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2"/>
  </p:sldMasterIdLst>
  <p:notesMasterIdLst>
    <p:notesMasterId r:id="rId22"/>
  </p:notesMasterIdLst>
  <p:sldIdLst>
    <p:sldId id="290" r:id="rId3"/>
    <p:sldId id="285" r:id="rId4"/>
    <p:sldId id="258" r:id="rId5"/>
    <p:sldId id="284" r:id="rId6"/>
    <p:sldId id="261" r:id="rId7"/>
    <p:sldId id="280" r:id="rId8"/>
    <p:sldId id="281" r:id="rId9"/>
    <p:sldId id="282" r:id="rId10"/>
    <p:sldId id="286" r:id="rId11"/>
    <p:sldId id="262" r:id="rId12"/>
    <p:sldId id="265" r:id="rId13"/>
    <p:sldId id="287" r:id="rId14"/>
    <p:sldId id="266" r:id="rId15"/>
    <p:sldId id="267" r:id="rId16"/>
    <p:sldId id="268" r:id="rId17"/>
    <p:sldId id="288" r:id="rId18"/>
    <p:sldId id="270" r:id="rId19"/>
    <p:sldId id="273" r:id="rId20"/>
    <p:sldId id="289" r:id="rId21"/>
  </p:sldIdLst>
  <p:sldSz cx="9144000" cy="5143500" type="screen16x9"/>
  <p:notesSz cx="6858000" cy="9144000"/>
  <p:custDataLst>
    <p:tags r:id="rId23"/>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00" userDrawn="1">
          <p15:clr>
            <a:srgbClr val="A4A3A4"/>
          </p15:clr>
        </p15:guide>
        <p15:guide id="2" pos="285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0213A7"/>
    <a:srgbClr val="006FBF"/>
    <a:srgbClr val="1377BF"/>
    <a:srgbClr val="0958BE"/>
    <a:srgbClr val="0A1684"/>
    <a:srgbClr val="FF8989"/>
    <a:srgbClr val="002364"/>
    <a:srgbClr val="CCEFEC"/>
    <a:srgbClr val="98E5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797" autoAdjust="0"/>
    <p:restoredTop sz="94660"/>
  </p:normalViewPr>
  <p:slideViewPr>
    <p:cSldViewPr snapToGrid="0" showGuides="1">
      <p:cViewPr varScale="1">
        <p:scale>
          <a:sx n="141" d="100"/>
          <a:sy n="141" d="100"/>
        </p:scale>
        <p:origin x="162" y="114"/>
      </p:cViewPr>
      <p:guideLst>
        <p:guide orient="horz" pos="1600"/>
        <p:guide pos="2857"/>
      </p:guideLst>
    </p:cSldViewPr>
  </p:slideViewPr>
  <p:notesTextViewPr>
    <p:cViewPr>
      <p:scale>
        <a:sx n="3" d="2"/>
        <a:sy n="3" d="2"/>
      </p:scale>
      <p:origin x="0" y="0"/>
    </p:cViewPr>
  </p:notesTextViewPr>
  <p:sorterViewPr>
    <p:cViewPr>
      <p:scale>
        <a:sx n="100" d="100"/>
        <a:sy n="100" d="100"/>
      </p:scale>
      <p:origin x="0" y="-33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6C4A15-D1CA-4F0A-A54C-45D373501C99}" type="datetimeFigureOut">
              <a:rPr lang="zh-CN" altLang="en-US" smtClean="0"/>
              <a:t>2024/07/01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A574CB-D9CB-462C-BF50-9A13BDB1DE8A}"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5</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6</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7</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8</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4BCD11-41D6-4CAD-A6B1-0EC370F141BE}" type="slidenum">
              <a:rPr lang="zh-CN" altLang="en-US" smtClean="0"/>
              <a:t>10</a:t>
            </a:fld>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77D52DC-2AC0-40EB-AE3E-9EAE589A449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cs typeface="+mn-cs"/>
              </a:rPr>
              <a:t>15</a:t>
            </a:fld>
            <a:endParaRPr kumimoji="0" lang="zh-CN" altLang="en-US" sz="1200" b="0" i="0" u="none" strike="noStrike" kern="1200" cap="none" spc="0" normalizeH="0" baseline="0" noProof="0" dirty="0">
              <a:ln>
                <a:noFill/>
              </a:ln>
              <a:solidFill>
                <a:prstClr val="black"/>
              </a:solidFill>
              <a:effectLst/>
              <a:uLnTx/>
              <a:uFillTx/>
              <a:latin typeface="Calibri" panose="020F0502020204030204"/>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8" name="图片 7" descr="图片包含 游戏机, 动物&#10;&#10;描述已自动生成">
            <a:extLst>
              <a:ext uri="{FF2B5EF4-FFF2-40B4-BE49-F238E27FC236}">
                <a16:creationId xmlns:a16="http://schemas.microsoft.com/office/drawing/2014/main" id="{855E6590-AB78-35D7-9246-FBD2A07D553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14827"/>
          <a:stretch/>
        </p:blipFill>
        <p:spPr>
          <a:xfrm>
            <a:off x="0" y="0"/>
            <a:ext cx="9144000" cy="5143500"/>
          </a:xfrm>
          <a:prstGeom prst="rect">
            <a:avLst/>
          </a:prstGeom>
        </p:spPr>
      </p:pic>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descr="图片包含 游戏机, 动物&#10;&#10;描述已自动生成">
            <a:extLst>
              <a:ext uri="{FF2B5EF4-FFF2-40B4-BE49-F238E27FC236}">
                <a16:creationId xmlns:a16="http://schemas.microsoft.com/office/drawing/2014/main" id="{3696FA7F-38E2-3B93-C81D-949D489A61E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16084" b="16084"/>
          <a:stretch/>
        </p:blipFill>
        <p:spPr>
          <a:xfrm>
            <a:off x="0" y="0"/>
            <a:ext cx="9144000" cy="5143500"/>
          </a:xfrm>
          <a:prstGeom prst="rect">
            <a:avLst/>
          </a:prstGeom>
        </p:spPr>
      </p:pic>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4" name="图片 3" descr="图片包含 游戏机, 动物&#10;&#10;描述已自动生成">
            <a:extLst>
              <a:ext uri="{FF2B5EF4-FFF2-40B4-BE49-F238E27FC236}">
                <a16:creationId xmlns:a16="http://schemas.microsoft.com/office/drawing/2014/main" id="{7CF73BC5-1529-AB6A-7F08-5AC63E79D4D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9099" t="7042" b="22058"/>
          <a:stretch/>
        </p:blipFill>
        <p:spPr>
          <a:xfrm>
            <a:off x="0" y="0"/>
            <a:ext cx="9144000" cy="5143500"/>
          </a:xfrm>
          <a:prstGeom prst="rect">
            <a:avLst/>
          </a:prstGeom>
        </p:spPr>
      </p:pic>
    </p:spTree>
    <p:extLst>
      <p:ext uri="{BB962C8B-B14F-4D97-AF65-F5344CB8AC3E}">
        <p14:creationId xmlns:p14="http://schemas.microsoft.com/office/powerpoint/2010/main" val="2199857229"/>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4" name="椭圆 13"/>
          <p:cNvSpPr/>
          <p:nvPr userDrawn="1"/>
        </p:nvSpPr>
        <p:spPr>
          <a:xfrm>
            <a:off x="8364834" y="1202824"/>
            <a:ext cx="151014" cy="156850"/>
          </a:xfrm>
          <a:prstGeom prst="ellipse">
            <a:avLst/>
          </a:prstGeom>
          <a:gradFill flip="none" rotWithShape="1">
            <a:gsLst>
              <a:gs pos="0">
                <a:srgbClr val="00B0F0"/>
              </a:gs>
              <a:gs pos="100000">
                <a:srgbClr val="00B0F0">
                  <a:alpha val="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userDrawn="1"/>
        </p:nvSpPr>
        <p:spPr>
          <a:xfrm>
            <a:off x="5044868" y="1749418"/>
            <a:ext cx="656218" cy="654064"/>
          </a:xfrm>
          <a:prstGeom prst="ellipse">
            <a:avLst/>
          </a:prstGeom>
          <a:gradFill flip="none" rotWithShape="1">
            <a:gsLst>
              <a:gs pos="0">
                <a:srgbClr val="00B0F0"/>
              </a:gs>
              <a:gs pos="100000">
                <a:srgbClr val="00B0F0">
                  <a:alpha val="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userDrawn="1"/>
        </p:nvSpPr>
        <p:spPr>
          <a:xfrm>
            <a:off x="7992136" y="3714313"/>
            <a:ext cx="400447" cy="400447"/>
          </a:xfrm>
          <a:prstGeom prst="ellipse">
            <a:avLst/>
          </a:prstGeom>
          <a:gradFill flip="none" rotWithShape="1">
            <a:gsLst>
              <a:gs pos="0">
                <a:srgbClr val="00B0F0"/>
              </a:gs>
              <a:gs pos="100000">
                <a:srgbClr val="00B0F0">
                  <a:alpha val="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userDrawn="1"/>
        </p:nvSpPr>
        <p:spPr>
          <a:xfrm>
            <a:off x="5833040" y="1182169"/>
            <a:ext cx="2758508" cy="2758508"/>
          </a:xfrm>
          <a:prstGeom prst="ellipse">
            <a:avLst/>
          </a:prstGeom>
          <a:gradFill flip="none" rotWithShape="1">
            <a:gsLst>
              <a:gs pos="0">
                <a:srgbClr val="00B0F0"/>
              </a:gs>
              <a:gs pos="100000">
                <a:srgbClr val="00B0F0">
                  <a:alpha val="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userDrawn="1"/>
        </p:nvSpPr>
        <p:spPr>
          <a:xfrm>
            <a:off x="472939" y="1526521"/>
            <a:ext cx="409656" cy="445793"/>
          </a:xfrm>
          <a:prstGeom prst="ellipse">
            <a:avLst/>
          </a:prstGeom>
          <a:gradFill flip="none" rotWithShape="1">
            <a:gsLst>
              <a:gs pos="0">
                <a:srgbClr val="00B0F0"/>
              </a:gs>
              <a:gs pos="100000">
                <a:srgbClr val="00B0F0">
                  <a:alpha val="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userDrawn="1"/>
        </p:nvSpPr>
        <p:spPr>
          <a:xfrm>
            <a:off x="4315023" y="3986214"/>
            <a:ext cx="256978" cy="251832"/>
          </a:xfrm>
          <a:prstGeom prst="ellipse">
            <a:avLst/>
          </a:prstGeom>
          <a:gradFill flip="none" rotWithShape="1">
            <a:gsLst>
              <a:gs pos="0">
                <a:srgbClr val="00B0F0"/>
              </a:gs>
              <a:gs pos="100000">
                <a:srgbClr val="00B0F0">
                  <a:alpha val="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1000" fill="hold"/>
                                        <p:tgtEl>
                                          <p:spTgt spid="15"/>
                                        </p:tgtEl>
                                        <p:attrNameLst>
                                          <p:attrName>ppt_w</p:attrName>
                                        </p:attrNameLst>
                                      </p:cBhvr>
                                      <p:tavLst>
                                        <p:tav tm="0">
                                          <p:val>
                                            <p:fltVal val="0"/>
                                          </p:val>
                                        </p:tav>
                                        <p:tav tm="100000">
                                          <p:val>
                                            <p:strVal val="#ppt_w"/>
                                          </p:val>
                                        </p:tav>
                                      </p:tavLst>
                                    </p:anim>
                                    <p:anim calcmode="lin" valueType="num">
                                      <p:cBhvr>
                                        <p:cTn id="14" dur="1000" fill="hold"/>
                                        <p:tgtEl>
                                          <p:spTgt spid="15"/>
                                        </p:tgtEl>
                                        <p:attrNameLst>
                                          <p:attrName>ppt_h</p:attrName>
                                        </p:attrNameLst>
                                      </p:cBhvr>
                                      <p:tavLst>
                                        <p:tav tm="0">
                                          <p:val>
                                            <p:fltVal val="0"/>
                                          </p:val>
                                        </p:tav>
                                        <p:tav tm="100000">
                                          <p:val>
                                            <p:strVal val="#ppt_h"/>
                                          </p:val>
                                        </p:tav>
                                      </p:tavLst>
                                    </p:anim>
                                    <p:anim calcmode="lin" valueType="num">
                                      <p:cBhvr>
                                        <p:cTn id="15" dur="1000" fill="hold"/>
                                        <p:tgtEl>
                                          <p:spTgt spid="15"/>
                                        </p:tgtEl>
                                        <p:attrNameLst>
                                          <p:attrName>style.rotation</p:attrName>
                                        </p:attrNameLst>
                                      </p:cBhvr>
                                      <p:tavLst>
                                        <p:tav tm="0">
                                          <p:val>
                                            <p:fltVal val="90"/>
                                          </p:val>
                                        </p:tav>
                                        <p:tav tm="100000">
                                          <p:val>
                                            <p:fltVal val="0"/>
                                          </p:val>
                                        </p:tav>
                                      </p:tavLst>
                                    </p:anim>
                                    <p:animEffect transition="in" filter="fade">
                                      <p:cBhvr>
                                        <p:cTn id="16" dur="1000"/>
                                        <p:tgtEl>
                                          <p:spTgt spid="15"/>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1000" fill="hold"/>
                                        <p:tgtEl>
                                          <p:spTgt spid="16"/>
                                        </p:tgtEl>
                                        <p:attrNameLst>
                                          <p:attrName>ppt_w</p:attrName>
                                        </p:attrNameLst>
                                      </p:cBhvr>
                                      <p:tavLst>
                                        <p:tav tm="0">
                                          <p:val>
                                            <p:fltVal val="0"/>
                                          </p:val>
                                        </p:tav>
                                        <p:tav tm="100000">
                                          <p:val>
                                            <p:strVal val="#ppt_w"/>
                                          </p:val>
                                        </p:tav>
                                      </p:tavLst>
                                    </p:anim>
                                    <p:anim calcmode="lin" valueType="num">
                                      <p:cBhvr>
                                        <p:cTn id="20" dur="1000" fill="hold"/>
                                        <p:tgtEl>
                                          <p:spTgt spid="16"/>
                                        </p:tgtEl>
                                        <p:attrNameLst>
                                          <p:attrName>ppt_h</p:attrName>
                                        </p:attrNameLst>
                                      </p:cBhvr>
                                      <p:tavLst>
                                        <p:tav tm="0">
                                          <p:val>
                                            <p:fltVal val="0"/>
                                          </p:val>
                                        </p:tav>
                                        <p:tav tm="100000">
                                          <p:val>
                                            <p:strVal val="#ppt_h"/>
                                          </p:val>
                                        </p:tav>
                                      </p:tavLst>
                                    </p:anim>
                                    <p:anim calcmode="lin" valueType="num">
                                      <p:cBhvr>
                                        <p:cTn id="21" dur="1000" fill="hold"/>
                                        <p:tgtEl>
                                          <p:spTgt spid="16"/>
                                        </p:tgtEl>
                                        <p:attrNameLst>
                                          <p:attrName>style.rotation</p:attrName>
                                        </p:attrNameLst>
                                      </p:cBhvr>
                                      <p:tavLst>
                                        <p:tav tm="0">
                                          <p:val>
                                            <p:fltVal val="90"/>
                                          </p:val>
                                        </p:tav>
                                        <p:tav tm="100000">
                                          <p:val>
                                            <p:fltVal val="0"/>
                                          </p:val>
                                        </p:tav>
                                      </p:tavLst>
                                    </p:anim>
                                    <p:animEffect transition="in" filter="fade">
                                      <p:cBhvr>
                                        <p:cTn id="22" dur="1000"/>
                                        <p:tgtEl>
                                          <p:spTgt spid="16"/>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1000" fill="hold"/>
                                        <p:tgtEl>
                                          <p:spTgt spid="17"/>
                                        </p:tgtEl>
                                        <p:attrNameLst>
                                          <p:attrName>ppt_w</p:attrName>
                                        </p:attrNameLst>
                                      </p:cBhvr>
                                      <p:tavLst>
                                        <p:tav tm="0">
                                          <p:val>
                                            <p:fltVal val="0"/>
                                          </p:val>
                                        </p:tav>
                                        <p:tav tm="100000">
                                          <p:val>
                                            <p:strVal val="#ppt_w"/>
                                          </p:val>
                                        </p:tav>
                                      </p:tavLst>
                                    </p:anim>
                                    <p:anim calcmode="lin" valueType="num">
                                      <p:cBhvr>
                                        <p:cTn id="26" dur="1000" fill="hold"/>
                                        <p:tgtEl>
                                          <p:spTgt spid="17"/>
                                        </p:tgtEl>
                                        <p:attrNameLst>
                                          <p:attrName>ppt_h</p:attrName>
                                        </p:attrNameLst>
                                      </p:cBhvr>
                                      <p:tavLst>
                                        <p:tav tm="0">
                                          <p:val>
                                            <p:fltVal val="0"/>
                                          </p:val>
                                        </p:tav>
                                        <p:tav tm="100000">
                                          <p:val>
                                            <p:strVal val="#ppt_h"/>
                                          </p:val>
                                        </p:tav>
                                      </p:tavLst>
                                    </p:anim>
                                    <p:anim calcmode="lin" valueType="num">
                                      <p:cBhvr>
                                        <p:cTn id="27" dur="1000" fill="hold"/>
                                        <p:tgtEl>
                                          <p:spTgt spid="17"/>
                                        </p:tgtEl>
                                        <p:attrNameLst>
                                          <p:attrName>style.rotation</p:attrName>
                                        </p:attrNameLst>
                                      </p:cBhvr>
                                      <p:tavLst>
                                        <p:tav tm="0">
                                          <p:val>
                                            <p:fltVal val="90"/>
                                          </p:val>
                                        </p:tav>
                                        <p:tav tm="100000">
                                          <p:val>
                                            <p:fltVal val="0"/>
                                          </p:val>
                                        </p:tav>
                                      </p:tavLst>
                                    </p:anim>
                                    <p:animEffect transition="in" filter="fade">
                                      <p:cBhvr>
                                        <p:cTn id="28" dur="1000"/>
                                        <p:tgtEl>
                                          <p:spTgt spid="17"/>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randombar(horizontal)">
                                      <p:cBhvr>
                                        <p:cTn id="31" dur="500"/>
                                        <p:tgtEl>
                                          <p:spTgt spid="21"/>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randombar(horizontal)">
                                      <p:cBhvr>
                                        <p:cTn id="3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21" grpId="0" animBg="1"/>
      <p:bldP spid="22" grpId="0" animBg="1"/>
    </p:bldLst>
  </p:timing>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1300E5E7-94AA-4E97-90C9-2FA50109307B}" type="datetimeFigureOut">
              <a:rPr lang="zh-CN" altLang="en-US" smtClean="0"/>
              <a:t>2024/07/01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0E86726-5E40-47E6-9F5B-DB5406D74821}" type="slidenum">
              <a:rPr lang="zh-CN" altLang="en-US" smtClean="0"/>
              <a:t>‹#›</a:t>
            </a:fld>
            <a:endParaRPr lang="zh-CN" altLang="en-US"/>
          </a:p>
        </p:txBody>
      </p: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1300E5E7-94AA-4E97-90C9-2FA50109307B}" type="datetimeFigureOut">
              <a:rPr lang="zh-CN" altLang="en-US" smtClean="0"/>
              <a:t>2024/07/01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0E86726-5E40-47E6-9F5B-DB5406D74821}"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1300E5E7-94AA-4E97-90C9-2FA50109307B}" type="datetimeFigureOut">
              <a:rPr lang="zh-CN" altLang="en-US" smtClean="0"/>
              <a:t>2024/07/01</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0E86726-5E40-47E6-9F5B-DB5406D74821}"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1300E5E7-94AA-4E97-90C9-2FA50109307B}" type="datetimeFigureOut">
              <a:rPr lang="zh-CN" altLang="en-US" smtClean="0"/>
              <a:t>2024/07/01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0E86726-5E40-47E6-9F5B-DB5406D74821}"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00E5E7-94AA-4E97-90C9-2FA50109307B}" type="datetimeFigureOut">
              <a:rPr lang="zh-CN" altLang="en-US" smtClean="0"/>
              <a:t>2024/07/01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0E86726-5E40-47E6-9F5B-DB5406D74821}"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300E5E7-94AA-4E97-90C9-2FA50109307B}" type="datetimeFigureOut">
              <a:rPr lang="zh-CN" altLang="en-US" smtClean="0"/>
              <a:t>2024/07/01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0E86726-5E40-47E6-9F5B-DB5406D74821}"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300E5E7-94AA-4E97-90C9-2FA50109307B}" type="datetimeFigureOut">
              <a:rPr lang="zh-CN" altLang="en-US" smtClean="0"/>
              <a:t>2024/07/01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0E86726-5E40-47E6-9F5B-DB5406D74821}"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300E5E7-94AA-4E97-90C9-2FA50109307B}" type="datetimeFigureOut">
              <a:rPr lang="zh-CN" altLang="en-US" smtClean="0"/>
              <a:t>2024/07/01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0E86726-5E40-47E6-9F5B-DB5406D74821}"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300E5E7-94AA-4E97-90C9-2FA50109307B}" type="datetimeFigureOut">
              <a:rPr lang="zh-CN" altLang="en-US" smtClean="0"/>
              <a:t>2024/07/01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0E86726-5E40-47E6-9F5B-DB5406D74821}"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内容与标题">
    <p:spTree>
      <p:nvGrpSpPr>
        <p:cNvPr id="1" name=""/>
        <p:cNvGrpSpPr/>
        <p:nvPr/>
      </p:nvGrpSpPr>
      <p:grpSpPr>
        <a:xfrm>
          <a:off x="0" y="0"/>
          <a:ext cx="0" cy="0"/>
          <a:chOff x="0" y="0"/>
          <a:chExt cx="0" cy="0"/>
        </a:xfrm>
      </p:grpSpPr>
      <p:sp>
        <p:nvSpPr>
          <p:cNvPr id="2" name="任意多边形 19"/>
          <p:cNvSpPr/>
          <p:nvPr userDrawn="1"/>
        </p:nvSpPr>
        <p:spPr>
          <a:xfrm flipH="1" flipV="1">
            <a:off x="-2825" y="256563"/>
            <a:ext cx="787976" cy="417196"/>
          </a:xfrm>
          <a:custGeom>
            <a:avLst/>
            <a:gdLst>
              <a:gd name="connsiteX0" fmla="*/ 0 w 4919969"/>
              <a:gd name="connsiteY0" fmla="*/ 0 h 556260"/>
              <a:gd name="connsiteX1" fmla="*/ 4919969 w 4919969"/>
              <a:gd name="connsiteY1" fmla="*/ 0 h 556260"/>
              <a:gd name="connsiteX2" fmla="*/ 4919969 w 4919969"/>
              <a:gd name="connsiteY2" fmla="*/ 556260 h 556260"/>
              <a:gd name="connsiteX3" fmla="*/ 490231 w 4919969"/>
              <a:gd name="connsiteY3" fmla="*/ 556260 h 556260"/>
              <a:gd name="connsiteX0-1" fmla="*/ 0 w 4919969"/>
              <a:gd name="connsiteY0-2" fmla="*/ 0 h 565225"/>
              <a:gd name="connsiteX1-3" fmla="*/ 4919969 w 4919969"/>
              <a:gd name="connsiteY1-4" fmla="*/ 0 h 565225"/>
              <a:gd name="connsiteX2-5" fmla="*/ 4919969 w 4919969"/>
              <a:gd name="connsiteY2-6" fmla="*/ 556260 h 565225"/>
              <a:gd name="connsiteX3-7" fmla="*/ 1082727 w 4919969"/>
              <a:gd name="connsiteY3-8" fmla="*/ 565225 h 565225"/>
              <a:gd name="connsiteX4" fmla="*/ 490231 w 4919969"/>
              <a:gd name="connsiteY4" fmla="*/ 556260 h 565225"/>
              <a:gd name="connsiteX5" fmla="*/ 0 w 4919969"/>
              <a:gd name="connsiteY5" fmla="*/ 0 h 565225"/>
              <a:gd name="connsiteX0-9" fmla="*/ 0 w 4919969"/>
              <a:gd name="connsiteY0-10" fmla="*/ 0 h 565225"/>
              <a:gd name="connsiteX1-11" fmla="*/ 1091692 w 4919969"/>
              <a:gd name="connsiteY1-12" fmla="*/ 448 h 565225"/>
              <a:gd name="connsiteX2-13" fmla="*/ 4919969 w 4919969"/>
              <a:gd name="connsiteY2-14" fmla="*/ 0 h 565225"/>
              <a:gd name="connsiteX3-15" fmla="*/ 4919969 w 4919969"/>
              <a:gd name="connsiteY3-16" fmla="*/ 556260 h 565225"/>
              <a:gd name="connsiteX4-17" fmla="*/ 1082727 w 4919969"/>
              <a:gd name="connsiteY4-18" fmla="*/ 565225 h 565225"/>
              <a:gd name="connsiteX5-19" fmla="*/ 490231 w 4919969"/>
              <a:gd name="connsiteY5-20" fmla="*/ 556260 h 565225"/>
              <a:gd name="connsiteX6" fmla="*/ 0 w 4919969"/>
              <a:gd name="connsiteY6" fmla="*/ 0 h 565225"/>
              <a:gd name="connsiteX0-21" fmla="*/ 0 w 4919969"/>
              <a:gd name="connsiteY0-22" fmla="*/ 0 h 565225"/>
              <a:gd name="connsiteX1-23" fmla="*/ 1091692 w 4919969"/>
              <a:gd name="connsiteY1-24" fmla="*/ 448 h 565225"/>
              <a:gd name="connsiteX2-25" fmla="*/ 4919969 w 4919969"/>
              <a:gd name="connsiteY2-26" fmla="*/ 0 h 565225"/>
              <a:gd name="connsiteX3-27" fmla="*/ 1082727 w 4919969"/>
              <a:gd name="connsiteY3-28" fmla="*/ 565225 h 565225"/>
              <a:gd name="connsiteX4-29" fmla="*/ 490231 w 4919969"/>
              <a:gd name="connsiteY4-30" fmla="*/ 556260 h 565225"/>
              <a:gd name="connsiteX5-31" fmla="*/ 0 w 4919969"/>
              <a:gd name="connsiteY5-32" fmla="*/ 0 h 565225"/>
              <a:gd name="connsiteX0-33" fmla="*/ 0 w 1091692"/>
              <a:gd name="connsiteY0-34" fmla="*/ 0 h 565225"/>
              <a:gd name="connsiteX1-35" fmla="*/ 1091692 w 1091692"/>
              <a:gd name="connsiteY1-36" fmla="*/ 448 h 565225"/>
              <a:gd name="connsiteX2-37" fmla="*/ 1082727 w 1091692"/>
              <a:gd name="connsiteY2-38" fmla="*/ 565225 h 565225"/>
              <a:gd name="connsiteX3-39" fmla="*/ 490231 w 1091692"/>
              <a:gd name="connsiteY3-40" fmla="*/ 556260 h 565225"/>
              <a:gd name="connsiteX4-41" fmla="*/ 0 w 1091692"/>
              <a:gd name="connsiteY4-42" fmla="*/ 0 h 565225"/>
              <a:gd name="connsiteX0-43" fmla="*/ 0 w 1091692"/>
              <a:gd name="connsiteY0-44" fmla="*/ 0 h 556454"/>
              <a:gd name="connsiteX1-45" fmla="*/ 1091692 w 1091692"/>
              <a:gd name="connsiteY1-46" fmla="*/ 448 h 556454"/>
              <a:gd name="connsiteX2-47" fmla="*/ 1056412 w 1091692"/>
              <a:gd name="connsiteY2-48" fmla="*/ 556454 h 556454"/>
              <a:gd name="connsiteX3-49" fmla="*/ 490231 w 1091692"/>
              <a:gd name="connsiteY3-50" fmla="*/ 556260 h 556454"/>
              <a:gd name="connsiteX4-51" fmla="*/ 0 w 1091692"/>
              <a:gd name="connsiteY4-52" fmla="*/ 0 h 556454"/>
              <a:gd name="connsiteX0-53" fmla="*/ 0 w 1056412"/>
              <a:gd name="connsiteY0-54" fmla="*/ 0 h 556454"/>
              <a:gd name="connsiteX1-55" fmla="*/ 1047836 w 1056412"/>
              <a:gd name="connsiteY1-56" fmla="*/ 448 h 556454"/>
              <a:gd name="connsiteX2-57" fmla="*/ 1056412 w 1056412"/>
              <a:gd name="connsiteY2-58" fmla="*/ 556454 h 556454"/>
              <a:gd name="connsiteX3-59" fmla="*/ 490231 w 1056412"/>
              <a:gd name="connsiteY3-60" fmla="*/ 556260 h 556454"/>
              <a:gd name="connsiteX4-61" fmla="*/ 0 w 1056412"/>
              <a:gd name="connsiteY4-62" fmla="*/ 0 h 556454"/>
              <a:gd name="connsiteX0-63" fmla="*/ 0 w 1065183"/>
              <a:gd name="connsiteY0-64" fmla="*/ 0 h 565226"/>
              <a:gd name="connsiteX1-65" fmla="*/ 1047836 w 1065183"/>
              <a:gd name="connsiteY1-66" fmla="*/ 448 h 565226"/>
              <a:gd name="connsiteX2-67" fmla="*/ 1065183 w 1065183"/>
              <a:gd name="connsiteY2-68" fmla="*/ 565226 h 565226"/>
              <a:gd name="connsiteX3-69" fmla="*/ 490231 w 1065183"/>
              <a:gd name="connsiteY3-70" fmla="*/ 556260 h 565226"/>
              <a:gd name="connsiteX4-71" fmla="*/ 0 w 1065183"/>
              <a:gd name="connsiteY4-72" fmla="*/ 0 h 565226"/>
              <a:gd name="connsiteX0-73" fmla="*/ 0 w 1047836"/>
              <a:gd name="connsiteY0-74" fmla="*/ 0 h 556455"/>
              <a:gd name="connsiteX1-75" fmla="*/ 1047836 w 1047836"/>
              <a:gd name="connsiteY1-76" fmla="*/ 448 h 556455"/>
              <a:gd name="connsiteX2-77" fmla="*/ 1030099 w 1047836"/>
              <a:gd name="connsiteY2-78" fmla="*/ 556455 h 556455"/>
              <a:gd name="connsiteX3-79" fmla="*/ 490231 w 1047836"/>
              <a:gd name="connsiteY3-80" fmla="*/ 556260 h 556455"/>
              <a:gd name="connsiteX4-81" fmla="*/ 0 w 1047836"/>
              <a:gd name="connsiteY4-82" fmla="*/ 0 h 556455"/>
              <a:gd name="connsiteX0-83" fmla="*/ 0 w 1047836"/>
              <a:gd name="connsiteY0-84" fmla="*/ 0 h 565227"/>
              <a:gd name="connsiteX1-85" fmla="*/ 1047836 w 1047836"/>
              <a:gd name="connsiteY1-86" fmla="*/ 448 h 565227"/>
              <a:gd name="connsiteX2-87" fmla="*/ 1038871 w 1047836"/>
              <a:gd name="connsiteY2-88" fmla="*/ 565227 h 565227"/>
              <a:gd name="connsiteX3-89" fmla="*/ 490231 w 1047836"/>
              <a:gd name="connsiteY3-90" fmla="*/ 556260 h 565227"/>
              <a:gd name="connsiteX4-91" fmla="*/ 0 w 1047836"/>
              <a:gd name="connsiteY4-92" fmla="*/ 0 h 565227"/>
              <a:gd name="connsiteX0-93" fmla="*/ 0 w 1056413"/>
              <a:gd name="connsiteY0-94" fmla="*/ 0 h 573998"/>
              <a:gd name="connsiteX1-95" fmla="*/ 1047836 w 1056413"/>
              <a:gd name="connsiteY1-96" fmla="*/ 448 h 573998"/>
              <a:gd name="connsiteX2-97" fmla="*/ 1056413 w 1056413"/>
              <a:gd name="connsiteY2-98" fmla="*/ 573998 h 573998"/>
              <a:gd name="connsiteX3-99" fmla="*/ 490231 w 1056413"/>
              <a:gd name="connsiteY3-100" fmla="*/ 556260 h 573998"/>
              <a:gd name="connsiteX4-101" fmla="*/ 0 w 1056413"/>
              <a:gd name="connsiteY4-102" fmla="*/ 0 h 573998"/>
              <a:gd name="connsiteX0-103" fmla="*/ 0 w 1065184"/>
              <a:gd name="connsiteY0-104" fmla="*/ 0 h 573998"/>
              <a:gd name="connsiteX1-105" fmla="*/ 1047836 w 1065184"/>
              <a:gd name="connsiteY1-106" fmla="*/ 448 h 573998"/>
              <a:gd name="connsiteX2-107" fmla="*/ 1065184 w 1065184"/>
              <a:gd name="connsiteY2-108" fmla="*/ 573998 h 573998"/>
              <a:gd name="connsiteX3-109" fmla="*/ 490231 w 1065184"/>
              <a:gd name="connsiteY3-110" fmla="*/ 556260 h 573998"/>
              <a:gd name="connsiteX4-111" fmla="*/ 0 w 1065184"/>
              <a:gd name="connsiteY4-112" fmla="*/ 0 h 573998"/>
              <a:gd name="connsiteX0-113" fmla="*/ 0 w 1047836"/>
              <a:gd name="connsiteY0-114" fmla="*/ 0 h 556455"/>
              <a:gd name="connsiteX1-115" fmla="*/ 1047836 w 1047836"/>
              <a:gd name="connsiteY1-116" fmla="*/ 448 h 556455"/>
              <a:gd name="connsiteX2-117" fmla="*/ 1038871 w 1047836"/>
              <a:gd name="connsiteY2-118" fmla="*/ 556455 h 556455"/>
              <a:gd name="connsiteX3-119" fmla="*/ 490231 w 1047836"/>
              <a:gd name="connsiteY3-120" fmla="*/ 556260 h 556455"/>
              <a:gd name="connsiteX4-121" fmla="*/ 0 w 1047836"/>
              <a:gd name="connsiteY4-122" fmla="*/ 0 h 556455"/>
              <a:gd name="connsiteX0-123" fmla="*/ 0 w 1056413"/>
              <a:gd name="connsiteY0-124" fmla="*/ 0 h 556260"/>
              <a:gd name="connsiteX1-125" fmla="*/ 1047836 w 1056413"/>
              <a:gd name="connsiteY1-126" fmla="*/ 448 h 556260"/>
              <a:gd name="connsiteX2-127" fmla="*/ 1056413 w 1056413"/>
              <a:gd name="connsiteY2-128" fmla="*/ 547684 h 556260"/>
              <a:gd name="connsiteX3-129" fmla="*/ 490231 w 1056413"/>
              <a:gd name="connsiteY3-130" fmla="*/ 556260 h 556260"/>
              <a:gd name="connsiteX4-131" fmla="*/ 0 w 1056413"/>
              <a:gd name="connsiteY4-132" fmla="*/ 0 h 556260"/>
              <a:gd name="connsiteX0-133" fmla="*/ 0 w 1056413"/>
              <a:gd name="connsiteY0-134" fmla="*/ 0 h 556260"/>
              <a:gd name="connsiteX1-135" fmla="*/ 1047836 w 1056413"/>
              <a:gd name="connsiteY1-136" fmla="*/ 448 h 556260"/>
              <a:gd name="connsiteX2-137" fmla="*/ 1056413 w 1056413"/>
              <a:gd name="connsiteY2-138" fmla="*/ 547684 h 556260"/>
              <a:gd name="connsiteX3-139" fmla="*/ 490231 w 1056413"/>
              <a:gd name="connsiteY3-140" fmla="*/ 556260 h 556260"/>
              <a:gd name="connsiteX4-141" fmla="*/ 0 w 1056413"/>
              <a:gd name="connsiteY4-142" fmla="*/ 0 h 556260"/>
              <a:gd name="connsiteX0-143" fmla="*/ 0 w 1050634"/>
              <a:gd name="connsiteY0-144" fmla="*/ 0 h 556260"/>
              <a:gd name="connsiteX1-145" fmla="*/ 1047836 w 1050634"/>
              <a:gd name="connsiteY1-146" fmla="*/ 448 h 556260"/>
              <a:gd name="connsiteX2-147" fmla="*/ 1050634 w 1050634"/>
              <a:gd name="connsiteY2-148" fmla="*/ 541907 h 556260"/>
              <a:gd name="connsiteX3-149" fmla="*/ 490231 w 1050634"/>
              <a:gd name="connsiteY3-150" fmla="*/ 556260 h 556260"/>
              <a:gd name="connsiteX4-151" fmla="*/ 0 w 1050634"/>
              <a:gd name="connsiteY4-152" fmla="*/ 0 h 556260"/>
              <a:gd name="connsiteX0-153" fmla="*/ 0 w 1050634"/>
              <a:gd name="connsiteY0-154" fmla="*/ 0 h 556260"/>
              <a:gd name="connsiteX1-155" fmla="*/ 1047836 w 1050634"/>
              <a:gd name="connsiteY1-156" fmla="*/ 448 h 556260"/>
              <a:gd name="connsiteX2-157" fmla="*/ 1050634 w 1050634"/>
              <a:gd name="connsiteY2-158" fmla="*/ 547684 h 556260"/>
              <a:gd name="connsiteX3-159" fmla="*/ 490231 w 1050634"/>
              <a:gd name="connsiteY3-160" fmla="*/ 556260 h 556260"/>
              <a:gd name="connsiteX4-161" fmla="*/ 0 w 1050634"/>
              <a:gd name="connsiteY4-162" fmla="*/ 0 h 556260"/>
              <a:gd name="connsiteX0-163" fmla="*/ 0 w 1050634"/>
              <a:gd name="connsiteY0-164" fmla="*/ 0 h 556260"/>
              <a:gd name="connsiteX1-165" fmla="*/ 1047836 w 1050634"/>
              <a:gd name="connsiteY1-166" fmla="*/ 448 h 556260"/>
              <a:gd name="connsiteX2-167" fmla="*/ 1050634 w 1050634"/>
              <a:gd name="connsiteY2-168" fmla="*/ 553463 h 556260"/>
              <a:gd name="connsiteX3-169" fmla="*/ 490231 w 1050634"/>
              <a:gd name="connsiteY3-170" fmla="*/ 556260 h 556260"/>
              <a:gd name="connsiteX4-171" fmla="*/ 0 w 1050634"/>
              <a:gd name="connsiteY4-172" fmla="*/ 0 h 556260"/>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1050634" h="556260">
                <a:moveTo>
                  <a:pt x="0" y="0"/>
                </a:moveTo>
                <a:lnTo>
                  <a:pt x="1047836" y="448"/>
                </a:lnTo>
                <a:cubicBezTo>
                  <a:pt x="1048769" y="180934"/>
                  <a:pt x="1049701" y="372977"/>
                  <a:pt x="1050634" y="553463"/>
                </a:cubicBezTo>
                <a:lnTo>
                  <a:pt x="490231" y="556260"/>
                </a:lnTo>
                <a:lnTo>
                  <a:pt x="0" y="0"/>
                </a:lnTo>
                <a:close/>
              </a:path>
            </a:pathLst>
          </a:custGeom>
          <a:solidFill>
            <a:srgbClr val="0213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思源宋体 CN" panose="02020400000000000000" pitchFamily="18" charset="-122"/>
              <a:ea typeface="思源宋体 CN" panose="02020400000000000000" pitchFamily="18" charset="-122"/>
              <a:cs typeface="+mn-ea"/>
              <a:sym typeface="思源宋体 CN" panose="02020400000000000000" pitchFamily="18" charset="-122"/>
            </a:endParaRPr>
          </a:p>
        </p:txBody>
      </p:sp>
      <p:sp>
        <p:nvSpPr>
          <p:cNvPr id="3" name="平行四边形 2"/>
          <p:cNvSpPr/>
          <p:nvPr userDrawn="1"/>
        </p:nvSpPr>
        <p:spPr>
          <a:xfrm flipH="1">
            <a:off x="463035" y="256564"/>
            <a:ext cx="510550" cy="417195"/>
          </a:xfrm>
          <a:prstGeom prst="parallelogram">
            <a:avLst>
              <a:gd name="adj" fmla="val 87853"/>
            </a:avLst>
          </a:prstGeom>
          <a:solidFill>
            <a:srgbClr val="0213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cs typeface="+mn-ea"/>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tx1"/>
        </a:solid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4179344-44FF-46B4-653F-C22B7077A14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7846" b="7846"/>
          <a:stretch/>
        </p:blipFill>
        <p:spPr>
          <a:xfrm>
            <a:off x="-2976" y="0"/>
            <a:ext cx="9144702" cy="5139821"/>
          </a:xfrm>
          <a:prstGeom prst="rect">
            <a:avLst/>
          </a:prstGeom>
        </p:spPr>
      </p:pic>
      <p:sp>
        <p:nvSpPr>
          <p:cNvPr id="232" name="íṧļiḋé">
            <a:extLst>
              <a:ext uri="{FF2B5EF4-FFF2-40B4-BE49-F238E27FC236}">
                <a16:creationId xmlns:a16="http://schemas.microsoft.com/office/drawing/2014/main" id="{138E8F8F-08DC-0168-0E38-95B813522220}"/>
              </a:ext>
            </a:extLst>
          </p:cNvPr>
          <p:cNvSpPr/>
          <p:nvPr userDrawn="1"/>
        </p:nvSpPr>
        <p:spPr>
          <a:xfrm flipH="1">
            <a:off x="2148888" y="0"/>
            <a:ext cx="7017503" cy="5143500"/>
          </a:xfrm>
          <a:prstGeom prst="rect">
            <a:avLst/>
          </a:prstGeom>
          <a:gradFill>
            <a:gsLst>
              <a:gs pos="14000">
                <a:schemeClr val="accent3">
                  <a:alpha val="85000"/>
                </a:schemeClr>
              </a:gs>
              <a:gs pos="100000">
                <a:schemeClr val="tx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24" name="iṧḷide">
            <a:extLst>
              <a:ext uri="{FF2B5EF4-FFF2-40B4-BE49-F238E27FC236}">
                <a16:creationId xmlns:a16="http://schemas.microsoft.com/office/drawing/2014/main" id="{EF189C06-1DBE-CE6D-E972-1AF5F092790A}"/>
              </a:ext>
            </a:extLst>
          </p:cNvPr>
          <p:cNvSpPr/>
          <p:nvPr userDrawn="1"/>
        </p:nvSpPr>
        <p:spPr>
          <a:xfrm>
            <a:off x="1" y="1733536"/>
            <a:ext cx="5823857" cy="2457509"/>
          </a:xfrm>
          <a:prstGeom prst="snip2DiagRect">
            <a:avLst>
              <a:gd name="adj1" fmla="val 0"/>
              <a:gd name="adj2" fmla="val 12781"/>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013"/>
          </a:p>
        </p:txBody>
      </p:sp>
      <p:sp>
        <p:nvSpPr>
          <p:cNvPr id="10" name="副标题 9">
            <a:extLst>
              <a:ext uri="{FF2B5EF4-FFF2-40B4-BE49-F238E27FC236}">
                <a16:creationId xmlns:a16="http://schemas.microsoft.com/office/drawing/2014/main" id="{1FFFE317-8D93-2C92-333D-D5503D213409}"/>
              </a:ext>
            </a:extLst>
          </p:cNvPr>
          <p:cNvSpPr>
            <a:spLocks noGrp="1"/>
          </p:cNvSpPr>
          <p:nvPr>
            <p:ph type="subTitle" idx="1"/>
          </p:nvPr>
        </p:nvSpPr>
        <p:spPr>
          <a:xfrm>
            <a:off x="489845" y="3639003"/>
            <a:ext cx="4561127" cy="323165"/>
          </a:xfrm>
          <a:prstGeom prst="rect">
            <a:avLst/>
          </a:prstGeom>
        </p:spPr>
        <p:txBody>
          <a:bodyPr wrap="square">
            <a:spAutoFit/>
          </a:bodyPr>
          <a:lstStyle>
            <a:lvl1pPr marL="0" indent="0">
              <a:lnSpc>
                <a:spcPct val="100000"/>
              </a:lnSpc>
              <a:buNone/>
              <a:defRPr sz="1500">
                <a:latin typeface="+mj-lt"/>
              </a:defRPr>
            </a:lvl1pPr>
          </a:lstStyle>
          <a:p>
            <a:pPr lvl="0"/>
            <a:r>
              <a:rPr lang="en-US" dirty="0"/>
              <a:t>You can enter subtitle here</a:t>
            </a:r>
          </a:p>
        </p:txBody>
      </p:sp>
      <p:sp>
        <p:nvSpPr>
          <p:cNvPr id="11" name="标题 10">
            <a:extLst>
              <a:ext uri="{FF2B5EF4-FFF2-40B4-BE49-F238E27FC236}">
                <a16:creationId xmlns:a16="http://schemas.microsoft.com/office/drawing/2014/main" id="{E523AE3A-90CD-36F0-19FE-DA190B2D9F65}"/>
              </a:ext>
            </a:extLst>
          </p:cNvPr>
          <p:cNvSpPr>
            <a:spLocks noGrp="1"/>
          </p:cNvSpPr>
          <p:nvPr>
            <p:ph type="title" hasCustomPrompt="1"/>
          </p:nvPr>
        </p:nvSpPr>
        <p:spPr>
          <a:xfrm>
            <a:off x="489845" y="1804722"/>
            <a:ext cx="4484927" cy="1681885"/>
          </a:xfrm>
          <a:prstGeom prst="rect">
            <a:avLst/>
          </a:prstGeom>
        </p:spPr>
        <p:txBody>
          <a:bodyPr anchor="b">
            <a:noAutofit/>
          </a:bodyPr>
          <a:lstStyle>
            <a:lvl1pPr>
              <a:lnSpc>
                <a:spcPct val="100000"/>
              </a:lnSpc>
              <a:defRPr sz="3600"/>
            </a:lvl1pPr>
          </a:lstStyle>
          <a:p>
            <a:pPr lvl="0"/>
            <a:r>
              <a:rPr lang="en-US" altLang="zh-CN" dirty="0" err="1"/>
              <a:t>OfficePLUS</a:t>
            </a:r>
            <a:r>
              <a:rPr lang="en-US" dirty="0"/>
              <a:t>PowerPoint Standard Template</a:t>
            </a:r>
          </a:p>
        </p:txBody>
      </p:sp>
      <p:grpSp>
        <p:nvGrpSpPr>
          <p:cNvPr id="4" name="组合 3">
            <a:extLst>
              <a:ext uri="{FF2B5EF4-FFF2-40B4-BE49-F238E27FC236}">
                <a16:creationId xmlns:a16="http://schemas.microsoft.com/office/drawing/2014/main" id="{F2D7CA94-8DE3-06C6-29B9-24E1297965FB}"/>
              </a:ext>
            </a:extLst>
          </p:cNvPr>
          <p:cNvGrpSpPr/>
          <p:nvPr userDrawn="1"/>
        </p:nvGrpSpPr>
        <p:grpSpPr>
          <a:xfrm>
            <a:off x="489844" y="447235"/>
            <a:ext cx="1783601" cy="279689"/>
            <a:chOff x="4405" y="4703"/>
            <a:chExt cx="10379" cy="1393"/>
          </a:xfrm>
        </p:grpSpPr>
        <p:grpSp>
          <p:nvGrpSpPr>
            <p:cNvPr id="5" name="组合 4">
              <a:extLst>
                <a:ext uri="{FF2B5EF4-FFF2-40B4-BE49-F238E27FC236}">
                  <a16:creationId xmlns:a16="http://schemas.microsoft.com/office/drawing/2014/main" id="{73DE58BC-D369-E7B6-4748-384CB9F920D1}"/>
                </a:ext>
              </a:extLst>
            </p:cNvPr>
            <p:cNvGrpSpPr/>
            <p:nvPr/>
          </p:nvGrpSpPr>
          <p:grpSpPr>
            <a:xfrm>
              <a:off x="4405" y="4703"/>
              <a:ext cx="3400" cy="1393"/>
              <a:chOff x="2809350" y="2858688"/>
              <a:chExt cx="2158319" cy="884802"/>
            </a:xfrm>
          </p:grpSpPr>
          <p:sp>
            <p:nvSpPr>
              <p:cNvPr id="19" name="Freeform 62">
                <a:extLst>
                  <a:ext uri="{FF2B5EF4-FFF2-40B4-BE49-F238E27FC236}">
                    <a16:creationId xmlns:a16="http://schemas.microsoft.com/office/drawing/2014/main" id="{DF1F378D-D4E3-49AF-A3CB-9927C9F2360C}"/>
                  </a:ext>
                </a:extLst>
              </p:cNvPr>
              <p:cNvSpPr/>
              <p:nvPr/>
            </p:nvSpPr>
            <p:spPr bwMode="auto">
              <a:xfrm rot="16200000">
                <a:off x="3677466" y="2451220"/>
                <a:ext cx="882735" cy="1697671"/>
              </a:xfrm>
              <a:custGeom>
                <a:avLst/>
                <a:gdLst>
                  <a:gd name="T0" fmla="*/ 428 w 428"/>
                  <a:gd name="T1" fmla="*/ 753 h 756"/>
                  <a:gd name="T2" fmla="*/ 428 w 428"/>
                  <a:gd name="T3" fmla="*/ 756 h 756"/>
                  <a:gd name="T4" fmla="*/ 125 w 428"/>
                  <a:gd name="T5" fmla="*/ 596 h 756"/>
                  <a:gd name="T6" fmla="*/ 63 w 428"/>
                  <a:gd name="T7" fmla="*/ 427 h 756"/>
                  <a:gd name="T8" fmla="*/ 41 w 428"/>
                  <a:gd name="T9" fmla="*/ 216 h 756"/>
                  <a:gd name="T10" fmla="*/ 63 w 428"/>
                  <a:gd name="T11" fmla="*/ 230 h 756"/>
                  <a:gd name="T12" fmla="*/ 118 w 428"/>
                  <a:gd name="T13" fmla="*/ 291 h 756"/>
                  <a:gd name="T14" fmla="*/ 149 w 428"/>
                  <a:gd name="T15" fmla="*/ 414 h 756"/>
                  <a:gd name="T16" fmla="*/ 287 w 428"/>
                  <a:gd name="T17" fmla="*/ 583 h 756"/>
                  <a:gd name="T18" fmla="*/ 280 w 428"/>
                  <a:gd name="T19" fmla="*/ 499 h 756"/>
                  <a:gd name="T20" fmla="*/ 236 w 428"/>
                  <a:gd name="T21" fmla="*/ 351 h 756"/>
                  <a:gd name="T22" fmla="*/ 133 w 428"/>
                  <a:gd name="T23" fmla="*/ 262 h 756"/>
                  <a:gd name="T24" fmla="*/ 9 w 428"/>
                  <a:gd name="T25" fmla="*/ 3 h 756"/>
                  <a:gd name="T26" fmla="*/ 15 w 428"/>
                  <a:gd name="T27" fmla="*/ 10 h 756"/>
                  <a:gd name="T28" fmla="*/ 157 w 428"/>
                  <a:gd name="T29" fmla="*/ 144 h 756"/>
                  <a:gd name="T30" fmla="*/ 327 w 428"/>
                  <a:gd name="T31" fmla="*/ 267 h 756"/>
                  <a:gd name="T32" fmla="*/ 402 w 428"/>
                  <a:gd name="T33" fmla="*/ 484 h 756"/>
                  <a:gd name="T34" fmla="*/ 428 w 428"/>
                  <a:gd name="T35" fmla="*/ 753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8" h="756">
                    <a:moveTo>
                      <a:pt x="428" y="753"/>
                    </a:moveTo>
                    <a:cubicBezTo>
                      <a:pt x="428" y="754"/>
                      <a:pt x="428" y="755"/>
                      <a:pt x="428" y="756"/>
                    </a:cubicBezTo>
                    <a:cubicBezTo>
                      <a:pt x="307" y="720"/>
                      <a:pt x="198" y="680"/>
                      <a:pt x="125" y="596"/>
                    </a:cubicBezTo>
                    <a:cubicBezTo>
                      <a:pt x="88" y="554"/>
                      <a:pt x="67" y="498"/>
                      <a:pt x="63" y="427"/>
                    </a:cubicBezTo>
                    <a:cubicBezTo>
                      <a:pt x="58" y="354"/>
                      <a:pt x="64" y="276"/>
                      <a:pt x="41" y="216"/>
                    </a:cubicBezTo>
                    <a:cubicBezTo>
                      <a:pt x="50" y="218"/>
                      <a:pt x="57" y="225"/>
                      <a:pt x="63" y="230"/>
                    </a:cubicBezTo>
                    <a:cubicBezTo>
                      <a:pt x="85" y="248"/>
                      <a:pt x="103" y="268"/>
                      <a:pt x="118" y="291"/>
                    </a:cubicBezTo>
                    <a:cubicBezTo>
                      <a:pt x="140" y="324"/>
                      <a:pt x="141" y="366"/>
                      <a:pt x="149" y="414"/>
                    </a:cubicBezTo>
                    <a:cubicBezTo>
                      <a:pt x="163" y="503"/>
                      <a:pt x="223" y="544"/>
                      <a:pt x="287" y="583"/>
                    </a:cubicBezTo>
                    <a:cubicBezTo>
                      <a:pt x="277" y="559"/>
                      <a:pt x="280" y="528"/>
                      <a:pt x="280" y="499"/>
                    </a:cubicBezTo>
                    <a:cubicBezTo>
                      <a:pt x="281" y="433"/>
                      <a:pt x="267" y="386"/>
                      <a:pt x="236" y="351"/>
                    </a:cubicBezTo>
                    <a:cubicBezTo>
                      <a:pt x="207" y="318"/>
                      <a:pt x="168" y="291"/>
                      <a:pt x="133" y="262"/>
                    </a:cubicBezTo>
                    <a:cubicBezTo>
                      <a:pt x="61" y="203"/>
                      <a:pt x="0" y="140"/>
                      <a:pt x="9" y="3"/>
                    </a:cubicBezTo>
                    <a:cubicBezTo>
                      <a:pt x="11" y="0"/>
                      <a:pt x="14" y="8"/>
                      <a:pt x="15" y="10"/>
                    </a:cubicBezTo>
                    <a:cubicBezTo>
                      <a:pt x="52" y="67"/>
                      <a:pt x="101" y="107"/>
                      <a:pt x="157" y="144"/>
                    </a:cubicBezTo>
                    <a:cubicBezTo>
                      <a:pt x="215" y="183"/>
                      <a:pt x="280" y="215"/>
                      <a:pt x="327" y="267"/>
                    </a:cubicBezTo>
                    <a:cubicBezTo>
                      <a:pt x="374" y="320"/>
                      <a:pt x="398" y="391"/>
                      <a:pt x="402" y="484"/>
                    </a:cubicBezTo>
                    <a:cubicBezTo>
                      <a:pt x="407" y="584"/>
                      <a:pt x="393" y="685"/>
                      <a:pt x="428" y="753"/>
                    </a:cubicBezTo>
                    <a:close/>
                  </a:path>
                </a:pathLst>
              </a:custGeom>
              <a:solidFill>
                <a:srgbClr val="007F00"/>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rgbClr val="333333"/>
                  </a:solidFill>
                  <a:latin typeface="汉仪书宋二简" panose="02010600000101010101" charset="-122"/>
                </a:endParaRPr>
              </a:p>
            </p:txBody>
          </p:sp>
          <p:sp>
            <p:nvSpPr>
              <p:cNvPr id="20" name="Freeform 63">
                <a:extLst>
                  <a:ext uri="{FF2B5EF4-FFF2-40B4-BE49-F238E27FC236}">
                    <a16:creationId xmlns:a16="http://schemas.microsoft.com/office/drawing/2014/main" id="{983A66E1-D3DD-292C-F6C0-5BA53A4E7D6F}"/>
                  </a:ext>
                </a:extLst>
              </p:cNvPr>
              <p:cNvSpPr/>
              <p:nvPr/>
            </p:nvSpPr>
            <p:spPr bwMode="auto">
              <a:xfrm rot="16200000">
                <a:off x="3095585" y="2818582"/>
                <a:ext cx="835355" cy="1014462"/>
              </a:xfrm>
              <a:custGeom>
                <a:avLst/>
                <a:gdLst>
                  <a:gd name="T0" fmla="*/ 393 w 405"/>
                  <a:gd name="T1" fmla="*/ 453 h 453"/>
                  <a:gd name="T2" fmla="*/ 184 w 405"/>
                  <a:gd name="T3" fmla="*/ 242 h 453"/>
                  <a:gd name="T4" fmla="*/ 64 w 405"/>
                  <a:gd name="T5" fmla="*/ 150 h 453"/>
                  <a:gd name="T6" fmla="*/ 7 w 405"/>
                  <a:gd name="T7" fmla="*/ 0 h 453"/>
                  <a:gd name="T8" fmla="*/ 93 w 405"/>
                  <a:gd name="T9" fmla="*/ 117 h 453"/>
                  <a:gd name="T10" fmla="*/ 329 w 405"/>
                  <a:gd name="T11" fmla="*/ 288 h 453"/>
                  <a:gd name="T12" fmla="*/ 393 w 405"/>
                  <a:gd name="T13" fmla="*/ 453 h 453"/>
                </a:gdLst>
                <a:ahLst/>
                <a:cxnLst>
                  <a:cxn ang="0">
                    <a:pos x="T0" y="T1"/>
                  </a:cxn>
                  <a:cxn ang="0">
                    <a:pos x="T2" y="T3"/>
                  </a:cxn>
                  <a:cxn ang="0">
                    <a:pos x="T4" y="T5"/>
                  </a:cxn>
                  <a:cxn ang="0">
                    <a:pos x="T6" y="T7"/>
                  </a:cxn>
                  <a:cxn ang="0">
                    <a:pos x="T8" y="T9"/>
                  </a:cxn>
                  <a:cxn ang="0">
                    <a:pos x="T10" y="T11"/>
                  </a:cxn>
                  <a:cxn ang="0">
                    <a:pos x="T12" y="T13"/>
                  </a:cxn>
                </a:cxnLst>
                <a:rect l="0" t="0" r="r" b="b"/>
                <a:pathLst>
                  <a:path w="405" h="453">
                    <a:moveTo>
                      <a:pt x="393" y="453"/>
                    </a:moveTo>
                    <a:cubicBezTo>
                      <a:pt x="356" y="348"/>
                      <a:pt x="272" y="297"/>
                      <a:pt x="184" y="242"/>
                    </a:cubicBezTo>
                    <a:cubicBezTo>
                      <a:pt x="141" y="215"/>
                      <a:pt x="99" y="187"/>
                      <a:pt x="64" y="150"/>
                    </a:cubicBezTo>
                    <a:cubicBezTo>
                      <a:pt x="31" y="115"/>
                      <a:pt x="0" y="69"/>
                      <a:pt x="7" y="0"/>
                    </a:cubicBezTo>
                    <a:cubicBezTo>
                      <a:pt x="30" y="47"/>
                      <a:pt x="57" y="84"/>
                      <a:pt x="93" y="117"/>
                    </a:cubicBezTo>
                    <a:cubicBezTo>
                      <a:pt x="164" y="181"/>
                      <a:pt x="260" y="219"/>
                      <a:pt x="329" y="288"/>
                    </a:cubicBezTo>
                    <a:cubicBezTo>
                      <a:pt x="367" y="325"/>
                      <a:pt x="405" y="379"/>
                      <a:pt x="393" y="453"/>
                    </a:cubicBezTo>
                    <a:close/>
                  </a:path>
                </a:pathLst>
              </a:custGeom>
              <a:solidFill>
                <a:srgbClr val="00FF00"/>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rgbClr val="333333"/>
                  </a:solidFill>
                  <a:latin typeface="汉仪书宋二简" panose="02010600000101010101" charset="-122"/>
                </a:endParaRPr>
              </a:p>
            </p:txBody>
          </p:sp>
          <p:sp>
            <p:nvSpPr>
              <p:cNvPr id="23" name="Freeform 67">
                <a:extLst>
                  <a:ext uri="{FF2B5EF4-FFF2-40B4-BE49-F238E27FC236}">
                    <a16:creationId xmlns:a16="http://schemas.microsoft.com/office/drawing/2014/main" id="{06EEA49F-2C56-2DED-A672-85CB2F17C89E}"/>
                  </a:ext>
                </a:extLst>
              </p:cNvPr>
              <p:cNvSpPr/>
              <p:nvPr/>
            </p:nvSpPr>
            <p:spPr bwMode="auto">
              <a:xfrm rot="16200000">
                <a:off x="2887240" y="2945834"/>
                <a:ext cx="693055" cy="848836"/>
              </a:xfrm>
              <a:custGeom>
                <a:avLst/>
                <a:gdLst>
                  <a:gd name="T0" fmla="*/ 336 w 336"/>
                  <a:gd name="T1" fmla="*/ 378 h 378"/>
                  <a:gd name="T2" fmla="*/ 142 w 336"/>
                  <a:gd name="T3" fmla="*/ 214 h 378"/>
                  <a:gd name="T4" fmla="*/ 0 w 336"/>
                  <a:gd name="T5" fmla="*/ 0 h 378"/>
                  <a:gd name="T6" fmla="*/ 270 w 336"/>
                  <a:gd name="T7" fmla="*/ 257 h 378"/>
                  <a:gd name="T8" fmla="*/ 336 w 336"/>
                  <a:gd name="T9" fmla="*/ 378 h 378"/>
                </a:gdLst>
                <a:ahLst/>
                <a:cxnLst>
                  <a:cxn ang="0">
                    <a:pos x="T0" y="T1"/>
                  </a:cxn>
                  <a:cxn ang="0">
                    <a:pos x="T2" y="T3"/>
                  </a:cxn>
                  <a:cxn ang="0">
                    <a:pos x="T4" y="T5"/>
                  </a:cxn>
                  <a:cxn ang="0">
                    <a:pos x="T6" y="T7"/>
                  </a:cxn>
                  <a:cxn ang="0">
                    <a:pos x="T8" y="T9"/>
                  </a:cxn>
                </a:cxnLst>
                <a:rect l="0" t="0" r="r" b="b"/>
                <a:pathLst>
                  <a:path w="336" h="378">
                    <a:moveTo>
                      <a:pt x="336" y="378"/>
                    </a:moveTo>
                    <a:cubicBezTo>
                      <a:pt x="294" y="301"/>
                      <a:pt x="212" y="263"/>
                      <a:pt x="142" y="214"/>
                    </a:cubicBezTo>
                    <a:cubicBezTo>
                      <a:pt x="74" y="168"/>
                      <a:pt x="0" y="114"/>
                      <a:pt x="0" y="0"/>
                    </a:cubicBezTo>
                    <a:cubicBezTo>
                      <a:pt x="44" y="125"/>
                      <a:pt x="177" y="173"/>
                      <a:pt x="270" y="257"/>
                    </a:cubicBezTo>
                    <a:cubicBezTo>
                      <a:pt x="304" y="287"/>
                      <a:pt x="334" y="322"/>
                      <a:pt x="336" y="378"/>
                    </a:cubicBezTo>
                    <a:close/>
                  </a:path>
                </a:pathLst>
              </a:custGeom>
              <a:solidFill>
                <a:srgbClr val="99FF00"/>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rgbClr val="333333"/>
                  </a:solidFill>
                  <a:latin typeface="汉仪书宋二简" panose="02010600000101010101" charset="-122"/>
                </a:endParaRPr>
              </a:p>
            </p:txBody>
          </p:sp>
        </p:grpSp>
        <p:grpSp>
          <p:nvGrpSpPr>
            <p:cNvPr id="6" name="组合 5">
              <a:extLst>
                <a:ext uri="{FF2B5EF4-FFF2-40B4-BE49-F238E27FC236}">
                  <a16:creationId xmlns:a16="http://schemas.microsoft.com/office/drawing/2014/main" id="{116AFF33-79F8-6F43-AC5D-28B248C50615}"/>
                </a:ext>
              </a:extLst>
            </p:cNvPr>
            <p:cNvGrpSpPr/>
            <p:nvPr/>
          </p:nvGrpSpPr>
          <p:grpSpPr>
            <a:xfrm>
              <a:off x="7878" y="4888"/>
              <a:ext cx="6906" cy="1062"/>
              <a:chOff x="5019428" y="2976185"/>
              <a:chExt cx="4389099" cy="674611"/>
            </a:xfrm>
            <a:solidFill>
              <a:srgbClr val="333333"/>
            </a:solidFill>
          </p:grpSpPr>
          <p:sp>
            <p:nvSpPr>
              <p:cNvPr id="7" name="Freeform 64">
                <a:extLst>
                  <a:ext uri="{FF2B5EF4-FFF2-40B4-BE49-F238E27FC236}">
                    <a16:creationId xmlns:a16="http://schemas.microsoft.com/office/drawing/2014/main" id="{B6393501-00EC-EF3A-4394-6E7E028BC5B5}"/>
                  </a:ext>
                </a:extLst>
              </p:cNvPr>
              <p:cNvSpPr>
                <a:spLocks noEditPoints="1"/>
              </p:cNvSpPr>
              <p:nvPr/>
            </p:nvSpPr>
            <p:spPr bwMode="auto">
              <a:xfrm rot="16200000">
                <a:off x="6222442" y="3061951"/>
                <a:ext cx="668411" cy="496879"/>
              </a:xfrm>
              <a:custGeom>
                <a:avLst/>
                <a:gdLst>
                  <a:gd name="T0" fmla="*/ 278 w 324"/>
                  <a:gd name="T1" fmla="*/ 124 h 223"/>
                  <a:gd name="T2" fmla="*/ 277 w 324"/>
                  <a:gd name="T3" fmla="*/ 160 h 223"/>
                  <a:gd name="T4" fmla="*/ 249 w 324"/>
                  <a:gd name="T5" fmla="*/ 219 h 223"/>
                  <a:gd name="T6" fmla="*/ 220 w 324"/>
                  <a:gd name="T7" fmla="*/ 221 h 223"/>
                  <a:gd name="T8" fmla="*/ 171 w 324"/>
                  <a:gd name="T9" fmla="*/ 148 h 223"/>
                  <a:gd name="T10" fmla="*/ 136 w 324"/>
                  <a:gd name="T11" fmla="*/ 178 h 223"/>
                  <a:gd name="T12" fmla="*/ 120 w 324"/>
                  <a:gd name="T13" fmla="*/ 121 h 223"/>
                  <a:gd name="T14" fmla="*/ 10 w 324"/>
                  <a:gd name="T15" fmla="*/ 113 h 223"/>
                  <a:gd name="T16" fmla="*/ 0 w 324"/>
                  <a:gd name="T17" fmla="*/ 100 h 223"/>
                  <a:gd name="T18" fmla="*/ 19 w 324"/>
                  <a:gd name="T19" fmla="*/ 87 h 223"/>
                  <a:gd name="T20" fmla="*/ 109 w 324"/>
                  <a:gd name="T21" fmla="*/ 90 h 223"/>
                  <a:gd name="T22" fmla="*/ 118 w 324"/>
                  <a:gd name="T23" fmla="*/ 53 h 223"/>
                  <a:gd name="T24" fmla="*/ 151 w 324"/>
                  <a:gd name="T25" fmla="*/ 49 h 223"/>
                  <a:gd name="T26" fmla="*/ 154 w 324"/>
                  <a:gd name="T27" fmla="*/ 38 h 223"/>
                  <a:gd name="T28" fmla="*/ 185 w 324"/>
                  <a:gd name="T29" fmla="*/ 16 h 223"/>
                  <a:gd name="T30" fmla="*/ 192 w 324"/>
                  <a:gd name="T31" fmla="*/ 15 h 223"/>
                  <a:gd name="T32" fmla="*/ 195 w 324"/>
                  <a:gd name="T33" fmla="*/ 11 h 223"/>
                  <a:gd name="T34" fmla="*/ 200 w 324"/>
                  <a:gd name="T35" fmla="*/ 12 h 223"/>
                  <a:gd name="T36" fmla="*/ 230 w 324"/>
                  <a:gd name="T37" fmla="*/ 4 h 223"/>
                  <a:gd name="T38" fmla="*/ 222 w 324"/>
                  <a:gd name="T39" fmla="*/ 27 h 223"/>
                  <a:gd name="T40" fmla="*/ 169 w 324"/>
                  <a:gd name="T41" fmla="*/ 56 h 223"/>
                  <a:gd name="T42" fmla="*/ 158 w 324"/>
                  <a:gd name="T43" fmla="*/ 55 h 223"/>
                  <a:gd name="T44" fmla="*/ 161 w 324"/>
                  <a:gd name="T45" fmla="*/ 66 h 223"/>
                  <a:gd name="T46" fmla="*/ 166 w 324"/>
                  <a:gd name="T47" fmla="*/ 68 h 223"/>
                  <a:gd name="T48" fmla="*/ 176 w 324"/>
                  <a:gd name="T49" fmla="*/ 89 h 223"/>
                  <a:gd name="T50" fmla="*/ 232 w 324"/>
                  <a:gd name="T51" fmla="*/ 90 h 223"/>
                  <a:gd name="T52" fmla="*/ 218 w 324"/>
                  <a:gd name="T53" fmla="*/ 68 h 223"/>
                  <a:gd name="T54" fmla="*/ 226 w 324"/>
                  <a:gd name="T55" fmla="*/ 32 h 223"/>
                  <a:gd name="T56" fmla="*/ 240 w 324"/>
                  <a:gd name="T57" fmla="*/ 32 h 223"/>
                  <a:gd name="T58" fmla="*/ 266 w 324"/>
                  <a:gd name="T59" fmla="*/ 93 h 223"/>
                  <a:gd name="T60" fmla="*/ 289 w 324"/>
                  <a:gd name="T61" fmla="*/ 96 h 223"/>
                  <a:gd name="T62" fmla="*/ 303 w 324"/>
                  <a:gd name="T63" fmla="*/ 93 h 223"/>
                  <a:gd name="T64" fmla="*/ 321 w 324"/>
                  <a:gd name="T65" fmla="*/ 81 h 223"/>
                  <a:gd name="T66" fmla="*/ 300 w 324"/>
                  <a:gd name="T67" fmla="*/ 125 h 223"/>
                  <a:gd name="T68" fmla="*/ 278 w 324"/>
                  <a:gd name="T69" fmla="*/ 124 h 223"/>
                  <a:gd name="T70" fmla="*/ 242 w 324"/>
                  <a:gd name="T71" fmla="*/ 122 h 223"/>
                  <a:gd name="T72" fmla="*/ 193 w 324"/>
                  <a:gd name="T73" fmla="*/ 116 h 223"/>
                  <a:gd name="T74" fmla="*/ 241 w 324"/>
                  <a:gd name="T75" fmla="*/ 175 h 223"/>
                  <a:gd name="T76" fmla="*/ 242 w 324"/>
                  <a:gd name="T77" fmla="*/ 12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4" h="223">
                    <a:moveTo>
                      <a:pt x="278" y="124"/>
                    </a:moveTo>
                    <a:cubicBezTo>
                      <a:pt x="272" y="135"/>
                      <a:pt x="277" y="148"/>
                      <a:pt x="277" y="160"/>
                    </a:cubicBezTo>
                    <a:cubicBezTo>
                      <a:pt x="277" y="186"/>
                      <a:pt x="269" y="212"/>
                      <a:pt x="249" y="219"/>
                    </a:cubicBezTo>
                    <a:cubicBezTo>
                      <a:pt x="241" y="222"/>
                      <a:pt x="230" y="223"/>
                      <a:pt x="220" y="221"/>
                    </a:cubicBezTo>
                    <a:cubicBezTo>
                      <a:pt x="201" y="200"/>
                      <a:pt x="190" y="170"/>
                      <a:pt x="171" y="148"/>
                    </a:cubicBezTo>
                    <a:cubicBezTo>
                      <a:pt x="165" y="162"/>
                      <a:pt x="155" y="191"/>
                      <a:pt x="136" y="178"/>
                    </a:cubicBezTo>
                    <a:cubicBezTo>
                      <a:pt x="124" y="169"/>
                      <a:pt x="128" y="137"/>
                      <a:pt x="120" y="121"/>
                    </a:cubicBezTo>
                    <a:cubicBezTo>
                      <a:pt x="87" y="118"/>
                      <a:pt x="48" y="107"/>
                      <a:pt x="10" y="113"/>
                    </a:cubicBezTo>
                    <a:cubicBezTo>
                      <a:pt x="3" y="110"/>
                      <a:pt x="7" y="102"/>
                      <a:pt x="0" y="100"/>
                    </a:cubicBezTo>
                    <a:cubicBezTo>
                      <a:pt x="7" y="97"/>
                      <a:pt x="12" y="89"/>
                      <a:pt x="19" y="87"/>
                    </a:cubicBezTo>
                    <a:cubicBezTo>
                      <a:pt x="44" y="78"/>
                      <a:pt x="80" y="93"/>
                      <a:pt x="109" y="90"/>
                    </a:cubicBezTo>
                    <a:cubicBezTo>
                      <a:pt x="105" y="77"/>
                      <a:pt x="115" y="63"/>
                      <a:pt x="118" y="53"/>
                    </a:cubicBezTo>
                    <a:cubicBezTo>
                      <a:pt x="131" y="54"/>
                      <a:pt x="143" y="44"/>
                      <a:pt x="151" y="49"/>
                    </a:cubicBezTo>
                    <a:cubicBezTo>
                      <a:pt x="151" y="45"/>
                      <a:pt x="153" y="42"/>
                      <a:pt x="154" y="38"/>
                    </a:cubicBezTo>
                    <a:cubicBezTo>
                      <a:pt x="163" y="29"/>
                      <a:pt x="171" y="21"/>
                      <a:pt x="185" y="16"/>
                    </a:cubicBezTo>
                    <a:cubicBezTo>
                      <a:pt x="187" y="15"/>
                      <a:pt x="190" y="16"/>
                      <a:pt x="192" y="15"/>
                    </a:cubicBezTo>
                    <a:cubicBezTo>
                      <a:pt x="194" y="14"/>
                      <a:pt x="194" y="11"/>
                      <a:pt x="195" y="11"/>
                    </a:cubicBezTo>
                    <a:cubicBezTo>
                      <a:pt x="197" y="11"/>
                      <a:pt x="198" y="13"/>
                      <a:pt x="200" y="12"/>
                    </a:cubicBezTo>
                    <a:cubicBezTo>
                      <a:pt x="209" y="9"/>
                      <a:pt x="217" y="0"/>
                      <a:pt x="230" y="4"/>
                    </a:cubicBezTo>
                    <a:cubicBezTo>
                      <a:pt x="234" y="11"/>
                      <a:pt x="227" y="22"/>
                      <a:pt x="222" y="27"/>
                    </a:cubicBezTo>
                    <a:cubicBezTo>
                      <a:pt x="215" y="34"/>
                      <a:pt x="185" y="54"/>
                      <a:pt x="169" y="56"/>
                    </a:cubicBezTo>
                    <a:cubicBezTo>
                      <a:pt x="165" y="57"/>
                      <a:pt x="161" y="56"/>
                      <a:pt x="158" y="55"/>
                    </a:cubicBezTo>
                    <a:cubicBezTo>
                      <a:pt x="155" y="62"/>
                      <a:pt x="163" y="59"/>
                      <a:pt x="161" y="66"/>
                    </a:cubicBezTo>
                    <a:cubicBezTo>
                      <a:pt x="162" y="68"/>
                      <a:pt x="166" y="66"/>
                      <a:pt x="166" y="68"/>
                    </a:cubicBezTo>
                    <a:cubicBezTo>
                      <a:pt x="164" y="80"/>
                      <a:pt x="176" y="78"/>
                      <a:pt x="176" y="89"/>
                    </a:cubicBezTo>
                    <a:cubicBezTo>
                      <a:pt x="196" y="89"/>
                      <a:pt x="214" y="94"/>
                      <a:pt x="232" y="90"/>
                    </a:cubicBezTo>
                    <a:cubicBezTo>
                      <a:pt x="231" y="79"/>
                      <a:pt x="223" y="75"/>
                      <a:pt x="218" y="68"/>
                    </a:cubicBezTo>
                    <a:cubicBezTo>
                      <a:pt x="217" y="52"/>
                      <a:pt x="220" y="40"/>
                      <a:pt x="226" y="32"/>
                    </a:cubicBezTo>
                    <a:cubicBezTo>
                      <a:pt x="230" y="31"/>
                      <a:pt x="235" y="31"/>
                      <a:pt x="240" y="32"/>
                    </a:cubicBezTo>
                    <a:cubicBezTo>
                      <a:pt x="248" y="53"/>
                      <a:pt x="256" y="74"/>
                      <a:pt x="266" y="93"/>
                    </a:cubicBezTo>
                    <a:cubicBezTo>
                      <a:pt x="275" y="92"/>
                      <a:pt x="282" y="97"/>
                      <a:pt x="289" y="96"/>
                    </a:cubicBezTo>
                    <a:cubicBezTo>
                      <a:pt x="294" y="96"/>
                      <a:pt x="298" y="91"/>
                      <a:pt x="303" y="93"/>
                    </a:cubicBezTo>
                    <a:cubicBezTo>
                      <a:pt x="307" y="87"/>
                      <a:pt x="312" y="79"/>
                      <a:pt x="321" y="81"/>
                    </a:cubicBezTo>
                    <a:cubicBezTo>
                      <a:pt x="324" y="103"/>
                      <a:pt x="312" y="117"/>
                      <a:pt x="300" y="125"/>
                    </a:cubicBezTo>
                    <a:cubicBezTo>
                      <a:pt x="292" y="125"/>
                      <a:pt x="284" y="125"/>
                      <a:pt x="278" y="124"/>
                    </a:cubicBezTo>
                    <a:close/>
                    <a:moveTo>
                      <a:pt x="242" y="122"/>
                    </a:moveTo>
                    <a:cubicBezTo>
                      <a:pt x="226" y="114"/>
                      <a:pt x="213" y="121"/>
                      <a:pt x="193" y="116"/>
                    </a:cubicBezTo>
                    <a:cubicBezTo>
                      <a:pt x="206" y="138"/>
                      <a:pt x="217" y="163"/>
                      <a:pt x="241" y="175"/>
                    </a:cubicBezTo>
                    <a:cubicBezTo>
                      <a:pt x="244" y="161"/>
                      <a:pt x="249" y="138"/>
                      <a:pt x="242" y="122"/>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rgbClr val="333333"/>
                  </a:solidFill>
                  <a:latin typeface="汉仪书宋二简" panose="02010600000101010101" charset="-122"/>
                </a:endParaRPr>
              </a:p>
            </p:txBody>
          </p:sp>
          <p:sp>
            <p:nvSpPr>
              <p:cNvPr id="8" name="Freeform 65">
                <a:extLst>
                  <a:ext uri="{FF2B5EF4-FFF2-40B4-BE49-F238E27FC236}">
                    <a16:creationId xmlns:a16="http://schemas.microsoft.com/office/drawing/2014/main" id="{A0889E91-D996-8DD2-317D-82E4ECCED923}"/>
                  </a:ext>
                </a:extLst>
              </p:cNvPr>
              <p:cNvSpPr/>
              <p:nvPr/>
            </p:nvSpPr>
            <p:spPr bwMode="auto">
              <a:xfrm rot="16200000">
                <a:off x="4931595" y="3066084"/>
                <a:ext cx="672545" cy="496879"/>
              </a:xfrm>
              <a:custGeom>
                <a:avLst/>
                <a:gdLst>
                  <a:gd name="T0" fmla="*/ 260 w 326"/>
                  <a:gd name="T1" fmla="*/ 148 h 222"/>
                  <a:gd name="T2" fmla="*/ 224 w 326"/>
                  <a:gd name="T3" fmla="*/ 222 h 222"/>
                  <a:gd name="T4" fmla="*/ 220 w 326"/>
                  <a:gd name="T5" fmla="*/ 174 h 222"/>
                  <a:gd name="T6" fmla="*/ 214 w 326"/>
                  <a:gd name="T7" fmla="*/ 140 h 222"/>
                  <a:gd name="T8" fmla="*/ 217 w 326"/>
                  <a:gd name="T9" fmla="*/ 133 h 222"/>
                  <a:gd name="T10" fmla="*/ 197 w 326"/>
                  <a:gd name="T11" fmla="*/ 68 h 222"/>
                  <a:gd name="T12" fmla="*/ 169 w 326"/>
                  <a:gd name="T13" fmla="*/ 80 h 222"/>
                  <a:gd name="T14" fmla="*/ 149 w 326"/>
                  <a:gd name="T15" fmla="*/ 72 h 222"/>
                  <a:gd name="T16" fmla="*/ 108 w 326"/>
                  <a:gd name="T17" fmla="*/ 64 h 222"/>
                  <a:gd name="T18" fmla="*/ 76 w 326"/>
                  <a:gd name="T19" fmla="*/ 60 h 222"/>
                  <a:gd name="T20" fmla="*/ 31 w 326"/>
                  <a:gd name="T21" fmla="*/ 44 h 222"/>
                  <a:gd name="T22" fmla="*/ 17 w 326"/>
                  <a:gd name="T23" fmla="*/ 32 h 222"/>
                  <a:gd name="T24" fmla="*/ 8 w 326"/>
                  <a:gd name="T25" fmla="*/ 32 h 222"/>
                  <a:gd name="T26" fmla="*/ 27 w 326"/>
                  <a:gd name="T27" fmla="*/ 1 h 222"/>
                  <a:gd name="T28" fmla="*/ 60 w 326"/>
                  <a:gd name="T29" fmla="*/ 6 h 222"/>
                  <a:gd name="T30" fmla="*/ 125 w 326"/>
                  <a:gd name="T31" fmla="*/ 41 h 222"/>
                  <a:gd name="T32" fmla="*/ 192 w 326"/>
                  <a:gd name="T33" fmla="*/ 57 h 222"/>
                  <a:gd name="T34" fmla="*/ 187 w 326"/>
                  <a:gd name="T35" fmla="*/ 15 h 222"/>
                  <a:gd name="T36" fmla="*/ 219 w 326"/>
                  <a:gd name="T37" fmla="*/ 5 h 222"/>
                  <a:gd name="T38" fmla="*/ 247 w 326"/>
                  <a:gd name="T39" fmla="*/ 99 h 222"/>
                  <a:gd name="T40" fmla="*/ 272 w 326"/>
                  <a:gd name="T41" fmla="*/ 84 h 222"/>
                  <a:gd name="T42" fmla="*/ 285 w 326"/>
                  <a:gd name="T43" fmla="*/ 84 h 222"/>
                  <a:gd name="T44" fmla="*/ 290 w 326"/>
                  <a:gd name="T45" fmla="*/ 87 h 222"/>
                  <a:gd name="T46" fmla="*/ 310 w 326"/>
                  <a:gd name="T47" fmla="*/ 75 h 222"/>
                  <a:gd name="T48" fmla="*/ 317 w 326"/>
                  <a:gd name="T49" fmla="*/ 68 h 222"/>
                  <a:gd name="T50" fmla="*/ 321 w 326"/>
                  <a:gd name="T51" fmla="*/ 93 h 222"/>
                  <a:gd name="T52" fmla="*/ 305 w 326"/>
                  <a:gd name="T53" fmla="*/ 125 h 222"/>
                  <a:gd name="T54" fmla="*/ 286 w 326"/>
                  <a:gd name="T55" fmla="*/ 143 h 222"/>
                  <a:gd name="T56" fmla="*/ 260 w 326"/>
                  <a:gd name="T57" fmla="*/ 148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6" h="222">
                    <a:moveTo>
                      <a:pt x="260" y="148"/>
                    </a:moveTo>
                    <a:cubicBezTo>
                      <a:pt x="264" y="185"/>
                      <a:pt x="261" y="222"/>
                      <a:pt x="224" y="222"/>
                    </a:cubicBezTo>
                    <a:cubicBezTo>
                      <a:pt x="216" y="211"/>
                      <a:pt x="221" y="192"/>
                      <a:pt x="220" y="174"/>
                    </a:cubicBezTo>
                    <a:cubicBezTo>
                      <a:pt x="220" y="162"/>
                      <a:pt x="218" y="150"/>
                      <a:pt x="214" y="140"/>
                    </a:cubicBezTo>
                    <a:cubicBezTo>
                      <a:pt x="215" y="137"/>
                      <a:pt x="216" y="135"/>
                      <a:pt x="217" y="133"/>
                    </a:cubicBezTo>
                    <a:cubicBezTo>
                      <a:pt x="215" y="109"/>
                      <a:pt x="208" y="86"/>
                      <a:pt x="197" y="68"/>
                    </a:cubicBezTo>
                    <a:cubicBezTo>
                      <a:pt x="191" y="75"/>
                      <a:pt x="184" y="84"/>
                      <a:pt x="169" y="80"/>
                    </a:cubicBezTo>
                    <a:cubicBezTo>
                      <a:pt x="162" y="78"/>
                      <a:pt x="157" y="73"/>
                      <a:pt x="149" y="72"/>
                    </a:cubicBezTo>
                    <a:cubicBezTo>
                      <a:pt x="134" y="70"/>
                      <a:pt x="122" y="66"/>
                      <a:pt x="108" y="64"/>
                    </a:cubicBezTo>
                    <a:cubicBezTo>
                      <a:pt x="97" y="62"/>
                      <a:pt x="86" y="62"/>
                      <a:pt x="76" y="60"/>
                    </a:cubicBezTo>
                    <a:cubicBezTo>
                      <a:pt x="59" y="56"/>
                      <a:pt x="46" y="45"/>
                      <a:pt x="31" y="44"/>
                    </a:cubicBezTo>
                    <a:cubicBezTo>
                      <a:pt x="29" y="37"/>
                      <a:pt x="18" y="40"/>
                      <a:pt x="17" y="32"/>
                    </a:cubicBezTo>
                    <a:cubicBezTo>
                      <a:pt x="13" y="34"/>
                      <a:pt x="12" y="34"/>
                      <a:pt x="8" y="32"/>
                    </a:cubicBezTo>
                    <a:cubicBezTo>
                      <a:pt x="0" y="14"/>
                      <a:pt x="19" y="9"/>
                      <a:pt x="27" y="1"/>
                    </a:cubicBezTo>
                    <a:cubicBezTo>
                      <a:pt x="39" y="2"/>
                      <a:pt x="48" y="5"/>
                      <a:pt x="60" y="6"/>
                    </a:cubicBezTo>
                    <a:cubicBezTo>
                      <a:pt x="79" y="20"/>
                      <a:pt x="108" y="24"/>
                      <a:pt x="125" y="41"/>
                    </a:cubicBezTo>
                    <a:cubicBezTo>
                      <a:pt x="150" y="43"/>
                      <a:pt x="166" y="63"/>
                      <a:pt x="192" y="57"/>
                    </a:cubicBezTo>
                    <a:cubicBezTo>
                      <a:pt x="188" y="44"/>
                      <a:pt x="181" y="30"/>
                      <a:pt x="187" y="15"/>
                    </a:cubicBezTo>
                    <a:cubicBezTo>
                      <a:pt x="196" y="9"/>
                      <a:pt x="208" y="0"/>
                      <a:pt x="219" y="5"/>
                    </a:cubicBezTo>
                    <a:cubicBezTo>
                      <a:pt x="220" y="42"/>
                      <a:pt x="239" y="67"/>
                      <a:pt x="247" y="99"/>
                    </a:cubicBezTo>
                    <a:cubicBezTo>
                      <a:pt x="255" y="98"/>
                      <a:pt x="264" y="89"/>
                      <a:pt x="272" y="84"/>
                    </a:cubicBezTo>
                    <a:cubicBezTo>
                      <a:pt x="277" y="84"/>
                      <a:pt x="281" y="83"/>
                      <a:pt x="285" y="84"/>
                    </a:cubicBezTo>
                    <a:cubicBezTo>
                      <a:pt x="286" y="84"/>
                      <a:pt x="291" y="87"/>
                      <a:pt x="290" y="87"/>
                    </a:cubicBezTo>
                    <a:cubicBezTo>
                      <a:pt x="298" y="86"/>
                      <a:pt x="300" y="76"/>
                      <a:pt x="310" y="75"/>
                    </a:cubicBezTo>
                    <a:cubicBezTo>
                      <a:pt x="312" y="72"/>
                      <a:pt x="313" y="68"/>
                      <a:pt x="317" y="68"/>
                    </a:cubicBezTo>
                    <a:cubicBezTo>
                      <a:pt x="326" y="73"/>
                      <a:pt x="321" y="83"/>
                      <a:pt x="321" y="93"/>
                    </a:cubicBezTo>
                    <a:cubicBezTo>
                      <a:pt x="321" y="102"/>
                      <a:pt x="311" y="118"/>
                      <a:pt x="305" y="125"/>
                    </a:cubicBezTo>
                    <a:cubicBezTo>
                      <a:pt x="300" y="131"/>
                      <a:pt x="292" y="135"/>
                      <a:pt x="286" y="143"/>
                    </a:cubicBezTo>
                    <a:cubicBezTo>
                      <a:pt x="276" y="142"/>
                      <a:pt x="269" y="151"/>
                      <a:pt x="260" y="148"/>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rgbClr val="333333"/>
                  </a:solidFill>
                  <a:latin typeface="汉仪书宋二简" panose="02010600000101010101" charset="-122"/>
                </a:endParaRPr>
              </a:p>
            </p:txBody>
          </p:sp>
          <p:sp>
            <p:nvSpPr>
              <p:cNvPr id="9" name="Freeform 66">
                <a:extLst>
                  <a:ext uri="{FF2B5EF4-FFF2-40B4-BE49-F238E27FC236}">
                    <a16:creationId xmlns:a16="http://schemas.microsoft.com/office/drawing/2014/main" id="{E49642B8-3239-2A75-FB08-8A5CBAB52000}"/>
                  </a:ext>
                </a:extLst>
              </p:cNvPr>
              <p:cNvSpPr>
                <a:spLocks noEditPoints="1"/>
              </p:cNvSpPr>
              <p:nvPr/>
            </p:nvSpPr>
            <p:spPr bwMode="auto">
              <a:xfrm rot="16200000">
                <a:off x="7405093" y="3079032"/>
                <a:ext cx="637407" cy="460648"/>
              </a:xfrm>
              <a:custGeom>
                <a:avLst/>
                <a:gdLst>
                  <a:gd name="T0" fmla="*/ 242 w 309"/>
                  <a:gd name="T1" fmla="*/ 168 h 206"/>
                  <a:gd name="T2" fmla="*/ 232 w 309"/>
                  <a:gd name="T3" fmla="*/ 206 h 206"/>
                  <a:gd name="T4" fmla="*/ 217 w 309"/>
                  <a:gd name="T5" fmla="*/ 155 h 206"/>
                  <a:gd name="T6" fmla="*/ 188 w 309"/>
                  <a:gd name="T7" fmla="*/ 131 h 206"/>
                  <a:gd name="T8" fmla="*/ 183 w 309"/>
                  <a:gd name="T9" fmla="*/ 123 h 206"/>
                  <a:gd name="T10" fmla="*/ 176 w 309"/>
                  <a:gd name="T11" fmla="*/ 120 h 206"/>
                  <a:gd name="T12" fmla="*/ 165 w 309"/>
                  <a:gd name="T13" fmla="*/ 103 h 206"/>
                  <a:gd name="T14" fmla="*/ 171 w 309"/>
                  <a:gd name="T15" fmla="*/ 100 h 206"/>
                  <a:gd name="T16" fmla="*/ 159 w 309"/>
                  <a:gd name="T17" fmla="*/ 97 h 206"/>
                  <a:gd name="T18" fmla="*/ 128 w 309"/>
                  <a:gd name="T19" fmla="*/ 52 h 206"/>
                  <a:gd name="T20" fmla="*/ 125 w 309"/>
                  <a:gd name="T21" fmla="*/ 64 h 206"/>
                  <a:gd name="T22" fmla="*/ 109 w 309"/>
                  <a:gd name="T23" fmla="*/ 73 h 206"/>
                  <a:gd name="T24" fmla="*/ 90 w 309"/>
                  <a:gd name="T25" fmla="*/ 70 h 206"/>
                  <a:gd name="T26" fmla="*/ 70 w 309"/>
                  <a:gd name="T27" fmla="*/ 76 h 206"/>
                  <a:gd name="T28" fmla="*/ 128 w 309"/>
                  <a:gd name="T29" fmla="*/ 110 h 206"/>
                  <a:gd name="T30" fmla="*/ 69 w 309"/>
                  <a:gd name="T31" fmla="*/ 88 h 206"/>
                  <a:gd name="T32" fmla="*/ 53 w 309"/>
                  <a:gd name="T33" fmla="*/ 77 h 206"/>
                  <a:gd name="T34" fmla="*/ 37 w 309"/>
                  <a:gd name="T35" fmla="*/ 75 h 206"/>
                  <a:gd name="T36" fmla="*/ 19 w 309"/>
                  <a:gd name="T37" fmla="*/ 66 h 206"/>
                  <a:gd name="T38" fmla="*/ 0 w 309"/>
                  <a:gd name="T39" fmla="*/ 60 h 206"/>
                  <a:gd name="T40" fmla="*/ 1 w 309"/>
                  <a:gd name="T41" fmla="*/ 48 h 206"/>
                  <a:gd name="T42" fmla="*/ 43 w 309"/>
                  <a:gd name="T43" fmla="*/ 49 h 206"/>
                  <a:gd name="T44" fmla="*/ 69 w 309"/>
                  <a:gd name="T45" fmla="*/ 57 h 206"/>
                  <a:gd name="T46" fmla="*/ 81 w 309"/>
                  <a:gd name="T47" fmla="*/ 42 h 206"/>
                  <a:gd name="T48" fmla="*/ 101 w 309"/>
                  <a:gd name="T49" fmla="*/ 43 h 206"/>
                  <a:gd name="T50" fmla="*/ 117 w 309"/>
                  <a:gd name="T51" fmla="*/ 3 h 206"/>
                  <a:gd name="T52" fmla="*/ 135 w 309"/>
                  <a:gd name="T53" fmla="*/ 17 h 206"/>
                  <a:gd name="T54" fmla="*/ 171 w 309"/>
                  <a:gd name="T55" fmla="*/ 75 h 206"/>
                  <a:gd name="T56" fmla="*/ 182 w 309"/>
                  <a:gd name="T57" fmla="*/ 85 h 206"/>
                  <a:gd name="T58" fmla="*/ 184 w 309"/>
                  <a:gd name="T59" fmla="*/ 78 h 206"/>
                  <a:gd name="T60" fmla="*/ 201 w 309"/>
                  <a:gd name="T61" fmla="*/ 74 h 206"/>
                  <a:gd name="T62" fmla="*/ 200 w 309"/>
                  <a:gd name="T63" fmla="*/ 15 h 206"/>
                  <a:gd name="T64" fmla="*/ 221 w 309"/>
                  <a:gd name="T65" fmla="*/ 19 h 206"/>
                  <a:gd name="T66" fmla="*/ 231 w 309"/>
                  <a:gd name="T67" fmla="*/ 40 h 206"/>
                  <a:gd name="T68" fmla="*/ 214 w 309"/>
                  <a:gd name="T69" fmla="*/ 36 h 206"/>
                  <a:gd name="T70" fmla="*/ 223 w 309"/>
                  <a:gd name="T71" fmla="*/ 74 h 206"/>
                  <a:gd name="T72" fmla="*/ 275 w 309"/>
                  <a:gd name="T73" fmla="*/ 75 h 206"/>
                  <a:gd name="T74" fmla="*/ 296 w 309"/>
                  <a:gd name="T75" fmla="*/ 65 h 206"/>
                  <a:gd name="T76" fmla="*/ 228 w 309"/>
                  <a:gd name="T77" fmla="*/ 91 h 206"/>
                  <a:gd name="T78" fmla="*/ 237 w 309"/>
                  <a:gd name="T79" fmla="*/ 137 h 206"/>
                  <a:gd name="T80" fmla="*/ 267 w 309"/>
                  <a:gd name="T81" fmla="*/ 156 h 206"/>
                  <a:gd name="T82" fmla="*/ 292 w 309"/>
                  <a:gd name="T83" fmla="*/ 173 h 206"/>
                  <a:gd name="T84" fmla="*/ 305 w 309"/>
                  <a:gd name="T85" fmla="*/ 176 h 206"/>
                  <a:gd name="T86" fmla="*/ 289 w 309"/>
                  <a:gd name="T87" fmla="*/ 200 h 206"/>
                  <a:gd name="T88" fmla="*/ 271 w 309"/>
                  <a:gd name="T89" fmla="*/ 188 h 206"/>
                  <a:gd name="T90" fmla="*/ 242 w 309"/>
                  <a:gd name="T91" fmla="*/ 168 h 206"/>
                  <a:gd name="T92" fmla="*/ 205 w 309"/>
                  <a:gd name="T93" fmla="*/ 92 h 206"/>
                  <a:gd name="T94" fmla="*/ 180 w 309"/>
                  <a:gd name="T95" fmla="*/ 91 h 206"/>
                  <a:gd name="T96" fmla="*/ 173 w 309"/>
                  <a:gd name="T97" fmla="*/ 99 h 206"/>
                  <a:gd name="T98" fmla="*/ 210 w 309"/>
                  <a:gd name="T99" fmla="*/ 120 h 206"/>
                  <a:gd name="T100" fmla="*/ 205 w 309"/>
                  <a:gd name="T101"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9" h="206">
                    <a:moveTo>
                      <a:pt x="242" y="168"/>
                    </a:moveTo>
                    <a:cubicBezTo>
                      <a:pt x="240" y="181"/>
                      <a:pt x="244" y="200"/>
                      <a:pt x="232" y="206"/>
                    </a:cubicBezTo>
                    <a:cubicBezTo>
                      <a:pt x="210" y="203"/>
                      <a:pt x="224" y="176"/>
                      <a:pt x="217" y="155"/>
                    </a:cubicBezTo>
                    <a:cubicBezTo>
                      <a:pt x="212" y="141"/>
                      <a:pt x="197" y="139"/>
                      <a:pt x="188" y="131"/>
                    </a:cubicBezTo>
                    <a:cubicBezTo>
                      <a:pt x="186" y="129"/>
                      <a:pt x="186" y="125"/>
                      <a:pt x="183" y="123"/>
                    </a:cubicBezTo>
                    <a:cubicBezTo>
                      <a:pt x="181" y="121"/>
                      <a:pt x="178" y="122"/>
                      <a:pt x="176" y="120"/>
                    </a:cubicBezTo>
                    <a:cubicBezTo>
                      <a:pt x="169" y="116"/>
                      <a:pt x="166" y="106"/>
                      <a:pt x="165" y="103"/>
                    </a:cubicBezTo>
                    <a:cubicBezTo>
                      <a:pt x="165" y="100"/>
                      <a:pt x="168" y="101"/>
                      <a:pt x="171" y="100"/>
                    </a:cubicBezTo>
                    <a:cubicBezTo>
                      <a:pt x="168" y="98"/>
                      <a:pt x="161" y="100"/>
                      <a:pt x="159" y="97"/>
                    </a:cubicBezTo>
                    <a:cubicBezTo>
                      <a:pt x="147" y="84"/>
                      <a:pt x="137" y="68"/>
                      <a:pt x="128" y="52"/>
                    </a:cubicBezTo>
                    <a:cubicBezTo>
                      <a:pt x="126" y="55"/>
                      <a:pt x="125" y="59"/>
                      <a:pt x="125" y="64"/>
                    </a:cubicBezTo>
                    <a:cubicBezTo>
                      <a:pt x="118" y="66"/>
                      <a:pt x="116" y="72"/>
                      <a:pt x="109" y="73"/>
                    </a:cubicBezTo>
                    <a:cubicBezTo>
                      <a:pt x="104" y="74"/>
                      <a:pt x="97" y="70"/>
                      <a:pt x="90" y="70"/>
                    </a:cubicBezTo>
                    <a:cubicBezTo>
                      <a:pt x="83" y="71"/>
                      <a:pt x="77" y="76"/>
                      <a:pt x="70" y="76"/>
                    </a:cubicBezTo>
                    <a:cubicBezTo>
                      <a:pt x="87" y="90"/>
                      <a:pt x="114" y="93"/>
                      <a:pt x="128" y="110"/>
                    </a:cubicBezTo>
                    <a:cubicBezTo>
                      <a:pt x="112" y="98"/>
                      <a:pt x="89" y="97"/>
                      <a:pt x="69" y="88"/>
                    </a:cubicBezTo>
                    <a:cubicBezTo>
                      <a:pt x="63" y="85"/>
                      <a:pt x="59" y="79"/>
                      <a:pt x="53" y="77"/>
                    </a:cubicBezTo>
                    <a:cubicBezTo>
                      <a:pt x="48" y="76"/>
                      <a:pt x="42" y="77"/>
                      <a:pt x="37" y="75"/>
                    </a:cubicBezTo>
                    <a:cubicBezTo>
                      <a:pt x="31" y="73"/>
                      <a:pt x="25" y="67"/>
                      <a:pt x="19" y="66"/>
                    </a:cubicBezTo>
                    <a:cubicBezTo>
                      <a:pt x="12" y="64"/>
                      <a:pt x="4" y="67"/>
                      <a:pt x="0" y="60"/>
                    </a:cubicBezTo>
                    <a:cubicBezTo>
                      <a:pt x="1" y="56"/>
                      <a:pt x="1" y="53"/>
                      <a:pt x="1" y="48"/>
                    </a:cubicBezTo>
                    <a:cubicBezTo>
                      <a:pt x="13" y="39"/>
                      <a:pt x="28" y="45"/>
                      <a:pt x="43" y="49"/>
                    </a:cubicBezTo>
                    <a:cubicBezTo>
                      <a:pt x="52" y="52"/>
                      <a:pt x="61" y="54"/>
                      <a:pt x="69" y="57"/>
                    </a:cubicBezTo>
                    <a:cubicBezTo>
                      <a:pt x="73" y="50"/>
                      <a:pt x="73" y="43"/>
                      <a:pt x="81" y="42"/>
                    </a:cubicBezTo>
                    <a:cubicBezTo>
                      <a:pt x="88" y="40"/>
                      <a:pt x="94" y="47"/>
                      <a:pt x="101" y="43"/>
                    </a:cubicBezTo>
                    <a:cubicBezTo>
                      <a:pt x="94" y="25"/>
                      <a:pt x="97" y="0"/>
                      <a:pt x="117" y="3"/>
                    </a:cubicBezTo>
                    <a:cubicBezTo>
                      <a:pt x="126" y="5"/>
                      <a:pt x="127" y="16"/>
                      <a:pt x="135" y="17"/>
                    </a:cubicBezTo>
                    <a:cubicBezTo>
                      <a:pt x="144" y="39"/>
                      <a:pt x="162" y="53"/>
                      <a:pt x="171" y="75"/>
                    </a:cubicBezTo>
                    <a:cubicBezTo>
                      <a:pt x="176" y="77"/>
                      <a:pt x="181" y="79"/>
                      <a:pt x="182" y="85"/>
                    </a:cubicBezTo>
                    <a:cubicBezTo>
                      <a:pt x="185" y="84"/>
                      <a:pt x="182" y="79"/>
                      <a:pt x="184" y="78"/>
                    </a:cubicBezTo>
                    <a:cubicBezTo>
                      <a:pt x="190" y="77"/>
                      <a:pt x="194" y="74"/>
                      <a:pt x="201" y="74"/>
                    </a:cubicBezTo>
                    <a:cubicBezTo>
                      <a:pt x="197" y="59"/>
                      <a:pt x="186" y="27"/>
                      <a:pt x="200" y="15"/>
                    </a:cubicBezTo>
                    <a:cubicBezTo>
                      <a:pt x="208" y="15"/>
                      <a:pt x="214" y="17"/>
                      <a:pt x="221" y="19"/>
                    </a:cubicBezTo>
                    <a:cubicBezTo>
                      <a:pt x="225" y="25"/>
                      <a:pt x="227" y="33"/>
                      <a:pt x="231" y="40"/>
                    </a:cubicBezTo>
                    <a:cubicBezTo>
                      <a:pt x="226" y="41"/>
                      <a:pt x="221" y="35"/>
                      <a:pt x="214" y="36"/>
                    </a:cubicBezTo>
                    <a:cubicBezTo>
                      <a:pt x="213" y="49"/>
                      <a:pt x="217" y="64"/>
                      <a:pt x="223" y="74"/>
                    </a:cubicBezTo>
                    <a:cubicBezTo>
                      <a:pt x="238" y="77"/>
                      <a:pt x="259" y="78"/>
                      <a:pt x="275" y="75"/>
                    </a:cubicBezTo>
                    <a:cubicBezTo>
                      <a:pt x="280" y="70"/>
                      <a:pt x="287" y="55"/>
                      <a:pt x="296" y="65"/>
                    </a:cubicBezTo>
                    <a:cubicBezTo>
                      <a:pt x="291" y="92"/>
                      <a:pt x="255" y="86"/>
                      <a:pt x="228" y="91"/>
                    </a:cubicBezTo>
                    <a:cubicBezTo>
                      <a:pt x="230" y="107"/>
                      <a:pt x="229" y="126"/>
                      <a:pt x="237" y="137"/>
                    </a:cubicBezTo>
                    <a:cubicBezTo>
                      <a:pt x="243" y="146"/>
                      <a:pt x="257" y="150"/>
                      <a:pt x="267" y="156"/>
                    </a:cubicBezTo>
                    <a:cubicBezTo>
                      <a:pt x="275" y="161"/>
                      <a:pt x="283" y="169"/>
                      <a:pt x="292" y="173"/>
                    </a:cubicBezTo>
                    <a:cubicBezTo>
                      <a:pt x="296" y="175"/>
                      <a:pt x="301" y="176"/>
                      <a:pt x="305" y="176"/>
                    </a:cubicBezTo>
                    <a:cubicBezTo>
                      <a:pt x="309" y="189"/>
                      <a:pt x="299" y="201"/>
                      <a:pt x="289" y="200"/>
                    </a:cubicBezTo>
                    <a:cubicBezTo>
                      <a:pt x="283" y="200"/>
                      <a:pt x="277" y="192"/>
                      <a:pt x="271" y="188"/>
                    </a:cubicBezTo>
                    <a:cubicBezTo>
                      <a:pt x="260" y="179"/>
                      <a:pt x="251" y="176"/>
                      <a:pt x="242" y="168"/>
                    </a:cubicBezTo>
                    <a:close/>
                    <a:moveTo>
                      <a:pt x="205" y="92"/>
                    </a:moveTo>
                    <a:cubicBezTo>
                      <a:pt x="196" y="93"/>
                      <a:pt x="187" y="95"/>
                      <a:pt x="180" y="91"/>
                    </a:cubicBezTo>
                    <a:cubicBezTo>
                      <a:pt x="180" y="95"/>
                      <a:pt x="176" y="97"/>
                      <a:pt x="173" y="99"/>
                    </a:cubicBezTo>
                    <a:cubicBezTo>
                      <a:pt x="187" y="104"/>
                      <a:pt x="196" y="115"/>
                      <a:pt x="210" y="120"/>
                    </a:cubicBezTo>
                    <a:cubicBezTo>
                      <a:pt x="209" y="110"/>
                      <a:pt x="208" y="101"/>
                      <a:pt x="205" y="92"/>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rgbClr val="333333"/>
                  </a:solidFill>
                  <a:latin typeface="汉仪书宋二简" panose="02010600000101010101" charset="-122"/>
                </a:endParaRPr>
              </a:p>
            </p:txBody>
          </p:sp>
          <p:sp>
            <p:nvSpPr>
              <p:cNvPr id="12" name="Freeform 68">
                <a:extLst>
                  <a:ext uri="{FF2B5EF4-FFF2-40B4-BE49-F238E27FC236}">
                    <a16:creationId xmlns:a16="http://schemas.microsoft.com/office/drawing/2014/main" id="{EA69A6EB-2B13-F0A0-7EAF-70814B5B3962}"/>
                  </a:ext>
                </a:extLst>
              </p:cNvPr>
              <p:cNvSpPr/>
              <p:nvPr/>
            </p:nvSpPr>
            <p:spPr bwMode="auto">
              <a:xfrm rot="16200000">
                <a:off x="8105749" y="3026153"/>
                <a:ext cx="550755" cy="574517"/>
              </a:xfrm>
              <a:custGeom>
                <a:avLst/>
                <a:gdLst>
                  <a:gd name="T0" fmla="*/ 185 w 267"/>
                  <a:gd name="T1" fmla="*/ 135 h 257"/>
                  <a:gd name="T2" fmla="*/ 186 w 267"/>
                  <a:gd name="T3" fmla="*/ 183 h 257"/>
                  <a:gd name="T4" fmla="*/ 151 w 267"/>
                  <a:gd name="T5" fmla="*/ 178 h 257"/>
                  <a:gd name="T6" fmla="*/ 139 w 267"/>
                  <a:gd name="T7" fmla="*/ 141 h 257"/>
                  <a:gd name="T8" fmla="*/ 131 w 267"/>
                  <a:gd name="T9" fmla="*/ 133 h 257"/>
                  <a:gd name="T10" fmla="*/ 94 w 267"/>
                  <a:gd name="T11" fmla="*/ 188 h 257"/>
                  <a:gd name="T12" fmla="*/ 74 w 267"/>
                  <a:gd name="T13" fmla="*/ 240 h 257"/>
                  <a:gd name="T14" fmla="*/ 55 w 267"/>
                  <a:gd name="T15" fmla="*/ 256 h 257"/>
                  <a:gd name="T16" fmla="*/ 55 w 267"/>
                  <a:gd name="T17" fmla="*/ 245 h 257"/>
                  <a:gd name="T18" fmla="*/ 49 w 267"/>
                  <a:gd name="T19" fmla="*/ 179 h 257"/>
                  <a:gd name="T20" fmla="*/ 54 w 267"/>
                  <a:gd name="T21" fmla="*/ 175 h 257"/>
                  <a:gd name="T22" fmla="*/ 88 w 267"/>
                  <a:gd name="T23" fmla="*/ 115 h 257"/>
                  <a:gd name="T24" fmla="*/ 8 w 267"/>
                  <a:gd name="T25" fmla="*/ 62 h 257"/>
                  <a:gd name="T26" fmla="*/ 16 w 267"/>
                  <a:gd name="T27" fmla="*/ 28 h 257"/>
                  <a:gd name="T28" fmla="*/ 73 w 267"/>
                  <a:gd name="T29" fmla="*/ 0 h 257"/>
                  <a:gd name="T30" fmla="*/ 73 w 267"/>
                  <a:gd name="T31" fmla="*/ 5 h 257"/>
                  <a:gd name="T32" fmla="*/ 60 w 267"/>
                  <a:gd name="T33" fmla="*/ 30 h 257"/>
                  <a:gd name="T34" fmla="*/ 67 w 267"/>
                  <a:gd name="T35" fmla="*/ 60 h 257"/>
                  <a:gd name="T36" fmla="*/ 73 w 267"/>
                  <a:gd name="T37" fmla="*/ 61 h 257"/>
                  <a:gd name="T38" fmla="*/ 74 w 267"/>
                  <a:gd name="T39" fmla="*/ 65 h 257"/>
                  <a:gd name="T40" fmla="*/ 109 w 267"/>
                  <a:gd name="T41" fmla="*/ 73 h 257"/>
                  <a:gd name="T42" fmla="*/ 105 w 267"/>
                  <a:gd name="T43" fmla="*/ 55 h 257"/>
                  <a:gd name="T44" fmla="*/ 148 w 267"/>
                  <a:gd name="T45" fmla="*/ 20 h 257"/>
                  <a:gd name="T46" fmla="*/ 147 w 267"/>
                  <a:gd name="T47" fmla="*/ 42 h 257"/>
                  <a:gd name="T48" fmla="*/ 176 w 267"/>
                  <a:gd name="T49" fmla="*/ 93 h 257"/>
                  <a:gd name="T50" fmla="*/ 193 w 267"/>
                  <a:gd name="T51" fmla="*/ 100 h 257"/>
                  <a:gd name="T52" fmla="*/ 201 w 267"/>
                  <a:gd name="T53" fmla="*/ 101 h 257"/>
                  <a:gd name="T54" fmla="*/ 252 w 267"/>
                  <a:gd name="T55" fmla="*/ 111 h 257"/>
                  <a:gd name="T56" fmla="*/ 262 w 267"/>
                  <a:gd name="T57" fmla="*/ 87 h 257"/>
                  <a:gd name="T58" fmla="*/ 254 w 267"/>
                  <a:gd name="T59" fmla="*/ 137 h 257"/>
                  <a:gd name="T60" fmla="*/ 225 w 267"/>
                  <a:gd name="T61" fmla="*/ 143 h 257"/>
                  <a:gd name="T62" fmla="*/ 185 w 267"/>
                  <a:gd name="T63" fmla="*/ 1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7" h="257">
                    <a:moveTo>
                      <a:pt x="185" y="135"/>
                    </a:moveTo>
                    <a:cubicBezTo>
                      <a:pt x="187" y="147"/>
                      <a:pt x="189" y="162"/>
                      <a:pt x="186" y="183"/>
                    </a:cubicBezTo>
                    <a:cubicBezTo>
                      <a:pt x="180" y="194"/>
                      <a:pt x="147" y="199"/>
                      <a:pt x="151" y="178"/>
                    </a:cubicBezTo>
                    <a:cubicBezTo>
                      <a:pt x="143" y="169"/>
                      <a:pt x="143" y="156"/>
                      <a:pt x="139" y="141"/>
                    </a:cubicBezTo>
                    <a:cubicBezTo>
                      <a:pt x="137" y="138"/>
                      <a:pt x="134" y="135"/>
                      <a:pt x="131" y="133"/>
                    </a:cubicBezTo>
                    <a:cubicBezTo>
                      <a:pt x="116" y="145"/>
                      <a:pt x="98" y="168"/>
                      <a:pt x="94" y="188"/>
                    </a:cubicBezTo>
                    <a:cubicBezTo>
                      <a:pt x="90" y="207"/>
                      <a:pt x="80" y="223"/>
                      <a:pt x="74" y="240"/>
                    </a:cubicBezTo>
                    <a:cubicBezTo>
                      <a:pt x="68" y="245"/>
                      <a:pt x="68" y="257"/>
                      <a:pt x="55" y="256"/>
                    </a:cubicBezTo>
                    <a:cubicBezTo>
                      <a:pt x="53" y="254"/>
                      <a:pt x="53" y="247"/>
                      <a:pt x="55" y="245"/>
                    </a:cubicBezTo>
                    <a:cubicBezTo>
                      <a:pt x="45" y="227"/>
                      <a:pt x="42" y="201"/>
                      <a:pt x="49" y="179"/>
                    </a:cubicBezTo>
                    <a:cubicBezTo>
                      <a:pt x="51" y="178"/>
                      <a:pt x="52" y="176"/>
                      <a:pt x="54" y="175"/>
                    </a:cubicBezTo>
                    <a:cubicBezTo>
                      <a:pt x="59" y="148"/>
                      <a:pt x="80" y="138"/>
                      <a:pt x="88" y="115"/>
                    </a:cubicBezTo>
                    <a:cubicBezTo>
                      <a:pt x="53" y="107"/>
                      <a:pt x="10" y="100"/>
                      <a:pt x="8" y="62"/>
                    </a:cubicBezTo>
                    <a:cubicBezTo>
                      <a:pt x="0" y="49"/>
                      <a:pt x="13" y="38"/>
                      <a:pt x="16" y="28"/>
                    </a:cubicBezTo>
                    <a:cubicBezTo>
                      <a:pt x="30" y="13"/>
                      <a:pt x="61" y="16"/>
                      <a:pt x="73" y="0"/>
                    </a:cubicBezTo>
                    <a:cubicBezTo>
                      <a:pt x="73" y="2"/>
                      <a:pt x="67" y="6"/>
                      <a:pt x="73" y="5"/>
                    </a:cubicBezTo>
                    <a:cubicBezTo>
                      <a:pt x="69" y="14"/>
                      <a:pt x="63" y="20"/>
                      <a:pt x="60" y="30"/>
                    </a:cubicBezTo>
                    <a:cubicBezTo>
                      <a:pt x="63" y="41"/>
                      <a:pt x="58" y="53"/>
                      <a:pt x="67" y="60"/>
                    </a:cubicBezTo>
                    <a:cubicBezTo>
                      <a:pt x="68" y="60"/>
                      <a:pt x="72" y="60"/>
                      <a:pt x="73" y="61"/>
                    </a:cubicBezTo>
                    <a:cubicBezTo>
                      <a:pt x="74" y="61"/>
                      <a:pt x="74" y="64"/>
                      <a:pt x="74" y="65"/>
                    </a:cubicBezTo>
                    <a:cubicBezTo>
                      <a:pt x="85" y="70"/>
                      <a:pt x="99" y="72"/>
                      <a:pt x="109" y="73"/>
                    </a:cubicBezTo>
                    <a:cubicBezTo>
                      <a:pt x="109" y="70"/>
                      <a:pt x="107" y="60"/>
                      <a:pt x="105" y="55"/>
                    </a:cubicBezTo>
                    <a:cubicBezTo>
                      <a:pt x="112" y="34"/>
                      <a:pt x="122" y="20"/>
                      <a:pt x="148" y="20"/>
                    </a:cubicBezTo>
                    <a:cubicBezTo>
                      <a:pt x="158" y="25"/>
                      <a:pt x="153" y="37"/>
                      <a:pt x="147" y="42"/>
                    </a:cubicBezTo>
                    <a:cubicBezTo>
                      <a:pt x="155" y="61"/>
                      <a:pt x="161" y="81"/>
                      <a:pt x="176" y="93"/>
                    </a:cubicBezTo>
                    <a:cubicBezTo>
                      <a:pt x="183" y="91"/>
                      <a:pt x="187" y="98"/>
                      <a:pt x="193" y="100"/>
                    </a:cubicBezTo>
                    <a:cubicBezTo>
                      <a:pt x="195" y="101"/>
                      <a:pt x="198" y="100"/>
                      <a:pt x="201" y="101"/>
                    </a:cubicBezTo>
                    <a:cubicBezTo>
                      <a:pt x="215" y="106"/>
                      <a:pt x="233" y="119"/>
                      <a:pt x="252" y="111"/>
                    </a:cubicBezTo>
                    <a:cubicBezTo>
                      <a:pt x="254" y="102"/>
                      <a:pt x="251" y="87"/>
                      <a:pt x="262" y="87"/>
                    </a:cubicBezTo>
                    <a:cubicBezTo>
                      <a:pt x="260" y="108"/>
                      <a:pt x="267" y="123"/>
                      <a:pt x="254" y="137"/>
                    </a:cubicBezTo>
                    <a:cubicBezTo>
                      <a:pt x="246" y="138"/>
                      <a:pt x="235" y="153"/>
                      <a:pt x="225" y="143"/>
                    </a:cubicBezTo>
                    <a:cubicBezTo>
                      <a:pt x="214" y="146"/>
                      <a:pt x="198" y="137"/>
                      <a:pt x="185" y="135"/>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rgbClr val="333333"/>
                  </a:solidFill>
                  <a:latin typeface="汉仪书宋二简" panose="02010600000101010101" charset="-122"/>
                </a:endParaRPr>
              </a:p>
            </p:txBody>
          </p:sp>
          <p:sp>
            <p:nvSpPr>
              <p:cNvPr id="13" name="Freeform 69">
                <a:extLst>
                  <a:ext uri="{FF2B5EF4-FFF2-40B4-BE49-F238E27FC236}">
                    <a16:creationId xmlns:a16="http://schemas.microsoft.com/office/drawing/2014/main" id="{AF0AAD55-C67A-AE7D-82FC-63588848D91A}"/>
                  </a:ext>
                </a:extLst>
              </p:cNvPr>
              <p:cNvSpPr/>
              <p:nvPr/>
            </p:nvSpPr>
            <p:spPr bwMode="auto">
              <a:xfrm rot="16200000">
                <a:off x="6954396" y="3054352"/>
                <a:ext cx="441526" cy="408890"/>
              </a:xfrm>
              <a:custGeom>
                <a:avLst/>
                <a:gdLst>
                  <a:gd name="T0" fmla="*/ 176 w 214"/>
                  <a:gd name="T1" fmla="*/ 134 h 182"/>
                  <a:gd name="T2" fmla="*/ 162 w 214"/>
                  <a:gd name="T3" fmla="*/ 86 h 182"/>
                  <a:gd name="T4" fmla="*/ 149 w 214"/>
                  <a:gd name="T5" fmla="*/ 80 h 182"/>
                  <a:gd name="T6" fmla="*/ 125 w 214"/>
                  <a:gd name="T7" fmla="*/ 56 h 182"/>
                  <a:gd name="T8" fmla="*/ 141 w 214"/>
                  <a:gd name="T9" fmla="*/ 121 h 182"/>
                  <a:gd name="T10" fmla="*/ 127 w 214"/>
                  <a:gd name="T11" fmla="*/ 128 h 182"/>
                  <a:gd name="T12" fmla="*/ 92 w 214"/>
                  <a:gd name="T13" fmla="*/ 92 h 182"/>
                  <a:gd name="T14" fmla="*/ 102 w 214"/>
                  <a:gd name="T15" fmla="*/ 157 h 182"/>
                  <a:gd name="T16" fmla="*/ 90 w 214"/>
                  <a:gd name="T17" fmla="*/ 179 h 182"/>
                  <a:gd name="T18" fmla="*/ 71 w 214"/>
                  <a:gd name="T19" fmla="*/ 171 h 182"/>
                  <a:gd name="T20" fmla="*/ 69 w 214"/>
                  <a:gd name="T21" fmla="*/ 133 h 182"/>
                  <a:gd name="T22" fmla="*/ 56 w 214"/>
                  <a:gd name="T23" fmla="*/ 110 h 182"/>
                  <a:gd name="T24" fmla="*/ 3 w 214"/>
                  <a:gd name="T25" fmla="*/ 73 h 182"/>
                  <a:gd name="T26" fmla="*/ 5 w 214"/>
                  <a:gd name="T27" fmla="*/ 53 h 182"/>
                  <a:gd name="T28" fmla="*/ 52 w 214"/>
                  <a:gd name="T29" fmla="*/ 72 h 182"/>
                  <a:gd name="T30" fmla="*/ 35 w 214"/>
                  <a:gd name="T31" fmla="*/ 21 h 182"/>
                  <a:gd name="T32" fmla="*/ 65 w 214"/>
                  <a:gd name="T33" fmla="*/ 27 h 182"/>
                  <a:gd name="T34" fmla="*/ 117 w 214"/>
                  <a:gd name="T35" fmla="*/ 94 h 182"/>
                  <a:gd name="T36" fmla="*/ 114 w 214"/>
                  <a:gd name="T37" fmla="*/ 38 h 182"/>
                  <a:gd name="T38" fmla="*/ 158 w 214"/>
                  <a:gd name="T39" fmla="*/ 57 h 182"/>
                  <a:gd name="T40" fmla="*/ 155 w 214"/>
                  <a:gd name="T41" fmla="*/ 23 h 182"/>
                  <a:gd name="T42" fmla="*/ 189 w 214"/>
                  <a:gd name="T43" fmla="*/ 5 h 182"/>
                  <a:gd name="T44" fmla="*/ 207 w 214"/>
                  <a:gd name="T45" fmla="*/ 120 h 182"/>
                  <a:gd name="T46" fmla="*/ 196 w 214"/>
                  <a:gd name="T47" fmla="*/ 134 h 182"/>
                  <a:gd name="T48" fmla="*/ 176 w 214"/>
                  <a:gd name="T49" fmla="*/ 13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4" h="182">
                    <a:moveTo>
                      <a:pt x="176" y="134"/>
                    </a:moveTo>
                    <a:cubicBezTo>
                      <a:pt x="171" y="118"/>
                      <a:pt x="164" y="105"/>
                      <a:pt x="162" y="86"/>
                    </a:cubicBezTo>
                    <a:cubicBezTo>
                      <a:pt x="158" y="83"/>
                      <a:pt x="153" y="82"/>
                      <a:pt x="149" y="80"/>
                    </a:cubicBezTo>
                    <a:cubicBezTo>
                      <a:pt x="146" y="67"/>
                      <a:pt x="132" y="64"/>
                      <a:pt x="125" y="56"/>
                    </a:cubicBezTo>
                    <a:cubicBezTo>
                      <a:pt x="128" y="80"/>
                      <a:pt x="136" y="99"/>
                      <a:pt x="141" y="121"/>
                    </a:cubicBezTo>
                    <a:cubicBezTo>
                      <a:pt x="137" y="124"/>
                      <a:pt x="135" y="129"/>
                      <a:pt x="127" y="128"/>
                    </a:cubicBezTo>
                    <a:cubicBezTo>
                      <a:pt x="117" y="114"/>
                      <a:pt x="103" y="105"/>
                      <a:pt x="92" y="92"/>
                    </a:cubicBezTo>
                    <a:cubicBezTo>
                      <a:pt x="91" y="114"/>
                      <a:pt x="104" y="131"/>
                      <a:pt x="102" y="157"/>
                    </a:cubicBezTo>
                    <a:cubicBezTo>
                      <a:pt x="101" y="165"/>
                      <a:pt x="96" y="177"/>
                      <a:pt x="90" y="179"/>
                    </a:cubicBezTo>
                    <a:cubicBezTo>
                      <a:pt x="80" y="182"/>
                      <a:pt x="76" y="175"/>
                      <a:pt x="71" y="171"/>
                    </a:cubicBezTo>
                    <a:cubicBezTo>
                      <a:pt x="74" y="162"/>
                      <a:pt x="70" y="145"/>
                      <a:pt x="69" y="133"/>
                    </a:cubicBezTo>
                    <a:cubicBezTo>
                      <a:pt x="68" y="118"/>
                      <a:pt x="67" y="118"/>
                      <a:pt x="56" y="110"/>
                    </a:cubicBezTo>
                    <a:cubicBezTo>
                      <a:pt x="41" y="97"/>
                      <a:pt x="19" y="83"/>
                      <a:pt x="3" y="73"/>
                    </a:cubicBezTo>
                    <a:cubicBezTo>
                      <a:pt x="5" y="65"/>
                      <a:pt x="0" y="59"/>
                      <a:pt x="5" y="53"/>
                    </a:cubicBezTo>
                    <a:cubicBezTo>
                      <a:pt x="27" y="47"/>
                      <a:pt x="37" y="64"/>
                      <a:pt x="52" y="72"/>
                    </a:cubicBezTo>
                    <a:cubicBezTo>
                      <a:pt x="50" y="52"/>
                      <a:pt x="32" y="43"/>
                      <a:pt x="35" y="21"/>
                    </a:cubicBezTo>
                    <a:cubicBezTo>
                      <a:pt x="48" y="21"/>
                      <a:pt x="58" y="22"/>
                      <a:pt x="65" y="27"/>
                    </a:cubicBezTo>
                    <a:cubicBezTo>
                      <a:pt x="76" y="55"/>
                      <a:pt x="100" y="71"/>
                      <a:pt x="117" y="94"/>
                    </a:cubicBezTo>
                    <a:cubicBezTo>
                      <a:pt x="111" y="79"/>
                      <a:pt x="96" y="51"/>
                      <a:pt x="114" y="38"/>
                    </a:cubicBezTo>
                    <a:cubicBezTo>
                      <a:pt x="137" y="37"/>
                      <a:pt x="143" y="51"/>
                      <a:pt x="158" y="57"/>
                    </a:cubicBezTo>
                    <a:cubicBezTo>
                      <a:pt x="157" y="46"/>
                      <a:pt x="156" y="37"/>
                      <a:pt x="155" y="23"/>
                    </a:cubicBezTo>
                    <a:cubicBezTo>
                      <a:pt x="163" y="14"/>
                      <a:pt x="174" y="0"/>
                      <a:pt x="189" y="5"/>
                    </a:cubicBezTo>
                    <a:cubicBezTo>
                      <a:pt x="180" y="49"/>
                      <a:pt x="214" y="76"/>
                      <a:pt x="207" y="120"/>
                    </a:cubicBezTo>
                    <a:cubicBezTo>
                      <a:pt x="204" y="125"/>
                      <a:pt x="201" y="131"/>
                      <a:pt x="196" y="134"/>
                    </a:cubicBezTo>
                    <a:cubicBezTo>
                      <a:pt x="187" y="132"/>
                      <a:pt x="185" y="135"/>
                      <a:pt x="176" y="134"/>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rgbClr val="333333"/>
                  </a:solidFill>
                  <a:latin typeface="汉仪书宋二简" panose="02010600000101010101" charset="-122"/>
                </a:endParaRPr>
              </a:p>
            </p:txBody>
          </p:sp>
          <p:sp>
            <p:nvSpPr>
              <p:cNvPr id="14" name="Freeform 70">
                <a:extLst>
                  <a:ext uri="{FF2B5EF4-FFF2-40B4-BE49-F238E27FC236}">
                    <a16:creationId xmlns:a16="http://schemas.microsoft.com/office/drawing/2014/main" id="{68A6E734-DCEB-E805-6E57-33E4C7210353}"/>
                  </a:ext>
                </a:extLst>
              </p:cNvPr>
              <p:cNvSpPr>
                <a:spLocks noEditPoints="1"/>
              </p:cNvSpPr>
              <p:nvPr/>
            </p:nvSpPr>
            <p:spPr bwMode="auto">
              <a:xfrm rot="16200000">
                <a:off x="5668838" y="3040726"/>
                <a:ext cx="486840" cy="543462"/>
              </a:xfrm>
              <a:custGeom>
                <a:avLst/>
                <a:gdLst>
                  <a:gd name="T0" fmla="*/ 196 w 236"/>
                  <a:gd name="T1" fmla="*/ 175 h 242"/>
                  <a:gd name="T2" fmla="*/ 199 w 236"/>
                  <a:gd name="T3" fmla="*/ 169 h 242"/>
                  <a:gd name="T4" fmla="*/ 176 w 236"/>
                  <a:gd name="T5" fmla="*/ 100 h 242"/>
                  <a:gd name="T6" fmla="*/ 140 w 236"/>
                  <a:gd name="T7" fmla="*/ 97 h 242"/>
                  <a:gd name="T8" fmla="*/ 146 w 236"/>
                  <a:gd name="T9" fmla="*/ 127 h 242"/>
                  <a:gd name="T10" fmla="*/ 174 w 236"/>
                  <a:gd name="T11" fmla="*/ 133 h 242"/>
                  <a:gd name="T12" fmla="*/ 174 w 236"/>
                  <a:gd name="T13" fmla="*/ 150 h 242"/>
                  <a:gd name="T14" fmla="*/ 148 w 236"/>
                  <a:gd name="T15" fmla="*/ 147 h 242"/>
                  <a:gd name="T16" fmla="*/ 144 w 236"/>
                  <a:gd name="T17" fmla="*/ 174 h 242"/>
                  <a:gd name="T18" fmla="*/ 146 w 236"/>
                  <a:gd name="T19" fmla="*/ 180 h 242"/>
                  <a:gd name="T20" fmla="*/ 142 w 236"/>
                  <a:gd name="T21" fmla="*/ 195 h 242"/>
                  <a:gd name="T22" fmla="*/ 141 w 236"/>
                  <a:gd name="T23" fmla="*/ 210 h 242"/>
                  <a:gd name="T24" fmla="*/ 124 w 236"/>
                  <a:gd name="T25" fmla="*/ 233 h 242"/>
                  <a:gd name="T26" fmla="*/ 111 w 236"/>
                  <a:gd name="T27" fmla="*/ 242 h 242"/>
                  <a:gd name="T28" fmla="*/ 20 w 236"/>
                  <a:gd name="T29" fmla="*/ 202 h 242"/>
                  <a:gd name="T30" fmla="*/ 7 w 236"/>
                  <a:gd name="T31" fmla="*/ 197 h 242"/>
                  <a:gd name="T32" fmla="*/ 0 w 236"/>
                  <a:gd name="T33" fmla="*/ 187 h 242"/>
                  <a:gd name="T34" fmla="*/ 16 w 236"/>
                  <a:gd name="T35" fmla="*/ 163 h 242"/>
                  <a:gd name="T36" fmla="*/ 20 w 236"/>
                  <a:gd name="T37" fmla="*/ 127 h 242"/>
                  <a:gd name="T38" fmla="*/ 19 w 236"/>
                  <a:gd name="T39" fmla="*/ 100 h 242"/>
                  <a:gd name="T40" fmla="*/ 15 w 236"/>
                  <a:gd name="T41" fmla="*/ 84 h 242"/>
                  <a:gd name="T42" fmla="*/ 6 w 236"/>
                  <a:gd name="T43" fmla="*/ 52 h 242"/>
                  <a:gd name="T44" fmla="*/ 13 w 236"/>
                  <a:gd name="T45" fmla="*/ 36 h 242"/>
                  <a:gd name="T46" fmla="*/ 45 w 236"/>
                  <a:gd name="T47" fmla="*/ 16 h 242"/>
                  <a:gd name="T48" fmla="*/ 82 w 236"/>
                  <a:gd name="T49" fmla="*/ 3 h 242"/>
                  <a:gd name="T50" fmla="*/ 122 w 236"/>
                  <a:gd name="T51" fmla="*/ 31 h 242"/>
                  <a:gd name="T52" fmla="*/ 111 w 236"/>
                  <a:gd name="T53" fmla="*/ 35 h 242"/>
                  <a:gd name="T54" fmla="*/ 131 w 236"/>
                  <a:gd name="T55" fmla="*/ 75 h 242"/>
                  <a:gd name="T56" fmla="*/ 171 w 236"/>
                  <a:gd name="T57" fmla="*/ 77 h 242"/>
                  <a:gd name="T58" fmla="*/ 181 w 236"/>
                  <a:gd name="T59" fmla="*/ 51 h 242"/>
                  <a:gd name="T60" fmla="*/ 189 w 236"/>
                  <a:gd name="T61" fmla="*/ 45 h 242"/>
                  <a:gd name="T62" fmla="*/ 203 w 236"/>
                  <a:gd name="T63" fmla="*/ 43 h 242"/>
                  <a:gd name="T64" fmla="*/ 200 w 236"/>
                  <a:gd name="T65" fmla="*/ 77 h 242"/>
                  <a:gd name="T66" fmla="*/ 211 w 236"/>
                  <a:gd name="T67" fmla="*/ 98 h 242"/>
                  <a:gd name="T68" fmla="*/ 236 w 236"/>
                  <a:gd name="T69" fmla="*/ 168 h 242"/>
                  <a:gd name="T70" fmla="*/ 235 w 236"/>
                  <a:gd name="T71" fmla="*/ 175 h 242"/>
                  <a:gd name="T72" fmla="*/ 213 w 236"/>
                  <a:gd name="T73" fmla="*/ 206 h 242"/>
                  <a:gd name="T74" fmla="*/ 196 w 236"/>
                  <a:gd name="T75" fmla="*/ 175 h 242"/>
                  <a:gd name="T76" fmla="*/ 128 w 236"/>
                  <a:gd name="T77" fmla="*/ 147 h 242"/>
                  <a:gd name="T78" fmla="*/ 69 w 236"/>
                  <a:gd name="T79" fmla="*/ 170 h 242"/>
                  <a:gd name="T80" fmla="*/ 126 w 236"/>
                  <a:gd name="T81" fmla="*/ 124 h 242"/>
                  <a:gd name="T82" fmla="*/ 120 w 236"/>
                  <a:gd name="T83" fmla="*/ 102 h 242"/>
                  <a:gd name="T84" fmla="*/ 91 w 236"/>
                  <a:gd name="T85" fmla="*/ 89 h 242"/>
                  <a:gd name="T86" fmla="*/ 53 w 236"/>
                  <a:gd name="T87" fmla="*/ 86 h 242"/>
                  <a:gd name="T88" fmla="*/ 105 w 236"/>
                  <a:gd name="T89" fmla="*/ 74 h 242"/>
                  <a:gd name="T90" fmla="*/ 89 w 236"/>
                  <a:gd name="T91" fmla="*/ 30 h 242"/>
                  <a:gd name="T92" fmla="*/ 39 w 236"/>
                  <a:gd name="T93" fmla="*/ 47 h 242"/>
                  <a:gd name="T94" fmla="*/ 49 w 236"/>
                  <a:gd name="T95" fmla="*/ 168 h 242"/>
                  <a:gd name="T96" fmla="*/ 110 w 236"/>
                  <a:gd name="T97" fmla="*/ 196 h 242"/>
                  <a:gd name="T98" fmla="*/ 128 w 236"/>
                  <a:gd name="T99" fmla="*/ 14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6" h="242">
                    <a:moveTo>
                      <a:pt x="196" y="175"/>
                    </a:moveTo>
                    <a:cubicBezTo>
                      <a:pt x="197" y="172"/>
                      <a:pt x="199" y="172"/>
                      <a:pt x="199" y="169"/>
                    </a:cubicBezTo>
                    <a:cubicBezTo>
                      <a:pt x="192" y="144"/>
                      <a:pt x="185" y="121"/>
                      <a:pt x="176" y="100"/>
                    </a:cubicBezTo>
                    <a:cubicBezTo>
                      <a:pt x="162" y="103"/>
                      <a:pt x="155" y="95"/>
                      <a:pt x="140" y="97"/>
                    </a:cubicBezTo>
                    <a:cubicBezTo>
                      <a:pt x="141" y="108"/>
                      <a:pt x="145" y="116"/>
                      <a:pt x="146" y="127"/>
                    </a:cubicBezTo>
                    <a:cubicBezTo>
                      <a:pt x="153" y="132"/>
                      <a:pt x="165" y="131"/>
                      <a:pt x="174" y="133"/>
                    </a:cubicBezTo>
                    <a:cubicBezTo>
                      <a:pt x="177" y="137"/>
                      <a:pt x="177" y="146"/>
                      <a:pt x="174" y="150"/>
                    </a:cubicBezTo>
                    <a:cubicBezTo>
                      <a:pt x="164" y="155"/>
                      <a:pt x="158" y="149"/>
                      <a:pt x="148" y="147"/>
                    </a:cubicBezTo>
                    <a:cubicBezTo>
                      <a:pt x="148" y="156"/>
                      <a:pt x="144" y="165"/>
                      <a:pt x="144" y="174"/>
                    </a:cubicBezTo>
                    <a:cubicBezTo>
                      <a:pt x="144" y="176"/>
                      <a:pt x="147" y="178"/>
                      <a:pt x="146" y="180"/>
                    </a:cubicBezTo>
                    <a:cubicBezTo>
                      <a:pt x="146" y="185"/>
                      <a:pt x="144" y="190"/>
                      <a:pt x="142" y="195"/>
                    </a:cubicBezTo>
                    <a:cubicBezTo>
                      <a:pt x="141" y="200"/>
                      <a:pt x="142" y="206"/>
                      <a:pt x="141" y="210"/>
                    </a:cubicBezTo>
                    <a:cubicBezTo>
                      <a:pt x="137" y="219"/>
                      <a:pt x="128" y="224"/>
                      <a:pt x="124" y="233"/>
                    </a:cubicBezTo>
                    <a:cubicBezTo>
                      <a:pt x="119" y="235"/>
                      <a:pt x="113" y="237"/>
                      <a:pt x="111" y="242"/>
                    </a:cubicBezTo>
                    <a:cubicBezTo>
                      <a:pt x="71" y="241"/>
                      <a:pt x="60" y="206"/>
                      <a:pt x="20" y="202"/>
                    </a:cubicBezTo>
                    <a:cubicBezTo>
                      <a:pt x="17" y="199"/>
                      <a:pt x="14" y="195"/>
                      <a:pt x="7" y="197"/>
                    </a:cubicBezTo>
                    <a:cubicBezTo>
                      <a:pt x="4" y="194"/>
                      <a:pt x="3" y="190"/>
                      <a:pt x="0" y="187"/>
                    </a:cubicBezTo>
                    <a:cubicBezTo>
                      <a:pt x="5" y="179"/>
                      <a:pt x="8" y="169"/>
                      <a:pt x="16" y="163"/>
                    </a:cubicBezTo>
                    <a:cubicBezTo>
                      <a:pt x="19" y="150"/>
                      <a:pt x="16" y="135"/>
                      <a:pt x="20" y="127"/>
                    </a:cubicBezTo>
                    <a:cubicBezTo>
                      <a:pt x="16" y="120"/>
                      <a:pt x="17" y="108"/>
                      <a:pt x="19" y="100"/>
                    </a:cubicBezTo>
                    <a:cubicBezTo>
                      <a:pt x="15" y="95"/>
                      <a:pt x="16" y="91"/>
                      <a:pt x="15" y="84"/>
                    </a:cubicBezTo>
                    <a:cubicBezTo>
                      <a:pt x="12" y="73"/>
                      <a:pt x="4" y="64"/>
                      <a:pt x="6" y="52"/>
                    </a:cubicBezTo>
                    <a:cubicBezTo>
                      <a:pt x="6" y="50"/>
                      <a:pt x="10" y="40"/>
                      <a:pt x="13" y="36"/>
                    </a:cubicBezTo>
                    <a:cubicBezTo>
                      <a:pt x="18" y="29"/>
                      <a:pt x="31" y="22"/>
                      <a:pt x="45" y="16"/>
                    </a:cubicBezTo>
                    <a:cubicBezTo>
                      <a:pt x="58" y="11"/>
                      <a:pt x="73" y="4"/>
                      <a:pt x="82" y="3"/>
                    </a:cubicBezTo>
                    <a:cubicBezTo>
                      <a:pt x="100" y="0"/>
                      <a:pt x="126" y="13"/>
                      <a:pt x="122" y="31"/>
                    </a:cubicBezTo>
                    <a:cubicBezTo>
                      <a:pt x="119" y="34"/>
                      <a:pt x="115" y="34"/>
                      <a:pt x="111" y="35"/>
                    </a:cubicBezTo>
                    <a:cubicBezTo>
                      <a:pt x="114" y="52"/>
                      <a:pt x="124" y="62"/>
                      <a:pt x="131" y="75"/>
                    </a:cubicBezTo>
                    <a:cubicBezTo>
                      <a:pt x="143" y="74"/>
                      <a:pt x="162" y="83"/>
                      <a:pt x="171" y="77"/>
                    </a:cubicBezTo>
                    <a:cubicBezTo>
                      <a:pt x="178" y="72"/>
                      <a:pt x="175" y="58"/>
                      <a:pt x="181" y="51"/>
                    </a:cubicBezTo>
                    <a:cubicBezTo>
                      <a:pt x="180" y="52"/>
                      <a:pt x="189" y="45"/>
                      <a:pt x="189" y="45"/>
                    </a:cubicBezTo>
                    <a:cubicBezTo>
                      <a:pt x="193" y="43"/>
                      <a:pt x="198" y="43"/>
                      <a:pt x="203" y="43"/>
                    </a:cubicBezTo>
                    <a:cubicBezTo>
                      <a:pt x="206" y="56"/>
                      <a:pt x="195" y="62"/>
                      <a:pt x="200" y="77"/>
                    </a:cubicBezTo>
                    <a:cubicBezTo>
                      <a:pt x="202" y="83"/>
                      <a:pt x="207" y="89"/>
                      <a:pt x="211" y="98"/>
                    </a:cubicBezTo>
                    <a:cubicBezTo>
                      <a:pt x="218" y="118"/>
                      <a:pt x="229" y="149"/>
                      <a:pt x="236" y="168"/>
                    </a:cubicBezTo>
                    <a:cubicBezTo>
                      <a:pt x="236" y="169"/>
                      <a:pt x="235" y="173"/>
                      <a:pt x="235" y="175"/>
                    </a:cubicBezTo>
                    <a:cubicBezTo>
                      <a:pt x="232" y="187"/>
                      <a:pt x="224" y="208"/>
                      <a:pt x="213" y="206"/>
                    </a:cubicBezTo>
                    <a:cubicBezTo>
                      <a:pt x="201" y="205"/>
                      <a:pt x="205" y="182"/>
                      <a:pt x="196" y="175"/>
                    </a:cubicBezTo>
                    <a:close/>
                    <a:moveTo>
                      <a:pt x="128" y="147"/>
                    </a:moveTo>
                    <a:cubicBezTo>
                      <a:pt x="95" y="141"/>
                      <a:pt x="93" y="169"/>
                      <a:pt x="69" y="170"/>
                    </a:cubicBezTo>
                    <a:cubicBezTo>
                      <a:pt x="56" y="133"/>
                      <a:pt x="95" y="119"/>
                      <a:pt x="126" y="124"/>
                    </a:cubicBezTo>
                    <a:cubicBezTo>
                      <a:pt x="127" y="114"/>
                      <a:pt x="122" y="110"/>
                      <a:pt x="120" y="102"/>
                    </a:cubicBezTo>
                    <a:cubicBezTo>
                      <a:pt x="111" y="98"/>
                      <a:pt x="103" y="90"/>
                      <a:pt x="91" y="89"/>
                    </a:cubicBezTo>
                    <a:cubicBezTo>
                      <a:pt x="79" y="88"/>
                      <a:pt x="64" y="95"/>
                      <a:pt x="53" y="86"/>
                    </a:cubicBezTo>
                    <a:cubicBezTo>
                      <a:pt x="52" y="64"/>
                      <a:pt x="87" y="70"/>
                      <a:pt x="105" y="74"/>
                    </a:cubicBezTo>
                    <a:cubicBezTo>
                      <a:pt x="100" y="58"/>
                      <a:pt x="94" y="46"/>
                      <a:pt x="89" y="30"/>
                    </a:cubicBezTo>
                    <a:cubicBezTo>
                      <a:pt x="68" y="31"/>
                      <a:pt x="51" y="37"/>
                      <a:pt x="39" y="47"/>
                    </a:cubicBezTo>
                    <a:cubicBezTo>
                      <a:pt x="40" y="90"/>
                      <a:pt x="53" y="131"/>
                      <a:pt x="49" y="168"/>
                    </a:cubicBezTo>
                    <a:cubicBezTo>
                      <a:pt x="67" y="180"/>
                      <a:pt x="86" y="190"/>
                      <a:pt x="110" y="196"/>
                    </a:cubicBezTo>
                    <a:cubicBezTo>
                      <a:pt x="121" y="185"/>
                      <a:pt x="131" y="165"/>
                      <a:pt x="128" y="147"/>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rgbClr val="333333"/>
                  </a:solidFill>
                  <a:latin typeface="汉仪书宋二简" panose="02010600000101010101" charset="-122"/>
                </a:endParaRPr>
              </a:p>
            </p:txBody>
          </p:sp>
          <p:sp>
            <p:nvSpPr>
              <p:cNvPr id="15" name="Freeform 72">
                <a:extLst>
                  <a:ext uri="{FF2B5EF4-FFF2-40B4-BE49-F238E27FC236}">
                    <a16:creationId xmlns:a16="http://schemas.microsoft.com/office/drawing/2014/main" id="{0882FB08-B816-8ABD-BBEF-41709B0A0F8F}"/>
                  </a:ext>
                </a:extLst>
              </p:cNvPr>
              <p:cNvSpPr/>
              <p:nvPr/>
            </p:nvSpPr>
            <p:spPr bwMode="auto">
              <a:xfrm rot="16200000">
                <a:off x="6923315" y="3199769"/>
                <a:ext cx="410522" cy="388187"/>
              </a:xfrm>
              <a:custGeom>
                <a:avLst/>
                <a:gdLst>
                  <a:gd name="T0" fmla="*/ 63 w 199"/>
                  <a:gd name="T1" fmla="*/ 137 h 174"/>
                  <a:gd name="T2" fmla="*/ 114 w 199"/>
                  <a:gd name="T3" fmla="*/ 142 h 174"/>
                  <a:gd name="T4" fmla="*/ 108 w 199"/>
                  <a:gd name="T5" fmla="*/ 159 h 174"/>
                  <a:gd name="T6" fmla="*/ 67 w 199"/>
                  <a:gd name="T7" fmla="*/ 162 h 174"/>
                  <a:gd name="T8" fmla="*/ 56 w 199"/>
                  <a:gd name="T9" fmla="*/ 159 h 174"/>
                  <a:gd name="T10" fmla="*/ 37 w 199"/>
                  <a:gd name="T11" fmla="*/ 174 h 174"/>
                  <a:gd name="T12" fmla="*/ 19 w 199"/>
                  <a:gd name="T13" fmla="*/ 150 h 174"/>
                  <a:gd name="T14" fmla="*/ 13 w 199"/>
                  <a:gd name="T15" fmla="*/ 139 h 174"/>
                  <a:gd name="T16" fmla="*/ 19 w 199"/>
                  <a:gd name="T17" fmla="*/ 106 h 174"/>
                  <a:gd name="T18" fmla="*/ 27 w 199"/>
                  <a:gd name="T19" fmla="*/ 18 h 174"/>
                  <a:gd name="T20" fmla="*/ 94 w 199"/>
                  <a:gd name="T21" fmla="*/ 2 h 174"/>
                  <a:gd name="T22" fmla="*/ 158 w 199"/>
                  <a:gd name="T23" fmla="*/ 6 h 174"/>
                  <a:gd name="T24" fmla="*/ 197 w 199"/>
                  <a:gd name="T25" fmla="*/ 14 h 174"/>
                  <a:gd name="T26" fmla="*/ 175 w 199"/>
                  <a:gd name="T27" fmla="*/ 28 h 174"/>
                  <a:gd name="T28" fmla="*/ 76 w 199"/>
                  <a:gd name="T29" fmla="*/ 31 h 174"/>
                  <a:gd name="T30" fmla="*/ 52 w 199"/>
                  <a:gd name="T31" fmla="*/ 50 h 174"/>
                  <a:gd name="T32" fmla="*/ 63 w 199"/>
                  <a:gd name="T33" fmla="*/ 103 h 174"/>
                  <a:gd name="T34" fmla="*/ 65 w 199"/>
                  <a:gd name="T35" fmla="*/ 114 h 174"/>
                  <a:gd name="T36" fmla="*/ 63 w 199"/>
                  <a:gd name="T37" fmla="*/ 13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9" h="174">
                    <a:moveTo>
                      <a:pt x="63" y="137"/>
                    </a:moveTo>
                    <a:cubicBezTo>
                      <a:pt x="78" y="144"/>
                      <a:pt x="101" y="133"/>
                      <a:pt x="114" y="142"/>
                    </a:cubicBezTo>
                    <a:cubicBezTo>
                      <a:pt x="118" y="152"/>
                      <a:pt x="110" y="152"/>
                      <a:pt x="108" y="159"/>
                    </a:cubicBezTo>
                    <a:cubicBezTo>
                      <a:pt x="95" y="160"/>
                      <a:pt x="80" y="163"/>
                      <a:pt x="67" y="162"/>
                    </a:cubicBezTo>
                    <a:cubicBezTo>
                      <a:pt x="64" y="162"/>
                      <a:pt x="60" y="159"/>
                      <a:pt x="56" y="159"/>
                    </a:cubicBezTo>
                    <a:cubicBezTo>
                      <a:pt x="47" y="160"/>
                      <a:pt x="46" y="172"/>
                      <a:pt x="37" y="174"/>
                    </a:cubicBezTo>
                    <a:cubicBezTo>
                      <a:pt x="26" y="171"/>
                      <a:pt x="14" y="162"/>
                      <a:pt x="19" y="150"/>
                    </a:cubicBezTo>
                    <a:cubicBezTo>
                      <a:pt x="15" y="151"/>
                      <a:pt x="16" y="141"/>
                      <a:pt x="13" y="139"/>
                    </a:cubicBezTo>
                    <a:cubicBezTo>
                      <a:pt x="23" y="133"/>
                      <a:pt x="12" y="115"/>
                      <a:pt x="19" y="106"/>
                    </a:cubicBezTo>
                    <a:cubicBezTo>
                      <a:pt x="16" y="74"/>
                      <a:pt x="0" y="36"/>
                      <a:pt x="27" y="18"/>
                    </a:cubicBezTo>
                    <a:cubicBezTo>
                      <a:pt x="46" y="12"/>
                      <a:pt x="68" y="3"/>
                      <a:pt x="94" y="2"/>
                    </a:cubicBezTo>
                    <a:cubicBezTo>
                      <a:pt x="116" y="0"/>
                      <a:pt x="138" y="4"/>
                      <a:pt x="158" y="6"/>
                    </a:cubicBezTo>
                    <a:cubicBezTo>
                      <a:pt x="172" y="6"/>
                      <a:pt x="195" y="2"/>
                      <a:pt x="197" y="14"/>
                    </a:cubicBezTo>
                    <a:cubicBezTo>
                      <a:pt x="199" y="25"/>
                      <a:pt x="188" y="28"/>
                      <a:pt x="175" y="28"/>
                    </a:cubicBezTo>
                    <a:cubicBezTo>
                      <a:pt x="148" y="26"/>
                      <a:pt x="95" y="16"/>
                      <a:pt x="76" y="31"/>
                    </a:cubicBezTo>
                    <a:cubicBezTo>
                      <a:pt x="63" y="25"/>
                      <a:pt x="59" y="43"/>
                      <a:pt x="52" y="50"/>
                    </a:cubicBezTo>
                    <a:cubicBezTo>
                      <a:pt x="53" y="68"/>
                      <a:pt x="60" y="87"/>
                      <a:pt x="63" y="103"/>
                    </a:cubicBezTo>
                    <a:cubicBezTo>
                      <a:pt x="63" y="108"/>
                      <a:pt x="63" y="109"/>
                      <a:pt x="65" y="114"/>
                    </a:cubicBezTo>
                    <a:cubicBezTo>
                      <a:pt x="67" y="124"/>
                      <a:pt x="63" y="127"/>
                      <a:pt x="63" y="137"/>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rgbClr val="333333"/>
                  </a:solidFill>
                  <a:latin typeface="汉仪书宋二简" panose="02010600000101010101" charset="-122"/>
                </a:endParaRPr>
              </a:p>
            </p:txBody>
          </p:sp>
          <p:sp>
            <p:nvSpPr>
              <p:cNvPr id="16" name="Freeform 74">
                <a:extLst>
                  <a:ext uri="{FF2B5EF4-FFF2-40B4-BE49-F238E27FC236}">
                    <a16:creationId xmlns:a16="http://schemas.microsoft.com/office/drawing/2014/main" id="{1140FDED-1E43-0810-C7E9-19A382C05A90}"/>
                  </a:ext>
                </a:extLst>
              </p:cNvPr>
              <p:cNvSpPr/>
              <p:nvPr/>
            </p:nvSpPr>
            <p:spPr bwMode="auto">
              <a:xfrm rot="16200000">
                <a:off x="8934115" y="3221992"/>
                <a:ext cx="400188" cy="383011"/>
              </a:xfrm>
              <a:custGeom>
                <a:avLst/>
                <a:gdLst>
                  <a:gd name="T0" fmla="*/ 145 w 194"/>
                  <a:gd name="T1" fmla="*/ 101 h 172"/>
                  <a:gd name="T2" fmla="*/ 132 w 194"/>
                  <a:gd name="T3" fmla="*/ 170 h 172"/>
                  <a:gd name="T4" fmla="*/ 125 w 194"/>
                  <a:gd name="T5" fmla="*/ 172 h 172"/>
                  <a:gd name="T6" fmla="*/ 112 w 194"/>
                  <a:gd name="T7" fmla="*/ 104 h 172"/>
                  <a:gd name="T8" fmla="*/ 5 w 194"/>
                  <a:gd name="T9" fmla="*/ 77 h 172"/>
                  <a:gd name="T10" fmla="*/ 1 w 194"/>
                  <a:gd name="T11" fmla="*/ 58 h 172"/>
                  <a:gd name="T12" fmla="*/ 73 w 194"/>
                  <a:gd name="T13" fmla="*/ 34 h 172"/>
                  <a:gd name="T14" fmla="*/ 80 w 194"/>
                  <a:gd name="T15" fmla="*/ 38 h 172"/>
                  <a:gd name="T16" fmla="*/ 72 w 194"/>
                  <a:gd name="T17" fmla="*/ 42 h 172"/>
                  <a:gd name="T18" fmla="*/ 62 w 194"/>
                  <a:gd name="T19" fmla="*/ 59 h 172"/>
                  <a:gd name="T20" fmla="*/ 103 w 194"/>
                  <a:gd name="T21" fmla="*/ 75 h 172"/>
                  <a:gd name="T22" fmla="*/ 92 w 194"/>
                  <a:gd name="T23" fmla="*/ 30 h 172"/>
                  <a:gd name="T24" fmla="*/ 91 w 194"/>
                  <a:gd name="T25" fmla="*/ 20 h 172"/>
                  <a:gd name="T26" fmla="*/ 111 w 194"/>
                  <a:gd name="T27" fmla="*/ 0 h 172"/>
                  <a:gd name="T28" fmla="*/ 130 w 194"/>
                  <a:gd name="T29" fmla="*/ 9 h 172"/>
                  <a:gd name="T30" fmla="*/ 128 w 194"/>
                  <a:gd name="T31" fmla="*/ 27 h 172"/>
                  <a:gd name="T32" fmla="*/ 133 w 194"/>
                  <a:gd name="T33" fmla="*/ 55 h 172"/>
                  <a:gd name="T34" fmla="*/ 139 w 194"/>
                  <a:gd name="T35" fmla="*/ 71 h 172"/>
                  <a:gd name="T36" fmla="*/ 176 w 194"/>
                  <a:gd name="T37" fmla="*/ 94 h 172"/>
                  <a:gd name="T38" fmla="*/ 153 w 194"/>
                  <a:gd name="T39" fmla="*/ 29 h 172"/>
                  <a:gd name="T40" fmla="*/ 147 w 194"/>
                  <a:gd name="T41" fmla="*/ 3 h 172"/>
                  <a:gd name="T42" fmla="*/ 156 w 194"/>
                  <a:gd name="T43" fmla="*/ 3 h 172"/>
                  <a:gd name="T44" fmla="*/ 159 w 194"/>
                  <a:gd name="T45" fmla="*/ 14 h 172"/>
                  <a:gd name="T46" fmla="*/ 191 w 194"/>
                  <a:gd name="T47" fmla="*/ 89 h 172"/>
                  <a:gd name="T48" fmla="*/ 187 w 194"/>
                  <a:gd name="T49" fmla="*/ 121 h 172"/>
                  <a:gd name="T50" fmla="*/ 177 w 194"/>
                  <a:gd name="T51" fmla="*/ 122 h 172"/>
                  <a:gd name="T52" fmla="*/ 168 w 194"/>
                  <a:gd name="T53" fmla="*/ 115 h 172"/>
                  <a:gd name="T54" fmla="*/ 145 w 194"/>
                  <a:gd name="T55" fmla="*/ 10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4" h="172">
                    <a:moveTo>
                      <a:pt x="145" y="101"/>
                    </a:moveTo>
                    <a:cubicBezTo>
                      <a:pt x="144" y="119"/>
                      <a:pt x="148" y="157"/>
                      <a:pt x="132" y="170"/>
                    </a:cubicBezTo>
                    <a:cubicBezTo>
                      <a:pt x="127" y="169"/>
                      <a:pt x="128" y="168"/>
                      <a:pt x="125" y="172"/>
                    </a:cubicBezTo>
                    <a:cubicBezTo>
                      <a:pt x="105" y="164"/>
                      <a:pt x="116" y="129"/>
                      <a:pt x="112" y="104"/>
                    </a:cubicBezTo>
                    <a:cubicBezTo>
                      <a:pt x="78" y="94"/>
                      <a:pt x="30" y="97"/>
                      <a:pt x="5" y="77"/>
                    </a:cubicBezTo>
                    <a:cubicBezTo>
                      <a:pt x="3" y="72"/>
                      <a:pt x="0" y="67"/>
                      <a:pt x="1" y="58"/>
                    </a:cubicBezTo>
                    <a:cubicBezTo>
                      <a:pt x="19" y="44"/>
                      <a:pt x="41" y="28"/>
                      <a:pt x="73" y="34"/>
                    </a:cubicBezTo>
                    <a:cubicBezTo>
                      <a:pt x="75" y="35"/>
                      <a:pt x="74" y="40"/>
                      <a:pt x="80" y="38"/>
                    </a:cubicBezTo>
                    <a:cubicBezTo>
                      <a:pt x="79" y="41"/>
                      <a:pt x="75" y="41"/>
                      <a:pt x="72" y="42"/>
                    </a:cubicBezTo>
                    <a:cubicBezTo>
                      <a:pt x="75" y="48"/>
                      <a:pt x="64" y="52"/>
                      <a:pt x="62" y="59"/>
                    </a:cubicBezTo>
                    <a:cubicBezTo>
                      <a:pt x="74" y="66"/>
                      <a:pt x="88" y="71"/>
                      <a:pt x="103" y="75"/>
                    </a:cubicBezTo>
                    <a:cubicBezTo>
                      <a:pt x="106" y="61"/>
                      <a:pt x="98" y="42"/>
                      <a:pt x="92" y="30"/>
                    </a:cubicBezTo>
                    <a:cubicBezTo>
                      <a:pt x="94" y="25"/>
                      <a:pt x="92" y="25"/>
                      <a:pt x="91" y="20"/>
                    </a:cubicBezTo>
                    <a:cubicBezTo>
                      <a:pt x="94" y="9"/>
                      <a:pt x="104" y="6"/>
                      <a:pt x="111" y="0"/>
                    </a:cubicBezTo>
                    <a:cubicBezTo>
                      <a:pt x="118" y="2"/>
                      <a:pt x="126" y="4"/>
                      <a:pt x="130" y="9"/>
                    </a:cubicBezTo>
                    <a:cubicBezTo>
                      <a:pt x="135" y="16"/>
                      <a:pt x="129" y="22"/>
                      <a:pt x="128" y="27"/>
                    </a:cubicBezTo>
                    <a:cubicBezTo>
                      <a:pt x="128" y="30"/>
                      <a:pt x="132" y="49"/>
                      <a:pt x="133" y="55"/>
                    </a:cubicBezTo>
                    <a:cubicBezTo>
                      <a:pt x="134" y="60"/>
                      <a:pt x="139" y="65"/>
                      <a:pt x="139" y="71"/>
                    </a:cubicBezTo>
                    <a:cubicBezTo>
                      <a:pt x="160" y="66"/>
                      <a:pt x="161" y="89"/>
                      <a:pt x="176" y="94"/>
                    </a:cubicBezTo>
                    <a:cubicBezTo>
                      <a:pt x="169" y="76"/>
                      <a:pt x="164" y="48"/>
                      <a:pt x="153" y="29"/>
                    </a:cubicBezTo>
                    <a:cubicBezTo>
                      <a:pt x="149" y="22"/>
                      <a:pt x="139" y="15"/>
                      <a:pt x="147" y="3"/>
                    </a:cubicBezTo>
                    <a:cubicBezTo>
                      <a:pt x="152" y="4"/>
                      <a:pt x="153" y="2"/>
                      <a:pt x="156" y="3"/>
                    </a:cubicBezTo>
                    <a:cubicBezTo>
                      <a:pt x="158" y="6"/>
                      <a:pt x="158" y="11"/>
                      <a:pt x="159" y="14"/>
                    </a:cubicBezTo>
                    <a:cubicBezTo>
                      <a:pt x="168" y="29"/>
                      <a:pt x="185" y="67"/>
                      <a:pt x="191" y="89"/>
                    </a:cubicBezTo>
                    <a:cubicBezTo>
                      <a:pt x="194" y="102"/>
                      <a:pt x="194" y="115"/>
                      <a:pt x="187" y="121"/>
                    </a:cubicBezTo>
                    <a:cubicBezTo>
                      <a:pt x="183" y="119"/>
                      <a:pt x="181" y="123"/>
                      <a:pt x="177" y="122"/>
                    </a:cubicBezTo>
                    <a:cubicBezTo>
                      <a:pt x="173" y="122"/>
                      <a:pt x="171" y="117"/>
                      <a:pt x="168" y="115"/>
                    </a:cubicBezTo>
                    <a:cubicBezTo>
                      <a:pt x="160" y="110"/>
                      <a:pt x="151" y="106"/>
                      <a:pt x="145" y="101"/>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rgbClr val="333333"/>
                  </a:solidFill>
                  <a:latin typeface="汉仪书宋二简" panose="02010600000101010101" charset="-122"/>
                </a:endParaRPr>
              </a:p>
            </p:txBody>
          </p:sp>
          <p:sp>
            <p:nvSpPr>
              <p:cNvPr id="17" name="Freeform 75">
                <a:extLst>
                  <a:ext uri="{FF2B5EF4-FFF2-40B4-BE49-F238E27FC236}">
                    <a16:creationId xmlns:a16="http://schemas.microsoft.com/office/drawing/2014/main" id="{ACFBDE52-64C0-1EA1-A17B-612603D0EFD3}"/>
                  </a:ext>
                </a:extLst>
              </p:cNvPr>
              <p:cNvSpPr/>
              <p:nvPr/>
            </p:nvSpPr>
            <p:spPr bwMode="auto">
              <a:xfrm rot="16200000">
                <a:off x="7653098" y="3314619"/>
                <a:ext cx="400188" cy="222561"/>
              </a:xfrm>
              <a:custGeom>
                <a:avLst/>
                <a:gdLst>
                  <a:gd name="T0" fmla="*/ 151 w 194"/>
                  <a:gd name="T1" fmla="*/ 45 h 99"/>
                  <a:gd name="T2" fmla="*/ 139 w 194"/>
                  <a:gd name="T3" fmla="*/ 91 h 99"/>
                  <a:gd name="T4" fmla="*/ 118 w 194"/>
                  <a:gd name="T5" fmla="*/ 99 h 99"/>
                  <a:gd name="T6" fmla="*/ 3 w 194"/>
                  <a:gd name="T7" fmla="*/ 78 h 99"/>
                  <a:gd name="T8" fmla="*/ 4 w 194"/>
                  <a:gd name="T9" fmla="*/ 56 h 99"/>
                  <a:gd name="T10" fmla="*/ 59 w 194"/>
                  <a:gd name="T11" fmla="*/ 23 h 99"/>
                  <a:gd name="T12" fmla="*/ 51 w 194"/>
                  <a:gd name="T13" fmla="*/ 7 h 99"/>
                  <a:gd name="T14" fmla="*/ 72 w 194"/>
                  <a:gd name="T15" fmla="*/ 16 h 99"/>
                  <a:gd name="T16" fmla="*/ 84 w 194"/>
                  <a:gd name="T17" fmla="*/ 2 h 99"/>
                  <a:gd name="T18" fmla="*/ 95 w 194"/>
                  <a:gd name="T19" fmla="*/ 39 h 99"/>
                  <a:gd name="T20" fmla="*/ 62 w 194"/>
                  <a:gd name="T21" fmla="*/ 33 h 99"/>
                  <a:gd name="T22" fmla="*/ 42 w 194"/>
                  <a:gd name="T23" fmla="*/ 58 h 99"/>
                  <a:gd name="T24" fmla="*/ 127 w 194"/>
                  <a:gd name="T25" fmla="*/ 71 h 99"/>
                  <a:gd name="T26" fmla="*/ 106 w 194"/>
                  <a:gd name="T27" fmla="*/ 28 h 99"/>
                  <a:gd name="T28" fmla="*/ 124 w 194"/>
                  <a:gd name="T29" fmla="*/ 3 h 99"/>
                  <a:gd name="T30" fmla="*/ 183 w 194"/>
                  <a:gd name="T31" fmla="*/ 27 h 99"/>
                  <a:gd name="T32" fmla="*/ 180 w 194"/>
                  <a:gd name="T33" fmla="*/ 53 h 99"/>
                  <a:gd name="T34" fmla="*/ 151 w 194"/>
                  <a:gd name="T35" fmla="*/ 4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4" h="99">
                    <a:moveTo>
                      <a:pt x="151" y="45"/>
                    </a:moveTo>
                    <a:cubicBezTo>
                      <a:pt x="154" y="65"/>
                      <a:pt x="154" y="83"/>
                      <a:pt x="139" y="91"/>
                    </a:cubicBezTo>
                    <a:cubicBezTo>
                      <a:pt x="132" y="94"/>
                      <a:pt x="124" y="93"/>
                      <a:pt x="118" y="99"/>
                    </a:cubicBezTo>
                    <a:cubicBezTo>
                      <a:pt x="77" y="97"/>
                      <a:pt x="31" y="94"/>
                      <a:pt x="3" y="78"/>
                    </a:cubicBezTo>
                    <a:cubicBezTo>
                      <a:pt x="3" y="70"/>
                      <a:pt x="0" y="62"/>
                      <a:pt x="4" y="56"/>
                    </a:cubicBezTo>
                    <a:cubicBezTo>
                      <a:pt x="20" y="46"/>
                      <a:pt x="41" y="34"/>
                      <a:pt x="59" y="23"/>
                    </a:cubicBezTo>
                    <a:cubicBezTo>
                      <a:pt x="58" y="16"/>
                      <a:pt x="52" y="14"/>
                      <a:pt x="51" y="7"/>
                    </a:cubicBezTo>
                    <a:cubicBezTo>
                      <a:pt x="61" y="7"/>
                      <a:pt x="64" y="13"/>
                      <a:pt x="72" y="16"/>
                    </a:cubicBezTo>
                    <a:cubicBezTo>
                      <a:pt x="75" y="11"/>
                      <a:pt x="80" y="7"/>
                      <a:pt x="84" y="2"/>
                    </a:cubicBezTo>
                    <a:cubicBezTo>
                      <a:pt x="100" y="6"/>
                      <a:pt x="110" y="30"/>
                      <a:pt x="95" y="39"/>
                    </a:cubicBezTo>
                    <a:cubicBezTo>
                      <a:pt x="87" y="44"/>
                      <a:pt x="63" y="49"/>
                      <a:pt x="62" y="33"/>
                    </a:cubicBezTo>
                    <a:cubicBezTo>
                      <a:pt x="53" y="39"/>
                      <a:pt x="47" y="48"/>
                      <a:pt x="42" y="58"/>
                    </a:cubicBezTo>
                    <a:cubicBezTo>
                      <a:pt x="57" y="75"/>
                      <a:pt x="102" y="82"/>
                      <a:pt x="127" y="71"/>
                    </a:cubicBezTo>
                    <a:cubicBezTo>
                      <a:pt x="135" y="52"/>
                      <a:pt x="117" y="38"/>
                      <a:pt x="106" y="28"/>
                    </a:cubicBezTo>
                    <a:cubicBezTo>
                      <a:pt x="105" y="13"/>
                      <a:pt x="114" y="4"/>
                      <a:pt x="124" y="3"/>
                    </a:cubicBezTo>
                    <a:cubicBezTo>
                      <a:pt x="145" y="0"/>
                      <a:pt x="157" y="32"/>
                      <a:pt x="183" y="27"/>
                    </a:cubicBezTo>
                    <a:cubicBezTo>
                      <a:pt x="194" y="28"/>
                      <a:pt x="188" y="50"/>
                      <a:pt x="180" y="53"/>
                    </a:cubicBezTo>
                    <a:cubicBezTo>
                      <a:pt x="170" y="56"/>
                      <a:pt x="161" y="47"/>
                      <a:pt x="151" y="45"/>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rgbClr val="333333"/>
                  </a:solidFill>
                  <a:latin typeface="汉仪书宋二简" panose="02010600000101010101" charset="-122"/>
                </a:endParaRPr>
              </a:p>
            </p:txBody>
          </p:sp>
          <p:sp>
            <p:nvSpPr>
              <p:cNvPr id="18" name="Freeform 117">
                <a:extLst>
                  <a:ext uri="{FF2B5EF4-FFF2-40B4-BE49-F238E27FC236}">
                    <a16:creationId xmlns:a16="http://schemas.microsoft.com/office/drawing/2014/main" id="{9F03A22C-ED38-D8AF-1E3B-E5DEA354ECAB}"/>
                  </a:ext>
                </a:extLst>
              </p:cNvPr>
              <p:cNvSpPr/>
              <p:nvPr/>
            </p:nvSpPr>
            <p:spPr bwMode="auto">
              <a:xfrm rot="16200000">
                <a:off x="8905639" y="2896221"/>
                <a:ext cx="389853" cy="615923"/>
              </a:xfrm>
              <a:custGeom>
                <a:avLst/>
                <a:gdLst>
                  <a:gd name="T0" fmla="*/ 99 w 189"/>
                  <a:gd name="T1" fmla="*/ 274 h 274"/>
                  <a:gd name="T2" fmla="*/ 87 w 189"/>
                  <a:gd name="T3" fmla="*/ 274 h 274"/>
                  <a:gd name="T4" fmla="*/ 66 w 189"/>
                  <a:gd name="T5" fmla="*/ 233 h 274"/>
                  <a:gd name="T6" fmla="*/ 76 w 189"/>
                  <a:gd name="T7" fmla="*/ 210 h 274"/>
                  <a:gd name="T8" fmla="*/ 94 w 189"/>
                  <a:gd name="T9" fmla="*/ 218 h 274"/>
                  <a:gd name="T10" fmla="*/ 65 w 189"/>
                  <a:gd name="T11" fmla="*/ 51 h 274"/>
                  <a:gd name="T12" fmla="*/ 0 w 189"/>
                  <a:gd name="T13" fmla="*/ 24 h 274"/>
                  <a:gd name="T14" fmla="*/ 10 w 189"/>
                  <a:gd name="T15" fmla="*/ 4 h 274"/>
                  <a:gd name="T16" fmla="*/ 47 w 189"/>
                  <a:gd name="T17" fmla="*/ 15 h 274"/>
                  <a:gd name="T18" fmla="*/ 69 w 189"/>
                  <a:gd name="T19" fmla="*/ 25 h 274"/>
                  <a:gd name="T20" fmla="*/ 100 w 189"/>
                  <a:gd name="T21" fmla="*/ 42 h 274"/>
                  <a:gd name="T22" fmla="*/ 90 w 189"/>
                  <a:gd name="T23" fmla="*/ 56 h 274"/>
                  <a:gd name="T24" fmla="*/ 109 w 189"/>
                  <a:gd name="T25" fmla="*/ 103 h 274"/>
                  <a:gd name="T26" fmla="*/ 113 w 189"/>
                  <a:gd name="T27" fmla="*/ 118 h 274"/>
                  <a:gd name="T28" fmla="*/ 143 w 189"/>
                  <a:gd name="T29" fmla="*/ 147 h 274"/>
                  <a:gd name="T30" fmla="*/ 177 w 189"/>
                  <a:gd name="T31" fmla="*/ 167 h 274"/>
                  <a:gd name="T32" fmla="*/ 176 w 189"/>
                  <a:gd name="T33" fmla="*/ 153 h 274"/>
                  <a:gd name="T34" fmla="*/ 150 w 189"/>
                  <a:gd name="T35" fmla="*/ 136 h 274"/>
                  <a:gd name="T36" fmla="*/ 161 w 189"/>
                  <a:gd name="T37" fmla="*/ 109 h 274"/>
                  <a:gd name="T38" fmla="*/ 143 w 189"/>
                  <a:gd name="T39" fmla="*/ 93 h 274"/>
                  <a:gd name="T40" fmla="*/ 126 w 189"/>
                  <a:gd name="T41" fmla="*/ 91 h 274"/>
                  <a:gd name="T42" fmla="*/ 126 w 189"/>
                  <a:gd name="T43" fmla="*/ 73 h 274"/>
                  <a:gd name="T44" fmla="*/ 162 w 189"/>
                  <a:gd name="T45" fmla="*/ 62 h 274"/>
                  <a:gd name="T46" fmla="*/ 174 w 189"/>
                  <a:gd name="T47" fmla="*/ 69 h 274"/>
                  <a:gd name="T48" fmla="*/ 182 w 189"/>
                  <a:gd name="T49" fmla="*/ 86 h 274"/>
                  <a:gd name="T50" fmla="*/ 152 w 189"/>
                  <a:gd name="T51" fmla="*/ 87 h 274"/>
                  <a:gd name="T52" fmla="*/ 168 w 189"/>
                  <a:gd name="T53" fmla="*/ 114 h 274"/>
                  <a:gd name="T54" fmla="*/ 164 w 189"/>
                  <a:gd name="T55" fmla="*/ 127 h 274"/>
                  <a:gd name="T56" fmla="*/ 185 w 189"/>
                  <a:gd name="T57" fmla="*/ 154 h 274"/>
                  <a:gd name="T58" fmla="*/ 172 w 189"/>
                  <a:gd name="T59" fmla="*/ 192 h 274"/>
                  <a:gd name="T60" fmla="*/ 161 w 189"/>
                  <a:gd name="T61" fmla="*/ 187 h 274"/>
                  <a:gd name="T62" fmla="*/ 151 w 189"/>
                  <a:gd name="T63" fmla="*/ 186 h 274"/>
                  <a:gd name="T64" fmla="*/ 142 w 189"/>
                  <a:gd name="T65" fmla="*/ 178 h 274"/>
                  <a:gd name="T66" fmla="*/ 123 w 189"/>
                  <a:gd name="T67" fmla="*/ 164 h 274"/>
                  <a:gd name="T68" fmla="*/ 116 w 189"/>
                  <a:gd name="T69" fmla="*/ 226 h 274"/>
                  <a:gd name="T70" fmla="*/ 117 w 189"/>
                  <a:gd name="T71" fmla="*/ 244 h 274"/>
                  <a:gd name="T72" fmla="*/ 99 w 189"/>
                  <a:gd name="T73"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9" h="274">
                    <a:moveTo>
                      <a:pt x="99" y="274"/>
                    </a:moveTo>
                    <a:cubicBezTo>
                      <a:pt x="95" y="274"/>
                      <a:pt x="91" y="274"/>
                      <a:pt x="87" y="274"/>
                    </a:cubicBezTo>
                    <a:cubicBezTo>
                      <a:pt x="78" y="268"/>
                      <a:pt x="65" y="248"/>
                      <a:pt x="66" y="233"/>
                    </a:cubicBezTo>
                    <a:cubicBezTo>
                      <a:pt x="67" y="227"/>
                      <a:pt x="77" y="218"/>
                      <a:pt x="76" y="210"/>
                    </a:cubicBezTo>
                    <a:cubicBezTo>
                      <a:pt x="84" y="211"/>
                      <a:pt x="89" y="218"/>
                      <a:pt x="94" y="218"/>
                    </a:cubicBezTo>
                    <a:cubicBezTo>
                      <a:pt x="119" y="160"/>
                      <a:pt x="79" y="97"/>
                      <a:pt x="65" y="51"/>
                    </a:cubicBezTo>
                    <a:cubicBezTo>
                      <a:pt x="44" y="41"/>
                      <a:pt x="19" y="36"/>
                      <a:pt x="0" y="24"/>
                    </a:cubicBezTo>
                    <a:cubicBezTo>
                      <a:pt x="5" y="16"/>
                      <a:pt x="6" y="12"/>
                      <a:pt x="10" y="4"/>
                    </a:cubicBezTo>
                    <a:cubicBezTo>
                      <a:pt x="26" y="0"/>
                      <a:pt x="33" y="8"/>
                      <a:pt x="47" y="15"/>
                    </a:cubicBezTo>
                    <a:cubicBezTo>
                      <a:pt x="55" y="18"/>
                      <a:pt x="63" y="23"/>
                      <a:pt x="69" y="25"/>
                    </a:cubicBezTo>
                    <a:cubicBezTo>
                      <a:pt x="81" y="30"/>
                      <a:pt x="100" y="32"/>
                      <a:pt x="100" y="42"/>
                    </a:cubicBezTo>
                    <a:cubicBezTo>
                      <a:pt x="100" y="50"/>
                      <a:pt x="91" y="50"/>
                      <a:pt x="90" y="56"/>
                    </a:cubicBezTo>
                    <a:cubicBezTo>
                      <a:pt x="89" y="74"/>
                      <a:pt x="102" y="88"/>
                      <a:pt x="109" y="103"/>
                    </a:cubicBezTo>
                    <a:cubicBezTo>
                      <a:pt x="111" y="108"/>
                      <a:pt x="112" y="114"/>
                      <a:pt x="113" y="118"/>
                    </a:cubicBezTo>
                    <a:cubicBezTo>
                      <a:pt x="117" y="127"/>
                      <a:pt x="135" y="141"/>
                      <a:pt x="143" y="147"/>
                    </a:cubicBezTo>
                    <a:cubicBezTo>
                      <a:pt x="153" y="155"/>
                      <a:pt x="165" y="165"/>
                      <a:pt x="177" y="167"/>
                    </a:cubicBezTo>
                    <a:cubicBezTo>
                      <a:pt x="175" y="164"/>
                      <a:pt x="177" y="157"/>
                      <a:pt x="176" y="153"/>
                    </a:cubicBezTo>
                    <a:cubicBezTo>
                      <a:pt x="167" y="148"/>
                      <a:pt x="153" y="146"/>
                      <a:pt x="150" y="136"/>
                    </a:cubicBezTo>
                    <a:cubicBezTo>
                      <a:pt x="147" y="126"/>
                      <a:pt x="152" y="114"/>
                      <a:pt x="161" y="109"/>
                    </a:cubicBezTo>
                    <a:cubicBezTo>
                      <a:pt x="153" y="106"/>
                      <a:pt x="151" y="96"/>
                      <a:pt x="143" y="93"/>
                    </a:cubicBezTo>
                    <a:cubicBezTo>
                      <a:pt x="138" y="92"/>
                      <a:pt x="132" y="96"/>
                      <a:pt x="126" y="91"/>
                    </a:cubicBezTo>
                    <a:cubicBezTo>
                      <a:pt x="131" y="86"/>
                      <a:pt x="125" y="76"/>
                      <a:pt x="126" y="73"/>
                    </a:cubicBezTo>
                    <a:cubicBezTo>
                      <a:pt x="131" y="67"/>
                      <a:pt x="147" y="58"/>
                      <a:pt x="162" y="62"/>
                    </a:cubicBezTo>
                    <a:cubicBezTo>
                      <a:pt x="166" y="62"/>
                      <a:pt x="170" y="67"/>
                      <a:pt x="174" y="69"/>
                    </a:cubicBezTo>
                    <a:cubicBezTo>
                      <a:pt x="183" y="75"/>
                      <a:pt x="187" y="77"/>
                      <a:pt x="182" y="86"/>
                    </a:cubicBezTo>
                    <a:cubicBezTo>
                      <a:pt x="176" y="83"/>
                      <a:pt x="164" y="90"/>
                      <a:pt x="152" y="87"/>
                    </a:cubicBezTo>
                    <a:cubicBezTo>
                      <a:pt x="155" y="94"/>
                      <a:pt x="163" y="105"/>
                      <a:pt x="168" y="114"/>
                    </a:cubicBezTo>
                    <a:cubicBezTo>
                      <a:pt x="166" y="118"/>
                      <a:pt x="165" y="122"/>
                      <a:pt x="164" y="127"/>
                    </a:cubicBezTo>
                    <a:cubicBezTo>
                      <a:pt x="169" y="137"/>
                      <a:pt x="180" y="141"/>
                      <a:pt x="185" y="154"/>
                    </a:cubicBezTo>
                    <a:cubicBezTo>
                      <a:pt x="189" y="168"/>
                      <a:pt x="187" y="192"/>
                      <a:pt x="172" y="192"/>
                    </a:cubicBezTo>
                    <a:cubicBezTo>
                      <a:pt x="168" y="192"/>
                      <a:pt x="166" y="189"/>
                      <a:pt x="161" y="187"/>
                    </a:cubicBezTo>
                    <a:cubicBezTo>
                      <a:pt x="157" y="187"/>
                      <a:pt x="153" y="187"/>
                      <a:pt x="151" y="186"/>
                    </a:cubicBezTo>
                    <a:cubicBezTo>
                      <a:pt x="147" y="185"/>
                      <a:pt x="146" y="181"/>
                      <a:pt x="142" y="178"/>
                    </a:cubicBezTo>
                    <a:cubicBezTo>
                      <a:pt x="136" y="173"/>
                      <a:pt x="126" y="170"/>
                      <a:pt x="123" y="164"/>
                    </a:cubicBezTo>
                    <a:cubicBezTo>
                      <a:pt x="127" y="189"/>
                      <a:pt x="118" y="206"/>
                      <a:pt x="116" y="226"/>
                    </a:cubicBezTo>
                    <a:cubicBezTo>
                      <a:pt x="116" y="232"/>
                      <a:pt x="118" y="239"/>
                      <a:pt x="117" y="244"/>
                    </a:cubicBezTo>
                    <a:cubicBezTo>
                      <a:pt x="116" y="257"/>
                      <a:pt x="107" y="266"/>
                      <a:pt x="99" y="274"/>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50">
                  <a:solidFill>
                    <a:srgbClr val="333333"/>
                  </a:solidFill>
                  <a:latin typeface="汉仪书宋二简" panose="02010600000101010101" charset="-122"/>
                </a:endParaRPr>
              </a:p>
            </p:txBody>
          </p:sp>
        </p:grpSp>
      </p:grpSp>
    </p:spTree>
    <p:extLst>
      <p:ext uri="{BB962C8B-B14F-4D97-AF65-F5344CB8AC3E}">
        <p14:creationId xmlns:p14="http://schemas.microsoft.com/office/powerpoint/2010/main" val="2716111022"/>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6A72C740-92A7-DF9A-9BAF-9DC3522159B0}"/>
              </a:ext>
            </a:extLst>
          </p:cNvPr>
          <p:cNvSpPr>
            <a:spLocks noGrp="1"/>
          </p:cNvSpPr>
          <p:nvPr>
            <p:ph type="title" hasCustomPrompt="1"/>
          </p:nvPr>
        </p:nvSpPr>
        <p:spPr>
          <a:xfrm>
            <a:off x="495300" y="0"/>
            <a:ext cx="8143875" cy="771525"/>
          </a:xfrm>
          <a:prstGeom prst="rect">
            <a:avLst/>
          </a:prstGeom>
        </p:spPr>
        <p:txBody>
          <a:bodyPr anchor="b">
            <a:normAutofit/>
          </a:bodyPr>
          <a:lstStyle>
            <a:lvl1pPr>
              <a:lnSpc>
                <a:spcPct val="100000"/>
              </a:lnSpc>
              <a:defRPr>
                <a:solidFill>
                  <a:schemeClr val="accent1"/>
                </a:solidFill>
              </a:defRPr>
            </a:lvl1pPr>
          </a:lstStyle>
          <a:p>
            <a:r>
              <a:rPr lang="en-US" altLang="zh-CN" dirty="0"/>
              <a:t>Click to edit title</a:t>
            </a:r>
            <a:endParaRPr lang="en-US" dirty="0"/>
          </a:p>
        </p:txBody>
      </p:sp>
      <p:sp>
        <p:nvSpPr>
          <p:cNvPr id="8" name="内容占位符 7">
            <a:extLst>
              <a:ext uri="{FF2B5EF4-FFF2-40B4-BE49-F238E27FC236}">
                <a16:creationId xmlns:a16="http://schemas.microsoft.com/office/drawing/2014/main" id="{A8EC8488-3F43-EFCA-EFDD-F85C3793AF14}"/>
              </a:ext>
            </a:extLst>
          </p:cNvPr>
          <p:cNvSpPr>
            <a:spLocks noGrp="1"/>
          </p:cNvSpPr>
          <p:nvPr>
            <p:ph idx="1"/>
          </p:nvPr>
        </p:nvSpPr>
        <p:spPr>
          <a:xfrm>
            <a:off x="495300" y="847725"/>
            <a:ext cx="8143875" cy="3752850"/>
          </a:xfrm>
          <a:prstGeom prst="rect">
            <a:avLst/>
          </a:prstGeom>
        </p:spPr>
        <p:txBody>
          <a:bodyPr vert="horz" lIns="91440" tIns="45720" rIns="91440" bIns="45720" rtlCol="0">
            <a:normAutofit/>
          </a:bodyPr>
          <a:lstStyle>
            <a:lvl1pPr marL="214313" indent="-214313">
              <a:buFont typeface="Arial" panose="020B0604020202020204" pitchFamily="34" charset="0"/>
              <a:buChar char="•"/>
              <a:defRPr/>
            </a:lvl1pPr>
            <a:lvl2pPr marL="557213" indent="-214313">
              <a:buFont typeface="Arial" panose="020B0604020202020204" pitchFamily="34" charset="0"/>
              <a:buChar char="•"/>
              <a:defRPr/>
            </a:lvl2pPr>
            <a:lvl3pPr marL="900113" indent="-214313">
              <a:buFont typeface="Arial" panose="020B0604020202020204" pitchFamily="34" charset="0"/>
              <a:buChar char="•"/>
              <a:defRPr/>
            </a:lvl3pPr>
            <a:lvl4pPr marL="1243013" indent="-214313">
              <a:buFont typeface="Arial" panose="020B0604020202020204" pitchFamily="34" charset="0"/>
              <a:buChar char="•"/>
              <a:defRPr/>
            </a:lvl4pPr>
            <a:lvl5pPr marL="1585913" indent="-214313">
              <a:buFont typeface="Arial" panose="020B0604020202020204" pitchFamily="34" charset="0"/>
              <a:buChar char="•"/>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2226500697"/>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目录">
    <p:bg>
      <p:bgPr>
        <a:solidFill>
          <a:schemeClr val="bg1"/>
        </a:solidFill>
        <a:effectLst/>
      </p:bgPr>
    </p:bg>
    <p:spTree>
      <p:nvGrpSpPr>
        <p:cNvPr id="1" name=""/>
        <p:cNvGrpSpPr/>
        <p:nvPr/>
      </p:nvGrpSpPr>
      <p:grpSpPr>
        <a:xfrm>
          <a:off x="0" y="0"/>
          <a:ext cx="0" cy="0"/>
          <a:chOff x="0" y="0"/>
          <a:chExt cx="0" cy="0"/>
        </a:xfrm>
      </p:grpSpPr>
      <p:sp>
        <p:nvSpPr>
          <p:cNvPr id="3" name="ïšlíḑe">
            <a:extLst>
              <a:ext uri="{FF2B5EF4-FFF2-40B4-BE49-F238E27FC236}">
                <a16:creationId xmlns:a16="http://schemas.microsoft.com/office/drawing/2014/main" id="{7BC53B92-BEC4-EDF8-5583-A91F2DC83A1C}"/>
              </a:ext>
            </a:extLst>
          </p:cNvPr>
          <p:cNvSpPr/>
          <p:nvPr userDrawn="1"/>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 name="iṩḻiḋè">
            <a:extLst>
              <a:ext uri="{FF2B5EF4-FFF2-40B4-BE49-F238E27FC236}">
                <a16:creationId xmlns:a16="http://schemas.microsoft.com/office/drawing/2014/main" id="{E52402FD-35D2-5396-D561-79F7AE9F9E79}"/>
              </a:ext>
            </a:extLst>
          </p:cNvPr>
          <p:cNvSpPr/>
          <p:nvPr userDrawn="1"/>
        </p:nvSpPr>
        <p:spPr>
          <a:xfrm>
            <a:off x="157163" y="171450"/>
            <a:ext cx="8829675" cy="4800600"/>
          </a:xfrm>
          <a:prstGeom prst="round2DiagRect">
            <a:avLst>
              <a:gd name="adj1" fmla="val 5655"/>
              <a:gd name="adj2" fmla="val 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标题 5">
            <a:extLst>
              <a:ext uri="{FF2B5EF4-FFF2-40B4-BE49-F238E27FC236}">
                <a16:creationId xmlns:a16="http://schemas.microsoft.com/office/drawing/2014/main" id="{9CBEEAB1-2C1B-C62D-038E-E636BA28DFD0}"/>
              </a:ext>
            </a:extLst>
          </p:cNvPr>
          <p:cNvSpPr>
            <a:spLocks noGrp="1"/>
          </p:cNvSpPr>
          <p:nvPr>
            <p:ph type="title" hasCustomPrompt="1"/>
          </p:nvPr>
        </p:nvSpPr>
        <p:spPr>
          <a:xfrm>
            <a:off x="495300" y="847725"/>
            <a:ext cx="2970000" cy="1081872"/>
          </a:xfrm>
          <a:prstGeom prst="rect">
            <a:avLst/>
          </a:prstGeom>
        </p:spPr>
        <p:txBody>
          <a:bodyPr wrap="square" anchor="t">
            <a:noAutofit/>
          </a:bodyPr>
          <a:lstStyle>
            <a:lvl1pPr>
              <a:lnSpc>
                <a:spcPct val="100000"/>
              </a:lnSpc>
              <a:defRPr sz="5400">
                <a:solidFill>
                  <a:schemeClr val="accent1"/>
                </a:solidFill>
              </a:defRPr>
            </a:lvl1pPr>
          </a:lstStyle>
          <a:p>
            <a:r>
              <a:rPr lang="en-US" altLang="zh-CN" dirty="0"/>
              <a:t>Contents</a:t>
            </a:r>
            <a:endParaRPr lang="en-US" dirty="0"/>
          </a:p>
        </p:txBody>
      </p:sp>
    </p:spTree>
    <p:extLst>
      <p:ext uri="{BB962C8B-B14F-4D97-AF65-F5344CB8AC3E}">
        <p14:creationId xmlns:p14="http://schemas.microsoft.com/office/powerpoint/2010/main" val="3031603025"/>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tx1"/>
        </a:solidFill>
        <a:effectLst/>
      </p:bgPr>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4BC962B4-76D8-2D4C-E3EA-010CEF41C9C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29120" r="25197" b="7909"/>
          <a:stretch/>
        </p:blipFill>
        <p:spPr>
          <a:xfrm>
            <a:off x="-1" y="0"/>
            <a:ext cx="9144001" cy="5143500"/>
          </a:xfrm>
          <a:prstGeom prst="rect">
            <a:avLst/>
          </a:prstGeom>
        </p:spPr>
      </p:pic>
      <p:sp>
        <p:nvSpPr>
          <p:cNvPr id="10" name="í$lidè">
            <a:extLst>
              <a:ext uri="{FF2B5EF4-FFF2-40B4-BE49-F238E27FC236}">
                <a16:creationId xmlns:a16="http://schemas.microsoft.com/office/drawing/2014/main" id="{43534286-C21C-DA01-C83C-960B156471F8}"/>
              </a:ext>
            </a:extLst>
          </p:cNvPr>
          <p:cNvSpPr/>
          <p:nvPr userDrawn="1"/>
        </p:nvSpPr>
        <p:spPr>
          <a:xfrm flipH="1">
            <a:off x="4032577" y="0"/>
            <a:ext cx="5111423" cy="5143500"/>
          </a:xfrm>
          <a:prstGeom prst="rect">
            <a:avLst/>
          </a:prstGeom>
          <a:gradFill>
            <a:gsLst>
              <a:gs pos="14000">
                <a:schemeClr val="accent3">
                  <a:alpha val="58000"/>
                </a:schemeClr>
              </a:gs>
              <a:gs pos="100000">
                <a:schemeClr val="tx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3" name="îşḷïḋe">
            <a:extLst>
              <a:ext uri="{FF2B5EF4-FFF2-40B4-BE49-F238E27FC236}">
                <a16:creationId xmlns:a16="http://schemas.microsoft.com/office/drawing/2014/main" id="{1C840FAA-8EDA-EF68-3DDA-28D5F7EB510A}"/>
              </a:ext>
            </a:extLst>
          </p:cNvPr>
          <p:cNvSpPr/>
          <p:nvPr userDrawn="1"/>
        </p:nvSpPr>
        <p:spPr>
          <a:xfrm>
            <a:off x="1218010" y="1886967"/>
            <a:ext cx="6698456" cy="2388741"/>
          </a:xfrm>
          <a:prstGeom prst="snip2DiagRect">
            <a:avLst>
              <a:gd name="adj1" fmla="val 0"/>
              <a:gd name="adj2" fmla="val 14487"/>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013"/>
          </a:p>
        </p:txBody>
      </p:sp>
      <p:sp>
        <p:nvSpPr>
          <p:cNvPr id="8" name="文本占位符 7">
            <a:extLst>
              <a:ext uri="{FF2B5EF4-FFF2-40B4-BE49-F238E27FC236}">
                <a16:creationId xmlns:a16="http://schemas.microsoft.com/office/drawing/2014/main" id="{3A91A8F6-7E6F-F7E7-266F-5D493D8F9D04}"/>
              </a:ext>
            </a:extLst>
          </p:cNvPr>
          <p:cNvSpPr>
            <a:spLocks noGrp="1"/>
          </p:cNvSpPr>
          <p:nvPr>
            <p:ph type="body" sz="quarter" idx="14" hasCustomPrompt="1"/>
          </p:nvPr>
        </p:nvSpPr>
        <p:spPr>
          <a:xfrm>
            <a:off x="1421606" y="2071554"/>
            <a:ext cx="6291263" cy="900247"/>
          </a:xfrm>
          <a:prstGeom prst="rect">
            <a:avLst/>
          </a:prstGeom>
        </p:spPr>
        <p:txBody>
          <a:bodyPr wrap="none" anchor="t">
            <a:normAutofit/>
          </a:bodyPr>
          <a:lstStyle>
            <a:lvl1pPr marL="0" indent="0" algn="ctr">
              <a:lnSpc>
                <a:spcPct val="100000"/>
              </a:lnSpc>
              <a:buNone/>
              <a:defRPr sz="5400" b="1">
                <a:latin typeface="+mj-lt"/>
              </a:defRPr>
            </a:lvl1pPr>
          </a:lstStyle>
          <a:p>
            <a:pPr lvl="0"/>
            <a:r>
              <a:rPr lang="en-US" altLang="zh-CN" dirty="0"/>
              <a:t>01</a:t>
            </a:r>
            <a:endParaRPr lang="en-US" dirty="0"/>
          </a:p>
        </p:txBody>
      </p:sp>
      <p:sp>
        <p:nvSpPr>
          <p:cNvPr id="18" name="文本占位符 17">
            <a:extLst>
              <a:ext uri="{FF2B5EF4-FFF2-40B4-BE49-F238E27FC236}">
                <a16:creationId xmlns:a16="http://schemas.microsoft.com/office/drawing/2014/main" id="{0A7E0969-798D-D80E-741A-8C49221B3313}"/>
              </a:ext>
            </a:extLst>
          </p:cNvPr>
          <p:cNvSpPr>
            <a:spLocks noGrp="1"/>
          </p:cNvSpPr>
          <p:nvPr>
            <p:ph type="body" sz="quarter" idx="20" hasCustomPrompt="1"/>
          </p:nvPr>
        </p:nvSpPr>
        <p:spPr>
          <a:xfrm>
            <a:off x="1421606" y="3578268"/>
            <a:ext cx="6291263" cy="613036"/>
          </a:xfrm>
          <a:prstGeom prst="rect">
            <a:avLst/>
          </a:prstGeom>
        </p:spPr>
        <p:txBody>
          <a:bodyPr anchor="t">
            <a:normAutofit/>
          </a:bodyPr>
          <a:lstStyle>
            <a:lvl1pPr marL="0" indent="0" algn="ctr">
              <a:lnSpc>
                <a:spcPct val="130000"/>
              </a:lnSpc>
              <a:buFont typeface="+mj-lt"/>
              <a:buNone/>
              <a:defRPr sz="1350" b="0">
                <a:solidFill>
                  <a:schemeClr val="tx1"/>
                </a:solidFill>
                <a:latin typeface="+mn-lt"/>
              </a:defRPr>
            </a:lvl1pPr>
          </a:lstStyle>
          <a:p>
            <a:pPr lvl="0"/>
            <a:r>
              <a:rPr lang="en-US" dirty="0"/>
              <a:t>Click to edit </a:t>
            </a:r>
            <a:r>
              <a:rPr lang="en-US" altLang="zh-CN" dirty="0"/>
              <a:t>text</a:t>
            </a:r>
            <a:endParaRPr lang="en-US" dirty="0"/>
          </a:p>
        </p:txBody>
      </p:sp>
      <p:sp>
        <p:nvSpPr>
          <p:cNvPr id="5" name="标题 4">
            <a:extLst>
              <a:ext uri="{FF2B5EF4-FFF2-40B4-BE49-F238E27FC236}">
                <a16:creationId xmlns:a16="http://schemas.microsoft.com/office/drawing/2014/main" id="{6F1F26C4-592C-CEEA-3C5D-8EF0724C6CF1}"/>
              </a:ext>
            </a:extLst>
          </p:cNvPr>
          <p:cNvSpPr>
            <a:spLocks noGrp="1"/>
          </p:cNvSpPr>
          <p:nvPr>
            <p:ph type="title" hasCustomPrompt="1"/>
          </p:nvPr>
        </p:nvSpPr>
        <p:spPr>
          <a:xfrm>
            <a:off x="1421606" y="2900362"/>
            <a:ext cx="6291263" cy="620756"/>
          </a:xfrm>
          <a:prstGeom prst="rect">
            <a:avLst/>
          </a:prstGeom>
        </p:spPr>
        <p:txBody>
          <a:bodyPr>
            <a:noAutofit/>
          </a:bodyPr>
          <a:lstStyle>
            <a:lvl1pPr algn="ctr">
              <a:lnSpc>
                <a:spcPct val="100000"/>
              </a:lnSpc>
              <a:defRPr sz="3300"/>
            </a:lvl1pPr>
          </a:lstStyle>
          <a:p>
            <a:r>
              <a:rPr lang="en-US" altLang="zh-CN" dirty="0"/>
              <a:t>Click to edit title</a:t>
            </a:r>
            <a:endParaRPr lang="en-US" dirty="0"/>
          </a:p>
        </p:txBody>
      </p:sp>
    </p:spTree>
    <p:extLst>
      <p:ext uri="{BB962C8B-B14F-4D97-AF65-F5344CB8AC3E}">
        <p14:creationId xmlns:p14="http://schemas.microsoft.com/office/powerpoint/2010/main" val="1739481311"/>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grpSp>
        <p:nvGrpSpPr>
          <p:cNvPr id="14" name="组合 13">
            <a:extLst>
              <a:ext uri="{FF2B5EF4-FFF2-40B4-BE49-F238E27FC236}">
                <a16:creationId xmlns:a16="http://schemas.microsoft.com/office/drawing/2014/main" id="{03EE77B9-719A-1B1D-750E-DA7C9C3B2B78}"/>
              </a:ext>
            </a:extLst>
          </p:cNvPr>
          <p:cNvGrpSpPr/>
          <p:nvPr userDrawn="1"/>
        </p:nvGrpSpPr>
        <p:grpSpPr>
          <a:xfrm>
            <a:off x="1" y="0"/>
            <a:ext cx="9143999" cy="5143500"/>
            <a:chOff x="1" y="0"/>
            <a:chExt cx="12191999" cy="6858000"/>
          </a:xfrm>
        </p:grpSpPr>
        <p:sp>
          <p:nvSpPr>
            <p:cNvPr id="12" name="isľiḍé">
              <a:extLst>
                <a:ext uri="{FF2B5EF4-FFF2-40B4-BE49-F238E27FC236}">
                  <a16:creationId xmlns:a16="http://schemas.microsoft.com/office/drawing/2014/main" id="{0B20B618-DF0F-D910-1CFD-3652843A5973}"/>
                </a:ext>
              </a:extLst>
            </p:cNvPr>
            <p:cNvSpPr/>
            <p:nvPr userDrawn="1"/>
          </p:nvSpPr>
          <p:spPr>
            <a:xfrm>
              <a:off x="10987314" y="6235700"/>
              <a:ext cx="1204686" cy="622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 name="ïṧ1ïḑê">
              <a:extLst>
                <a:ext uri="{FF2B5EF4-FFF2-40B4-BE49-F238E27FC236}">
                  <a16:creationId xmlns:a16="http://schemas.microsoft.com/office/drawing/2014/main" id="{AEAD8D0B-D859-087C-4C1A-C85F9094913D}"/>
                </a:ext>
              </a:extLst>
            </p:cNvPr>
            <p:cNvSpPr/>
            <p:nvPr userDrawn="1"/>
          </p:nvSpPr>
          <p:spPr>
            <a:xfrm>
              <a:off x="1" y="5937813"/>
              <a:ext cx="986483" cy="920187"/>
            </a:xfrm>
            <a:prstGeom prst="corner">
              <a:avLst>
                <a:gd name="adj1" fmla="val 15204"/>
                <a:gd name="adj2" fmla="val 183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îŝ1iḓé">
              <a:extLst>
                <a:ext uri="{FF2B5EF4-FFF2-40B4-BE49-F238E27FC236}">
                  <a16:creationId xmlns:a16="http://schemas.microsoft.com/office/drawing/2014/main" id="{37FA4CE5-70F7-63F5-A448-5BB269A39BAE}"/>
                </a:ext>
              </a:extLst>
            </p:cNvPr>
            <p:cNvSpPr/>
            <p:nvPr userDrawn="1"/>
          </p:nvSpPr>
          <p:spPr>
            <a:xfrm>
              <a:off x="12032343" y="0"/>
              <a:ext cx="159657" cy="12732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ïŝļíḍé">
              <a:extLst>
                <a:ext uri="{FF2B5EF4-FFF2-40B4-BE49-F238E27FC236}">
                  <a16:creationId xmlns:a16="http://schemas.microsoft.com/office/drawing/2014/main" id="{4A5966AC-1320-4BDA-1F66-D3AB2602AEBE}"/>
                </a:ext>
              </a:extLst>
            </p:cNvPr>
            <p:cNvSpPr/>
            <p:nvPr userDrawn="1"/>
          </p:nvSpPr>
          <p:spPr>
            <a:xfrm>
              <a:off x="11529106" y="347456"/>
              <a:ext cx="290285" cy="2902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îSḻíḋé">
              <a:extLst>
                <a:ext uri="{FF2B5EF4-FFF2-40B4-BE49-F238E27FC236}">
                  <a16:creationId xmlns:a16="http://schemas.microsoft.com/office/drawing/2014/main" id="{1C6F0CFF-5976-4F71-F2C1-DF8A51F019EF}"/>
                </a:ext>
              </a:extLst>
            </p:cNvPr>
            <p:cNvSpPr/>
            <p:nvPr userDrawn="1"/>
          </p:nvSpPr>
          <p:spPr>
            <a:xfrm>
              <a:off x="10906399" y="514350"/>
              <a:ext cx="161830" cy="1618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9" name="标题 8">
            <a:extLst>
              <a:ext uri="{FF2B5EF4-FFF2-40B4-BE49-F238E27FC236}">
                <a16:creationId xmlns:a16="http://schemas.microsoft.com/office/drawing/2014/main" id="{6A72C740-92A7-DF9A-9BAF-9DC3522159B0}"/>
              </a:ext>
            </a:extLst>
          </p:cNvPr>
          <p:cNvSpPr>
            <a:spLocks noGrp="1"/>
          </p:cNvSpPr>
          <p:nvPr userDrawn="1">
            <p:ph type="title" hasCustomPrompt="1"/>
          </p:nvPr>
        </p:nvSpPr>
        <p:spPr>
          <a:xfrm>
            <a:off x="495300" y="0"/>
            <a:ext cx="8143875" cy="771525"/>
          </a:xfrm>
          <a:prstGeom prst="rect">
            <a:avLst/>
          </a:prstGeom>
        </p:spPr>
        <p:txBody>
          <a:bodyPr anchor="b">
            <a:normAutofit/>
          </a:bodyPr>
          <a:lstStyle>
            <a:lvl1pPr>
              <a:lnSpc>
                <a:spcPct val="100000"/>
              </a:lnSpc>
              <a:defRPr>
                <a:solidFill>
                  <a:schemeClr val="accent1"/>
                </a:solidFill>
              </a:defRPr>
            </a:lvl1pPr>
          </a:lstStyle>
          <a:p>
            <a:r>
              <a:rPr lang="en-US" altLang="zh-CN"/>
              <a:t>Click to edit title</a:t>
            </a:r>
            <a:endParaRPr lang="en-US"/>
          </a:p>
        </p:txBody>
      </p:sp>
    </p:spTree>
    <p:extLst>
      <p:ext uri="{BB962C8B-B14F-4D97-AF65-F5344CB8AC3E}">
        <p14:creationId xmlns:p14="http://schemas.microsoft.com/office/powerpoint/2010/main" val="2465030730"/>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04AECE7-DB2D-ADC1-3936-9D76F16C6318}"/>
              </a:ext>
            </a:extLst>
          </p:cNvPr>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7038917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2A88C8"/>
        </a:solidFill>
        <a:effectLst/>
      </p:bgPr>
    </p:bg>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925DDBF5-08FC-CD4F-28A3-3161C0B38E0D}"/>
              </a:ext>
            </a:extLst>
          </p:cNvPr>
          <p:cNvSpPr/>
          <p:nvPr userDrawn="1"/>
        </p:nvSpPr>
        <p:spPr>
          <a:xfrm>
            <a:off x="342900" y="325605"/>
            <a:ext cx="8458200" cy="44922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Tree>
    <p:extLst>
      <p:ext uri="{BB962C8B-B14F-4D97-AF65-F5344CB8AC3E}">
        <p14:creationId xmlns:p14="http://schemas.microsoft.com/office/powerpoint/2010/main" val="29182977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tx1"/>
        </a:solidFill>
        <a:effectLst/>
      </p:bgPr>
    </p:bg>
    <p:spTree>
      <p:nvGrpSpPr>
        <p:cNvPr id="1" name=""/>
        <p:cNvGrpSpPr/>
        <p:nvPr/>
      </p:nvGrpSpPr>
      <p:grpSpPr>
        <a:xfrm>
          <a:off x="0" y="0"/>
          <a:ext cx="0" cy="0"/>
          <a:chOff x="0" y="0"/>
          <a:chExt cx="0" cy="0"/>
        </a:xfrm>
      </p:grpSpPr>
      <p:pic>
        <p:nvPicPr>
          <p:cNvPr id="3" name="图片 2" descr="城市的风景&#10;&#10;描述已自动生成">
            <a:extLst>
              <a:ext uri="{FF2B5EF4-FFF2-40B4-BE49-F238E27FC236}">
                <a16:creationId xmlns:a16="http://schemas.microsoft.com/office/drawing/2014/main" id="{C2C5612D-727F-86A0-4BB2-C8E3EE1692E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8375" r="10989" b="6521"/>
          <a:stretch/>
        </p:blipFill>
        <p:spPr>
          <a:xfrm>
            <a:off x="0" y="0"/>
            <a:ext cx="9144000" cy="5143500"/>
          </a:xfrm>
          <a:prstGeom prst="rect">
            <a:avLst/>
          </a:prstGeom>
        </p:spPr>
      </p:pic>
      <p:sp>
        <p:nvSpPr>
          <p:cNvPr id="8" name="iśḷídè">
            <a:extLst>
              <a:ext uri="{FF2B5EF4-FFF2-40B4-BE49-F238E27FC236}">
                <a16:creationId xmlns:a16="http://schemas.microsoft.com/office/drawing/2014/main" id="{0FC6E1F2-9640-7F88-3931-AE789A757234}"/>
              </a:ext>
            </a:extLst>
          </p:cNvPr>
          <p:cNvSpPr/>
          <p:nvPr userDrawn="1"/>
        </p:nvSpPr>
        <p:spPr>
          <a:xfrm flipH="1">
            <a:off x="4032577" y="0"/>
            <a:ext cx="5111423" cy="5143500"/>
          </a:xfrm>
          <a:prstGeom prst="rect">
            <a:avLst/>
          </a:prstGeom>
          <a:gradFill>
            <a:gsLst>
              <a:gs pos="14000">
                <a:schemeClr val="accent3">
                  <a:alpha val="58000"/>
                </a:schemeClr>
              </a:gs>
              <a:gs pos="100000">
                <a:schemeClr val="tx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5" name="ïṧlídê">
            <a:extLst>
              <a:ext uri="{FF2B5EF4-FFF2-40B4-BE49-F238E27FC236}">
                <a16:creationId xmlns:a16="http://schemas.microsoft.com/office/drawing/2014/main" id="{2109CB6B-6C29-F795-800F-FE66A804B3D7}"/>
              </a:ext>
            </a:extLst>
          </p:cNvPr>
          <p:cNvSpPr/>
          <p:nvPr userDrawn="1"/>
        </p:nvSpPr>
        <p:spPr>
          <a:xfrm>
            <a:off x="0" y="2063331"/>
            <a:ext cx="6210000" cy="1786570"/>
          </a:xfrm>
          <a:prstGeom prst="snip2DiagRect">
            <a:avLst>
              <a:gd name="adj1" fmla="val 0"/>
              <a:gd name="adj2" fmla="val 16181"/>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1" name="标题 10">
            <a:extLst>
              <a:ext uri="{FF2B5EF4-FFF2-40B4-BE49-F238E27FC236}">
                <a16:creationId xmlns:a16="http://schemas.microsoft.com/office/drawing/2014/main" id="{E523AE3A-90CD-36F0-19FE-DA190B2D9F65}"/>
              </a:ext>
            </a:extLst>
          </p:cNvPr>
          <p:cNvSpPr>
            <a:spLocks noGrp="1"/>
          </p:cNvSpPr>
          <p:nvPr>
            <p:ph type="title" hasCustomPrompt="1"/>
          </p:nvPr>
        </p:nvSpPr>
        <p:spPr>
          <a:xfrm>
            <a:off x="489845" y="2167427"/>
            <a:ext cx="5400000" cy="1292439"/>
          </a:xfrm>
          <a:prstGeom prst="rect">
            <a:avLst/>
          </a:prstGeom>
        </p:spPr>
        <p:txBody>
          <a:bodyPr anchor="b">
            <a:noAutofit/>
          </a:bodyPr>
          <a:lstStyle>
            <a:lvl1pPr>
              <a:lnSpc>
                <a:spcPct val="100000"/>
              </a:lnSpc>
              <a:defRPr sz="6000"/>
            </a:lvl1pPr>
          </a:lstStyle>
          <a:p>
            <a:pPr lvl="0"/>
            <a:r>
              <a:rPr lang="en-US" altLang="zh-CN" dirty="0"/>
              <a:t>THANK YOU</a:t>
            </a:r>
            <a:endParaRPr lang="en-US" dirty="0"/>
          </a:p>
        </p:txBody>
      </p:sp>
    </p:spTree>
    <p:extLst>
      <p:ext uri="{BB962C8B-B14F-4D97-AF65-F5344CB8AC3E}">
        <p14:creationId xmlns:p14="http://schemas.microsoft.com/office/powerpoint/2010/main" val="1379740466"/>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300E5E7-94AA-4E97-90C9-2FA50109307B}" type="datetimeFigureOut">
              <a:rPr lang="zh-CN" altLang="en-US" smtClean="0"/>
              <a:t>2024/07/01</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0E86726-5E40-47E6-9F5B-DB5406D74821}"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3"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89307103-D92B-4D3C-B386-9FD58793CACA}"/>
              </a:ext>
            </a:extLst>
          </p:cNvPr>
          <p:cNvSpPr>
            <a:spLocks noGrp="1"/>
          </p:cNvSpPr>
          <p:nvPr>
            <p:ph type="title"/>
          </p:nvPr>
        </p:nvSpPr>
        <p:spPr>
          <a:xfrm>
            <a:off x="495300" y="0"/>
            <a:ext cx="8143875" cy="771525"/>
          </a:xfrm>
          <a:prstGeom prst="rect">
            <a:avLst/>
          </a:prstGeom>
        </p:spPr>
        <p:txBody>
          <a:bodyPr vert="horz" lIns="91440" tIns="45720" rIns="91440" bIns="45720" rtlCol="0" anchor="b">
            <a:normAutofit/>
          </a:bodyPr>
          <a:lstStyle/>
          <a:p>
            <a:pPr lvl="0" defTabSz="685766"/>
            <a:r>
              <a:rPr lang="en-US" altLang="zh-CN"/>
              <a:t>Click to edit Master title style</a:t>
            </a:r>
            <a:endParaRPr lang="zh-CN" altLang="en-US" dirty="0"/>
          </a:p>
        </p:txBody>
      </p:sp>
      <p:sp>
        <p:nvSpPr>
          <p:cNvPr id="3" name="文本占位符 2">
            <a:extLst>
              <a:ext uri="{FF2B5EF4-FFF2-40B4-BE49-F238E27FC236}">
                <a16:creationId xmlns:a16="http://schemas.microsoft.com/office/drawing/2014/main" id="{0F8920D0-E0E5-40BB-AEDA-3D7A0909240E}"/>
              </a:ext>
            </a:extLst>
          </p:cNvPr>
          <p:cNvSpPr>
            <a:spLocks noGrp="1"/>
          </p:cNvSpPr>
          <p:nvPr>
            <p:ph type="body" idx="1"/>
          </p:nvPr>
        </p:nvSpPr>
        <p:spPr>
          <a:xfrm>
            <a:off x="495300" y="847725"/>
            <a:ext cx="8143875" cy="3752850"/>
          </a:xfrm>
          <a:prstGeom prst="rect">
            <a:avLst/>
          </a:prstGeom>
        </p:spPr>
        <p:txBody>
          <a:bodyPr vert="horz" lIns="91440" tIns="45720" rIns="91440" bIns="45720" rtlCol="0">
            <a:normAutofit/>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zh-CN" altLang="en-US" dirty="0"/>
          </a:p>
        </p:txBody>
      </p:sp>
    </p:spTree>
    <p:extLst>
      <p:ext uri="{BB962C8B-B14F-4D97-AF65-F5344CB8AC3E}">
        <p14:creationId xmlns:p14="http://schemas.microsoft.com/office/powerpoint/2010/main" val="1335565683"/>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Lst>
  <p:hf hdr="0" ftr="0" dt="0"/>
  <p:txStyles>
    <p:titleStyle>
      <a:lvl1pPr algn="l" defTabSz="685800" rtl="0" eaLnBrk="1" latinLnBrk="0" hangingPunct="1">
        <a:lnSpc>
          <a:spcPct val="90000"/>
        </a:lnSpc>
        <a:spcBef>
          <a:spcPct val="0"/>
        </a:spcBef>
        <a:buNone/>
        <a:defRPr lang="zh-CN" altLang="en-US" sz="21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35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9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9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p15:clr>
            <a:srgbClr val="F26B43"/>
          </p15:clr>
        </p15:guide>
        <p15:guide id="2" pos="7256">
          <p15:clr>
            <a:srgbClr val="F26B43"/>
          </p15:clr>
        </p15:guide>
        <p15:guide id="3" orient="horz" pos="648">
          <p15:clr>
            <a:srgbClr val="F26B43"/>
          </p15:clr>
        </p15:guide>
        <p15:guide id="4" orient="horz" pos="712">
          <p15:clr>
            <a:srgbClr val="F26B43"/>
          </p15:clr>
        </p15:guide>
        <p15:guide id="5" orient="horz" pos="3928">
          <p15:clr>
            <a:srgbClr val="F26B43"/>
          </p15:clr>
        </p15:guide>
        <p15:guide id="6" orient="horz" pos="3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notesSlide" Target="../notesSlides/notesSlide3.xml"/><Relationship Id="rId5" Type="http://schemas.openxmlformats.org/officeDocument/2006/relationships/slideLayout" Target="../slideLayouts/slideLayout15.xml"/><Relationship Id="rId4" Type="http://schemas.openxmlformats.org/officeDocument/2006/relationships/tags" Target="../tags/tag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15.xml"/><Relationship Id="rId6" Type="http://schemas.openxmlformats.org/officeDocument/2006/relationships/image" Target="../media/image20.jpeg"/><Relationship Id="rId5" Type="http://schemas.openxmlformats.org/officeDocument/2006/relationships/image" Target="../media/image19.sv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721330A1-C58E-06F5-D642-C4A93FF4F58F}"/>
              </a:ext>
            </a:extLst>
          </p:cNvPr>
          <p:cNvSpPr txBox="1"/>
          <p:nvPr/>
        </p:nvSpPr>
        <p:spPr>
          <a:xfrm>
            <a:off x="738517" y="2571750"/>
            <a:ext cx="8032968" cy="369332"/>
          </a:xfrm>
          <a:prstGeom prst="rect">
            <a:avLst/>
          </a:prstGeom>
          <a:noFill/>
        </p:spPr>
        <p:txBody>
          <a:bodyPr wrap="none" rtlCol="0">
            <a:spAutoFit/>
          </a:bodyPr>
          <a:lstStyle/>
          <a:p>
            <a:r>
              <a:rPr lang="zh-CN" altLang="en-US" sz="1800" b="1" dirty="0">
                <a:solidFill>
                  <a:prstClr val="white"/>
                </a:solidFill>
                <a:latin typeface="Arial" panose="020F0502020204030204"/>
                <a:ea typeface="微软雅黑"/>
              </a:rPr>
              <a:t>本课件版权属广西中医药大学所有，仅作学习交流使用，不得用于商业用途。</a:t>
            </a:r>
          </a:p>
        </p:txBody>
      </p:sp>
      <p:grpSp>
        <p:nvGrpSpPr>
          <p:cNvPr id="7" name="组合 6">
            <a:extLst>
              <a:ext uri="{FF2B5EF4-FFF2-40B4-BE49-F238E27FC236}">
                <a16:creationId xmlns:a16="http://schemas.microsoft.com/office/drawing/2014/main" id="{086125F1-A9A4-CFD2-EDFC-9FF29347CE45}"/>
              </a:ext>
            </a:extLst>
          </p:cNvPr>
          <p:cNvGrpSpPr/>
          <p:nvPr/>
        </p:nvGrpSpPr>
        <p:grpSpPr>
          <a:xfrm>
            <a:off x="2334079" y="1746883"/>
            <a:ext cx="3765932" cy="648374"/>
            <a:chOff x="2783470" y="2858688"/>
            <a:chExt cx="6625058" cy="1140624"/>
          </a:xfrm>
        </p:grpSpPr>
        <p:grpSp>
          <p:nvGrpSpPr>
            <p:cNvPr id="8" name="组合 7">
              <a:extLst>
                <a:ext uri="{FF2B5EF4-FFF2-40B4-BE49-F238E27FC236}">
                  <a16:creationId xmlns:a16="http://schemas.microsoft.com/office/drawing/2014/main" id="{52D5C92C-B2D0-9DB9-836B-810A920299A1}"/>
                </a:ext>
              </a:extLst>
            </p:cNvPr>
            <p:cNvGrpSpPr/>
            <p:nvPr/>
          </p:nvGrpSpPr>
          <p:grpSpPr>
            <a:xfrm>
              <a:off x="2809350" y="2858688"/>
              <a:ext cx="2158319" cy="884802"/>
              <a:chOff x="2809350" y="2858688"/>
              <a:chExt cx="2158319" cy="884802"/>
            </a:xfrm>
          </p:grpSpPr>
          <p:sp>
            <p:nvSpPr>
              <p:cNvPr id="54" name="Freeform 62">
                <a:extLst>
                  <a:ext uri="{FF2B5EF4-FFF2-40B4-BE49-F238E27FC236}">
                    <a16:creationId xmlns:a16="http://schemas.microsoft.com/office/drawing/2014/main" id="{54C63551-F9B5-D5BC-7B7C-8D9162B0384E}"/>
                  </a:ext>
                </a:extLst>
              </p:cNvPr>
              <p:cNvSpPr>
                <a:spLocks/>
              </p:cNvSpPr>
              <p:nvPr/>
            </p:nvSpPr>
            <p:spPr bwMode="auto">
              <a:xfrm rot="16200000">
                <a:off x="3677466" y="2451220"/>
                <a:ext cx="882735" cy="1697671"/>
              </a:xfrm>
              <a:custGeom>
                <a:avLst/>
                <a:gdLst>
                  <a:gd name="T0" fmla="*/ 428 w 428"/>
                  <a:gd name="T1" fmla="*/ 753 h 756"/>
                  <a:gd name="T2" fmla="*/ 428 w 428"/>
                  <a:gd name="T3" fmla="*/ 756 h 756"/>
                  <a:gd name="T4" fmla="*/ 125 w 428"/>
                  <a:gd name="T5" fmla="*/ 596 h 756"/>
                  <a:gd name="T6" fmla="*/ 63 w 428"/>
                  <a:gd name="T7" fmla="*/ 427 h 756"/>
                  <a:gd name="T8" fmla="*/ 41 w 428"/>
                  <a:gd name="T9" fmla="*/ 216 h 756"/>
                  <a:gd name="T10" fmla="*/ 63 w 428"/>
                  <a:gd name="T11" fmla="*/ 230 h 756"/>
                  <a:gd name="T12" fmla="*/ 118 w 428"/>
                  <a:gd name="T13" fmla="*/ 291 h 756"/>
                  <a:gd name="T14" fmla="*/ 149 w 428"/>
                  <a:gd name="T15" fmla="*/ 414 h 756"/>
                  <a:gd name="T16" fmla="*/ 287 w 428"/>
                  <a:gd name="T17" fmla="*/ 583 h 756"/>
                  <a:gd name="T18" fmla="*/ 280 w 428"/>
                  <a:gd name="T19" fmla="*/ 499 h 756"/>
                  <a:gd name="T20" fmla="*/ 236 w 428"/>
                  <a:gd name="T21" fmla="*/ 351 h 756"/>
                  <a:gd name="T22" fmla="*/ 133 w 428"/>
                  <a:gd name="T23" fmla="*/ 262 h 756"/>
                  <a:gd name="T24" fmla="*/ 9 w 428"/>
                  <a:gd name="T25" fmla="*/ 3 h 756"/>
                  <a:gd name="T26" fmla="*/ 15 w 428"/>
                  <a:gd name="T27" fmla="*/ 10 h 756"/>
                  <a:gd name="T28" fmla="*/ 157 w 428"/>
                  <a:gd name="T29" fmla="*/ 144 h 756"/>
                  <a:gd name="T30" fmla="*/ 327 w 428"/>
                  <a:gd name="T31" fmla="*/ 267 h 756"/>
                  <a:gd name="T32" fmla="*/ 402 w 428"/>
                  <a:gd name="T33" fmla="*/ 484 h 756"/>
                  <a:gd name="T34" fmla="*/ 428 w 428"/>
                  <a:gd name="T35" fmla="*/ 753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8" h="756">
                    <a:moveTo>
                      <a:pt x="428" y="753"/>
                    </a:moveTo>
                    <a:cubicBezTo>
                      <a:pt x="428" y="754"/>
                      <a:pt x="428" y="755"/>
                      <a:pt x="428" y="756"/>
                    </a:cubicBezTo>
                    <a:cubicBezTo>
                      <a:pt x="307" y="720"/>
                      <a:pt x="198" y="680"/>
                      <a:pt x="125" y="596"/>
                    </a:cubicBezTo>
                    <a:cubicBezTo>
                      <a:pt x="88" y="554"/>
                      <a:pt x="67" y="498"/>
                      <a:pt x="63" y="427"/>
                    </a:cubicBezTo>
                    <a:cubicBezTo>
                      <a:pt x="58" y="354"/>
                      <a:pt x="64" y="276"/>
                      <a:pt x="41" y="216"/>
                    </a:cubicBezTo>
                    <a:cubicBezTo>
                      <a:pt x="50" y="218"/>
                      <a:pt x="57" y="225"/>
                      <a:pt x="63" y="230"/>
                    </a:cubicBezTo>
                    <a:cubicBezTo>
                      <a:pt x="85" y="248"/>
                      <a:pt x="103" y="268"/>
                      <a:pt x="118" y="291"/>
                    </a:cubicBezTo>
                    <a:cubicBezTo>
                      <a:pt x="140" y="324"/>
                      <a:pt x="141" y="366"/>
                      <a:pt x="149" y="414"/>
                    </a:cubicBezTo>
                    <a:cubicBezTo>
                      <a:pt x="163" y="503"/>
                      <a:pt x="223" y="544"/>
                      <a:pt x="287" y="583"/>
                    </a:cubicBezTo>
                    <a:cubicBezTo>
                      <a:pt x="277" y="559"/>
                      <a:pt x="280" y="528"/>
                      <a:pt x="280" y="499"/>
                    </a:cubicBezTo>
                    <a:cubicBezTo>
                      <a:pt x="281" y="433"/>
                      <a:pt x="267" y="386"/>
                      <a:pt x="236" y="351"/>
                    </a:cubicBezTo>
                    <a:cubicBezTo>
                      <a:pt x="207" y="318"/>
                      <a:pt x="168" y="291"/>
                      <a:pt x="133" y="262"/>
                    </a:cubicBezTo>
                    <a:cubicBezTo>
                      <a:pt x="61" y="203"/>
                      <a:pt x="0" y="140"/>
                      <a:pt x="9" y="3"/>
                    </a:cubicBezTo>
                    <a:cubicBezTo>
                      <a:pt x="11" y="0"/>
                      <a:pt x="14" y="8"/>
                      <a:pt x="15" y="10"/>
                    </a:cubicBezTo>
                    <a:cubicBezTo>
                      <a:pt x="52" y="67"/>
                      <a:pt x="101" y="107"/>
                      <a:pt x="157" y="144"/>
                    </a:cubicBezTo>
                    <a:cubicBezTo>
                      <a:pt x="215" y="183"/>
                      <a:pt x="280" y="215"/>
                      <a:pt x="327" y="267"/>
                    </a:cubicBezTo>
                    <a:cubicBezTo>
                      <a:pt x="374" y="320"/>
                      <a:pt x="398" y="391"/>
                      <a:pt x="402" y="484"/>
                    </a:cubicBezTo>
                    <a:cubicBezTo>
                      <a:pt x="407" y="584"/>
                      <a:pt x="393" y="685"/>
                      <a:pt x="428" y="753"/>
                    </a:cubicBezTo>
                    <a:close/>
                  </a:path>
                </a:pathLst>
              </a:custGeom>
              <a:solidFill>
                <a:srgbClr val="007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55" name="Freeform 63">
                <a:extLst>
                  <a:ext uri="{FF2B5EF4-FFF2-40B4-BE49-F238E27FC236}">
                    <a16:creationId xmlns:a16="http://schemas.microsoft.com/office/drawing/2014/main" id="{A26E85E7-B4C6-B3F9-B7B7-7DDD5393A79B}"/>
                  </a:ext>
                </a:extLst>
              </p:cNvPr>
              <p:cNvSpPr>
                <a:spLocks/>
              </p:cNvSpPr>
              <p:nvPr/>
            </p:nvSpPr>
            <p:spPr bwMode="auto">
              <a:xfrm rot="16200000">
                <a:off x="3095585" y="2818582"/>
                <a:ext cx="835355" cy="1014462"/>
              </a:xfrm>
              <a:custGeom>
                <a:avLst/>
                <a:gdLst>
                  <a:gd name="T0" fmla="*/ 393 w 405"/>
                  <a:gd name="T1" fmla="*/ 453 h 453"/>
                  <a:gd name="T2" fmla="*/ 184 w 405"/>
                  <a:gd name="T3" fmla="*/ 242 h 453"/>
                  <a:gd name="T4" fmla="*/ 64 w 405"/>
                  <a:gd name="T5" fmla="*/ 150 h 453"/>
                  <a:gd name="T6" fmla="*/ 7 w 405"/>
                  <a:gd name="T7" fmla="*/ 0 h 453"/>
                  <a:gd name="T8" fmla="*/ 93 w 405"/>
                  <a:gd name="T9" fmla="*/ 117 h 453"/>
                  <a:gd name="T10" fmla="*/ 329 w 405"/>
                  <a:gd name="T11" fmla="*/ 288 h 453"/>
                  <a:gd name="T12" fmla="*/ 393 w 405"/>
                  <a:gd name="T13" fmla="*/ 453 h 453"/>
                </a:gdLst>
                <a:ahLst/>
                <a:cxnLst>
                  <a:cxn ang="0">
                    <a:pos x="T0" y="T1"/>
                  </a:cxn>
                  <a:cxn ang="0">
                    <a:pos x="T2" y="T3"/>
                  </a:cxn>
                  <a:cxn ang="0">
                    <a:pos x="T4" y="T5"/>
                  </a:cxn>
                  <a:cxn ang="0">
                    <a:pos x="T6" y="T7"/>
                  </a:cxn>
                  <a:cxn ang="0">
                    <a:pos x="T8" y="T9"/>
                  </a:cxn>
                  <a:cxn ang="0">
                    <a:pos x="T10" y="T11"/>
                  </a:cxn>
                  <a:cxn ang="0">
                    <a:pos x="T12" y="T13"/>
                  </a:cxn>
                </a:cxnLst>
                <a:rect l="0" t="0" r="r" b="b"/>
                <a:pathLst>
                  <a:path w="405" h="453">
                    <a:moveTo>
                      <a:pt x="393" y="453"/>
                    </a:moveTo>
                    <a:cubicBezTo>
                      <a:pt x="356" y="348"/>
                      <a:pt x="272" y="297"/>
                      <a:pt x="184" y="242"/>
                    </a:cubicBezTo>
                    <a:cubicBezTo>
                      <a:pt x="141" y="215"/>
                      <a:pt x="99" y="187"/>
                      <a:pt x="64" y="150"/>
                    </a:cubicBezTo>
                    <a:cubicBezTo>
                      <a:pt x="31" y="115"/>
                      <a:pt x="0" y="69"/>
                      <a:pt x="7" y="0"/>
                    </a:cubicBezTo>
                    <a:cubicBezTo>
                      <a:pt x="30" y="47"/>
                      <a:pt x="57" y="84"/>
                      <a:pt x="93" y="117"/>
                    </a:cubicBezTo>
                    <a:cubicBezTo>
                      <a:pt x="164" y="181"/>
                      <a:pt x="260" y="219"/>
                      <a:pt x="329" y="288"/>
                    </a:cubicBezTo>
                    <a:cubicBezTo>
                      <a:pt x="367" y="325"/>
                      <a:pt x="405" y="379"/>
                      <a:pt x="393" y="453"/>
                    </a:cubicBezTo>
                    <a:close/>
                  </a:path>
                </a:pathLst>
              </a:custGeom>
              <a:solidFill>
                <a:srgbClr val="00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56" name="Freeform 67">
                <a:extLst>
                  <a:ext uri="{FF2B5EF4-FFF2-40B4-BE49-F238E27FC236}">
                    <a16:creationId xmlns:a16="http://schemas.microsoft.com/office/drawing/2014/main" id="{60F8920D-9DCE-4259-9137-AF161879850F}"/>
                  </a:ext>
                </a:extLst>
              </p:cNvPr>
              <p:cNvSpPr>
                <a:spLocks/>
              </p:cNvSpPr>
              <p:nvPr/>
            </p:nvSpPr>
            <p:spPr bwMode="auto">
              <a:xfrm rot="16200000">
                <a:off x="2887240" y="2945834"/>
                <a:ext cx="693055" cy="848836"/>
              </a:xfrm>
              <a:custGeom>
                <a:avLst/>
                <a:gdLst>
                  <a:gd name="T0" fmla="*/ 336 w 336"/>
                  <a:gd name="T1" fmla="*/ 378 h 378"/>
                  <a:gd name="T2" fmla="*/ 142 w 336"/>
                  <a:gd name="T3" fmla="*/ 214 h 378"/>
                  <a:gd name="T4" fmla="*/ 0 w 336"/>
                  <a:gd name="T5" fmla="*/ 0 h 378"/>
                  <a:gd name="T6" fmla="*/ 270 w 336"/>
                  <a:gd name="T7" fmla="*/ 257 h 378"/>
                  <a:gd name="T8" fmla="*/ 336 w 336"/>
                  <a:gd name="T9" fmla="*/ 378 h 378"/>
                </a:gdLst>
                <a:ahLst/>
                <a:cxnLst>
                  <a:cxn ang="0">
                    <a:pos x="T0" y="T1"/>
                  </a:cxn>
                  <a:cxn ang="0">
                    <a:pos x="T2" y="T3"/>
                  </a:cxn>
                  <a:cxn ang="0">
                    <a:pos x="T4" y="T5"/>
                  </a:cxn>
                  <a:cxn ang="0">
                    <a:pos x="T6" y="T7"/>
                  </a:cxn>
                  <a:cxn ang="0">
                    <a:pos x="T8" y="T9"/>
                  </a:cxn>
                </a:cxnLst>
                <a:rect l="0" t="0" r="r" b="b"/>
                <a:pathLst>
                  <a:path w="336" h="378">
                    <a:moveTo>
                      <a:pt x="336" y="378"/>
                    </a:moveTo>
                    <a:cubicBezTo>
                      <a:pt x="294" y="301"/>
                      <a:pt x="212" y="263"/>
                      <a:pt x="142" y="214"/>
                    </a:cubicBezTo>
                    <a:cubicBezTo>
                      <a:pt x="74" y="168"/>
                      <a:pt x="0" y="114"/>
                      <a:pt x="0" y="0"/>
                    </a:cubicBezTo>
                    <a:cubicBezTo>
                      <a:pt x="44" y="125"/>
                      <a:pt x="177" y="173"/>
                      <a:pt x="270" y="257"/>
                    </a:cubicBezTo>
                    <a:cubicBezTo>
                      <a:pt x="304" y="287"/>
                      <a:pt x="334" y="322"/>
                      <a:pt x="336" y="378"/>
                    </a:cubicBezTo>
                    <a:close/>
                  </a:path>
                </a:pathLst>
              </a:custGeom>
              <a:solidFill>
                <a:srgbClr val="99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grpSp>
        <p:sp>
          <p:nvSpPr>
            <p:cNvPr id="9" name="Freeform 77">
              <a:extLst>
                <a:ext uri="{FF2B5EF4-FFF2-40B4-BE49-F238E27FC236}">
                  <a16:creationId xmlns:a16="http://schemas.microsoft.com/office/drawing/2014/main" id="{49BF5FE6-0A59-3B7D-CE0D-54A6B85DB5E9}"/>
                </a:ext>
              </a:extLst>
            </p:cNvPr>
            <p:cNvSpPr>
              <a:spLocks noEditPoints="1"/>
            </p:cNvSpPr>
            <p:nvPr/>
          </p:nvSpPr>
          <p:spPr bwMode="auto">
            <a:xfrm rot="16200000">
              <a:off x="3211822" y="3780894"/>
              <a:ext cx="183638" cy="191506"/>
            </a:xfrm>
            <a:custGeom>
              <a:avLst/>
              <a:gdLst>
                <a:gd name="T0" fmla="*/ 89 w 89"/>
                <a:gd name="T1" fmla="*/ 49 h 87"/>
                <a:gd name="T2" fmla="*/ 13 w 89"/>
                <a:gd name="T3" fmla="*/ 80 h 87"/>
                <a:gd name="T4" fmla="*/ 5 w 89"/>
                <a:gd name="T5" fmla="*/ 87 h 87"/>
                <a:gd name="T6" fmla="*/ 5 w 89"/>
                <a:gd name="T7" fmla="*/ 54 h 87"/>
                <a:gd name="T8" fmla="*/ 11 w 89"/>
                <a:gd name="T9" fmla="*/ 64 h 87"/>
                <a:gd name="T10" fmla="*/ 35 w 89"/>
                <a:gd name="T11" fmla="*/ 56 h 87"/>
                <a:gd name="T12" fmla="*/ 35 w 89"/>
                <a:gd name="T13" fmla="*/ 28 h 87"/>
                <a:gd name="T14" fmla="*/ 11 w 89"/>
                <a:gd name="T15" fmla="*/ 18 h 87"/>
                <a:gd name="T16" fmla="*/ 6 w 89"/>
                <a:gd name="T17" fmla="*/ 29 h 87"/>
                <a:gd name="T18" fmla="*/ 5 w 89"/>
                <a:gd name="T19" fmla="*/ 15 h 87"/>
                <a:gd name="T20" fmla="*/ 5 w 89"/>
                <a:gd name="T21" fmla="*/ 1 h 87"/>
                <a:gd name="T22" fmla="*/ 10 w 89"/>
                <a:gd name="T23" fmla="*/ 9 h 87"/>
                <a:gd name="T24" fmla="*/ 89 w 89"/>
                <a:gd name="T25" fmla="*/ 43 h 87"/>
                <a:gd name="T26" fmla="*/ 89 w 89"/>
                <a:gd name="T27" fmla="*/ 49 h 87"/>
                <a:gd name="T28" fmla="*/ 41 w 89"/>
                <a:gd name="T29" fmla="*/ 30 h 87"/>
                <a:gd name="T30" fmla="*/ 42 w 89"/>
                <a:gd name="T31" fmla="*/ 54 h 87"/>
                <a:gd name="T32" fmla="*/ 71 w 89"/>
                <a:gd name="T33" fmla="*/ 41 h 87"/>
                <a:gd name="T34" fmla="*/ 41 w 89"/>
                <a:gd name="T35" fmla="*/ 3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9" h="87">
                  <a:moveTo>
                    <a:pt x="89" y="49"/>
                  </a:moveTo>
                  <a:cubicBezTo>
                    <a:pt x="64" y="59"/>
                    <a:pt x="39" y="70"/>
                    <a:pt x="13" y="80"/>
                  </a:cubicBezTo>
                  <a:cubicBezTo>
                    <a:pt x="9" y="80"/>
                    <a:pt x="11" y="87"/>
                    <a:pt x="5" y="87"/>
                  </a:cubicBezTo>
                  <a:cubicBezTo>
                    <a:pt x="3" y="79"/>
                    <a:pt x="3" y="62"/>
                    <a:pt x="5" y="54"/>
                  </a:cubicBezTo>
                  <a:cubicBezTo>
                    <a:pt x="11" y="54"/>
                    <a:pt x="7" y="63"/>
                    <a:pt x="11" y="64"/>
                  </a:cubicBezTo>
                  <a:cubicBezTo>
                    <a:pt x="20" y="62"/>
                    <a:pt x="27" y="58"/>
                    <a:pt x="35" y="56"/>
                  </a:cubicBezTo>
                  <a:cubicBezTo>
                    <a:pt x="35" y="46"/>
                    <a:pt x="35" y="37"/>
                    <a:pt x="35" y="28"/>
                  </a:cubicBezTo>
                  <a:cubicBezTo>
                    <a:pt x="28" y="24"/>
                    <a:pt x="20" y="21"/>
                    <a:pt x="11" y="18"/>
                  </a:cubicBezTo>
                  <a:cubicBezTo>
                    <a:pt x="7" y="19"/>
                    <a:pt x="11" y="28"/>
                    <a:pt x="6" y="29"/>
                  </a:cubicBezTo>
                  <a:cubicBezTo>
                    <a:pt x="0" y="28"/>
                    <a:pt x="5" y="20"/>
                    <a:pt x="5" y="15"/>
                  </a:cubicBezTo>
                  <a:cubicBezTo>
                    <a:pt x="5" y="10"/>
                    <a:pt x="2" y="4"/>
                    <a:pt x="5" y="1"/>
                  </a:cubicBezTo>
                  <a:cubicBezTo>
                    <a:pt x="10" y="0"/>
                    <a:pt x="8" y="7"/>
                    <a:pt x="10" y="9"/>
                  </a:cubicBezTo>
                  <a:cubicBezTo>
                    <a:pt x="35" y="21"/>
                    <a:pt x="63" y="32"/>
                    <a:pt x="89" y="43"/>
                  </a:cubicBezTo>
                  <a:cubicBezTo>
                    <a:pt x="89" y="45"/>
                    <a:pt x="89" y="47"/>
                    <a:pt x="89" y="49"/>
                  </a:cubicBezTo>
                  <a:close/>
                  <a:moveTo>
                    <a:pt x="41" y="30"/>
                  </a:moveTo>
                  <a:cubicBezTo>
                    <a:pt x="42" y="37"/>
                    <a:pt x="40" y="48"/>
                    <a:pt x="42" y="54"/>
                  </a:cubicBezTo>
                  <a:cubicBezTo>
                    <a:pt x="51" y="49"/>
                    <a:pt x="62" y="46"/>
                    <a:pt x="71" y="41"/>
                  </a:cubicBezTo>
                  <a:cubicBezTo>
                    <a:pt x="60" y="38"/>
                    <a:pt x="51" y="33"/>
                    <a:pt x="41" y="3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10" name="Freeform 78">
              <a:extLst>
                <a:ext uri="{FF2B5EF4-FFF2-40B4-BE49-F238E27FC236}">
                  <a16:creationId xmlns:a16="http://schemas.microsoft.com/office/drawing/2014/main" id="{AF36B8FF-7FF0-5356-26C7-582CFA0B4C0F}"/>
                </a:ext>
              </a:extLst>
            </p:cNvPr>
            <p:cNvSpPr>
              <a:spLocks/>
            </p:cNvSpPr>
            <p:nvPr/>
          </p:nvSpPr>
          <p:spPr bwMode="auto">
            <a:xfrm rot="16200000">
              <a:off x="2779233" y="3782865"/>
              <a:ext cx="220684" cy="212209"/>
            </a:xfrm>
            <a:custGeom>
              <a:avLst/>
              <a:gdLst>
                <a:gd name="T0" fmla="*/ 18 w 107"/>
                <a:gd name="T1" fmla="*/ 60 h 95"/>
                <a:gd name="T2" fmla="*/ 18 w 107"/>
                <a:gd name="T3" fmla="*/ 40 h 95"/>
                <a:gd name="T4" fmla="*/ 50 w 107"/>
                <a:gd name="T5" fmla="*/ 8 h 95"/>
                <a:gd name="T6" fmla="*/ 71 w 107"/>
                <a:gd name="T7" fmla="*/ 8 h 95"/>
                <a:gd name="T8" fmla="*/ 99 w 107"/>
                <a:gd name="T9" fmla="*/ 83 h 95"/>
                <a:gd name="T10" fmla="*/ 76 w 107"/>
                <a:gd name="T11" fmla="*/ 82 h 95"/>
                <a:gd name="T12" fmla="*/ 89 w 107"/>
                <a:gd name="T13" fmla="*/ 74 h 95"/>
                <a:gd name="T14" fmla="*/ 96 w 107"/>
                <a:gd name="T15" fmla="*/ 52 h 95"/>
                <a:gd name="T16" fmla="*/ 29 w 107"/>
                <a:gd name="T17" fmla="*/ 71 h 95"/>
                <a:gd name="T18" fmla="*/ 52 w 107"/>
                <a:gd name="T19" fmla="*/ 71 h 95"/>
                <a:gd name="T20" fmla="*/ 58 w 107"/>
                <a:gd name="T21" fmla="*/ 59 h 95"/>
                <a:gd name="T22" fmla="*/ 60 w 107"/>
                <a:gd name="T23" fmla="*/ 75 h 95"/>
                <a:gd name="T24" fmla="*/ 60 w 107"/>
                <a:gd name="T25" fmla="*/ 93 h 95"/>
                <a:gd name="T26" fmla="*/ 52 w 107"/>
                <a:gd name="T27" fmla="*/ 85 h 95"/>
                <a:gd name="T28" fmla="*/ 24 w 107"/>
                <a:gd name="T29" fmla="*/ 85 h 95"/>
                <a:gd name="T30" fmla="*/ 18 w 107"/>
                <a:gd name="T31"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95">
                  <a:moveTo>
                    <a:pt x="18" y="60"/>
                  </a:moveTo>
                  <a:cubicBezTo>
                    <a:pt x="18" y="54"/>
                    <a:pt x="18" y="47"/>
                    <a:pt x="18" y="40"/>
                  </a:cubicBezTo>
                  <a:cubicBezTo>
                    <a:pt x="22" y="23"/>
                    <a:pt x="33" y="12"/>
                    <a:pt x="50" y="8"/>
                  </a:cubicBezTo>
                  <a:cubicBezTo>
                    <a:pt x="57" y="8"/>
                    <a:pt x="64" y="8"/>
                    <a:pt x="71" y="8"/>
                  </a:cubicBezTo>
                  <a:cubicBezTo>
                    <a:pt x="104" y="11"/>
                    <a:pt x="107" y="50"/>
                    <a:pt x="99" y="83"/>
                  </a:cubicBezTo>
                  <a:cubicBezTo>
                    <a:pt x="92" y="83"/>
                    <a:pt x="82" y="85"/>
                    <a:pt x="76" y="82"/>
                  </a:cubicBezTo>
                  <a:cubicBezTo>
                    <a:pt x="76" y="73"/>
                    <a:pt x="85" y="77"/>
                    <a:pt x="89" y="74"/>
                  </a:cubicBezTo>
                  <a:cubicBezTo>
                    <a:pt x="96" y="69"/>
                    <a:pt x="97" y="58"/>
                    <a:pt x="96" y="52"/>
                  </a:cubicBezTo>
                  <a:cubicBezTo>
                    <a:pt x="95" y="0"/>
                    <a:pt x="0" y="24"/>
                    <a:pt x="29" y="71"/>
                  </a:cubicBezTo>
                  <a:cubicBezTo>
                    <a:pt x="36" y="72"/>
                    <a:pt x="45" y="72"/>
                    <a:pt x="52" y="71"/>
                  </a:cubicBezTo>
                  <a:cubicBezTo>
                    <a:pt x="57" y="70"/>
                    <a:pt x="52" y="59"/>
                    <a:pt x="58" y="59"/>
                  </a:cubicBezTo>
                  <a:cubicBezTo>
                    <a:pt x="63" y="60"/>
                    <a:pt x="60" y="69"/>
                    <a:pt x="60" y="75"/>
                  </a:cubicBezTo>
                  <a:cubicBezTo>
                    <a:pt x="60" y="82"/>
                    <a:pt x="61" y="89"/>
                    <a:pt x="60" y="93"/>
                  </a:cubicBezTo>
                  <a:cubicBezTo>
                    <a:pt x="53" y="95"/>
                    <a:pt x="56" y="86"/>
                    <a:pt x="52" y="85"/>
                  </a:cubicBezTo>
                  <a:cubicBezTo>
                    <a:pt x="43" y="85"/>
                    <a:pt x="34" y="85"/>
                    <a:pt x="24" y="85"/>
                  </a:cubicBezTo>
                  <a:cubicBezTo>
                    <a:pt x="22" y="77"/>
                    <a:pt x="20" y="68"/>
                    <a:pt x="18" y="6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11" name="Freeform 79">
              <a:extLst>
                <a:ext uri="{FF2B5EF4-FFF2-40B4-BE49-F238E27FC236}">
                  <a16:creationId xmlns:a16="http://schemas.microsoft.com/office/drawing/2014/main" id="{F0CD21C6-971F-4ECA-59B2-F44A88798772}"/>
                </a:ext>
              </a:extLst>
            </p:cNvPr>
            <p:cNvSpPr>
              <a:spLocks/>
            </p:cNvSpPr>
            <p:nvPr/>
          </p:nvSpPr>
          <p:spPr bwMode="auto">
            <a:xfrm rot="16200000">
              <a:off x="3634278" y="3776656"/>
              <a:ext cx="218617" cy="222561"/>
            </a:xfrm>
            <a:custGeom>
              <a:avLst/>
              <a:gdLst>
                <a:gd name="T0" fmla="*/ 17 w 106"/>
                <a:gd name="T1" fmla="*/ 62 h 99"/>
                <a:gd name="T2" fmla="*/ 17 w 106"/>
                <a:gd name="T3" fmla="*/ 42 h 99"/>
                <a:gd name="T4" fmla="*/ 90 w 106"/>
                <a:gd name="T5" fmla="*/ 19 h 99"/>
                <a:gd name="T6" fmla="*/ 98 w 106"/>
                <a:gd name="T7" fmla="*/ 86 h 99"/>
                <a:gd name="T8" fmla="*/ 75 w 106"/>
                <a:gd name="T9" fmla="*/ 85 h 99"/>
                <a:gd name="T10" fmla="*/ 88 w 106"/>
                <a:gd name="T11" fmla="*/ 76 h 99"/>
                <a:gd name="T12" fmla="*/ 95 w 106"/>
                <a:gd name="T13" fmla="*/ 52 h 99"/>
                <a:gd name="T14" fmla="*/ 28 w 106"/>
                <a:gd name="T15" fmla="*/ 74 h 99"/>
                <a:gd name="T16" fmla="*/ 50 w 106"/>
                <a:gd name="T17" fmla="*/ 74 h 99"/>
                <a:gd name="T18" fmla="*/ 57 w 106"/>
                <a:gd name="T19" fmla="*/ 62 h 99"/>
                <a:gd name="T20" fmla="*/ 59 w 106"/>
                <a:gd name="T21" fmla="*/ 78 h 99"/>
                <a:gd name="T22" fmla="*/ 59 w 106"/>
                <a:gd name="T23" fmla="*/ 96 h 99"/>
                <a:gd name="T24" fmla="*/ 52 w 106"/>
                <a:gd name="T25" fmla="*/ 89 h 99"/>
                <a:gd name="T26" fmla="*/ 23 w 106"/>
                <a:gd name="T27" fmla="*/ 88 h 99"/>
                <a:gd name="T28" fmla="*/ 17 w 106"/>
                <a:gd name="T29" fmla="*/ 6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99">
                  <a:moveTo>
                    <a:pt x="17" y="62"/>
                  </a:moveTo>
                  <a:cubicBezTo>
                    <a:pt x="17" y="56"/>
                    <a:pt x="17" y="49"/>
                    <a:pt x="17" y="42"/>
                  </a:cubicBezTo>
                  <a:cubicBezTo>
                    <a:pt x="20" y="11"/>
                    <a:pt x="67" y="0"/>
                    <a:pt x="90" y="19"/>
                  </a:cubicBezTo>
                  <a:cubicBezTo>
                    <a:pt x="106" y="34"/>
                    <a:pt x="102" y="61"/>
                    <a:pt x="98" y="86"/>
                  </a:cubicBezTo>
                  <a:cubicBezTo>
                    <a:pt x="91" y="85"/>
                    <a:pt x="79" y="89"/>
                    <a:pt x="75" y="85"/>
                  </a:cubicBezTo>
                  <a:cubicBezTo>
                    <a:pt x="76" y="77"/>
                    <a:pt x="84" y="79"/>
                    <a:pt x="88" y="76"/>
                  </a:cubicBezTo>
                  <a:cubicBezTo>
                    <a:pt x="95" y="70"/>
                    <a:pt x="96" y="60"/>
                    <a:pt x="95" y="52"/>
                  </a:cubicBezTo>
                  <a:cubicBezTo>
                    <a:pt x="91" y="5"/>
                    <a:pt x="0" y="25"/>
                    <a:pt x="28" y="74"/>
                  </a:cubicBezTo>
                  <a:cubicBezTo>
                    <a:pt x="35" y="74"/>
                    <a:pt x="43" y="74"/>
                    <a:pt x="50" y="74"/>
                  </a:cubicBezTo>
                  <a:cubicBezTo>
                    <a:pt x="56" y="74"/>
                    <a:pt x="51" y="63"/>
                    <a:pt x="57" y="62"/>
                  </a:cubicBezTo>
                  <a:cubicBezTo>
                    <a:pt x="62" y="63"/>
                    <a:pt x="59" y="72"/>
                    <a:pt x="59" y="78"/>
                  </a:cubicBezTo>
                  <a:cubicBezTo>
                    <a:pt x="59" y="85"/>
                    <a:pt x="60" y="92"/>
                    <a:pt x="59" y="96"/>
                  </a:cubicBezTo>
                  <a:cubicBezTo>
                    <a:pt x="52" y="99"/>
                    <a:pt x="56" y="90"/>
                    <a:pt x="52" y="89"/>
                  </a:cubicBezTo>
                  <a:cubicBezTo>
                    <a:pt x="44" y="87"/>
                    <a:pt x="33" y="89"/>
                    <a:pt x="23" y="88"/>
                  </a:cubicBezTo>
                  <a:cubicBezTo>
                    <a:pt x="21" y="80"/>
                    <a:pt x="19" y="71"/>
                    <a:pt x="17"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12" name="Freeform 80">
              <a:extLst>
                <a:ext uri="{FF2B5EF4-FFF2-40B4-BE49-F238E27FC236}">
                  <a16:creationId xmlns:a16="http://schemas.microsoft.com/office/drawing/2014/main" id="{797227CF-D5DE-DCB1-CB22-1F7E145F02D9}"/>
                </a:ext>
              </a:extLst>
            </p:cNvPr>
            <p:cNvSpPr>
              <a:spLocks/>
            </p:cNvSpPr>
            <p:nvPr/>
          </p:nvSpPr>
          <p:spPr bwMode="auto">
            <a:xfrm rot="16200000">
              <a:off x="5360832" y="3786087"/>
              <a:ext cx="191906" cy="160451"/>
            </a:xfrm>
            <a:custGeom>
              <a:avLst/>
              <a:gdLst>
                <a:gd name="T0" fmla="*/ 0 w 93"/>
                <a:gd name="T1" fmla="*/ 46 h 72"/>
                <a:gd name="T2" fmla="*/ 0 w 93"/>
                <a:gd name="T3" fmla="*/ 27 h 72"/>
                <a:gd name="T4" fmla="*/ 4 w 93"/>
                <a:gd name="T5" fmla="*/ 9 h 72"/>
                <a:gd name="T6" fmla="*/ 28 w 93"/>
                <a:gd name="T7" fmla="*/ 11 h 72"/>
                <a:gd name="T8" fmla="*/ 28 w 93"/>
                <a:gd name="T9" fmla="*/ 16 h 72"/>
                <a:gd name="T10" fmla="*/ 13 w 93"/>
                <a:gd name="T11" fmla="*/ 22 h 72"/>
                <a:gd name="T12" fmla="*/ 20 w 93"/>
                <a:gd name="T13" fmla="*/ 54 h 72"/>
                <a:gd name="T14" fmla="*/ 52 w 93"/>
                <a:gd name="T15" fmla="*/ 12 h 72"/>
                <a:gd name="T16" fmla="*/ 81 w 93"/>
                <a:gd name="T17" fmla="*/ 62 h 72"/>
                <a:gd name="T18" fmla="*/ 62 w 93"/>
                <a:gd name="T19" fmla="*/ 61 h 72"/>
                <a:gd name="T20" fmla="*/ 76 w 93"/>
                <a:gd name="T21" fmla="*/ 49 h 72"/>
                <a:gd name="T22" fmla="*/ 66 w 93"/>
                <a:gd name="T23" fmla="*/ 23 h 72"/>
                <a:gd name="T24" fmla="*/ 35 w 93"/>
                <a:gd name="T25" fmla="*/ 64 h 72"/>
                <a:gd name="T26" fmla="*/ 0 w 93"/>
                <a:gd name="T27" fmla="*/ 4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72">
                  <a:moveTo>
                    <a:pt x="0" y="46"/>
                  </a:moveTo>
                  <a:cubicBezTo>
                    <a:pt x="0" y="39"/>
                    <a:pt x="0" y="33"/>
                    <a:pt x="0" y="27"/>
                  </a:cubicBezTo>
                  <a:cubicBezTo>
                    <a:pt x="2" y="21"/>
                    <a:pt x="3" y="16"/>
                    <a:pt x="4" y="9"/>
                  </a:cubicBezTo>
                  <a:cubicBezTo>
                    <a:pt x="10" y="12"/>
                    <a:pt x="22" y="9"/>
                    <a:pt x="28" y="11"/>
                  </a:cubicBezTo>
                  <a:cubicBezTo>
                    <a:pt x="28" y="13"/>
                    <a:pt x="28" y="14"/>
                    <a:pt x="28" y="16"/>
                  </a:cubicBezTo>
                  <a:cubicBezTo>
                    <a:pt x="22" y="21"/>
                    <a:pt x="19" y="18"/>
                    <a:pt x="13" y="22"/>
                  </a:cubicBezTo>
                  <a:cubicBezTo>
                    <a:pt x="1" y="30"/>
                    <a:pt x="5" y="54"/>
                    <a:pt x="20" y="54"/>
                  </a:cubicBezTo>
                  <a:cubicBezTo>
                    <a:pt x="37" y="54"/>
                    <a:pt x="36" y="20"/>
                    <a:pt x="52" y="12"/>
                  </a:cubicBezTo>
                  <a:cubicBezTo>
                    <a:pt x="79" y="0"/>
                    <a:pt x="93" y="35"/>
                    <a:pt x="81" y="62"/>
                  </a:cubicBezTo>
                  <a:cubicBezTo>
                    <a:pt x="75" y="62"/>
                    <a:pt x="66" y="61"/>
                    <a:pt x="62" y="61"/>
                  </a:cubicBezTo>
                  <a:cubicBezTo>
                    <a:pt x="61" y="49"/>
                    <a:pt x="71" y="57"/>
                    <a:pt x="76" y="49"/>
                  </a:cubicBezTo>
                  <a:cubicBezTo>
                    <a:pt x="82" y="40"/>
                    <a:pt x="78" y="22"/>
                    <a:pt x="66" y="23"/>
                  </a:cubicBezTo>
                  <a:cubicBezTo>
                    <a:pt x="49" y="23"/>
                    <a:pt x="53" y="56"/>
                    <a:pt x="35" y="64"/>
                  </a:cubicBezTo>
                  <a:cubicBezTo>
                    <a:pt x="17" y="72"/>
                    <a:pt x="4" y="59"/>
                    <a:pt x="0" y="46"/>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13" name="Freeform 81">
              <a:extLst>
                <a:ext uri="{FF2B5EF4-FFF2-40B4-BE49-F238E27FC236}">
                  <a16:creationId xmlns:a16="http://schemas.microsoft.com/office/drawing/2014/main" id="{FE2A08A4-F042-29FC-F334-1EF3F78CE62B}"/>
                </a:ext>
              </a:extLst>
            </p:cNvPr>
            <p:cNvSpPr>
              <a:spLocks noEditPoints="1"/>
            </p:cNvSpPr>
            <p:nvPr/>
          </p:nvSpPr>
          <p:spPr bwMode="auto">
            <a:xfrm rot="16200000">
              <a:off x="6091691" y="3737447"/>
              <a:ext cx="231177" cy="243264"/>
            </a:xfrm>
            <a:custGeom>
              <a:avLst/>
              <a:gdLst>
                <a:gd name="T0" fmla="*/ 6 w 112"/>
                <a:gd name="T1" fmla="*/ 67 h 109"/>
                <a:gd name="T2" fmla="*/ 6 w 112"/>
                <a:gd name="T3" fmla="*/ 46 h 109"/>
                <a:gd name="T4" fmla="*/ 26 w 112"/>
                <a:gd name="T5" fmla="*/ 18 h 109"/>
                <a:gd name="T6" fmla="*/ 85 w 112"/>
                <a:gd name="T7" fmla="*/ 80 h 109"/>
                <a:gd name="T8" fmla="*/ 6 w 112"/>
                <a:gd name="T9" fmla="*/ 67 h 109"/>
                <a:gd name="T10" fmla="*/ 12 w 112"/>
                <a:gd name="T11" fmla="*/ 64 h 109"/>
                <a:gd name="T12" fmla="*/ 84 w 112"/>
                <a:gd name="T13" fmla="*/ 49 h 109"/>
                <a:gd name="T14" fmla="*/ 12 w 112"/>
                <a:gd name="T15" fmla="*/ 64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109">
                  <a:moveTo>
                    <a:pt x="6" y="67"/>
                  </a:moveTo>
                  <a:cubicBezTo>
                    <a:pt x="6" y="60"/>
                    <a:pt x="6" y="53"/>
                    <a:pt x="6" y="46"/>
                  </a:cubicBezTo>
                  <a:cubicBezTo>
                    <a:pt x="8" y="33"/>
                    <a:pt x="17" y="22"/>
                    <a:pt x="26" y="18"/>
                  </a:cubicBezTo>
                  <a:cubicBezTo>
                    <a:pt x="61" y="0"/>
                    <a:pt x="112" y="36"/>
                    <a:pt x="85" y="80"/>
                  </a:cubicBezTo>
                  <a:cubicBezTo>
                    <a:pt x="68" y="109"/>
                    <a:pt x="9" y="100"/>
                    <a:pt x="6" y="67"/>
                  </a:cubicBezTo>
                  <a:close/>
                  <a:moveTo>
                    <a:pt x="12" y="64"/>
                  </a:moveTo>
                  <a:cubicBezTo>
                    <a:pt x="21" y="93"/>
                    <a:pt x="94" y="90"/>
                    <a:pt x="84" y="49"/>
                  </a:cubicBezTo>
                  <a:cubicBezTo>
                    <a:pt x="77" y="16"/>
                    <a:pt x="0" y="23"/>
                    <a:pt x="12" y="6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14" name="Freeform 82">
              <a:extLst>
                <a:ext uri="{FF2B5EF4-FFF2-40B4-BE49-F238E27FC236}">
                  <a16:creationId xmlns:a16="http://schemas.microsoft.com/office/drawing/2014/main" id="{EF7C0584-E42F-15A1-8060-98FD906B60D9}"/>
                </a:ext>
              </a:extLst>
            </p:cNvPr>
            <p:cNvSpPr>
              <a:spLocks/>
            </p:cNvSpPr>
            <p:nvPr/>
          </p:nvSpPr>
          <p:spPr bwMode="auto">
            <a:xfrm rot="16200000">
              <a:off x="6552305" y="3777794"/>
              <a:ext cx="189839" cy="191506"/>
            </a:xfrm>
            <a:custGeom>
              <a:avLst/>
              <a:gdLst>
                <a:gd name="T0" fmla="*/ 3 w 92"/>
                <a:gd name="T1" fmla="*/ 57 h 85"/>
                <a:gd name="T2" fmla="*/ 3 w 92"/>
                <a:gd name="T3" fmla="*/ 39 h 85"/>
                <a:gd name="T4" fmla="*/ 77 w 92"/>
                <a:gd name="T5" fmla="*/ 21 h 85"/>
                <a:gd name="T6" fmla="*/ 82 w 92"/>
                <a:gd name="T7" fmla="*/ 80 h 85"/>
                <a:gd name="T8" fmla="*/ 60 w 92"/>
                <a:gd name="T9" fmla="*/ 80 h 85"/>
                <a:gd name="T10" fmla="*/ 74 w 92"/>
                <a:gd name="T11" fmla="*/ 71 h 85"/>
                <a:gd name="T12" fmla="*/ 78 w 92"/>
                <a:gd name="T13" fmla="*/ 39 h 85"/>
                <a:gd name="T14" fmla="*/ 11 w 92"/>
                <a:gd name="T15" fmla="*/ 62 h 85"/>
                <a:gd name="T16" fmla="*/ 25 w 92"/>
                <a:gd name="T17" fmla="*/ 80 h 85"/>
                <a:gd name="T18" fmla="*/ 10 w 92"/>
                <a:gd name="T19" fmla="*/ 75 h 85"/>
                <a:gd name="T20" fmla="*/ 3 w 92"/>
                <a:gd name="T21" fmla="*/ 5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85">
                  <a:moveTo>
                    <a:pt x="3" y="57"/>
                  </a:moveTo>
                  <a:cubicBezTo>
                    <a:pt x="3" y="51"/>
                    <a:pt x="3" y="45"/>
                    <a:pt x="3" y="39"/>
                  </a:cubicBezTo>
                  <a:cubicBezTo>
                    <a:pt x="6" y="8"/>
                    <a:pt x="57" y="0"/>
                    <a:pt x="77" y="21"/>
                  </a:cubicBezTo>
                  <a:cubicBezTo>
                    <a:pt x="92" y="36"/>
                    <a:pt x="90" y="59"/>
                    <a:pt x="82" y="80"/>
                  </a:cubicBezTo>
                  <a:cubicBezTo>
                    <a:pt x="74" y="79"/>
                    <a:pt x="66" y="83"/>
                    <a:pt x="60" y="80"/>
                  </a:cubicBezTo>
                  <a:cubicBezTo>
                    <a:pt x="59" y="70"/>
                    <a:pt x="69" y="74"/>
                    <a:pt x="74" y="71"/>
                  </a:cubicBezTo>
                  <a:cubicBezTo>
                    <a:pt x="84" y="65"/>
                    <a:pt x="84" y="50"/>
                    <a:pt x="78" y="39"/>
                  </a:cubicBezTo>
                  <a:cubicBezTo>
                    <a:pt x="65" y="12"/>
                    <a:pt x="0" y="23"/>
                    <a:pt x="11" y="62"/>
                  </a:cubicBezTo>
                  <a:cubicBezTo>
                    <a:pt x="14" y="70"/>
                    <a:pt x="21" y="73"/>
                    <a:pt x="25" y="80"/>
                  </a:cubicBezTo>
                  <a:cubicBezTo>
                    <a:pt x="21" y="85"/>
                    <a:pt x="14" y="78"/>
                    <a:pt x="10" y="75"/>
                  </a:cubicBezTo>
                  <a:cubicBezTo>
                    <a:pt x="6" y="70"/>
                    <a:pt x="4" y="62"/>
                    <a:pt x="3" y="5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15" name="Freeform 83">
              <a:extLst>
                <a:ext uri="{FF2B5EF4-FFF2-40B4-BE49-F238E27FC236}">
                  <a16:creationId xmlns:a16="http://schemas.microsoft.com/office/drawing/2014/main" id="{68B028E8-3555-988E-D38C-E874F5A64BF0}"/>
                </a:ext>
              </a:extLst>
            </p:cNvPr>
            <p:cNvSpPr>
              <a:spLocks/>
            </p:cNvSpPr>
            <p:nvPr/>
          </p:nvSpPr>
          <p:spPr bwMode="auto">
            <a:xfrm rot="16200000">
              <a:off x="7486029" y="3778845"/>
              <a:ext cx="196040" cy="170802"/>
            </a:xfrm>
            <a:custGeom>
              <a:avLst/>
              <a:gdLst>
                <a:gd name="T0" fmla="*/ 0 w 95"/>
                <a:gd name="T1" fmla="*/ 49 h 74"/>
                <a:gd name="T2" fmla="*/ 0 w 95"/>
                <a:gd name="T3" fmla="*/ 31 h 74"/>
                <a:gd name="T4" fmla="*/ 4 w 95"/>
                <a:gd name="T5" fmla="*/ 14 h 74"/>
                <a:gd name="T6" fmla="*/ 28 w 95"/>
                <a:gd name="T7" fmla="*/ 16 h 74"/>
                <a:gd name="T8" fmla="*/ 28 w 95"/>
                <a:gd name="T9" fmla="*/ 20 h 74"/>
                <a:gd name="T10" fmla="*/ 15 w 95"/>
                <a:gd name="T11" fmla="*/ 24 h 74"/>
                <a:gd name="T12" fmla="*/ 21 w 95"/>
                <a:gd name="T13" fmla="*/ 58 h 74"/>
                <a:gd name="T14" fmla="*/ 50 w 95"/>
                <a:gd name="T15" fmla="*/ 17 h 74"/>
                <a:gd name="T16" fmla="*/ 81 w 95"/>
                <a:gd name="T17" fmla="*/ 65 h 74"/>
                <a:gd name="T18" fmla="*/ 62 w 95"/>
                <a:gd name="T19" fmla="*/ 65 h 74"/>
                <a:gd name="T20" fmla="*/ 62 w 95"/>
                <a:gd name="T21" fmla="*/ 61 h 74"/>
                <a:gd name="T22" fmla="*/ 70 w 95"/>
                <a:gd name="T23" fmla="*/ 57 h 74"/>
                <a:gd name="T24" fmla="*/ 67 w 95"/>
                <a:gd name="T25" fmla="*/ 26 h 74"/>
                <a:gd name="T26" fmla="*/ 33 w 95"/>
                <a:gd name="T27" fmla="*/ 68 h 74"/>
                <a:gd name="T28" fmla="*/ 0 w 95"/>
                <a:gd name="T29" fmla="*/ 4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74">
                  <a:moveTo>
                    <a:pt x="0" y="49"/>
                  </a:moveTo>
                  <a:cubicBezTo>
                    <a:pt x="0" y="43"/>
                    <a:pt x="0" y="37"/>
                    <a:pt x="0" y="31"/>
                  </a:cubicBezTo>
                  <a:cubicBezTo>
                    <a:pt x="1" y="25"/>
                    <a:pt x="3" y="20"/>
                    <a:pt x="4" y="14"/>
                  </a:cubicBezTo>
                  <a:cubicBezTo>
                    <a:pt x="13" y="14"/>
                    <a:pt x="22" y="13"/>
                    <a:pt x="28" y="16"/>
                  </a:cubicBezTo>
                  <a:cubicBezTo>
                    <a:pt x="28" y="17"/>
                    <a:pt x="28" y="19"/>
                    <a:pt x="28" y="20"/>
                  </a:cubicBezTo>
                  <a:cubicBezTo>
                    <a:pt x="22" y="24"/>
                    <a:pt x="20" y="22"/>
                    <a:pt x="15" y="24"/>
                  </a:cubicBezTo>
                  <a:cubicBezTo>
                    <a:pt x="1" y="31"/>
                    <a:pt x="4" y="59"/>
                    <a:pt x="21" y="58"/>
                  </a:cubicBezTo>
                  <a:cubicBezTo>
                    <a:pt x="37" y="57"/>
                    <a:pt x="36" y="26"/>
                    <a:pt x="50" y="17"/>
                  </a:cubicBezTo>
                  <a:cubicBezTo>
                    <a:pt x="76" y="0"/>
                    <a:pt x="95" y="38"/>
                    <a:pt x="81" y="65"/>
                  </a:cubicBezTo>
                  <a:cubicBezTo>
                    <a:pt x="75" y="65"/>
                    <a:pt x="67" y="67"/>
                    <a:pt x="62" y="65"/>
                  </a:cubicBezTo>
                  <a:cubicBezTo>
                    <a:pt x="62" y="63"/>
                    <a:pt x="62" y="62"/>
                    <a:pt x="62" y="61"/>
                  </a:cubicBezTo>
                  <a:cubicBezTo>
                    <a:pt x="61" y="56"/>
                    <a:pt x="68" y="59"/>
                    <a:pt x="70" y="57"/>
                  </a:cubicBezTo>
                  <a:cubicBezTo>
                    <a:pt x="83" y="52"/>
                    <a:pt x="80" y="26"/>
                    <a:pt x="67" y="26"/>
                  </a:cubicBezTo>
                  <a:cubicBezTo>
                    <a:pt x="49" y="26"/>
                    <a:pt x="53" y="61"/>
                    <a:pt x="33" y="68"/>
                  </a:cubicBezTo>
                  <a:cubicBezTo>
                    <a:pt x="18" y="74"/>
                    <a:pt x="5" y="65"/>
                    <a:pt x="0" y="49"/>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16" name="Freeform 84">
              <a:extLst>
                <a:ext uri="{FF2B5EF4-FFF2-40B4-BE49-F238E27FC236}">
                  <a16:creationId xmlns:a16="http://schemas.microsoft.com/office/drawing/2014/main" id="{18BC87BD-D16E-16A4-1D92-352F5A440005}"/>
                </a:ext>
              </a:extLst>
            </p:cNvPr>
            <p:cNvSpPr>
              <a:spLocks/>
            </p:cNvSpPr>
            <p:nvPr/>
          </p:nvSpPr>
          <p:spPr bwMode="auto">
            <a:xfrm rot="16200000">
              <a:off x="8699248" y="3784012"/>
              <a:ext cx="202240" cy="170802"/>
            </a:xfrm>
            <a:custGeom>
              <a:avLst/>
              <a:gdLst>
                <a:gd name="T0" fmla="*/ 4 w 98"/>
                <a:gd name="T1" fmla="*/ 49 h 75"/>
                <a:gd name="T2" fmla="*/ 4 w 98"/>
                <a:gd name="T3" fmla="*/ 31 h 75"/>
                <a:gd name="T4" fmla="*/ 44 w 98"/>
                <a:gd name="T5" fmla="*/ 1 h 75"/>
                <a:gd name="T6" fmla="*/ 84 w 98"/>
                <a:gd name="T7" fmla="*/ 72 h 75"/>
                <a:gd name="T8" fmla="*/ 61 w 98"/>
                <a:gd name="T9" fmla="*/ 71 h 75"/>
                <a:gd name="T10" fmla="*/ 74 w 98"/>
                <a:gd name="T11" fmla="*/ 63 h 75"/>
                <a:gd name="T12" fmla="*/ 81 w 98"/>
                <a:gd name="T13" fmla="*/ 34 h 75"/>
                <a:gd name="T14" fmla="*/ 12 w 98"/>
                <a:gd name="T15" fmla="*/ 53 h 75"/>
                <a:gd name="T16" fmla="*/ 19 w 98"/>
                <a:gd name="T17" fmla="*/ 64 h 75"/>
                <a:gd name="T18" fmla="*/ 26 w 98"/>
                <a:gd name="T19" fmla="*/ 73 h 75"/>
                <a:gd name="T20" fmla="*/ 4 w 98"/>
                <a:gd name="T21" fmla="*/ 4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75">
                  <a:moveTo>
                    <a:pt x="4" y="49"/>
                  </a:moveTo>
                  <a:cubicBezTo>
                    <a:pt x="4" y="43"/>
                    <a:pt x="4" y="37"/>
                    <a:pt x="4" y="31"/>
                  </a:cubicBezTo>
                  <a:cubicBezTo>
                    <a:pt x="8" y="11"/>
                    <a:pt x="23" y="1"/>
                    <a:pt x="44" y="1"/>
                  </a:cubicBezTo>
                  <a:cubicBezTo>
                    <a:pt x="82" y="0"/>
                    <a:pt x="98" y="34"/>
                    <a:pt x="84" y="72"/>
                  </a:cubicBezTo>
                  <a:cubicBezTo>
                    <a:pt x="78" y="72"/>
                    <a:pt x="65" y="75"/>
                    <a:pt x="61" y="71"/>
                  </a:cubicBezTo>
                  <a:cubicBezTo>
                    <a:pt x="61" y="62"/>
                    <a:pt x="70" y="65"/>
                    <a:pt x="74" y="63"/>
                  </a:cubicBezTo>
                  <a:cubicBezTo>
                    <a:pt x="84" y="57"/>
                    <a:pt x="85" y="45"/>
                    <a:pt x="81" y="34"/>
                  </a:cubicBezTo>
                  <a:cubicBezTo>
                    <a:pt x="73" y="5"/>
                    <a:pt x="0" y="10"/>
                    <a:pt x="12" y="53"/>
                  </a:cubicBezTo>
                  <a:cubicBezTo>
                    <a:pt x="14" y="58"/>
                    <a:pt x="16" y="61"/>
                    <a:pt x="19" y="64"/>
                  </a:cubicBezTo>
                  <a:cubicBezTo>
                    <a:pt x="21" y="66"/>
                    <a:pt x="28" y="67"/>
                    <a:pt x="26" y="73"/>
                  </a:cubicBezTo>
                  <a:cubicBezTo>
                    <a:pt x="15" y="75"/>
                    <a:pt x="6" y="60"/>
                    <a:pt x="4" y="49"/>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17" name="Freeform 85">
              <a:extLst>
                <a:ext uri="{FF2B5EF4-FFF2-40B4-BE49-F238E27FC236}">
                  <a16:creationId xmlns:a16="http://schemas.microsoft.com/office/drawing/2014/main" id="{0EAEADF1-BEBE-C2F5-642E-0A8C764098DF}"/>
                </a:ext>
              </a:extLst>
            </p:cNvPr>
            <p:cNvSpPr>
              <a:spLocks/>
            </p:cNvSpPr>
            <p:nvPr/>
          </p:nvSpPr>
          <p:spPr bwMode="auto">
            <a:xfrm rot="16200000">
              <a:off x="3027038" y="3781416"/>
              <a:ext cx="175371" cy="186330"/>
            </a:xfrm>
            <a:custGeom>
              <a:avLst/>
              <a:gdLst>
                <a:gd name="T0" fmla="*/ 0 w 85"/>
                <a:gd name="T1" fmla="*/ 52 h 84"/>
                <a:gd name="T2" fmla="*/ 0 w 85"/>
                <a:gd name="T3" fmla="*/ 30 h 84"/>
                <a:gd name="T4" fmla="*/ 75 w 85"/>
                <a:gd name="T5" fmla="*/ 10 h 84"/>
                <a:gd name="T6" fmla="*/ 82 w 85"/>
                <a:gd name="T7" fmla="*/ 0 h 84"/>
                <a:gd name="T8" fmla="*/ 83 w 85"/>
                <a:gd name="T9" fmla="*/ 33 h 84"/>
                <a:gd name="T10" fmla="*/ 76 w 85"/>
                <a:gd name="T11" fmla="*/ 24 h 84"/>
                <a:gd name="T12" fmla="*/ 13 w 85"/>
                <a:gd name="T13" fmla="*/ 28 h 84"/>
                <a:gd name="T14" fmla="*/ 12 w 85"/>
                <a:gd name="T15" fmla="*/ 61 h 84"/>
                <a:gd name="T16" fmla="*/ 74 w 85"/>
                <a:gd name="T17" fmla="*/ 67 h 84"/>
                <a:gd name="T18" fmla="*/ 82 w 85"/>
                <a:gd name="T19" fmla="*/ 56 h 84"/>
                <a:gd name="T20" fmla="*/ 83 w 85"/>
                <a:gd name="T21" fmla="*/ 83 h 84"/>
                <a:gd name="T22" fmla="*/ 74 w 85"/>
                <a:gd name="T23" fmla="*/ 74 h 84"/>
                <a:gd name="T24" fmla="*/ 0 w 85"/>
                <a:gd name="T25" fmla="*/ 5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84">
                  <a:moveTo>
                    <a:pt x="0" y="52"/>
                  </a:moveTo>
                  <a:cubicBezTo>
                    <a:pt x="0" y="45"/>
                    <a:pt x="0" y="38"/>
                    <a:pt x="0" y="30"/>
                  </a:cubicBezTo>
                  <a:cubicBezTo>
                    <a:pt x="3" y="2"/>
                    <a:pt x="45" y="12"/>
                    <a:pt x="75" y="10"/>
                  </a:cubicBezTo>
                  <a:cubicBezTo>
                    <a:pt x="80" y="10"/>
                    <a:pt x="77" y="0"/>
                    <a:pt x="82" y="0"/>
                  </a:cubicBezTo>
                  <a:cubicBezTo>
                    <a:pt x="85" y="6"/>
                    <a:pt x="82" y="26"/>
                    <a:pt x="83" y="33"/>
                  </a:cubicBezTo>
                  <a:cubicBezTo>
                    <a:pt x="77" y="35"/>
                    <a:pt x="79" y="27"/>
                    <a:pt x="76" y="24"/>
                  </a:cubicBezTo>
                  <a:cubicBezTo>
                    <a:pt x="57" y="26"/>
                    <a:pt x="25" y="18"/>
                    <a:pt x="13" y="28"/>
                  </a:cubicBezTo>
                  <a:cubicBezTo>
                    <a:pt x="5" y="35"/>
                    <a:pt x="6" y="54"/>
                    <a:pt x="12" y="61"/>
                  </a:cubicBezTo>
                  <a:cubicBezTo>
                    <a:pt x="23" y="73"/>
                    <a:pt x="56" y="64"/>
                    <a:pt x="74" y="67"/>
                  </a:cubicBezTo>
                  <a:cubicBezTo>
                    <a:pt x="80" y="66"/>
                    <a:pt x="76" y="56"/>
                    <a:pt x="82" y="56"/>
                  </a:cubicBezTo>
                  <a:cubicBezTo>
                    <a:pt x="85" y="60"/>
                    <a:pt x="82" y="78"/>
                    <a:pt x="83" y="83"/>
                  </a:cubicBezTo>
                  <a:cubicBezTo>
                    <a:pt x="76" y="84"/>
                    <a:pt x="80" y="75"/>
                    <a:pt x="74" y="74"/>
                  </a:cubicBezTo>
                  <a:cubicBezTo>
                    <a:pt x="44" y="73"/>
                    <a:pt x="3" y="81"/>
                    <a:pt x="0" y="5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18" name="Freeform 86">
              <a:extLst>
                <a:ext uri="{FF2B5EF4-FFF2-40B4-BE49-F238E27FC236}">
                  <a16:creationId xmlns:a16="http://schemas.microsoft.com/office/drawing/2014/main" id="{665D5B53-FF9B-2197-27E1-29F874A48798}"/>
                </a:ext>
              </a:extLst>
            </p:cNvPr>
            <p:cNvSpPr>
              <a:spLocks/>
            </p:cNvSpPr>
            <p:nvPr/>
          </p:nvSpPr>
          <p:spPr bwMode="auto">
            <a:xfrm rot="16200000">
              <a:off x="3434383" y="3775719"/>
              <a:ext cx="183638" cy="201857"/>
            </a:xfrm>
            <a:custGeom>
              <a:avLst/>
              <a:gdLst>
                <a:gd name="T0" fmla="*/ 3 w 89"/>
                <a:gd name="T1" fmla="*/ 78 h 88"/>
                <a:gd name="T2" fmla="*/ 3 w 89"/>
                <a:gd name="T3" fmla="*/ 73 h 88"/>
                <a:gd name="T4" fmla="*/ 71 w 89"/>
                <a:gd name="T5" fmla="*/ 17 h 88"/>
                <a:gd name="T6" fmla="*/ 11 w 89"/>
                <a:gd name="T7" fmla="*/ 18 h 88"/>
                <a:gd name="T8" fmla="*/ 6 w 89"/>
                <a:gd name="T9" fmla="*/ 28 h 88"/>
                <a:gd name="T10" fmla="*/ 5 w 89"/>
                <a:gd name="T11" fmla="*/ 14 h 88"/>
                <a:gd name="T12" fmla="*/ 5 w 89"/>
                <a:gd name="T13" fmla="*/ 0 h 88"/>
                <a:gd name="T14" fmla="*/ 12 w 89"/>
                <a:gd name="T15" fmla="*/ 10 h 88"/>
                <a:gd name="T16" fmla="*/ 79 w 89"/>
                <a:gd name="T17" fmla="*/ 10 h 88"/>
                <a:gd name="T18" fmla="*/ 85 w 89"/>
                <a:gd name="T19" fmla="*/ 1 h 88"/>
                <a:gd name="T20" fmla="*/ 86 w 89"/>
                <a:gd name="T21" fmla="*/ 22 h 88"/>
                <a:gd name="T22" fmla="*/ 73 w 89"/>
                <a:gd name="T23" fmla="*/ 34 h 88"/>
                <a:gd name="T24" fmla="*/ 29 w 89"/>
                <a:gd name="T25" fmla="*/ 71 h 88"/>
                <a:gd name="T26" fmla="*/ 79 w 89"/>
                <a:gd name="T27" fmla="*/ 70 h 88"/>
                <a:gd name="T28" fmla="*/ 84 w 89"/>
                <a:gd name="T29" fmla="*/ 60 h 88"/>
                <a:gd name="T30" fmla="*/ 86 w 89"/>
                <a:gd name="T31" fmla="*/ 73 h 88"/>
                <a:gd name="T32" fmla="*/ 86 w 89"/>
                <a:gd name="T33" fmla="*/ 87 h 88"/>
                <a:gd name="T34" fmla="*/ 79 w 89"/>
                <a:gd name="T35" fmla="*/ 79 h 88"/>
                <a:gd name="T36" fmla="*/ 3 w 89"/>
                <a:gd name="T37"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88">
                  <a:moveTo>
                    <a:pt x="3" y="78"/>
                  </a:moveTo>
                  <a:cubicBezTo>
                    <a:pt x="3" y="76"/>
                    <a:pt x="3" y="74"/>
                    <a:pt x="3" y="73"/>
                  </a:cubicBezTo>
                  <a:cubicBezTo>
                    <a:pt x="26" y="55"/>
                    <a:pt x="49" y="37"/>
                    <a:pt x="71" y="17"/>
                  </a:cubicBezTo>
                  <a:cubicBezTo>
                    <a:pt x="51" y="18"/>
                    <a:pt x="29" y="16"/>
                    <a:pt x="11" y="18"/>
                  </a:cubicBezTo>
                  <a:cubicBezTo>
                    <a:pt x="7" y="19"/>
                    <a:pt x="11" y="27"/>
                    <a:pt x="6" y="28"/>
                  </a:cubicBezTo>
                  <a:cubicBezTo>
                    <a:pt x="0" y="27"/>
                    <a:pt x="5" y="19"/>
                    <a:pt x="5" y="14"/>
                  </a:cubicBezTo>
                  <a:cubicBezTo>
                    <a:pt x="5" y="9"/>
                    <a:pt x="1" y="2"/>
                    <a:pt x="5" y="0"/>
                  </a:cubicBezTo>
                  <a:cubicBezTo>
                    <a:pt x="11" y="0"/>
                    <a:pt x="8" y="8"/>
                    <a:pt x="12" y="10"/>
                  </a:cubicBezTo>
                  <a:cubicBezTo>
                    <a:pt x="35" y="10"/>
                    <a:pt x="57" y="10"/>
                    <a:pt x="79" y="10"/>
                  </a:cubicBezTo>
                  <a:cubicBezTo>
                    <a:pt x="83" y="8"/>
                    <a:pt x="80" y="0"/>
                    <a:pt x="85" y="1"/>
                  </a:cubicBezTo>
                  <a:cubicBezTo>
                    <a:pt x="86" y="6"/>
                    <a:pt x="88" y="17"/>
                    <a:pt x="86" y="22"/>
                  </a:cubicBezTo>
                  <a:cubicBezTo>
                    <a:pt x="85" y="26"/>
                    <a:pt x="77" y="31"/>
                    <a:pt x="73" y="34"/>
                  </a:cubicBezTo>
                  <a:cubicBezTo>
                    <a:pt x="58" y="47"/>
                    <a:pt x="40" y="60"/>
                    <a:pt x="29" y="71"/>
                  </a:cubicBezTo>
                  <a:cubicBezTo>
                    <a:pt x="45" y="70"/>
                    <a:pt x="64" y="72"/>
                    <a:pt x="79" y="70"/>
                  </a:cubicBezTo>
                  <a:cubicBezTo>
                    <a:pt x="83" y="69"/>
                    <a:pt x="80" y="61"/>
                    <a:pt x="84" y="60"/>
                  </a:cubicBezTo>
                  <a:cubicBezTo>
                    <a:pt x="89" y="60"/>
                    <a:pt x="86" y="68"/>
                    <a:pt x="86" y="73"/>
                  </a:cubicBezTo>
                  <a:cubicBezTo>
                    <a:pt x="86" y="79"/>
                    <a:pt x="87" y="85"/>
                    <a:pt x="86" y="87"/>
                  </a:cubicBezTo>
                  <a:cubicBezTo>
                    <a:pt x="80" y="88"/>
                    <a:pt x="82" y="81"/>
                    <a:pt x="79" y="79"/>
                  </a:cubicBezTo>
                  <a:cubicBezTo>
                    <a:pt x="56" y="76"/>
                    <a:pt x="28" y="78"/>
                    <a:pt x="3" y="7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19" name="Freeform 87">
              <a:extLst>
                <a:ext uri="{FF2B5EF4-FFF2-40B4-BE49-F238E27FC236}">
                  <a16:creationId xmlns:a16="http://schemas.microsoft.com/office/drawing/2014/main" id="{451429CC-530E-1EB0-CBA8-2ADC4ACF7AD6}"/>
                </a:ext>
              </a:extLst>
            </p:cNvPr>
            <p:cNvSpPr>
              <a:spLocks/>
            </p:cNvSpPr>
            <p:nvPr/>
          </p:nvSpPr>
          <p:spPr bwMode="auto">
            <a:xfrm rot="16200000">
              <a:off x="3875361" y="3776752"/>
              <a:ext cx="181571" cy="201857"/>
            </a:xfrm>
            <a:custGeom>
              <a:avLst/>
              <a:gdLst>
                <a:gd name="T0" fmla="*/ 87 w 88"/>
                <a:gd name="T1" fmla="*/ 5 h 89"/>
                <a:gd name="T2" fmla="*/ 86 w 88"/>
                <a:gd name="T3" fmla="*/ 39 h 89"/>
                <a:gd name="T4" fmla="*/ 80 w 88"/>
                <a:gd name="T5" fmla="*/ 31 h 89"/>
                <a:gd name="T6" fmla="*/ 55 w 88"/>
                <a:gd name="T7" fmla="*/ 47 h 89"/>
                <a:gd name="T8" fmla="*/ 79 w 88"/>
                <a:gd name="T9" fmla="*/ 66 h 89"/>
                <a:gd name="T10" fmla="*/ 85 w 88"/>
                <a:gd name="T11" fmla="*/ 57 h 89"/>
                <a:gd name="T12" fmla="*/ 86 w 88"/>
                <a:gd name="T13" fmla="*/ 84 h 89"/>
                <a:gd name="T14" fmla="*/ 80 w 88"/>
                <a:gd name="T15" fmla="*/ 77 h 89"/>
                <a:gd name="T16" fmla="*/ 50 w 88"/>
                <a:gd name="T17" fmla="*/ 53 h 89"/>
                <a:gd name="T18" fmla="*/ 9 w 88"/>
                <a:gd name="T19" fmla="*/ 81 h 89"/>
                <a:gd name="T20" fmla="*/ 5 w 88"/>
                <a:gd name="T21" fmla="*/ 88 h 89"/>
                <a:gd name="T22" fmla="*/ 5 w 88"/>
                <a:gd name="T23" fmla="*/ 54 h 89"/>
                <a:gd name="T24" fmla="*/ 10 w 88"/>
                <a:gd name="T25" fmla="*/ 62 h 89"/>
                <a:gd name="T26" fmla="*/ 39 w 88"/>
                <a:gd name="T27" fmla="*/ 43 h 89"/>
                <a:gd name="T28" fmla="*/ 10 w 88"/>
                <a:gd name="T29" fmla="*/ 22 h 89"/>
                <a:gd name="T30" fmla="*/ 6 w 88"/>
                <a:gd name="T31" fmla="*/ 31 h 89"/>
                <a:gd name="T32" fmla="*/ 5 w 88"/>
                <a:gd name="T33" fmla="*/ 15 h 89"/>
                <a:gd name="T34" fmla="*/ 5 w 88"/>
                <a:gd name="T35" fmla="*/ 2 h 89"/>
                <a:gd name="T36" fmla="*/ 10 w 88"/>
                <a:gd name="T37" fmla="*/ 9 h 89"/>
                <a:gd name="T38" fmla="*/ 45 w 88"/>
                <a:gd name="T39" fmla="*/ 38 h 89"/>
                <a:gd name="T40" fmla="*/ 83 w 88"/>
                <a:gd name="T41" fmla="*/ 5 h 89"/>
                <a:gd name="T42" fmla="*/ 87 w 88"/>
                <a:gd name="T43" fmla="*/ 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8" h="89">
                  <a:moveTo>
                    <a:pt x="87" y="5"/>
                  </a:moveTo>
                  <a:cubicBezTo>
                    <a:pt x="85" y="14"/>
                    <a:pt x="87" y="31"/>
                    <a:pt x="86" y="39"/>
                  </a:cubicBezTo>
                  <a:cubicBezTo>
                    <a:pt x="80" y="41"/>
                    <a:pt x="83" y="33"/>
                    <a:pt x="80" y="31"/>
                  </a:cubicBezTo>
                  <a:cubicBezTo>
                    <a:pt x="72" y="36"/>
                    <a:pt x="65" y="42"/>
                    <a:pt x="55" y="47"/>
                  </a:cubicBezTo>
                  <a:cubicBezTo>
                    <a:pt x="62" y="55"/>
                    <a:pt x="72" y="59"/>
                    <a:pt x="79" y="66"/>
                  </a:cubicBezTo>
                  <a:cubicBezTo>
                    <a:pt x="84" y="66"/>
                    <a:pt x="80" y="57"/>
                    <a:pt x="85" y="57"/>
                  </a:cubicBezTo>
                  <a:cubicBezTo>
                    <a:pt x="88" y="61"/>
                    <a:pt x="85" y="79"/>
                    <a:pt x="86" y="84"/>
                  </a:cubicBezTo>
                  <a:cubicBezTo>
                    <a:pt x="80" y="86"/>
                    <a:pt x="82" y="79"/>
                    <a:pt x="80" y="77"/>
                  </a:cubicBezTo>
                  <a:cubicBezTo>
                    <a:pt x="71" y="67"/>
                    <a:pt x="60" y="61"/>
                    <a:pt x="50" y="53"/>
                  </a:cubicBezTo>
                  <a:cubicBezTo>
                    <a:pt x="36" y="62"/>
                    <a:pt x="22" y="71"/>
                    <a:pt x="9" y="81"/>
                  </a:cubicBezTo>
                  <a:cubicBezTo>
                    <a:pt x="8" y="84"/>
                    <a:pt x="10" y="89"/>
                    <a:pt x="5" y="88"/>
                  </a:cubicBezTo>
                  <a:cubicBezTo>
                    <a:pt x="3" y="80"/>
                    <a:pt x="5" y="63"/>
                    <a:pt x="5" y="54"/>
                  </a:cubicBezTo>
                  <a:cubicBezTo>
                    <a:pt x="11" y="52"/>
                    <a:pt x="8" y="60"/>
                    <a:pt x="10" y="62"/>
                  </a:cubicBezTo>
                  <a:cubicBezTo>
                    <a:pt x="21" y="57"/>
                    <a:pt x="29" y="49"/>
                    <a:pt x="39" y="43"/>
                  </a:cubicBezTo>
                  <a:cubicBezTo>
                    <a:pt x="30" y="35"/>
                    <a:pt x="21" y="28"/>
                    <a:pt x="10" y="22"/>
                  </a:cubicBezTo>
                  <a:cubicBezTo>
                    <a:pt x="6" y="22"/>
                    <a:pt x="11" y="31"/>
                    <a:pt x="6" y="31"/>
                  </a:cubicBezTo>
                  <a:cubicBezTo>
                    <a:pt x="0" y="29"/>
                    <a:pt x="5" y="20"/>
                    <a:pt x="5" y="15"/>
                  </a:cubicBezTo>
                  <a:cubicBezTo>
                    <a:pt x="5" y="10"/>
                    <a:pt x="2" y="5"/>
                    <a:pt x="5" y="2"/>
                  </a:cubicBezTo>
                  <a:cubicBezTo>
                    <a:pt x="10" y="0"/>
                    <a:pt x="8" y="7"/>
                    <a:pt x="10" y="9"/>
                  </a:cubicBezTo>
                  <a:cubicBezTo>
                    <a:pt x="20" y="21"/>
                    <a:pt x="33" y="29"/>
                    <a:pt x="45" y="38"/>
                  </a:cubicBezTo>
                  <a:cubicBezTo>
                    <a:pt x="58" y="27"/>
                    <a:pt x="77" y="23"/>
                    <a:pt x="83" y="5"/>
                  </a:cubicBezTo>
                  <a:cubicBezTo>
                    <a:pt x="85" y="5"/>
                    <a:pt x="86" y="5"/>
                    <a:pt x="87" y="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20" name="Freeform 88">
              <a:extLst>
                <a:ext uri="{FF2B5EF4-FFF2-40B4-BE49-F238E27FC236}">
                  <a16:creationId xmlns:a16="http://schemas.microsoft.com/office/drawing/2014/main" id="{CF3436F7-137E-5F82-4FCF-5E784B191024}"/>
                </a:ext>
              </a:extLst>
            </p:cNvPr>
            <p:cNvSpPr>
              <a:spLocks/>
            </p:cNvSpPr>
            <p:nvPr/>
          </p:nvSpPr>
          <p:spPr bwMode="auto">
            <a:xfrm rot="16200000">
              <a:off x="4038912" y="3835762"/>
              <a:ext cx="175371" cy="77637"/>
            </a:xfrm>
            <a:custGeom>
              <a:avLst/>
              <a:gdLst>
                <a:gd name="T0" fmla="*/ 83 w 85"/>
                <a:gd name="T1" fmla="*/ 33 h 35"/>
                <a:gd name="T2" fmla="*/ 76 w 85"/>
                <a:gd name="T3" fmla="*/ 25 h 35"/>
                <a:gd name="T4" fmla="*/ 9 w 85"/>
                <a:gd name="T5" fmla="*/ 25 h 35"/>
                <a:gd name="T6" fmla="*/ 2 w 85"/>
                <a:gd name="T7" fmla="*/ 33 h 35"/>
                <a:gd name="T8" fmla="*/ 2 w 85"/>
                <a:gd name="T9" fmla="*/ 1 h 35"/>
                <a:gd name="T10" fmla="*/ 8 w 85"/>
                <a:gd name="T11" fmla="*/ 9 h 35"/>
                <a:gd name="T12" fmla="*/ 74 w 85"/>
                <a:gd name="T13" fmla="*/ 10 h 35"/>
                <a:gd name="T14" fmla="*/ 82 w 85"/>
                <a:gd name="T15" fmla="*/ 1 h 35"/>
                <a:gd name="T16" fmla="*/ 83 w 85"/>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3"/>
                  </a:moveTo>
                  <a:cubicBezTo>
                    <a:pt x="77" y="35"/>
                    <a:pt x="79" y="27"/>
                    <a:pt x="76" y="25"/>
                  </a:cubicBezTo>
                  <a:cubicBezTo>
                    <a:pt x="56" y="23"/>
                    <a:pt x="30" y="23"/>
                    <a:pt x="9" y="25"/>
                  </a:cubicBezTo>
                  <a:cubicBezTo>
                    <a:pt x="4" y="25"/>
                    <a:pt x="8" y="34"/>
                    <a:pt x="2" y="33"/>
                  </a:cubicBezTo>
                  <a:cubicBezTo>
                    <a:pt x="1" y="26"/>
                    <a:pt x="0" y="8"/>
                    <a:pt x="2" y="1"/>
                  </a:cubicBezTo>
                  <a:cubicBezTo>
                    <a:pt x="8" y="0"/>
                    <a:pt x="5" y="8"/>
                    <a:pt x="8" y="9"/>
                  </a:cubicBezTo>
                  <a:cubicBezTo>
                    <a:pt x="25" y="7"/>
                    <a:pt x="58" y="16"/>
                    <a:pt x="74" y="10"/>
                  </a:cubicBezTo>
                  <a:cubicBezTo>
                    <a:pt x="80" y="8"/>
                    <a:pt x="77" y="2"/>
                    <a:pt x="82" y="1"/>
                  </a:cubicBezTo>
                  <a:cubicBezTo>
                    <a:pt x="85" y="6"/>
                    <a:pt x="83" y="26"/>
                    <a:pt x="83" y="3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21" name="Freeform 89">
              <a:extLst>
                <a:ext uri="{FF2B5EF4-FFF2-40B4-BE49-F238E27FC236}">
                  <a16:creationId xmlns:a16="http://schemas.microsoft.com/office/drawing/2014/main" id="{64808E38-C8E6-7DAB-A4F0-EFB2BFA5E9B2}"/>
                </a:ext>
              </a:extLst>
            </p:cNvPr>
            <p:cNvSpPr>
              <a:spLocks/>
            </p:cNvSpPr>
            <p:nvPr/>
          </p:nvSpPr>
          <p:spPr bwMode="auto">
            <a:xfrm rot="16200000">
              <a:off x="4261473" y="3778828"/>
              <a:ext cx="175371" cy="191506"/>
            </a:xfrm>
            <a:custGeom>
              <a:avLst/>
              <a:gdLst>
                <a:gd name="T0" fmla="*/ 0 w 85"/>
                <a:gd name="T1" fmla="*/ 52 h 84"/>
                <a:gd name="T2" fmla="*/ 0 w 85"/>
                <a:gd name="T3" fmla="*/ 30 h 84"/>
                <a:gd name="T4" fmla="*/ 75 w 85"/>
                <a:gd name="T5" fmla="*/ 10 h 84"/>
                <a:gd name="T6" fmla="*/ 82 w 85"/>
                <a:gd name="T7" fmla="*/ 1 h 84"/>
                <a:gd name="T8" fmla="*/ 83 w 85"/>
                <a:gd name="T9" fmla="*/ 33 h 84"/>
                <a:gd name="T10" fmla="*/ 76 w 85"/>
                <a:gd name="T11" fmla="*/ 25 h 84"/>
                <a:gd name="T12" fmla="*/ 17 w 85"/>
                <a:gd name="T13" fmla="*/ 26 h 84"/>
                <a:gd name="T14" fmla="*/ 12 w 85"/>
                <a:gd name="T15" fmla="*/ 62 h 84"/>
                <a:gd name="T16" fmla="*/ 74 w 85"/>
                <a:gd name="T17" fmla="*/ 67 h 84"/>
                <a:gd name="T18" fmla="*/ 82 w 85"/>
                <a:gd name="T19" fmla="*/ 56 h 84"/>
                <a:gd name="T20" fmla="*/ 83 w 85"/>
                <a:gd name="T21" fmla="*/ 83 h 84"/>
                <a:gd name="T22" fmla="*/ 74 w 85"/>
                <a:gd name="T23" fmla="*/ 74 h 84"/>
                <a:gd name="T24" fmla="*/ 0 w 85"/>
                <a:gd name="T25" fmla="*/ 5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84">
                  <a:moveTo>
                    <a:pt x="0" y="52"/>
                  </a:moveTo>
                  <a:cubicBezTo>
                    <a:pt x="0" y="45"/>
                    <a:pt x="0" y="38"/>
                    <a:pt x="0" y="30"/>
                  </a:cubicBezTo>
                  <a:cubicBezTo>
                    <a:pt x="3" y="2"/>
                    <a:pt x="45" y="12"/>
                    <a:pt x="75" y="10"/>
                  </a:cubicBezTo>
                  <a:cubicBezTo>
                    <a:pt x="80" y="10"/>
                    <a:pt x="77" y="0"/>
                    <a:pt x="82" y="1"/>
                  </a:cubicBezTo>
                  <a:cubicBezTo>
                    <a:pt x="85" y="6"/>
                    <a:pt x="82" y="26"/>
                    <a:pt x="83" y="33"/>
                  </a:cubicBezTo>
                  <a:cubicBezTo>
                    <a:pt x="77" y="35"/>
                    <a:pt x="80" y="27"/>
                    <a:pt x="76" y="25"/>
                  </a:cubicBezTo>
                  <a:cubicBezTo>
                    <a:pt x="60" y="25"/>
                    <a:pt x="33" y="19"/>
                    <a:pt x="17" y="26"/>
                  </a:cubicBezTo>
                  <a:cubicBezTo>
                    <a:pt x="7" y="31"/>
                    <a:pt x="3" y="52"/>
                    <a:pt x="12" y="62"/>
                  </a:cubicBezTo>
                  <a:cubicBezTo>
                    <a:pt x="23" y="74"/>
                    <a:pt x="54" y="63"/>
                    <a:pt x="74" y="67"/>
                  </a:cubicBezTo>
                  <a:cubicBezTo>
                    <a:pt x="80" y="66"/>
                    <a:pt x="76" y="56"/>
                    <a:pt x="82" y="56"/>
                  </a:cubicBezTo>
                  <a:cubicBezTo>
                    <a:pt x="85" y="60"/>
                    <a:pt x="82" y="78"/>
                    <a:pt x="83" y="83"/>
                  </a:cubicBezTo>
                  <a:cubicBezTo>
                    <a:pt x="76" y="84"/>
                    <a:pt x="80" y="75"/>
                    <a:pt x="74" y="74"/>
                  </a:cubicBezTo>
                  <a:cubicBezTo>
                    <a:pt x="43" y="73"/>
                    <a:pt x="3" y="81"/>
                    <a:pt x="0" y="5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22" name="Freeform 90">
              <a:extLst>
                <a:ext uri="{FF2B5EF4-FFF2-40B4-BE49-F238E27FC236}">
                  <a16:creationId xmlns:a16="http://schemas.microsoft.com/office/drawing/2014/main" id="{5F015498-2314-592A-A0A8-162BA2D440B8}"/>
                </a:ext>
              </a:extLst>
            </p:cNvPr>
            <p:cNvSpPr>
              <a:spLocks/>
            </p:cNvSpPr>
            <p:nvPr/>
          </p:nvSpPr>
          <p:spPr bwMode="auto">
            <a:xfrm rot="16200000">
              <a:off x="4474724" y="3775719"/>
              <a:ext cx="183638" cy="201857"/>
            </a:xfrm>
            <a:custGeom>
              <a:avLst/>
              <a:gdLst>
                <a:gd name="T0" fmla="*/ 3 w 89"/>
                <a:gd name="T1" fmla="*/ 77 h 88"/>
                <a:gd name="T2" fmla="*/ 3 w 89"/>
                <a:gd name="T3" fmla="*/ 73 h 88"/>
                <a:gd name="T4" fmla="*/ 72 w 89"/>
                <a:gd name="T5" fmla="*/ 17 h 88"/>
                <a:gd name="T6" fmla="*/ 11 w 89"/>
                <a:gd name="T7" fmla="*/ 18 h 88"/>
                <a:gd name="T8" fmla="*/ 6 w 89"/>
                <a:gd name="T9" fmla="*/ 27 h 88"/>
                <a:gd name="T10" fmla="*/ 5 w 89"/>
                <a:gd name="T11" fmla="*/ 14 h 88"/>
                <a:gd name="T12" fmla="*/ 5 w 89"/>
                <a:gd name="T13" fmla="*/ 0 h 88"/>
                <a:gd name="T14" fmla="*/ 12 w 89"/>
                <a:gd name="T15" fmla="*/ 9 h 88"/>
                <a:gd name="T16" fmla="*/ 79 w 89"/>
                <a:gd name="T17" fmla="*/ 9 h 88"/>
                <a:gd name="T18" fmla="*/ 85 w 89"/>
                <a:gd name="T19" fmla="*/ 1 h 88"/>
                <a:gd name="T20" fmla="*/ 86 w 89"/>
                <a:gd name="T21" fmla="*/ 22 h 88"/>
                <a:gd name="T22" fmla="*/ 73 w 89"/>
                <a:gd name="T23" fmla="*/ 34 h 88"/>
                <a:gd name="T24" fmla="*/ 29 w 89"/>
                <a:gd name="T25" fmla="*/ 71 h 88"/>
                <a:gd name="T26" fmla="*/ 79 w 89"/>
                <a:gd name="T27" fmla="*/ 70 h 88"/>
                <a:gd name="T28" fmla="*/ 84 w 89"/>
                <a:gd name="T29" fmla="*/ 60 h 88"/>
                <a:gd name="T30" fmla="*/ 86 w 89"/>
                <a:gd name="T31" fmla="*/ 73 h 88"/>
                <a:gd name="T32" fmla="*/ 86 w 89"/>
                <a:gd name="T33" fmla="*/ 87 h 88"/>
                <a:gd name="T34" fmla="*/ 80 w 89"/>
                <a:gd name="T35" fmla="*/ 79 h 88"/>
                <a:gd name="T36" fmla="*/ 3 w 89"/>
                <a:gd name="T37" fmla="*/ 7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88">
                  <a:moveTo>
                    <a:pt x="3" y="77"/>
                  </a:moveTo>
                  <a:cubicBezTo>
                    <a:pt x="3" y="76"/>
                    <a:pt x="3" y="74"/>
                    <a:pt x="3" y="73"/>
                  </a:cubicBezTo>
                  <a:cubicBezTo>
                    <a:pt x="26" y="55"/>
                    <a:pt x="49" y="35"/>
                    <a:pt x="72" y="17"/>
                  </a:cubicBezTo>
                  <a:cubicBezTo>
                    <a:pt x="52" y="17"/>
                    <a:pt x="30" y="16"/>
                    <a:pt x="11" y="18"/>
                  </a:cubicBezTo>
                  <a:cubicBezTo>
                    <a:pt x="7" y="18"/>
                    <a:pt x="11" y="27"/>
                    <a:pt x="6" y="27"/>
                  </a:cubicBezTo>
                  <a:cubicBezTo>
                    <a:pt x="0" y="27"/>
                    <a:pt x="5" y="19"/>
                    <a:pt x="5" y="14"/>
                  </a:cubicBezTo>
                  <a:cubicBezTo>
                    <a:pt x="5" y="9"/>
                    <a:pt x="1" y="2"/>
                    <a:pt x="5" y="0"/>
                  </a:cubicBezTo>
                  <a:cubicBezTo>
                    <a:pt x="11" y="0"/>
                    <a:pt x="8" y="8"/>
                    <a:pt x="12" y="9"/>
                  </a:cubicBezTo>
                  <a:cubicBezTo>
                    <a:pt x="35" y="9"/>
                    <a:pt x="57" y="9"/>
                    <a:pt x="79" y="9"/>
                  </a:cubicBezTo>
                  <a:cubicBezTo>
                    <a:pt x="83" y="8"/>
                    <a:pt x="80" y="0"/>
                    <a:pt x="85" y="1"/>
                  </a:cubicBezTo>
                  <a:cubicBezTo>
                    <a:pt x="86" y="5"/>
                    <a:pt x="88" y="16"/>
                    <a:pt x="86" y="22"/>
                  </a:cubicBezTo>
                  <a:cubicBezTo>
                    <a:pt x="85" y="25"/>
                    <a:pt x="77" y="31"/>
                    <a:pt x="73" y="34"/>
                  </a:cubicBezTo>
                  <a:cubicBezTo>
                    <a:pt x="58" y="46"/>
                    <a:pt x="40" y="60"/>
                    <a:pt x="29" y="71"/>
                  </a:cubicBezTo>
                  <a:cubicBezTo>
                    <a:pt x="45" y="70"/>
                    <a:pt x="64" y="72"/>
                    <a:pt x="79" y="70"/>
                  </a:cubicBezTo>
                  <a:cubicBezTo>
                    <a:pt x="84" y="69"/>
                    <a:pt x="80" y="61"/>
                    <a:pt x="84" y="60"/>
                  </a:cubicBezTo>
                  <a:cubicBezTo>
                    <a:pt x="89" y="60"/>
                    <a:pt x="86" y="68"/>
                    <a:pt x="86" y="73"/>
                  </a:cubicBezTo>
                  <a:cubicBezTo>
                    <a:pt x="86" y="79"/>
                    <a:pt x="87" y="84"/>
                    <a:pt x="86" y="87"/>
                  </a:cubicBezTo>
                  <a:cubicBezTo>
                    <a:pt x="81" y="88"/>
                    <a:pt x="82" y="82"/>
                    <a:pt x="80" y="79"/>
                  </a:cubicBezTo>
                  <a:cubicBezTo>
                    <a:pt x="58" y="75"/>
                    <a:pt x="28" y="78"/>
                    <a:pt x="3" y="7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23" name="Freeform 91">
              <a:extLst>
                <a:ext uri="{FF2B5EF4-FFF2-40B4-BE49-F238E27FC236}">
                  <a16:creationId xmlns:a16="http://schemas.microsoft.com/office/drawing/2014/main" id="{0C484BC1-5EBC-B182-1DEA-9EB7D4035B9A}"/>
                </a:ext>
              </a:extLst>
            </p:cNvPr>
            <p:cNvSpPr>
              <a:spLocks/>
            </p:cNvSpPr>
            <p:nvPr/>
          </p:nvSpPr>
          <p:spPr bwMode="auto">
            <a:xfrm rot="16200000">
              <a:off x="4644484" y="3835762"/>
              <a:ext cx="175371" cy="77637"/>
            </a:xfrm>
            <a:custGeom>
              <a:avLst/>
              <a:gdLst>
                <a:gd name="T0" fmla="*/ 83 w 85"/>
                <a:gd name="T1" fmla="*/ 34 h 35"/>
                <a:gd name="T2" fmla="*/ 76 w 85"/>
                <a:gd name="T3" fmla="*/ 25 h 35"/>
                <a:gd name="T4" fmla="*/ 9 w 85"/>
                <a:gd name="T5" fmla="*/ 25 h 35"/>
                <a:gd name="T6" fmla="*/ 2 w 85"/>
                <a:gd name="T7" fmla="*/ 34 h 35"/>
                <a:gd name="T8" fmla="*/ 2 w 85"/>
                <a:gd name="T9" fmla="*/ 1 h 35"/>
                <a:gd name="T10" fmla="*/ 7 w 85"/>
                <a:gd name="T11" fmla="*/ 9 h 35"/>
                <a:gd name="T12" fmla="*/ 75 w 85"/>
                <a:gd name="T13" fmla="*/ 10 h 35"/>
                <a:gd name="T14" fmla="*/ 82 w 85"/>
                <a:gd name="T15" fmla="*/ 1 h 35"/>
                <a:gd name="T16" fmla="*/ 83 w 85"/>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4"/>
                  </a:moveTo>
                  <a:cubicBezTo>
                    <a:pt x="77" y="35"/>
                    <a:pt x="80" y="27"/>
                    <a:pt x="76" y="25"/>
                  </a:cubicBezTo>
                  <a:cubicBezTo>
                    <a:pt x="56" y="24"/>
                    <a:pt x="29" y="24"/>
                    <a:pt x="9" y="25"/>
                  </a:cubicBezTo>
                  <a:cubicBezTo>
                    <a:pt x="4" y="26"/>
                    <a:pt x="8" y="34"/>
                    <a:pt x="2" y="34"/>
                  </a:cubicBezTo>
                  <a:cubicBezTo>
                    <a:pt x="0" y="26"/>
                    <a:pt x="1" y="11"/>
                    <a:pt x="2" y="1"/>
                  </a:cubicBezTo>
                  <a:cubicBezTo>
                    <a:pt x="7" y="0"/>
                    <a:pt x="5" y="7"/>
                    <a:pt x="7" y="9"/>
                  </a:cubicBezTo>
                  <a:cubicBezTo>
                    <a:pt x="26" y="13"/>
                    <a:pt x="55" y="11"/>
                    <a:pt x="75" y="10"/>
                  </a:cubicBezTo>
                  <a:cubicBezTo>
                    <a:pt x="80" y="10"/>
                    <a:pt x="77" y="1"/>
                    <a:pt x="82" y="1"/>
                  </a:cubicBezTo>
                  <a:cubicBezTo>
                    <a:pt x="85" y="7"/>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24" name="Freeform 92">
              <a:extLst>
                <a:ext uri="{FF2B5EF4-FFF2-40B4-BE49-F238E27FC236}">
                  <a16:creationId xmlns:a16="http://schemas.microsoft.com/office/drawing/2014/main" id="{4462761C-CABA-C0D1-F0E3-9CB2CC10655E}"/>
                </a:ext>
              </a:extLst>
            </p:cNvPr>
            <p:cNvSpPr>
              <a:spLocks/>
            </p:cNvSpPr>
            <p:nvPr/>
          </p:nvSpPr>
          <p:spPr bwMode="auto">
            <a:xfrm rot="16200000">
              <a:off x="4804934" y="3778828"/>
              <a:ext cx="175371" cy="191506"/>
            </a:xfrm>
            <a:custGeom>
              <a:avLst/>
              <a:gdLst>
                <a:gd name="T0" fmla="*/ 0 w 85"/>
                <a:gd name="T1" fmla="*/ 47 h 86"/>
                <a:gd name="T2" fmla="*/ 0 w 85"/>
                <a:gd name="T3" fmla="*/ 40 h 86"/>
                <a:gd name="T4" fmla="*/ 77 w 85"/>
                <a:gd name="T5" fmla="*/ 7 h 86"/>
                <a:gd name="T6" fmla="*/ 82 w 85"/>
                <a:gd name="T7" fmla="*/ 1 h 86"/>
                <a:gd name="T8" fmla="*/ 82 w 85"/>
                <a:gd name="T9" fmla="*/ 35 h 86"/>
                <a:gd name="T10" fmla="*/ 76 w 85"/>
                <a:gd name="T11" fmla="*/ 24 h 86"/>
                <a:gd name="T12" fmla="*/ 18 w 85"/>
                <a:gd name="T13" fmla="*/ 47 h 86"/>
                <a:gd name="T14" fmla="*/ 76 w 85"/>
                <a:gd name="T15" fmla="*/ 69 h 86"/>
                <a:gd name="T16" fmla="*/ 82 w 85"/>
                <a:gd name="T17" fmla="*/ 59 h 86"/>
                <a:gd name="T18" fmla="*/ 83 w 85"/>
                <a:gd name="T19" fmla="*/ 85 h 86"/>
                <a:gd name="T20" fmla="*/ 75 w 85"/>
                <a:gd name="T21" fmla="*/ 77 h 86"/>
                <a:gd name="T22" fmla="*/ 0 w 85"/>
                <a:gd name="T23" fmla="*/ 4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 h="86">
                  <a:moveTo>
                    <a:pt x="0" y="47"/>
                  </a:moveTo>
                  <a:cubicBezTo>
                    <a:pt x="0" y="44"/>
                    <a:pt x="0" y="42"/>
                    <a:pt x="0" y="40"/>
                  </a:cubicBezTo>
                  <a:cubicBezTo>
                    <a:pt x="25" y="28"/>
                    <a:pt x="53" y="20"/>
                    <a:pt x="77" y="7"/>
                  </a:cubicBezTo>
                  <a:cubicBezTo>
                    <a:pt x="80" y="6"/>
                    <a:pt x="77" y="0"/>
                    <a:pt x="82" y="1"/>
                  </a:cubicBezTo>
                  <a:cubicBezTo>
                    <a:pt x="84" y="8"/>
                    <a:pt x="85" y="28"/>
                    <a:pt x="82" y="35"/>
                  </a:cubicBezTo>
                  <a:cubicBezTo>
                    <a:pt x="77" y="35"/>
                    <a:pt x="80" y="26"/>
                    <a:pt x="76" y="24"/>
                  </a:cubicBezTo>
                  <a:cubicBezTo>
                    <a:pt x="56" y="31"/>
                    <a:pt x="38" y="40"/>
                    <a:pt x="18" y="47"/>
                  </a:cubicBezTo>
                  <a:cubicBezTo>
                    <a:pt x="37" y="54"/>
                    <a:pt x="56" y="62"/>
                    <a:pt x="76" y="69"/>
                  </a:cubicBezTo>
                  <a:cubicBezTo>
                    <a:pt x="81" y="68"/>
                    <a:pt x="76" y="58"/>
                    <a:pt x="82" y="59"/>
                  </a:cubicBezTo>
                  <a:cubicBezTo>
                    <a:pt x="85" y="63"/>
                    <a:pt x="82" y="80"/>
                    <a:pt x="83" y="85"/>
                  </a:cubicBezTo>
                  <a:cubicBezTo>
                    <a:pt x="77" y="86"/>
                    <a:pt x="79" y="79"/>
                    <a:pt x="75" y="77"/>
                  </a:cubicBezTo>
                  <a:cubicBezTo>
                    <a:pt x="50" y="67"/>
                    <a:pt x="25" y="56"/>
                    <a:pt x="0" y="4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25" name="Freeform 93">
              <a:extLst>
                <a:ext uri="{FF2B5EF4-FFF2-40B4-BE49-F238E27FC236}">
                  <a16:creationId xmlns:a16="http://schemas.microsoft.com/office/drawing/2014/main" id="{9652582C-CEE1-8090-FE44-08AB88684AC2}"/>
                </a:ext>
              </a:extLst>
            </p:cNvPr>
            <p:cNvSpPr>
              <a:spLocks/>
            </p:cNvSpPr>
            <p:nvPr/>
          </p:nvSpPr>
          <p:spPr bwMode="auto">
            <a:xfrm rot="16200000">
              <a:off x="5000582" y="3795389"/>
              <a:ext cx="177437" cy="160451"/>
            </a:xfrm>
            <a:custGeom>
              <a:avLst/>
              <a:gdLst>
                <a:gd name="T0" fmla="*/ 85 w 86"/>
                <a:gd name="T1" fmla="*/ 62 h 72"/>
                <a:gd name="T2" fmla="*/ 65 w 86"/>
                <a:gd name="T3" fmla="*/ 63 h 72"/>
                <a:gd name="T4" fmla="*/ 75 w 86"/>
                <a:gd name="T5" fmla="*/ 54 h 72"/>
                <a:gd name="T6" fmla="*/ 78 w 86"/>
                <a:gd name="T7" fmla="*/ 26 h 72"/>
                <a:gd name="T8" fmla="*/ 50 w 86"/>
                <a:gd name="T9" fmla="*/ 25 h 72"/>
                <a:gd name="T10" fmla="*/ 50 w 86"/>
                <a:gd name="T11" fmla="*/ 46 h 72"/>
                <a:gd name="T12" fmla="*/ 60 w 86"/>
                <a:gd name="T13" fmla="*/ 53 h 72"/>
                <a:gd name="T14" fmla="*/ 31 w 86"/>
                <a:gd name="T15" fmla="*/ 54 h 72"/>
                <a:gd name="T16" fmla="*/ 40 w 86"/>
                <a:gd name="T17" fmla="*/ 48 h 72"/>
                <a:gd name="T18" fmla="*/ 42 w 86"/>
                <a:gd name="T19" fmla="*/ 25 h 72"/>
                <a:gd name="T20" fmla="*/ 9 w 86"/>
                <a:gd name="T21" fmla="*/ 25 h 72"/>
                <a:gd name="T22" fmla="*/ 11 w 86"/>
                <a:gd name="T23" fmla="*/ 57 h 72"/>
                <a:gd name="T24" fmla="*/ 26 w 86"/>
                <a:gd name="T25" fmla="*/ 69 h 72"/>
                <a:gd name="T26" fmla="*/ 2 w 86"/>
                <a:gd name="T27" fmla="*/ 67 h 72"/>
                <a:gd name="T28" fmla="*/ 3 w 86"/>
                <a:gd name="T29" fmla="*/ 0 h 72"/>
                <a:gd name="T30" fmla="*/ 9 w 86"/>
                <a:gd name="T31" fmla="*/ 10 h 72"/>
                <a:gd name="T32" fmla="*/ 76 w 86"/>
                <a:gd name="T33" fmla="*/ 11 h 72"/>
                <a:gd name="T34" fmla="*/ 83 w 86"/>
                <a:gd name="T35" fmla="*/ 1 h 72"/>
                <a:gd name="T36" fmla="*/ 85 w 86"/>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2">
                  <a:moveTo>
                    <a:pt x="85" y="62"/>
                  </a:moveTo>
                  <a:cubicBezTo>
                    <a:pt x="80" y="64"/>
                    <a:pt x="68" y="63"/>
                    <a:pt x="65" y="63"/>
                  </a:cubicBezTo>
                  <a:cubicBezTo>
                    <a:pt x="64" y="55"/>
                    <a:pt x="72" y="58"/>
                    <a:pt x="75" y="54"/>
                  </a:cubicBezTo>
                  <a:cubicBezTo>
                    <a:pt x="79" y="48"/>
                    <a:pt x="78" y="37"/>
                    <a:pt x="78" y="26"/>
                  </a:cubicBezTo>
                  <a:cubicBezTo>
                    <a:pt x="71" y="24"/>
                    <a:pt x="59" y="26"/>
                    <a:pt x="50" y="25"/>
                  </a:cubicBezTo>
                  <a:cubicBezTo>
                    <a:pt x="48" y="30"/>
                    <a:pt x="48" y="41"/>
                    <a:pt x="50" y="46"/>
                  </a:cubicBezTo>
                  <a:cubicBezTo>
                    <a:pt x="50" y="51"/>
                    <a:pt x="60" y="48"/>
                    <a:pt x="60" y="53"/>
                  </a:cubicBezTo>
                  <a:cubicBezTo>
                    <a:pt x="55" y="56"/>
                    <a:pt x="38" y="54"/>
                    <a:pt x="31" y="54"/>
                  </a:cubicBezTo>
                  <a:cubicBezTo>
                    <a:pt x="30" y="48"/>
                    <a:pt x="37" y="50"/>
                    <a:pt x="40" y="48"/>
                  </a:cubicBezTo>
                  <a:cubicBezTo>
                    <a:pt x="43" y="43"/>
                    <a:pt x="42" y="34"/>
                    <a:pt x="42" y="25"/>
                  </a:cubicBezTo>
                  <a:cubicBezTo>
                    <a:pt x="31" y="25"/>
                    <a:pt x="20" y="25"/>
                    <a:pt x="9" y="25"/>
                  </a:cubicBezTo>
                  <a:cubicBezTo>
                    <a:pt x="8" y="37"/>
                    <a:pt x="6" y="49"/>
                    <a:pt x="11" y="57"/>
                  </a:cubicBezTo>
                  <a:cubicBezTo>
                    <a:pt x="15" y="64"/>
                    <a:pt x="23" y="61"/>
                    <a:pt x="26" y="69"/>
                  </a:cubicBezTo>
                  <a:cubicBezTo>
                    <a:pt x="21" y="72"/>
                    <a:pt x="10" y="66"/>
                    <a:pt x="2" y="67"/>
                  </a:cubicBezTo>
                  <a:cubicBezTo>
                    <a:pt x="3" y="44"/>
                    <a:pt x="0" y="20"/>
                    <a:pt x="3" y="0"/>
                  </a:cubicBezTo>
                  <a:cubicBezTo>
                    <a:pt x="9" y="0"/>
                    <a:pt x="6" y="9"/>
                    <a:pt x="9" y="10"/>
                  </a:cubicBezTo>
                  <a:cubicBezTo>
                    <a:pt x="30" y="12"/>
                    <a:pt x="54" y="10"/>
                    <a:pt x="76" y="11"/>
                  </a:cubicBezTo>
                  <a:cubicBezTo>
                    <a:pt x="81" y="10"/>
                    <a:pt x="78" y="2"/>
                    <a:pt x="83" y="1"/>
                  </a:cubicBezTo>
                  <a:cubicBezTo>
                    <a:pt x="86" y="16"/>
                    <a:pt x="82" y="44"/>
                    <a:pt x="85"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26" name="Freeform 94">
              <a:extLst>
                <a:ext uri="{FF2B5EF4-FFF2-40B4-BE49-F238E27FC236}">
                  <a16:creationId xmlns:a16="http://schemas.microsoft.com/office/drawing/2014/main" id="{37CB6E1A-7E7D-6E96-795B-13E44A9A5CB7}"/>
                </a:ext>
              </a:extLst>
            </p:cNvPr>
            <p:cNvSpPr>
              <a:spLocks noEditPoints="1"/>
            </p:cNvSpPr>
            <p:nvPr/>
          </p:nvSpPr>
          <p:spPr bwMode="auto">
            <a:xfrm rot="16200000">
              <a:off x="5182266" y="3782458"/>
              <a:ext cx="191906" cy="175978"/>
            </a:xfrm>
            <a:custGeom>
              <a:avLst/>
              <a:gdLst>
                <a:gd name="T0" fmla="*/ 44 w 93"/>
                <a:gd name="T1" fmla="*/ 47 h 77"/>
                <a:gd name="T2" fmla="*/ 11 w 93"/>
                <a:gd name="T3" fmla="*/ 68 h 77"/>
                <a:gd name="T4" fmla="*/ 4 w 93"/>
                <a:gd name="T5" fmla="*/ 77 h 77"/>
                <a:gd name="T6" fmla="*/ 3 w 93"/>
                <a:gd name="T7" fmla="*/ 60 h 77"/>
                <a:gd name="T8" fmla="*/ 40 w 93"/>
                <a:gd name="T9" fmla="*/ 25 h 77"/>
                <a:gd name="T10" fmla="*/ 10 w 93"/>
                <a:gd name="T11" fmla="*/ 26 h 77"/>
                <a:gd name="T12" fmla="*/ 5 w 93"/>
                <a:gd name="T13" fmla="*/ 35 h 77"/>
                <a:gd name="T14" fmla="*/ 4 w 93"/>
                <a:gd name="T15" fmla="*/ 19 h 77"/>
                <a:gd name="T16" fmla="*/ 4 w 93"/>
                <a:gd name="T17" fmla="*/ 2 h 77"/>
                <a:gd name="T18" fmla="*/ 10 w 93"/>
                <a:gd name="T19" fmla="*/ 10 h 77"/>
                <a:gd name="T20" fmla="*/ 78 w 93"/>
                <a:gd name="T21" fmla="*/ 10 h 77"/>
                <a:gd name="T22" fmla="*/ 84 w 93"/>
                <a:gd name="T23" fmla="*/ 1 h 77"/>
                <a:gd name="T24" fmla="*/ 75 w 93"/>
                <a:gd name="T25" fmla="*/ 65 h 77"/>
                <a:gd name="T26" fmla="*/ 44 w 93"/>
                <a:gd name="T27" fmla="*/ 47 h 77"/>
                <a:gd name="T28" fmla="*/ 80 w 93"/>
                <a:gd name="T29" fmla="*/ 28 h 77"/>
                <a:gd name="T30" fmla="*/ 46 w 93"/>
                <a:gd name="T31" fmla="*/ 25 h 77"/>
                <a:gd name="T32" fmla="*/ 80 w 93"/>
                <a:gd name="T33" fmla="*/ 2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3" h="77">
                  <a:moveTo>
                    <a:pt x="44" y="47"/>
                  </a:moveTo>
                  <a:cubicBezTo>
                    <a:pt x="37" y="59"/>
                    <a:pt x="21" y="60"/>
                    <a:pt x="11" y="68"/>
                  </a:cubicBezTo>
                  <a:cubicBezTo>
                    <a:pt x="8" y="71"/>
                    <a:pt x="9" y="76"/>
                    <a:pt x="4" y="77"/>
                  </a:cubicBezTo>
                  <a:cubicBezTo>
                    <a:pt x="0" y="75"/>
                    <a:pt x="4" y="65"/>
                    <a:pt x="3" y="60"/>
                  </a:cubicBezTo>
                  <a:cubicBezTo>
                    <a:pt x="12" y="45"/>
                    <a:pt x="43" y="52"/>
                    <a:pt x="40" y="25"/>
                  </a:cubicBezTo>
                  <a:cubicBezTo>
                    <a:pt x="30" y="26"/>
                    <a:pt x="18" y="24"/>
                    <a:pt x="10" y="26"/>
                  </a:cubicBezTo>
                  <a:cubicBezTo>
                    <a:pt x="6" y="27"/>
                    <a:pt x="10" y="34"/>
                    <a:pt x="5" y="35"/>
                  </a:cubicBezTo>
                  <a:cubicBezTo>
                    <a:pt x="0" y="33"/>
                    <a:pt x="4" y="25"/>
                    <a:pt x="4" y="19"/>
                  </a:cubicBezTo>
                  <a:cubicBezTo>
                    <a:pt x="4" y="13"/>
                    <a:pt x="1" y="7"/>
                    <a:pt x="4" y="2"/>
                  </a:cubicBezTo>
                  <a:cubicBezTo>
                    <a:pt x="10" y="1"/>
                    <a:pt x="7" y="8"/>
                    <a:pt x="10" y="10"/>
                  </a:cubicBezTo>
                  <a:cubicBezTo>
                    <a:pt x="31" y="11"/>
                    <a:pt x="58" y="11"/>
                    <a:pt x="78" y="10"/>
                  </a:cubicBezTo>
                  <a:cubicBezTo>
                    <a:pt x="83" y="9"/>
                    <a:pt x="79" y="0"/>
                    <a:pt x="84" y="1"/>
                  </a:cubicBezTo>
                  <a:cubicBezTo>
                    <a:pt x="84" y="20"/>
                    <a:pt x="93" y="58"/>
                    <a:pt x="75" y="65"/>
                  </a:cubicBezTo>
                  <a:cubicBezTo>
                    <a:pt x="61" y="71"/>
                    <a:pt x="45" y="62"/>
                    <a:pt x="44" y="47"/>
                  </a:cubicBezTo>
                  <a:close/>
                  <a:moveTo>
                    <a:pt x="80" y="28"/>
                  </a:moveTo>
                  <a:cubicBezTo>
                    <a:pt x="74" y="22"/>
                    <a:pt x="57" y="27"/>
                    <a:pt x="46" y="25"/>
                  </a:cubicBezTo>
                  <a:cubicBezTo>
                    <a:pt x="36" y="60"/>
                    <a:pt x="88" y="64"/>
                    <a:pt x="80" y="2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27" name="Freeform 95">
              <a:extLst>
                <a:ext uri="{FF2B5EF4-FFF2-40B4-BE49-F238E27FC236}">
                  <a16:creationId xmlns:a16="http://schemas.microsoft.com/office/drawing/2014/main" id="{F26A627A-05D7-64AD-39BC-02BC409163B2}"/>
                </a:ext>
              </a:extLst>
            </p:cNvPr>
            <p:cNvSpPr>
              <a:spLocks/>
            </p:cNvSpPr>
            <p:nvPr/>
          </p:nvSpPr>
          <p:spPr bwMode="auto">
            <a:xfrm rot="16200000">
              <a:off x="5519198" y="3835762"/>
              <a:ext cx="175371" cy="77637"/>
            </a:xfrm>
            <a:custGeom>
              <a:avLst/>
              <a:gdLst>
                <a:gd name="T0" fmla="*/ 83 w 85"/>
                <a:gd name="T1" fmla="*/ 34 h 35"/>
                <a:gd name="T2" fmla="*/ 74 w 85"/>
                <a:gd name="T3" fmla="*/ 24 h 35"/>
                <a:gd name="T4" fmla="*/ 9 w 85"/>
                <a:gd name="T5" fmla="*/ 25 h 35"/>
                <a:gd name="T6" fmla="*/ 2 w 85"/>
                <a:gd name="T7" fmla="*/ 34 h 35"/>
                <a:gd name="T8" fmla="*/ 2 w 85"/>
                <a:gd name="T9" fmla="*/ 1 h 35"/>
                <a:gd name="T10" fmla="*/ 7 w 85"/>
                <a:gd name="T11" fmla="*/ 9 h 35"/>
                <a:gd name="T12" fmla="*/ 75 w 85"/>
                <a:gd name="T13" fmla="*/ 10 h 35"/>
                <a:gd name="T14" fmla="*/ 82 w 85"/>
                <a:gd name="T15" fmla="*/ 1 h 35"/>
                <a:gd name="T16" fmla="*/ 83 w 85"/>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4"/>
                  </a:moveTo>
                  <a:cubicBezTo>
                    <a:pt x="76" y="35"/>
                    <a:pt x="80" y="25"/>
                    <a:pt x="74" y="24"/>
                  </a:cubicBezTo>
                  <a:cubicBezTo>
                    <a:pt x="53" y="25"/>
                    <a:pt x="29" y="23"/>
                    <a:pt x="9" y="25"/>
                  </a:cubicBezTo>
                  <a:cubicBezTo>
                    <a:pt x="4" y="25"/>
                    <a:pt x="8" y="34"/>
                    <a:pt x="2" y="34"/>
                  </a:cubicBezTo>
                  <a:cubicBezTo>
                    <a:pt x="0" y="26"/>
                    <a:pt x="1" y="11"/>
                    <a:pt x="2" y="1"/>
                  </a:cubicBezTo>
                  <a:cubicBezTo>
                    <a:pt x="7" y="0"/>
                    <a:pt x="6" y="6"/>
                    <a:pt x="7" y="9"/>
                  </a:cubicBezTo>
                  <a:cubicBezTo>
                    <a:pt x="26" y="12"/>
                    <a:pt x="55" y="11"/>
                    <a:pt x="75" y="10"/>
                  </a:cubicBezTo>
                  <a:cubicBezTo>
                    <a:pt x="80" y="9"/>
                    <a:pt x="77" y="1"/>
                    <a:pt x="82" y="1"/>
                  </a:cubicBezTo>
                  <a:cubicBezTo>
                    <a:pt x="85" y="7"/>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28" name="Freeform 96">
              <a:extLst>
                <a:ext uri="{FF2B5EF4-FFF2-40B4-BE49-F238E27FC236}">
                  <a16:creationId xmlns:a16="http://schemas.microsoft.com/office/drawing/2014/main" id="{53503110-6A50-E346-3643-5275C67678AE}"/>
                </a:ext>
              </a:extLst>
            </p:cNvPr>
            <p:cNvSpPr>
              <a:spLocks/>
            </p:cNvSpPr>
            <p:nvPr/>
          </p:nvSpPr>
          <p:spPr bwMode="auto">
            <a:xfrm rot="16200000">
              <a:off x="5659467" y="3790725"/>
              <a:ext cx="179504" cy="175978"/>
            </a:xfrm>
            <a:custGeom>
              <a:avLst/>
              <a:gdLst>
                <a:gd name="T0" fmla="*/ 87 w 87"/>
                <a:gd name="T1" fmla="*/ 5 h 77"/>
                <a:gd name="T2" fmla="*/ 87 w 87"/>
                <a:gd name="T3" fmla="*/ 75 h 77"/>
                <a:gd name="T4" fmla="*/ 66 w 87"/>
                <a:gd name="T5" fmla="*/ 74 h 77"/>
                <a:gd name="T6" fmla="*/ 77 w 87"/>
                <a:gd name="T7" fmla="*/ 67 h 77"/>
                <a:gd name="T8" fmla="*/ 80 w 87"/>
                <a:gd name="T9" fmla="*/ 46 h 77"/>
                <a:gd name="T10" fmla="*/ 12 w 87"/>
                <a:gd name="T11" fmla="*/ 47 h 77"/>
                <a:gd name="T12" fmla="*/ 6 w 87"/>
                <a:gd name="T13" fmla="*/ 58 h 77"/>
                <a:gd name="T14" fmla="*/ 5 w 87"/>
                <a:gd name="T15" fmla="*/ 45 h 77"/>
                <a:gd name="T16" fmla="*/ 5 w 87"/>
                <a:gd name="T17" fmla="*/ 21 h 77"/>
                <a:gd name="T18" fmla="*/ 10 w 87"/>
                <a:gd name="T19" fmla="*/ 31 h 77"/>
                <a:gd name="T20" fmla="*/ 79 w 87"/>
                <a:gd name="T21" fmla="*/ 33 h 77"/>
                <a:gd name="T22" fmla="*/ 78 w 87"/>
                <a:gd name="T23" fmla="*/ 16 h 77"/>
                <a:gd name="T24" fmla="*/ 66 w 87"/>
                <a:gd name="T25" fmla="*/ 7 h 77"/>
                <a:gd name="T26" fmla="*/ 87 w 87"/>
                <a:gd name="T27"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77">
                  <a:moveTo>
                    <a:pt x="87" y="5"/>
                  </a:moveTo>
                  <a:cubicBezTo>
                    <a:pt x="85" y="27"/>
                    <a:pt x="86" y="54"/>
                    <a:pt x="87" y="75"/>
                  </a:cubicBezTo>
                  <a:cubicBezTo>
                    <a:pt x="81" y="73"/>
                    <a:pt x="72" y="77"/>
                    <a:pt x="66" y="74"/>
                  </a:cubicBezTo>
                  <a:cubicBezTo>
                    <a:pt x="64" y="66"/>
                    <a:pt x="73" y="69"/>
                    <a:pt x="77" y="67"/>
                  </a:cubicBezTo>
                  <a:cubicBezTo>
                    <a:pt x="80" y="62"/>
                    <a:pt x="81" y="55"/>
                    <a:pt x="80" y="46"/>
                  </a:cubicBezTo>
                  <a:cubicBezTo>
                    <a:pt x="58" y="47"/>
                    <a:pt x="33" y="45"/>
                    <a:pt x="12" y="47"/>
                  </a:cubicBezTo>
                  <a:cubicBezTo>
                    <a:pt x="7" y="48"/>
                    <a:pt x="10" y="57"/>
                    <a:pt x="6" y="58"/>
                  </a:cubicBezTo>
                  <a:cubicBezTo>
                    <a:pt x="0" y="57"/>
                    <a:pt x="4" y="49"/>
                    <a:pt x="5" y="45"/>
                  </a:cubicBezTo>
                  <a:cubicBezTo>
                    <a:pt x="5" y="36"/>
                    <a:pt x="1" y="26"/>
                    <a:pt x="5" y="21"/>
                  </a:cubicBezTo>
                  <a:cubicBezTo>
                    <a:pt x="11" y="20"/>
                    <a:pt x="8" y="28"/>
                    <a:pt x="10" y="31"/>
                  </a:cubicBezTo>
                  <a:cubicBezTo>
                    <a:pt x="30" y="35"/>
                    <a:pt x="57" y="32"/>
                    <a:pt x="79" y="33"/>
                  </a:cubicBezTo>
                  <a:cubicBezTo>
                    <a:pt x="81" y="26"/>
                    <a:pt x="81" y="20"/>
                    <a:pt x="78" y="16"/>
                  </a:cubicBezTo>
                  <a:cubicBezTo>
                    <a:pt x="75" y="10"/>
                    <a:pt x="68" y="13"/>
                    <a:pt x="66" y="7"/>
                  </a:cubicBezTo>
                  <a:cubicBezTo>
                    <a:pt x="69" y="0"/>
                    <a:pt x="80" y="7"/>
                    <a:pt x="87" y="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29" name="Freeform 97">
              <a:extLst>
                <a:ext uri="{FF2B5EF4-FFF2-40B4-BE49-F238E27FC236}">
                  <a16:creationId xmlns:a16="http://schemas.microsoft.com/office/drawing/2014/main" id="{28760574-B5F1-518E-C6FD-65CE3113AEF8}"/>
                </a:ext>
              </a:extLst>
            </p:cNvPr>
            <p:cNvSpPr>
              <a:spLocks/>
            </p:cNvSpPr>
            <p:nvPr/>
          </p:nvSpPr>
          <p:spPr bwMode="auto">
            <a:xfrm rot="16200000">
              <a:off x="5852527" y="3781928"/>
              <a:ext cx="181571" cy="191506"/>
            </a:xfrm>
            <a:custGeom>
              <a:avLst/>
              <a:gdLst>
                <a:gd name="T0" fmla="*/ 87 w 88"/>
                <a:gd name="T1" fmla="*/ 0 h 84"/>
                <a:gd name="T2" fmla="*/ 86 w 88"/>
                <a:gd name="T3" fmla="*/ 34 h 84"/>
                <a:gd name="T4" fmla="*/ 81 w 88"/>
                <a:gd name="T5" fmla="*/ 26 h 84"/>
                <a:gd name="T6" fmla="*/ 48 w 88"/>
                <a:gd name="T7" fmla="*/ 45 h 84"/>
                <a:gd name="T8" fmla="*/ 79 w 88"/>
                <a:gd name="T9" fmla="*/ 65 h 84"/>
                <a:gd name="T10" fmla="*/ 85 w 88"/>
                <a:gd name="T11" fmla="*/ 58 h 84"/>
                <a:gd name="T12" fmla="*/ 86 w 88"/>
                <a:gd name="T13" fmla="*/ 82 h 84"/>
                <a:gd name="T14" fmla="*/ 80 w 88"/>
                <a:gd name="T15" fmla="*/ 76 h 84"/>
                <a:gd name="T16" fmla="*/ 41 w 88"/>
                <a:gd name="T17" fmla="*/ 48 h 84"/>
                <a:gd name="T18" fmla="*/ 11 w 88"/>
                <a:gd name="T19" fmla="*/ 49 h 84"/>
                <a:gd name="T20" fmla="*/ 6 w 88"/>
                <a:gd name="T21" fmla="*/ 60 h 84"/>
                <a:gd name="T22" fmla="*/ 5 w 88"/>
                <a:gd name="T23" fmla="*/ 48 h 84"/>
                <a:gd name="T24" fmla="*/ 5 w 88"/>
                <a:gd name="T25" fmla="*/ 22 h 84"/>
                <a:gd name="T26" fmla="*/ 10 w 88"/>
                <a:gd name="T27" fmla="*/ 33 h 84"/>
                <a:gd name="T28" fmla="*/ 40 w 88"/>
                <a:gd name="T29" fmla="*/ 34 h 84"/>
                <a:gd name="T30" fmla="*/ 60 w 88"/>
                <a:gd name="T31" fmla="*/ 21 h 84"/>
                <a:gd name="T32" fmla="*/ 83 w 88"/>
                <a:gd name="T33" fmla="*/ 0 h 84"/>
                <a:gd name="T34" fmla="*/ 87 w 88"/>
                <a:gd name="T3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84">
                  <a:moveTo>
                    <a:pt x="87" y="0"/>
                  </a:moveTo>
                  <a:cubicBezTo>
                    <a:pt x="85" y="10"/>
                    <a:pt x="87" y="26"/>
                    <a:pt x="86" y="34"/>
                  </a:cubicBezTo>
                  <a:cubicBezTo>
                    <a:pt x="80" y="36"/>
                    <a:pt x="82" y="29"/>
                    <a:pt x="81" y="26"/>
                  </a:cubicBezTo>
                  <a:cubicBezTo>
                    <a:pt x="71" y="29"/>
                    <a:pt x="60" y="40"/>
                    <a:pt x="48" y="45"/>
                  </a:cubicBezTo>
                  <a:cubicBezTo>
                    <a:pt x="57" y="53"/>
                    <a:pt x="68" y="59"/>
                    <a:pt x="79" y="65"/>
                  </a:cubicBezTo>
                  <a:cubicBezTo>
                    <a:pt x="84" y="65"/>
                    <a:pt x="80" y="57"/>
                    <a:pt x="85" y="58"/>
                  </a:cubicBezTo>
                  <a:cubicBezTo>
                    <a:pt x="88" y="62"/>
                    <a:pt x="86" y="77"/>
                    <a:pt x="86" y="82"/>
                  </a:cubicBezTo>
                  <a:cubicBezTo>
                    <a:pt x="81" y="84"/>
                    <a:pt x="82" y="78"/>
                    <a:pt x="80" y="76"/>
                  </a:cubicBezTo>
                  <a:cubicBezTo>
                    <a:pt x="68" y="66"/>
                    <a:pt x="54" y="58"/>
                    <a:pt x="41" y="48"/>
                  </a:cubicBezTo>
                  <a:cubicBezTo>
                    <a:pt x="31" y="48"/>
                    <a:pt x="20" y="47"/>
                    <a:pt x="11" y="49"/>
                  </a:cubicBezTo>
                  <a:cubicBezTo>
                    <a:pt x="7" y="51"/>
                    <a:pt x="10" y="59"/>
                    <a:pt x="6" y="60"/>
                  </a:cubicBezTo>
                  <a:cubicBezTo>
                    <a:pt x="0" y="60"/>
                    <a:pt x="4" y="52"/>
                    <a:pt x="5" y="48"/>
                  </a:cubicBezTo>
                  <a:cubicBezTo>
                    <a:pt x="5" y="39"/>
                    <a:pt x="1" y="28"/>
                    <a:pt x="5" y="22"/>
                  </a:cubicBezTo>
                  <a:cubicBezTo>
                    <a:pt x="11" y="22"/>
                    <a:pt x="8" y="30"/>
                    <a:pt x="10" y="33"/>
                  </a:cubicBezTo>
                  <a:cubicBezTo>
                    <a:pt x="20" y="34"/>
                    <a:pt x="31" y="37"/>
                    <a:pt x="40" y="34"/>
                  </a:cubicBezTo>
                  <a:cubicBezTo>
                    <a:pt x="46" y="33"/>
                    <a:pt x="52" y="26"/>
                    <a:pt x="60" y="21"/>
                  </a:cubicBezTo>
                  <a:cubicBezTo>
                    <a:pt x="70" y="15"/>
                    <a:pt x="81" y="12"/>
                    <a:pt x="83" y="0"/>
                  </a:cubicBezTo>
                  <a:cubicBezTo>
                    <a:pt x="85" y="0"/>
                    <a:pt x="86" y="0"/>
                    <a:pt x="87" y="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30" name="Freeform 98">
              <a:extLst>
                <a:ext uri="{FF2B5EF4-FFF2-40B4-BE49-F238E27FC236}">
                  <a16:creationId xmlns:a16="http://schemas.microsoft.com/office/drawing/2014/main" id="{EF336DBE-90F6-97CE-4E31-6A6D74472EB3}"/>
                </a:ext>
              </a:extLst>
            </p:cNvPr>
            <p:cNvSpPr>
              <a:spLocks/>
            </p:cNvSpPr>
            <p:nvPr/>
          </p:nvSpPr>
          <p:spPr bwMode="auto">
            <a:xfrm rot="16200000">
              <a:off x="6325594" y="3802631"/>
              <a:ext cx="177437" cy="150099"/>
            </a:xfrm>
            <a:custGeom>
              <a:avLst/>
              <a:gdLst>
                <a:gd name="T0" fmla="*/ 86 w 86"/>
                <a:gd name="T1" fmla="*/ 62 h 66"/>
                <a:gd name="T2" fmla="*/ 65 w 86"/>
                <a:gd name="T3" fmla="*/ 61 h 66"/>
                <a:gd name="T4" fmla="*/ 77 w 86"/>
                <a:gd name="T5" fmla="*/ 53 h 66"/>
                <a:gd name="T6" fmla="*/ 79 w 86"/>
                <a:gd name="T7" fmla="*/ 27 h 66"/>
                <a:gd name="T8" fmla="*/ 49 w 86"/>
                <a:gd name="T9" fmla="*/ 25 h 66"/>
                <a:gd name="T10" fmla="*/ 50 w 86"/>
                <a:gd name="T11" fmla="*/ 48 h 66"/>
                <a:gd name="T12" fmla="*/ 60 w 86"/>
                <a:gd name="T13" fmla="*/ 54 h 66"/>
                <a:gd name="T14" fmla="*/ 31 w 86"/>
                <a:gd name="T15" fmla="*/ 55 h 66"/>
                <a:gd name="T16" fmla="*/ 41 w 86"/>
                <a:gd name="T17" fmla="*/ 49 h 66"/>
                <a:gd name="T18" fmla="*/ 42 w 86"/>
                <a:gd name="T19" fmla="*/ 25 h 66"/>
                <a:gd name="T20" fmla="*/ 11 w 86"/>
                <a:gd name="T21" fmla="*/ 26 h 66"/>
                <a:gd name="T22" fmla="*/ 5 w 86"/>
                <a:gd name="T23" fmla="*/ 36 h 66"/>
                <a:gd name="T24" fmla="*/ 4 w 86"/>
                <a:gd name="T25" fmla="*/ 15 h 66"/>
                <a:gd name="T26" fmla="*/ 4 w 86"/>
                <a:gd name="T27" fmla="*/ 1 h 66"/>
                <a:gd name="T28" fmla="*/ 10 w 86"/>
                <a:gd name="T29" fmla="*/ 10 h 66"/>
                <a:gd name="T30" fmla="*/ 76 w 86"/>
                <a:gd name="T31" fmla="*/ 11 h 66"/>
                <a:gd name="T32" fmla="*/ 84 w 86"/>
                <a:gd name="T33" fmla="*/ 2 h 66"/>
                <a:gd name="T34" fmla="*/ 86 w 86"/>
                <a:gd name="T35" fmla="*/ 3 h 66"/>
                <a:gd name="T36" fmla="*/ 86 w 86"/>
                <a:gd name="T37"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66">
                  <a:moveTo>
                    <a:pt x="86" y="62"/>
                  </a:moveTo>
                  <a:cubicBezTo>
                    <a:pt x="80" y="61"/>
                    <a:pt x="69" y="66"/>
                    <a:pt x="65" y="61"/>
                  </a:cubicBezTo>
                  <a:cubicBezTo>
                    <a:pt x="67" y="54"/>
                    <a:pt x="74" y="58"/>
                    <a:pt x="77" y="53"/>
                  </a:cubicBezTo>
                  <a:cubicBezTo>
                    <a:pt x="82" y="46"/>
                    <a:pt x="78" y="38"/>
                    <a:pt x="79" y="27"/>
                  </a:cubicBezTo>
                  <a:cubicBezTo>
                    <a:pt x="73" y="23"/>
                    <a:pt x="59" y="26"/>
                    <a:pt x="49" y="25"/>
                  </a:cubicBezTo>
                  <a:cubicBezTo>
                    <a:pt x="48" y="31"/>
                    <a:pt x="46" y="43"/>
                    <a:pt x="50" y="48"/>
                  </a:cubicBezTo>
                  <a:cubicBezTo>
                    <a:pt x="53" y="52"/>
                    <a:pt x="56" y="50"/>
                    <a:pt x="60" y="54"/>
                  </a:cubicBezTo>
                  <a:cubicBezTo>
                    <a:pt x="58" y="59"/>
                    <a:pt x="36" y="57"/>
                    <a:pt x="31" y="55"/>
                  </a:cubicBezTo>
                  <a:cubicBezTo>
                    <a:pt x="31" y="49"/>
                    <a:pt x="40" y="53"/>
                    <a:pt x="41" y="49"/>
                  </a:cubicBezTo>
                  <a:cubicBezTo>
                    <a:pt x="42" y="42"/>
                    <a:pt x="42" y="33"/>
                    <a:pt x="42" y="25"/>
                  </a:cubicBezTo>
                  <a:cubicBezTo>
                    <a:pt x="32" y="25"/>
                    <a:pt x="20" y="24"/>
                    <a:pt x="11" y="26"/>
                  </a:cubicBezTo>
                  <a:cubicBezTo>
                    <a:pt x="6" y="26"/>
                    <a:pt x="10" y="35"/>
                    <a:pt x="5" y="36"/>
                  </a:cubicBezTo>
                  <a:cubicBezTo>
                    <a:pt x="0" y="34"/>
                    <a:pt x="4" y="23"/>
                    <a:pt x="4" y="15"/>
                  </a:cubicBezTo>
                  <a:cubicBezTo>
                    <a:pt x="3" y="10"/>
                    <a:pt x="0" y="3"/>
                    <a:pt x="4" y="1"/>
                  </a:cubicBezTo>
                  <a:cubicBezTo>
                    <a:pt x="10" y="0"/>
                    <a:pt x="7" y="9"/>
                    <a:pt x="10" y="10"/>
                  </a:cubicBezTo>
                  <a:cubicBezTo>
                    <a:pt x="27" y="8"/>
                    <a:pt x="60" y="17"/>
                    <a:pt x="76" y="11"/>
                  </a:cubicBezTo>
                  <a:cubicBezTo>
                    <a:pt x="82" y="9"/>
                    <a:pt x="79" y="4"/>
                    <a:pt x="84" y="2"/>
                  </a:cubicBezTo>
                  <a:cubicBezTo>
                    <a:pt x="85" y="2"/>
                    <a:pt x="86" y="2"/>
                    <a:pt x="86" y="3"/>
                  </a:cubicBezTo>
                  <a:cubicBezTo>
                    <a:pt x="84" y="21"/>
                    <a:pt x="85" y="44"/>
                    <a:pt x="86"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31" name="Freeform 99">
              <a:extLst>
                <a:ext uri="{FF2B5EF4-FFF2-40B4-BE49-F238E27FC236}">
                  <a16:creationId xmlns:a16="http://schemas.microsoft.com/office/drawing/2014/main" id="{9439AF1C-6815-0C9E-AD06-59CA364061CE}"/>
                </a:ext>
              </a:extLst>
            </p:cNvPr>
            <p:cNvSpPr>
              <a:spLocks/>
            </p:cNvSpPr>
            <p:nvPr/>
          </p:nvSpPr>
          <p:spPr bwMode="auto">
            <a:xfrm rot="16200000">
              <a:off x="6779000" y="3776752"/>
              <a:ext cx="181571" cy="201857"/>
            </a:xfrm>
            <a:custGeom>
              <a:avLst/>
              <a:gdLst>
                <a:gd name="T0" fmla="*/ 86 w 88"/>
                <a:gd name="T1" fmla="*/ 33 h 90"/>
                <a:gd name="T2" fmla="*/ 78 w 88"/>
                <a:gd name="T3" fmla="*/ 24 h 90"/>
                <a:gd name="T4" fmla="*/ 53 w 88"/>
                <a:gd name="T5" fmla="*/ 24 h 90"/>
                <a:gd name="T6" fmla="*/ 52 w 88"/>
                <a:gd name="T7" fmla="*/ 64 h 90"/>
                <a:gd name="T8" fmla="*/ 77 w 88"/>
                <a:gd name="T9" fmla="*/ 64 h 90"/>
                <a:gd name="T10" fmla="*/ 85 w 88"/>
                <a:gd name="T11" fmla="*/ 55 h 90"/>
                <a:gd name="T12" fmla="*/ 86 w 88"/>
                <a:gd name="T13" fmla="*/ 88 h 90"/>
                <a:gd name="T14" fmla="*/ 80 w 88"/>
                <a:gd name="T15" fmla="*/ 79 h 90"/>
                <a:gd name="T16" fmla="*/ 14 w 88"/>
                <a:gd name="T17" fmla="*/ 79 h 90"/>
                <a:gd name="T18" fmla="*/ 6 w 88"/>
                <a:gd name="T19" fmla="*/ 88 h 90"/>
                <a:gd name="T20" fmla="*/ 5 w 88"/>
                <a:gd name="T21" fmla="*/ 72 h 90"/>
                <a:gd name="T22" fmla="*/ 5 w 88"/>
                <a:gd name="T23" fmla="*/ 55 h 90"/>
                <a:gd name="T24" fmla="*/ 11 w 88"/>
                <a:gd name="T25" fmla="*/ 63 h 90"/>
                <a:gd name="T26" fmla="*/ 45 w 88"/>
                <a:gd name="T27" fmla="*/ 64 h 90"/>
                <a:gd name="T28" fmla="*/ 45 w 88"/>
                <a:gd name="T29" fmla="*/ 24 h 90"/>
                <a:gd name="T30" fmla="*/ 14 w 88"/>
                <a:gd name="T31" fmla="*/ 24 h 90"/>
                <a:gd name="T32" fmla="*/ 5 w 88"/>
                <a:gd name="T33" fmla="*/ 33 h 90"/>
                <a:gd name="T34" fmla="*/ 5 w 88"/>
                <a:gd name="T35" fmla="*/ 1 h 90"/>
                <a:gd name="T36" fmla="*/ 10 w 88"/>
                <a:gd name="T37" fmla="*/ 8 h 90"/>
                <a:gd name="T38" fmla="*/ 78 w 88"/>
                <a:gd name="T39" fmla="*/ 9 h 90"/>
                <a:gd name="T40" fmla="*/ 85 w 88"/>
                <a:gd name="T41" fmla="*/ 1 h 90"/>
                <a:gd name="T42" fmla="*/ 86 w 88"/>
                <a:gd name="T43" fmla="*/ 3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8" h="90">
                  <a:moveTo>
                    <a:pt x="86" y="33"/>
                  </a:moveTo>
                  <a:cubicBezTo>
                    <a:pt x="79" y="34"/>
                    <a:pt x="83" y="25"/>
                    <a:pt x="78" y="24"/>
                  </a:cubicBezTo>
                  <a:cubicBezTo>
                    <a:pt x="70" y="24"/>
                    <a:pt x="61" y="24"/>
                    <a:pt x="53" y="24"/>
                  </a:cubicBezTo>
                  <a:cubicBezTo>
                    <a:pt x="50" y="35"/>
                    <a:pt x="52" y="51"/>
                    <a:pt x="52" y="64"/>
                  </a:cubicBezTo>
                  <a:cubicBezTo>
                    <a:pt x="60" y="64"/>
                    <a:pt x="69" y="64"/>
                    <a:pt x="77" y="64"/>
                  </a:cubicBezTo>
                  <a:cubicBezTo>
                    <a:pt x="83" y="64"/>
                    <a:pt x="79" y="54"/>
                    <a:pt x="85" y="55"/>
                  </a:cubicBezTo>
                  <a:cubicBezTo>
                    <a:pt x="88" y="60"/>
                    <a:pt x="86" y="81"/>
                    <a:pt x="86" y="88"/>
                  </a:cubicBezTo>
                  <a:cubicBezTo>
                    <a:pt x="80" y="90"/>
                    <a:pt x="83" y="81"/>
                    <a:pt x="80" y="79"/>
                  </a:cubicBezTo>
                  <a:cubicBezTo>
                    <a:pt x="64" y="82"/>
                    <a:pt x="30" y="73"/>
                    <a:pt x="14" y="79"/>
                  </a:cubicBezTo>
                  <a:cubicBezTo>
                    <a:pt x="8" y="81"/>
                    <a:pt x="10" y="85"/>
                    <a:pt x="6" y="88"/>
                  </a:cubicBezTo>
                  <a:cubicBezTo>
                    <a:pt x="0" y="86"/>
                    <a:pt x="4" y="78"/>
                    <a:pt x="5" y="72"/>
                  </a:cubicBezTo>
                  <a:cubicBezTo>
                    <a:pt x="5" y="66"/>
                    <a:pt x="2" y="60"/>
                    <a:pt x="5" y="55"/>
                  </a:cubicBezTo>
                  <a:cubicBezTo>
                    <a:pt x="11" y="54"/>
                    <a:pt x="7" y="62"/>
                    <a:pt x="11" y="63"/>
                  </a:cubicBezTo>
                  <a:cubicBezTo>
                    <a:pt x="21" y="65"/>
                    <a:pt x="34" y="64"/>
                    <a:pt x="45" y="64"/>
                  </a:cubicBezTo>
                  <a:cubicBezTo>
                    <a:pt x="45" y="51"/>
                    <a:pt x="45" y="37"/>
                    <a:pt x="45" y="24"/>
                  </a:cubicBezTo>
                  <a:cubicBezTo>
                    <a:pt x="35" y="26"/>
                    <a:pt x="22" y="21"/>
                    <a:pt x="14" y="24"/>
                  </a:cubicBezTo>
                  <a:cubicBezTo>
                    <a:pt x="8" y="26"/>
                    <a:pt x="11" y="31"/>
                    <a:pt x="5" y="33"/>
                  </a:cubicBezTo>
                  <a:cubicBezTo>
                    <a:pt x="3" y="26"/>
                    <a:pt x="4" y="10"/>
                    <a:pt x="5" y="1"/>
                  </a:cubicBezTo>
                  <a:cubicBezTo>
                    <a:pt x="10" y="0"/>
                    <a:pt x="8" y="6"/>
                    <a:pt x="10" y="8"/>
                  </a:cubicBezTo>
                  <a:cubicBezTo>
                    <a:pt x="29" y="12"/>
                    <a:pt x="58" y="11"/>
                    <a:pt x="78" y="9"/>
                  </a:cubicBezTo>
                  <a:cubicBezTo>
                    <a:pt x="83" y="9"/>
                    <a:pt x="80" y="0"/>
                    <a:pt x="85" y="1"/>
                  </a:cubicBezTo>
                  <a:cubicBezTo>
                    <a:pt x="88" y="6"/>
                    <a:pt x="86" y="26"/>
                    <a:pt x="86" y="3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32" name="Freeform 100">
              <a:extLst>
                <a:ext uri="{FF2B5EF4-FFF2-40B4-BE49-F238E27FC236}">
                  <a16:creationId xmlns:a16="http://schemas.microsoft.com/office/drawing/2014/main" id="{82C64AFE-3211-550C-21CA-1B5901EE8E78}"/>
                </a:ext>
              </a:extLst>
            </p:cNvPr>
            <p:cNvSpPr>
              <a:spLocks/>
            </p:cNvSpPr>
            <p:nvPr/>
          </p:nvSpPr>
          <p:spPr bwMode="auto">
            <a:xfrm rot="16200000">
              <a:off x="6952902" y="3835762"/>
              <a:ext cx="175371" cy="77637"/>
            </a:xfrm>
            <a:custGeom>
              <a:avLst/>
              <a:gdLst>
                <a:gd name="T0" fmla="*/ 83 w 85"/>
                <a:gd name="T1" fmla="*/ 34 h 35"/>
                <a:gd name="T2" fmla="*/ 74 w 85"/>
                <a:gd name="T3" fmla="*/ 24 h 35"/>
                <a:gd name="T4" fmla="*/ 11 w 85"/>
                <a:gd name="T5" fmla="*/ 24 h 35"/>
                <a:gd name="T6" fmla="*/ 2 w 85"/>
                <a:gd name="T7" fmla="*/ 34 h 35"/>
                <a:gd name="T8" fmla="*/ 2 w 85"/>
                <a:gd name="T9" fmla="*/ 1 h 35"/>
                <a:gd name="T10" fmla="*/ 7 w 85"/>
                <a:gd name="T11" fmla="*/ 9 h 35"/>
                <a:gd name="T12" fmla="*/ 75 w 85"/>
                <a:gd name="T13" fmla="*/ 10 h 35"/>
                <a:gd name="T14" fmla="*/ 82 w 85"/>
                <a:gd name="T15" fmla="*/ 1 h 35"/>
                <a:gd name="T16" fmla="*/ 83 w 85"/>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4"/>
                  </a:moveTo>
                  <a:cubicBezTo>
                    <a:pt x="76" y="35"/>
                    <a:pt x="80" y="25"/>
                    <a:pt x="74" y="24"/>
                  </a:cubicBezTo>
                  <a:cubicBezTo>
                    <a:pt x="57" y="29"/>
                    <a:pt x="26" y="19"/>
                    <a:pt x="11" y="24"/>
                  </a:cubicBezTo>
                  <a:cubicBezTo>
                    <a:pt x="5" y="27"/>
                    <a:pt x="8" y="32"/>
                    <a:pt x="2" y="34"/>
                  </a:cubicBezTo>
                  <a:cubicBezTo>
                    <a:pt x="0" y="26"/>
                    <a:pt x="1" y="11"/>
                    <a:pt x="2" y="1"/>
                  </a:cubicBezTo>
                  <a:cubicBezTo>
                    <a:pt x="7" y="0"/>
                    <a:pt x="6" y="6"/>
                    <a:pt x="7" y="9"/>
                  </a:cubicBezTo>
                  <a:cubicBezTo>
                    <a:pt x="26" y="13"/>
                    <a:pt x="55" y="11"/>
                    <a:pt x="75" y="10"/>
                  </a:cubicBezTo>
                  <a:cubicBezTo>
                    <a:pt x="80" y="10"/>
                    <a:pt x="77" y="1"/>
                    <a:pt x="82" y="1"/>
                  </a:cubicBezTo>
                  <a:cubicBezTo>
                    <a:pt x="85" y="7"/>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33" name="Freeform 101">
              <a:extLst>
                <a:ext uri="{FF2B5EF4-FFF2-40B4-BE49-F238E27FC236}">
                  <a16:creationId xmlns:a16="http://schemas.microsoft.com/office/drawing/2014/main" id="{52F6EA6D-7A5A-8B22-EDE6-FB0B98C0C318}"/>
                </a:ext>
              </a:extLst>
            </p:cNvPr>
            <p:cNvSpPr>
              <a:spLocks/>
            </p:cNvSpPr>
            <p:nvPr/>
          </p:nvSpPr>
          <p:spPr bwMode="auto">
            <a:xfrm rot="16200000">
              <a:off x="7123192" y="3779340"/>
              <a:ext cx="181571" cy="196682"/>
            </a:xfrm>
            <a:custGeom>
              <a:avLst/>
              <a:gdLst>
                <a:gd name="T0" fmla="*/ 3 w 88"/>
                <a:gd name="T1" fmla="*/ 78 h 89"/>
                <a:gd name="T2" fmla="*/ 3 w 88"/>
                <a:gd name="T3" fmla="*/ 73 h 89"/>
                <a:gd name="T4" fmla="*/ 72 w 88"/>
                <a:gd name="T5" fmla="*/ 17 h 89"/>
                <a:gd name="T6" fmla="*/ 12 w 88"/>
                <a:gd name="T7" fmla="*/ 18 h 89"/>
                <a:gd name="T8" fmla="*/ 6 w 88"/>
                <a:gd name="T9" fmla="*/ 27 h 89"/>
                <a:gd name="T10" fmla="*/ 5 w 88"/>
                <a:gd name="T11" fmla="*/ 14 h 89"/>
                <a:gd name="T12" fmla="*/ 5 w 88"/>
                <a:gd name="T13" fmla="*/ 0 h 89"/>
                <a:gd name="T14" fmla="*/ 13 w 88"/>
                <a:gd name="T15" fmla="*/ 10 h 89"/>
                <a:gd name="T16" fmla="*/ 78 w 88"/>
                <a:gd name="T17" fmla="*/ 10 h 89"/>
                <a:gd name="T18" fmla="*/ 85 w 88"/>
                <a:gd name="T19" fmla="*/ 1 h 89"/>
                <a:gd name="T20" fmla="*/ 86 w 88"/>
                <a:gd name="T21" fmla="*/ 22 h 89"/>
                <a:gd name="T22" fmla="*/ 57 w 88"/>
                <a:gd name="T23" fmla="*/ 46 h 89"/>
                <a:gd name="T24" fmla="*/ 28 w 88"/>
                <a:gd name="T25" fmla="*/ 71 h 89"/>
                <a:gd name="T26" fmla="*/ 78 w 88"/>
                <a:gd name="T27" fmla="*/ 70 h 89"/>
                <a:gd name="T28" fmla="*/ 85 w 88"/>
                <a:gd name="T29" fmla="*/ 61 h 89"/>
                <a:gd name="T30" fmla="*/ 86 w 88"/>
                <a:gd name="T31" fmla="*/ 88 h 89"/>
                <a:gd name="T32" fmla="*/ 77 w 88"/>
                <a:gd name="T33" fmla="*/ 78 h 89"/>
                <a:gd name="T34" fmla="*/ 3 w 88"/>
                <a:gd name="T35" fmla="*/ 7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89">
                  <a:moveTo>
                    <a:pt x="3" y="78"/>
                  </a:moveTo>
                  <a:cubicBezTo>
                    <a:pt x="3" y="77"/>
                    <a:pt x="3" y="75"/>
                    <a:pt x="3" y="73"/>
                  </a:cubicBezTo>
                  <a:cubicBezTo>
                    <a:pt x="26" y="55"/>
                    <a:pt x="49" y="36"/>
                    <a:pt x="72" y="17"/>
                  </a:cubicBezTo>
                  <a:cubicBezTo>
                    <a:pt x="52" y="17"/>
                    <a:pt x="30" y="15"/>
                    <a:pt x="12" y="18"/>
                  </a:cubicBezTo>
                  <a:cubicBezTo>
                    <a:pt x="8" y="18"/>
                    <a:pt x="10" y="26"/>
                    <a:pt x="6" y="27"/>
                  </a:cubicBezTo>
                  <a:cubicBezTo>
                    <a:pt x="0" y="26"/>
                    <a:pt x="5" y="18"/>
                    <a:pt x="5" y="14"/>
                  </a:cubicBezTo>
                  <a:cubicBezTo>
                    <a:pt x="5" y="9"/>
                    <a:pt x="2" y="4"/>
                    <a:pt x="5" y="0"/>
                  </a:cubicBezTo>
                  <a:cubicBezTo>
                    <a:pt x="11" y="0"/>
                    <a:pt x="8" y="9"/>
                    <a:pt x="13" y="10"/>
                  </a:cubicBezTo>
                  <a:cubicBezTo>
                    <a:pt x="35" y="10"/>
                    <a:pt x="57" y="10"/>
                    <a:pt x="78" y="10"/>
                  </a:cubicBezTo>
                  <a:cubicBezTo>
                    <a:pt x="83" y="10"/>
                    <a:pt x="79" y="1"/>
                    <a:pt x="85" y="1"/>
                  </a:cubicBezTo>
                  <a:cubicBezTo>
                    <a:pt x="86" y="6"/>
                    <a:pt x="88" y="16"/>
                    <a:pt x="86" y="22"/>
                  </a:cubicBezTo>
                  <a:cubicBezTo>
                    <a:pt x="83" y="31"/>
                    <a:pt x="66" y="40"/>
                    <a:pt x="57" y="46"/>
                  </a:cubicBezTo>
                  <a:cubicBezTo>
                    <a:pt x="46" y="56"/>
                    <a:pt x="36" y="65"/>
                    <a:pt x="28" y="71"/>
                  </a:cubicBezTo>
                  <a:cubicBezTo>
                    <a:pt x="44" y="71"/>
                    <a:pt x="63" y="73"/>
                    <a:pt x="78" y="70"/>
                  </a:cubicBezTo>
                  <a:cubicBezTo>
                    <a:pt x="84" y="70"/>
                    <a:pt x="80" y="61"/>
                    <a:pt x="85" y="61"/>
                  </a:cubicBezTo>
                  <a:cubicBezTo>
                    <a:pt x="88" y="65"/>
                    <a:pt x="86" y="82"/>
                    <a:pt x="86" y="88"/>
                  </a:cubicBezTo>
                  <a:cubicBezTo>
                    <a:pt x="79" y="89"/>
                    <a:pt x="83" y="79"/>
                    <a:pt x="77" y="78"/>
                  </a:cubicBezTo>
                  <a:cubicBezTo>
                    <a:pt x="53" y="78"/>
                    <a:pt x="28" y="78"/>
                    <a:pt x="3" y="7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34" name="Freeform 102">
              <a:extLst>
                <a:ext uri="{FF2B5EF4-FFF2-40B4-BE49-F238E27FC236}">
                  <a16:creationId xmlns:a16="http://schemas.microsoft.com/office/drawing/2014/main" id="{78E3C7F0-5F9F-3AFD-8154-9CEA8BF0E0E3}"/>
                </a:ext>
              </a:extLst>
            </p:cNvPr>
            <p:cNvSpPr>
              <a:spLocks/>
            </p:cNvSpPr>
            <p:nvPr/>
          </p:nvSpPr>
          <p:spPr bwMode="auto">
            <a:xfrm rot="16200000">
              <a:off x="7330738" y="3796422"/>
              <a:ext cx="175371" cy="160451"/>
            </a:xfrm>
            <a:custGeom>
              <a:avLst/>
              <a:gdLst>
                <a:gd name="T0" fmla="*/ 85 w 85"/>
                <a:gd name="T1" fmla="*/ 63 h 72"/>
                <a:gd name="T2" fmla="*/ 65 w 85"/>
                <a:gd name="T3" fmla="*/ 62 h 72"/>
                <a:gd name="T4" fmla="*/ 76 w 85"/>
                <a:gd name="T5" fmla="*/ 53 h 72"/>
                <a:gd name="T6" fmla="*/ 77 w 85"/>
                <a:gd name="T7" fmla="*/ 26 h 72"/>
                <a:gd name="T8" fmla="*/ 50 w 85"/>
                <a:gd name="T9" fmla="*/ 25 h 72"/>
                <a:gd name="T10" fmla="*/ 51 w 85"/>
                <a:gd name="T11" fmla="*/ 47 h 72"/>
                <a:gd name="T12" fmla="*/ 60 w 85"/>
                <a:gd name="T13" fmla="*/ 52 h 72"/>
                <a:gd name="T14" fmla="*/ 31 w 85"/>
                <a:gd name="T15" fmla="*/ 53 h 72"/>
                <a:gd name="T16" fmla="*/ 41 w 85"/>
                <a:gd name="T17" fmla="*/ 47 h 72"/>
                <a:gd name="T18" fmla="*/ 42 w 85"/>
                <a:gd name="T19" fmla="*/ 25 h 72"/>
                <a:gd name="T20" fmla="*/ 9 w 85"/>
                <a:gd name="T21" fmla="*/ 25 h 72"/>
                <a:gd name="T22" fmla="*/ 14 w 85"/>
                <a:gd name="T23" fmla="*/ 61 h 72"/>
                <a:gd name="T24" fmla="*/ 26 w 85"/>
                <a:gd name="T25" fmla="*/ 68 h 72"/>
                <a:gd name="T26" fmla="*/ 2 w 85"/>
                <a:gd name="T27" fmla="*/ 66 h 72"/>
                <a:gd name="T28" fmla="*/ 3 w 85"/>
                <a:gd name="T29" fmla="*/ 0 h 72"/>
                <a:gd name="T30" fmla="*/ 8 w 85"/>
                <a:gd name="T31" fmla="*/ 10 h 72"/>
                <a:gd name="T32" fmla="*/ 76 w 85"/>
                <a:gd name="T33" fmla="*/ 11 h 72"/>
                <a:gd name="T34" fmla="*/ 83 w 85"/>
                <a:gd name="T35" fmla="*/ 2 h 72"/>
                <a:gd name="T36" fmla="*/ 85 w 85"/>
                <a:gd name="T37" fmla="*/ 3 h 72"/>
                <a:gd name="T38" fmla="*/ 85 w 85"/>
                <a:gd name="T39" fmla="*/ 6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72">
                  <a:moveTo>
                    <a:pt x="85" y="63"/>
                  </a:moveTo>
                  <a:cubicBezTo>
                    <a:pt x="78" y="61"/>
                    <a:pt x="69" y="67"/>
                    <a:pt x="65" y="62"/>
                  </a:cubicBezTo>
                  <a:cubicBezTo>
                    <a:pt x="66" y="54"/>
                    <a:pt x="73" y="58"/>
                    <a:pt x="76" y="53"/>
                  </a:cubicBezTo>
                  <a:cubicBezTo>
                    <a:pt x="81" y="46"/>
                    <a:pt x="78" y="36"/>
                    <a:pt x="77" y="26"/>
                  </a:cubicBezTo>
                  <a:cubicBezTo>
                    <a:pt x="70" y="24"/>
                    <a:pt x="59" y="26"/>
                    <a:pt x="50" y="25"/>
                  </a:cubicBezTo>
                  <a:cubicBezTo>
                    <a:pt x="48" y="31"/>
                    <a:pt x="48" y="43"/>
                    <a:pt x="51" y="47"/>
                  </a:cubicBezTo>
                  <a:cubicBezTo>
                    <a:pt x="52" y="51"/>
                    <a:pt x="59" y="48"/>
                    <a:pt x="60" y="52"/>
                  </a:cubicBezTo>
                  <a:cubicBezTo>
                    <a:pt x="58" y="57"/>
                    <a:pt x="36" y="56"/>
                    <a:pt x="31" y="53"/>
                  </a:cubicBezTo>
                  <a:cubicBezTo>
                    <a:pt x="31" y="48"/>
                    <a:pt x="40" y="51"/>
                    <a:pt x="41" y="47"/>
                  </a:cubicBezTo>
                  <a:cubicBezTo>
                    <a:pt x="43" y="41"/>
                    <a:pt x="42" y="33"/>
                    <a:pt x="42" y="25"/>
                  </a:cubicBezTo>
                  <a:cubicBezTo>
                    <a:pt x="31" y="25"/>
                    <a:pt x="20" y="25"/>
                    <a:pt x="9" y="25"/>
                  </a:cubicBezTo>
                  <a:cubicBezTo>
                    <a:pt x="8" y="39"/>
                    <a:pt x="6" y="54"/>
                    <a:pt x="14" y="61"/>
                  </a:cubicBezTo>
                  <a:cubicBezTo>
                    <a:pt x="18" y="64"/>
                    <a:pt x="24" y="61"/>
                    <a:pt x="26" y="68"/>
                  </a:cubicBezTo>
                  <a:cubicBezTo>
                    <a:pt x="21" y="72"/>
                    <a:pt x="9" y="66"/>
                    <a:pt x="2" y="66"/>
                  </a:cubicBezTo>
                  <a:cubicBezTo>
                    <a:pt x="4" y="44"/>
                    <a:pt x="0" y="19"/>
                    <a:pt x="3" y="0"/>
                  </a:cubicBezTo>
                  <a:cubicBezTo>
                    <a:pt x="8" y="0"/>
                    <a:pt x="6" y="7"/>
                    <a:pt x="8" y="10"/>
                  </a:cubicBezTo>
                  <a:cubicBezTo>
                    <a:pt x="27" y="13"/>
                    <a:pt x="56" y="12"/>
                    <a:pt x="76" y="11"/>
                  </a:cubicBezTo>
                  <a:cubicBezTo>
                    <a:pt x="81" y="10"/>
                    <a:pt x="78" y="2"/>
                    <a:pt x="83" y="2"/>
                  </a:cubicBezTo>
                  <a:cubicBezTo>
                    <a:pt x="84" y="2"/>
                    <a:pt x="85" y="2"/>
                    <a:pt x="85" y="3"/>
                  </a:cubicBezTo>
                  <a:cubicBezTo>
                    <a:pt x="83" y="21"/>
                    <a:pt x="84" y="44"/>
                    <a:pt x="85" y="6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35" name="Freeform 103">
              <a:extLst>
                <a:ext uri="{FF2B5EF4-FFF2-40B4-BE49-F238E27FC236}">
                  <a16:creationId xmlns:a16="http://schemas.microsoft.com/office/drawing/2014/main" id="{2AEF426E-3760-8C89-CD4C-DA7A2E44DE7A}"/>
                </a:ext>
              </a:extLst>
            </p:cNvPr>
            <p:cNvSpPr>
              <a:spLocks/>
            </p:cNvSpPr>
            <p:nvPr/>
          </p:nvSpPr>
          <p:spPr bwMode="auto">
            <a:xfrm rot="16200000">
              <a:off x="7686836" y="3795389"/>
              <a:ext cx="177437" cy="160451"/>
            </a:xfrm>
            <a:custGeom>
              <a:avLst/>
              <a:gdLst>
                <a:gd name="T0" fmla="*/ 85 w 86"/>
                <a:gd name="T1" fmla="*/ 62 h 72"/>
                <a:gd name="T2" fmla="*/ 65 w 86"/>
                <a:gd name="T3" fmla="*/ 63 h 72"/>
                <a:gd name="T4" fmla="*/ 75 w 86"/>
                <a:gd name="T5" fmla="*/ 54 h 72"/>
                <a:gd name="T6" fmla="*/ 78 w 86"/>
                <a:gd name="T7" fmla="*/ 26 h 72"/>
                <a:gd name="T8" fmla="*/ 50 w 86"/>
                <a:gd name="T9" fmla="*/ 26 h 72"/>
                <a:gd name="T10" fmla="*/ 50 w 86"/>
                <a:gd name="T11" fmla="*/ 46 h 72"/>
                <a:gd name="T12" fmla="*/ 60 w 86"/>
                <a:gd name="T13" fmla="*/ 53 h 72"/>
                <a:gd name="T14" fmla="*/ 31 w 86"/>
                <a:gd name="T15" fmla="*/ 54 h 72"/>
                <a:gd name="T16" fmla="*/ 40 w 86"/>
                <a:gd name="T17" fmla="*/ 49 h 72"/>
                <a:gd name="T18" fmla="*/ 42 w 86"/>
                <a:gd name="T19" fmla="*/ 26 h 72"/>
                <a:gd name="T20" fmla="*/ 9 w 86"/>
                <a:gd name="T21" fmla="*/ 26 h 72"/>
                <a:gd name="T22" fmla="*/ 12 w 86"/>
                <a:gd name="T23" fmla="*/ 59 h 72"/>
                <a:gd name="T24" fmla="*/ 26 w 86"/>
                <a:gd name="T25" fmla="*/ 69 h 72"/>
                <a:gd name="T26" fmla="*/ 2 w 86"/>
                <a:gd name="T27" fmla="*/ 67 h 72"/>
                <a:gd name="T28" fmla="*/ 3 w 86"/>
                <a:gd name="T29" fmla="*/ 1 h 72"/>
                <a:gd name="T30" fmla="*/ 9 w 86"/>
                <a:gd name="T31" fmla="*/ 10 h 72"/>
                <a:gd name="T32" fmla="*/ 76 w 86"/>
                <a:gd name="T33" fmla="*/ 11 h 72"/>
                <a:gd name="T34" fmla="*/ 83 w 86"/>
                <a:gd name="T35" fmla="*/ 2 h 72"/>
                <a:gd name="T36" fmla="*/ 85 w 86"/>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2">
                  <a:moveTo>
                    <a:pt x="85" y="62"/>
                  </a:moveTo>
                  <a:cubicBezTo>
                    <a:pt x="80" y="64"/>
                    <a:pt x="68" y="63"/>
                    <a:pt x="65" y="63"/>
                  </a:cubicBezTo>
                  <a:cubicBezTo>
                    <a:pt x="64" y="55"/>
                    <a:pt x="72" y="58"/>
                    <a:pt x="75" y="54"/>
                  </a:cubicBezTo>
                  <a:cubicBezTo>
                    <a:pt x="79" y="48"/>
                    <a:pt x="78" y="37"/>
                    <a:pt x="78" y="26"/>
                  </a:cubicBezTo>
                  <a:cubicBezTo>
                    <a:pt x="71" y="24"/>
                    <a:pt x="59" y="26"/>
                    <a:pt x="50" y="26"/>
                  </a:cubicBezTo>
                  <a:cubicBezTo>
                    <a:pt x="48" y="30"/>
                    <a:pt x="48" y="41"/>
                    <a:pt x="50" y="46"/>
                  </a:cubicBezTo>
                  <a:cubicBezTo>
                    <a:pt x="50" y="51"/>
                    <a:pt x="60" y="48"/>
                    <a:pt x="60" y="53"/>
                  </a:cubicBezTo>
                  <a:cubicBezTo>
                    <a:pt x="55" y="56"/>
                    <a:pt x="37" y="53"/>
                    <a:pt x="31" y="54"/>
                  </a:cubicBezTo>
                  <a:cubicBezTo>
                    <a:pt x="30" y="48"/>
                    <a:pt x="37" y="51"/>
                    <a:pt x="40" y="49"/>
                  </a:cubicBezTo>
                  <a:cubicBezTo>
                    <a:pt x="43" y="43"/>
                    <a:pt x="42" y="34"/>
                    <a:pt x="42" y="26"/>
                  </a:cubicBezTo>
                  <a:cubicBezTo>
                    <a:pt x="31" y="26"/>
                    <a:pt x="20" y="26"/>
                    <a:pt x="9" y="26"/>
                  </a:cubicBezTo>
                  <a:cubicBezTo>
                    <a:pt x="8" y="38"/>
                    <a:pt x="6" y="52"/>
                    <a:pt x="12" y="59"/>
                  </a:cubicBezTo>
                  <a:cubicBezTo>
                    <a:pt x="17" y="65"/>
                    <a:pt x="24" y="61"/>
                    <a:pt x="26" y="69"/>
                  </a:cubicBezTo>
                  <a:cubicBezTo>
                    <a:pt x="21" y="72"/>
                    <a:pt x="10" y="66"/>
                    <a:pt x="2" y="67"/>
                  </a:cubicBezTo>
                  <a:cubicBezTo>
                    <a:pt x="3" y="44"/>
                    <a:pt x="0" y="20"/>
                    <a:pt x="3" y="1"/>
                  </a:cubicBezTo>
                  <a:cubicBezTo>
                    <a:pt x="9" y="0"/>
                    <a:pt x="6" y="9"/>
                    <a:pt x="9" y="10"/>
                  </a:cubicBezTo>
                  <a:cubicBezTo>
                    <a:pt x="30" y="12"/>
                    <a:pt x="54" y="11"/>
                    <a:pt x="76" y="11"/>
                  </a:cubicBezTo>
                  <a:cubicBezTo>
                    <a:pt x="81" y="10"/>
                    <a:pt x="78" y="2"/>
                    <a:pt x="83" y="2"/>
                  </a:cubicBezTo>
                  <a:cubicBezTo>
                    <a:pt x="86" y="16"/>
                    <a:pt x="82" y="44"/>
                    <a:pt x="85"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36" name="Freeform 104">
              <a:extLst>
                <a:ext uri="{FF2B5EF4-FFF2-40B4-BE49-F238E27FC236}">
                  <a16:creationId xmlns:a16="http://schemas.microsoft.com/office/drawing/2014/main" id="{B76CC696-066C-842B-5A1D-8D6736E238E0}"/>
                </a:ext>
              </a:extLst>
            </p:cNvPr>
            <p:cNvSpPr>
              <a:spLocks/>
            </p:cNvSpPr>
            <p:nvPr/>
          </p:nvSpPr>
          <p:spPr bwMode="auto">
            <a:xfrm rot="16200000">
              <a:off x="7955467" y="3762779"/>
              <a:ext cx="183638" cy="227737"/>
            </a:xfrm>
            <a:custGeom>
              <a:avLst/>
              <a:gdLst>
                <a:gd name="T0" fmla="*/ 87 w 89"/>
                <a:gd name="T1" fmla="*/ 27 h 102"/>
                <a:gd name="T2" fmla="*/ 28 w 89"/>
                <a:gd name="T3" fmla="*/ 51 h 102"/>
                <a:gd name="T4" fmla="*/ 87 w 89"/>
                <a:gd name="T5" fmla="*/ 78 h 102"/>
                <a:gd name="T6" fmla="*/ 86 w 89"/>
                <a:gd name="T7" fmla="*/ 102 h 102"/>
                <a:gd name="T8" fmla="*/ 77 w 89"/>
                <a:gd name="T9" fmla="*/ 92 h 102"/>
                <a:gd name="T10" fmla="*/ 6 w 89"/>
                <a:gd name="T11" fmla="*/ 102 h 102"/>
                <a:gd name="T12" fmla="*/ 5 w 89"/>
                <a:gd name="T13" fmla="*/ 85 h 102"/>
                <a:gd name="T14" fmla="*/ 5 w 89"/>
                <a:gd name="T15" fmla="*/ 69 h 102"/>
                <a:gd name="T16" fmla="*/ 11 w 89"/>
                <a:gd name="T17" fmla="*/ 78 h 102"/>
                <a:gd name="T18" fmla="*/ 72 w 89"/>
                <a:gd name="T19" fmla="*/ 79 h 102"/>
                <a:gd name="T20" fmla="*/ 4 w 89"/>
                <a:gd name="T21" fmla="*/ 49 h 102"/>
                <a:gd name="T22" fmla="*/ 73 w 89"/>
                <a:gd name="T23" fmla="*/ 18 h 102"/>
                <a:gd name="T24" fmla="*/ 12 w 89"/>
                <a:gd name="T25" fmla="*/ 18 h 102"/>
                <a:gd name="T26" fmla="*/ 5 w 89"/>
                <a:gd name="T27" fmla="*/ 27 h 102"/>
                <a:gd name="T28" fmla="*/ 5 w 89"/>
                <a:gd name="T29" fmla="*/ 1 h 102"/>
                <a:gd name="T30" fmla="*/ 13 w 89"/>
                <a:gd name="T31" fmla="*/ 11 h 102"/>
                <a:gd name="T32" fmla="*/ 79 w 89"/>
                <a:gd name="T33" fmla="*/ 11 h 102"/>
                <a:gd name="T34" fmla="*/ 85 w 89"/>
                <a:gd name="T35" fmla="*/ 2 h 102"/>
                <a:gd name="T36" fmla="*/ 87 w 89"/>
                <a:gd name="T37" fmla="*/ 2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102">
                  <a:moveTo>
                    <a:pt x="87" y="27"/>
                  </a:moveTo>
                  <a:cubicBezTo>
                    <a:pt x="67" y="34"/>
                    <a:pt x="48" y="44"/>
                    <a:pt x="28" y="51"/>
                  </a:cubicBezTo>
                  <a:cubicBezTo>
                    <a:pt x="45" y="62"/>
                    <a:pt x="68" y="68"/>
                    <a:pt x="87" y="78"/>
                  </a:cubicBezTo>
                  <a:cubicBezTo>
                    <a:pt x="85" y="85"/>
                    <a:pt x="87" y="97"/>
                    <a:pt x="86" y="102"/>
                  </a:cubicBezTo>
                  <a:cubicBezTo>
                    <a:pt x="80" y="102"/>
                    <a:pt x="83" y="93"/>
                    <a:pt x="77" y="92"/>
                  </a:cubicBezTo>
                  <a:cubicBezTo>
                    <a:pt x="55" y="96"/>
                    <a:pt x="11" y="83"/>
                    <a:pt x="6" y="102"/>
                  </a:cubicBezTo>
                  <a:cubicBezTo>
                    <a:pt x="0" y="100"/>
                    <a:pt x="5" y="91"/>
                    <a:pt x="5" y="85"/>
                  </a:cubicBezTo>
                  <a:cubicBezTo>
                    <a:pt x="5" y="79"/>
                    <a:pt x="1" y="72"/>
                    <a:pt x="5" y="69"/>
                  </a:cubicBezTo>
                  <a:cubicBezTo>
                    <a:pt x="11" y="69"/>
                    <a:pt x="8" y="77"/>
                    <a:pt x="11" y="78"/>
                  </a:cubicBezTo>
                  <a:cubicBezTo>
                    <a:pt x="30" y="80"/>
                    <a:pt x="52" y="78"/>
                    <a:pt x="72" y="79"/>
                  </a:cubicBezTo>
                  <a:cubicBezTo>
                    <a:pt x="50" y="68"/>
                    <a:pt x="26" y="60"/>
                    <a:pt x="4" y="49"/>
                  </a:cubicBezTo>
                  <a:cubicBezTo>
                    <a:pt x="23" y="36"/>
                    <a:pt x="49" y="29"/>
                    <a:pt x="73" y="18"/>
                  </a:cubicBezTo>
                  <a:cubicBezTo>
                    <a:pt x="55" y="17"/>
                    <a:pt x="30" y="17"/>
                    <a:pt x="12" y="18"/>
                  </a:cubicBezTo>
                  <a:cubicBezTo>
                    <a:pt x="7" y="19"/>
                    <a:pt x="11" y="27"/>
                    <a:pt x="5" y="27"/>
                  </a:cubicBezTo>
                  <a:cubicBezTo>
                    <a:pt x="3" y="21"/>
                    <a:pt x="4" y="8"/>
                    <a:pt x="5" y="1"/>
                  </a:cubicBezTo>
                  <a:cubicBezTo>
                    <a:pt x="11" y="0"/>
                    <a:pt x="8" y="10"/>
                    <a:pt x="13" y="11"/>
                  </a:cubicBezTo>
                  <a:cubicBezTo>
                    <a:pt x="35" y="11"/>
                    <a:pt x="57" y="11"/>
                    <a:pt x="79" y="11"/>
                  </a:cubicBezTo>
                  <a:cubicBezTo>
                    <a:pt x="84" y="10"/>
                    <a:pt x="80" y="1"/>
                    <a:pt x="85" y="2"/>
                  </a:cubicBezTo>
                  <a:cubicBezTo>
                    <a:pt x="89" y="6"/>
                    <a:pt x="84" y="20"/>
                    <a:pt x="87" y="2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37" name="Freeform 105">
              <a:extLst>
                <a:ext uri="{FF2B5EF4-FFF2-40B4-BE49-F238E27FC236}">
                  <a16:creationId xmlns:a16="http://schemas.microsoft.com/office/drawing/2014/main" id="{32A8DD02-B89B-986F-6332-BA169C8129F1}"/>
                </a:ext>
              </a:extLst>
            </p:cNvPr>
            <p:cNvSpPr>
              <a:spLocks/>
            </p:cNvSpPr>
            <p:nvPr/>
          </p:nvSpPr>
          <p:spPr bwMode="auto">
            <a:xfrm rot="16200000">
              <a:off x="8186303" y="3792801"/>
              <a:ext cx="177437" cy="165626"/>
            </a:xfrm>
            <a:custGeom>
              <a:avLst/>
              <a:gdLst>
                <a:gd name="T0" fmla="*/ 85 w 86"/>
                <a:gd name="T1" fmla="*/ 62 h 72"/>
                <a:gd name="T2" fmla="*/ 65 w 86"/>
                <a:gd name="T3" fmla="*/ 62 h 72"/>
                <a:gd name="T4" fmla="*/ 75 w 86"/>
                <a:gd name="T5" fmla="*/ 54 h 72"/>
                <a:gd name="T6" fmla="*/ 78 w 86"/>
                <a:gd name="T7" fmla="*/ 26 h 72"/>
                <a:gd name="T8" fmla="*/ 50 w 86"/>
                <a:gd name="T9" fmla="*/ 25 h 72"/>
                <a:gd name="T10" fmla="*/ 50 w 86"/>
                <a:gd name="T11" fmla="*/ 45 h 72"/>
                <a:gd name="T12" fmla="*/ 60 w 86"/>
                <a:gd name="T13" fmla="*/ 53 h 72"/>
                <a:gd name="T14" fmla="*/ 31 w 86"/>
                <a:gd name="T15" fmla="*/ 54 h 72"/>
                <a:gd name="T16" fmla="*/ 40 w 86"/>
                <a:gd name="T17" fmla="*/ 48 h 72"/>
                <a:gd name="T18" fmla="*/ 42 w 86"/>
                <a:gd name="T19" fmla="*/ 25 h 72"/>
                <a:gd name="T20" fmla="*/ 9 w 86"/>
                <a:gd name="T21" fmla="*/ 25 h 72"/>
                <a:gd name="T22" fmla="*/ 13 w 86"/>
                <a:gd name="T23" fmla="*/ 60 h 72"/>
                <a:gd name="T24" fmla="*/ 26 w 86"/>
                <a:gd name="T25" fmla="*/ 68 h 72"/>
                <a:gd name="T26" fmla="*/ 2 w 86"/>
                <a:gd name="T27" fmla="*/ 67 h 72"/>
                <a:gd name="T28" fmla="*/ 3 w 86"/>
                <a:gd name="T29" fmla="*/ 0 h 72"/>
                <a:gd name="T30" fmla="*/ 9 w 86"/>
                <a:gd name="T31" fmla="*/ 10 h 72"/>
                <a:gd name="T32" fmla="*/ 76 w 86"/>
                <a:gd name="T33" fmla="*/ 11 h 72"/>
                <a:gd name="T34" fmla="*/ 83 w 86"/>
                <a:gd name="T35" fmla="*/ 1 h 72"/>
                <a:gd name="T36" fmla="*/ 85 w 86"/>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2">
                  <a:moveTo>
                    <a:pt x="85" y="62"/>
                  </a:moveTo>
                  <a:cubicBezTo>
                    <a:pt x="80" y="63"/>
                    <a:pt x="70" y="64"/>
                    <a:pt x="65" y="62"/>
                  </a:cubicBezTo>
                  <a:cubicBezTo>
                    <a:pt x="64" y="55"/>
                    <a:pt x="73" y="57"/>
                    <a:pt x="75" y="54"/>
                  </a:cubicBezTo>
                  <a:cubicBezTo>
                    <a:pt x="79" y="48"/>
                    <a:pt x="78" y="36"/>
                    <a:pt x="78" y="26"/>
                  </a:cubicBezTo>
                  <a:cubicBezTo>
                    <a:pt x="71" y="24"/>
                    <a:pt x="59" y="26"/>
                    <a:pt x="50" y="25"/>
                  </a:cubicBezTo>
                  <a:cubicBezTo>
                    <a:pt x="48" y="30"/>
                    <a:pt x="48" y="41"/>
                    <a:pt x="50" y="45"/>
                  </a:cubicBezTo>
                  <a:cubicBezTo>
                    <a:pt x="50" y="51"/>
                    <a:pt x="60" y="47"/>
                    <a:pt x="60" y="53"/>
                  </a:cubicBezTo>
                  <a:cubicBezTo>
                    <a:pt x="55" y="56"/>
                    <a:pt x="37" y="53"/>
                    <a:pt x="31" y="54"/>
                  </a:cubicBezTo>
                  <a:cubicBezTo>
                    <a:pt x="30" y="48"/>
                    <a:pt x="37" y="50"/>
                    <a:pt x="40" y="48"/>
                  </a:cubicBezTo>
                  <a:cubicBezTo>
                    <a:pt x="43" y="43"/>
                    <a:pt x="42" y="33"/>
                    <a:pt x="42" y="25"/>
                  </a:cubicBezTo>
                  <a:cubicBezTo>
                    <a:pt x="31" y="25"/>
                    <a:pt x="20" y="25"/>
                    <a:pt x="9" y="25"/>
                  </a:cubicBezTo>
                  <a:cubicBezTo>
                    <a:pt x="8" y="38"/>
                    <a:pt x="6" y="53"/>
                    <a:pt x="13" y="60"/>
                  </a:cubicBezTo>
                  <a:cubicBezTo>
                    <a:pt x="18" y="64"/>
                    <a:pt x="25" y="60"/>
                    <a:pt x="26" y="68"/>
                  </a:cubicBezTo>
                  <a:cubicBezTo>
                    <a:pt x="21" y="72"/>
                    <a:pt x="10" y="65"/>
                    <a:pt x="2" y="67"/>
                  </a:cubicBezTo>
                  <a:cubicBezTo>
                    <a:pt x="3" y="44"/>
                    <a:pt x="0" y="19"/>
                    <a:pt x="3" y="0"/>
                  </a:cubicBezTo>
                  <a:cubicBezTo>
                    <a:pt x="9" y="0"/>
                    <a:pt x="6" y="8"/>
                    <a:pt x="9" y="10"/>
                  </a:cubicBezTo>
                  <a:cubicBezTo>
                    <a:pt x="30" y="12"/>
                    <a:pt x="54" y="10"/>
                    <a:pt x="76" y="11"/>
                  </a:cubicBezTo>
                  <a:cubicBezTo>
                    <a:pt x="81" y="10"/>
                    <a:pt x="78" y="1"/>
                    <a:pt x="83" y="1"/>
                  </a:cubicBezTo>
                  <a:cubicBezTo>
                    <a:pt x="86" y="16"/>
                    <a:pt x="82" y="44"/>
                    <a:pt x="85"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38" name="Freeform 106">
              <a:extLst>
                <a:ext uri="{FF2B5EF4-FFF2-40B4-BE49-F238E27FC236}">
                  <a16:creationId xmlns:a16="http://schemas.microsoft.com/office/drawing/2014/main" id="{20D67D30-178E-ECD5-0982-C837E2C540E0}"/>
                </a:ext>
              </a:extLst>
            </p:cNvPr>
            <p:cNvSpPr>
              <a:spLocks noEditPoints="1"/>
            </p:cNvSpPr>
            <p:nvPr/>
          </p:nvSpPr>
          <p:spPr bwMode="auto">
            <a:xfrm rot="16200000">
              <a:off x="8373163" y="3782962"/>
              <a:ext cx="191906" cy="191506"/>
            </a:xfrm>
            <a:custGeom>
              <a:avLst/>
              <a:gdLst>
                <a:gd name="T0" fmla="*/ 8 w 93"/>
                <a:gd name="T1" fmla="*/ 1 h 86"/>
                <a:gd name="T2" fmla="*/ 13 w 93"/>
                <a:gd name="T3" fmla="*/ 11 h 86"/>
                <a:gd name="T4" fmla="*/ 82 w 93"/>
                <a:gd name="T5" fmla="*/ 12 h 86"/>
                <a:gd name="T6" fmla="*/ 88 w 93"/>
                <a:gd name="T7" fmla="*/ 3 h 86"/>
                <a:gd name="T8" fmla="*/ 90 w 93"/>
                <a:gd name="T9" fmla="*/ 4 h 86"/>
                <a:gd name="T10" fmla="*/ 50 w 93"/>
                <a:gd name="T11" fmla="*/ 86 h 86"/>
                <a:gd name="T12" fmla="*/ 8 w 93"/>
                <a:gd name="T13" fmla="*/ 1 h 86"/>
                <a:gd name="T14" fmla="*/ 16 w 93"/>
                <a:gd name="T15" fmla="*/ 56 h 86"/>
                <a:gd name="T16" fmla="*/ 80 w 93"/>
                <a:gd name="T17" fmla="*/ 57 h 86"/>
                <a:gd name="T18" fmla="*/ 84 w 93"/>
                <a:gd name="T19" fmla="*/ 30 h 86"/>
                <a:gd name="T20" fmla="*/ 82 w 93"/>
                <a:gd name="T21" fmla="*/ 27 h 86"/>
                <a:gd name="T22" fmla="*/ 14 w 93"/>
                <a:gd name="T23" fmla="*/ 27 h 86"/>
                <a:gd name="T24" fmla="*/ 16 w 93"/>
                <a:gd name="T25" fmla="*/ 5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86">
                  <a:moveTo>
                    <a:pt x="8" y="1"/>
                  </a:moveTo>
                  <a:cubicBezTo>
                    <a:pt x="14" y="0"/>
                    <a:pt x="10" y="10"/>
                    <a:pt x="13" y="11"/>
                  </a:cubicBezTo>
                  <a:cubicBezTo>
                    <a:pt x="34" y="13"/>
                    <a:pt x="60" y="11"/>
                    <a:pt x="82" y="12"/>
                  </a:cubicBezTo>
                  <a:cubicBezTo>
                    <a:pt x="87" y="11"/>
                    <a:pt x="83" y="2"/>
                    <a:pt x="88" y="3"/>
                  </a:cubicBezTo>
                  <a:cubicBezTo>
                    <a:pt x="89" y="3"/>
                    <a:pt x="90" y="3"/>
                    <a:pt x="90" y="4"/>
                  </a:cubicBezTo>
                  <a:cubicBezTo>
                    <a:pt x="93" y="46"/>
                    <a:pt x="92" y="86"/>
                    <a:pt x="50" y="86"/>
                  </a:cubicBezTo>
                  <a:cubicBezTo>
                    <a:pt x="8" y="86"/>
                    <a:pt x="0" y="44"/>
                    <a:pt x="8" y="1"/>
                  </a:cubicBezTo>
                  <a:close/>
                  <a:moveTo>
                    <a:pt x="16" y="56"/>
                  </a:moveTo>
                  <a:cubicBezTo>
                    <a:pt x="27" y="78"/>
                    <a:pt x="70" y="75"/>
                    <a:pt x="80" y="57"/>
                  </a:cubicBezTo>
                  <a:cubicBezTo>
                    <a:pt x="84" y="50"/>
                    <a:pt x="84" y="41"/>
                    <a:pt x="84" y="30"/>
                  </a:cubicBezTo>
                  <a:cubicBezTo>
                    <a:pt x="84" y="29"/>
                    <a:pt x="83" y="28"/>
                    <a:pt x="82" y="27"/>
                  </a:cubicBezTo>
                  <a:cubicBezTo>
                    <a:pt x="62" y="25"/>
                    <a:pt x="35" y="25"/>
                    <a:pt x="14" y="27"/>
                  </a:cubicBezTo>
                  <a:cubicBezTo>
                    <a:pt x="11" y="39"/>
                    <a:pt x="12" y="48"/>
                    <a:pt x="16" y="56"/>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39" name="Freeform 107">
              <a:extLst>
                <a:ext uri="{FF2B5EF4-FFF2-40B4-BE49-F238E27FC236}">
                  <a16:creationId xmlns:a16="http://schemas.microsoft.com/office/drawing/2014/main" id="{9F6BE607-848A-57FF-5C6D-A50050338E8B}"/>
                </a:ext>
              </a:extLst>
            </p:cNvPr>
            <p:cNvSpPr>
              <a:spLocks/>
            </p:cNvSpPr>
            <p:nvPr/>
          </p:nvSpPr>
          <p:spPr bwMode="auto">
            <a:xfrm rot="16200000">
              <a:off x="8554820" y="3838350"/>
              <a:ext cx="175371" cy="72461"/>
            </a:xfrm>
            <a:custGeom>
              <a:avLst/>
              <a:gdLst>
                <a:gd name="T0" fmla="*/ 83 w 85"/>
                <a:gd name="T1" fmla="*/ 33 h 34"/>
                <a:gd name="T2" fmla="*/ 76 w 85"/>
                <a:gd name="T3" fmla="*/ 25 h 34"/>
                <a:gd name="T4" fmla="*/ 9 w 85"/>
                <a:gd name="T5" fmla="*/ 25 h 34"/>
                <a:gd name="T6" fmla="*/ 2 w 85"/>
                <a:gd name="T7" fmla="*/ 33 h 34"/>
                <a:gd name="T8" fmla="*/ 2 w 85"/>
                <a:gd name="T9" fmla="*/ 1 h 34"/>
                <a:gd name="T10" fmla="*/ 8 w 85"/>
                <a:gd name="T11" fmla="*/ 9 h 34"/>
                <a:gd name="T12" fmla="*/ 75 w 85"/>
                <a:gd name="T13" fmla="*/ 9 h 34"/>
                <a:gd name="T14" fmla="*/ 82 w 85"/>
                <a:gd name="T15" fmla="*/ 1 h 34"/>
                <a:gd name="T16" fmla="*/ 83 w 85"/>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4">
                  <a:moveTo>
                    <a:pt x="83" y="33"/>
                  </a:moveTo>
                  <a:cubicBezTo>
                    <a:pt x="77" y="34"/>
                    <a:pt x="79" y="27"/>
                    <a:pt x="76" y="25"/>
                  </a:cubicBezTo>
                  <a:cubicBezTo>
                    <a:pt x="56" y="23"/>
                    <a:pt x="29" y="23"/>
                    <a:pt x="9" y="25"/>
                  </a:cubicBezTo>
                  <a:cubicBezTo>
                    <a:pt x="4" y="25"/>
                    <a:pt x="8" y="34"/>
                    <a:pt x="2" y="33"/>
                  </a:cubicBezTo>
                  <a:cubicBezTo>
                    <a:pt x="1" y="26"/>
                    <a:pt x="0" y="8"/>
                    <a:pt x="2" y="1"/>
                  </a:cubicBezTo>
                  <a:cubicBezTo>
                    <a:pt x="8" y="0"/>
                    <a:pt x="5" y="8"/>
                    <a:pt x="8" y="9"/>
                  </a:cubicBezTo>
                  <a:cubicBezTo>
                    <a:pt x="29" y="11"/>
                    <a:pt x="55" y="11"/>
                    <a:pt x="75" y="9"/>
                  </a:cubicBezTo>
                  <a:cubicBezTo>
                    <a:pt x="80" y="9"/>
                    <a:pt x="77" y="0"/>
                    <a:pt x="82" y="1"/>
                  </a:cubicBezTo>
                  <a:cubicBezTo>
                    <a:pt x="85" y="6"/>
                    <a:pt x="83" y="26"/>
                    <a:pt x="83" y="3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40" name="Freeform 108">
              <a:extLst>
                <a:ext uri="{FF2B5EF4-FFF2-40B4-BE49-F238E27FC236}">
                  <a16:creationId xmlns:a16="http://schemas.microsoft.com/office/drawing/2014/main" id="{3FA783AA-62CB-E4F1-86F4-2E0E856B0A7E}"/>
                </a:ext>
              </a:extLst>
            </p:cNvPr>
            <p:cNvSpPr>
              <a:spLocks/>
            </p:cNvSpPr>
            <p:nvPr/>
          </p:nvSpPr>
          <p:spPr bwMode="auto">
            <a:xfrm rot="16200000">
              <a:off x="8867958" y="3835762"/>
              <a:ext cx="175371" cy="77637"/>
            </a:xfrm>
            <a:custGeom>
              <a:avLst/>
              <a:gdLst>
                <a:gd name="T0" fmla="*/ 83 w 85"/>
                <a:gd name="T1" fmla="*/ 34 h 34"/>
                <a:gd name="T2" fmla="*/ 74 w 85"/>
                <a:gd name="T3" fmla="*/ 24 h 34"/>
                <a:gd name="T4" fmla="*/ 11 w 85"/>
                <a:gd name="T5" fmla="*/ 24 h 34"/>
                <a:gd name="T6" fmla="*/ 2 w 85"/>
                <a:gd name="T7" fmla="*/ 34 h 34"/>
                <a:gd name="T8" fmla="*/ 2 w 85"/>
                <a:gd name="T9" fmla="*/ 1 h 34"/>
                <a:gd name="T10" fmla="*/ 7 w 85"/>
                <a:gd name="T11" fmla="*/ 9 h 34"/>
                <a:gd name="T12" fmla="*/ 75 w 85"/>
                <a:gd name="T13" fmla="*/ 10 h 34"/>
                <a:gd name="T14" fmla="*/ 82 w 85"/>
                <a:gd name="T15" fmla="*/ 1 h 34"/>
                <a:gd name="T16" fmla="*/ 83 w 85"/>
                <a:gd name="T17"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4">
                  <a:moveTo>
                    <a:pt x="83" y="34"/>
                  </a:moveTo>
                  <a:cubicBezTo>
                    <a:pt x="76" y="34"/>
                    <a:pt x="80" y="25"/>
                    <a:pt x="74" y="24"/>
                  </a:cubicBezTo>
                  <a:cubicBezTo>
                    <a:pt x="57" y="28"/>
                    <a:pt x="26" y="18"/>
                    <a:pt x="11" y="24"/>
                  </a:cubicBezTo>
                  <a:cubicBezTo>
                    <a:pt x="5" y="26"/>
                    <a:pt x="8" y="31"/>
                    <a:pt x="2" y="34"/>
                  </a:cubicBezTo>
                  <a:cubicBezTo>
                    <a:pt x="0" y="26"/>
                    <a:pt x="1" y="11"/>
                    <a:pt x="2" y="1"/>
                  </a:cubicBezTo>
                  <a:cubicBezTo>
                    <a:pt x="7" y="0"/>
                    <a:pt x="6" y="6"/>
                    <a:pt x="7" y="9"/>
                  </a:cubicBezTo>
                  <a:cubicBezTo>
                    <a:pt x="26" y="12"/>
                    <a:pt x="55" y="11"/>
                    <a:pt x="75" y="10"/>
                  </a:cubicBezTo>
                  <a:cubicBezTo>
                    <a:pt x="80" y="9"/>
                    <a:pt x="77" y="0"/>
                    <a:pt x="82" y="1"/>
                  </a:cubicBezTo>
                  <a:cubicBezTo>
                    <a:pt x="85" y="6"/>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41" name="Freeform 109">
              <a:extLst>
                <a:ext uri="{FF2B5EF4-FFF2-40B4-BE49-F238E27FC236}">
                  <a16:creationId xmlns:a16="http://schemas.microsoft.com/office/drawing/2014/main" id="{D6AE0B45-B9E5-8263-698E-7CC3AF316CD7}"/>
                </a:ext>
              </a:extLst>
            </p:cNvPr>
            <p:cNvSpPr>
              <a:spLocks/>
            </p:cNvSpPr>
            <p:nvPr/>
          </p:nvSpPr>
          <p:spPr bwMode="auto">
            <a:xfrm rot="16200000">
              <a:off x="9033072" y="3779340"/>
              <a:ext cx="181571" cy="196682"/>
            </a:xfrm>
            <a:custGeom>
              <a:avLst/>
              <a:gdLst>
                <a:gd name="T0" fmla="*/ 3 w 88"/>
                <a:gd name="T1" fmla="*/ 79 h 89"/>
                <a:gd name="T2" fmla="*/ 3 w 88"/>
                <a:gd name="T3" fmla="*/ 74 h 89"/>
                <a:gd name="T4" fmla="*/ 72 w 88"/>
                <a:gd name="T5" fmla="*/ 17 h 89"/>
                <a:gd name="T6" fmla="*/ 12 w 88"/>
                <a:gd name="T7" fmla="*/ 18 h 89"/>
                <a:gd name="T8" fmla="*/ 6 w 88"/>
                <a:gd name="T9" fmla="*/ 28 h 89"/>
                <a:gd name="T10" fmla="*/ 5 w 88"/>
                <a:gd name="T11" fmla="*/ 14 h 89"/>
                <a:gd name="T12" fmla="*/ 5 w 88"/>
                <a:gd name="T13" fmla="*/ 1 h 89"/>
                <a:gd name="T14" fmla="*/ 13 w 88"/>
                <a:gd name="T15" fmla="*/ 10 h 89"/>
                <a:gd name="T16" fmla="*/ 78 w 88"/>
                <a:gd name="T17" fmla="*/ 10 h 89"/>
                <a:gd name="T18" fmla="*/ 85 w 88"/>
                <a:gd name="T19" fmla="*/ 2 h 89"/>
                <a:gd name="T20" fmla="*/ 86 w 88"/>
                <a:gd name="T21" fmla="*/ 22 h 89"/>
                <a:gd name="T22" fmla="*/ 73 w 88"/>
                <a:gd name="T23" fmla="*/ 35 h 89"/>
                <a:gd name="T24" fmla="*/ 28 w 88"/>
                <a:gd name="T25" fmla="*/ 72 h 89"/>
                <a:gd name="T26" fmla="*/ 78 w 88"/>
                <a:gd name="T27" fmla="*/ 71 h 89"/>
                <a:gd name="T28" fmla="*/ 85 w 88"/>
                <a:gd name="T29" fmla="*/ 61 h 89"/>
                <a:gd name="T30" fmla="*/ 86 w 88"/>
                <a:gd name="T31" fmla="*/ 88 h 89"/>
                <a:gd name="T32" fmla="*/ 77 w 88"/>
                <a:gd name="T33" fmla="*/ 79 h 89"/>
                <a:gd name="T34" fmla="*/ 3 w 88"/>
                <a:gd name="T35" fmla="*/ 7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89">
                  <a:moveTo>
                    <a:pt x="3" y="79"/>
                  </a:moveTo>
                  <a:cubicBezTo>
                    <a:pt x="3" y="77"/>
                    <a:pt x="3" y="75"/>
                    <a:pt x="3" y="74"/>
                  </a:cubicBezTo>
                  <a:cubicBezTo>
                    <a:pt x="26" y="55"/>
                    <a:pt x="49" y="37"/>
                    <a:pt x="72" y="17"/>
                  </a:cubicBezTo>
                  <a:cubicBezTo>
                    <a:pt x="52" y="18"/>
                    <a:pt x="30" y="16"/>
                    <a:pt x="12" y="18"/>
                  </a:cubicBezTo>
                  <a:cubicBezTo>
                    <a:pt x="8" y="19"/>
                    <a:pt x="10" y="27"/>
                    <a:pt x="6" y="28"/>
                  </a:cubicBezTo>
                  <a:cubicBezTo>
                    <a:pt x="0" y="27"/>
                    <a:pt x="5" y="19"/>
                    <a:pt x="5" y="14"/>
                  </a:cubicBezTo>
                  <a:cubicBezTo>
                    <a:pt x="5" y="9"/>
                    <a:pt x="2" y="4"/>
                    <a:pt x="5" y="1"/>
                  </a:cubicBezTo>
                  <a:cubicBezTo>
                    <a:pt x="11" y="0"/>
                    <a:pt x="8" y="10"/>
                    <a:pt x="13" y="10"/>
                  </a:cubicBezTo>
                  <a:cubicBezTo>
                    <a:pt x="35" y="10"/>
                    <a:pt x="57" y="10"/>
                    <a:pt x="78" y="10"/>
                  </a:cubicBezTo>
                  <a:cubicBezTo>
                    <a:pt x="83" y="10"/>
                    <a:pt x="79" y="1"/>
                    <a:pt x="85" y="2"/>
                  </a:cubicBezTo>
                  <a:cubicBezTo>
                    <a:pt x="86" y="6"/>
                    <a:pt x="88" y="17"/>
                    <a:pt x="86" y="22"/>
                  </a:cubicBezTo>
                  <a:cubicBezTo>
                    <a:pt x="85" y="26"/>
                    <a:pt x="77" y="32"/>
                    <a:pt x="73" y="35"/>
                  </a:cubicBezTo>
                  <a:cubicBezTo>
                    <a:pt x="58" y="48"/>
                    <a:pt x="39" y="61"/>
                    <a:pt x="28" y="72"/>
                  </a:cubicBezTo>
                  <a:cubicBezTo>
                    <a:pt x="44" y="71"/>
                    <a:pt x="63" y="73"/>
                    <a:pt x="78" y="71"/>
                  </a:cubicBezTo>
                  <a:cubicBezTo>
                    <a:pt x="84" y="71"/>
                    <a:pt x="80" y="61"/>
                    <a:pt x="85" y="61"/>
                  </a:cubicBezTo>
                  <a:cubicBezTo>
                    <a:pt x="88" y="65"/>
                    <a:pt x="86" y="83"/>
                    <a:pt x="86" y="88"/>
                  </a:cubicBezTo>
                  <a:cubicBezTo>
                    <a:pt x="79" y="89"/>
                    <a:pt x="83" y="79"/>
                    <a:pt x="77" y="79"/>
                  </a:cubicBezTo>
                  <a:cubicBezTo>
                    <a:pt x="53" y="79"/>
                    <a:pt x="28" y="79"/>
                    <a:pt x="3" y="79"/>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42" name="Freeform 110">
              <a:extLst>
                <a:ext uri="{FF2B5EF4-FFF2-40B4-BE49-F238E27FC236}">
                  <a16:creationId xmlns:a16="http://schemas.microsoft.com/office/drawing/2014/main" id="{34EA92D3-C6F2-639A-50F5-D2467CFA1B9D}"/>
                </a:ext>
              </a:extLst>
            </p:cNvPr>
            <p:cNvSpPr>
              <a:spLocks/>
            </p:cNvSpPr>
            <p:nvPr/>
          </p:nvSpPr>
          <p:spPr bwMode="auto">
            <a:xfrm rot="16200000">
              <a:off x="9239584" y="3795389"/>
              <a:ext cx="177437" cy="160451"/>
            </a:xfrm>
            <a:custGeom>
              <a:avLst/>
              <a:gdLst>
                <a:gd name="T0" fmla="*/ 26 w 86"/>
                <a:gd name="T1" fmla="*/ 70 h 70"/>
                <a:gd name="T2" fmla="*/ 22 w 86"/>
                <a:gd name="T3" fmla="*/ 70 h 70"/>
                <a:gd name="T4" fmla="*/ 2 w 86"/>
                <a:gd name="T5" fmla="*/ 66 h 70"/>
                <a:gd name="T6" fmla="*/ 3 w 86"/>
                <a:gd name="T7" fmla="*/ 0 h 70"/>
                <a:gd name="T8" fmla="*/ 8 w 86"/>
                <a:gd name="T9" fmla="*/ 9 h 70"/>
                <a:gd name="T10" fmla="*/ 76 w 86"/>
                <a:gd name="T11" fmla="*/ 10 h 70"/>
                <a:gd name="T12" fmla="*/ 83 w 86"/>
                <a:gd name="T13" fmla="*/ 2 h 70"/>
                <a:gd name="T14" fmla="*/ 85 w 86"/>
                <a:gd name="T15" fmla="*/ 62 h 70"/>
                <a:gd name="T16" fmla="*/ 65 w 86"/>
                <a:gd name="T17" fmla="*/ 61 h 70"/>
                <a:gd name="T18" fmla="*/ 76 w 86"/>
                <a:gd name="T19" fmla="*/ 53 h 70"/>
                <a:gd name="T20" fmla="*/ 77 w 86"/>
                <a:gd name="T21" fmla="*/ 26 h 70"/>
                <a:gd name="T22" fmla="*/ 50 w 86"/>
                <a:gd name="T23" fmla="*/ 25 h 70"/>
                <a:gd name="T24" fmla="*/ 60 w 86"/>
                <a:gd name="T25" fmla="*/ 52 h 70"/>
                <a:gd name="T26" fmla="*/ 47 w 86"/>
                <a:gd name="T27" fmla="*/ 54 h 70"/>
                <a:gd name="T28" fmla="*/ 31 w 86"/>
                <a:gd name="T29" fmla="*/ 53 h 70"/>
                <a:gd name="T30" fmla="*/ 41 w 86"/>
                <a:gd name="T31" fmla="*/ 47 h 70"/>
                <a:gd name="T32" fmla="*/ 42 w 86"/>
                <a:gd name="T33" fmla="*/ 25 h 70"/>
                <a:gd name="T34" fmla="*/ 9 w 86"/>
                <a:gd name="T35" fmla="*/ 25 h 70"/>
                <a:gd name="T36" fmla="*/ 26 w 86"/>
                <a:gd name="T37" fmla="*/ 65 h 70"/>
                <a:gd name="T38" fmla="*/ 26 w 86"/>
                <a:gd name="T3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70">
                  <a:moveTo>
                    <a:pt x="26" y="70"/>
                  </a:moveTo>
                  <a:cubicBezTo>
                    <a:pt x="24" y="70"/>
                    <a:pt x="23" y="70"/>
                    <a:pt x="22" y="70"/>
                  </a:cubicBezTo>
                  <a:cubicBezTo>
                    <a:pt x="16" y="68"/>
                    <a:pt x="8" y="67"/>
                    <a:pt x="2" y="66"/>
                  </a:cubicBezTo>
                  <a:cubicBezTo>
                    <a:pt x="4" y="43"/>
                    <a:pt x="0" y="18"/>
                    <a:pt x="3" y="0"/>
                  </a:cubicBezTo>
                  <a:cubicBezTo>
                    <a:pt x="8" y="0"/>
                    <a:pt x="6" y="7"/>
                    <a:pt x="8" y="9"/>
                  </a:cubicBezTo>
                  <a:cubicBezTo>
                    <a:pt x="27" y="13"/>
                    <a:pt x="56" y="11"/>
                    <a:pt x="76" y="10"/>
                  </a:cubicBezTo>
                  <a:cubicBezTo>
                    <a:pt x="81" y="10"/>
                    <a:pt x="78" y="1"/>
                    <a:pt x="83" y="2"/>
                  </a:cubicBezTo>
                  <a:cubicBezTo>
                    <a:pt x="86" y="16"/>
                    <a:pt x="83" y="45"/>
                    <a:pt x="85" y="62"/>
                  </a:cubicBezTo>
                  <a:cubicBezTo>
                    <a:pt x="78" y="60"/>
                    <a:pt x="69" y="66"/>
                    <a:pt x="65" y="61"/>
                  </a:cubicBezTo>
                  <a:cubicBezTo>
                    <a:pt x="66" y="54"/>
                    <a:pt x="73" y="58"/>
                    <a:pt x="76" y="53"/>
                  </a:cubicBezTo>
                  <a:cubicBezTo>
                    <a:pt x="81" y="46"/>
                    <a:pt x="78" y="35"/>
                    <a:pt x="77" y="26"/>
                  </a:cubicBezTo>
                  <a:cubicBezTo>
                    <a:pt x="70" y="23"/>
                    <a:pt x="59" y="25"/>
                    <a:pt x="50" y="25"/>
                  </a:cubicBezTo>
                  <a:cubicBezTo>
                    <a:pt x="46" y="39"/>
                    <a:pt x="50" y="51"/>
                    <a:pt x="60" y="52"/>
                  </a:cubicBezTo>
                  <a:cubicBezTo>
                    <a:pt x="60" y="57"/>
                    <a:pt x="52" y="54"/>
                    <a:pt x="47" y="54"/>
                  </a:cubicBezTo>
                  <a:cubicBezTo>
                    <a:pt x="41" y="55"/>
                    <a:pt x="33" y="56"/>
                    <a:pt x="31" y="53"/>
                  </a:cubicBezTo>
                  <a:cubicBezTo>
                    <a:pt x="31" y="47"/>
                    <a:pt x="40" y="51"/>
                    <a:pt x="41" y="47"/>
                  </a:cubicBezTo>
                  <a:cubicBezTo>
                    <a:pt x="43" y="41"/>
                    <a:pt x="42" y="32"/>
                    <a:pt x="42" y="25"/>
                  </a:cubicBezTo>
                  <a:cubicBezTo>
                    <a:pt x="31" y="25"/>
                    <a:pt x="20" y="25"/>
                    <a:pt x="9" y="25"/>
                  </a:cubicBezTo>
                  <a:cubicBezTo>
                    <a:pt x="6" y="43"/>
                    <a:pt x="8" y="64"/>
                    <a:pt x="26" y="65"/>
                  </a:cubicBezTo>
                  <a:cubicBezTo>
                    <a:pt x="26" y="67"/>
                    <a:pt x="26" y="68"/>
                    <a:pt x="26" y="7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grpSp>
          <p:nvGrpSpPr>
            <p:cNvPr id="43" name="组合 42">
              <a:extLst>
                <a:ext uri="{FF2B5EF4-FFF2-40B4-BE49-F238E27FC236}">
                  <a16:creationId xmlns:a16="http://schemas.microsoft.com/office/drawing/2014/main" id="{6BCDA5D8-7ACF-CDDE-5AA2-324CC82D1A7D}"/>
                </a:ext>
              </a:extLst>
            </p:cNvPr>
            <p:cNvGrpSpPr/>
            <p:nvPr/>
          </p:nvGrpSpPr>
          <p:grpSpPr>
            <a:xfrm>
              <a:off x="5019428" y="2976185"/>
              <a:ext cx="4389099" cy="674611"/>
              <a:chOff x="5019428" y="2976185"/>
              <a:chExt cx="4389099" cy="674611"/>
            </a:xfrm>
          </p:grpSpPr>
          <p:sp>
            <p:nvSpPr>
              <p:cNvPr id="44" name="Freeform 64">
                <a:extLst>
                  <a:ext uri="{FF2B5EF4-FFF2-40B4-BE49-F238E27FC236}">
                    <a16:creationId xmlns:a16="http://schemas.microsoft.com/office/drawing/2014/main" id="{E5CA47EC-95BB-5C6A-B264-0A894696259A}"/>
                  </a:ext>
                </a:extLst>
              </p:cNvPr>
              <p:cNvSpPr>
                <a:spLocks noEditPoints="1"/>
              </p:cNvSpPr>
              <p:nvPr/>
            </p:nvSpPr>
            <p:spPr bwMode="auto">
              <a:xfrm rot="16200000">
                <a:off x="6222442" y="3061951"/>
                <a:ext cx="668411" cy="496879"/>
              </a:xfrm>
              <a:custGeom>
                <a:avLst/>
                <a:gdLst>
                  <a:gd name="T0" fmla="*/ 278 w 324"/>
                  <a:gd name="T1" fmla="*/ 124 h 223"/>
                  <a:gd name="T2" fmla="*/ 277 w 324"/>
                  <a:gd name="T3" fmla="*/ 160 h 223"/>
                  <a:gd name="T4" fmla="*/ 249 w 324"/>
                  <a:gd name="T5" fmla="*/ 219 h 223"/>
                  <a:gd name="T6" fmla="*/ 220 w 324"/>
                  <a:gd name="T7" fmla="*/ 221 h 223"/>
                  <a:gd name="T8" fmla="*/ 171 w 324"/>
                  <a:gd name="T9" fmla="*/ 148 h 223"/>
                  <a:gd name="T10" fmla="*/ 136 w 324"/>
                  <a:gd name="T11" fmla="*/ 178 h 223"/>
                  <a:gd name="T12" fmla="*/ 120 w 324"/>
                  <a:gd name="T13" fmla="*/ 121 h 223"/>
                  <a:gd name="T14" fmla="*/ 10 w 324"/>
                  <a:gd name="T15" fmla="*/ 113 h 223"/>
                  <a:gd name="T16" fmla="*/ 0 w 324"/>
                  <a:gd name="T17" fmla="*/ 100 h 223"/>
                  <a:gd name="T18" fmla="*/ 19 w 324"/>
                  <a:gd name="T19" fmla="*/ 87 h 223"/>
                  <a:gd name="T20" fmla="*/ 109 w 324"/>
                  <a:gd name="T21" fmla="*/ 90 h 223"/>
                  <a:gd name="T22" fmla="*/ 118 w 324"/>
                  <a:gd name="T23" fmla="*/ 53 h 223"/>
                  <a:gd name="T24" fmla="*/ 151 w 324"/>
                  <a:gd name="T25" fmla="*/ 49 h 223"/>
                  <a:gd name="T26" fmla="*/ 154 w 324"/>
                  <a:gd name="T27" fmla="*/ 38 h 223"/>
                  <a:gd name="T28" fmla="*/ 185 w 324"/>
                  <a:gd name="T29" fmla="*/ 16 h 223"/>
                  <a:gd name="T30" fmla="*/ 192 w 324"/>
                  <a:gd name="T31" fmla="*/ 15 h 223"/>
                  <a:gd name="T32" fmla="*/ 195 w 324"/>
                  <a:gd name="T33" fmla="*/ 11 h 223"/>
                  <a:gd name="T34" fmla="*/ 200 w 324"/>
                  <a:gd name="T35" fmla="*/ 12 h 223"/>
                  <a:gd name="T36" fmla="*/ 230 w 324"/>
                  <a:gd name="T37" fmla="*/ 4 h 223"/>
                  <a:gd name="T38" fmla="*/ 222 w 324"/>
                  <a:gd name="T39" fmla="*/ 27 h 223"/>
                  <a:gd name="T40" fmla="*/ 169 w 324"/>
                  <a:gd name="T41" fmla="*/ 56 h 223"/>
                  <a:gd name="T42" fmla="*/ 158 w 324"/>
                  <a:gd name="T43" fmla="*/ 55 h 223"/>
                  <a:gd name="T44" fmla="*/ 161 w 324"/>
                  <a:gd name="T45" fmla="*/ 66 h 223"/>
                  <a:gd name="T46" fmla="*/ 166 w 324"/>
                  <a:gd name="T47" fmla="*/ 68 h 223"/>
                  <a:gd name="T48" fmla="*/ 176 w 324"/>
                  <a:gd name="T49" fmla="*/ 89 h 223"/>
                  <a:gd name="T50" fmla="*/ 232 w 324"/>
                  <a:gd name="T51" fmla="*/ 90 h 223"/>
                  <a:gd name="T52" fmla="*/ 218 w 324"/>
                  <a:gd name="T53" fmla="*/ 68 h 223"/>
                  <a:gd name="T54" fmla="*/ 226 w 324"/>
                  <a:gd name="T55" fmla="*/ 32 h 223"/>
                  <a:gd name="T56" fmla="*/ 240 w 324"/>
                  <a:gd name="T57" fmla="*/ 32 h 223"/>
                  <a:gd name="T58" fmla="*/ 266 w 324"/>
                  <a:gd name="T59" fmla="*/ 93 h 223"/>
                  <a:gd name="T60" fmla="*/ 289 w 324"/>
                  <a:gd name="T61" fmla="*/ 96 h 223"/>
                  <a:gd name="T62" fmla="*/ 303 w 324"/>
                  <a:gd name="T63" fmla="*/ 93 h 223"/>
                  <a:gd name="T64" fmla="*/ 321 w 324"/>
                  <a:gd name="T65" fmla="*/ 81 h 223"/>
                  <a:gd name="T66" fmla="*/ 300 w 324"/>
                  <a:gd name="T67" fmla="*/ 125 h 223"/>
                  <a:gd name="T68" fmla="*/ 278 w 324"/>
                  <a:gd name="T69" fmla="*/ 124 h 223"/>
                  <a:gd name="T70" fmla="*/ 242 w 324"/>
                  <a:gd name="T71" fmla="*/ 122 h 223"/>
                  <a:gd name="T72" fmla="*/ 193 w 324"/>
                  <a:gd name="T73" fmla="*/ 116 h 223"/>
                  <a:gd name="T74" fmla="*/ 241 w 324"/>
                  <a:gd name="T75" fmla="*/ 175 h 223"/>
                  <a:gd name="T76" fmla="*/ 242 w 324"/>
                  <a:gd name="T77" fmla="*/ 12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4" h="223">
                    <a:moveTo>
                      <a:pt x="278" y="124"/>
                    </a:moveTo>
                    <a:cubicBezTo>
                      <a:pt x="272" y="135"/>
                      <a:pt x="277" y="148"/>
                      <a:pt x="277" y="160"/>
                    </a:cubicBezTo>
                    <a:cubicBezTo>
                      <a:pt x="277" y="186"/>
                      <a:pt x="269" y="212"/>
                      <a:pt x="249" y="219"/>
                    </a:cubicBezTo>
                    <a:cubicBezTo>
                      <a:pt x="241" y="222"/>
                      <a:pt x="230" y="223"/>
                      <a:pt x="220" y="221"/>
                    </a:cubicBezTo>
                    <a:cubicBezTo>
                      <a:pt x="201" y="200"/>
                      <a:pt x="190" y="170"/>
                      <a:pt x="171" y="148"/>
                    </a:cubicBezTo>
                    <a:cubicBezTo>
                      <a:pt x="165" y="162"/>
                      <a:pt x="155" y="191"/>
                      <a:pt x="136" y="178"/>
                    </a:cubicBezTo>
                    <a:cubicBezTo>
                      <a:pt x="124" y="169"/>
                      <a:pt x="128" y="137"/>
                      <a:pt x="120" y="121"/>
                    </a:cubicBezTo>
                    <a:cubicBezTo>
                      <a:pt x="87" y="118"/>
                      <a:pt x="48" y="107"/>
                      <a:pt x="10" y="113"/>
                    </a:cubicBezTo>
                    <a:cubicBezTo>
                      <a:pt x="3" y="110"/>
                      <a:pt x="7" y="102"/>
                      <a:pt x="0" y="100"/>
                    </a:cubicBezTo>
                    <a:cubicBezTo>
                      <a:pt x="7" y="97"/>
                      <a:pt x="12" y="89"/>
                      <a:pt x="19" y="87"/>
                    </a:cubicBezTo>
                    <a:cubicBezTo>
                      <a:pt x="44" y="78"/>
                      <a:pt x="80" y="93"/>
                      <a:pt x="109" y="90"/>
                    </a:cubicBezTo>
                    <a:cubicBezTo>
                      <a:pt x="105" y="77"/>
                      <a:pt x="115" y="63"/>
                      <a:pt x="118" y="53"/>
                    </a:cubicBezTo>
                    <a:cubicBezTo>
                      <a:pt x="131" y="54"/>
                      <a:pt x="143" y="44"/>
                      <a:pt x="151" y="49"/>
                    </a:cubicBezTo>
                    <a:cubicBezTo>
                      <a:pt x="151" y="45"/>
                      <a:pt x="153" y="42"/>
                      <a:pt x="154" y="38"/>
                    </a:cubicBezTo>
                    <a:cubicBezTo>
                      <a:pt x="163" y="29"/>
                      <a:pt x="171" y="21"/>
                      <a:pt x="185" y="16"/>
                    </a:cubicBezTo>
                    <a:cubicBezTo>
                      <a:pt x="187" y="15"/>
                      <a:pt x="190" y="16"/>
                      <a:pt x="192" y="15"/>
                    </a:cubicBezTo>
                    <a:cubicBezTo>
                      <a:pt x="194" y="14"/>
                      <a:pt x="194" y="11"/>
                      <a:pt x="195" y="11"/>
                    </a:cubicBezTo>
                    <a:cubicBezTo>
                      <a:pt x="197" y="11"/>
                      <a:pt x="198" y="13"/>
                      <a:pt x="200" y="12"/>
                    </a:cubicBezTo>
                    <a:cubicBezTo>
                      <a:pt x="209" y="9"/>
                      <a:pt x="217" y="0"/>
                      <a:pt x="230" y="4"/>
                    </a:cubicBezTo>
                    <a:cubicBezTo>
                      <a:pt x="234" y="11"/>
                      <a:pt x="227" y="22"/>
                      <a:pt x="222" y="27"/>
                    </a:cubicBezTo>
                    <a:cubicBezTo>
                      <a:pt x="215" y="34"/>
                      <a:pt x="185" y="54"/>
                      <a:pt x="169" y="56"/>
                    </a:cubicBezTo>
                    <a:cubicBezTo>
                      <a:pt x="165" y="57"/>
                      <a:pt x="161" y="56"/>
                      <a:pt x="158" y="55"/>
                    </a:cubicBezTo>
                    <a:cubicBezTo>
                      <a:pt x="155" y="62"/>
                      <a:pt x="163" y="59"/>
                      <a:pt x="161" y="66"/>
                    </a:cubicBezTo>
                    <a:cubicBezTo>
                      <a:pt x="162" y="68"/>
                      <a:pt x="166" y="66"/>
                      <a:pt x="166" y="68"/>
                    </a:cubicBezTo>
                    <a:cubicBezTo>
                      <a:pt x="164" y="80"/>
                      <a:pt x="176" y="78"/>
                      <a:pt x="176" y="89"/>
                    </a:cubicBezTo>
                    <a:cubicBezTo>
                      <a:pt x="196" y="89"/>
                      <a:pt x="214" y="94"/>
                      <a:pt x="232" y="90"/>
                    </a:cubicBezTo>
                    <a:cubicBezTo>
                      <a:pt x="231" y="79"/>
                      <a:pt x="223" y="75"/>
                      <a:pt x="218" y="68"/>
                    </a:cubicBezTo>
                    <a:cubicBezTo>
                      <a:pt x="217" y="52"/>
                      <a:pt x="220" y="40"/>
                      <a:pt x="226" y="32"/>
                    </a:cubicBezTo>
                    <a:cubicBezTo>
                      <a:pt x="230" y="31"/>
                      <a:pt x="235" y="31"/>
                      <a:pt x="240" y="32"/>
                    </a:cubicBezTo>
                    <a:cubicBezTo>
                      <a:pt x="248" y="53"/>
                      <a:pt x="256" y="74"/>
                      <a:pt x="266" y="93"/>
                    </a:cubicBezTo>
                    <a:cubicBezTo>
                      <a:pt x="275" y="92"/>
                      <a:pt x="282" y="97"/>
                      <a:pt x="289" y="96"/>
                    </a:cubicBezTo>
                    <a:cubicBezTo>
                      <a:pt x="294" y="96"/>
                      <a:pt x="298" y="91"/>
                      <a:pt x="303" y="93"/>
                    </a:cubicBezTo>
                    <a:cubicBezTo>
                      <a:pt x="307" y="87"/>
                      <a:pt x="312" y="79"/>
                      <a:pt x="321" y="81"/>
                    </a:cubicBezTo>
                    <a:cubicBezTo>
                      <a:pt x="324" y="103"/>
                      <a:pt x="312" y="117"/>
                      <a:pt x="300" y="125"/>
                    </a:cubicBezTo>
                    <a:cubicBezTo>
                      <a:pt x="292" y="125"/>
                      <a:pt x="284" y="125"/>
                      <a:pt x="278" y="124"/>
                    </a:cubicBezTo>
                    <a:close/>
                    <a:moveTo>
                      <a:pt x="242" y="122"/>
                    </a:moveTo>
                    <a:cubicBezTo>
                      <a:pt x="226" y="114"/>
                      <a:pt x="213" y="121"/>
                      <a:pt x="193" y="116"/>
                    </a:cubicBezTo>
                    <a:cubicBezTo>
                      <a:pt x="206" y="138"/>
                      <a:pt x="217" y="163"/>
                      <a:pt x="241" y="175"/>
                    </a:cubicBezTo>
                    <a:cubicBezTo>
                      <a:pt x="244" y="161"/>
                      <a:pt x="249" y="138"/>
                      <a:pt x="242" y="12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45" name="Freeform 65">
                <a:extLst>
                  <a:ext uri="{FF2B5EF4-FFF2-40B4-BE49-F238E27FC236}">
                    <a16:creationId xmlns:a16="http://schemas.microsoft.com/office/drawing/2014/main" id="{129647BF-4929-1298-7B15-D976307FEDCE}"/>
                  </a:ext>
                </a:extLst>
              </p:cNvPr>
              <p:cNvSpPr>
                <a:spLocks/>
              </p:cNvSpPr>
              <p:nvPr/>
            </p:nvSpPr>
            <p:spPr bwMode="auto">
              <a:xfrm rot="16200000">
                <a:off x="4931595" y="3066084"/>
                <a:ext cx="672545" cy="496879"/>
              </a:xfrm>
              <a:custGeom>
                <a:avLst/>
                <a:gdLst>
                  <a:gd name="T0" fmla="*/ 260 w 326"/>
                  <a:gd name="T1" fmla="*/ 148 h 222"/>
                  <a:gd name="T2" fmla="*/ 224 w 326"/>
                  <a:gd name="T3" fmla="*/ 222 h 222"/>
                  <a:gd name="T4" fmla="*/ 220 w 326"/>
                  <a:gd name="T5" fmla="*/ 174 h 222"/>
                  <a:gd name="T6" fmla="*/ 214 w 326"/>
                  <a:gd name="T7" fmla="*/ 140 h 222"/>
                  <a:gd name="T8" fmla="*/ 217 w 326"/>
                  <a:gd name="T9" fmla="*/ 133 h 222"/>
                  <a:gd name="T10" fmla="*/ 197 w 326"/>
                  <a:gd name="T11" fmla="*/ 68 h 222"/>
                  <a:gd name="T12" fmla="*/ 169 w 326"/>
                  <a:gd name="T13" fmla="*/ 80 h 222"/>
                  <a:gd name="T14" fmla="*/ 149 w 326"/>
                  <a:gd name="T15" fmla="*/ 72 h 222"/>
                  <a:gd name="T16" fmla="*/ 108 w 326"/>
                  <a:gd name="T17" fmla="*/ 64 h 222"/>
                  <a:gd name="T18" fmla="*/ 76 w 326"/>
                  <a:gd name="T19" fmla="*/ 60 h 222"/>
                  <a:gd name="T20" fmla="*/ 31 w 326"/>
                  <a:gd name="T21" fmla="*/ 44 h 222"/>
                  <a:gd name="T22" fmla="*/ 17 w 326"/>
                  <a:gd name="T23" fmla="*/ 32 h 222"/>
                  <a:gd name="T24" fmla="*/ 8 w 326"/>
                  <a:gd name="T25" fmla="*/ 32 h 222"/>
                  <a:gd name="T26" fmla="*/ 27 w 326"/>
                  <a:gd name="T27" fmla="*/ 1 h 222"/>
                  <a:gd name="T28" fmla="*/ 60 w 326"/>
                  <a:gd name="T29" fmla="*/ 6 h 222"/>
                  <a:gd name="T30" fmla="*/ 125 w 326"/>
                  <a:gd name="T31" fmla="*/ 41 h 222"/>
                  <a:gd name="T32" fmla="*/ 192 w 326"/>
                  <a:gd name="T33" fmla="*/ 57 h 222"/>
                  <a:gd name="T34" fmla="*/ 187 w 326"/>
                  <a:gd name="T35" fmla="*/ 15 h 222"/>
                  <a:gd name="T36" fmla="*/ 219 w 326"/>
                  <a:gd name="T37" fmla="*/ 5 h 222"/>
                  <a:gd name="T38" fmla="*/ 247 w 326"/>
                  <a:gd name="T39" fmla="*/ 99 h 222"/>
                  <a:gd name="T40" fmla="*/ 272 w 326"/>
                  <a:gd name="T41" fmla="*/ 84 h 222"/>
                  <a:gd name="T42" fmla="*/ 285 w 326"/>
                  <a:gd name="T43" fmla="*/ 84 h 222"/>
                  <a:gd name="T44" fmla="*/ 290 w 326"/>
                  <a:gd name="T45" fmla="*/ 87 h 222"/>
                  <a:gd name="T46" fmla="*/ 310 w 326"/>
                  <a:gd name="T47" fmla="*/ 75 h 222"/>
                  <a:gd name="T48" fmla="*/ 317 w 326"/>
                  <a:gd name="T49" fmla="*/ 68 h 222"/>
                  <a:gd name="T50" fmla="*/ 321 w 326"/>
                  <a:gd name="T51" fmla="*/ 93 h 222"/>
                  <a:gd name="T52" fmla="*/ 305 w 326"/>
                  <a:gd name="T53" fmla="*/ 125 h 222"/>
                  <a:gd name="T54" fmla="*/ 286 w 326"/>
                  <a:gd name="T55" fmla="*/ 143 h 222"/>
                  <a:gd name="T56" fmla="*/ 260 w 326"/>
                  <a:gd name="T57" fmla="*/ 148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6" h="222">
                    <a:moveTo>
                      <a:pt x="260" y="148"/>
                    </a:moveTo>
                    <a:cubicBezTo>
                      <a:pt x="264" y="185"/>
                      <a:pt x="261" y="222"/>
                      <a:pt x="224" y="222"/>
                    </a:cubicBezTo>
                    <a:cubicBezTo>
                      <a:pt x="216" y="211"/>
                      <a:pt x="221" y="192"/>
                      <a:pt x="220" y="174"/>
                    </a:cubicBezTo>
                    <a:cubicBezTo>
                      <a:pt x="220" y="162"/>
                      <a:pt x="218" y="150"/>
                      <a:pt x="214" y="140"/>
                    </a:cubicBezTo>
                    <a:cubicBezTo>
                      <a:pt x="215" y="137"/>
                      <a:pt x="216" y="135"/>
                      <a:pt x="217" y="133"/>
                    </a:cubicBezTo>
                    <a:cubicBezTo>
                      <a:pt x="215" y="109"/>
                      <a:pt x="208" y="86"/>
                      <a:pt x="197" y="68"/>
                    </a:cubicBezTo>
                    <a:cubicBezTo>
                      <a:pt x="191" y="75"/>
                      <a:pt x="184" y="84"/>
                      <a:pt x="169" y="80"/>
                    </a:cubicBezTo>
                    <a:cubicBezTo>
                      <a:pt x="162" y="78"/>
                      <a:pt x="157" y="73"/>
                      <a:pt x="149" y="72"/>
                    </a:cubicBezTo>
                    <a:cubicBezTo>
                      <a:pt x="134" y="70"/>
                      <a:pt x="122" y="66"/>
                      <a:pt x="108" y="64"/>
                    </a:cubicBezTo>
                    <a:cubicBezTo>
                      <a:pt x="97" y="62"/>
                      <a:pt x="86" y="62"/>
                      <a:pt x="76" y="60"/>
                    </a:cubicBezTo>
                    <a:cubicBezTo>
                      <a:pt x="59" y="56"/>
                      <a:pt x="46" y="45"/>
                      <a:pt x="31" y="44"/>
                    </a:cubicBezTo>
                    <a:cubicBezTo>
                      <a:pt x="29" y="37"/>
                      <a:pt x="18" y="40"/>
                      <a:pt x="17" y="32"/>
                    </a:cubicBezTo>
                    <a:cubicBezTo>
                      <a:pt x="13" y="34"/>
                      <a:pt x="12" y="34"/>
                      <a:pt x="8" y="32"/>
                    </a:cubicBezTo>
                    <a:cubicBezTo>
                      <a:pt x="0" y="14"/>
                      <a:pt x="19" y="9"/>
                      <a:pt x="27" y="1"/>
                    </a:cubicBezTo>
                    <a:cubicBezTo>
                      <a:pt x="39" y="2"/>
                      <a:pt x="48" y="5"/>
                      <a:pt x="60" y="6"/>
                    </a:cubicBezTo>
                    <a:cubicBezTo>
                      <a:pt x="79" y="20"/>
                      <a:pt x="108" y="24"/>
                      <a:pt x="125" y="41"/>
                    </a:cubicBezTo>
                    <a:cubicBezTo>
                      <a:pt x="150" y="43"/>
                      <a:pt x="166" y="63"/>
                      <a:pt x="192" y="57"/>
                    </a:cubicBezTo>
                    <a:cubicBezTo>
                      <a:pt x="188" y="44"/>
                      <a:pt x="181" y="30"/>
                      <a:pt x="187" y="15"/>
                    </a:cubicBezTo>
                    <a:cubicBezTo>
                      <a:pt x="196" y="9"/>
                      <a:pt x="208" y="0"/>
                      <a:pt x="219" y="5"/>
                    </a:cubicBezTo>
                    <a:cubicBezTo>
                      <a:pt x="220" y="42"/>
                      <a:pt x="239" y="67"/>
                      <a:pt x="247" y="99"/>
                    </a:cubicBezTo>
                    <a:cubicBezTo>
                      <a:pt x="255" y="98"/>
                      <a:pt x="264" y="89"/>
                      <a:pt x="272" y="84"/>
                    </a:cubicBezTo>
                    <a:cubicBezTo>
                      <a:pt x="277" y="84"/>
                      <a:pt x="281" y="83"/>
                      <a:pt x="285" y="84"/>
                    </a:cubicBezTo>
                    <a:cubicBezTo>
                      <a:pt x="286" y="84"/>
                      <a:pt x="291" y="87"/>
                      <a:pt x="290" y="87"/>
                    </a:cubicBezTo>
                    <a:cubicBezTo>
                      <a:pt x="298" y="86"/>
                      <a:pt x="300" y="76"/>
                      <a:pt x="310" y="75"/>
                    </a:cubicBezTo>
                    <a:cubicBezTo>
                      <a:pt x="312" y="72"/>
                      <a:pt x="313" y="68"/>
                      <a:pt x="317" y="68"/>
                    </a:cubicBezTo>
                    <a:cubicBezTo>
                      <a:pt x="326" y="73"/>
                      <a:pt x="321" y="83"/>
                      <a:pt x="321" y="93"/>
                    </a:cubicBezTo>
                    <a:cubicBezTo>
                      <a:pt x="321" y="102"/>
                      <a:pt x="311" y="118"/>
                      <a:pt x="305" y="125"/>
                    </a:cubicBezTo>
                    <a:cubicBezTo>
                      <a:pt x="300" y="131"/>
                      <a:pt x="292" y="135"/>
                      <a:pt x="286" y="143"/>
                    </a:cubicBezTo>
                    <a:cubicBezTo>
                      <a:pt x="276" y="142"/>
                      <a:pt x="269" y="151"/>
                      <a:pt x="260" y="14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46" name="Freeform 66">
                <a:extLst>
                  <a:ext uri="{FF2B5EF4-FFF2-40B4-BE49-F238E27FC236}">
                    <a16:creationId xmlns:a16="http://schemas.microsoft.com/office/drawing/2014/main" id="{F5932B26-BAD6-FAC5-AC70-94C3190E89EC}"/>
                  </a:ext>
                </a:extLst>
              </p:cNvPr>
              <p:cNvSpPr>
                <a:spLocks noEditPoints="1"/>
              </p:cNvSpPr>
              <p:nvPr/>
            </p:nvSpPr>
            <p:spPr bwMode="auto">
              <a:xfrm rot="16200000">
                <a:off x="7405093" y="3079032"/>
                <a:ext cx="637407" cy="460648"/>
              </a:xfrm>
              <a:custGeom>
                <a:avLst/>
                <a:gdLst>
                  <a:gd name="T0" fmla="*/ 242 w 309"/>
                  <a:gd name="T1" fmla="*/ 168 h 206"/>
                  <a:gd name="T2" fmla="*/ 232 w 309"/>
                  <a:gd name="T3" fmla="*/ 206 h 206"/>
                  <a:gd name="T4" fmla="*/ 217 w 309"/>
                  <a:gd name="T5" fmla="*/ 155 h 206"/>
                  <a:gd name="T6" fmla="*/ 188 w 309"/>
                  <a:gd name="T7" fmla="*/ 131 h 206"/>
                  <a:gd name="T8" fmla="*/ 183 w 309"/>
                  <a:gd name="T9" fmla="*/ 123 h 206"/>
                  <a:gd name="T10" fmla="*/ 176 w 309"/>
                  <a:gd name="T11" fmla="*/ 120 h 206"/>
                  <a:gd name="T12" fmla="*/ 165 w 309"/>
                  <a:gd name="T13" fmla="*/ 103 h 206"/>
                  <a:gd name="T14" fmla="*/ 171 w 309"/>
                  <a:gd name="T15" fmla="*/ 100 h 206"/>
                  <a:gd name="T16" fmla="*/ 159 w 309"/>
                  <a:gd name="T17" fmla="*/ 97 h 206"/>
                  <a:gd name="T18" fmla="*/ 128 w 309"/>
                  <a:gd name="T19" fmla="*/ 52 h 206"/>
                  <a:gd name="T20" fmla="*/ 125 w 309"/>
                  <a:gd name="T21" fmla="*/ 64 h 206"/>
                  <a:gd name="T22" fmla="*/ 109 w 309"/>
                  <a:gd name="T23" fmla="*/ 73 h 206"/>
                  <a:gd name="T24" fmla="*/ 90 w 309"/>
                  <a:gd name="T25" fmla="*/ 70 h 206"/>
                  <a:gd name="T26" fmla="*/ 70 w 309"/>
                  <a:gd name="T27" fmla="*/ 76 h 206"/>
                  <a:gd name="T28" fmla="*/ 128 w 309"/>
                  <a:gd name="T29" fmla="*/ 110 h 206"/>
                  <a:gd name="T30" fmla="*/ 69 w 309"/>
                  <a:gd name="T31" fmla="*/ 88 h 206"/>
                  <a:gd name="T32" fmla="*/ 53 w 309"/>
                  <a:gd name="T33" fmla="*/ 77 h 206"/>
                  <a:gd name="T34" fmla="*/ 37 w 309"/>
                  <a:gd name="T35" fmla="*/ 75 h 206"/>
                  <a:gd name="T36" fmla="*/ 19 w 309"/>
                  <a:gd name="T37" fmla="*/ 66 h 206"/>
                  <a:gd name="T38" fmla="*/ 0 w 309"/>
                  <a:gd name="T39" fmla="*/ 60 h 206"/>
                  <a:gd name="T40" fmla="*/ 1 w 309"/>
                  <a:gd name="T41" fmla="*/ 48 h 206"/>
                  <a:gd name="T42" fmla="*/ 43 w 309"/>
                  <a:gd name="T43" fmla="*/ 49 h 206"/>
                  <a:gd name="T44" fmla="*/ 69 w 309"/>
                  <a:gd name="T45" fmla="*/ 57 h 206"/>
                  <a:gd name="T46" fmla="*/ 81 w 309"/>
                  <a:gd name="T47" fmla="*/ 42 h 206"/>
                  <a:gd name="T48" fmla="*/ 101 w 309"/>
                  <a:gd name="T49" fmla="*/ 43 h 206"/>
                  <a:gd name="T50" fmla="*/ 117 w 309"/>
                  <a:gd name="T51" fmla="*/ 3 h 206"/>
                  <a:gd name="T52" fmla="*/ 135 w 309"/>
                  <a:gd name="T53" fmla="*/ 17 h 206"/>
                  <a:gd name="T54" fmla="*/ 171 w 309"/>
                  <a:gd name="T55" fmla="*/ 75 h 206"/>
                  <a:gd name="T56" fmla="*/ 182 w 309"/>
                  <a:gd name="T57" fmla="*/ 85 h 206"/>
                  <a:gd name="T58" fmla="*/ 184 w 309"/>
                  <a:gd name="T59" fmla="*/ 78 h 206"/>
                  <a:gd name="T60" fmla="*/ 201 w 309"/>
                  <a:gd name="T61" fmla="*/ 74 h 206"/>
                  <a:gd name="T62" fmla="*/ 200 w 309"/>
                  <a:gd name="T63" fmla="*/ 15 h 206"/>
                  <a:gd name="T64" fmla="*/ 221 w 309"/>
                  <a:gd name="T65" fmla="*/ 19 h 206"/>
                  <a:gd name="T66" fmla="*/ 231 w 309"/>
                  <a:gd name="T67" fmla="*/ 40 h 206"/>
                  <a:gd name="T68" fmla="*/ 214 w 309"/>
                  <a:gd name="T69" fmla="*/ 36 h 206"/>
                  <a:gd name="T70" fmla="*/ 223 w 309"/>
                  <a:gd name="T71" fmla="*/ 74 h 206"/>
                  <a:gd name="T72" fmla="*/ 275 w 309"/>
                  <a:gd name="T73" fmla="*/ 75 h 206"/>
                  <a:gd name="T74" fmla="*/ 296 w 309"/>
                  <a:gd name="T75" fmla="*/ 65 h 206"/>
                  <a:gd name="T76" fmla="*/ 228 w 309"/>
                  <a:gd name="T77" fmla="*/ 91 h 206"/>
                  <a:gd name="T78" fmla="*/ 237 w 309"/>
                  <a:gd name="T79" fmla="*/ 137 h 206"/>
                  <a:gd name="T80" fmla="*/ 267 w 309"/>
                  <a:gd name="T81" fmla="*/ 156 h 206"/>
                  <a:gd name="T82" fmla="*/ 292 w 309"/>
                  <a:gd name="T83" fmla="*/ 173 h 206"/>
                  <a:gd name="T84" fmla="*/ 305 w 309"/>
                  <a:gd name="T85" fmla="*/ 176 h 206"/>
                  <a:gd name="T86" fmla="*/ 289 w 309"/>
                  <a:gd name="T87" fmla="*/ 200 h 206"/>
                  <a:gd name="T88" fmla="*/ 271 w 309"/>
                  <a:gd name="T89" fmla="*/ 188 h 206"/>
                  <a:gd name="T90" fmla="*/ 242 w 309"/>
                  <a:gd name="T91" fmla="*/ 168 h 206"/>
                  <a:gd name="T92" fmla="*/ 205 w 309"/>
                  <a:gd name="T93" fmla="*/ 92 h 206"/>
                  <a:gd name="T94" fmla="*/ 180 w 309"/>
                  <a:gd name="T95" fmla="*/ 91 h 206"/>
                  <a:gd name="T96" fmla="*/ 173 w 309"/>
                  <a:gd name="T97" fmla="*/ 99 h 206"/>
                  <a:gd name="T98" fmla="*/ 210 w 309"/>
                  <a:gd name="T99" fmla="*/ 120 h 206"/>
                  <a:gd name="T100" fmla="*/ 205 w 309"/>
                  <a:gd name="T101"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9" h="206">
                    <a:moveTo>
                      <a:pt x="242" y="168"/>
                    </a:moveTo>
                    <a:cubicBezTo>
                      <a:pt x="240" y="181"/>
                      <a:pt x="244" y="200"/>
                      <a:pt x="232" y="206"/>
                    </a:cubicBezTo>
                    <a:cubicBezTo>
                      <a:pt x="210" y="203"/>
                      <a:pt x="224" y="176"/>
                      <a:pt x="217" y="155"/>
                    </a:cubicBezTo>
                    <a:cubicBezTo>
                      <a:pt x="212" y="141"/>
                      <a:pt x="197" y="139"/>
                      <a:pt x="188" y="131"/>
                    </a:cubicBezTo>
                    <a:cubicBezTo>
                      <a:pt x="186" y="129"/>
                      <a:pt x="186" y="125"/>
                      <a:pt x="183" y="123"/>
                    </a:cubicBezTo>
                    <a:cubicBezTo>
                      <a:pt x="181" y="121"/>
                      <a:pt x="178" y="122"/>
                      <a:pt x="176" y="120"/>
                    </a:cubicBezTo>
                    <a:cubicBezTo>
                      <a:pt x="169" y="116"/>
                      <a:pt x="166" y="106"/>
                      <a:pt x="165" y="103"/>
                    </a:cubicBezTo>
                    <a:cubicBezTo>
                      <a:pt x="165" y="100"/>
                      <a:pt x="168" y="101"/>
                      <a:pt x="171" y="100"/>
                    </a:cubicBezTo>
                    <a:cubicBezTo>
                      <a:pt x="168" y="98"/>
                      <a:pt x="161" y="100"/>
                      <a:pt x="159" y="97"/>
                    </a:cubicBezTo>
                    <a:cubicBezTo>
                      <a:pt x="147" y="84"/>
                      <a:pt x="137" y="68"/>
                      <a:pt x="128" y="52"/>
                    </a:cubicBezTo>
                    <a:cubicBezTo>
                      <a:pt x="126" y="55"/>
                      <a:pt x="125" y="59"/>
                      <a:pt x="125" y="64"/>
                    </a:cubicBezTo>
                    <a:cubicBezTo>
                      <a:pt x="118" y="66"/>
                      <a:pt x="116" y="72"/>
                      <a:pt x="109" y="73"/>
                    </a:cubicBezTo>
                    <a:cubicBezTo>
                      <a:pt x="104" y="74"/>
                      <a:pt x="97" y="70"/>
                      <a:pt x="90" y="70"/>
                    </a:cubicBezTo>
                    <a:cubicBezTo>
                      <a:pt x="83" y="71"/>
                      <a:pt x="77" y="76"/>
                      <a:pt x="70" y="76"/>
                    </a:cubicBezTo>
                    <a:cubicBezTo>
                      <a:pt x="87" y="90"/>
                      <a:pt x="114" y="93"/>
                      <a:pt x="128" y="110"/>
                    </a:cubicBezTo>
                    <a:cubicBezTo>
                      <a:pt x="112" y="98"/>
                      <a:pt x="89" y="97"/>
                      <a:pt x="69" y="88"/>
                    </a:cubicBezTo>
                    <a:cubicBezTo>
                      <a:pt x="63" y="85"/>
                      <a:pt x="59" y="79"/>
                      <a:pt x="53" y="77"/>
                    </a:cubicBezTo>
                    <a:cubicBezTo>
                      <a:pt x="48" y="76"/>
                      <a:pt x="42" y="77"/>
                      <a:pt x="37" y="75"/>
                    </a:cubicBezTo>
                    <a:cubicBezTo>
                      <a:pt x="31" y="73"/>
                      <a:pt x="25" y="67"/>
                      <a:pt x="19" y="66"/>
                    </a:cubicBezTo>
                    <a:cubicBezTo>
                      <a:pt x="12" y="64"/>
                      <a:pt x="4" y="67"/>
                      <a:pt x="0" y="60"/>
                    </a:cubicBezTo>
                    <a:cubicBezTo>
                      <a:pt x="1" y="56"/>
                      <a:pt x="1" y="53"/>
                      <a:pt x="1" y="48"/>
                    </a:cubicBezTo>
                    <a:cubicBezTo>
                      <a:pt x="13" y="39"/>
                      <a:pt x="28" y="45"/>
                      <a:pt x="43" y="49"/>
                    </a:cubicBezTo>
                    <a:cubicBezTo>
                      <a:pt x="52" y="52"/>
                      <a:pt x="61" y="54"/>
                      <a:pt x="69" y="57"/>
                    </a:cubicBezTo>
                    <a:cubicBezTo>
                      <a:pt x="73" y="50"/>
                      <a:pt x="73" y="43"/>
                      <a:pt x="81" y="42"/>
                    </a:cubicBezTo>
                    <a:cubicBezTo>
                      <a:pt x="88" y="40"/>
                      <a:pt x="94" y="47"/>
                      <a:pt x="101" y="43"/>
                    </a:cubicBezTo>
                    <a:cubicBezTo>
                      <a:pt x="94" y="25"/>
                      <a:pt x="97" y="0"/>
                      <a:pt x="117" y="3"/>
                    </a:cubicBezTo>
                    <a:cubicBezTo>
                      <a:pt x="126" y="5"/>
                      <a:pt x="127" y="16"/>
                      <a:pt x="135" y="17"/>
                    </a:cubicBezTo>
                    <a:cubicBezTo>
                      <a:pt x="144" y="39"/>
                      <a:pt x="162" y="53"/>
                      <a:pt x="171" y="75"/>
                    </a:cubicBezTo>
                    <a:cubicBezTo>
                      <a:pt x="176" y="77"/>
                      <a:pt x="181" y="79"/>
                      <a:pt x="182" y="85"/>
                    </a:cubicBezTo>
                    <a:cubicBezTo>
                      <a:pt x="185" y="84"/>
                      <a:pt x="182" y="79"/>
                      <a:pt x="184" y="78"/>
                    </a:cubicBezTo>
                    <a:cubicBezTo>
                      <a:pt x="190" y="77"/>
                      <a:pt x="194" y="74"/>
                      <a:pt x="201" y="74"/>
                    </a:cubicBezTo>
                    <a:cubicBezTo>
                      <a:pt x="197" y="59"/>
                      <a:pt x="186" y="27"/>
                      <a:pt x="200" y="15"/>
                    </a:cubicBezTo>
                    <a:cubicBezTo>
                      <a:pt x="208" y="15"/>
                      <a:pt x="214" y="17"/>
                      <a:pt x="221" y="19"/>
                    </a:cubicBezTo>
                    <a:cubicBezTo>
                      <a:pt x="225" y="25"/>
                      <a:pt x="227" y="33"/>
                      <a:pt x="231" y="40"/>
                    </a:cubicBezTo>
                    <a:cubicBezTo>
                      <a:pt x="226" y="41"/>
                      <a:pt x="221" y="35"/>
                      <a:pt x="214" y="36"/>
                    </a:cubicBezTo>
                    <a:cubicBezTo>
                      <a:pt x="213" y="49"/>
                      <a:pt x="217" y="64"/>
                      <a:pt x="223" y="74"/>
                    </a:cubicBezTo>
                    <a:cubicBezTo>
                      <a:pt x="238" y="77"/>
                      <a:pt x="259" y="78"/>
                      <a:pt x="275" y="75"/>
                    </a:cubicBezTo>
                    <a:cubicBezTo>
                      <a:pt x="280" y="70"/>
                      <a:pt x="287" y="55"/>
                      <a:pt x="296" y="65"/>
                    </a:cubicBezTo>
                    <a:cubicBezTo>
                      <a:pt x="291" y="92"/>
                      <a:pt x="255" y="86"/>
                      <a:pt x="228" y="91"/>
                    </a:cubicBezTo>
                    <a:cubicBezTo>
                      <a:pt x="230" y="107"/>
                      <a:pt x="229" y="126"/>
                      <a:pt x="237" y="137"/>
                    </a:cubicBezTo>
                    <a:cubicBezTo>
                      <a:pt x="243" y="146"/>
                      <a:pt x="257" y="150"/>
                      <a:pt x="267" y="156"/>
                    </a:cubicBezTo>
                    <a:cubicBezTo>
                      <a:pt x="275" y="161"/>
                      <a:pt x="283" y="169"/>
                      <a:pt x="292" y="173"/>
                    </a:cubicBezTo>
                    <a:cubicBezTo>
                      <a:pt x="296" y="175"/>
                      <a:pt x="301" y="176"/>
                      <a:pt x="305" y="176"/>
                    </a:cubicBezTo>
                    <a:cubicBezTo>
                      <a:pt x="309" y="189"/>
                      <a:pt x="299" y="201"/>
                      <a:pt x="289" y="200"/>
                    </a:cubicBezTo>
                    <a:cubicBezTo>
                      <a:pt x="283" y="200"/>
                      <a:pt x="277" y="192"/>
                      <a:pt x="271" y="188"/>
                    </a:cubicBezTo>
                    <a:cubicBezTo>
                      <a:pt x="260" y="179"/>
                      <a:pt x="251" y="176"/>
                      <a:pt x="242" y="168"/>
                    </a:cubicBezTo>
                    <a:close/>
                    <a:moveTo>
                      <a:pt x="205" y="92"/>
                    </a:moveTo>
                    <a:cubicBezTo>
                      <a:pt x="196" y="93"/>
                      <a:pt x="187" y="95"/>
                      <a:pt x="180" y="91"/>
                    </a:cubicBezTo>
                    <a:cubicBezTo>
                      <a:pt x="180" y="95"/>
                      <a:pt x="176" y="97"/>
                      <a:pt x="173" y="99"/>
                    </a:cubicBezTo>
                    <a:cubicBezTo>
                      <a:pt x="187" y="104"/>
                      <a:pt x="196" y="115"/>
                      <a:pt x="210" y="120"/>
                    </a:cubicBezTo>
                    <a:cubicBezTo>
                      <a:pt x="209" y="110"/>
                      <a:pt x="208" y="101"/>
                      <a:pt x="205" y="9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47" name="Freeform 68">
                <a:extLst>
                  <a:ext uri="{FF2B5EF4-FFF2-40B4-BE49-F238E27FC236}">
                    <a16:creationId xmlns:a16="http://schemas.microsoft.com/office/drawing/2014/main" id="{4B690719-9A42-F84B-C94D-3D1C8FD884BA}"/>
                  </a:ext>
                </a:extLst>
              </p:cNvPr>
              <p:cNvSpPr>
                <a:spLocks/>
              </p:cNvSpPr>
              <p:nvPr/>
            </p:nvSpPr>
            <p:spPr bwMode="auto">
              <a:xfrm rot="16200000">
                <a:off x="8105749" y="3026153"/>
                <a:ext cx="550755" cy="574517"/>
              </a:xfrm>
              <a:custGeom>
                <a:avLst/>
                <a:gdLst>
                  <a:gd name="T0" fmla="*/ 185 w 267"/>
                  <a:gd name="T1" fmla="*/ 135 h 257"/>
                  <a:gd name="T2" fmla="*/ 186 w 267"/>
                  <a:gd name="T3" fmla="*/ 183 h 257"/>
                  <a:gd name="T4" fmla="*/ 151 w 267"/>
                  <a:gd name="T5" fmla="*/ 178 h 257"/>
                  <a:gd name="T6" fmla="*/ 139 w 267"/>
                  <a:gd name="T7" fmla="*/ 141 h 257"/>
                  <a:gd name="T8" fmla="*/ 131 w 267"/>
                  <a:gd name="T9" fmla="*/ 133 h 257"/>
                  <a:gd name="T10" fmla="*/ 94 w 267"/>
                  <a:gd name="T11" fmla="*/ 188 h 257"/>
                  <a:gd name="T12" fmla="*/ 74 w 267"/>
                  <a:gd name="T13" fmla="*/ 240 h 257"/>
                  <a:gd name="T14" fmla="*/ 55 w 267"/>
                  <a:gd name="T15" fmla="*/ 256 h 257"/>
                  <a:gd name="T16" fmla="*/ 55 w 267"/>
                  <a:gd name="T17" fmla="*/ 245 h 257"/>
                  <a:gd name="T18" fmla="*/ 49 w 267"/>
                  <a:gd name="T19" fmla="*/ 179 h 257"/>
                  <a:gd name="T20" fmla="*/ 54 w 267"/>
                  <a:gd name="T21" fmla="*/ 175 h 257"/>
                  <a:gd name="T22" fmla="*/ 88 w 267"/>
                  <a:gd name="T23" fmla="*/ 115 h 257"/>
                  <a:gd name="T24" fmla="*/ 8 w 267"/>
                  <a:gd name="T25" fmla="*/ 62 h 257"/>
                  <a:gd name="T26" fmla="*/ 16 w 267"/>
                  <a:gd name="T27" fmla="*/ 28 h 257"/>
                  <a:gd name="T28" fmla="*/ 73 w 267"/>
                  <a:gd name="T29" fmla="*/ 0 h 257"/>
                  <a:gd name="T30" fmla="*/ 73 w 267"/>
                  <a:gd name="T31" fmla="*/ 5 h 257"/>
                  <a:gd name="T32" fmla="*/ 60 w 267"/>
                  <a:gd name="T33" fmla="*/ 30 h 257"/>
                  <a:gd name="T34" fmla="*/ 67 w 267"/>
                  <a:gd name="T35" fmla="*/ 60 h 257"/>
                  <a:gd name="T36" fmla="*/ 73 w 267"/>
                  <a:gd name="T37" fmla="*/ 61 h 257"/>
                  <a:gd name="T38" fmla="*/ 74 w 267"/>
                  <a:gd name="T39" fmla="*/ 65 h 257"/>
                  <a:gd name="T40" fmla="*/ 109 w 267"/>
                  <a:gd name="T41" fmla="*/ 73 h 257"/>
                  <a:gd name="T42" fmla="*/ 105 w 267"/>
                  <a:gd name="T43" fmla="*/ 55 h 257"/>
                  <a:gd name="T44" fmla="*/ 148 w 267"/>
                  <a:gd name="T45" fmla="*/ 20 h 257"/>
                  <a:gd name="T46" fmla="*/ 147 w 267"/>
                  <a:gd name="T47" fmla="*/ 42 h 257"/>
                  <a:gd name="T48" fmla="*/ 176 w 267"/>
                  <a:gd name="T49" fmla="*/ 93 h 257"/>
                  <a:gd name="T50" fmla="*/ 193 w 267"/>
                  <a:gd name="T51" fmla="*/ 100 h 257"/>
                  <a:gd name="T52" fmla="*/ 201 w 267"/>
                  <a:gd name="T53" fmla="*/ 101 h 257"/>
                  <a:gd name="T54" fmla="*/ 252 w 267"/>
                  <a:gd name="T55" fmla="*/ 111 h 257"/>
                  <a:gd name="T56" fmla="*/ 262 w 267"/>
                  <a:gd name="T57" fmla="*/ 87 h 257"/>
                  <a:gd name="T58" fmla="*/ 254 w 267"/>
                  <a:gd name="T59" fmla="*/ 137 h 257"/>
                  <a:gd name="T60" fmla="*/ 225 w 267"/>
                  <a:gd name="T61" fmla="*/ 143 h 257"/>
                  <a:gd name="T62" fmla="*/ 185 w 267"/>
                  <a:gd name="T63" fmla="*/ 1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7" h="257">
                    <a:moveTo>
                      <a:pt x="185" y="135"/>
                    </a:moveTo>
                    <a:cubicBezTo>
                      <a:pt x="187" y="147"/>
                      <a:pt x="189" y="162"/>
                      <a:pt x="186" y="183"/>
                    </a:cubicBezTo>
                    <a:cubicBezTo>
                      <a:pt x="180" y="194"/>
                      <a:pt x="147" y="199"/>
                      <a:pt x="151" y="178"/>
                    </a:cubicBezTo>
                    <a:cubicBezTo>
                      <a:pt x="143" y="169"/>
                      <a:pt x="143" y="156"/>
                      <a:pt x="139" y="141"/>
                    </a:cubicBezTo>
                    <a:cubicBezTo>
                      <a:pt x="137" y="138"/>
                      <a:pt x="134" y="135"/>
                      <a:pt x="131" y="133"/>
                    </a:cubicBezTo>
                    <a:cubicBezTo>
                      <a:pt x="116" y="145"/>
                      <a:pt x="98" y="168"/>
                      <a:pt x="94" y="188"/>
                    </a:cubicBezTo>
                    <a:cubicBezTo>
                      <a:pt x="90" y="207"/>
                      <a:pt x="80" y="223"/>
                      <a:pt x="74" y="240"/>
                    </a:cubicBezTo>
                    <a:cubicBezTo>
                      <a:pt x="68" y="245"/>
                      <a:pt x="68" y="257"/>
                      <a:pt x="55" y="256"/>
                    </a:cubicBezTo>
                    <a:cubicBezTo>
                      <a:pt x="53" y="254"/>
                      <a:pt x="53" y="247"/>
                      <a:pt x="55" y="245"/>
                    </a:cubicBezTo>
                    <a:cubicBezTo>
                      <a:pt x="45" y="227"/>
                      <a:pt x="42" y="201"/>
                      <a:pt x="49" y="179"/>
                    </a:cubicBezTo>
                    <a:cubicBezTo>
                      <a:pt x="51" y="178"/>
                      <a:pt x="52" y="176"/>
                      <a:pt x="54" y="175"/>
                    </a:cubicBezTo>
                    <a:cubicBezTo>
                      <a:pt x="59" y="148"/>
                      <a:pt x="80" y="138"/>
                      <a:pt x="88" y="115"/>
                    </a:cubicBezTo>
                    <a:cubicBezTo>
                      <a:pt x="53" y="107"/>
                      <a:pt x="10" y="100"/>
                      <a:pt x="8" y="62"/>
                    </a:cubicBezTo>
                    <a:cubicBezTo>
                      <a:pt x="0" y="49"/>
                      <a:pt x="13" y="38"/>
                      <a:pt x="16" y="28"/>
                    </a:cubicBezTo>
                    <a:cubicBezTo>
                      <a:pt x="30" y="13"/>
                      <a:pt x="61" y="16"/>
                      <a:pt x="73" y="0"/>
                    </a:cubicBezTo>
                    <a:cubicBezTo>
                      <a:pt x="73" y="2"/>
                      <a:pt x="67" y="6"/>
                      <a:pt x="73" y="5"/>
                    </a:cubicBezTo>
                    <a:cubicBezTo>
                      <a:pt x="69" y="14"/>
                      <a:pt x="63" y="20"/>
                      <a:pt x="60" y="30"/>
                    </a:cubicBezTo>
                    <a:cubicBezTo>
                      <a:pt x="63" y="41"/>
                      <a:pt x="58" y="53"/>
                      <a:pt x="67" y="60"/>
                    </a:cubicBezTo>
                    <a:cubicBezTo>
                      <a:pt x="68" y="60"/>
                      <a:pt x="72" y="60"/>
                      <a:pt x="73" y="61"/>
                    </a:cubicBezTo>
                    <a:cubicBezTo>
                      <a:pt x="74" y="61"/>
                      <a:pt x="74" y="64"/>
                      <a:pt x="74" y="65"/>
                    </a:cubicBezTo>
                    <a:cubicBezTo>
                      <a:pt x="85" y="70"/>
                      <a:pt x="99" y="72"/>
                      <a:pt x="109" y="73"/>
                    </a:cubicBezTo>
                    <a:cubicBezTo>
                      <a:pt x="109" y="70"/>
                      <a:pt x="107" y="60"/>
                      <a:pt x="105" y="55"/>
                    </a:cubicBezTo>
                    <a:cubicBezTo>
                      <a:pt x="112" y="34"/>
                      <a:pt x="122" y="20"/>
                      <a:pt x="148" y="20"/>
                    </a:cubicBezTo>
                    <a:cubicBezTo>
                      <a:pt x="158" y="25"/>
                      <a:pt x="153" y="37"/>
                      <a:pt x="147" y="42"/>
                    </a:cubicBezTo>
                    <a:cubicBezTo>
                      <a:pt x="155" y="61"/>
                      <a:pt x="161" y="81"/>
                      <a:pt x="176" y="93"/>
                    </a:cubicBezTo>
                    <a:cubicBezTo>
                      <a:pt x="183" y="91"/>
                      <a:pt x="187" y="98"/>
                      <a:pt x="193" y="100"/>
                    </a:cubicBezTo>
                    <a:cubicBezTo>
                      <a:pt x="195" y="101"/>
                      <a:pt x="198" y="100"/>
                      <a:pt x="201" y="101"/>
                    </a:cubicBezTo>
                    <a:cubicBezTo>
                      <a:pt x="215" y="106"/>
                      <a:pt x="233" y="119"/>
                      <a:pt x="252" y="111"/>
                    </a:cubicBezTo>
                    <a:cubicBezTo>
                      <a:pt x="254" y="102"/>
                      <a:pt x="251" y="87"/>
                      <a:pt x="262" y="87"/>
                    </a:cubicBezTo>
                    <a:cubicBezTo>
                      <a:pt x="260" y="108"/>
                      <a:pt x="267" y="123"/>
                      <a:pt x="254" y="137"/>
                    </a:cubicBezTo>
                    <a:cubicBezTo>
                      <a:pt x="246" y="138"/>
                      <a:pt x="235" y="153"/>
                      <a:pt x="225" y="143"/>
                    </a:cubicBezTo>
                    <a:cubicBezTo>
                      <a:pt x="214" y="146"/>
                      <a:pt x="198" y="137"/>
                      <a:pt x="185" y="13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48" name="Freeform 69">
                <a:extLst>
                  <a:ext uri="{FF2B5EF4-FFF2-40B4-BE49-F238E27FC236}">
                    <a16:creationId xmlns:a16="http://schemas.microsoft.com/office/drawing/2014/main" id="{82D23FBC-BB84-B65A-CFDA-9CA4B764FAB8}"/>
                  </a:ext>
                </a:extLst>
              </p:cNvPr>
              <p:cNvSpPr>
                <a:spLocks/>
              </p:cNvSpPr>
              <p:nvPr/>
            </p:nvSpPr>
            <p:spPr bwMode="auto">
              <a:xfrm rot="16200000">
                <a:off x="6954396" y="3054352"/>
                <a:ext cx="441526" cy="408890"/>
              </a:xfrm>
              <a:custGeom>
                <a:avLst/>
                <a:gdLst>
                  <a:gd name="T0" fmla="*/ 176 w 214"/>
                  <a:gd name="T1" fmla="*/ 134 h 182"/>
                  <a:gd name="T2" fmla="*/ 162 w 214"/>
                  <a:gd name="T3" fmla="*/ 86 h 182"/>
                  <a:gd name="T4" fmla="*/ 149 w 214"/>
                  <a:gd name="T5" fmla="*/ 80 h 182"/>
                  <a:gd name="T6" fmla="*/ 125 w 214"/>
                  <a:gd name="T7" fmla="*/ 56 h 182"/>
                  <a:gd name="T8" fmla="*/ 141 w 214"/>
                  <a:gd name="T9" fmla="*/ 121 h 182"/>
                  <a:gd name="T10" fmla="*/ 127 w 214"/>
                  <a:gd name="T11" fmla="*/ 128 h 182"/>
                  <a:gd name="T12" fmla="*/ 92 w 214"/>
                  <a:gd name="T13" fmla="*/ 92 h 182"/>
                  <a:gd name="T14" fmla="*/ 102 w 214"/>
                  <a:gd name="T15" fmla="*/ 157 h 182"/>
                  <a:gd name="T16" fmla="*/ 90 w 214"/>
                  <a:gd name="T17" fmla="*/ 179 h 182"/>
                  <a:gd name="T18" fmla="*/ 71 w 214"/>
                  <a:gd name="T19" fmla="*/ 171 h 182"/>
                  <a:gd name="T20" fmla="*/ 69 w 214"/>
                  <a:gd name="T21" fmla="*/ 133 h 182"/>
                  <a:gd name="T22" fmla="*/ 56 w 214"/>
                  <a:gd name="T23" fmla="*/ 110 h 182"/>
                  <a:gd name="T24" fmla="*/ 3 w 214"/>
                  <a:gd name="T25" fmla="*/ 73 h 182"/>
                  <a:gd name="T26" fmla="*/ 5 w 214"/>
                  <a:gd name="T27" fmla="*/ 53 h 182"/>
                  <a:gd name="T28" fmla="*/ 52 w 214"/>
                  <a:gd name="T29" fmla="*/ 72 h 182"/>
                  <a:gd name="T30" fmla="*/ 35 w 214"/>
                  <a:gd name="T31" fmla="*/ 21 h 182"/>
                  <a:gd name="T32" fmla="*/ 65 w 214"/>
                  <a:gd name="T33" fmla="*/ 27 h 182"/>
                  <a:gd name="T34" fmla="*/ 117 w 214"/>
                  <a:gd name="T35" fmla="*/ 94 h 182"/>
                  <a:gd name="T36" fmla="*/ 114 w 214"/>
                  <a:gd name="T37" fmla="*/ 38 h 182"/>
                  <a:gd name="T38" fmla="*/ 158 w 214"/>
                  <a:gd name="T39" fmla="*/ 57 h 182"/>
                  <a:gd name="T40" fmla="*/ 155 w 214"/>
                  <a:gd name="T41" fmla="*/ 23 h 182"/>
                  <a:gd name="T42" fmla="*/ 189 w 214"/>
                  <a:gd name="T43" fmla="*/ 5 h 182"/>
                  <a:gd name="T44" fmla="*/ 207 w 214"/>
                  <a:gd name="T45" fmla="*/ 120 h 182"/>
                  <a:gd name="T46" fmla="*/ 196 w 214"/>
                  <a:gd name="T47" fmla="*/ 134 h 182"/>
                  <a:gd name="T48" fmla="*/ 176 w 214"/>
                  <a:gd name="T49" fmla="*/ 13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4" h="182">
                    <a:moveTo>
                      <a:pt x="176" y="134"/>
                    </a:moveTo>
                    <a:cubicBezTo>
                      <a:pt x="171" y="118"/>
                      <a:pt x="164" y="105"/>
                      <a:pt x="162" y="86"/>
                    </a:cubicBezTo>
                    <a:cubicBezTo>
                      <a:pt x="158" y="83"/>
                      <a:pt x="153" y="82"/>
                      <a:pt x="149" y="80"/>
                    </a:cubicBezTo>
                    <a:cubicBezTo>
                      <a:pt x="146" y="67"/>
                      <a:pt x="132" y="64"/>
                      <a:pt x="125" y="56"/>
                    </a:cubicBezTo>
                    <a:cubicBezTo>
                      <a:pt x="128" y="80"/>
                      <a:pt x="136" y="99"/>
                      <a:pt x="141" y="121"/>
                    </a:cubicBezTo>
                    <a:cubicBezTo>
                      <a:pt x="137" y="124"/>
                      <a:pt x="135" y="129"/>
                      <a:pt x="127" y="128"/>
                    </a:cubicBezTo>
                    <a:cubicBezTo>
                      <a:pt x="117" y="114"/>
                      <a:pt x="103" y="105"/>
                      <a:pt x="92" y="92"/>
                    </a:cubicBezTo>
                    <a:cubicBezTo>
                      <a:pt x="91" y="114"/>
                      <a:pt x="104" y="131"/>
                      <a:pt x="102" y="157"/>
                    </a:cubicBezTo>
                    <a:cubicBezTo>
                      <a:pt x="101" y="165"/>
                      <a:pt x="96" y="177"/>
                      <a:pt x="90" y="179"/>
                    </a:cubicBezTo>
                    <a:cubicBezTo>
                      <a:pt x="80" y="182"/>
                      <a:pt x="76" y="175"/>
                      <a:pt x="71" y="171"/>
                    </a:cubicBezTo>
                    <a:cubicBezTo>
                      <a:pt x="74" y="162"/>
                      <a:pt x="70" y="145"/>
                      <a:pt x="69" y="133"/>
                    </a:cubicBezTo>
                    <a:cubicBezTo>
                      <a:pt x="68" y="118"/>
                      <a:pt x="67" y="118"/>
                      <a:pt x="56" y="110"/>
                    </a:cubicBezTo>
                    <a:cubicBezTo>
                      <a:pt x="41" y="97"/>
                      <a:pt x="19" y="83"/>
                      <a:pt x="3" y="73"/>
                    </a:cubicBezTo>
                    <a:cubicBezTo>
                      <a:pt x="5" y="65"/>
                      <a:pt x="0" y="59"/>
                      <a:pt x="5" y="53"/>
                    </a:cubicBezTo>
                    <a:cubicBezTo>
                      <a:pt x="27" y="47"/>
                      <a:pt x="37" y="64"/>
                      <a:pt x="52" y="72"/>
                    </a:cubicBezTo>
                    <a:cubicBezTo>
                      <a:pt x="50" y="52"/>
                      <a:pt x="32" y="43"/>
                      <a:pt x="35" y="21"/>
                    </a:cubicBezTo>
                    <a:cubicBezTo>
                      <a:pt x="48" y="21"/>
                      <a:pt x="58" y="22"/>
                      <a:pt x="65" y="27"/>
                    </a:cubicBezTo>
                    <a:cubicBezTo>
                      <a:pt x="76" y="55"/>
                      <a:pt x="100" y="71"/>
                      <a:pt x="117" y="94"/>
                    </a:cubicBezTo>
                    <a:cubicBezTo>
                      <a:pt x="111" y="79"/>
                      <a:pt x="96" y="51"/>
                      <a:pt x="114" y="38"/>
                    </a:cubicBezTo>
                    <a:cubicBezTo>
                      <a:pt x="137" y="37"/>
                      <a:pt x="143" y="51"/>
                      <a:pt x="158" y="57"/>
                    </a:cubicBezTo>
                    <a:cubicBezTo>
                      <a:pt x="157" y="46"/>
                      <a:pt x="156" y="37"/>
                      <a:pt x="155" y="23"/>
                    </a:cubicBezTo>
                    <a:cubicBezTo>
                      <a:pt x="163" y="14"/>
                      <a:pt x="174" y="0"/>
                      <a:pt x="189" y="5"/>
                    </a:cubicBezTo>
                    <a:cubicBezTo>
                      <a:pt x="180" y="49"/>
                      <a:pt x="214" y="76"/>
                      <a:pt x="207" y="120"/>
                    </a:cubicBezTo>
                    <a:cubicBezTo>
                      <a:pt x="204" y="125"/>
                      <a:pt x="201" y="131"/>
                      <a:pt x="196" y="134"/>
                    </a:cubicBezTo>
                    <a:cubicBezTo>
                      <a:pt x="187" y="132"/>
                      <a:pt x="185" y="135"/>
                      <a:pt x="176" y="1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49" name="Freeform 70">
                <a:extLst>
                  <a:ext uri="{FF2B5EF4-FFF2-40B4-BE49-F238E27FC236}">
                    <a16:creationId xmlns:a16="http://schemas.microsoft.com/office/drawing/2014/main" id="{00DB383E-2062-4DB7-8104-CDEB19DB052C}"/>
                  </a:ext>
                </a:extLst>
              </p:cNvPr>
              <p:cNvSpPr>
                <a:spLocks noEditPoints="1"/>
              </p:cNvSpPr>
              <p:nvPr/>
            </p:nvSpPr>
            <p:spPr bwMode="auto">
              <a:xfrm rot="16200000">
                <a:off x="5668838" y="3040726"/>
                <a:ext cx="486840" cy="543462"/>
              </a:xfrm>
              <a:custGeom>
                <a:avLst/>
                <a:gdLst>
                  <a:gd name="T0" fmla="*/ 196 w 236"/>
                  <a:gd name="T1" fmla="*/ 175 h 242"/>
                  <a:gd name="T2" fmla="*/ 199 w 236"/>
                  <a:gd name="T3" fmla="*/ 169 h 242"/>
                  <a:gd name="T4" fmla="*/ 176 w 236"/>
                  <a:gd name="T5" fmla="*/ 100 h 242"/>
                  <a:gd name="T6" fmla="*/ 140 w 236"/>
                  <a:gd name="T7" fmla="*/ 97 h 242"/>
                  <a:gd name="T8" fmla="*/ 146 w 236"/>
                  <a:gd name="T9" fmla="*/ 127 h 242"/>
                  <a:gd name="T10" fmla="*/ 174 w 236"/>
                  <a:gd name="T11" fmla="*/ 133 h 242"/>
                  <a:gd name="T12" fmla="*/ 174 w 236"/>
                  <a:gd name="T13" fmla="*/ 150 h 242"/>
                  <a:gd name="T14" fmla="*/ 148 w 236"/>
                  <a:gd name="T15" fmla="*/ 147 h 242"/>
                  <a:gd name="T16" fmla="*/ 144 w 236"/>
                  <a:gd name="T17" fmla="*/ 174 h 242"/>
                  <a:gd name="T18" fmla="*/ 146 w 236"/>
                  <a:gd name="T19" fmla="*/ 180 h 242"/>
                  <a:gd name="T20" fmla="*/ 142 w 236"/>
                  <a:gd name="T21" fmla="*/ 195 h 242"/>
                  <a:gd name="T22" fmla="*/ 141 w 236"/>
                  <a:gd name="T23" fmla="*/ 210 h 242"/>
                  <a:gd name="T24" fmla="*/ 124 w 236"/>
                  <a:gd name="T25" fmla="*/ 233 h 242"/>
                  <a:gd name="T26" fmla="*/ 111 w 236"/>
                  <a:gd name="T27" fmla="*/ 242 h 242"/>
                  <a:gd name="T28" fmla="*/ 20 w 236"/>
                  <a:gd name="T29" fmla="*/ 202 h 242"/>
                  <a:gd name="T30" fmla="*/ 7 w 236"/>
                  <a:gd name="T31" fmla="*/ 197 h 242"/>
                  <a:gd name="T32" fmla="*/ 0 w 236"/>
                  <a:gd name="T33" fmla="*/ 187 h 242"/>
                  <a:gd name="T34" fmla="*/ 16 w 236"/>
                  <a:gd name="T35" fmla="*/ 163 h 242"/>
                  <a:gd name="T36" fmla="*/ 20 w 236"/>
                  <a:gd name="T37" fmla="*/ 127 h 242"/>
                  <a:gd name="T38" fmla="*/ 19 w 236"/>
                  <a:gd name="T39" fmla="*/ 100 h 242"/>
                  <a:gd name="T40" fmla="*/ 15 w 236"/>
                  <a:gd name="T41" fmla="*/ 84 h 242"/>
                  <a:gd name="T42" fmla="*/ 6 w 236"/>
                  <a:gd name="T43" fmla="*/ 52 h 242"/>
                  <a:gd name="T44" fmla="*/ 13 w 236"/>
                  <a:gd name="T45" fmla="*/ 36 h 242"/>
                  <a:gd name="T46" fmla="*/ 45 w 236"/>
                  <a:gd name="T47" fmla="*/ 16 h 242"/>
                  <a:gd name="T48" fmla="*/ 82 w 236"/>
                  <a:gd name="T49" fmla="*/ 3 h 242"/>
                  <a:gd name="T50" fmla="*/ 122 w 236"/>
                  <a:gd name="T51" fmla="*/ 31 h 242"/>
                  <a:gd name="T52" fmla="*/ 111 w 236"/>
                  <a:gd name="T53" fmla="*/ 35 h 242"/>
                  <a:gd name="T54" fmla="*/ 131 w 236"/>
                  <a:gd name="T55" fmla="*/ 75 h 242"/>
                  <a:gd name="T56" fmla="*/ 171 w 236"/>
                  <a:gd name="T57" fmla="*/ 77 h 242"/>
                  <a:gd name="T58" fmla="*/ 181 w 236"/>
                  <a:gd name="T59" fmla="*/ 51 h 242"/>
                  <a:gd name="T60" fmla="*/ 189 w 236"/>
                  <a:gd name="T61" fmla="*/ 45 h 242"/>
                  <a:gd name="T62" fmla="*/ 203 w 236"/>
                  <a:gd name="T63" fmla="*/ 43 h 242"/>
                  <a:gd name="T64" fmla="*/ 200 w 236"/>
                  <a:gd name="T65" fmla="*/ 77 h 242"/>
                  <a:gd name="T66" fmla="*/ 211 w 236"/>
                  <a:gd name="T67" fmla="*/ 98 h 242"/>
                  <a:gd name="T68" fmla="*/ 236 w 236"/>
                  <a:gd name="T69" fmla="*/ 168 h 242"/>
                  <a:gd name="T70" fmla="*/ 235 w 236"/>
                  <a:gd name="T71" fmla="*/ 175 h 242"/>
                  <a:gd name="T72" fmla="*/ 213 w 236"/>
                  <a:gd name="T73" fmla="*/ 206 h 242"/>
                  <a:gd name="T74" fmla="*/ 196 w 236"/>
                  <a:gd name="T75" fmla="*/ 175 h 242"/>
                  <a:gd name="T76" fmla="*/ 128 w 236"/>
                  <a:gd name="T77" fmla="*/ 147 h 242"/>
                  <a:gd name="T78" fmla="*/ 69 w 236"/>
                  <a:gd name="T79" fmla="*/ 170 h 242"/>
                  <a:gd name="T80" fmla="*/ 126 w 236"/>
                  <a:gd name="T81" fmla="*/ 124 h 242"/>
                  <a:gd name="T82" fmla="*/ 120 w 236"/>
                  <a:gd name="T83" fmla="*/ 102 h 242"/>
                  <a:gd name="T84" fmla="*/ 91 w 236"/>
                  <a:gd name="T85" fmla="*/ 89 h 242"/>
                  <a:gd name="T86" fmla="*/ 53 w 236"/>
                  <a:gd name="T87" fmla="*/ 86 h 242"/>
                  <a:gd name="T88" fmla="*/ 105 w 236"/>
                  <a:gd name="T89" fmla="*/ 74 h 242"/>
                  <a:gd name="T90" fmla="*/ 89 w 236"/>
                  <a:gd name="T91" fmla="*/ 30 h 242"/>
                  <a:gd name="T92" fmla="*/ 39 w 236"/>
                  <a:gd name="T93" fmla="*/ 47 h 242"/>
                  <a:gd name="T94" fmla="*/ 49 w 236"/>
                  <a:gd name="T95" fmla="*/ 168 h 242"/>
                  <a:gd name="T96" fmla="*/ 110 w 236"/>
                  <a:gd name="T97" fmla="*/ 196 h 242"/>
                  <a:gd name="T98" fmla="*/ 128 w 236"/>
                  <a:gd name="T99" fmla="*/ 14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6" h="242">
                    <a:moveTo>
                      <a:pt x="196" y="175"/>
                    </a:moveTo>
                    <a:cubicBezTo>
                      <a:pt x="197" y="172"/>
                      <a:pt x="199" y="172"/>
                      <a:pt x="199" y="169"/>
                    </a:cubicBezTo>
                    <a:cubicBezTo>
                      <a:pt x="192" y="144"/>
                      <a:pt x="185" y="121"/>
                      <a:pt x="176" y="100"/>
                    </a:cubicBezTo>
                    <a:cubicBezTo>
                      <a:pt x="162" y="103"/>
                      <a:pt x="155" y="95"/>
                      <a:pt x="140" y="97"/>
                    </a:cubicBezTo>
                    <a:cubicBezTo>
                      <a:pt x="141" y="108"/>
                      <a:pt x="145" y="116"/>
                      <a:pt x="146" y="127"/>
                    </a:cubicBezTo>
                    <a:cubicBezTo>
                      <a:pt x="153" y="132"/>
                      <a:pt x="165" y="131"/>
                      <a:pt x="174" y="133"/>
                    </a:cubicBezTo>
                    <a:cubicBezTo>
                      <a:pt x="177" y="137"/>
                      <a:pt x="177" y="146"/>
                      <a:pt x="174" y="150"/>
                    </a:cubicBezTo>
                    <a:cubicBezTo>
                      <a:pt x="164" y="155"/>
                      <a:pt x="158" y="149"/>
                      <a:pt x="148" y="147"/>
                    </a:cubicBezTo>
                    <a:cubicBezTo>
                      <a:pt x="148" y="156"/>
                      <a:pt x="144" y="165"/>
                      <a:pt x="144" y="174"/>
                    </a:cubicBezTo>
                    <a:cubicBezTo>
                      <a:pt x="144" y="176"/>
                      <a:pt x="147" y="178"/>
                      <a:pt x="146" y="180"/>
                    </a:cubicBezTo>
                    <a:cubicBezTo>
                      <a:pt x="146" y="185"/>
                      <a:pt x="144" y="190"/>
                      <a:pt x="142" y="195"/>
                    </a:cubicBezTo>
                    <a:cubicBezTo>
                      <a:pt x="141" y="200"/>
                      <a:pt x="142" y="206"/>
                      <a:pt x="141" y="210"/>
                    </a:cubicBezTo>
                    <a:cubicBezTo>
                      <a:pt x="137" y="219"/>
                      <a:pt x="128" y="224"/>
                      <a:pt x="124" y="233"/>
                    </a:cubicBezTo>
                    <a:cubicBezTo>
                      <a:pt x="119" y="235"/>
                      <a:pt x="113" y="237"/>
                      <a:pt x="111" y="242"/>
                    </a:cubicBezTo>
                    <a:cubicBezTo>
                      <a:pt x="71" y="241"/>
                      <a:pt x="60" y="206"/>
                      <a:pt x="20" y="202"/>
                    </a:cubicBezTo>
                    <a:cubicBezTo>
                      <a:pt x="17" y="199"/>
                      <a:pt x="14" y="195"/>
                      <a:pt x="7" y="197"/>
                    </a:cubicBezTo>
                    <a:cubicBezTo>
                      <a:pt x="4" y="194"/>
                      <a:pt x="3" y="190"/>
                      <a:pt x="0" y="187"/>
                    </a:cubicBezTo>
                    <a:cubicBezTo>
                      <a:pt x="5" y="179"/>
                      <a:pt x="8" y="169"/>
                      <a:pt x="16" y="163"/>
                    </a:cubicBezTo>
                    <a:cubicBezTo>
                      <a:pt x="19" y="150"/>
                      <a:pt x="16" y="135"/>
                      <a:pt x="20" y="127"/>
                    </a:cubicBezTo>
                    <a:cubicBezTo>
                      <a:pt x="16" y="120"/>
                      <a:pt x="17" y="108"/>
                      <a:pt x="19" y="100"/>
                    </a:cubicBezTo>
                    <a:cubicBezTo>
                      <a:pt x="15" y="95"/>
                      <a:pt x="16" y="91"/>
                      <a:pt x="15" y="84"/>
                    </a:cubicBezTo>
                    <a:cubicBezTo>
                      <a:pt x="12" y="73"/>
                      <a:pt x="4" y="64"/>
                      <a:pt x="6" y="52"/>
                    </a:cubicBezTo>
                    <a:cubicBezTo>
                      <a:pt x="6" y="50"/>
                      <a:pt x="10" y="40"/>
                      <a:pt x="13" y="36"/>
                    </a:cubicBezTo>
                    <a:cubicBezTo>
                      <a:pt x="18" y="29"/>
                      <a:pt x="31" y="22"/>
                      <a:pt x="45" y="16"/>
                    </a:cubicBezTo>
                    <a:cubicBezTo>
                      <a:pt x="58" y="11"/>
                      <a:pt x="73" y="4"/>
                      <a:pt x="82" y="3"/>
                    </a:cubicBezTo>
                    <a:cubicBezTo>
                      <a:pt x="100" y="0"/>
                      <a:pt x="126" y="13"/>
                      <a:pt x="122" y="31"/>
                    </a:cubicBezTo>
                    <a:cubicBezTo>
                      <a:pt x="119" y="34"/>
                      <a:pt x="115" y="34"/>
                      <a:pt x="111" y="35"/>
                    </a:cubicBezTo>
                    <a:cubicBezTo>
                      <a:pt x="114" y="52"/>
                      <a:pt x="124" y="62"/>
                      <a:pt x="131" y="75"/>
                    </a:cubicBezTo>
                    <a:cubicBezTo>
                      <a:pt x="143" y="74"/>
                      <a:pt x="162" y="83"/>
                      <a:pt x="171" y="77"/>
                    </a:cubicBezTo>
                    <a:cubicBezTo>
                      <a:pt x="178" y="72"/>
                      <a:pt x="175" y="58"/>
                      <a:pt x="181" y="51"/>
                    </a:cubicBezTo>
                    <a:cubicBezTo>
                      <a:pt x="180" y="52"/>
                      <a:pt x="189" y="45"/>
                      <a:pt x="189" y="45"/>
                    </a:cubicBezTo>
                    <a:cubicBezTo>
                      <a:pt x="193" y="43"/>
                      <a:pt x="198" y="43"/>
                      <a:pt x="203" y="43"/>
                    </a:cubicBezTo>
                    <a:cubicBezTo>
                      <a:pt x="206" y="56"/>
                      <a:pt x="195" y="62"/>
                      <a:pt x="200" y="77"/>
                    </a:cubicBezTo>
                    <a:cubicBezTo>
                      <a:pt x="202" y="83"/>
                      <a:pt x="207" y="89"/>
                      <a:pt x="211" y="98"/>
                    </a:cubicBezTo>
                    <a:cubicBezTo>
                      <a:pt x="218" y="118"/>
                      <a:pt x="229" y="149"/>
                      <a:pt x="236" y="168"/>
                    </a:cubicBezTo>
                    <a:cubicBezTo>
                      <a:pt x="236" y="169"/>
                      <a:pt x="235" y="173"/>
                      <a:pt x="235" y="175"/>
                    </a:cubicBezTo>
                    <a:cubicBezTo>
                      <a:pt x="232" y="187"/>
                      <a:pt x="224" y="208"/>
                      <a:pt x="213" y="206"/>
                    </a:cubicBezTo>
                    <a:cubicBezTo>
                      <a:pt x="201" y="205"/>
                      <a:pt x="205" y="182"/>
                      <a:pt x="196" y="175"/>
                    </a:cubicBezTo>
                    <a:close/>
                    <a:moveTo>
                      <a:pt x="128" y="147"/>
                    </a:moveTo>
                    <a:cubicBezTo>
                      <a:pt x="95" y="141"/>
                      <a:pt x="93" y="169"/>
                      <a:pt x="69" y="170"/>
                    </a:cubicBezTo>
                    <a:cubicBezTo>
                      <a:pt x="56" y="133"/>
                      <a:pt x="95" y="119"/>
                      <a:pt x="126" y="124"/>
                    </a:cubicBezTo>
                    <a:cubicBezTo>
                      <a:pt x="127" y="114"/>
                      <a:pt x="122" y="110"/>
                      <a:pt x="120" y="102"/>
                    </a:cubicBezTo>
                    <a:cubicBezTo>
                      <a:pt x="111" y="98"/>
                      <a:pt x="103" y="90"/>
                      <a:pt x="91" y="89"/>
                    </a:cubicBezTo>
                    <a:cubicBezTo>
                      <a:pt x="79" y="88"/>
                      <a:pt x="64" y="95"/>
                      <a:pt x="53" y="86"/>
                    </a:cubicBezTo>
                    <a:cubicBezTo>
                      <a:pt x="52" y="64"/>
                      <a:pt x="87" y="70"/>
                      <a:pt x="105" y="74"/>
                    </a:cubicBezTo>
                    <a:cubicBezTo>
                      <a:pt x="100" y="58"/>
                      <a:pt x="94" y="46"/>
                      <a:pt x="89" y="30"/>
                    </a:cubicBezTo>
                    <a:cubicBezTo>
                      <a:pt x="68" y="31"/>
                      <a:pt x="51" y="37"/>
                      <a:pt x="39" y="47"/>
                    </a:cubicBezTo>
                    <a:cubicBezTo>
                      <a:pt x="40" y="90"/>
                      <a:pt x="53" y="131"/>
                      <a:pt x="49" y="168"/>
                    </a:cubicBezTo>
                    <a:cubicBezTo>
                      <a:pt x="67" y="180"/>
                      <a:pt x="86" y="190"/>
                      <a:pt x="110" y="196"/>
                    </a:cubicBezTo>
                    <a:cubicBezTo>
                      <a:pt x="121" y="185"/>
                      <a:pt x="131" y="165"/>
                      <a:pt x="128" y="14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50" name="Freeform 72">
                <a:extLst>
                  <a:ext uri="{FF2B5EF4-FFF2-40B4-BE49-F238E27FC236}">
                    <a16:creationId xmlns:a16="http://schemas.microsoft.com/office/drawing/2014/main" id="{34A8594B-B559-6F34-84EA-873639129CBF}"/>
                  </a:ext>
                </a:extLst>
              </p:cNvPr>
              <p:cNvSpPr>
                <a:spLocks/>
              </p:cNvSpPr>
              <p:nvPr/>
            </p:nvSpPr>
            <p:spPr bwMode="auto">
              <a:xfrm rot="16200000">
                <a:off x="6923315" y="3199769"/>
                <a:ext cx="410522" cy="388187"/>
              </a:xfrm>
              <a:custGeom>
                <a:avLst/>
                <a:gdLst>
                  <a:gd name="T0" fmla="*/ 63 w 199"/>
                  <a:gd name="T1" fmla="*/ 137 h 174"/>
                  <a:gd name="T2" fmla="*/ 114 w 199"/>
                  <a:gd name="T3" fmla="*/ 142 h 174"/>
                  <a:gd name="T4" fmla="*/ 108 w 199"/>
                  <a:gd name="T5" fmla="*/ 159 h 174"/>
                  <a:gd name="T6" fmla="*/ 67 w 199"/>
                  <a:gd name="T7" fmla="*/ 162 h 174"/>
                  <a:gd name="T8" fmla="*/ 56 w 199"/>
                  <a:gd name="T9" fmla="*/ 159 h 174"/>
                  <a:gd name="T10" fmla="*/ 37 w 199"/>
                  <a:gd name="T11" fmla="*/ 174 h 174"/>
                  <a:gd name="T12" fmla="*/ 19 w 199"/>
                  <a:gd name="T13" fmla="*/ 150 h 174"/>
                  <a:gd name="T14" fmla="*/ 13 w 199"/>
                  <a:gd name="T15" fmla="*/ 139 h 174"/>
                  <a:gd name="T16" fmla="*/ 19 w 199"/>
                  <a:gd name="T17" fmla="*/ 106 h 174"/>
                  <a:gd name="T18" fmla="*/ 27 w 199"/>
                  <a:gd name="T19" fmla="*/ 18 h 174"/>
                  <a:gd name="T20" fmla="*/ 94 w 199"/>
                  <a:gd name="T21" fmla="*/ 2 h 174"/>
                  <a:gd name="T22" fmla="*/ 158 w 199"/>
                  <a:gd name="T23" fmla="*/ 6 h 174"/>
                  <a:gd name="T24" fmla="*/ 197 w 199"/>
                  <a:gd name="T25" fmla="*/ 14 h 174"/>
                  <a:gd name="T26" fmla="*/ 175 w 199"/>
                  <a:gd name="T27" fmla="*/ 28 h 174"/>
                  <a:gd name="T28" fmla="*/ 76 w 199"/>
                  <a:gd name="T29" fmla="*/ 31 h 174"/>
                  <a:gd name="T30" fmla="*/ 52 w 199"/>
                  <a:gd name="T31" fmla="*/ 50 h 174"/>
                  <a:gd name="T32" fmla="*/ 63 w 199"/>
                  <a:gd name="T33" fmla="*/ 103 h 174"/>
                  <a:gd name="T34" fmla="*/ 65 w 199"/>
                  <a:gd name="T35" fmla="*/ 114 h 174"/>
                  <a:gd name="T36" fmla="*/ 63 w 199"/>
                  <a:gd name="T37" fmla="*/ 13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9" h="174">
                    <a:moveTo>
                      <a:pt x="63" y="137"/>
                    </a:moveTo>
                    <a:cubicBezTo>
                      <a:pt x="78" y="144"/>
                      <a:pt x="101" y="133"/>
                      <a:pt x="114" y="142"/>
                    </a:cubicBezTo>
                    <a:cubicBezTo>
                      <a:pt x="118" y="152"/>
                      <a:pt x="110" y="152"/>
                      <a:pt x="108" y="159"/>
                    </a:cubicBezTo>
                    <a:cubicBezTo>
                      <a:pt x="95" y="160"/>
                      <a:pt x="80" y="163"/>
                      <a:pt x="67" y="162"/>
                    </a:cubicBezTo>
                    <a:cubicBezTo>
                      <a:pt x="64" y="162"/>
                      <a:pt x="60" y="159"/>
                      <a:pt x="56" y="159"/>
                    </a:cubicBezTo>
                    <a:cubicBezTo>
                      <a:pt x="47" y="160"/>
                      <a:pt x="46" y="172"/>
                      <a:pt x="37" y="174"/>
                    </a:cubicBezTo>
                    <a:cubicBezTo>
                      <a:pt x="26" y="171"/>
                      <a:pt x="14" y="162"/>
                      <a:pt x="19" y="150"/>
                    </a:cubicBezTo>
                    <a:cubicBezTo>
                      <a:pt x="15" y="151"/>
                      <a:pt x="16" y="141"/>
                      <a:pt x="13" y="139"/>
                    </a:cubicBezTo>
                    <a:cubicBezTo>
                      <a:pt x="23" y="133"/>
                      <a:pt x="12" y="115"/>
                      <a:pt x="19" y="106"/>
                    </a:cubicBezTo>
                    <a:cubicBezTo>
                      <a:pt x="16" y="74"/>
                      <a:pt x="0" y="36"/>
                      <a:pt x="27" y="18"/>
                    </a:cubicBezTo>
                    <a:cubicBezTo>
                      <a:pt x="46" y="12"/>
                      <a:pt x="68" y="3"/>
                      <a:pt x="94" y="2"/>
                    </a:cubicBezTo>
                    <a:cubicBezTo>
                      <a:pt x="116" y="0"/>
                      <a:pt x="138" y="4"/>
                      <a:pt x="158" y="6"/>
                    </a:cubicBezTo>
                    <a:cubicBezTo>
                      <a:pt x="172" y="6"/>
                      <a:pt x="195" y="2"/>
                      <a:pt x="197" y="14"/>
                    </a:cubicBezTo>
                    <a:cubicBezTo>
                      <a:pt x="199" y="25"/>
                      <a:pt x="188" y="28"/>
                      <a:pt x="175" y="28"/>
                    </a:cubicBezTo>
                    <a:cubicBezTo>
                      <a:pt x="148" y="26"/>
                      <a:pt x="95" y="16"/>
                      <a:pt x="76" y="31"/>
                    </a:cubicBezTo>
                    <a:cubicBezTo>
                      <a:pt x="63" y="25"/>
                      <a:pt x="59" y="43"/>
                      <a:pt x="52" y="50"/>
                    </a:cubicBezTo>
                    <a:cubicBezTo>
                      <a:pt x="53" y="68"/>
                      <a:pt x="60" y="87"/>
                      <a:pt x="63" y="103"/>
                    </a:cubicBezTo>
                    <a:cubicBezTo>
                      <a:pt x="63" y="108"/>
                      <a:pt x="63" y="109"/>
                      <a:pt x="65" y="114"/>
                    </a:cubicBezTo>
                    <a:cubicBezTo>
                      <a:pt x="67" y="124"/>
                      <a:pt x="63" y="127"/>
                      <a:pt x="63" y="13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51" name="Freeform 74">
                <a:extLst>
                  <a:ext uri="{FF2B5EF4-FFF2-40B4-BE49-F238E27FC236}">
                    <a16:creationId xmlns:a16="http://schemas.microsoft.com/office/drawing/2014/main" id="{7FB2DAB4-A307-4FA4-3136-C0281E8931F6}"/>
                  </a:ext>
                </a:extLst>
              </p:cNvPr>
              <p:cNvSpPr>
                <a:spLocks/>
              </p:cNvSpPr>
              <p:nvPr/>
            </p:nvSpPr>
            <p:spPr bwMode="auto">
              <a:xfrm rot="16200000">
                <a:off x="8934115" y="3221992"/>
                <a:ext cx="400188" cy="383011"/>
              </a:xfrm>
              <a:custGeom>
                <a:avLst/>
                <a:gdLst>
                  <a:gd name="T0" fmla="*/ 145 w 194"/>
                  <a:gd name="T1" fmla="*/ 101 h 172"/>
                  <a:gd name="T2" fmla="*/ 132 w 194"/>
                  <a:gd name="T3" fmla="*/ 170 h 172"/>
                  <a:gd name="T4" fmla="*/ 125 w 194"/>
                  <a:gd name="T5" fmla="*/ 172 h 172"/>
                  <a:gd name="T6" fmla="*/ 112 w 194"/>
                  <a:gd name="T7" fmla="*/ 104 h 172"/>
                  <a:gd name="T8" fmla="*/ 5 w 194"/>
                  <a:gd name="T9" fmla="*/ 77 h 172"/>
                  <a:gd name="T10" fmla="*/ 1 w 194"/>
                  <a:gd name="T11" fmla="*/ 58 h 172"/>
                  <a:gd name="T12" fmla="*/ 73 w 194"/>
                  <a:gd name="T13" fmla="*/ 34 h 172"/>
                  <a:gd name="T14" fmla="*/ 80 w 194"/>
                  <a:gd name="T15" fmla="*/ 38 h 172"/>
                  <a:gd name="T16" fmla="*/ 72 w 194"/>
                  <a:gd name="T17" fmla="*/ 42 h 172"/>
                  <a:gd name="T18" fmla="*/ 62 w 194"/>
                  <a:gd name="T19" fmla="*/ 59 h 172"/>
                  <a:gd name="T20" fmla="*/ 103 w 194"/>
                  <a:gd name="T21" fmla="*/ 75 h 172"/>
                  <a:gd name="T22" fmla="*/ 92 w 194"/>
                  <a:gd name="T23" fmla="*/ 30 h 172"/>
                  <a:gd name="T24" fmla="*/ 91 w 194"/>
                  <a:gd name="T25" fmla="*/ 20 h 172"/>
                  <a:gd name="T26" fmla="*/ 111 w 194"/>
                  <a:gd name="T27" fmla="*/ 0 h 172"/>
                  <a:gd name="T28" fmla="*/ 130 w 194"/>
                  <a:gd name="T29" fmla="*/ 9 h 172"/>
                  <a:gd name="T30" fmla="*/ 128 w 194"/>
                  <a:gd name="T31" fmla="*/ 27 h 172"/>
                  <a:gd name="T32" fmla="*/ 133 w 194"/>
                  <a:gd name="T33" fmla="*/ 55 h 172"/>
                  <a:gd name="T34" fmla="*/ 139 w 194"/>
                  <a:gd name="T35" fmla="*/ 71 h 172"/>
                  <a:gd name="T36" fmla="*/ 176 w 194"/>
                  <a:gd name="T37" fmla="*/ 94 h 172"/>
                  <a:gd name="T38" fmla="*/ 153 w 194"/>
                  <a:gd name="T39" fmla="*/ 29 h 172"/>
                  <a:gd name="T40" fmla="*/ 147 w 194"/>
                  <a:gd name="T41" fmla="*/ 3 h 172"/>
                  <a:gd name="T42" fmla="*/ 156 w 194"/>
                  <a:gd name="T43" fmla="*/ 3 h 172"/>
                  <a:gd name="T44" fmla="*/ 159 w 194"/>
                  <a:gd name="T45" fmla="*/ 14 h 172"/>
                  <a:gd name="T46" fmla="*/ 191 w 194"/>
                  <a:gd name="T47" fmla="*/ 89 h 172"/>
                  <a:gd name="T48" fmla="*/ 187 w 194"/>
                  <a:gd name="T49" fmla="*/ 121 h 172"/>
                  <a:gd name="T50" fmla="*/ 177 w 194"/>
                  <a:gd name="T51" fmla="*/ 122 h 172"/>
                  <a:gd name="T52" fmla="*/ 168 w 194"/>
                  <a:gd name="T53" fmla="*/ 115 h 172"/>
                  <a:gd name="T54" fmla="*/ 145 w 194"/>
                  <a:gd name="T55" fmla="*/ 10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4" h="172">
                    <a:moveTo>
                      <a:pt x="145" y="101"/>
                    </a:moveTo>
                    <a:cubicBezTo>
                      <a:pt x="144" y="119"/>
                      <a:pt x="148" y="157"/>
                      <a:pt x="132" y="170"/>
                    </a:cubicBezTo>
                    <a:cubicBezTo>
                      <a:pt x="127" y="169"/>
                      <a:pt x="128" y="168"/>
                      <a:pt x="125" y="172"/>
                    </a:cubicBezTo>
                    <a:cubicBezTo>
                      <a:pt x="105" y="164"/>
                      <a:pt x="116" y="129"/>
                      <a:pt x="112" y="104"/>
                    </a:cubicBezTo>
                    <a:cubicBezTo>
                      <a:pt x="78" y="94"/>
                      <a:pt x="30" y="97"/>
                      <a:pt x="5" y="77"/>
                    </a:cubicBezTo>
                    <a:cubicBezTo>
                      <a:pt x="3" y="72"/>
                      <a:pt x="0" y="67"/>
                      <a:pt x="1" y="58"/>
                    </a:cubicBezTo>
                    <a:cubicBezTo>
                      <a:pt x="19" y="44"/>
                      <a:pt x="41" y="28"/>
                      <a:pt x="73" y="34"/>
                    </a:cubicBezTo>
                    <a:cubicBezTo>
                      <a:pt x="75" y="35"/>
                      <a:pt x="74" y="40"/>
                      <a:pt x="80" y="38"/>
                    </a:cubicBezTo>
                    <a:cubicBezTo>
                      <a:pt x="79" y="41"/>
                      <a:pt x="75" y="41"/>
                      <a:pt x="72" y="42"/>
                    </a:cubicBezTo>
                    <a:cubicBezTo>
                      <a:pt x="75" y="48"/>
                      <a:pt x="64" y="52"/>
                      <a:pt x="62" y="59"/>
                    </a:cubicBezTo>
                    <a:cubicBezTo>
                      <a:pt x="74" y="66"/>
                      <a:pt x="88" y="71"/>
                      <a:pt x="103" y="75"/>
                    </a:cubicBezTo>
                    <a:cubicBezTo>
                      <a:pt x="106" y="61"/>
                      <a:pt x="98" y="42"/>
                      <a:pt x="92" y="30"/>
                    </a:cubicBezTo>
                    <a:cubicBezTo>
                      <a:pt x="94" y="25"/>
                      <a:pt x="92" y="25"/>
                      <a:pt x="91" y="20"/>
                    </a:cubicBezTo>
                    <a:cubicBezTo>
                      <a:pt x="94" y="9"/>
                      <a:pt x="104" y="6"/>
                      <a:pt x="111" y="0"/>
                    </a:cubicBezTo>
                    <a:cubicBezTo>
                      <a:pt x="118" y="2"/>
                      <a:pt x="126" y="4"/>
                      <a:pt x="130" y="9"/>
                    </a:cubicBezTo>
                    <a:cubicBezTo>
                      <a:pt x="135" y="16"/>
                      <a:pt x="129" y="22"/>
                      <a:pt x="128" y="27"/>
                    </a:cubicBezTo>
                    <a:cubicBezTo>
                      <a:pt x="128" y="30"/>
                      <a:pt x="132" y="49"/>
                      <a:pt x="133" y="55"/>
                    </a:cubicBezTo>
                    <a:cubicBezTo>
                      <a:pt x="134" y="60"/>
                      <a:pt x="139" y="65"/>
                      <a:pt x="139" y="71"/>
                    </a:cubicBezTo>
                    <a:cubicBezTo>
                      <a:pt x="160" y="66"/>
                      <a:pt x="161" y="89"/>
                      <a:pt x="176" y="94"/>
                    </a:cubicBezTo>
                    <a:cubicBezTo>
                      <a:pt x="169" y="76"/>
                      <a:pt x="164" y="48"/>
                      <a:pt x="153" y="29"/>
                    </a:cubicBezTo>
                    <a:cubicBezTo>
                      <a:pt x="149" y="22"/>
                      <a:pt x="139" y="15"/>
                      <a:pt x="147" y="3"/>
                    </a:cubicBezTo>
                    <a:cubicBezTo>
                      <a:pt x="152" y="4"/>
                      <a:pt x="153" y="2"/>
                      <a:pt x="156" y="3"/>
                    </a:cubicBezTo>
                    <a:cubicBezTo>
                      <a:pt x="158" y="6"/>
                      <a:pt x="158" y="11"/>
                      <a:pt x="159" y="14"/>
                    </a:cubicBezTo>
                    <a:cubicBezTo>
                      <a:pt x="168" y="29"/>
                      <a:pt x="185" y="67"/>
                      <a:pt x="191" y="89"/>
                    </a:cubicBezTo>
                    <a:cubicBezTo>
                      <a:pt x="194" y="102"/>
                      <a:pt x="194" y="115"/>
                      <a:pt x="187" y="121"/>
                    </a:cubicBezTo>
                    <a:cubicBezTo>
                      <a:pt x="183" y="119"/>
                      <a:pt x="181" y="123"/>
                      <a:pt x="177" y="122"/>
                    </a:cubicBezTo>
                    <a:cubicBezTo>
                      <a:pt x="173" y="122"/>
                      <a:pt x="171" y="117"/>
                      <a:pt x="168" y="115"/>
                    </a:cubicBezTo>
                    <a:cubicBezTo>
                      <a:pt x="160" y="110"/>
                      <a:pt x="151" y="106"/>
                      <a:pt x="145" y="101"/>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52" name="Freeform 75">
                <a:extLst>
                  <a:ext uri="{FF2B5EF4-FFF2-40B4-BE49-F238E27FC236}">
                    <a16:creationId xmlns:a16="http://schemas.microsoft.com/office/drawing/2014/main" id="{35206D91-70E9-FE7F-48DC-0DDE66C30AF8}"/>
                  </a:ext>
                </a:extLst>
              </p:cNvPr>
              <p:cNvSpPr>
                <a:spLocks/>
              </p:cNvSpPr>
              <p:nvPr/>
            </p:nvSpPr>
            <p:spPr bwMode="auto">
              <a:xfrm rot="16200000">
                <a:off x="7653098" y="3314619"/>
                <a:ext cx="400188" cy="222561"/>
              </a:xfrm>
              <a:custGeom>
                <a:avLst/>
                <a:gdLst>
                  <a:gd name="T0" fmla="*/ 151 w 194"/>
                  <a:gd name="T1" fmla="*/ 45 h 99"/>
                  <a:gd name="T2" fmla="*/ 139 w 194"/>
                  <a:gd name="T3" fmla="*/ 91 h 99"/>
                  <a:gd name="T4" fmla="*/ 118 w 194"/>
                  <a:gd name="T5" fmla="*/ 99 h 99"/>
                  <a:gd name="T6" fmla="*/ 3 w 194"/>
                  <a:gd name="T7" fmla="*/ 78 h 99"/>
                  <a:gd name="T8" fmla="*/ 4 w 194"/>
                  <a:gd name="T9" fmla="*/ 56 h 99"/>
                  <a:gd name="T10" fmla="*/ 59 w 194"/>
                  <a:gd name="T11" fmla="*/ 23 h 99"/>
                  <a:gd name="T12" fmla="*/ 51 w 194"/>
                  <a:gd name="T13" fmla="*/ 7 h 99"/>
                  <a:gd name="T14" fmla="*/ 72 w 194"/>
                  <a:gd name="T15" fmla="*/ 16 h 99"/>
                  <a:gd name="T16" fmla="*/ 84 w 194"/>
                  <a:gd name="T17" fmla="*/ 2 h 99"/>
                  <a:gd name="T18" fmla="*/ 95 w 194"/>
                  <a:gd name="T19" fmla="*/ 39 h 99"/>
                  <a:gd name="T20" fmla="*/ 62 w 194"/>
                  <a:gd name="T21" fmla="*/ 33 h 99"/>
                  <a:gd name="T22" fmla="*/ 42 w 194"/>
                  <a:gd name="T23" fmla="*/ 58 h 99"/>
                  <a:gd name="T24" fmla="*/ 127 w 194"/>
                  <a:gd name="T25" fmla="*/ 71 h 99"/>
                  <a:gd name="T26" fmla="*/ 106 w 194"/>
                  <a:gd name="T27" fmla="*/ 28 h 99"/>
                  <a:gd name="T28" fmla="*/ 124 w 194"/>
                  <a:gd name="T29" fmla="*/ 3 h 99"/>
                  <a:gd name="T30" fmla="*/ 183 w 194"/>
                  <a:gd name="T31" fmla="*/ 27 h 99"/>
                  <a:gd name="T32" fmla="*/ 180 w 194"/>
                  <a:gd name="T33" fmla="*/ 53 h 99"/>
                  <a:gd name="T34" fmla="*/ 151 w 194"/>
                  <a:gd name="T35" fmla="*/ 4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4" h="99">
                    <a:moveTo>
                      <a:pt x="151" y="45"/>
                    </a:moveTo>
                    <a:cubicBezTo>
                      <a:pt x="154" y="65"/>
                      <a:pt x="154" y="83"/>
                      <a:pt x="139" y="91"/>
                    </a:cubicBezTo>
                    <a:cubicBezTo>
                      <a:pt x="132" y="94"/>
                      <a:pt x="124" y="93"/>
                      <a:pt x="118" y="99"/>
                    </a:cubicBezTo>
                    <a:cubicBezTo>
                      <a:pt x="77" y="97"/>
                      <a:pt x="31" y="94"/>
                      <a:pt x="3" y="78"/>
                    </a:cubicBezTo>
                    <a:cubicBezTo>
                      <a:pt x="3" y="70"/>
                      <a:pt x="0" y="62"/>
                      <a:pt x="4" y="56"/>
                    </a:cubicBezTo>
                    <a:cubicBezTo>
                      <a:pt x="20" y="46"/>
                      <a:pt x="41" y="34"/>
                      <a:pt x="59" y="23"/>
                    </a:cubicBezTo>
                    <a:cubicBezTo>
                      <a:pt x="58" y="16"/>
                      <a:pt x="52" y="14"/>
                      <a:pt x="51" y="7"/>
                    </a:cubicBezTo>
                    <a:cubicBezTo>
                      <a:pt x="61" y="7"/>
                      <a:pt x="64" y="13"/>
                      <a:pt x="72" y="16"/>
                    </a:cubicBezTo>
                    <a:cubicBezTo>
                      <a:pt x="75" y="11"/>
                      <a:pt x="80" y="7"/>
                      <a:pt x="84" y="2"/>
                    </a:cubicBezTo>
                    <a:cubicBezTo>
                      <a:pt x="100" y="6"/>
                      <a:pt x="110" y="30"/>
                      <a:pt x="95" y="39"/>
                    </a:cubicBezTo>
                    <a:cubicBezTo>
                      <a:pt x="87" y="44"/>
                      <a:pt x="63" y="49"/>
                      <a:pt x="62" y="33"/>
                    </a:cubicBezTo>
                    <a:cubicBezTo>
                      <a:pt x="53" y="39"/>
                      <a:pt x="47" y="48"/>
                      <a:pt x="42" y="58"/>
                    </a:cubicBezTo>
                    <a:cubicBezTo>
                      <a:pt x="57" y="75"/>
                      <a:pt x="102" y="82"/>
                      <a:pt x="127" y="71"/>
                    </a:cubicBezTo>
                    <a:cubicBezTo>
                      <a:pt x="135" y="52"/>
                      <a:pt x="117" y="38"/>
                      <a:pt x="106" y="28"/>
                    </a:cubicBezTo>
                    <a:cubicBezTo>
                      <a:pt x="105" y="13"/>
                      <a:pt x="114" y="4"/>
                      <a:pt x="124" y="3"/>
                    </a:cubicBezTo>
                    <a:cubicBezTo>
                      <a:pt x="145" y="0"/>
                      <a:pt x="157" y="32"/>
                      <a:pt x="183" y="27"/>
                    </a:cubicBezTo>
                    <a:cubicBezTo>
                      <a:pt x="194" y="28"/>
                      <a:pt x="188" y="50"/>
                      <a:pt x="180" y="53"/>
                    </a:cubicBezTo>
                    <a:cubicBezTo>
                      <a:pt x="170" y="56"/>
                      <a:pt x="161" y="47"/>
                      <a:pt x="151" y="4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sp>
            <p:nvSpPr>
              <p:cNvPr id="53" name="Freeform 117">
                <a:extLst>
                  <a:ext uri="{FF2B5EF4-FFF2-40B4-BE49-F238E27FC236}">
                    <a16:creationId xmlns:a16="http://schemas.microsoft.com/office/drawing/2014/main" id="{F2663033-7E22-F2E9-A68A-3B9C7D263D9C}"/>
                  </a:ext>
                </a:extLst>
              </p:cNvPr>
              <p:cNvSpPr>
                <a:spLocks/>
              </p:cNvSpPr>
              <p:nvPr/>
            </p:nvSpPr>
            <p:spPr bwMode="auto">
              <a:xfrm rot="16200000">
                <a:off x="8905639" y="2896221"/>
                <a:ext cx="389853" cy="615923"/>
              </a:xfrm>
              <a:custGeom>
                <a:avLst/>
                <a:gdLst>
                  <a:gd name="T0" fmla="*/ 99 w 189"/>
                  <a:gd name="T1" fmla="*/ 274 h 274"/>
                  <a:gd name="T2" fmla="*/ 87 w 189"/>
                  <a:gd name="T3" fmla="*/ 274 h 274"/>
                  <a:gd name="T4" fmla="*/ 66 w 189"/>
                  <a:gd name="T5" fmla="*/ 233 h 274"/>
                  <a:gd name="T6" fmla="*/ 76 w 189"/>
                  <a:gd name="T7" fmla="*/ 210 h 274"/>
                  <a:gd name="T8" fmla="*/ 94 w 189"/>
                  <a:gd name="T9" fmla="*/ 218 h 274"/>
                  <a:gd name="T10" fmla="*/ 65 w 189"/>
                  <a:gd name="T11" fmla="*/ 51 h 274"/>
                  <a:gd name="T12" fmla="*/ 0 w 189"/>
                  <a:gd name="T13" fmla="*/ 24 h 274"/>
                  <a:gd name="T14" fmla="*/ 10 w 189"/>
                  <a:gd name="T15" fmla="*/ 4 h 274"/>
                  <a:gd name="T16" fmla="*/ 47 w 189"/>
                  <a:gd name="T17" fmla="*/ 15 h 274"/>
                  <a:gd name="T18" fmla="*/ 69 w 189"/>
                  <a:gd name="T19" fmla="*/ 25 h 274"/>
                  <a:gd name="T20" fmla="*/ 100 w 189"/>
                  <a:gd name="T21" fmla="*/ 42 h 274"/>
                  <a:gd name="T22" fmla="*/ 90 w 189"/>
                  <a:gd name="T23" fmla="*/ 56 h 274"/>
                  <a:gd name="T24" fmla="*/ 109 w 189"/>
                  <a:gd name="T25" fmla="*/ 103 h 274"/>
                  <a:gd name="T26" fmla="*/ 113 w 189"/>
                  <a:gd name="T27" fmla="*/ 118 h 274"/>
                  <a:gd name="T28" fmla="*/ 143 w 189"/>
                  <a:gd name="T29" fmla="*/ 147 h 274"/>
                  <a:gd name="T30" fmla="*/ 177 w 189"/>
                  <a:gd name="T31" fmla="*/ 167 h 274"/>
                  <a:gd name="T32" fmla="*/ 176 w 189"/>
                  <a:gd name="T33" fmla="*/ 153 h 274"/>
                  <a:gd name="T34" fmla="*/ 150 w 189"/>
                  <a:gd name="T35" fmla="*/ 136 h 274"/>
                  <a:gd name="T36" fmla="*/ 161 w 189"/>
                  <a:gd name="T37" fmla="*/ 109 h 274"/>
                  <a:gd name="T38" fmla="*/ 143 w 189"/>
                  <a:gd name="T39" fmla="*/ 93 h 274"/>
                  <a:gd name="T40" fmla="*/ 126 w 189"/>
                  <a:gd name="T41" fmla="*/ 91 h 274"/>
                  <a:gd name="T42" fmla="*/ 126 w 189"/>
                  <a:gd name="T43" fmla="*/ 73 h 274"/>
                  <a:gd name="T44" fmla="*/ 162 w 189"/>
                  <a:gd name="T45" fmla="*/ 62 h 274"/>
                  <a:gd name="T46" fmla="*/ 174 w 189"/>
                  <a:gd name="T47" fmla="*/ 69 h 274"/>
                  <a:gd name="T48" fmla="*/ 182 w 189"/>
                  <a:gd name="T49" fmla="*/ 86 h 274"/>
                  <a:gd name="T50" fmla="*/ 152 w 189"/>
                  <a:gd name="T51" fmla="*/ 87 h 274"/>
                  <a:gd name="T52" fmla="*/ 168 w 189"/>
                  <a:gd name="T53" fmla="*/ 114 h 274"/>
                  <a:gd name="T54" fmla="*/ 164 w 189"/>
                  <a:gd name="T55" fmla="*/ 127 h 274"/>
                  <a:gd name="T56" fmla="*/ 185 w 189"/>
                  <a:gd name="T57" fmla="*/ 154 h 274"/>
                  <a:gd name="T58" fmla="*/ 172 w 189"/>
                  <a:gd name="T59" fmla="*/ 192 h 274"/>
                  <a:gd name="T60" fmla="*/ 161 w 189"/>
                  <a:gd name="T61" fmla="*/ 187 h 274"/>
                  <a:gd name="T62" fmla="*/ 151 w 189"/>
                  <a:gd name="T63" fmla="*/ 186 h 274"/>
                  <a:gd name="T64" fmla="*/ 142 w 189"/>
                  <a:gd name="T65" fmla="*/ 178 h 274"/>
                  <a:gd name="T66" fmla="*/ 123 w 189"/>
                  <a:gd name="T67" fmla="*/ 164 h 274"/>
                  <a:gd name="T68" fmla="*/ 116 w 189"/>
                  <a:gd name="T69" fmla="*/ 226 h 274"/>
                  <a:gd name="T70" fmla="*/ 117 w 189"/>
                  <a:gd name="T71" fmla="*/ 244 h 274"/>
                  <a:gd name="T72" fmla="*/ 99 w 189"/>
                  <a:gd name="T73"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9" h="274">
                    <a:moveTo>
                      <a:pt x="99" y="274"/>
                    </a:moveTo>
                    <a:cubicBezTo>
                      <a:pt x="95" y="274"/>
                      <a:pt x="91" y="274"/>
                      <a:pt x="87" y="274"/>
                    </a:cubicBezTo>
                    <a:cubicBezTo>
                      <a:pt x="78" y="268"/>
                      <a:pt x="65" y="248"/>
                      <a:pt x="66" y="233"/>
                    </a:cubicBezTo>
                    <a:cubicBezTo>
                      <a:pt x="67" y="227"/>
                      <a:pt x="77" y="218"/>
                      <a:pt x="76" y="210"/>
                    </a:cubicBezTo>
                    <a:cubicBezTo>
                      <a:pt x="84" y="211"/>
                      <a:pt x="89" y="218"/>
                      <a:pt x="94" y="218"/>
                    </a:cubicBezTo>
                    <a:cubicBezTo>
                      <a:pt x="119" y="160"/>
                      <a:pt x="79" y="97"/>
                      <a:pt x="65" y="51"/>
                    </a:cubicBezTo>
                    <a:cubicBezTo>
                      <a:pt x="44" y="41"/>
                      <a:pt x="19" y="36"/>
                      <a:pt x="0" y="24"/>
                    </a:cubicBezTo>
                    <a:cubicBezTo>
                      <a:pt x="5" y="16"/>
                      <a:pt x="6" y="12"/>
                      <a:pt x="10" y="4"/>
                    </a:cubicBezTo>
                    <a:cubicBezTo>
                      <a:pt x="26" y="0"/>
                      <a:pt x="33" y="8"/>
                      <a:pt x="47" y="15"/>
                    </a:cubicBezTo>
                    <a:cubicBezTo>
                      <a:pt x="55" y="18"/>
                      <a:pt x="63" y="23"/>
                      <a:pt x="69" y="25"/>
                    </a:cubicBezTo>
                    <a:cubicBezTo>
                      <a:pt x="81" y="30"/>
                      <a:pt x="100" y="32"/>
                      <a:pt x="100" y="42"/>
                    </a:cubicBezTo>
                    <a:cubicBezTo>
                      <a:pt x="100" y="50"/>
                      <a:pt x="91" y="50"/>
                      <a:pt x="90" y="56"/>
                    </a:cubicBezTo>
                    <a:cubicBezTo>
                      <a:pt x="89" y="74"/>
                      <a:pt x="102" y="88"/>
                      <a:pt x="109" y="103"/>
                    </a:cubicBezTo>
                    <a:cubicBezTo>
                      <a:pt x="111" y="108"/>
                      <a:pt x="112" y="114"/>
                      <a:pt x="113" y="118"/>
                    </a:cubicBezTo>
                    <a:cubicBezTo>
                      <a:pt x="117" y="127"/>
                      <a:pt x="135" y="141"/>
                      <a:pt x="143" y="147"/>
                    </a:cubicBezTo>
                    <a:cubicBezTo>
                      <a:pt x="153" y="155"/>
                      <a:pt x="165" y="165"/>
                      <a:pt x="177" y="167"/>
                    </a:cubicBezTo>
                    <a:cubicBezTo>
                      <a:pt x="175" y="164"/>
                      <a:pt x="177" y="157"/>
                      <a:pt x="176" y="153"/>
                    </a:cubicBezTo>
                    <a:cubicBezTo>
                      <a:pt x="167" y="148"/>
                      <a:pt x="153" y="146"/>
                      <a:pt x="150" y="136"/>
                    </a:cubicBezTo>
                    <a:cubicBezTo>
                      <a:pt x="147" y="126"/>
                      <a:pt x="152" y="114"/>
                      <a:pt x="161" y="109"/>
                    </a:cubicBezTo>
                    <a:cubicBezTo>
                      <a:pt x="153" y="106"/>
                      <a:pt x="151" y="96"/>
                      <a:pt x="143" y="93"/>
                    </a:cubicBezTo>
                    <a:cubicBezTo>
                      <a:pt x="138" y="92"/>
                      <a:pt x="132" y="96"/>
                      <a:pt x="126" y="91"/>
                    </a:cubicBezTo>
                    <a:cubicBezTo>
                      <a:pt x="131" y="86"/>
                      <a:pt x="125" y="76"/>
                      <a:pt x="126" y="73"/>
                    </a:cubicBezTo>
                    <a:cubicBezTo>
                      <a:pt x="131" y="67"/>
                      <a:pt x="147" y="58"/>
                      <a:pt x="162" y="62"/>
                    </a:cubicBezTo>
                    <a:cubicBezTo>
                      <a:pt x="166" y="62"/>
                      <a:pt x="170" y="67"/>
                      <a:pt x="174" y="69"/>
                    </a:cubicBezTo>
                    <a:cubicBezTo>
                      <a:pt x="183" y="75"/>
                      <a:pt x="187" y="77"/>
                      <a:pt x="182" y="86"/>
                    </a:cubicBezTo>
                    <a:cubicBezTo>
                      <a:pt x="176" y="83"/>
                      <a:pt x="164" y="90"/>
                      <a:pt x="152" y="87"/>
                    </a:cubicBezTo>
                    <a:cubicBezTo>
                      <a:pt x="155" y="94"/>
                      <a:pt x="163" y="105"/>
                      <a:pt x="168" y="114"/>
                    </a:cubicBezTo>
                    <a:cubicBezTo>
                      <a:pt x="166" y="118"/>
                      <a:pt x="165" y="122"/>
                      <a:pt x="164" y="127"/>
                    </a:cubicBezTo>
                    <a:cubicBezTo>
                      <a:pt x="169" y="137"/>
                      <a:pt x="180" y="141"/>
                      <a:pt x="185" y="154"/>
                    </a:cubicBezTo>
                    <a:cubicBezTo>
                      <a:pt x="189" y="168"/>
                      <a:pt x="187" y="192"/>
                      <a:pt x="172" y="192"/>
                    </a:cubicBezTo>
                    <a:cubicBezTo>
                      <a:pt x="168" y="192"/>
                      <a:pt x="166" y="189"/>
                      <a:pt x="161" y="187"/>
                    </a:cubicBezTo>
                    <a:cubicBezTo>
                      <a:pt x="157" y="187"/>
                      <a:pt x="153" y="187"/>
                      <a:pt x="151" y="186"/>
                    </a:cubicBezTo>
                    <a:cubicBezTo>
                      <a:pt x="147" y="185"/>
                      <a:pt x="146" y="181"/>
                      <a:pt x="142" y="178"/>
                    </a:cubicBezTo>
                    <a:cubicBezTo>
                      <a:pt x="136" y="173"/>
                      <a:pt x="126" y="170"/>
                      <a:pt x="123" y="164"/>
                    </a:cubicBezTo>
                    <a:cubicBezTo>
                      <a:pt x="127" y="189"/>
                      <a:pt x="118" y="206"/>
                      <a:pt x="116" y="226"/>
                    </a:cubicBezTo>
                    <a:cubicBezTo>
                      <a:pt x="116" y="232"/>
                      <a:pt x="118" y="239"/>
                      <a:pt x="117" y="244"/>
                    </a:cubicBezTo>
                    <a:cubicBezTo>
                      <a:pt x="116" y="257"/>
                      <a:pt x="107" y="266"/>
                      <a:pt x="99" y="27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30048" tIns="65024" rIns="130048" bIns="65024" numCol="1" anchor="t" anchorCtr="0" compatLnSpc="1">
                <a:prstTxWarp prst="textNoShape">
                  <a:avLst/>
                </a:prstTxWarp>
              </a:bodyPr>
              <a:lstStyle/>
              <a:p>
                <a:pPr defTabSz="1300483">
                  <a:defRPr/>
                </a:pPr>
                <a:endParaRPr lang="zh-CN" altLang="en-US" sz="1200" kern="0">
                  <a:solidFill>
                    <a:prstClr val="black"/>
                  </a:solidFill>
                  <a:latin typeface="Arial" panose="020F0502020204030204"/>
                  <a:ea typeface="微软雅黑"/>
                </a:endParaRPr>
              </a:p>
            </p:txBody>
          </p:sp>
        </p:grpSp>
      </p:grpSp>
    </p:spTree>
    <p:extLst>
      <p:ext uri="{BB962C8B-B14F-4D97-AF65-F5344CB8AC3E}">
        <p14:creationId xmlns:p14="http://schemas.microsoft.com/office/powerpoint/2010/main" val="2108729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56"/>
          <p:cNvSpPr txBox="1"/>
          <p:nvPr/>
        </p:nvSpPr>
        <p:spPr>
          <a:xfrm>
            <a:off x="1088460" y="1702854"/>
            <a:ext cx="6967080" cy="1569660"/>
          </a:xfrm>
          <a:prstGeom prst="rect">
            <a:avLst/>
          </a:prstGeom>
          <a:noFill/>
        </p:spPr>
        <p:txBody>
          <a:bodyPr wrap="square" rtlCol="0">
            <a:spAutoFit/>
          </a:bodyPr>
          <a:lstStyle/>
          <a:p>
            <a:pPr algn="ctr"/>
            <a:r>
              <a:rPr lang="zh-CN" altLang="en-US" sz="4800" b="1" dirty="0">
                <a:solidFill>
                  <a:schemeClr val="bg1"/>
                </a:solidFill>
                <a:cs typeface="+mn-ea"/>
                <a:sym typeface="+mn-lt"/>
              </a:rPr>
              <a:t>广西中医药大学通用</a:t>
            </a:r>
            <a:endParaRPr lang="en-US" altLang="zh-CN" sz="4800" b="1" dirty="0">
              <a:solidFill>
                <a:schemeClr val="bg1"/>
              </a:solidFill>
              <a:cs typeface="+mn-ea"/>
              <a:sym typeface="+mn-lt"/>
            </a:endParaRPr>
          </a:p>
          <a:p>
            <a:pPr algn="ctr"/>
            <a:r>
              <a:rPr lang="en-US" altLang="zh-CN" sz="4800" b="1" dirty="0">
                <a:solidFill>
                  <a:schemeClr val="bg1"/>
                </a:solidFill>
                <a:cs typeface="+mn-ea"/>
                <a:sym typeface="+mn-lt"/>
              </a:rPr>
              <a:t>PPT</a:t>
            </a:r>
            <a:r>
              <a:rPr lang="zh-CN" altLang="en-US" sz="4800" b="1" dirty="0">
                <a:solidFill>
                  <a:schemeClr val="bg1"/>
                </a:solidFill>
                <a:cs typeface="+mn-ea"/>
                <a:sym typeface="+mn-lt"/>
              </a:rPr>
              <a:t>模板</a:t>
            </a:r>
          </a:p>
        </p:txBody>
      </p:sp>
      <p:sp>
        <p:nvSpPr>
          <p:cNvPr id="58" name="文本框 57"/>
          <p:cNvSpPr txBox="1"/>
          <p:nvPr/>
        </p:nvSpPr>
        <p:spPr>
          <a:xfrm>
            <a:off x="3060277" y="3538750"/>
            <a:ext cx="1582484" cy="338554"/>
          </a:xfrm>
          <a:prstGeom prst="rect">
            <a:avLst/>
          </a:prstGeom>
          <a:noFill/>
        </p:spPr>
        <p:txBody>
          <a:bodyPr wrap="none" rtlCol="0">
            <a:spAutoFit/>
          </a:bodyPr>
          <a:lstStyle/>
          <a:p>
            <a:r>
              <a:rPr lang="zh-CN" altLang="en-US" sz="1600" dirty="0">
                <a:solidFill>
                  <a:schemeClr val="bg1"/>
                </a:solidFill>
                <a:cs typeface="+mn-ea"/>
                <a:sym typeface="+mn-lt"/>
              </a:rPr>
              <a:t>汇报人：</a:t>
            </a:r>
            <a:r>
              <a:rPr lang="en-US" altLang="zh-CN" sz="1600" dirty="0">
                <a:solidFill>
                  <a:schemeClr val="bg1"/>
                </a:solidFill>
                <a:cs typeface="+mn-ea"/>
                <a:sym typeface="+mn-lt"/>
              </a:rPr>
              <a:t>XXXX</a:t>
            </a:r>
            <a:endParaRPr lang="zh-CN" altLang="en-US" sz="1600" dirty="0">
              <a:solidFill>
                <a:schemeClr val="bg1"/>
              </a:solidFill>
              <a:cs typeface="+mn-ea"/>
              <a:sym typeface="+mn-lt"/>
            </a:endParaRPr>
          </a:p>
        </p:txBody>
      </p:sp>
      <p:sp>
        <p:nvSpPr>
          <p:cNvPr id="59" name="文本框 58"/>
          <p:cNvSpPr txBox="1"/>
          <p:nvPr/>
        </p:nvSpPr>
        <p:spPr>
          <a:xfrm>
            <a:off x="4744009" y="3538750"/>
            <a:ext cx="1830950" cy="338554"/>
          </a:xfrm>
          <a:prstGeom prst="rect">
            <a:avLst/>
          </a:prstGeom>
          <a:noFill/>
        </p:spPr>
        <p:txBody>
          <a:bodyPr wrap="none" rtlCol="0">
            <a:spAutoFit/>
          </a:bodyPr>
          <a:lstStyle/>
          <a:p>
            <a:r>
              <a:rPr lang="zh-CN" altLang="en-US" sz="1600" dirty="0">
                <a:solidFill>
                  <a:schemeClr val="bg1"/>
                </a:solidFill>
                <a:cs typeface="+mn-ea"/>
                <a:sym typeface="+mn-lt"/>
              </a:rPr>
              <a:t>时   间：</a:t>
            </a:r>
            <a:r>
              <a:rPr lang="en-US" altLang="zh-CN" sz="1600" dirty="0">
                <a:solidFill>
                  <a:schemeClr val="bg1"/>
                </a:solidFill>
                <a:cs typeface="+mn-ea"/>
                <a:sym typeface="+mn-lt"/>
              </a:rPr>
              <a:t>20XX.XX</a:t>
            </a:r>
            <a:endParaRPr lang="zh-CN" altLang="en-US" sz="1600" dirty="0">
              <a:solidFill>
                <a:schemeClr val="bg1"/>
              </a:solidFill>
              <a:cs typeface="+mn-ea"/>
              <a:sym typeface="+mn-lt"/>
            </a:endParaRPr>
          </a:p>
        </p:txBody>
      </p:sp>
      <p:grpSp>
        <p:nvGrpSpPr>
          <p:cNvPr id="2" name="组合 1">
            <a:extLst>
              <a:ext uri="{FF2B5EF4-FFF2-40B4-BE49-F238E27FC236}">
                <a16:creationId xmlns:a16="http://schemas.microsoft.com/office/drawing/2014/main" id="{3A26571A-4858-995E-2084-455419B7D18B}"/>
              </a:ext>
            </a:extLst>
          </p:cNvPr>
          <p:cNvGrpSpPr/>
          <p:nvPr/>
        </p:nvGrpSpPr>
        <p:grpSpPr>
          <a:xfrm>
            <a:off x="3154465" y="1065534"/>
            <a:ext cx="2505019" cy="336135"/>
            <a:chOff x="4405" y="4703"/>
            <a:chExt cx="10379" cy="1393"/>
          </a:xfrm>
          <a:solidFill>
            <a:srgbClr val="FFFFFF"/>
          </a:solidFill>
        </p:grpSpPr>
        <p:grpSp>
          <p:nvGrpSpPr>
            <p:cNvPr id="3" name="组合 2">
              <a:extLst>
                <a:ext uri="{FF2B5EF4-FFF2-40B4-BE49-F238E27FC236}">
                  <a16:creationId xmlns:a16="http://schemas.microsoft.com/office/drawing/2014/main" id="{5BEEB3B6-2DF7-B56B-4D6F-91AFF32314DF}"/>
                </a:ext>
              </a:extLst>
            </p:cNvPr>
            <p:cNvGrpSpPr/>
            <p:nvPr/>
          </p:nvGrpSpPr>
          <p:grpSpPr>
            <a:xfrm>
              <a:off x="4405" y="4703"/>
              <a:ext cx="3400" cy="1393"/>
              <a:chOff x="2809350" y="2858688"/>
              <a:chExt cx="2158319" cy="884802"/>
            </a:xfrm>
            <a:grpFill/>
          </p:grpSpPr>
          <p:sp>
            <p:nvSpPr>
              <p:cNvPr id="15" name="Freeform 62">
                <a:extLst>
                  <a:ext uri="{FF2B5EF4-FFF2-40B4-BE49-F238E27FC236}">
                    <a16:creationId xmlns:a16="http://schemas.microsoft.com/office/drawing/2014/main" id="{5E142EFD-FBC3-F2A5-10AB-E116448F46E8}"/>
                  </a:ext>
                </a:extLst>
              </p:cNvPr>
              <p:cNvSpPr/>
              <p:nvPr/>
            </p:nvSpPr>
            <p:spPr bwMode="auto">
              <a:xfrm rot="16200000">
                <a:off x="3677466" y="2451220"/>
                <a:ext cx="882735" cy="1697671"/>
              </a:xfrm>
              <a:custGeom>
                <a:avLst/>
                <a:gdLst>
                  <a:gd name="T0" fmla="*/ 428 w 428"/>
                  <a:gd name="T1" fmla="*/ 753 h 756"/>
                  <a:gd name="T2" fmla="*/ 428 w 428"/>
                  <a:gd name="T3" fmla="*/ 756 h 756"/>
                  <a:gd name="T4" fmla="*/ 125 w 428"/>
                  <a:gd name="T5" fmla="*/ 596 h 756"/>
                  <a:gd name="T6" fmla="*/ 63 w 428"/>
                  <a:gd name="T7" fmla="*/ 427 h 756"/>
                  <a:gd name="T8" fmla="*/ 41 w 428"/>
                  <a:gd name="T9" fmla="*/ 216 h 756"/>
                  <a:gd name="T10" fmla="*/ 63 w 428"/>
                  <a:gd name="T11" fmla="*/ 230 h 756"/>
                  <a:gd name="T12" fmla="*/ 118 w 428"/>
                  <a:gd name="T13" fmla="*/ 291 h 756"/>
                  <a:gd name="T14" fmla="*/ 149 w 428"/>
                  <a:gd name="T15" fmla="*/ 414 h 756"/>
                  <a:gd name="T16" fmla="*/ 287 w 428"/>
                  <a:gd name="T17" fmla="*/ 583 h 756"/>
                  <a:gd name="T18" fmla="*/ 280 w 428"/>
                  <a:gd name="T19" fmla="*/ 499 h 756"/>
                  <a:gd name="T20" fmla="*/ 236 w 428"/>
                  <a:gd name="T21" fmla="*/ 351 h 756"/>
                  <a:gd name="T22" fmla="*/ 133 w 428"/>
                  <a:gd name="T23" fmla="*/ 262 h 756"/>
                  <a:gd name="T24" fmla="*/ 9 w 428"/>
                  <a:gd name="T25" fmla="*/ 3 h 756"/>
                  <a:gd name="T26" fmla="*/ 15 w 428"/>
                  <a:gd name="T27" fmla="*/ 10 h 756"/>
                  <a:gd name="T28" fmla="*/ 157 w 428"/>
                  <a:gd name="T29" fmla="*/ 144 h 756"/>
                  <a:gd name="T30" fmla="*/ 327 w 428"/>
                  <a:gd name="T31" fmla="*/ 267 h 756"/>
                  <a:gd name="T32" fmla="*/ 402 w 428"/>
                  <a:gd name="T33" fmla="*/ 484 h 756"/>
                  <a:gd name="T34" fmla="*/ 428 w 428"/>
                  <a:gd name="T35" fmla="*/ 753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8" h="756">
                    <a:moveTo>
                      <a:pt x="428" y="753"/>
                    </a:moveTo>
                    <a:cubicBezTo>
                      <a:pt x="428" y="754"/>
                      <a:pt x="428" y="755"/>
                      <a:pt x="428" y="756"/>
                    </a:cubicBezTo>
                    <a:cubicBezTo>
                      <a:pt x="307" y="720"/>
                      <a:pt x="198" y="680"/>
                      <a:pt x="125" y="596"/>
                    </a:cubicBezTo>
                    <a:cubicBezTo>
                      <a:pt x="88" y="554"/>
                      <a:pt x="67" y="498"/>
                      <a:pt x="63" y="427"/>
                    </a:cubicBezTo>
                    <a:cubicBezTo>
                      <a:pt x="58" y="354"/>
                      <a:pt x="64" y="276"/>
                      <a:pt x="41" y="216"/>
                    </a:cubicBezTo>
                    <a:cubicBezTo>
                      <a:pt x="50" y="218"/>
                      <a:pt x="57" y="225"/>
                      <a:pt x="63" y="230"/>
                    </a:cubicBezTo>
                    <a:cubicBezTo>
                      <a:pt x="85" y="248"/>
                      <a:pt x="103" y="268"/>
                      <a:pt x="118" y="291"/>
                    </a:cubicBezTo>
                    <a:cubicBezTo>
                      <a:pt x="140" y="324"/>
                      <a:pt x="141" y="366"/>
                      <a:pt x="149" y="414"/>
                    </a:cubicBezTo>
                    <a:cubicBezTo>
                      <a:pt x="163" y="503"/>
                      <a:pt x="223" y="544"/>
                      <a:pt x="287" y="583"/>
                    </a:cubicBezTo>
                    <a:cubicBezTo>
                      <a:pt x="277" y="559"/>
                      <a:pt x="280" y="528"/>
                      <a:pt x="280" y="499"/>
                    </a:cubicBezTo>
                    <a:cubicBezTo>
                      <a:pt x="281" y="433"/>
                      <a:pt x="267" y="386"/>
                      <a:pt x="236" y="351"/>
                    </a:cubicBezTo>
                    <a:cubicBezTo>
                      <a:pt x="207" y="318"/>
                      <a:pt x="168" y="291"/>
                      <a:pt x="133" y="262"/>
                    </a:cubicBezTo>
                    <a:cubicBezTo>
                      <a:pt x="61" y="203"/>
                      <a:pt x="0" y="140"/>
                      <a:pt x="9" y="3"/>
                    </a:cubicBezTo>
                    <a:cubicBezTo>
                      <a:pt x="11" y="0"/>
                      <a:pt x="14" y="8"/>
                      <a:pt x="15" y="10"/>
                    </a:cubicBezTo>
                    <a:cubicBezTo>
                      <a:pt x="52" y="67"/>
                      <a:pt x="101" y="107"/>
                      <a:pt x="157" y="144"/>
                    </a:cubicBezTo>
                    <a:cubicBezTo>
                      <a:pt x="215" y="183"/>
                      <a:pt x="280" y="215"/>
                      <a:pt x="327" y="267"/>
                    </a:cubicBezTo>
                    <a:cubicBezTo>
                      <a:pt x="374" y="320"/>
                      <a:pt x="398" y="391"/>
                      <a:pt x="402" y="484"/>
                    </a:cubicBezTo>
                    <a:cubicBezTo>
                      <a:pt x="407" y="584"/>
                      <a:pt x="393" y="685"/>
                      <a:pt x="428" y="753"/>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33333"/>
                  </a:solidFill>
                  <a:effectLst/>
                  <a:uLnTx/>
                  <a:uFillTx/>
                  <a:cs typeface="+mn-ea"/>
                  <a:sym typeface="+mn-lt"/>
                </a:endParaRPr>
              </a:p>
            </p:txBody>
          </p:sp>
          <p:sp>
            <p:nvSpPr>
              <p:cNvPr id="16" name="Freeform 63">
                <a:extLst>
                  <a:ext uri="{FF2B5EF4-FFF2-40B4-BE49-F238E27FC236}">
                    <a16:creationId xmlns:a16="http://schemas.microsoft.com/office/drawing/2014/main" id="{5CA1E582-8014-A2DB-50F8-5B1FFEFEAAFA}"/>
                  </a:ext>
                </a:extLst>
              </p:cNvPr>
              <p:cNvSpPr/>
              <p:nvPr/>
            </p:nvSpPr>
            <p:spPr bwMode="auto">
              <a:xfrm rot="16200000">
                <a:off x="3095585" y="2818582"/>
                <a:ext cx="835355" cy="1014462"/>
              </a:xfrm>
              <a:custGeom>
                <a:avLst/>
                <a:gdLst>
                  <a:gd name="T0" fmla="*/ 393 w 405"/>
                  <a:gd name="T1" fmla="*/ 453 h 453"/>
                  <a:gd name="T2" fmla="*/ 184 w 405"/>
                  <a:gd name="T3" fmla="*/ 242 h 453"/>
                  <a:gd name="T4" fmla="*/ 64 w 405"/>
                  <a:gd name="T5" fmla="*/ 150 h 453"/>
                  <a:gd name="T6" fmla="*/ 7 w 405"/>
                  <a:gd name="T7" fmla="*/ 0 h 453"/>
                  <a:gd name="T8" fmla="*/ 93 w 405"/>
                  <a:gd name="T9" fmla="*/ 117 h 453"/>
                  <a:gd name="T10" fmla="*/ 329 w 405"/>
                  <a:gd name="T11" fmla="*/ 288 h 453"/>
                  <a:gd name="T12" fmla="*/ 393 w 405"/>
                  <a:gd name="T13" fmla="*/ 453 h 453"/>
                </a:gdLst>
                <a:ahLst/>
                <a:cxnLst>
                  <a:cxn ang="0">
                    <a:pos x="T0" y="T1"/>
                  </a:cxn>
                  <a:cxn ang="0">
                    <a:pos x="T2" y="T3"/>
                  </a:cxn>
                  <a:cxn ang="0">
                    <a:pos x="T4" y="T5"/>
                  </a:cxn>
                  <a:cxn ang="0">
                    <a:pos x="T6" y="T7"/>
                  </a:cxn>
                  <a:cxn ang="0">
                    <a:pos x="T8" y="T9"/>
                  </a:cxn>
                  <a:cxn ang="0">
                    <a:pos x="T10" y="T11"/>
                  </a:cxn>
                  <a:cxn ang="0">
                    <a:pos x="T12" y="T13"/>
                  </a:cxn>
                </a:cxnLst>
                <a:rect l="0" t="0" r="r" b="b"/>
                <a:pathLst>
                  <a:path w="405" h="453">
                    <a:moveTo>
                      <a:pt x="393" y="453"/>
                    </a:moveTo>
                    <a:cubicBezTo>
                      <a:pt x="356" y="348"/>
                      <a:pt x="272" y="297"/>
                      <a:pt x="184" y="242"/>
                    </a:cubicBezTo>
                    <a:cubicBezTo>
                      <a:pt x="141" y="215"/>
                      <a:pt x="99" y="187"/>
                      <a:pt x="64" y="150"/>
                    </a:cubicBezTo>
                    <a:cubicBezTo>
                      <a:pt x="31" y="115"/>
                      <a:pt x="0" y="69"/>
                      <a:pt x="7" y="0"/>
                    </a:cubicBezTo>
                    <a:cubicBezTo>
                      <a:pt x="30" y="47"/>
                      <a:pt x="57" y="84"/>
                      <a:pt x="93" y="117"/>
                    </a:cubicBezTo>
                    <a:cubicBezTo>
                      <a:pt x="164" y="181"/>
                      <a:pt x="260" y="219"/>
                      <a:pt x="329" y="288"/>
                    </a:cubicBezTo>
                    <a:cubicBezTo>
                      <a:pt x="367" y="325"/>
                      <a:pt x="405" y="379"/>
                      <a:pt x="393" y="453"/>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33333"/>
                  </a:solidFill>
                  <a:effectLst/>
                  <a:uLnTx/>
                  <a:uFillTx/>
                  <a:cs typeface="+mn-ea"/>
                  <a:sym typeface="+mn-lt"/>
                </a:endParaRPr>
              </a:p>
            </p:txBody>
          </p:sp>
          <p:sp>
            <p:nvSpPr>
              <p:cNvPr id="17" name="Freeform 67">
                <a:extLst>
                  <a:ext uri="{FF2B5EF4-FFF2-40B4-BE49-F238E27FC236}">
                    <a16:creationId xmlns:a16="http://schemas.microsoft.com/office/drawing/2014/main" id="{297D8C48-2814-F768-7391-76FACF34B976}"/>
                  </a:ext>
                </a:extLst>
              </p:cNvPr>
              <p:cNvSpPr/>
              <p:nvPr/>
            </p:nvSpPr>
            <p:spPr bwMode="auto">
              <a:xfrm rot="16200000">
                <a:off x="2887240" y="2945834"/>
                <a:ext cx="693055" cy="848836"/>
              </a:xfrm>
              <a:custGeom>
                <a:avLst/>
                <a:gdLst>
                  <a:gd name="T0" fmla="*/ 336 w 336"/>
                  <a:gd name="T1" fmla="*/ 378 h 378"/>
                  <a:gd name="T2" fmla="*/ 142 w 336"/>
                  <a:gd name="T3" fmla="*/ 214 h 378"/>
                  <a:gd name="T4" fmla="*/ 0 w 336"/>
                  <a:gd name="T5" fmla="*/ 0 h 378"/>
                  <a:gd name="T6" fmla="*/ 270 w 336"/>
                  <a:gd name="T7" fmla="*/ 257 h 378"/>
                  <a:gd name="T8" fmla="*/ 336 w 336"/>
                  <a:gd name="T9" fmla="*/ 378 h 378"/>
                </a:gdLst>
                <a:ahLst/>
                <a:cxnLst>
                  <a:cxn ang="0">
                    <a:pos x="T0" y="T1"/>
                  </a:cxn>
                  <a:cxn ang="0">
                    <a:pos x="T2" y="T3"/>
                  </a:cxn>
                  <a:cxn ang="0">
                    <a:pos x="T4" y="T5"/>
                  </a:cxn>
                  <a:cxn ang="0">
                    <a:pos x="T6" y="T7"/>
                  </a:cxn>
                  <a:cxn ang="0">
                    <a:pos x="T8" y="T9"/>
                  </a:cxn>
                </a:cxnLst>
                <a:rect l="0" t="0" r="r" b="b"/>
                <a:pathLst>
                  <a:path w="336" h="378">
                    <a:moveTo>
                      <a:pt x="336" y="378"/>
                    </a:moveTo>
                    <a:cubicBezTo>
                      <a:pt x="294" y="301"/>
                      <a:pt x="212" y="263"/>
                      <a:pt x="142" y="214"/>
                    </a:cubicBezTo>
                    <a:cubicBezTo>
                      <a:pt x="74" y="168"/>
                      <a:pt x="0" y="114"/>
                      <a:pt x="0" y="0"/>
                    </a:cubicBezTo>
                    <a:cubicBezTo>
                      <a:pt x="44" y="125"/>
                      <a:pt x="177" y="173"/>
                      <a:pt x="270" y="257"/>
                    </a:cubicBezTo>
                    <a:cubicBezTo>
                      <a:pt x="304" y="287"/>
                      <a:pt x="334" y="322"/>
                      <a:pt x="336" y="378"/>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33333"/>
                  </a:solidFill>
                  <a:effectLst/>
                  <a:uLnTx/>
                  <a:uFillTx/>
                  <a:cs typeface="+mn-ea"/>
                  <a:sym typeface="+mn-lt"/>
                </a:endParaRPr>
              </a:p>
            </p:txBody>
          </p:sp>
        </p:grpSp>
        <p:grpSp>
          <p:nvGrpSpPr>
            <p:cNvPr id="4" name="组合 3">
              <a:extLst>
                <a:ext uri="{FF2B5EF4-FFF2-40B4-BE49-F238E27FC236}">
                  <a16:creationId xmlns:a16="http://schemas.microsoft.com/office/drawing/2014/main" id="{FB025ABF-4F3F-057D-F120-805B21662E58}"/>
                </a:ext>
              </a:extLst>
            </p:cNvPr>
            <p:cNvGrpSpPr/>
            <p:nvPr/>
          </p:nvGrpSpPr>
          <p:grpSpPr>
            <a:xfrm>
              <a:off x="7878" y="4888"/>
              <a:ext cx="6906" cy="1062"/>
              <a:chOff x="5019428" y="2976185"/>
              <a:chExt cx="4389099" cy="674611"/>
            </a:xfrm>
            <a:grpFill/>
          </p:grpSpPr>
          <p:sp>
            <p:nvSpPr>
              <p:cNvPr id="5" name="Freeform 64">
                <a:extLst>
                  <a:ext uri="{FF2B5EF4-FFF2-40B4-BE49-F238E27FC236}">
                    <a16:creationId xmlns:a16="http://schemas.microsoft.com/office/drawing/2014/main" id="{BF99B74B-C9E5-FED7-4D6A-D49B185F0686}"/>
                  </a:ext>
                </a:extLst>
              </p:cNvPr>
              <p:cNvSpPr>
                <a:spLocks noEditPoints="1"/>
              </p:cNvSpPr>
              <p:nvPr/>
            </p:nvSpPr>
            <p:spPr bwMode="auto">
              <a:xfrm rot="16200000">
                <a:off x="6222442" y="3061951"/>
                <a:ext cx="668411" cy="496879"/>
              </a:xfrm>
              <a:custGeom>
                <a:avLst/>
                <a:gdLst>
                  <a:gd name="T0" fmla="*/ 278 w 324"/>
                  <a:gd name="T1" fmla="*/ 124 h 223"/>
                  <a:gd name="T2" fmla="*/ 277 w 324"/>
                  <a:gd name="T3" fmla="*/ 160 h 223"/>
                  <a:gd name="T4" fmla="*/ 249 w 324"/>
                  <a:gd name="T5" fmla="*/ 219 h 223"/>
                  <a:gd name="T6" fmla="*/ 220 w 324"/>
                  <a:gd name="T7" fmla="*/ 221 h 223"/>
                  <a:gd name="T8" fmla="*/ 171 w 324"/>
                  <a:gd name="T9" fmla="*/ 148 h 223"/>
                  <a:gd name="T10" fmla="*/ 136 w 324"/>
                  <a:gd name="T11" fmla="*/ 178 h 223"/>
                  <a:gd name="T12" fmla="*/ 120 w 324"/>
                  <a:gd name="T13" fmla="*/ 121 h 223"/>
                  <a:gd name="T14" fmla="*/ 10 w 324"/>
                  <a:gd name="T15" fmla="*/ 113 h 223"/>
                  <a:gd name="T16" fmla="*/ 0 w 324"/>
                  <a:gd name="T17" fmla="*/ 100 h 223"/>
                  <a:gd name="T18" fmla="*/ 19 w 324"/>
                  <a:gd name="T19" fmla="*/ 87 h 223"/>
                  <a:gd name="T20" fmla="*/ 109 w 324"/>
                  <a:gd name="T21" fmla="*/ 90 h 223"/>
                  <a:gd name="T22" fmla="*/ 118 w 324"/>
                  <a:gd name="T23" fmla="*/ 53 h 223"/>
                  <a:gd name="T24" fmla="*/ 151 w 324"/>
                  <a:gd name="T25" fmla="*/ 49 h 223"/>
                  <a:gd name="T26" fmla="*/ 154 w 324"/>
                  <a:gd name="T27" fmla="*/ 38 h 223"/>
                  <a:gd name="T28" fmla="*/ 185 w 324"/>
                  <a:gd name="T29" fmla="*/ 16 h 223"/>
                  <a:gd name="T30" fmla="*/ 192 w 324"/>
                  <a:gd name="T31" fmla="*/ 15 h 223"/>
                  <a:gd name="T32" fmla="*/ 195 w 324"/>
                  <a:gd name="T33" fmla="*/ 11 h 223"/>
                  <a:gd name="T34" fmla="*/ 200 w 324"/>
                  <a:gd name="T35" fmla="*/ 12 h 223"/>
                  <a:gd name="T36" fmla="*/ 230 w 324"/>
                  <a:gd name="T37" fmla="*/ 4 h 223"/>
                  <a:gd name="T38" fmla="*/ 222 w 324"/>
                  <a:gd name="T39" fmla="*/ 27 h 223"/>
                  <a:gd name="T40" fmla="*/ 169 w 324"/>
                  <a:gd name="T41" fmla="*/ 56 h 223"/>
                  <a:gd name="T42" fmla="*/ 158 w 324"/>
                  <a:gd name="T43" fmla="*/ 55 h 223"/>
                  <a:gd name="T44" fmla="*/ 161 w 324"/>
                  <a:gd name="T45" fmla="*/ 66 h 223"/>
                  <a:gd name="T46" fmla="*/ 166 w 324"/>
                  <a:gd name="T47" fmla="*/ 68 h 223"/>
                  <a:gd name="T48" fmla="*/ 176 w 324"/>
                  <a:gd name="T49" fmla="*/ 89 h 223"/>
                  <a:gd name="T50" fmla="*/ 232 w 324"/>
                  <a:gd name="T51" fmla="*/ 90 h 223"/>
                  <a:gd name="T52" fmla="*/ 218 w 324"/>
                  <a:gd name="T53" fmla="*/ 68 h 223"/>
                  <a:gd name="T54" fmla="*/ 226 w 324"/>
                  <a:gd name="T55" fmla="*/ 32 h 223"/>
                  <a:gd name="T56" fmla="*/ 240 w 324"/>
                  <a:gd name="T57" fmla="*/ 32 h 223"/>
                  <a:gd name="T58" fmla="*/ 266 w 324"/>
                  <a:gd name="T59" fmla="*/ 93 h 223"/>
                  <a:gd name="T60" fmla="*/ 289 w 324"/>
                  <a:gd name="T61" fmla="*/ 96 h 223"/>
                  <a:gd name="T62" fmla="*/ 303 w 324"/>
                  <a:gd name="T63" fmla="*/ 93 h 223"/>
                  <a:gd name="T64" fmla="*/ 321 w 324"/>
                  <a:gd name="T65" fmla="*/ 81 h 223"/>
                  <a:gd name="T66" fmla="*/ 300 w 324"/>
                  <a:gd name="T67" fmla="*/ 125 h 223"/>
                  <a:gd name="T68" fmla="*/ 278 w 324"/>
                  <a:gd name="T69" fmla="*/ 124 h 223"/>
                  <a:gd name="T70" fmla="*/ 242 w 324"/>
                  <a:gd name="T71" fmla="*/ 122 h 223"/>
                  <a:gd name="T72" fmla="*/ 193 w 324"/>
                  <a:gd name="T73" fmla="*/ 116 h 223"/>
                  <a:gd name="T74" fmla="*/ 241 w 324"/>
                  <a:gd name="T75" fmla="*/ 175 h 223"/>
                  <a:gd name="T76" fmla="*/ 242 w 324"/>
                  <a:gd name="T77" fmla="*/ 12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4" h="223">
                    <a:moveTo>
                      <a:pt x="278" y="124"/>
                    </a:moveTo>
                    <a:cubicBezTo>
                      <a:pt x="272" y="135"/>
                      <a:pt x="277" y="148"/>
                      <a:pt x="277" y="160"/>
                    </a:cubicBezTo>
                    <a:cubicBezTo>
                      <a:pt x="277" y="186"/>
                      <a:pt x="269" y="212"/>
                      <a:pt x="249" y="219"/>
                    </a:cubicBezTo>
                    <a:cubicBezTo>
                      <a:pt x="241" y="222"/>
                      <a:pt x="230" y="223"/>
                      <a:pt x="220" y="221"/>
                    </a:cubicBezTo>
                    <a:cubicBezTo>
                      <a:pt x="201" y="200"/>
                      <a:pt x="190" y="170"/>
                      <a:pt x="171" y="148"/>
                    </a:cubicBezTo>
                    <a:cubicBezTo>
                      <a:pt x="165" y="162"/>
                      <a:pt x="155" y="191"/>
                      <a:pt x="136" y="178"/>
                    </a:cubicBezTo>
                    <a:cubicBezTo>
                      <a:pt x="124" y="169"/>
                      <a:pt x="128" y="137"/>
                      <a:pt x="120" y="121"/>
                    </a:cubicBezTo>
                    <a:cubicBezTo>
                      <a:pt x="87" y="118"/>
                      <a:pt x="48" y="107"/>
                      <a:pt x="10" y="113"/>
                    </a:cubicBezTo>
                    <a:cubicBezTo>
                      <a:pt x="3" y="110"/>
                      <a:pt x="7" y="102"/>
                      <a:pt x="0" y="100"/>
                    </a:cubicBezTo>
                    <a:cubicBezTo>
                      <a:pt x="7" y="97"/>
                      <a:pt x="12" y="89"/>
                      <a:pt x="19" y="87"/>
                    </a:cubicBezTo>
                    <a:cubicBezTo>
                      <a:pt x="44" y="78"/>
                      <a:pt x="80" y="93"/>
                      <a:pt x="109" y="90"/>
                    </a:cubicBezTo>
                    <a:cubicBezTo>
                      <a:pt x="105" y="77"/>
                      <a:pt x="115" y="63"/>
                      <a:pt x="118" y="53"/>
                    </a:cubicBezTo>
                    <a:cubicBezTo>
                      <a:pt x="131" y="54"/>
                      <a:pt x="143" y="44"/>
                      <a:pt x="151" y="49"/>
                    </a:cubicBezTo>
                    <a:cubicBezTo>
                      <a:pt x="151" y="45"/>
                      <a:pt x="153" y="42"/>
                      <a:pt x="154" y="38"/>
                    </a:cubicBezTo>
                    <a:cubicBezTo>
                      <a:pt x="163" y="29"/>
                      <a:pt x="171" y="21"/>
                      <a:pt x="185" y="16"/>
                    </a:cubicBezTo>
                    <a:cubicBezTo>
                      <a:pt x="187" y="15"/>
                      <a:pt x="190" y="16"/>
                      <a:pt x="192" y="15"/>
                    </a:cubicBezTo>
                    <a:cubicBezTo>
                      <a:pt x="194" y="14"/>
                      <a:pt x="194" y="11"/>
                      <a:pt x="195" y="11"/>
                    </a:cubicBezTo>
                    <a:cubicBezTo>
                      <a:pt x="197" y="11"/>
                      <a:pt x="198" y="13"/>
                      <a:pt x="200" y="12"/>
                    </a:cubicBezTo>
                    <a:cubicBezTo>
                      <a:pt x="209" y="9"/>
                      <a:pt x="217" y="0"/>
                      <a:pt x="230" y="4"/>
                    </a:cubicBezTo>
                    <a:cubicBezTo>
                      <a:pt x="234" y="11"/>
                      <a:pt x="227" y="22"/>
                      <a:pt x="222" y="27"/>
                    </a:cubicBezTo>
                    <a:cubicBezTo>
                      <a:pt x="215" y="34"/>
                      <a:pt x="185" y="54"/>
                      <a:pt x="169" y="56"/>
                    </a:cubicBezTo>
                    <a:cubicBezTo>
                      <a:pt x="165" y="57"/>
                      <a:pt x="161" y="56"/>
                      <a:pt x="158" y="55"/>
                    </a:cubicBezTo>
                    <a:cubicBezTo>
                      <a:pt x="155" y="62"/>
                      <a:pt x="163" y="59"/>
                      <a:pt x="161" y="66"/>
                    </a:cubicBezTo>
                    <a:cubicBezTo>
                      <a:pt x="162" y="68"/>
                      <a:pt x="166" y="66"/>
                      <a:pt x="166" y="68"/>
                    </a:cubicBezTo>
                    <a:cubicBezTo>
                      <a:pt x="164" y="80"/>
                      <a:pt x="176" y="78"/>
                      <a:pt x="176" y="89"/>
                    </a:cubicBezTo>
                    <a:cubicBezTo>
                      <a:pt x="196" y="89"/>
                      <a:pt x="214" y="94"/>
                      <a:pt x="232" y="90"/>
                    </a:cubicBezTo>
                    <a:cubicBezTo>
                      <a:pt x="231" y="79"/>
                      <a:pt x="223" y="75"/>
                      <a:pt x="218" y="68"/>
                    </a:cubicBezTo>
                    <a:cubicBezTo>
                      <a:pt x="217" y="52"/>
                      <a:pt x="220" y="40"/>
                      <a:pt x="226" y="32"/>
                    </a:cubicBezTo>
                    <a:cubicBezTo>
                      <a:pt x="230" y="31"/>
                      <a:pt x="235" y="31"/>
                      <a:pt x="240" y="32"/>
                    </a:cubicBezTo>
                    <a:cubicBezTo>
                      <a:pt x="248" y="53"/>
                      <a:pt x="256" y="74"/>
                      <a:pt x="266" y="93"/>
                    </a:cubicBezTo>
                    <a:cubicBezTo>
                      <a:pt x="275" y="92"/>
                      <a:pt x="282" y="97"/>
                      <a:pt x="289" y="96"/>
                    </a:cubicBezTo>
                    <a:cubicBezTo>
                      <a:pt x="294" y="96"/>
                      <a:pt x="298" y="91"/>
                      <a:pt x="303" y="93"/>
                    </a:cubicBezTo>
                    <a:cubicBezTo>
                      <a:pt x="307" y="87"/>
                      <a:pt x="312" y="79"/>
                      <a:pt x="321" y="81"/>
                    </a:cubicBezTo>
                    <a:cubicBezTo>
                      <a:pt x="324" y="103"/>
                      <a:pt x="312" y="117"/>
                      <a:pt x="300" y="125"/>
                    </a:cubicBezTo>
                    <a:cubicBezTo>
                      <a:pt x="292" y="125"/>
                      <a:pt x="284" y="125"/>
                      <a:pt x="278" y="124"/>
                    </a:cubicBezTo>
                    <a:close/>
                    <a:moveTo>
                      <a:pt x="242" y="122"/>
                    </a:moveTo>
                    <a:cubicBezTo>
                      <a:pt x="226" y="114"/>
                      <a:pt x="213" y="121"/>
                      <a:pt x="193" y="116"/>
                    </a:cubicBezTo>
                    <a:cubicBezTo>
                      <a:pt x="206" y="138"/>
                      <a:pt x="217" y="163"/>
                      <a:pt x="241" y="175"/>
                    </a:cubicBezTo>
                    <a:cubicBezTo>
                      <a:pt x="244" y="161"/>
                      <a:pt x="249" y="138"/>
                      <a:pt x="242" y="122"/>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33333"/>
                  </a:solidFill>
                  <a:effectLst/>
                  <a:uLnTx/>
                  <a:uFillTx/>
                  <a:cs typeface="+mn-ea"/>
                  <a:sym typeface="+mn-lt"/>
                </a:endParaRPr>
              </a:p>
            </p:txBody>
          </p:sp>
          <p:sp>
            <p:nvSpPr>
              <p:cNvPr id="6" name="Freeform 65">
                <a:extLst>
                  <a:ext uri="{FF2B5EF4-FFF2-40B4-BE49-F238E27FC236}">
                    <a16:creationId xmlns:a16="http://schemas.microsoft.com/office/drawing/2014/main" id="{8FBCD6A5-90B8-6B75-378F-26FDA6C3B307}"/>
                  </a:ext>
                </a:extLst>
              </p:cNvPr>
              <p:cNvSpPr/>
              <p:nvPr/>
            </p:nvSpPr>
            <p:spPr bwMode="auto">
              <a:xfrm rot="16200000">
                <a:off x="4931595" y="3066084"/>
                <a:ext cx="672545" cy="496879"/>
              </a:xfrm>
              <a:custGeom>
                <a:avLst/>
                <a:gdLst>
                  <a:gd name="T0" fmla="*/ 260 w 326"/>
                  <a:gd name="T1" fmla="*/ 148 h 222"/>
                  <a:gd name="T2" fmla="*/ 224 w 326"/>
                  <a:gd name="T3" fmla="*/ 222 h 222"/>
                  <a:gd name="T4" fmla="*/ 220 w 326"/>
                  <a:gd name="T5" fmla="*/ 174 h 222"/>
                  <a:gd name="T6" fmla="*/ 214 w 326"/>
                  <a:gd name="T7" fmla="*/ 140 h 222"/>
                  <a:gd name="T8" fmla="*/ 217 w 326"/>
                  <a:gd name="T9" fmla="*/ 133 h 222"/>
                  <a:gd name="T10" fmla="*/ 197 w 326"/>
                  <a:gd name="T11" fmla="*/ 68 h 222"/>
                  <a:gd name="T12" fmla="*/ 169 w 326"/>
                  <a:gd name="T13" fmla="*/ 80 h 222"/>
                  <a:gd name="T14" fmla="*/ 149 w 326"/>
                  <a:gd name="T15" fmla="*/ 72 h 222"/>
                  <a:gd name="T16" fmla="*/ 108 w 326"/>
                  <a:gd name="T17" fmla="*/ 64 h 222"/>
                  <a:gd name="T18" fmla="*/ 76 w 326"/>
                  <a:gd name="T19" fmla="*/ 60 h 222"/>
                  <a:gd name="T20" fmla="*/ 31 w 326"/>
                  <a:gd name="T21" fmla="*/ 44 h 222"/>
                  <a:gd name="T22" fmla="*/ 17 w 326"/>
                  <a:gd name="T23" fmla="*/ 32 h 222"/>
                  <a:gd name="T24" fmla="*/ 8 w 326"/>
                  <a:gd name="T25" fmla="*/ 32 h 222"/>
                  <a:gd name="T26" fmla="*/ 27 w 326"/>
                  <a:gd name="T27" fmla="*/ 1 h 222"/>
                  <a:gd name="T28" fmla="*/ 60 w 326"/>
                  <a:gd name="T29" fmla="*/ 6 h 222"/>
                  <a:gd name="T30" fmla="*/ 125 w 326"/>
                  <a:gd name="T31" fmla="*/ 41 h 222"/>
                  <a:gd name="T32" fmla="*/ 192 w 326"/>
                  <a:gd name="T33" fmla="*/ 57 h 222"/>
                  <a:gd name="T34" fmla="*/ 187 w 326"/>
                  <a:gd name="T35" fmla="*/ 15 h 222"/>
                  <a:gd name="T36" fmla="*/ 219 w 326"/>
                  <a:gd name="T37" fmla="*/ 5 h 222"/>
                  <a:gd name="T38" fmla="*/ 247 w 326"/>
                  <a:gd name="T39" fmla="*/ 99 h 222"/>
                  <a:gd name="T40" fmla="*/ 272 w 326"/>
                  <a:gd name="T41" fmla="*/ 84 h 222"/>
                  <a:gd name="T42" fmla="*/ 285 w 326"/>
                  <a:gd name="T43" fmla="*/ 84 h 222"/>
                  <a:gd name="T44" fmla="*/ 290 w 326"/>
                  <a:gd name="T45" fmla="*/ 87 h 222"/>
                  <a:gd name="T46" fmla="*/ 310 w 326"/>
                  <a:gd name="T47" fmla="*/ 75 h 222"/>
                  <a:gd name="T48" fmla="*/ 317 w 326"/>
                  <a:gd name="T49" fmla="*/ 68 h 222"/>
                  <a:gd name="T50" fmla="*/ 321 w 326"/>
                  <a:gd name="T51" fmla="*/ 93 h 222"/>
                  <a:gd name="T52" fmla="*/ 305 w 326"/>
                  <a:gd name="T53" fmla="*/ 125 h 222"/>
                  <a:gd name="T54" fmla="*/ 286 w 326"/>
                  <a:gd name="T55" fmla="*/ 143 h 222"/>
                  <a:gd name="T56" fmla="*/ 260 w 326"/>
                  <a:gd name="T57" fmla="*/ 148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6" h="222">
                    <a:moveTo>
                      <a:pt x="260" y="148"/>
                    </a:moveTo>
                    <a:cubicBezTo>
                      <a:pt x="264" y="185"/>
                      <a:pt x="261" y="222"/>
                      <a:pt x="224" y="222"/>
                    </a:cubicBezTo>
                    <a:cubicBezTo>
                      <a:pt x="216" y="211"/>
                      <a:pt x="221" y="192"/>
                      <a:pt x="220" y="174"/>
                    </a:cubicBezTo>
                    <a:cubicBezTo>
                      <a:pt x="220" y="162"/>
                      <a:pt x="218" y="150"/>
                      <a:pt x="214" y="140"/>
                    </a:cubicBezTo>
                    <a:cubicBezTo>
                      <a:pt x="215" y="137"/>
                      <a:pt x="216" y="135"/>
                      <a:pt x="217" y="133"/>
                    </a:cubicBezTo>
                    <a:cubicBezTo>
                      <a:pt x="215" y="109"/>
                      <a:pt x="208" y="86"/>
                      <a:pt x="197" y="68"/>
                    </a:cubicBezTo>
                    <a:cubicBezTo>
                      <a:pt x="191" y="75"/>
                      <a:pt x="184" y="84"/>
                      <a:pt x="169" y="80"/>
                    </a:cubicBezTo>
                    <a:cubicBezTo>
                      <a:pt x="162" y="78"/>
                      <a:pt x="157" y="73"/>
                      <a:pt x="149" y="72"/>
                    </a:cubicBezTo>
                    <a:cubicBezTo>
                      <a:pt x="134" y="70"/>
                      <a:pt x="122" y="66"/>
                      <a:pt x="108" y="64"/>
                    </a:cubicBezTo>
                    <a:cubicBezTo>
                      <a:pt x="97" y="62"/>
                      <a:pt x="86" y="62"/>
                      <a:pt x="76" y="60"/>
                    </a:cubicBezTo>
                    <a:cubicBezTo>
                      <a:pt x="59" y="56"/>
                      <a:pt x="46" y="45"/>
                      <a:pt x="31" y="44"/>
                    </a:cubicBezTo>
                    <a:cubicBezTo>
                      <a:pt x="29" y="37"/>
                      <a:pt x="18" y="40"/>
                      <a:pt x="17" y="32"/>
                    </a:cubicBezTo>
                    <a:cubicBezTo>
                      <a:pt x="13" y="34"/>
                      <a:pt x="12" y="34"/>
                      <a:pt x="8" y="32"/>
                    </a:cubicBezTo>
                    <a:cubicBezTo>
                      <a:pt x="0" y="14"/>
                      <a:pt x="19" y="9"/>
                      <a:pt x="27" y="1"/>
                    </a:cubicBezTo>
                    <a:cubicBezTo>
                      <a:pt x="39" y="2"/>
                      <a:pt x="48" y="5"/>
                      <a:pt x="60" y="6"/>
                    </a:cubicBezTo>
                    <a:cubicBezTo>
                      <a:pt x="79" y="20"/>
                      <a:pt x="108" y="24"/>
                      <a:pt x="125" y="41"/>
                    </a:cubicBezTo>
                    <a:cubicBezTo>
                      <a:pt x="150" y="43"/>
                      <a:pt x="166" y="63"/>
                      <a:pt x="192" y="57"/>
                    </a:cubicBezTo>
                    <a:cubicBezTo>
                      <a:pt x="188" y="44"/>
                      <a:pt x="181" y="30"/>
                      <a:pt x="187" y="15"/>
                    </a:cubicBezTo>
                    <a:cubicBezTo>
                      <a:pt x="196" y="9"/>
                      <a:pt x="208" y="0"/>
                      <a:pt x="219" y="5"/>
                    </a:cubicBezTo>
                    <a:cubicBezTo>
                      <a:pt x="220" y="42"/>
                      <a:pt x="239" y="67"/>
                      <a:pt x="247" y="99"/>
                    </a:cubicBezTo>
                    <a:cubicBezTo>
                      <a:pt x="255" y="98"/>
                      <a:pt x="264" y="89"/>
                      <a:pt x="272" y="84"/>
                    </a:cubicBezTo>
                    <a:cubicBezTo>
                      <a:pt x="277" y="84"/>
                      <a:pt x="281" y="83"/>
                      <a:pt x="285" y="84"/>
                    </a:cubicBezTo>
                    <a:cubicBezTo>
                      <a:pt x="286" y="84"/>
                      <a:pt x="291" y="87"/>
                      <a:pt x="290" y="87"/>
                    </a:cubicBezTo>
                    <a:cubicBezTo>
                      <a:pt x="298" y="86"/>
                      <a:pt x="300" y="76"/>
                      <a:pt x="310" y="75"/>
                    </a:cubicBezTo>
                    <a:cubicBezTo>
                      <a:pt x="312" y="72"/>
                      <a:pt x="313" y="68"/>
                      <a:pt x="317" y="68"/>
                    </a:cubicBezTo>
                    <a:cubicBezTo>
                      <a:pt x="326" y="73"/>
                      <a:pt x="321" y="83"/>
                      <a:pt x="321" y="93"/>
                    </a:cubicBezTo>
                    <a:cubicBezTo>
                      <a:pt x="321" y="102"/>
                      <a:pt x="311" y="118"/>
                      <a:pt x="305" y="125"/>
                    </a:cubicBezTo>
                    <a:cubicBezTo>
                      <a:pt x="300" y="131"/>
                      <a:pt x="292" y="135"/>
                      <a:pt x="286" y="143"/>
                    </a:cubicBezTo>
                    <a:cubicBezTo>
                      <a:pt x="276" y="142"/>
                      <a:pt x="269" y="151"/>
                      <a:pt x="260" y="148"/>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33333"/>
                  </a:solidFill>
                  <a:effectLst/>
                  <a:uLnTx/>
                  <a:uFillTx/>
                  <a:cs typeface="+mn-ea"/>
                  <a:sym typeface="+mn-lt"/>
                </a:endParaRPr>
              </a:p>
            </p:txBody>
          </p:sp>
          <p:sp>
            <p:nvSpPr>
              <p:cNvPr id="7" name="Freeform 66">
                <a:extLst>
                  <a:ext uri="{FF2B5EF4-FFF2-40B4-BE49-F238E27FC236}">
                    <a16:creationId xmlns:a16="http://schemas.microsoft.com/office/drawing/2014/main" id="{A4925FA3-CBEC-3BF0-8D77-EF01B4A1A211}"/>
                  </a:ext>
                </a:extLst>
              </p:cNvPr>
              <p:cNvSpPr>
                <a:spLocks noEditPoints="1"/>
              </p:cNvSpPr>
              <p:nvPr/>
            </p:nvSpPr>
            <p:spPr bwMode="auto">
              <a:xfrm rot="16200000">
                <a:off x="7405093" y="3079032"/>
                <a:ext cx="637407" cy="460648"/>
              </a:xfrm>
              <a:custGeom>
                <a:avLst/>
                <a:gdLst>
                  <a:gd name="T0" fmla="*/ 242 w 309"/>
                  <a:gd name="T1" fmla="*/ 168 h 206"/>
                  <a:gd name="T2" fmla="*/ 232 w 309"/>
                  <a:gd name="T3" fmla="*/ 206 h 206"/>
                  <a:gd name="T4" fmla="*/ 217 w 309"/>
                  <a:gd name="T5" fmla="*/ 155 h 206"/>
                  <a:gd name="T6" fmla="*/ 188 w 309"/>
                  <a:gd name="T7" fmla="*/ 131 h 206"/>
                  <a:gd name="T8" fmla="*/ 183 w 309"/>
                  <a:gd name="T9" fmla="*/ 123 h 206"/>
                  <a:gd name="T10" fmla="*/ 176 w 309"/>
                  <a:gd name="T11" fmla="*/ 120 h 206"/>
                  <a:gd name="T12" fmla="*/ 165 w 309"/>
                  <a:gd name="T13" fmla="*/ 103 h 206"/>
                  <a:gd name="T14" fmla="*/ 171 w 309"/>
                  <a:gd name="T15" fmla="*/ 100 h 206"/>
                  <a:gd name="T16" fmla="*/ 159 w 309"/>
                  <a:gd name="T17" fmla="*/ 97 h 206"/>
                  <a:gd name="T18" fmla="*/ 128 w 309"/>
                  <a:gd name="T19" fmla="*/ 52 h 206"/>
                  <a:gd name="T20" fmla="*/ 125 w 309"/>
                  <a:gd name="T21" fmla="*/ 64 h 206"/>
                  <a:gd name="T22" fmla="*/ 109 w 309"/>
                  <a:gd name="T23" fmla="*/ 73 h 206"/>
                  <a:gd name="T24" fmla="*/ 90 w 309"/>
                  <a:gd name="T25" fmla="*/ 70 h 206"/>
                  <a:gd name="T26" fmla="*/ 70 w 309"/>
                  <a:gd name="T27" fmla="*/ 76 h 206"/>
                  <a:gd name="T28" fmla="*/ 128 w 309"/>
                  <a:gd name="T29" fmla="*/ 110 h 206"/>
                  <a:gd name="T30" fmla="*/ 69 w 309"/>
                  <a:gd name="T31" fmla="*/ 88 h 206"/>
                  <a:gd name="T32" fmla="*/ 53 w 309"/>
                  <a:gd name="T33" fmla="*/ 77 h 206"/>
                  <a:gd name="T34" fmla="*/ 37 w 309"/>
                  <a:gd name="T35" fmla="*/ 75 h 206"/>
                  <a:gd name="T36" fmla="*/ 19 w 309"/>
                  <a:gd name="T37" fmla="*/ 66 h 206"/>
                  <a:gd name="T38" fmla="*/ 0 w 309"/>
                  <a:gd name="T39" fmla="*/ 60 h 206"/>
                  <a:gd name="T40" fmla="*/ 1 w 309"/>
                  <a:gd name="T41" fmla="*/ 48 h 206"/>
                  <a:gd name="T42" fmla="*/ 43 w 309"/>
                  <a:gd name="T43" fmla="*/ 49 h 206"/>
                  <a:gd name="T44" fmla="*/ 69 w 309"/>
                  <a:gd name="T45" fmla="*/ 57 h 206"/>
                  <a:gd name="T46" fmla="*/ 81 w 309"/>
                  <a:gd name="T47" fmla="*/ 42 h 206"/>
                  <a:gd name="T48" fmla="*/ 101 w 309"/>
                  <a:gd name="T49" fmla="*/ 43 h 206"/>
                  <a:gd name="T50" fmla="*/ 117 w 309"/>
                  <a:gd name="T51" fmla="*/ 3 h 206"/>
                  <a:gd name="T52" fmla="*/ 135 w 309"/>
                  <a:gd name="T53" fmla="*/ 17 h 206"/>
                  <a:gd name="T54" fmla="*/ 171 w 309"/>
                  <a:gd name="T55" fmla="*/ 75 h 206"/>
                  <a:gd name="T56" fmla="*/ 182 w 309"/>
                  <a:gd name="T57" fmla="*/ 85 h 206"/>
                  <a:gd name="T58" fmla="*/ 184 w 309"/>
                  <a:gd name="T59" fmla="*/ 78 h 206"/>
                  <a:gd name="T60" fmla="*/ 201 w 309"/>
                  <a:gd name="T61" fmla="*/ 74 h 206"/>
                  <a:gd name="T62" fmla="*/ 200 w 309"/>
                  <a:gd name="T63" fmla="*/ 15 h 206"/>
                  <a:gd name="T64" fmla="*/ 221 w 309"/>
                  <a:gd name="T65" fmla="*/ 19 h 206"/>
                  <a:gd name="T66" fmla="*/ 231 w 309"/>
                  <a:gd name="T67" fmla="*/ 40 h 206"/>
                  <a:gd name="T68" fmla="*/ 214 w 309"/>
                  <a:gd name="T69" fmla="*/ 36 h 206"/>
                  <a:gd name="T70" fmla="*/ 223 w 309"/>
                  <a:gd name="T71" fmla="*/ 74 h 206"/>
                  <a:gd name="T72" fmla="*/ 275 w 309"/>
                  <a:gd name="T73" fmla="*/ 75 h 206"/>
                  <a:gd name="T74" fmla="*/ 296 w 309"/>
                  <a:gd name="T75" fmla="*/ 65 h 206"/>
                  <a:gd name="T76" fmla="*/ 228 w 309"/>
                  <a:gd name="T77" fmla="*/ 91 h 206"/>
                  <a:gd name="T78" fmla="*/ 237 w 309"/>
                  <a:gd name="T79" fmla="*/ 137 h 206"/>
                  <a:gd name="T80" fmla="*/ 267 w 309"/>
                  <a:gd name="T81" fmla="*/ 156 h 206"/>
                  <a:gd name="T82" fmla="*/ 292 w 309"/>
                  <a:gd name="T83" fmla="*/ 173 h 206"/>
                  <a:gd name="T84" fmla="*/ 305 w 309"/>
                  <a:gd name="T85" fmla="*/ 176 h 206"/>
                  <a:gd name="T86" fmla="*/ 289 w 309"/>
                  <a:gd name="T87" fmla="*/ 200 h 206"/>
                  <a:gd name="T88" fmla="*/ 271 w 309"/>
                  <a:gd name="T89" fmla="*/ 188 h 206"/>
                  <a:gd name="T90" fmla="*/ 242 w 309"/>
                  <a:gd name="T91" fmla="*/ 168 h 206"/>
                  <a:gd name="T92" fmla="*/ 205 w 309"/>
                  <a:gd name="T93" fmla="*/ 92 h 206"/>
                  <a:gd name="T94" fmla="*/ 180 w 309"/>
                  <a:gd name="T95" fmla="*/ 91 h 206"/>
                  <a:gd name="T96" fmla="*/ 173 w 309"/>
                  <a:gd name="T97" fmla="*/ 99 h 206"/>
                  <a:gd name="T98" fmla="*/ 210 w 309"/>
                  <a:gd name="T99" fmla="*/ 120 h 206"/>
                  <a:gd name="T100" fmla="*/ 205 w 309"/>
                  <a:gd name="T101"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9" h="206">
                    <a:moveTo>
                      <a:pt x="242" y="168"/>
                    </a:moveTo>
                    <a:cubicBezTo>
                      <a:pt x="240" y="181"/>
                      <a:pt x="244" y="200"/>
                      <a:pt x="232" y="206"/>
                    </a:cubicBezTo>
                    <a:cubicBezTo>
                      <a:pt x="210" y="203"/>
                      <a:pt x="224" y="176"/>
                      <a:pt x="217" y="155"/>
                    </a:cubicBezTo>
                    <a:cubicBezTo>
                      <a:pt x="212" y="141"/>
                      <a:pt x="197" y="139"/>
                      <a:pt x="188" y="131"/>
                    </a:cubicBezTo>
                    <a:cubicBezTo>
                      <a:pt x="186" y="129"/>
                      <a:pt x="186" y="125"/>
                      <a:pt x="183" y="123"/>
                    </a:cubicBezTo>
                    <a:cubicBezTo>
                      <a:pt x="181" y="121"/>
                      <a:pt x="178" y="122"/>
                      <a:pt x="176" y="120"/>
                    </a:cubicBezTo>
                    <a:cubicBezTo>
                      <a:pt x="169" y="116"/>
                      <a:pt x="166" y="106"/>
                      <a:pt x="165" y="103"/>
                    </a:cubicBezTo>
                    <a:cubicBezTo>
                      <a:pt x="165" y="100"/>
                      <a:pt x="168" y="101"/>
                      <a:pt x="171" y="100"/>
                    </a:cubicBezTo>
                    <a:cubicBezTo>
                      <a:pt x="168" y="98"/>
                      <a:pt x="161" y="100"/>
                      <a:pt x="159" y="97"/>
                    </a:cubicBezTo>
                    <a:cubicBezTo>
                      <a:pt x="147" y="84"/>
                      <a:pt x="137" y="68"/>
                      <a:pt x="128" y="52"/>
                    </a:cubicBezTo>
                    <a:cubicBezTo>
                      <a:pt x="126" y="55"/>
                      <a:pt x="125" y="59"/>
                      <a:pt x="125" y="64"/>
                    </a:cubicBezTo>
                    <a:cubicBezTo>
                      <a:pt x="118" y="66"/>
                      <a:pt x="116" y="72"/>
                      <a:pt x="109" y="73"/>
                    </a:cubicBezTo>
                    <a:cubicBezTo>
                      <a:pt x="104" y="74"/>
                      <a:pt x="97" y="70"/>
                      <a:pt x="90" y="70"/>
                    </a:cubicBezTo>
                    <a:cubicBezTo>
                      <a:pt x="83" y="71"/>
                      <a:pt x="77" y="76"/>
                      <a:pt x="70" y="76"/>
                    </a:cubicBezTo>
                    <a:cubicBezTo>
                      <a:pt x="87" y="90"/>
                      <a:pt x="114" y="93"/>
                      <a:pt x="128" y="110"/>
                    </a:cubicBezTo>
                    <a:cubicBezTo>
                      <a:pt x="112" y="98"/>
                      <a:pt x="89" y="97"/>
                      <a:pt x="69" y="88"/>
                    </a:cubicBezTo>
                    <a:cubicBezTo>
                      <a:pt x="63" y="85"/>
                      <a:pt x="59" y="79"/>
                      <a:pt x="53" y="77"/>
                    </a:cubicBezTo>
                    <a:cubicBezTo>
                      <a:pt x="48" y="76"/>
                      <a:pt x="42" y="77"/>
                      <a:pt x="37" y="75"/>
                    </a:cubicBezTo>
                    <a:cubicBezTo>
                      <a:pt x="31" y="73"/>
                      <a:pt x="25" y="67"/>
                      <a:pt x="19" y="66"/>
                    </a:cubicBezTo>
                    <a:cubicBezTo>
                      <a:pt x="12" y="64"/>
                      <a:pt x="4" y="67"/>
                      <a:pt x="0" y="60"/>
                    </a:cubicBezTo>
                    <a:cubicBezTo>
                      <a:pt x="1" y="56"/>
                      <a:pt x="1" y="53"/>
                      <a:pt x="1" y="48"/>
                    </a:cubicBezTo>
                    <a:cubicBezTo>
                      <a:pt x="13" y="39"/>
                      <a:pt x="28" y="45"/>
                      <a:pt x="43" y="49"/>
                    </a:cubicBezTo>
                    <a:cubicBezTo>
                      <a:pt x="52" y="52"/>
                      <a:pt x="61" y="54"/>
                      <a:pt x="69" y="57"/>
                    </a:cubicBezTo>
                    <a:cubicBezTo>
                      <a:pt x="73" y="50"/>
                      <a:pt x="73" y="43"/>
                      <a:pt x="81" y="42"/>
                    </a:cubicBezTo>
                    <a:cubicBezTo>
                      <a:pt x="88" y="40"/>
                      <a:pt x="94" y="47"/>
                      <a:pt x="101" y="43"/>
                    </a:cubicBezTo>
                    <a:cubicBezTo>
                      <a:pt x="94" y="25"/>
                      <a:pt x="97" y="0"/>
                      <a:pt x="117" y="3"/>
                    </a:cubicBezTo>
                    <a:cubicBezTo>
                      <a:pt x="126" y="5"/>
                      <a:pt x="127" y="16"/>
                      <a:pt x="135" y="17"/>
                    </a:cubicBezTo>
                    <a:cubicBezTo>
                      <a:pt x="144" y="39"/>
                      <a:pt x="162" y="53"/>
                      <a:pt x="171" y="75"/>
                    </a:cubicBezTo>
                    <a:cubicBezTo>
                      <a:pt x="176" y="77"/>
                      <a:pt x="181" y="79"/>
                      <a:pt x="182" y="85"/>
                    </a:cubicBezTo>
                    <a:cubicBezTo>
                      <a:pt x="185" y="84"/>
                      <a:pt x="182" y="79"/>
                      <a:pt x="184" y="78"/>
                    </a:cubicBezTo>
                    <a:cubicBezTo>
                      <a:pt x="190" y="77"/>
                      <a:pt x="194" y="74"/>
                      <a:pt x="201" y="74"/>
                    </a:cubicBezTo>
                    <a:cubicBezTo>
                      <a:pt x="197" y="59"/>
                      <a:pt x="186" y="27"/>
                      <a:pt x="200" y="15"/>
                    </a:cubicBezTo>
                    <a:cubicBezTo>
                      <a:pt x="208" y="15"/>
                      <a:pt x="214" y="17"/>
                      <a:pt x="221" y="19"/>
                    </a:cubicBezTo>
                    <a:cubicBezTo>
                      <a:pt x="225" y="25"/>
                      <a:pt x="227" y="33"/>
                      <a:pt x="231" y="40"/>
                    </a:cubicBezTo>
                    <a:cubicBezTo>
                      <a:pt x="226" y="41"/>
                      <a:pt x="221" y="35"/>
                      <a:pt x="214" y="36"/>
                    </a:cubicBezTo>
                    <a:cubicBezTo>
                      <a:pt x="213" y="49"/>
                      <a:pt x="217" y="64"/>
                      <a:pt x="223" y="74"/>
                    </a:cubicBezTo>
                    <a:cubicBezTo>
                      <a:pt x="238" y="77"/>
                      <a:pt x="259" y="78"/>
                      <a:pt x="275" y="75"/>
                    </a:cubicBezTo>
                    <a:cubicBezTo>
                      <a:pt x="280" y="70"/>
                      <a:pt x="287" y="55"/>
                      <a:pt x="296" y="65"/>
                    </a:cubicBezTo>
                    <a:cubicBezTo>
                      <a:pt x="291" y="92"/>
                      <a:pt x="255" y="86"/>
                      <a:pt x="228" y="91"/>
                    </a:cubicBezTo>
                    <a:cubicBezTo>
                      <a:pt x="230" y="107"/>
                      <a:pt x="229" y="126"/>
                      <a:pt x="237" y="137"/>
                    </a:cubicBezTo>
                    <a:cubicBezTo>
                      <a:pt x="243" y="146"/>
                      <a:pt x="257" y="150"/>
                      <a:pt x="267" y="156"/>
                    </a:cubicBezTo>
                    <a:cubicBezTo>
                      <a:pt x="275" y="161"/>
                      <a:pt x="283" y="169"/>
                      <a:pt x="292" y="173"/>
                    </a:cubicBezTo>
                    <a:cubicBezTo>
                      <a:pt x="296" y="175"/>
                      <a:pt x="301" y="176"/>
                      <a:pt x="305" y="176"/>
                    </a:cubicBezTo>
                    <a:cubicBezTo>
                      <a:pt x="309" y="189"/>
                      <a:pt x="299" y="201"/>
                      <a:pt x="289" y="200"/>
                    </a:cubicBezTo>
                    <a:cubicBezTo>
                      <a:pt x="283" y="200"/>
                      <a:pt x="277" y="192"/>
                      <a:pt x="271" y="188"/>
                    </a:cubicBezTo>
                    <a:cubicBezTo>
                      <a:pt x="260" y="179"/>
                      <a:pt x="251" y="176"/>
                      <a:pt x="242" y="168"/>
                    </a:cubicBezTo>
                    <a:close/>
                    <a:moveTo>
                      <a:pt x="205" y="92"/>
                    </a:moveTo>
                    <a:cubicBezTo>
                      <a:pt x="196" y="93"/>
                      <a:pt x="187" y="95"/>
                      <a:pt x="180" y="91"/>
                    </a:cubicBezTo>
                    <a:cubicBezTo>
                      <a:pt x="180" y="95"/>
                      <a:pt x="176" y="97"/>
                      <a:pt x="173" y="99"/>
                    </a:cubicBezTo>
                    <a:cubicBezTo>
                      <a:pt x="187" y="104"/>
                      <a:pt x="196" y="115"/>
                      <a:pt x="210" y="120"/>
                    </a:cubicBezTo>
                    <a:cubicBezTo>
                      <a:pt x="209" y="110"/>
                      <a:pt x="208" y="101"/>
                      <a:pt x="205" y="92"/>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33333"/>
                  </a:solidFill>
                  <a:effectLst/>
                  <a:uLnTx/>
                  <a:uFillTx/>
                  <a:cs typeface="+mn-ea"/>
                  <a:sym typeface="+mn-lt"/>
                </a:endParaRPr>
              </a:p>
            </p:txBody>
          </p:sp>
          <p:sp>
            <p:nvSpPr>
              <p:cNvPr id="8" name="Freeform 68">
                <a:extLst>
                  <a:ext uri="{FF2B5EF4-FFF2-40B4-BE49-F238E27FC236}">
                    <a16:creationId xmlns:a16="http://schemas.microsoft.com/office/drawing/2014/main" id="{B71BAB86-180A-4286-F420-371FCBB5CDD0}"/>
                  </a:ext>
                </a:extLst>
              </p:cNvPr>
              <p:cNvSpPr/>
              <p:nvPr/>
            </p:nvSpPr>
            <p:spPr bwMode="auto">
              <a:xfrm rot="16200000">
                <a:off x="8105749" y="3026153"/>
                <a:ext cx="550755" cy="574517"/>
              </a:xfrm>
              <a:custGeom>
                <a:avLst/>
                <a:gdLst>
                  <a:gd name="T0" fmla="*/ 185 w 267"/>
                  <a:gd name="T1" fmla="*/ 135 h 257"/>
                  <a:gd name="T2" fmla="*/ 186 w 267"/>
                  <a:gd name="T3" fmla="*/ 183 h 257"/>
                  <a:gd name="T4" fmla="*/ 151 w 267"/>
                  <a:gd name="T5" fmla="*/ 178 h 257"/>
                  <a:gd name="T6" fmla="*/ 139 w 267"/>
                  <a:gd name="T7" fmla="*/ 141 h 257"/>
                  <a:gd name="T8" fmla="*/ 131 w 267"/>
                  <a:gd name="T9" fmla="*/ 133 h 257"/>
                  <a:gd name="T10" fmla="*/ 94 w 267"/>
                  <a:gd name="T11" fmla="*/ 188 h 257"/>
                  <a:gd name="T12" fmla="*/ 74 w 267"/>
                  <a:gd name="T13" fmla="*/ 240 h 257"/>
                  <a:gd name="T14" fmla="*/ 55 w 267"/>
                  <a:gd name="T15" fmla="*/ 256 h 257"/>
                  <a:gd name="T16" fmla="*/ 55 w 267"/>
                  <a:gd name="T17" fmla="*/ 245 h 257"/>
                  <a:gd name="T18" fmla="*/ 49 w 267"/>
                  <a:gd name="T19" fmla="*/ 179 h 257"/>
                  <a:gd name="T20" fmla="*/ 54 w 267"/>
                  <a:gd name="T21" fmla="*/ 175 h 257"/>
                  <a:gd name="T22" fmla="*/ 88 w 267"/>
                  <a:gd name="T23" fmla="*/ 115 h 257"/>
                  <a:gd name="T24" fmla="*/ 8 w 267"/>
                  <a:gd name="T25" fmla="*/ 62 h 257"/>
                  <a:gd name="T26" fmla="*/ 16 w 267"/>
                  <a:gd name="T27" fmla="*/ 28 h 257"/>
                  <a:gd name="T28" fmla="*/ 73 w 267"/>
                  <a:gd name="T29" fmla="*/ 0 h 257"/>
                  <a:gd name="T30" fmla="*/ 73 w 267"/>
                  <a:gd name="T31" fmla="*/ 5 h 257"/>
                  <a:gd name="T32" fmla="*/ 60 w 267"/>
                  <a:gd name="T33" fmla="*/ 30 h 257"/>
                  <a:gd name="T34" fmla="*/ 67 w 267"/>
                  <a:gd name="T35" fmla="*/ 60 h 257"/>
                  <a:gd name="T36" fmla="*/ 73 w 267"/>
                  <a:gd name="T37" fmla="*/ 61 h 257"/>
                  <a:gd name="T38" fmla="*/ 74 w 267"/>
                  <a:gd name="T39" fmla="*/ 65 h 257"/>
                  <a:gd name="T40" fmla="*/ 109 w 267"/>
                  <a:gd name="T41" fmla="*/ 73 h 257"/>
                  <a:gd name="T42" fmla="*/ 105 w 267"/>
                  <a:gd name="T43" fmla="*/ 55 h 257"/>
                  <a:gd name="T44" fmla="*/ 148 w 267"/>
                  <a:gd name="T45" fmla="*/ 20 h 257"/>
                  <a:gd name="T46" fmla="*/ 147 w 267"/>
                  <a:gd name="T47" fmla="*/ 42 h 257"/>
                  <a:gd name="T48" fmla="*/ 176 w 267"/>
                  <a:gd name="T49" fmla="*/ 93 h 257"/>
                  <a:gd name="T50" fmla="*/ 193 w 267"/>
                  <a:gd name="T51" fmla="*/ 100 h 257"/>
                  <a:gd name="T52" fmla="*/ 201 w 267"/>
                  <a:gd name="T53" fmla="*/ 101 h 257"/>
                  <a:gd name="T54" fmla="*/ 252 w 267"/>
                  <a:gd name="T55" fmla="*/ 111 h 257"/>
                  <a:gd name="T56" fmla="*/ 262 w 267"/>
                  <a:gd name="T57" fmla="*/ 87 h 257"/>
                  <a:gd name="T58" fmla="*/ 254 w 267"/>
                  <a:gd name="T59" fmla="*/ 137 h 257"/>
                  <a:gd name="T60" fmla="*/ 225 w 267"/>
                  <a:gd name="T61" fmla="*/ 143 h 257"/>
                  <a:gd name="T62" fmla="*/ 185 w 267"/>
                  <a:gd name="T63" fmla="*/ 1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7" h="257">
                    <a:moveTo>
                      <a:pt x="185" y="135"/>
                    </a:moveTo>
                    <a:cubicBezTo>
                      <a:pt x="187" y="147"/>
                      <a:pt x="189" y="162"/>
                      <a:pt x="186" y="183"/>
                    </a:cubicBezTo>
                    <a:cubicBezTo>
                      <a:pt x="180" y="194"/>
                      <a:pt x="147" y="199"/>
                      <a:pt x="151" y="178"/>
                    </a:cubicBezTo>
                    <a:cubicBezTo>
                      <a:pt x="143" y="169"/>
                      <a:pt x="143" y="156"/>
                      <a:pt x="139" y="141"/>
                    </a:cubicBezTo>
                    <a:cubicBezTo>
                      <a:pt x="137" y="138"/>
                      <a:pt x="134" y="135"/>
                      <a:pt x="131" y="133"/>
                    </a:cubicBezTo>
                    <a:cubicBezTo>
                      <a:pt x="116" y="145"/>
                      <a:pt x="98" y="168"/>
                      <a:pt x="94" y="188"/>
                    </a:cubicBezTo>
                    <a:cubicBezTo>
                      <a:pt x="90" y="207"/>
                      <a:pt x="80" y="223"/>
                      <a:pt x="74" y="240"/>
                    </a:cubicBezTo>
                    <a:cubicBezTo>
                      <a:pt x="68" y="245"/>
                      <a:pt x="68" y="257"/>
                      <a:pt x="55" y="256"/>
                    </a:cubicBezTo>
                    <a:cubicBezTo>
                      <a:pt x="53" y="254"/>
                      <a:pt x="53" y="247"/>
                      <a:pt x="55" y="245"/>
                    </a:cubicBezTo>
                    <a:cubicBezTo>
                      <a:pt x="45" y="227"/>
                      <a:pt x="42" y="201"/>
                      <a:pt x="49" y="179"/>
                    </a:cubicBezTo>
                    <a:cubicBezTo>
                      <a:pt x="51" y="178"/>
                      <a:pt x="52" y="176"/>
                      <a:pt x="54" y="175"/>
                    </a:cubicBezTo>
                    <a:cubicBezTo>
                      <a:pt x="59" y="148"/>
                      <a:pt x="80" y="138"/>
                      <a:pt x="88" y="115"/>
                    </a:cubicBezTo>
                    <a:cubicBezTo>
                      <a:pt x="53" y="107"/>
                      <a:pt x="10" y="100"/>
                      <a:pt x="8" y="62"/>
                    </a:cubicBezTo>
                    <a:cubicBezTo>
                      <a:pt x="0" y="49"/>
                      <a:pt x="13" y="38"/>
                      <a:pt x="16" y="28"/>
                    </a:cubicBezTo>
                    <a:cubicBezTo>
                      <a:pt x="30" y="13"/>
                      <a:pt x="61" y="16"/>
                      <a:pt x="73" y="0"/>
                    </a:cubicBezTo>
                    <a:cubicBezTo>
                      <a:pt x="73" y="2"/>
                      <a:pt x="67" y="6"/>
                      <a:pt x="73" y="5"/>
                    </a:cubicBezTo>
                    <a:cubicBezTo>
                      <a:pt x="69" y="14"/>
                      <a:pt x="63" y="20"/>
                      <a:pt x="60" y="30"/>
                    </a:cubicBezTo>
                    <a:cubicBezTo>
                      <a:pt x="63" y="41"/>
                      <a:pt x="58" y="53"/>
                      <a:pt x="67" y="60"/>
                    </a:cubicBezTo>
                    <a:cubicBezTo>
                      <a:pt x="68" y="60"/>
                      <a:pt x="72" y="60"/>
                      <a:pt x="73" y="61"/>
                    </a:cubicBezTo>
                    <a:cubicBezTo>
                      <a:pt x="74" y="61"/>
                      <a:pt x="74" y="64"/>
                      <a:pt x="74" y="65"/>
                    </a:cubicBezTo>
                    <a:cubicBezTo>
                      <a:pt x="85" y="70"/>
                      <a:pt x="99" y="72"/>
                      <a:pt x="109" y="73"/>
                    </a:cubicBezTo>
                    <a:cubicBezTo>
                      <a:pt x="109" y="70"/>
                      <a:pt x="107" y="60"/>
                      <a:pt x="105" y="55"/>
                    </a:cubicBezTo>
                    <a:cubicBezTo>
                      <a:pt x="112" y="34"/>
                      <a:pt x="122" y="20"/>
                      <a:pt x="148" y="20"/>
                    </a:cubicBezTo>
                    <a:cubicBezTo>
                      <a:pt x="158" y="25"/>
                      <a:pt x="153" y="37"/>
                      <a:pt x="147" y="42"/>
                    </a:cubicBezTo>
                    <a:cubicBezTo>
                      <a:pt x="155" y="61"/>
                      <a:pt x="161" y="81"/>
                      <a:pt x="176" y="93"/>
                    </a:cubicBezTo>
                    <a:cubicBezTo>
                      <a:pt x="183" y="91"/>
                      <a:pt x="187" y="98"/>
                      <a:pt x="193" y="100"/>
                    </a:cubicBezTo>
                    <a:cubicBezTo>
                      <a:pt x="195" y="101"/>
                      <a:pt x="198" y="100"/>
                      <a:pt x="201" y="101"/>
                    </a:cubicBezTo>
                    <a:cubicBezTo>
                      <a:pt x="215" y="106"/>
                      <a:pt x="233" y="119"/>
                      <a:pt x="252" y="111"/>
                    </a:cubicBezTo>
                    <a:cubicBezTo>
                      <a:pt x="254" y="102"/>
                      <a:pt x="251" y="87"/>
                      <a:pt x="262" y="87"/>
                    </a:cubicBezTo>
                    <a:cubicBezTo>
                      <a:pt x="260" y="108"/>
                      <a:pt x="267" y="123"/>
                      <a:pt x="254" y="137"/>
                    </a:cubicBezTo>
                    <a:cubicBezTo>
                      <a:pt x="246" y="138"/>
                      <a:pt x="235" y="153"/>
                      <a:pt x="225" y="143"/>
                    </a:cubicBezTo>
                    <a:cubicBezTo>
                      <a:pt x="214" y="146"/>
                      <a:pt x="198" y="137"/>
                      <a:pt x="185" y="135"/>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33333"/>
                  </a:solidFill>
                  <a:effectLst/>
                  <a:uLnTx/>
                  <a:uFillTx/>
                  <a:cs typeface="+mn-ea"/>
                  <a:sym typeface="+mn-lt"/>
                </a:endParaRPr>
              </a:p>
            </p:txBody>
          </p:sp>
          <p:sp>
            <p:nvSpPr>
              <p:cNvPr id="9" name="Freeform 69">
                <a:extLst>
                  <a:ext uri="{FF2B5EF4-FFF2-40B4-BE49-F238E27FC236}">
                    <a16:creationId xmlns:a16="http://schemas.microsoft.com/office/drawing/2014/main" id="{14A9B223-4E23-8F62-17B6-D34EC97678C8}"/>
                  </a:ext>
                </a:extLst>
              </p:cNvPr>
              <p:cNvSpPr/>
              <p:nvPr/>
            </p:nvSpPr>
            <p:spPr bwMode="auto">
              <a:xfrm rot="16200000">
                <a:off x="6954396" y="3054352"/>
                <a:ext cx="441526" cy="408890"/>
              </a:xfrm>
              <a:custGeom>
                <a:avLst/>
                <a:gdLst>
                  <a:gd name="T0" fmla="*/ 176 w 214"/>
                  <a:gd name="T1" fmla="*/ 134 h 182"/>
                  <a:gd name="T2" fmla="*/ 162 w 214"/>
                  <a:gd name="T3" fmla="*/ 86 h 182"/>
                  <a:gd name="T4" fmla="*/ 149 w 214"/>
                  <a:gd name="T5" fmla="*/ 80 h 182"/>
                  <a:gd name="T6" fmla="*/ 125 w 214"/>
                  <a:gd name="T7" fmla="*/ 56 h 182"/>
                  <a:gd name="T8" fmla="*/ 141 w 214"/>
                  <a:gd name="T9" fmla="*/ 121 h 182"/>
                  <a:gd name="T10" fmla="*/ 127 w 214"/>
                  <a:gd name="T11" fmla="*/ 128 h 182"/>
                  <a:gd name="T12" fmla="*/ 92 w 214"/>
                  <a:gd name="T13" fmla="*/ 92 h 182"/>
                  <a:gd name="T14" fmla="*/ 102 w 214"/>
                  <a:gd name="T15" fmla="*/ 157 h 182"/>
                  <a:gd name="T16" fmla="*/ 90 w 214"/>
                  <a:gd name="T17" fmla="*/ 179 h 182"/>
                  <a:gd name="T18" fmla="*/ 71 w 214"/>
                  <a:gd name="T19" fmla="*/ 171 h 182"/>
                  <a:gd name="T20" fmla="*/ 69 w 214"/>
                  <a:gd name="T21" fmla="*/ 133 h 182"/>
                  <a:gd name="T22" fmla="*/ 56 w 214"/>
                  <a:gd name="T23" fmla="*/ 110 h 182"/>
                  <a:gd name="T24" fmla="*/ 3 w 214"/>
                  <a:gd name="T25" fmla="*/ 73 h 182"/>
                  <a:gd name="T26" fmla="*/ 5 w 214"/>
                  <a:gd name="T27" fmla="*/ 53 h 182"/>
                  <a:gd name="T28" fmla="*/ 52 w 214"/>
                  <a:gd name="T29" fmla="*/ 72 h 182"/>
                  <a:gd name="T30" fmla="*/ 35 w 214"/>
                  <a:gd name="T31" fmla="*/ 21 h 182"/>
                  <a:gd name="T32" fmla="*/ 65 w 214"/>
                  <a:gd name="T33" fmla="*/ 27 h 182"/>
                  <a:gd name="T34" fmla="*/ 117 w 214"/>
                  <a:gd name="T35" fmla="*/ 94 h 182"/>
                  <a:gd name="T36" fmla="*/ 114 w 214"/>
                  <a:gd name="T37" fmla="*/ 38 h 182"/>
                  <a:gd name="T38" fmla="*/ 158 w 214"/>
                  <a:gd name="T39" fmla="*/ 57 h 182"/>
                  <a:gd name="T40" fmla="*/ 155 w 214"/>
                  <a:gd name="T41" fmla="*/ 23 h 182"/>
                  <a:gd name="T42" fmla="*/ 189 w 214"/>
                  <a:gd name="T43" fmla="*/ 5 h 182"/>
                  <a:gd name="T44" fmla="*/ 207 w 214"/>
                  <a:gd name="T45" fmla="*/ 120 h 182"/>
                  <a:gd name="T46" fmla="*/ 196 w 214"/>
                  <a:gd name="T47" fmla="*/ 134 h 182"/>
                  <a:gd name="T48" fmla="*/ 176 w 214"/>
                  <a:gd name="T49" fmla="*/ 13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4" h="182">
                    <a:moveTo>
                      <a:pt x="176" y="134"/>
                    </a:moveTo>
                    <a:cubicBezTo>
                      <a:pt x="171" y="118"/>
                      <a:pt x="164" y="105"/>
                      <a:pt x="162" y="86"/>
                    </a:cubicBezTo>
                    <a:cubicBezTo>
                      <a:pt x="158" y="83"/>
                      <a:pt x="153" y="82"/>
                      <a:pt x="149" y="80"/>
                    </a:cubicBezTo>
                    <a:cubicBezTo>
                      <a:pt x="146" y="67"/>
                      <a:pt x="132" y="64"/>
                      <a:pt x="125" y="56"/>
                    </a:cubicBezTo>
                    <a:cubicBezTo>
                      <a:pt x="128" y="80"/>
                      <a:pt x="136" y="99"/>
                      <a:pt x="141" y="121"/>
                    </a:cubicBezTo>
                    <a:cubicBezTo>
                      <a:pt x="137" y="124"/>
                      <a:pt x="135" y="129"/>
                      <a:pt x="127" y="128"/>
                    </a:cubicBezTo>
                    <a:cubicBezTo>
                      <a:pt x="117" y="114"/>
                      <a:pt x="103" y="105"/>
                      <a:pt x="92" y="92"/>
                    </a:cubicBezTo>
                    <a:cubicBezTo>
                      <a:pt x="91" y="114"/>
                      <a:pt x="104" y="131"/>
                      <a:pt x="102" y="157"/>
                    </a:cubicBezTo>
                    <a:cubicBezTo>
                      <a:pt x="101" y="165"/>
                      <a:pt x="96" y="177"/>
                      <a:pt x="90" y="179"/>
                    </a:cubicBezTo>
                    <a:cubicBezTo>
                      <a:pt x="80" y="182"/>
                      <a:pt x="76" y="175"/>
                      <a:pt x="71" y="171"/>
                    </a:cubicBezTo>
                    <a:cubicBezTo>
                      <a:pt x="74" y="162"/>
                      <a:pt x="70" y="145"/>
                      <a:pt x="69" y="133"/>
                    </a:cubicBezTo>
                    <a:cubicBezTo>
                      <a:pt x="68" y="118"/>
                      <a:pt x="67" y="118"/>
                      <a:pt x="56" y="110"/>
                    </a:cubicBezTo>
                    <a:cubicBezTo>
                      <a:pt x="41" y="97"/>
                      <a:pt x="19" y="83"/>
                      <a:pt x="3" y="73"/>
                    </a:cubicBezTo>
                    <a:cubicBezTo>
                      <a:pt x="5" y="65"/>
                      <a:pt x="0" y="59"/>
                      <a:pt x="5" y="53"/>
                    </a:cubicBezTo>
                    <a:cubicBezTo>
                      <a:pt x="27" y="47"/>
                      <a:pt x="37" y="64"/>
                      <a:pt x="52" y="72"/>
                    </a:cubicBezTo>
                    <a:cubicBezTo>
                      <a:pt x="50" y="52"/>
                      <a:pt x="32" y="43"/>
                      <a:pt x="35" y="21"/>
                    </a:cubicBezTo>
                    <a:cubicBezTo>
                      <a:pt x="48" y="21"/>
                      <a:pt x="58" y="22"/>
                      <a:pt x="65" y="27"/>
                    </a:cubicBezTo>
                    <a:cubicBezTo>
                      <a:pt x="76" y="55"/>
                      <a:pt x="100" y="71"/>
                      <a:pt x="117" y="94"/>
                    </a:cubicBezTo>
                    <a:cubicBezTo>
                      <a:pt x="111" y="79"/>
                      <a:pt x="96" y="51"/>
                      <a:pt x="114" y="38"/>
                    </a:cubicBezTo>
                    <a:cubicBezTo>
                      <a:pt x="137" y="37"/>
                      <a:pt x="143" y="51"/>
                      <a:pt x="158" y="57"/>
                    </a:cubicBezTo>
                    <a:cubicBezTo>
                      <a:pt x="157" y="46"/>
                      <a:pt x="156" y="37"/>
                      <a:pt x="155" y="23"/>
                    </a:cubicBezTo>
                    <a:cubicBezTo>
                      <a:pt x="163" y="14"/>
                      <a:pt x="174" y="0"/>
                      <a:pt x="189" y="5"/>
                    </a:cubicBezTo>
                    <a:cubicBezTo>
                      <a:pt x="180" y="49"/>
                      <a:pt x="214" y="76"/>
                      <a:pt x="207" y="120"/>
                    </a:cubicBezTo>
                    <a:cubicBezTo>
                      <a:pt x="204" y="125"/>
                      <a:pt x="201" y="131"/>
                      <a:pt x="196" y="134"/>
                    </a:cubicBezTo>
                    <a:cubicBezTo>
                      <a:pt x="187" y="132"/>
                      <a:pt x="185" y="135"/>
                      <a:pt x="176" y="134"/>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33333"/>
                  </a:solidFill>
                  <a:effectLst/>
                  <a:uLnTx/>
                  <a:uFillTx/>
                  <a:cs typeface="+mn-ea"/>
                  <a:sym typeface="+mn-lt"/>
                </a:endParaRPr>
              </a:p>
            </p:txBody>
          </p:sp>
          <p:sp>
            <p:nvSpPr>
              <p:cNvPr id="10" name="Freeform 70">
                <a:extLst>
                  <a:ext uri="{FF2B5EF4-FFF2-40B4-BE49-F238E27FC236}">
                    <a16:creationId xmlns:a16="http://schemas.microsoft.com/office/drawing/2014/main" id="{B3372FD5-5E08-1F3D-C3C5-2B053D6FFF56}"/>
                  </a:ext>
                </a:extLst>
              </p:cNvPr>
              <p:cNvSpPr>
                <a:spLocks noEditPoints="1"/>
              </p:cNvSpPr>
              <p:nvPr/>
            </p:nvSpPr>
            <p:spPr bwMode="auto">
              <a:xfrm rot="16200000">
                <a:off x="5668838" y="3040726"/>
                <a:ext cx="486840" cy="543462"/>
              </a:xfrm>
              <a:custGeom>
                <a:avLst/>
                <a:gdLst>
                  <a:gd name="T0" fmla="*/ 196 w 236"/>
                  <a:gd name="T1" fmla="*/ 175 h 242"/>
                  <a:gd name="T2" fmla="*/ 199 w 236"/>
                  <a:gd name="T3" fmla="*/ 169 h 242"/>
                  <a:gd name="T4" fmla="*/ 176 w 236"/>
                  <a:gd name="T5" fmla="*/ 100 h 242"/>
                  <a:gd name="T6" fmla="*/ 140 w 236"/>
                  <a:gd name="T7" fmla="*/ 97 h 242"/>
                  <a:gd name="T8" fmla="*/ 146 w 236"/>
                  <a:gd name="T9" fmla="*/ 127 h 242"/>
                  <a:gd name="T10" fmla="*/ 174 w 236"/>
                  <a:gd name="T11" fmla="*/ 133 h 242"/>
                  <a:gd name="T12" fmla="*/ 174 w 236"/>
                  <a:gd name="T13" fmla="*/ 150 h 242"/>
                  <a:gd name="T14" fmla="*/ 148 w 236"/>
                  <a:gd name="T15" fmla="*/ 147 h 242"/>
                  <a:gd name="T16" fmla="*/ 144 w 236"/>
                  <a:gd name="T17" fmla="*/ 174 h 242"/>
                  <a:gd name="T18" fmla="*/ 146 w 236"/>
                  <a:gd name="T19" fmla="*/ 180 h 242"/>
                  <a:gd name="T20" fmla="*/ 142 w 236"/>
                  <a:gd name="T21" fmla="*/ 195 h 242"/>
                  <a:gd name="T22" fmla="*/ 141 w 236"/>
                  <a:gd name="T23" fmla="*/ 210 h 242"/>
                  <a:gd name="T24" fmla="*/ 124 w 236"/>
                  <a:gd name="T25" fmla="*/ 233 h 242"/>
                  <a:gd name="T26" fmla="*/ 111 w 236"/>
                  <a:gd name="T27" fmla="*/ 242 h 242"/>
                  <a:gd name="T28" fmla="*/ 20 w 236"/>
                  <a:gd name="T29" fmla="*/ 202 h 242"/>
                  <a:gd name="T30" fmla="*/ 7 w 236"/>
                  <a:gd name="T31" fmla="*/ 197 h 242"/>
                  <a:gd name="T32" fmla="*/ 0 w 236"/>
                  <a:gd name="T33" fmla="*/ 187 h 242"/>
                  <a:gd name="T34" fmla="*/ 16 w 236"/>
                  <a:gd name="T35" fmla="*/ 163 h 242"/>
                  <a:gd name="T36" fmla="*/ 20 w 236"/>
                  <a:gd name="T37" fmla="*/ 127 h 242"/>
                  <a:gd name="T38" fmla="*/ 19 w 236"/>
                  <a:gd name="T39" fmla="*/ 100 h 242"/>
                  <a:gd name="T40" fmla="*/ 15 w 236"/>
                  <a:gd name="T41" fmla="*/ 84 h 242"/>
                  <a:gd name="T42" fmla="*/ 6 w 236"/>
                  <a:gd name="T43" fmla="*/ 52 h 242"/>
                  <a:gd name="T44" fmla="*/ 13 w 236"/>
                  <a:gd name="T45" fmla="*/ 36 h 242"/>
                  <a:gd name="T46" fmla="*/ 45 w 236"/>
                  <a:gd name="T47" fmla="*/ 16 h 242"/>
                  <a:gd name="T48" fmla="*/ 82 w 236"/>
                  <a:gd name="T49" fmla="*/ 3 h 242"/>
                  <a:gd name="T50" fmla="*/ 122 w 236"/>
                  <a:gd name="T51" fmla="*/ 31 h 242"/>
                  <a:gd name="T52" fmla="*/ 111 w 236"/>
                  <a:gd name="T53" fmla="*/ 35 h 242"/>
                  <a:gd name="T54" fmla="*/ 131 w 236"/>
                  <a:gd name="T55" fmla="*/ 75 h 242"/>
                  <a:gd name="T56" fmla="*/ 171 w 236"/>
                  <a:gd name="T57" fmla="*/ 77 h 242"/>
                  <a:gd name="T58" fmla="*/ 181 w 236"/>
                  <a:gd name="T59" fmla="*/ 51 h 242"/>
                  <a:gd name="T60" fmla="*/ 189 w 236"/>
                  <a:gd name="T61" fmla="*/ 45 h 242"/>
                  <a:gd name="T62" fmla="*/ 203 w 236"/>
                  <a:gd name="T63" fmla="*/ 43 h 242"/>
                  <a:gd name="T64" fmla="*/ 200 w 236"/>
                  <a:gd name="T65" fmla="*/ 77 h 242"/>
                  <a:gd name="T66" fmla="*/ 211 w 236"/>
                  <a:gd name="T67" fmla="*/ 98 h 242"/>
                  <a:gd name="T68" fmla="*/ 236 w 236"/>
                  <a:gd name="T69" fmla="*/ 168 h 242"/>
                  <a:gd name="T70" fmla="*/ 235 w 236"/>
                  <a:gd name="T71" fmla="*/ 175 h 242"/>
                  <a:gd name="T72" fmla="*/ 213 w 236"/>
                  <a:gd name="T73" fmla="*/ 206 h 242"/>
                  <a:gd name="T74" fmla="*/ 196 w 236"/>
                  <a:gd name="T75" fmla="*/ 175 h 242"/>
                  <a:gd name="T76" fmla="*/ 128 w 236"/>
                  <a:gd name="T77" fmla="*/ 147 h 242"/>
                  <a:gd name="T78" fmla="*/ 69 w 236"/>
                  <a:gd name="T79" fmla="*/ 170 h 242"/>
                  <a:gd name="T80" fmla="*/ 126 w 236"/>
                  <a:gd name="T81" fmla="*/ 124 h 242"/>
                  <a:gd name="T82" fmla="*/ 120 w 236"/>
                  <a:gd name="T83" fmla="*/ 102 h 242"/>
                  <a:gd name="T84" fmla="*/ 91 w 236"/>
                  <a:gd name="T85" fmla="*/ 89 h 242"/>
                  <a:gd name="T86" fmla="*/ 53 w 236"/>
                  <a:gd name="T87" fmla="*/ 86 h 242"/>
                  <a:gd name="T88" fmla="*/ 105 w 236"/>
                  <a:gd name="T89" fmla="*/ 74 h 242"/>
                  <a:gd name="T90" fmla="*/ 89 w 236"/>
                  <a:gd name="T91" fmla="*/ 30 h 242"/>
                  <a:gd name="T92" fmla="*/ 39 w 236"/>
                  <a:gd name="T93" fmla="*/ 47 h 242"/>
                  <a:gd name="T94" fmla="*/ 49 w 236"/>
                  <a:gd name="T95" fmla="*/ 168 h 242"/>
                  <a:gd name="T96" fmla="*/ 110 w 236"/>
                  <a:gd name="T97" fmla="*/ 196 h 242"/>
                  <a:gd name="T98" fmla="*/ 128 w 236"/>
                  <a:gd name="T99" fmla="*/ 14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6" h="242">
                    <a:moveTo>
                      <a:pt x="196" y="175"/>
                    </a:moveTo>
                    <a:cubicBezTo>
                      <a:pt x="197" y="172"/>
                      <a:pt x="199" y="172"/>
                      <a:pt x="199" y="169"/>
                    </a:cubicBezTo>
                    <a:cubicBezTo>
                      <a:pt x="192" y="144"/>
                      <a:pt x="185" y="121"/>
                      <a:pt x="176" y="100"/>
                    </a:cubicBezTo>
                    <a:cubicBezTo>
                      <a:pt x="162" y="103"/>
                      <a:pt x="155" y="95"/>
                      <a:pt x="140" y="97"/>
                    </a:cubicBezTo>
                    <a:cubicBezTo>
                      <a:pt x="141" y="108"/>
                      <a:pt x="145" y="116"/>
                      <a:pt x="146" y="127"/>
                    </a:cubicBezTo>
                    <a:cubicBezTo>
                      <a:pt x="153" y="132"/>
                      <a:pt x="165" y="131"/>
                      <a:pt x="174" y="133"/>
                    </a:cubicBezTo>
                    <a:cubicBezTo>
                      <a:pt x="177" y="137"/>
                      <a:pt x="177" y="146"/>
                      <a:pt x="174" y="150"/>
                    </a:cubicBezTo>
                    <a:cubicBezTo>
                      <a:pt x="164" y="155"/>
                      <a:pt x="158" y="149"/>
                      <a:pt x="148" y="147"/>
                    </a:cubicBezTo>
                    <a:cubicBezTo>
                      <a:pt x="148" y="156"/>
                      <a:pt x="144" y="165"/>
                      <a:pt x="144" y="174"/>
                    </a:cubicBezTo>
                    <a:cubicBezTo>
                      <a:pt x="144" y="176"/>
                      <a:pt x="147" y="178"/>
                      <a:pt x="146" y="180"/>
                    </a:cubicBezTo>
                    <a:cubicBezTo>
                      <a:pt x="146" y="185"/>
                      <a:pt x="144" y="190"/>
                      <a:pt x="142" y="195"/>
                    </a:cubicBezTo>
                    <a:cubicBezTo>
                      <a:pt x="141" y="200"/>
                      <a:pt x="142" y="206"/>
                      <a:pt x="141" y="210"/>
                    </a:cubicBezTo>
                    <a:cubicBezTo>
                      <a:pt x="137" y="219"/>
                      <a:pt x="128" y="224"/>
                      <a:pt x="124" y="233"/>
                    </a:cubicBezTo>
                    <a:cubicBezTo>
                      <a:pt x="119" y="235"/>
                      <a:pt x="113" y="237"/>
                      <a:pt x="111" y="242"/>
                    </a:cubicBezTo>
                    <a:cubicBezTo>
                      <a:pt x="71" y="241"/>
                      <a:pt x="60" y="206"/>
                      <a:pt x="20" y="202"/>
                    </a:cubicBezTo>
                    <a:cubicBezTo>
                      <a:pt x="17" y="199"/>
                      <a:pt x="14" y="195"/>
                      <a:pt x="7" y="197"/>
                    </a:cubicBezTo>
                    <a:cubicBezTo>
                      <a:pt x="4" y="194"/>
                      <a:pt x="3" y="190"/>
                      <a:pt x="0" y="187"/>
                    </a:cubicBezTo>
                    <a:cubicBezTo>
                      <a:pt x="5" y="179"/>
                      <a:pt x="8" y="169"/>
                      <a:pt x="16" y="163"/>
                    </a:cubicBezTo>
                    <a:cubicBezTo>
                      <a:pt x="19" y="150"/>
                      <a:pt x="16" y="135"/>
                      <a:pt x="20" y="127"/>
                    </a:cubicBezTo>
                    <a:cubicBezTo>
                      <a:pt x="16" y="120"/>
                      <a:pt x="17" y="108"/>
                      <a:pt x="19" y="100"/>
                    </a:cubicBezTo>
                    <a:cubicBezTo>
                      <a:pt x="15" y="95"/>
                      <a:pt x="16" y="91"/>
                      <a:pt x="15" y="84"/>
                    </a:cubicBezTo>
                    <a:cubicBezTo>
                      <a:pt x="12" y="73"/>
                      <a:pt x="4" y="64"/>
                      <a:pt x="6" y="52"/>
                    </a:cubicBezTo>
                    <a:cubicBezTo>
                      <a:pt x="6" y="50"/>
                      <a:pt x="10" y="40"/>
                      <a:pt x="13" y="36"/>
                    </a:cubicBezTo>
                    <a:cubicBezTo>
                      <a:pt x="18" y="29"/>
                      <a:pt x="31" y="22"/>
                      <a:pt x="45" y="16"/>
                    </a:cubicBezTo>
                    <a:cubicBezTo>
                      <a:pt x="58" y="11"/>
                      <a:pt x="73" y="4"/>
                      <a:pt x="82" y="3"/>
                    </a:cubicBezTo>
                    <a:cubicBezTo>
                      <a:pt x="100" y="0"/>
                      <a:pt x="126" y="13"/>
                      <a:pt x="122" y="31"/>
                    </a:cubicBezTo>
                    <a:cubicBezTo>
                      <a:pt x="119" y="34"/>
                      <a:pt x="115" y="34"/>
                      <a:pt x="111" y="35"/>
                    </a:cubicBezTo>
                    <a:cubicBezTo>
                      <a:pt x="114" y="52"/>
                      <a:pt x="124" y="62"/>
                      <a:pt x="131" y="75"/>
                    </a:cubicBezTo>
                    <a:cubicBezTo>
                      <a:pt x="143" y="74"/>
                      <a:pt x="162" y="83"/>
                      <a:pt x="171" y="77"/>
                    </a:cubicBezTo>
                    <a:cubicBezTo>
                      <a:pt x="178" y="72"/>
                      <a:pt x="175" y="58"/>
                      <a:pt x="181" y="51"/>
                    </a:cubicBezTo>
                    <a:cubicBezTo>
                      <a:pt x="180" y="52"/>
                      <a:pt x="189" y="45"/>
                      <a:pt x="189" y="45"/>
                    </a:cubicBezTo>
                    <a:cubicBezTo>
                      <a:pt x="193" y="43"/>
                      <a:pt x="198" y="43"/>
                      <a:pt x="203" y="43"/>
                    </a:cubicBezTo>
                    <a:cubicBezTo>
                      <a:pt x="206" y="56"/>
                      <a:pt x="195" y="62"/>
                      <a:pt x="200" y="77"/>
                    </a:cubicBezTo>
                    <a:cubicBezTo>
                      <a:pt x="202" y="83"/>
                      <a:pt x="207" y="89"/>
                      <a:pt x="211" y="98"/>
                    </a:cubicBezTo>
                    <a:cubicBezTo>
                      <a:pt x="218" y="118"/>
                      <a:pt x="229" y="149"/>
                      <a:pt x="236" y="168"/>
                    </a:cubicBezTo>
                    <a:cubicBezTo>
                      <a:pt x="236" y="169"/>
                      <a:pt x="235" y="173"/>
                      <a:pt x="235" y="175"/>
                    </a:cubicBezTo>
                    <a:cubicBezTo>
                      <a:pt x="232" y="187"/>
                      <a:pt x="224" y="208"/>
                      <a:pt x="213" y="206"/>
                    </a:cubicBezTo>
                    <a:cubicBezTo>
                      <a:pt x="201" y="205"/>
                      <a:pt x="205" y="182"/>
                      <a:pt x="196" y="175"/>
                    </a:cubicBezTo>
                    <a:close/>
                    <a:moveTo>
                      <a:pt x="128" y="147"/>
                    </a:moveTo>
                    <a:cubicBezTo>
                      <a:pt x="95" y="141"/>
                      <a:pt x="93" y="169"/>
                      <a:pt x="69" y="170"/>
                    </a:cubicBezTo>
                    <a:cubicBezTo>
                      <a:pt x="56" y="133"/>
                      <a:pt x="95" y="119"/>
                      <a:pt x="126" y="124"/>
                    </a:cubicBezTo>
                    <a:cubicBezTo>
                      <a:pt x="127" y="114"/>
                      <a:pt x="122" y="110"/>
                      <a:pt x="120" y="102"/>
                    </a:cubicBezTo>
                    <a:cubicBezTo>
                      <a:pt x="111" y="98"/>
                      <a:pt x="103" y="90"/>
                      <a:pt x="91" y="89"/>
                    </a:cubicBezTo>
                    <a:cubicBezTo>
                      <a:pt x="79" y="88"/>
                      <a:pt x="64" y="95"/>
                      <a:pt x="53" y="86"/>
                    </a:cubicBezTo>
                    <a:cubicBezTo>
                      <a:pt x="52" y="64"/>
                      <a:pt x="87" y="70"/>
                      <a:pt x="105" y="74"/>
                    </a:cubicBezTo>
                    <a:cubicBezTo>
                      <a:pt x="100" y="58"/>
                      <a:pt x="94" y="46"/>
                      <a:pt x="89" y="30"/>
                    </a:cubicBezTo>
                    <a:cubicBezTo>
                      <a:pt x="68" y="31"/>
                      <a:pt x="51" y="37"/>
                      <a:pt x="39" y="47"/>
                    </a:cubicBezTo>
                    <a:cubicBezTo>
                      <a:pt x="40" y="90"/>
                      <a:pt x="53" y="131"/>
                      <a:pt x="49" y="168"/>
                    </a:cubicBezTo>
                    <a:cubicBezTo>
                      <a:pt x="67" y="180"/>
                      <a:pt x="86" y="190"/>
                      <a:pt x="110" y="196"/>
                    </a:cubicBezTo>
                    <a:cubicBezTo>
                      <a:pt x="121" y="185"/>
                      <a:pt x="131" y="165"/>
                      <a:pt x="128" y="147"/>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33333"/>
                  </a:solidFill>
                  <a:effectLst/>
                  <a:uLnTx/>
                  <a:uFillTx/>
                  <a:cs typeface="+mn-ea"/>
                  <a:sym typeface="+mn-lt"/>
                </a:endParaRPr>
              </a:p>
            </p:txBody>
          </p:sp>
          <p:sp>
            <p:nvSpPr>
              <p:cNvPr id="11" name="Freeform 72">
                <a:extLst>
                  <a:ext uri="{FF2B5EF4-FFF2-40B4-BE49-F238E27FC236}">
                    <a16:creationId xmlns:a16="http://schemas.microsoft.com/office/drawing/2014/main" id="{C36819CF-ABC8-E0FD-4E76-D0ADB89A4BF4}"/>
                  </a:ext>
                </a:extLst>
              </p:cNvPr>
              <p:cNvSpPr/>
              <p:nvPr/>
            </p:nvSpPr>
            <p:spPr bwMode="auto">
              <a:xfrm rot="16200000">
                <a:off x="6923315" y="3199769"/>
                <a:ext cx="410522" cy="388187"/>
              </a:xfrm>
              <a:custGeom>
                <a:avLst/>
                <a:gdLst>
                  <a:gd name="T0" fmla="*/ 63 w 199"/>
                  <a:gd name="T1" fmla="*/ 137 h 174"/>
                  <a:gd name="T2" fmla="*/ 114 w 199"/>
                  <a:gd name="T3" fmla="*/ 142 h 174"/>
                  <a:gd name="T4" fmla="*/ 108 w 199"/>
                  <a:gd name="T5" fmla="*/ 159 h 174"/>
                  <a:gd name="T6" fmla="*/ 67 w 199"/>
                  <a:gd name="T7" fmla="*/ 162 h 174"/>
                  <a:gd name="T8" fmla="*/ 56 w 199"/>
                  <a:gd name="T9" fmla="*/ 159 h 174"/>
                  <a:gd name="T10" fmla="*/ 37 w 199"/>
                  <a:gd name="T11" fmla="*/ 174 h 174"/>
                  <a:gd name="T12" fmla="*/ 19 w 199"/>
                  <a:gd name="T13" fmla="*/ 150 h 174"/>
                  <a:gd name="T14" fmla="*/ 13 w 199"/>
                  <a:gd name="T15" fmla="*/ 139 h 174"/>
                  <a:gd name="T16" fmla="*/ 19 w 199"/>
                  <a:gd name="T17" fmla="*/ 106 h 174"/>
                  <a:gd name="T18" fmla="*/ 27 w 199"/>
                  <a:gd name="T19" fmla="*/ 18 h 174"/>
                  <a:gd name="T20" fmla="*/ 94 w 199"/>
                  <a:gd name="T21" fmla="*/ 2 h 174"/>
                  <a:gd name="T22" fmla="*/ 158 w 199"/>
                  <a:gd name="T23" fmla="*/ 6 h 174"/>
                  <a:gd name="T24" fmla="*/ 197 w 199"/>
                  <a:gd name="T25" fmla="*/ 14 h 174"/>
                  <a:gd name="T26" fmla="*/ 175 w 199"/>
                  <a:gd name="T27" fmla="*/ 28 h 174"/>
                  <a:gd name="T28" fmla="*/ 76 w 199"/>
                  <a:gd name="T29" fmla="*/ 31 h 174"/>
                  <a:gd name="T30" fmla="*/ 52 w 199"/>
                  <a:gd name="T31" fmla="*/ 50 h 174"/>
                  <a:gd name="T32" fmla="*/ 63 w 199"/>
                  <a:gd name="T33" fmla="*/ 103 h 174"/>
                  <a:gd name="T34" fmla="*/ 65 w 199"/>
                  <a:gd name="T35" fmla="*/ 114 h 174"/>
                  <a:gd name="T36" fmla="*/ 63 w 199"/>
                  <a:gd name="T37" fmla="*/ 13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9" h="174">
                    <a:moveTo>
                      <a:pt x="63" y="137"/>
                    </a:moveTo>
                    <a:cubicBezTo>
                      <a:pt x="78" y="144"/>
                      <a:pt x="101" y="133"/>
                      <a:pt x="114" y="142"/>
                    </a:cubicBezTo>
                    <a:cubicBezTo>
                      <a:pt x="118" y="152"/>
                      <a:pt x="110" y="152"/>
                      <a:pt x="108" y="159"/>
                    </a:cubicBezTo>
                    <a:cubicBezTo>
                      <a:pt x="95" y="160"/>
                      <a:pt x="80" y="163"/>
                      <a:pt x="67" y="162"/>
                    </a:cubicBezTo>
                    <a:cubicBezTo>
                      <a:pt x="64" y="162"/>
                      <a:pt x="60" y="159"/>
                      <a:pt x="56" y="159"/>
                    </a:cubicBezTo>
                    <a:cubicBezTo>
                      <a:pt x="47" y="160"/>
                      <a:pt x="46" y="172"/>
                      <a:pt x="37" y="174"/>
                    </a:cubicBezTo>
                    <a:cubicBezTo>
                      <a:pt x="26" y="171"/>
                      <a:pt x="14" y="162"/>
                      <a:pt x="19" y="150"/>
                    </a:cubicBezTo>
                    <a:cubicBezTo>
                      <a:pt x="15" y="151"/>
                      <a:pt x="16" y="141"/>
                      <a:pt x="13" y="139"/>
                    </a:cubicBezTo>
                    <a:cubicBezTo>
                      <a:pt x="23" y="133"/>
                      <a:pt x="12" y="115"/>
                      <a:pt x="19" y="106"/>
                    </a:cubicBezTo>
                    <a:cubicBezTo>
                      <a:pt x="16" y="74"/>
                      <a:pt x="0" y="36"/>
                      <a:pt x="27" y="18"/>
                    </a:cubicBezTo>
                    <a:cubicBezTo>
                      <a:pt x="46" y="12"/>
                      <a:pt x="68" y="3"/>
                      <a:pt x="94" y="2"/>
                    </a:cubicBezTo>
                    <a:cubicBezTo>
                      <a:pt x="116" y="0"/>
                      <a:pt x="138" y="4"/>
                      <a:pt x="158" y="6"/>
                    </a:cubicBezTo>
                    <a:cubicBezTo>
                      <a:pt x="172" y="6"/>
                      <a:pt x="195" y="2"/>
                      <a:pt x="197" y="14"/>
                    </a:cubicBezTo>
                    <a:cubicBezTo>
                      <a:pt x="199" y="25"/>
                      <a:pt x="188" y="28"/>
                      <a:pt x="175" y="28"/>
                    </a:cubicBezTo>
                    <a:cubicBezTo>
                      <a:pt x="148" y="26"/>
                      <a:pt x="95" y="16"/>
                      <a:pt x="76" y="31"/>
                    </a:cubicBezTo>
                    <a:cubicBezTo>
                      <a:pt x="63" y="25"/>
                      <a:pt x="59" y="43"/>
                      <a:pt x="52" y="50"/>
                    </a:cubicBezTo>
                    <a:cubicBezTo>
                      <a:pt x="53" y="68"/>
                      <a:pt x="60" y="87"/>
                      <a:pt x="63" y="103"/>
                    </a:cubicBezTo>
                    <a:cubicBezTo>
                      <a:pt x="63" y="108"/>
                      <a:pt x="63" y="109"/>
                      <a:pt x="65" y="114"/>
                    </a:cubicBezTo>
                    <a:cubicBezTo>
                      <a:pt x="67" y="124"/>
                      <a:pt x="63" y="127"/>
                      <a:pt x="63" y="137"/>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33333"/>
                  </a:solidFill>
                  <a:effectLst/>
                  <a:uLnTx/>
                  <a:uFillTx/>
                  <a:cs typeface="+mn-ea"/>
                  <a:sym typeface="+mn-lt"/>
                </a:endParaRPr>
              </a:p>
            </p:txBody>
          </p:sp>
          <p:sp>
            <p:nvSpPr>
              <p:cNvPr id="12" name="Freeform 74">
                <a:extLst>
                  <a:ext uri="{FF2B5EF4-FFF2-40B4-BE49-F238E27FC236}">
                    <a16:creationId xmlns:a16="http://schemas.microsoft.com/office/drawing/2014/main" id="{2BC4A527-7251-C2ED-ACB3-6EFFFDB3F840}"/>
                  </a:ext>
                </a:extLst>
              </p:cNvPr>
              <p:cNvSpPr/>
              <p:nvPr/>
            </p:nvSpPr>
            <p:spPr bwMode="auto">
              <a:xfrm rot="16200000">
                <a:off x="8934115" y="3221992"/>
                <a:ext cx="400188" cy="383011"/>
              </a:xfrm>
              <a:custGeom>
                <a:avLst/>
                <a:gdLst>
                  <a:gd name="T0" fmla="*/ 145 w 194"/>
                  <a:gd name="T1" fmla="*/ 101 h 172"/>
                  <a:gd name="T2" fmla="*/ 132 w 194"/>
                  <a:gd name="T3" fmla="*/ 170 h 172"/>
                  <a:gd name="T4" fmla="*/ 125 w 194"/>
                  <a:gd name="T5" fmla="*/ 172 h 172"/>
                  <a:gd name="T6" fmla="*/ 112 w 194"/>
                  <a:gd name="T7" fmla="*/ 104 h 172"/>
                  <a:gd name="T8" fmla="*/ 5 w 194"/>
                  <a:gd name="T9" fmla="*/ 77 h 172"/>
                  <a:gd name="T10" fmla="*/ 1 w 194"/>
                  <a:gd name="T11" fmla="*/ 58 h 172"/>
                  <a:gd name="T12" fmla="*/ 73 w 194"/>
                  <a:gd name="T13" fmla="*/ 34 h 172"/>
                  <a:gd name="T14" fmla="*/ 80 w 194"/>
                  <a:gd name="T15" fmla="*/ 38 h 172"/>
                  <a:gd name="T16" fmla="*/ 72 w 194"/>
                  <a:gd name="T17" fmla="*/ 42 h 172"/>
                  <a:gd name="T18" fmla="*/ 62 w 194"/>
                  <a:gd name="T19" fmla="*/ 59 h 172"/>
                  <a:gd name="T20" fmla="*/ 103 w 194"/>
                  <a:gd name="T21" fmla="*/ 75 h 172"/>
                  <a:gd name="T22" fmla="*/ 92 w 194"/>
                  <a:gd name="T23" fmla="*/ 30 h 172"/>
                  <a:gd name="T24" fmla="*/ 91 w 194"/>
                  <a:gd name="T25" fmla="*/ 20 h 172"/>
                  <a:gd name="T26" fmla="*/ 111 w 194"/>
                  <a:gd name="T27" fmla="*/ 0 h 172"/>
                  <a:gd name="T28" fmla="*/ 130 w 194"/>
                  <a:gd name="T29" fmla="*/ 9 h 172"/>
                  <a:gd name="T30" fmla="*/ 128 w 194"/>
                  <a:gd name="T31" fmla="*/ 27 h 172"/>
                  <a:gd name="T32" fmla="*/ 133 w 194"/>
                  <a:gd name="T33" fmla="*/ 55 h 172"/>
                  <a:gd name="T34" fmla="*/ 139 w 194"/>
                  <a:gd name="T35" fmla="*/ 71 h 172"/>
                  <a:gd name="T36" fmla="*/ 176 w 194"/>
                  <a:gd name="T37" fmla="*/ 94 h 172"/>
                  <a:gd name="T38" fmla="*/ 153 w 194"/>
                  <a:gd name="T39" fmla="*/ 29 h 172"/>
                  <a:gd name="T40" fmla="*/ 147 w 194"/>
                  <a:gd name="T41" fmla="*/ 3 h 172"/>
                  <a:gd name="T42" fmla="*/ 156 w 194"/>
                  <a:gd name="T43" fmla="*/ 3 h 172"/>
                  <a:gd name="T44" fmla="*/ 159 w 194"/>
                  <a:gd name="T45" fmla="*/ 14 h 172"/>
                  <a:gd name="T46" fmla="*/ 191 w 194"/>
                  <a:gd name="T47" fmla="*/ 89 h 172"/>
                  <a:gd name="T48" fmla="*/ 187 w 194"/>
                  <a:gd name="T49" fmla="*/ 121 h 172"/>
                  <a:gd name="T50" fmla="*/ 177 w 194"/>
                  <a:gd name="T51" fmla="*/ 122 h 172"/>
                  <a:gd name="T52" fmla="*/ 168 w 194"/>
                  <a:gd name="T53" fmla="*/ 115 h 172"/>
                  <a:gd name="T54" fmla="*/ 145 w 194"/>
                  <a:gd name="T55" fmla="*/ 10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4" h="172">
                    <a:moveTo>
                      <a:pt x="145" y="101"/>
                    </a:moveTo>
                    <a:cubicBezTo>
                      <a:pt x="144" y="119"/>
                      <a:pt x="148" y="157"/>
                      <a:pt x="132" y="170"/>
                    </a:cubicBezTo>
                    <a:cubicBezTo>
                      <a:pt x="127" y="169"/>
                      <a:pt x="128" y="168"/>
                      <a:pt x="125" y="172"/>
                    </a:cubicBezTo>
                    <a:cubicBezTo>
                      <a:pt x="105" y="164"/>
                      <a:pt x="116" y="129"/>
                      <a:pt x="112" y="104"/>
                    </a:cubicBezTo>
                    <a:cubicBezTo>
                      <a:pt x="78" y="94"/>
                      <a:pt x="30" y="97"/>
                      <a:pt x="5" y="77"/>
                    </a:cubicBezTo>
                    <a:cubicBezTo>
                      <a:pt x="3" y="72"/>
                      <a:pt x="0" y="67"/>
                      <a:pt x="1" y="58"/>
                    </a:cubicBezTo>
                    <a:cubicBezTo>
                      <a:pt x="19" y="44"/>
                      <a:pt x="41" y="28"/>
                      <a:pt x="73" y="34"/>
                    </a:cubicBezTo>
                    <a:cubicBezTo>
                      <a:pt x="75" y="35"/>
                      <a:pt x="74" y="40"/>
                      <a:pt x="80" y="38"/>
                    </a:cubicBezTo>
                    <a:cubicBezTo>
                      <a:pt x="79" y="41"/>
                      <a:pt x="75" y="41"/>
                      <a:pt x="72" y="42"/>
                    </a:cubicBezTo>
                    <a:cubicBezTo>
                      <a:pt x="75" y="48"/>
                      <a:pt x="64" y="52"/>
                      <a:pt x="62" y="59"/>
                    </a:cubicBezTo>
                    <a:cubicBezTo>
                      <a:pt x="74" y="66"/>
                      <a:pt x="88" y="71"/>
                      <a:pt x="103" y="75"/>
                    </a:cubicBezTo>
                    <a:cubicBezTo>
                      <a:pt x="106" y="61"/>
                      <a:pt x="98" y="42"/>
                      <a:pt x="92" y="30"/>
                    </a:cubicBezTo>
                    <a:cubicBezTo>
                      <a:pt x="94" y="25"/>
                      <a:pt x="92" y="25"/>
                      <a:pt x="91" y="20"/>
                    </a:cubicBezTo>
                    <a:cubicBezTo>
                      <a:pt x="94" y="9"/>
                      <a:pt x="104" y="6"/>
                      <a:pt x="111" y="0"/>
                    </a:cubicBezTo>
                    <a:cubicBezTo>
                      <a:pt x="118" y="2"/>
                      <a:pt x="126" y="4"/>
                      <a:pt x="130" y="9"/>
                    </a:cubicBezTo>
                    <a:cubicBezTo>
                      <a:pt x="135" y="16"/>
                      <a:pt x="129" y="22"/>
                      <a:pt x="128" y="27"/>
                    </a:cubicBezTo>
                    <a:cubicBezTo>
                      <a:pt x="128" y="30"/>
                      <a:pt x="132" y="49"/>
                      <a:pt x="133" y="55"/>
                    </a:cubicBezTo>
                    <a:cubicBezTo>
                      <a:pt x="134" y="60"/>
                      <a:pt x="139" y="65"/>
                      <a:pt x="139" y="71"/>
                    </a:cubicBezTo>
                    <a:cubicBezTo>
                      <a:pt x="160" y="66"/>
                      <a:pt x="161" y="89"/>
                      <a:pt x="176" y="94"/>
                    </a:cubicBezTo>
                    <a:cubicBezTo>
                      <a:pt x="169" y="76"/>
                      <a:pt x="164" y="48"/>
                      <a:pt x="153" y="29"/>
                    </a:cubicBezTo>
                    <a:cubicBezTo>
                      <a:pt x="149" y="22"/>
                      <a:pt x="139" y="15"/>
                      <a:pt x="147" y="3"/>
                    </a:cubicBezTo>
                    <a:cubicBezTo>
                      <a:pt x="152" y="4"/>
                      <a:pt x="153" y="2"/>
                      <a:pt x="156" y="3"/>
                    </a:cubicBezTo>
                    <a:cubicBezTo>
                      <a:pt x="158" y="6"/>
                      <a:pt x="158" y="11"/>
                      <a:pt x="159" y="14"/>
                    </a:cubicBezTo>
                    <a:cubicBezTo>
                      <a:pt x="168" y="29"/>
                      <a:pt x="185" y="67"/>
                      <a:pt x="191" y="89"/>
                    </a:cubicBezTo>
                    <a:cubicBezTo>
                      <a:pt x="194" y="102"/>
                      <a:pt x="194" y="115"/>
                      <a:pt x="187" y="121"/>
                    </a:cubicBezTo>
                    <a:cubicBezTo>
                      <a:pt x="183" y="119"/>
                      <a:pt x="181" y="123"/>
                      <a:pt x="177" y="122"/>
                    </a:cubicBezTo>
                    <a:cubicBezTo>
                      <a:pt x="173" y="122"/>
                      <a:pt x="171" y="117"/>
                      <a:pt x="168" y="115"/>
                    </a:cubicBezTo>
                    <a:cubicBezTo>
                      <a:pt x="160" y="110"/>
                      <a:pt x="151" y="106"/>
                      <a:pt x="145" y="101"/>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33333"/>
                  </a:solidFill>
                  <a:effectLst/>
                  <a:uLnTx/>
                  <a:uFillTx/>
                  <a:cs typeface="+mn-ea"/>
                  <a:sym typeface="+mn-lt"/>
                </a:endParaRPr>
              </a:p>
            </p:txBody>
          </p:sp>
          <p:sp>
            <p:nvSpPr>
              <p:cNvPr id="13" name="Freeform 75">
                <a:extLst>
                  <a:ext uri="{FF2B5EF4-FFF2-40B4-BE49-F238E27FC236}">
                    <a16:creationId xmlns:a16="http://schemas.microsoft.com/office/drawing/2014/main" id="{84D5EA60-BC75-D830-3C2A-547AF14ED3EE}"/>
                  </a:ext>
                </a:extLst>
              </p:cNvPr>
              <p:cNvSpPr/>
              <p:nvPr/>
            </p:nvSpPr>
            <p:spPr bwMode="auto">
              <a:xfrm rot="16200000">
                <a:off x="7653098" y="3314619"/>
                <a:ext cx="400188" cy="222561"/>
              </a:xfrm>
              <a:custGeom>
                <a:avLst/>
                <a:gdLst>
                  <a:gd name="T0" fmla="*/ 151 w 194"/>
                  <a:gd name="T1" fmla="*/ 45 h 99"/>
                  <a:gd name="T2" fmla="*/ 139 w 194"/>
                  <a:gd name="T3" fmla="*/ 91 h 99"/>
                  <a:gd name="T4" fmla="*/ 118 w 194"/>
                  <a:gd name="T5" fmla="*/ 99 h 99"/>
                  <a:gd name="T6" fmla="*/ 3 w 194"/>
                  <a:gd name="T7" fmla="*/ 78 h 99"/>
                  <a:gd name="T8" fmla="*/ 4 w 194"/>
                  <a:gd name="T9" fmla="*/ 56 h 99"/>
                  <a:gd name="T10" fmla="*/ 59 w 194"/>
                  <a:gd name="T11" fmla="*/ 23 h 99"/>
                  <a:gd name="T12" fmla="*/ 51 w 194"/>
                  <a:gd name="T13" fmla="*/ 7 h 99"/>
                  <a:gd name="T14" fmla="*/ 72 w 194"/>
                  <a:gd name="T15" fmla="*/ 16 h 99"/>
                  <a:gd name="T16" fmla="*/ 84 w 194"/>
                  <a:gd name="T17" fmla="*/ 2 h 99"/>
                  <a:gd name="T18" fmla="*/ 95 w 194"/>
                  <a:gd name="T19" fmla="*/ 39 h 99"/>
                  <a:gd name="T20" fmla="*/ 62 w 194"/>
                  <a:gd name="T21" fmla="*/ 33 h 99"/>
                  <a:gd name="T22" fmla="*/ 42 w 194"/>
                  <a:gd name="T23" fmla="*/ 58 h 99"/>
                  <a:gd name="T24" fmla="*/ 127 w 194"/>
                  <a:gd name="T25" fmla="*/ 71 h 99"/>
                  <a:gd name="T26" fmla="*/ 106 w 194"/>
                  <a:gd name="T27" fmla="*/ 28 h 99"/>
                  <a:gd name="T28" fmla="*/ 124 w 194"/>
                  <a:gd name="T29" fmla="*/ 3 h 99"/>
                  <a:gd name="T30" fmla="*/ 183 w 194"/>
                  <a:gd name="T31" fmla="*/ 27 h 99"/>
                  <a:gd name="T32" fmla="*/ 180 w 194"/>
                  <a:gd name="T33" fmla="*/ 53 h 99"/>
                  <a:gd name="T34" fmla="*/ 151 w 194"/>
                  <a:gd name="T35" fmla="*/ 4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4" h="99">
                    <a:moveTo>
                      <a:pt x="151" y="45"/>
                    </a:moveTo>
                    <a:cubicBezTo>
                      <a:pt x="154" y="65"/>
                      <a:pt x="154" y="83"/>
                      <a:pt x="139" y="91"/>
                    </a:cubicBezTo>
                    <a:cubicBezTo>
                      <a:pt x="132" y="94"/>
                      <a:pt x="124" y="93"/>
                      <a:pt x="118" y="99"/>
                    </a:cubicBezTo>
                    <a:cubicBezTo>
                      <a:pt x="77" y="97"/>
                      <a:pt x="31" y="94"/>
                      <a:pt x="3" y="78"/>
                    </a:cubicBezTo>
                    <a:cubicBezTo>
                      <a:pt x="3" y="70"/>
                      <a:pt x="0" y="62"/>
                      <a:pt x="4" y="56"/>
                    </a:cubicBezTo>
                    <a:cubicBezTo>
                      <a:pt x="20" y="46"/>
                      <a:pt x="41" y="34"/>
                      <a:pt x="59" y="23"/>
                    </a:cubicBezTo>
                    <a:cubicBezTo>
                      <a:pt x="58" y="16"/>
                      <a:pt x="52" y="14"/>
                      <a:pt x="51" y="7"/>
                    </a:cubicBezTo>
                    <a:cubicBezTo>
                      <a:pt x="61" y="7"/>
                      <a:pt x="64" y="13"/>
                      <a:pt x="72" y="16"/>
                    </a:cubicBezTo>
                    <a:cubicBezTo>
                      <a:pt x="75" y="11"/>
                      <a:pt x="80" y="7"/>
                      <a:pt x="84" y="2"/>
                    </a:cubicBezTo>
                    <a:cubicBezTo>
                      <a:pt x="100" y="6"/>
                      <a:pt x="110" y="30"/>
                      <a:pt x="95" y="39"/>
                    </a:cubicBezTo>
                    <a:cubicBezTo>
                      <a:pt x="87" y="44"/>
                      <a:pt x="63" y="49"/>
                      <a:pt x="62" y="33"/>
                    </a:cubicBezTo>
                    <a:cubicBezTo>
                      <a:pt x="53" y="39"/>
                      <a:pt x="47" y="48"/>
                      <a:pt x="42" y="58"/>
                    </a:cubicBezTo>
                    <a:cubicBezTo>
                      <a:pt x="57" y="75"/>
                      <a:pt x="102" y="82"/>
                      <a:pt x="127" y="71"/>
                    </a:cubicBezTo>
                    <a:cubicBezTo>
                      <a:pt x="135" y="52"/>
                      <a:pt x="117" y="38"/>
                      <a:pt x="106" y="28"/>
                    </a:cubicBezTo>
                    <a:cubicBezTo>
                      <a:pt x="105" y="13"/>
                      <a:pt x="114" y="4"/>
                      <a:pt x="124" y="3"/>
                    </a:cubicBezTo>
                    <a:cubicBezTo>
                      <a:pt x="145" y="0"/>
                      <a:pt x="157" y="32"/>
                      <a:pt x="183" y="27"/>
                    </a:cubicBezTo>
                    <a:cubicBezTo>
                      <a:pt x="194" y="28"/>
                      <a:pt x="188" y="50"/>
                      <a:pt x="180" y="53"/>
                    </a:cubicBezTo>
                    <a:cubicBezTo>
                      <a:pt x="170" y="56"/>
                      <a:pt x="161" y="47"/>
                      <a:pt x="151" y="45"/>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33333"/>
                  </a:solidFill>
                  <a:effectLst/>
                  <a:uLnTx/>
                  <a:uFillTx/>
                  <a:cs typeface="+mn-ea"/>
                  <a:sym typeface="+mn-lt"/>
                </a:endParaRPr>
              </a:p>
            </p:txBody>
          </p:sp>
          <p:sp>
            <p:nvSpPr>
              <p:cNvPr id="14" name="Freeform 117">
                <a:extLst>
                  <a:ext uri="{FF2B5EF4-FFF2-40B4-BE49-F238E27FC236}">
                    <a16:creationId xmlns:a16="http://schemas.microsoft.com/office/drawing/2014/main" id="{0A31610E-E12A-8A7A-5975-588406E9B461}"/>
                  </a:ext>
                </a:extLst>
              </p:cNvPr>
              <p:cNvSpPr/>
              <p:nvPr/>
            </p:nvSpPr>
            <p:spPr bwMode="auto">
              <a:xfrm rot="16200000">
                <a:off x="8905639" y="2896221"/>
                <a:ext cx="389853" cy="615923"/>
              </a:xfrm>
              <a:custGeom>
                <a:avLst/>
                <a:gdLst>
                  <a:gd name="T0" fmla="*/ 99 w 189"/>
                  <a:gd name="T1" fmla="*/ 274 h 274"/>
                  <a:gd name="T2" fmla="*/ 87 w 189"/>
                  <a:gd name="T3" fmla="*/ 274 h 274"/>
                  <a:gd name="T4" fmla="*/ 66 w 189"/>
                  <a:gd name="T5" fmla="*/ 233 h 274"/>
                  <a:gd name="T6" fmla="*/ 76 w 189"/>
                  <a:gd name="T7" fmla="*/ 210 h 274"/>
                  <a:gd name="T8" fmla="*/ 94 w 189"/>
                  <a:gd name="T9" fmla="*/ 218 h 274"/>
                  <a:gd name="T10" fmla="*/ 65 w 189"/>
                  <a:gd name="T11" fmla="*/ 51 h 274"/>
                  <a:gd name="T12" fmla="*/ 0 w 189"/>
                  <a:gd name="T13" fmla="*/ 24 h 274"/>
                  <a:gd name="T14" fmla="*/ 10 w 189"/>
                  <a:gd name="T15" fmla="*/ 4 h 274"/>
                  <a:gd name="T16" fmla="*/ 47 w 189"/>
                  <a:gd name="T17" fmla="*/ 15 h 274"/>
                  <a:gd name="T18" fmla="*/ 69 w 189"/>
                  <a:gd name="T19" fmla="*/ 25 h 274"/>
                  <a:gd name="T20" fmla="*/ 100 w 189"/>
                  <a:gd name="T21" fmla="*/ 42 h 274"/>
                  <a:gd name="T22" fmla="*/ 90 w 189"/>
                  <a:gd name="T23" fmla="*/ 56 h 274"/>
                  <a:gd name="T24" fmla="*/ 109 w 189"/>
                  <a:gd name="T25" fmla="*/ 103 h 274"/>
                  <a:gd name="T26" fmla="*/ 113 w 189"/>
                  <a:gd name="T27" fmla="*/ 118 h 274"/>
                  <a:gd name="T28" fmla="*/ 143 w 189"/>
                  <a:gd name="T29" fmla="*/ 147 h 274"/>
                  <a:gd name="T30" fmla="*/ 177 w 189"/>
                  <a:gd name="T31" fmla="*/ 167 h 274"/>
                  <a:gd name="T32" fmla="*/ 176 w 189"/>
                  <a:gd name="T33" fmla="*/ 153 h 274"/>
                  <a:gd name="T34" fmla="*/ 150 w 189"/>
                  <a:gd name="T35" fmla="*/ 136 h 274"/>
                  <a:gd name="T36" fmla="*/ 161 w 189"/>
                  <a:gd name="T37" fmla="*/ 109 h 274"/>
                  <a:gd name="T38" fmla="*/ 143 w 189"/>
                  <a:gd name="T39" fmla="*/ 93 h 274"/>
                  <a:gd name="T40" fmla="*/ 126 w 189"/>
                  <a:gd name="T41" fmla="*/ 91 h 274"/>
                  <a:gd name="T42" fmla="*/ 126 w 189"/>
                  <a:gd name="T43" fmla="*/ 73 h 274"/>
                  <a:gd name="T44" fmla="*/ 162 w 189"/>
                  <a:gd name="T45" fmla="*/ 62 h 274"/>
                  <a:gd name="T46" fmla="*/ 174 w 189"/>
                  <a:gd name="T47" fmla="*/ 69 h 274"/>
                  <a:gd name="T48" fmla="*/ 182 w 189"/>
                  <a:gd name="T49" fmla="*/ 86 h 274"/>
                  <a:gd name="T50" fmla="*/ 152 w 189"/>
                  <a:gd name="T51" fmla="*/ 87 h 274"/>
                  <a:gd name="T52" fmla="*/ 168 w 189"/>
                  <a:gd name="T53" fmla="*/ 114 h 274"/>
                  <a:gd name="T54" fmla="*/ 164 w 189"/>
                  <a:gd name="T55" fmla="*/ 127 h 274"/>
                  <a:gd name="T56" fmla="*/ 185 w 189"/>
                  <a:gd name="T57" fmla="*/ 154 h 274"/>
                  <a:gd name="T58" fmla="*/ 172 w 189"/>
                  <a:gd name="T59" fmla="*/ 192 h 274"/>
                  <a:gd name="T60" fmla="*/ 161 w 189"/>
                  <a:gd name="T61" fmla="*/ 187 h 274"/>
                  <a:gd name="T62" fmla="*/ 151 w 189"/>
                  <a:gd name="T63" fmla="*/ 186 h 274"/>
                  <a:gd name="T64" fmla="*/ 142 w 189"/>
                  <a:gd name="T65" fmla="*/ 178 h 274"/>
                  <a:gd name="T66" fmla="*/ 123 w 189"/>
                  <a:gd name="T67" fmla="*/ 164 h 274"/>
                  <a:gd name="T68" fmla="*/ 116 w 189"/>
                  <a:gd name="T69" fmla="*/ 226 h 274"/>
                  <a:gd name="T70" fmla="*/ 117 w 189"/>
                  <a:gd name="T71" fmla="*/ 244 h 274"/>
                  <a:gd name="T72" fmla="*/ 99 w 189"/>
                  <a:gd name="T73"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9" h="274">
                    <a:moveTo>
                      <a:pt x="99" y="274"/>
                    </a:moveTo>
                    <a:cubicBezTo>
                      <a:pt x="95" y="274"/>
                      <a:pt x="91" y="274"/>
                      <a:pt x="87" y="274"/>
                    </a:cubicBezTo>
                    <a:cubicBezTo>
                      <a:pt x="78" y="268"/>
                      <a:pt x="65" y="248"/>
                      <a:pt x="66" y="233"/>
                    </a:cubicBezTo>
                    <a:cubicBezTo>
                      <a:pt x="67" y="227"/>
                      <a:pt x="77" y="218"/>
                      <a:pt x="76" y="210"/>
                    </a:cubicBezTo>
                    <a:cubicBezTo>
                      <a:pt x="84" y="211"/>
                      <a:pt x="89" y="218"/>
                      <a:pt x="94" y="218"/>
                    </a:cubicBezTo>
                    <a:cubicBezTo>
                      <a:pt x="119" y="160"/>
                      <a:pt x="79" y="97"/>
                      <a:pt x="65" y="51"/>
                    </a:cubicBezTo>
                    <a:cubicBezTo>
                      <a:pt x="44" y="41"/>
                      <a:pt x="19" y="36"/>
                      <a:pt x="0" y="24"/>
                    </a:cubicBezTo>
                    <a:cubicBezTo>
                      <a:pt x="5" y="16"/>
                      <a:pt x="6" y="12"/>
                      <a:pt x="10" y="4"/>
                    </a:cubicBezTo>
                    <a:cubicBezTo>
                      <a:pt x="26" y="0"/>
                      <a:pt x="33" y="8"/>
                      <a:pt x="47" y="15"/>
                    </a:cubicBezTo>
                    <a:cubicBezTo>
                      <a:pt x="55" y="18"/>
                      <a:pt x="63" y="23"/>
                      <a:pt x="69" y="25"/>
                    </a:cubicBezTo>
                    <a:cubicBezTo>
                      <a:pt x="81" y="30"/>
                      <a:pt x="100" y="32"/>
                      <a:pt x="100" y="42"/>
                    </a:cubicBezTo>
                    <a:cubicBezTo>
                      <a:pt x="100" y="50"/>
                      <a:pt x="91" y="50"/>
                      <a:pt x="90" y="56"/>
                    </a:cubicBezTo>
                    <a:cubicBezTo>
                      <a:pt x="89" y="74"/>
                      <a:pt x="102" y="88"/>
                      <a:pt x="109" y="103"/>
                    </a:cubicBezTo>
                    <a:cubicBezTo>
                      <a:pt x="111" y="108"/>
                      <a:pt x="112" y="114"/>
                      <a:pt x="113" y="118"/>
                    </a:cubicBezTo>
                    <a:cubicBezTo>
                      <a:pt x="117" y="127"/>
                      <a:pt x="135" y="141"/>
                      <a:pt x="143" y="147"/>
                    </a:cubicBezTo>
                    <a:cubicBezTo>
                      <a:pt x="153" y="155"/>
                      <a:pt x="165" y="165"/>
                      <a:pt x="177" y="167"/>
                    </a:cubicBezTo>
                    <a:cubicBezTo>
                      <a:pt x="175" y="164"/>
                      <a:pt x="177" y="157"/>
                      <a:pt x="176" y="153"/>
                    </a:cubicBezTo>
                    <a:cubicBezTo>
                      <a:pt x="167" y="148"/>
                      <a:pt x="153" y="146"/>
                      <a:pt x="150" y="136"/>
                    </a:cubicBezTo>
                    <a:cubicBezTo>
                      <a:pt x="147" y="126"/>
                      <a:pt x="152" y="114"/>
                      <a:pt x="161" y="109"/>
                    </a:cubicBezTo>
                    <a:cubicBezTo>
                      <a:pt x="153" y="106"/>
                      <a:pt x="151" y="96"/>
                      <a:pt x="143" y="93"/>
                    </a:cubicBezTo>
                    <a:cubicBezTo>
                      <a:pt x="138" y="92"/>
                      <a:pt x="132" y="96"/>
                      <a:pt x="126" y="91"/>
                    </a:cubicBezTo>
                    <a:cubicBezTo>
                      <a:pt x="131" y="86"/>
                      <a:pt x="125" y="76"/>
                      <a:pt x="126" y="73"/>
                    </a:cubicBezTo>
                    <a:cubicBezTo>
                      <a:pt x="131" y="67"/>
                      <a:pt x="147" y="58"/>
                      <a:pt x="162" y="62"/>
                    </a:cubicBezTo>
                    <a:cubicBezTo>
                      <a:pt x="166" y="62"/>
                      <a:pt x="170" y="67"/>
                      <a:pt x="174" y="69"/>
                    </a:cubicBezTo>
                    <a:cubicBezTo>
                      <a:pt x="183" y="75"/>
                      <a:pt x="187" y="77"/>
                      <a:pt x="182" y="86"/>
                    </a:cubicBezTo>
                    <a:cubicBezTo>
                      <a:pt x="176" y="83"/>
                      <a:pt x="164" y="90"/>
                      <a:pt x="152" y="87"/>
                    </a:cubicBezTo>
                    <a:cubicBezTo>
                      <a:pt x="155" y="94"/>
                      <a:pt x="163" y="105"/>
                      <a:pt x="168" y="114"/>
                    </a:cubicBezTo>
                    <a:cubicBezTo>
                      <a:pt x="166" y="118"/>
                      <a:pt x="165" y="122"/>
                      <a:pt x="164" y="127"/>
                    </a:cubicBezTo>
                    <a:cubicBezTo>
                      <a:pt x="169" y="137"/>
                      <a:pt x="180" y="141"/>
                      <a:pt x="185" y="154"/>
                    </a:cubicBezTo>
                    <a:cubicBezTo>
                      <a:pt x="189" y="168"/>
                      <a:pt x="187" y="192"/>
                      <a:pt x="172" y="192"/>
                    </a:cubicBezTo>
                    <a:cubicBezTo>
                      <a:pt x="168" y="192"/>
                      <a:pt x="166" y="189"/>
                      <a:pt x="161" y="187"/>
                    </a:cubicBezTo>
                    <a:cubicBezTo>
                      <a:pt x="157" y="187"/>
                      <a:pt x="153" y="187"/>
                      <a:pt x="151" y="186"/>
                    </a:cubicBezTo>
                    <a:cubicBezTo>
                      <a:pt x="147" y="185"/>
                      <a:pt x="146" y="181"/>
                      <a:pt x="142" y="178"/>
                    </a:cubicBezTo>
                    <a:cubicBezTo>
                      <a:pt x="136" y="173"/>
                      <a:pt x="126" y="170"/>
                      <a:pt x="123" y="164"/>
                    </a:cubicBezTo>
                    <a:cubicBezTo>
                      <a:pt x="127" y="189"/>
                      <a:pt x="118" y="206"/>
                      <a:pt x="116" y="226"/>
                    </a:cubicBezTo>
                    <a:cubicBezTo>
                      <a:pt x="116" y="232"/>
                      <a:pt x="118" y="239"/>
                      <a:pt x="117" y="244"/>
                    </a:cubicBezTo>
                    <a:cubicBezTo>
                      <a:pt x="116" y="257"/>
                      <a:pt x="107" y="266"/>
                      <a:pt x="99" y="274"/>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33333"/>
                  </a:solidFill>
                  <a:effectLst/>
                  <a:uLnTx/>
                  <a:uFillTx/>
                  <a:cs typeface="+mn-ea"/>
                  <a:sym typeface="+mn-lt"/>
                </a:endParaRPr>
              </a:p>
            </p:txBody>
          </p:sp>
        </p:grpSp>
      </p:grpSp>
      <p:sp>
        <p:nvSpPr>
          <p:cNvPr id="18" name="文本框 17">
            <a:extLst>
              <a:ext uri="{FF2B5EF4-FFF2-40B4-BE49-F238E27FC236}">
                <a16:creationId xmlns:a16="http://schemas.microsoft.com/office/drawing/2014/main" id="{7372A078-AAFB-33E2-9C23-8E2D5F539BA4}"/>
              </a:ext>
            </a:extLst>
          </p:cNvPr>
          <p:cNvSpPr txBox="1"/>
          <p:nvPr/>
        </p:nvSpPr>
        <p:spPr>
          <a:xfrm>
            <a:off x="6834293" y="311573"/>
            <a:ext cx="1947969" cy="261610"/>
          </a:xfrm>
          <a:prstGeom prst="rect">
            <a:avLst/>
          </a:prstGeom>
          <a:noFill/>
        </p:spPr>
        <p:txBody>
          <a:bodyPr wrap="none" rtlCol="0">
            <a:spAutoFit/>
          </a:bodyPr>
          <a:lstStyle/>
          <a:p>
            <a:r>
              <a:rPr lang="zh-CN" altLang="en-US" sz="1100" dirty="0">
                <a:solidFill>
                  <a:schemeClr val="bg1"/>
                </a:solidFill>
              </a:rPr>
              <a:t>信息技术中心 教育技术团队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椭圆 40"/>
          <p:cNvSpPr/>
          <p:nvPr/>
        </p:nvSpPr>
        <p:spPr>
          <a:xfrm>
            <a:off x="3057814" y="3357520"/>
            <a:ext cx="382016" cy="364675"/>
          </a:xfrm>
          <a:prstGeom prst="ellipse">
            <a:avLst/>
          </a:prstGeom>
          <a:gradFill flip="none" rotWithShape="1">
            <a:gsLst>
              <a:gs pos="0">
                <a:srgbClr val="00B0F0"/>
              </a:gs>
              <a:gs pos="100000">
                <a:srgbClr val="00B0F0">
                  <a:alpha val="0"/>
                </a:srgbClr>
              </a:gs>
            </a:gsLst>
            <a:lin ang="5400000" scaled="1"/>
            <a:tileRect/>
          </a:gra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prstClr val="white"/>
              </a:solidFill>
              <a:effectLst/>
              <a:uLnTx/>
              <a:uFillTx/>
              <a:cs typeface="+mn-ea"/>
              <a:sym typeface="+mn-lt"/>
            </a:endParaRPr>
          </a:p>
        </p:txBody>
      </p:sp>
      <p:sp>
        <p:nvSpPr>
          <p:cNvPr id="42" name="椭圆 41"/>
          <p:cNvSpPr/>
          <p:nvPr/>
        </p:nvSpPr>
        <p:spPr>
          <a:xfrm>
            <a:off x="2295814" y="2138320"/>
            <a:ext cx="172912" cy="165063"/>
          </a:xfrm>
          <a:prstGeom prst="ellipse">
            <a:avLst/>
          </a:prstGeom>
          <a:gradFill flip="none" rotWithShape="1">
            <a:gsLst>
              <a:gs pos="0">
                <a:srgbClr val="00B0F0"/>
              </a:gs>
              <a:gs pos="100000">
                <a:srgbClr val="00B0F0">
                  <a:alpha val="0"/>
                </a:srgbClr>
              </a:gs>
            </a:gsLst>
            <a:lin ang="5400000" scaled="1"/>
            <a:tileRect/>
          </a:gra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prstClr val="white"/>
              </a:solidFill>
              <a:effectLst/>
              <a:uLnTx/>
              <a:uFillTx/>
              <a:cs typeface="+mn-ea"/>
              <a:sym typeface="+mn-lt"/>
            </a:endParaRPr>
          </a:p>
        </p:txBody>
      </p:sp>
      <p:sp>
        <p:nvSpPr>
          <p:cNvPr id="43" name="椭圆 42"/>
          <p:cNvSpPr/>
          <p:nvPr/>
        </p:nvSpPr>
        <p:spPr>
          <a:xfrm>
            <a:off x="908462" y="3373665"/>
            <a:ext cx="633618" cy="604856"/>
          </a:xfrm>
          <a:prstGeom prst="ellipse">
            <a:avLst/>
          </a:prstGeom>
          <a:gradFill flip="none" rotWithShape="1">
            <a:gsLst>
              <a:gs pos="0">
                <a:srgbClr val="00B0F0"/>
              </a:gs>
              <a:gs pos="100000">
                <a:srgbClr val="00B0F0">
                  <a:alpha val="0"/>
                </a:srgbClr>
              </a:gs>
            </a:gsLst>
            <a:lin ang="5400000" scaled="1"/>
            <a:tileRect/>
          </a:gra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prstClr val="white"/>
              </a:solidFill>
              <a:effectLst/>
              <a:uLnTx/>
              <a:uFillTx/>
              <a:cs typeface="+mn-ea"/>
              <a:sym typeface="+mn-lt"/>
            </a:endParaRPr>
          </a:p>
        </p:txBody>
      </p:sp>
      <p:grpSp>
        <p:nvGrpSpPr>
          <p:cNvPr id="52" name="组合 51"/>
          <p:cNvGrpSpPr/>
          <p:nvPr/>
        </p:nvGrpSpPr>
        <p:grpSpPr>
          <a:xfrm>
            <a:off x="3009746" y="921752"/>
            <a:ext cx="3795027" cy="553617"/>
            <a:chOff x="7642722" y="2360629"/>
            <a:chExt cx="4961400" cy="1041049"/>
          </a:xfrm>
        </p:grpSpPr>
        <p:sp>
          <p:nvSpPr>
            <p:cNvPr id="44" name="矩形: 圆角 43"/>
            <p:cNvSpPr/>
            <p:nvPr/>
          </p:nvSpPr>
          <p:spPr>
            <a:xfrm>
              <a:off x="7642722" y="2360629"/>
              <a:ext cx="4961400" cy="1041049"/>
            </a:xfrm>
            <a:prstGeom prst="roundRect">
              <a:avLst>
                <a:gd name="adj" fmla="val 50000"/>
              </a:avLst>
            </a:prstGeom>
            <a:gradFill flip="none" rotWithShape="1">
              <a:gsLst>
                <a:gs pos="0">
                  <a:srgbClr val="00B0F0"/>
                </a:gs>
                <a:gs pos="100000">
                  <a:srgbClr val="00B0F0">
                    <a:alpha val="0"/>
                  </a:srgbClr>
                </a:gs>
              </a:gsLst>
              <a:lin ang="2700000" scaled="0"/>
              <a:tileRect/>
            </a:gra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prstClr val="white"/>
                </a:solidFill>
                <a:effectLst/>
                <a:uLnTx/>
                <a:uFillTx/>
                <a:cs typeface="+mn-ea"/>
                <a:sym typeface="+mn-lt"/>
              </a:endParaRPr>
            </a:p>
          </p:txBody>
        </p:sp>
        <p:sp>
          <p:nvSpPr>
            <p:cNvPr id="48" name="矩形 47"/>
            <p:cNvSpPr/>
            <p:nvPr/>
          </p:nvSpPr>
          <p:spPr>
            <a:xfrm>
              <a:off x="7660087" y="2508562"/>
              <a:ext cx="4327328" cy="752387"/>
            </a:xfrm>
            <a:prstGeom prst="rect">
              <a:avLst/>
            </a:prstGeom>
          </p:spPr>
          <p:txBody>
            <a:bodyPr wrap="square">
              <a:spAutoFit/>
            </a:bodyPr>
            <a:lstStyle/>
            <a:p>
              <a:pPr algn="ctr" defTabSz="457200"/>
              <a:r>
                <a:rPr lang="en-US" altLang="zh-CN" sz="2000" b="1" spc="600" dirty="0">
                  <a:solidFill>
                    <a:prstClr val="white"/>
                  </a:solidFill>
                  <a:cs typeface="+mn-ea"/>
                  <a:sym typeface="+mn-lt"/>
                </a:rPr>
                <a:t>01 </a:t>
              </a:r>
              <a:r>
                <a:rPr lang="zh-CN" altLang="en-US" sz="2000" b="1" spc="600" dirty="0">
                  <a:solidFill>
                    <a:prstClr val="white"/>
                  </a:solidFill>
                  <a:cs typeface="+mn-ea"/>
                  <a:sym typeface="+mn-lt"/>
                </a:rPr>
                <a:t>一级标题题目</a:t>
              </a:r>
            </a:p>
          </p:txBody>
        </p:sp>
      </p:grpSp>
      <p:grpSp>
        <p:nvGrpSpPr>
          <p:cNvPr id="53" name="组合 52"/>
          <p:cNvGrpSpPr/>
          <p:nvPr/>
        </p:nvGrpSpPr>
        <p:grpSpPr>
          <a:xfrm>
            <a:off x="3494873" y="1765248"/>
            <a:ext cx="3795027" cy="553617"/>
            <a:chOff x="7642722" y="2360629"/>
            <a:chExt cx="4961400" cy="1041049"/>
          </a:xfrm>
        </p:grpSpPr>
        <p:sp>
          <p:nvSpPr>
            <p:cNvPr id="54" name="矩形: 圆角 53"/>
            <p:cNvSpPr/>
            <p:nvPr/>
          </p:nvSpPr>
          <p:spPr>
            <a:xfrm>
              <a:off x="7642722" y="2360629"/>
              <a:ext cx="4961400" cy="1041049"/>
            </a:xfrm>
            <a:prstGeom prst="roundRect">
              <a:avLst>
                <a:gd name="adj" fmla="val 50000"/>
              </a:avLst>
            </a:prstGeom>
            <a:gradFill flip="none" rotWithShape="1">
              <a:gsLst>
                <a:gs pos="0">
                  <a:srgbClr val="00B0F0"/>
                </a:gs>
                <a:gs pos="100000">
                  <a:srgbClr val="00B0F0">
                    <a:alpha val="0"/>
                  </a:srgbClr>
                </a:gs>
              </a:gsLst>
              <a:lin ang="2700000" scaled="0"/>
              <a:tileRect/>
            </a:gra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prstClr val="white"/>
                </a:solidFill>
                <a:effectLst/>
                <a:uLnTx/>
                <a:uFillTx/>
                <a:cs typeface="+mn-ea"/>
                <a:sym typeface="+mn-lt"/>
              </a:endParaRPr>
            </a:p>
          </p:txBody>
        </p:sp>
        <p:sp>
          <p:nvSpPr>
            <p:cNvPr id="55" name="矩形 54"/>
            <p:cNvSpPr/>
            <p:nvPr/>
          </p:nvSpPr>
          <p:spPr>
            <a:xfrm>
              <a:off x="7722418" y="2514728"/>
              <a:ext cx="4327328" cy="752387"/>
            </a:xfrm>
            <a:prstGeom prst="rect">
              <a:avLst/>
            </a:prstGeom>
          </p:spPr>
          <p:txBody>
            <a:bodyPr wrap="square">
              <a:spAutoFit/>
            </a:bodyPr>
            <a:lstStyle/>
            <a:p>
              <a:pPr algn="ctr" defTabSz="457200"/>
              <a:r>
                <a:rPr lang="en-US" altLang="zh-CN" sz="2000" b="1" spc="600" dirty="0">
                  <a:solidFill>
                    <a:prstClr val="white"/>
                  </a:solidFill>
                  <a:cs typeface="+mn-ea"/>
                  <a:sym typeface="+mn-lt"/>
                </a:rPr>
                <a:t>02 </a:t>
              </a:r>
              <a:r>
                <a:rPr lang="zh-CN" altLang="en-US" sz="2000" b="1" spc="600" dirty="0">
                  <a:solidFill>
                    <a:prstClr val="white"/>
                  </a:solidFill>
                  <a:cs typeface="+mn-ea"/>
                  <a:sym typeface="+mn-lt"/>
                </a:rPr>
                <a:t>一级标题题目</a:t>
              </a:r>
            </a:p>
          </p:txBody>
        </p:sp>
      </p:grpSp>
      <p:grpSp>
        <p:nvGrpSpPr>
          <p:cNvPr id="56" name="组合 55"/>
          <p:cNvGrpSpPr/>
          <p:nvPr/>
        </p:nvGrpSpPr>
        <p:grpSpPr>
          <a:xfrm>
            <a:off x="3932692" y="2762920"/>
            <a:ext cx="3795027" cy="553617"/>
            <a:chOff x="7642722" y="2360629"/>
            <a:chExt cx="4961400" cy="1041049"/>
          </a:xfrm>
        </p:grpSpPr>
        <p:sp>
          <p:nvSpPr>
            <p:cNvPr id="57" name="矩形: 圆角 56"/>
            <p:cNvSpPr/>
            <p:nvPr/>
          </p:nvSpPr>
          <p:spPr>
            <a:xfrm>
              <a:off x="7642722" y="2360629"/>
              <a:ext cx="4961400" cy="1041049"/>
            </a:xfrm>
            <a:prstGeom prst="roundRect">
              <a:avLst>
                <a:gd name="adj" fmla="val 50000"/>
              </a:avLst>
            </a:prstGeom>
            <a:gradFill flip="none" rotWithShape="1">
              <a:gsLst>
                <a:gs pos="0">
                  <a:srgbClr val="00B0F0"/>
                </a:gs>
                <a:gs pos="100000">
                  <a:srgbClr val="00B0F0">
                    <a:alpha val="0"/>
                  </a:srgbClr>
                </a:gs>
              </a:gsLst>
              <a:lin ang="2700000" scaled="0"/>
              <a:tileRect/>
            </a:gra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prstClr val="white"/>
                </a:solidFill>
                <a:effectLst/>
                <a:uLnTx/>
                <a:uFillTx/>
                <a:cs typeface="+mn-ea"/>
                <a:sym typeface="+mn-lt"/>
              </a:endParaRPr>
            </a:p>
          </p:txBody>
        </p:sp>
        <p:sp>
          <p:nvSpPr>
            <p:cNvPr id="58" name="矩形 57"/>
            <p:cNvSpPr/>
            <p:nvPr/>
          </p:nvSpPr>
          <p:spPr>
            <a:xfrm>
              <a:off x="7743268" y="2500298"/>
              <a:ext cx="4327328" cy="752387"/>
            </a:xfrm>
            <a:prstGeom prst="rect">
              <a:avLst/>
            </a:prstGeom>
          </p:spPr>
          <p:txBody>
            <a:bodyPr wrap="square">
              <a:spAutoFit/>
            </a:bodyPr>
            <a:lstStyle/>
            <a:p>
              <a:pPr algn="ctr" defTabSz="457200"/>
              <a:r>
                <a:rPr lang="en-US" altLang="zh-CN" sz="2000" b="1" spc="600" dirty="0">
                  <a:solidFill>
                    <a:prstClr val="white"/>
                  </a:solidFill>
                  <a:cs typeface="+mn-ea"/>
                  <a:sym typeface="+mn-lt"/>
                </a:rPr>
                <a:t>03 </a:t>
              </a:r>
              <a:r>
                <a:rPr lang="zh-CN" altLang="en-US" sz="2000" b="1" spc="600" dirty="0">
                  <a:solidFill>
                    <a:prstClr val="white"/>
                  </a:solidFill>
                  <a:cs typeface="+mn-ea"/>
                  <a:sym typeface="+mn-lt"/>
                </a:rPr>
                <a:t>一级标题题目</a:t>
              </a:r>
            </a:p>
          </p:txBody>
        </p:sp>
      </p:grpSp>
      <p:grpSp>
        <p:nvGrpSpPr>
          <p:cNvPr id="59" name="组合 58"/>
          <p:cNvGrpSpPr/>
          <p:nvPr/>
        </p:nvGrpSpPr>
        <p:grpSpPr>
          <a:xfrm>
            <a:off x="4531801" y="3713381"/>
            <a:ext cx="3795027" cy="553617"/>
            <a:chOff x="7642722" y="2360629"/>
            <a:chExt cx="4961400" cy="1041049"/>
          </a:xfrm>
        </p:grpSpPr>
        <p:sp>
          <p:nvSpPr>
            <p:cNvPr id="60" name="矩形: 圆角 59"/>
            <p:cNvSpPr/>
            <p:nvPr/>
          </p:nvSpPr>
          <p:spPr>
            <a:xfrm>
              <a:off x="7642722" y="2360629"/>
              <a:ext cx="4961400" cy="1041049"/>
            </a:xfrm>
            <a:prstGeom prst="roundRect">
              <a:avLst>
                <a:gd name="adj" fmla="val 50000"/>
              </a:avLst>
            </a:prstGeom>
            <a:gradFill flip="none" rotWithShape="1">
              <a:gsLst>
                <a:gs pos="0">
                  <a:srgbClr val="00B0F0"/>
                </a:gs>
                <a:gs pos="100000">
                  <a:srgbClr val="00B0F0">
                    <a:alpha val="0"/>
                  </a:srgbClr>
                </a:gs>
              </a:gsLst>
              <a:lin ang="2700000" scaled="0"/>
              <a:tileRect/>
            </a:gra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050" b="0" i="0" u="none" strike="noStrike" kern="0" cap="none" spc="0" normalizeH="0" baseline="0" noProof="0">
                <a:ln>
                  <a:noFill/>
                </a:ln>
                <a:solidFill>
                  <a:prstClr val="white"/>
                </a:solidFill>
                <a:effectLst/>
                <a:uLnTx/>
                <a:uFillTx/>
                <a:cs typeface="+mn-ea"/>
                <a:sym typeface="+mn-lt"/>
              </a:endParaRPr>
            </a:p>
          </p:txBody>
        </p:sp>
        <p:sp>
          <p:nvSpPr>
            <p:cNvPr id="61" name="矩形 60"/>
            <p:cNvSpPr/>
            <p:nvPr/>
          </p:nvSpPr>
          <p:spPr>
            <a:xfrm>
              <a:off x="7743268" y="2500298"/>
              <a:ext cx="4327328" cy="752387"/>
            </a:xfrm>
            <a:prstGeom prst="rect">
              <a:avLst/>
            </a:prstGeom>
          </p:spPr>
          <p:txBody>
            <a:bodyPr wrap="square">
              <a:spAutoFit/>
            </a:bodyPr>
            <a:lstStyle/>
            <a:p>
              <a:pPr algn="ctr" defTabSz="457200"/>
              <a:r>
                <a:rPr lang="en-US" altLang="zh-CN" sz="2000" b="1" spc="600" dirty="0">
                  <a:solidFill>
                    <a:prstClr val="white"/>
                  </a:solidFill>
                  <a:cs typeface="+mn-ea"/>
                  <a:sym typeface="+mn-lt"/>
                </a:rPr>
                <a:t>04 </a:t>
              </a:r>
              <a:r>
                <a:rPr lang="zh-CN" altLang="en-US" sz="2000" b="1" spc="600" dirty="0">
                  <a:solidFill>
                    <a:prstClr val="white"/>
                  </a:solidFill>
                  <a:cs typeface="+mn-ea"/>
                  <a:sym typeface="+mn-lt"/>
                </a:rPr>
                <a:t>一级标题题目</a:t>
              </a:r>
            </a:p>
          </p:txBody>
        </p:sp>
      </p:grpSp>
      <p:pic>
        <p:nvPicPr>
          <p:cNvPr id="62" name="图片 61"/>
          <p:cNvPicPr>
            <a:picLocks noChangeAspect="1"/>
          </p:cNvPicPr>
          <p:nvPr/>
        </p:nvPicPr>
        <p:blipFill>
          <a:blip r:embed="rId2"/>
          <a:stretch>
            <a:fillRect/>
          </a:stretch>
        </p:blipFill>
        <p:spPr>
          <a:xfrm>
            <a:off x="556346" y="1259152"/>
            <a:ext cx="2938527" cy="321287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PA-文本框 88"/>
          <p:cNvSpPr txBox="1"/>
          <p:nvPr>
            <p:custDataLst>
              <p:tags r:id="rId1"/>
            </p:custDataLst>
          </p:nvPr>
        </p:nvSpPr>
        <p:spPr>
          <a:xfrm>
            <a:off x="988664" y="2853701"/>
            <a:ext cx="3548180" cy="361253"/>
          </a:xfrm>
          <a:prstGeom prst="rect">
            <a:avLst/>
          </a:prstGeom>
          <a:noFill/>
        </p:spPr>
        <p:txBody>
          <a:bodyPr wrap="square" lIns="0" tIns="0" rIns="0" bIns="0" rtlCol="0">
            <a:spAutoFit/>
          </a:bodyPr>
          <a:lstStyle/>
          <a:p>
            <a:pPr hangingPunct="0">
              <a:lnSpc>
                <a:spcPct val="150000"/>
              </a:lnSpc>
              <a:defRPr/>
            </a:pPr>
            <a:r>
              <a:rPr lang="en-US" altLang="zh-CN" sz="825" dirty="0">
                <a:solidFill>
                  <a:schemeClr val="bg1"/>
                </a:solidFill>
                <a:cs typeface="+mn-ea"/>
                <a:sym typeface="+mn-lt"/>
              </a:rPr>
              <a:t>Click here to enter your text change the color or size of the text. Click here to enter your text change the color or size of the text.</a:t>
            </a:r>
          </a:p>
        </p:txBody>
      </p:sp>
      <p:sp>
        <p:nvSpPr>
          <p:cNvPr id="29" name="文本框 28"/>
          <p:cNvSpPr txBox="1"/>
          <p:nvPr/>
        </p:nvSpPr>
        <p:spPr>
          <a:xfrm flipH="1">
            <a:off x="882560" y="1914238"/>
            <a:ext cx="3824612" cy="1015663"/>
          </a:xfrm>
          <a:prstGeom prst="rect">
            <a:avLst/>
          </a:prstGeom>
          <a:noFill/>
        </p:spPr>
        <p:txBody>
          <a:bodyPr wrap="square" rtlCol="0">
            <a:spAutoFit/>
          </a:bodyPr>
          <a:lstStyle/>
          <a:p>
            <a:pPr algn="dist"/>
            <a:r>
              <a:rPr lang="zh-CN" altLang="en-US" sz="6000" dirty="0">
                <a:solidFill>
                  <a:schemeClr val="bg1"/>
                </a:solidFill>
                <a:cs typeface="+mn-ea"/>
                <a:sym typeface="+mn-lt"/>
              </a:rPr>
              <a:t>一级标题</a:t>
            </a:r>
          </a:p>
        </p:txBody>
      </p:sp>
      <p:pic>
        <p:nvPicPr>
          <p:cNvPr id="3" name="图片 2"/>
          <p:cNvPicPr>
            <a:picLocks noChangeAspect="1"/>
          </p:cNvPicPr>
          <p:nvPr/>
        </p:nvPicPr>
        <p:blipFill>
          <a:blip r:embed="rId3"/>
          <a:stretch>
            <a:fillRect/>
          </a:stretch>
        </p:blipFill>
        <p:spPr>
          <a:xfrm>
            <a:off x="5453646" y="724502"/>
            <a:ext cx="3548180" cy="369449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544371" y="1197048"/>
            <a:ext cx="2718309" cy="3305771"/>
          </a:xfrm>
          <a:prstGeom prst="rect">
            <a:avLst/>
          </a:prstGeom>
          <a:blipFill>
            <a:blip r:embed="rId3" cstate="print">
              <a:extLst>
                <a:ext uri="{28A0092B-C50C-407E-A947-70E740481C1C}">
                  <a14:useLocalDpi xmlns:a14="http://schemas.microsoft.com/office/drawing/2010/main" val="0"/>
                </a:ext>
              </a:extLst>
            </a:blip>
            <a:stretch>
              <a:fillRect l="-24465" t="118" r="-53369" b="-11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cs typeface="+mn-ea"/>
              <a:sym typeface="+mn-lt"/>
            </a:endParaRPr>
          </a:p>
        </p:txBody>
      </p:sp>
      <p:pic>
        <p:nvPicPr>
          <p:cNvPr id="6" name="图片 5"/>
          <p:cNvPicPr>
            <a:picLocks noChangeAspect="1"/>
          </p:cNvPicPr>
          <p:nvPr/>
        </p:nvPicPr>
        <p:blipFill rotWithShape="1">
          <a:blip r:embed="rId4"/>
          <a:srcRect l="55913" t="26204" r="14375" b="24849"/>
          <a:stretch>
            <a:fillRect/>
          </a:stretch>
        </p:blipFill>
        <p:spPr>
          <a:xfrm>
            <a:off x="4514168" y="1515979"/>
            <a:ext cx="2716812" cy="1491916"/>
          </a:xfrm>
          <a:prstGeom prst="rect">
            <a:avLst/>
          </a:prstGeom>
        </p:spPr>
      </p:pic>
      <p:sp>
        <p:nvSpPr>
          <p:cNvPr id="4" name="矩形 3"/>
          <p:cNvSpPr/>
          <p:nvPr/>
        </p:nvSpPr>
        <p:spPr>
          <a:xfrm>
            <a:off x="4514167" y="1515978"/>
            <a:ext cx="2716812" cy="1491916"/>
          </a:xfrm>
          <a:prstGeom prst="rect">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cs typeface="+mn-ea"/>
              <a:sym typeface="+mn-lt"/>
            </a:endParaRPr>
          </a:p>
        </p:txBody>
      </p:sp>
      <p:sp>
        <p:nvSpPr>
          <p:cNvPr id="18" name="椭圆 17"/>
          <p:cNvSpPr/>
          <p:nvPr/>
        </p:nvSpPr>
        <p:spPr>
          <a:xfrm>
            <a:off x="973585" y="1616196"/>
            <a:ext cx="437398" cy="437398"/>
          </a:xfrm>
          <a:prstGeom prst="ellipse">
            <a:avLst/>
          </a:prstGeom>
          <a:solidFill>
            <a:srgbClr val="1377B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015" dirty="0">
                <a:solidFill>
                  <a:schemeClr val="bg1"/>
                </a:solidFill>
                <a:cs typeface="+mn-ea"/>
                <a:sym typeface="+mn-lt"/>
              </a:rPr>
              <a:t>01</a:t>
            </a:r>
            <a:endParaRPr lang="zh-CN" altLang="en-US" sz="1015" dirty="0">
              <a:solidFill>
                <a:schemeClr val="bg1"/>
              </a:solidFill>
              <a:cs typeface="+mn-ea"/>
              <a:sym typeface="+mn-lt"/>
            </a:endParaRPr>
          </a:p>
        </p:txBody>
      </p:sp>
      <p:sp>
        <p:nvSpPr>
          <p:cNvPr id="19" name="TextBox 11"/>
          <p:cNvSpPr txBox="1"/>
          <p:nvPr/>
        </p:nvSpPr>
        <p:spPr>
          <a:xfrm>
            <a:off x="4879348" y="1846437"/>
            <a:ext cx="2024177" cy="830997"/>
          </a:xfrm>
          <a:prstGeom prst="rect">
            <a:avLst/>
          </a:prstGeom>
          <a:noFill/>
        </p:spPr>
        <p:txBody>
          <a:bodyPr wrap="square" lIns="0" tIns="0" rIns="0" bIns="0" rtlCol="0">
            <a:spAutoFit/>
          </a:bodyPr>
          <a:lstStyle>
            <a:defPPr>
              <a:defRPr lang="zh-CN"/>
            </a:defPPr>
            <a:lvl1pPr algn="just">
              <a:lnSpc>
                <a:spcPts val="18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spcAft>
                <a:spcPts val="750"/>
              </a:spcAft>
            </a:pPr>
            <a:r>
              <a:rPr lang="zh-CN" altLang="en-US" sz="900" dirty="0">
                <a:solidFill>
                  <a:schemeClr val="bg1"/>
                </a:solidFill>
                <a:latin typeface="+mn-lt"/>
                <a:ea typeface="+mn-ea"/>
                <a:cs typeface="+mn-ea"/>
                <a:sym typeface="+mn-lt"/>
              </a:rPr>
              <a:t>您的内容打在这里，或者通过复制您的文本后，在此您的内容打者通过复制您的文本后，在此框中选择粘贴，并选择只保留文字。</a:t>
            </a:r>
            <a:endParaRPr lang="en-US" altLang="zh-CN" sz="900" dirty="0">
              <a:solidFill>
                <a:schemeClr val="bg1"/>
              </a:solidFill>
              <a:latin typeface="+mn-lt"/>
              <a:ea typeface="+mn-ea"/>
              <a:cs typeface="+mn-ea"/>
              <a:sym typeface="+mn-lt"/>
            </a:endParaRPr>
          </a:p>
        </p:txBody>
      </p:sp>
      <p:sp>
        <p:nvSpPr>
          <p:cNvPr id="3" name="文本框 2"/>
          <p:cNvSpPr txBox="1"/>
          <p:nvPr/>
        </p:nvSpPr>
        <p:spPr>
          <a:xfrm>
            <a:off x="4201815" y="1529476"/>
            <a:ext cx="769441" cy="923330"/>
          </a:xfrm>
          <a:prstGeom prst="rect">
            <a:avLst/>
          </a:prstGeom>
          <a:noFill/>
        </p:spPr>
        <p:txBody>
          <a:bodyPr wrap="none" lIns="0" tIns="0" rIns="0" bIns="0" rtlCol="0">
            <a:spAutoFit/>
          </a:bodyPr>
          <a:lstStyle/>
          <a:p>
            <a:r>
              <a:rPr lang="zh-CN" altLang="en-US" sz="6000" dirty="0">
                <a:solidFill>
                  <a:schemeClr val="bg1">
                    <a:alpha val="50000"/>
                  </a:schemeClr>
                </a:solidFill>
                <a:cs typeface="+mn-ea"/>
                <a:sym typeface="+mn-lt"/>
              </a:rPr>
              <a:t>“</a:t>
            </a:r>
          </a:p>
        </p:txBody>
      </p:sp>
      <p:sp>
        <p:nvSpPr>
          <p:cNvPr id="23" name="椭圆 22"/>
          <p:cNvSpPr/>
          <p:nvPr/>
        </p:nvSpPr>
        <p:spPr>
          <a:xfrm>
            <a:off x="973585" y="3281208"/>
            <a:ext cx="437398" cy="437398"/>
          </a:xfrm>
          <a:prstGeom prst="ellipse">
            <a:avLst/>
          </a:prstGeom>
          <a:solidFill>
            <a:srgbClr val="0213A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015" dirty="0">
                <a:solidFill>
                  <a:schemeClr val="bg1"/>
                </a:solidFill>
                <a:cs typeface="+mn-ea"/>
                <a:sym typeface="+mn-lt"/>
              </a:rPr>
              <a:t>02</a:t>
            </a:r>
            <a:endParaRPr lang="zh-CN" altLang="en-US" sz="1015" dirty="0">
              <a:solidFill>
                <a:schemeClr val="bg1"/>
              </a:solidFill>
              <a:cs typeface="+mn-ea"/>
              <a:sym typeface="+mn-lt"/>
            </a:endParaRPr>
          </a:p>
        </p:txBody>
      </p:sp>
      <p:sp>
        <p:nvSpPr>
          <p:cNvPr id="26" name="矩形 25"/>
          <p:cNvSpPr/>
          <p:nvPr/>
        </p:nvSpPr>
        <p:spPr>
          <a:xfrm>
            <a:off x="1474014" y="1667960"/>
            <a:ext cx="2481246" cy="691087"/>
          </a:xfrm>
          <a:prstGeom prst="rect">
            <a:avLst/>
          </a:prstGeom>
        </p:spPr>
        <p:txBody>
          <a:bodyPr wrap="square">
            <a:spAutoFit/>
            <a:scene3d>
              <a:camera prst="orthographicFront"/>
              <a:lightRig rig="threePt" dir="t"/>
            </a:scene3d>
          </a:bodyPr>
          <a:lstStyle/>
          <a:p>
            <a:pPr>
              <a:lnSpc>
                <a:spcPct val="150000"/>
              </a:lnSpc>
            </a:pPr>
            <a:r>
              <a:rPr lang="zh-CN" altLang="en-US" sz="900" dirty="0">
                <a:solidFill>
                  <a:schemeClr val="tx1">
                    <a:lumMod val="65000"/>
                    <a:lumOff val="35000"/>
                  </a:schemeClr>
                </a:solidFill>
                <a:cs typeface="+mn-ea"/>
                <a:sym typeface="+mn-lt"/>
              </a:rPr>
              <a:t>您的内容打在这里，或者通过复制您的文本后，在此您的内容打者通过复制您的文本后，在此框中选择粘贴，并选择只保留文字。</a:t>
            </a:r>
          </a:p>
        </p:txBody>
      </p:sp>
      <p:sp>
        <p:nvSpPr>
          <p:cNvPr id="27" name="矩形 26"/>
          <p:cNvSpPr/>
          <p:nvPr/>
        </p:nvSpPr>
        <p:spPr>
          <a:xfrm>
            <a:off x="1468454" y="1416117"/>
            <a:ext cx="1391169" cy="275332"/>
          </a:xfrm>
          <a:prstGeom prst="rect">
            <a:avLst/>
          </a:prstGeom>
        </p:spPr>
        <p:txBody>
          <a:bodyPr wrap="square">
            <a:spAutoFit/>
            <a:scene3d>
              <a:camera prst="orthographicFront"/>
              <a:lightRig rig="threePt" dir="t"/>
            </a:scene3d>
          </a:bodyPr>
          <a:lstStyle/>
          <a:p>
            <a:pPr>
              <a:lnSpc>
                <a:spcPct val="130000"/>
              </a:lnSpc>
            </a:pPr>
            <a:r>
              <a:rPr lang="zh-CN" altLang="en-US" sz="1015" b="1" dirty="0">
                <a:solidFill>
                  <a:schemeClr val="tx1">
                    <a:lumMod val="85000"/>
                    <a:lumOff val="15000"/>
                  </a:schemeClr>
                </a:solidFill>
                <a:cs typeface="+mn-ea"/>
                <a:sym typeface="+mn-lt"/>
              </a:rPr>
              <a:t>输入标题</a:t>
            </a:r>
          </a:p>
        </p:txBody>
      </p:sp>
      <p:sp>
        <p:nvSpPr>
          <p:cNvPr id="28" name="矩形 27"/>
          <p:cNvSpPr/>
          <p:nvPr/>
        </p:nvSpPr>
        <p:spPr>
          <a:xfrm>
            <a:off x="1474014" y="3440926"/>
            <a:ext cx="2481246" cy="715581"/>
          </a:xfrm>
          <a:prstGeom prst="rect">
            <a:avLst/>
          </a:prstGeom>
        </p:spPr>
        <p:txBody>
          <a:bodyPr wrap="square">
            <a:spAutoFit/>
            <a:scene3d>
              <a:camera prst="orthographicFront"/>
              <a:lightRig rig="threePt" dir="t"/>
            </a:scene3d>
          </a:bodyPr>
          <a:lstStyle/>
          <a:p>
            <a:pPr>
              <a:lnSpc>
                <a:spcPct val="150000"/>
              </a:lnSpc>
            </a:pPr>
            <a:r>
              <a:rPr lang="zh-CN" altLang="en-US" sz="900" dirty="0">
                <a:solidFill>
                  <a:schemeClr val="tx1">
                    <a:lumMod val="65000"/>
                    <a:lumOff val="35000"/>
                  </a:schemeClr>
                </a:solidFill>
                <a:cs typeface="+mn-ea"/>
                <a:sym typeface="+mn-lt"/>
              </a:rPr>
              <a:t>用户可以在投影仪或者计算机上进行演示也可以将演示文稿打印出来制作成胶片以便应用到更广泛的领域中</a:t>
            </a:r>
          </a:p>
        </p:txBody>
      </p:sp>
      <p:sp>
        <p:nvSpPr>
          <p:cNvPr id="29" name="矩形 28"/>
          <p:cNvSpPr/>
          <p:nvPr/>
        </p:nvSpPr>
        <p:spPr>
          <a:xfrm>
            <a:off x="1468454" y="3167195"/>
            <a:ext cx="1391169" cy="275332"/>
          </a:xfrm>
          <a:prstGeom prst="rect">
            <a:avLst/>
          </a:prstGeom>
        </p:spPr>
        <p:txBody>
          <a:bodyPr wrap="square">
            <a:spAutoFit/>
            <a:scene3d>
              <a:camera prst="orthographicFront"/>
              <a:lightRig rig="threePt" dir="t"/>
            </a:scene3d>
          </a:bodyPr>
          <a:lstStyle/>
          <a:p>
            <a:pPr>
              <a:lnSpc>
                <a:spcPct val="130000"/>
              </a:lnSpc>
            </a:pPr>
            <a:r>
              <a:rPr lang="zh-CN" altLang="en-US" sz="1015" dirty="0">
                <a:solidFill>
                  <a:schemeClr val="tx1">
                    <a:lumMod val="85000"/>
                    <a:lumOff val="15000"/>
                  </a:schemeClr>
                </a:solidFill>
                <a:cs typeface="+mn-ea"/>
                <a:sym typeface="+mn-lt"/>
              </a:rPr>
              <a:t>输入标题</a:t>
            </a:r>
          </a:p>
        </p:txBody>
      </p:sp>
      <p:sp>
        <p:nvSpPr>
          <p:cNvPr id="24" name="文本框 23"/>
          <p:cNvSpPr txBox="1"/>
          <p:nvPr/>
        </p:nvSpPr>
        <p:spPr>
          <a:xfrm rot="10800000">
            <a:off x="6682532" y="2084564"/>
            <a:ext cx="769441" cy="923330"/>
          </a:xfrm>
          <a:prstGeom prst="rect">
            <a:avLst/>
          </a:prstGeom>
          <a:noFill/>
        </p:spPr>
        <p:txBody>
          <a:bodyPr wrap="none" lIns="0" tIns="0" rIns="0" bIns="0" rtlCol="0">
            <a:spAutoFit/>
          </a:bodyPr>
          <a:lstStyle/>
          <a:p>
            <a:r>
              <a:rPr lang="zh-CN" altLang="en-US" sz="6000" dirty="0">
                <a:solidFill>
                  <a:schemeClr val="bg1">
                    <a:alpha val="50000"/>
                  </a:schemeClr>
                </a:solidFill>
                <a:cs typeface="+mn-ea"/>
                <a:sym typeface="+mn-lt"/>
              </a:rPr>
              <a:t>“</a:t>
            </a:r>
          </a:p>
        </p:txBody>
      </p:sp>
      <p:sp>
        <p:nvSpPr>
          <p:cNvPr id="21" name="文本框 20"/>
          <p:cNvSpPr txBox="1"/>
          <p:nvPr/>
        </p:nvSpPr>
        <p:spPr>
          <a:xfrm>
            <a:off x="930428" y="215692"/>
            <a:ext cx="1929195" cy="461665"/>
          </a:xfrm>
          <a:prstGeom prst="rect">
            <a:avLst/>
          </a:prstGeom>
          <a:noFill/>
        </p:spPr>
        <p:txBody>
          <a:bodyPr wrap="square" rtlCol="0">
            <a:spAutoFit/>
          </a:bodyPr>
          <a:lstStyle/>
          <a:p>
            <a:pPr algn="dist"/>
            <a:r>
              <a:rPr lang="en-US" altLang="zh-CN" sz="2400" dirty="0">
                <a:solidFill>
                  <a:schemeClr val="tx1">
                    <a:lumMod val="75000"/>
                    <a:lumOff val="25000"/>
                  </a:schemeClr>
                </a:solidFill>
                <a:cs typeface="+mn-ea"/>
                <a:sym typeface="+mn-lt"/>
              </a:rPr>
              <a:t>01 </a:t>
            </a:r>
            <a:r>
              <a:rPr lang="zh-CN" altLang="en-US" sz="2400" dirty="0">
                <a:solidFill>
                  <a:schemeClr val="tx1">
                    <a:lumMod val="75000"/>
                    <a:lumOff val="25000"/>
                  </a:schemeClr>
                </a:solidFill>
                <a:cs typeface="+mn-ea"/>
                <a:sym typeface="+mn-lt"/>
              </a:rPr>
              <a:t>一级标题</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908334" y="256395"/>
            <a:ext cx="1929195" cy="461665"/>
          </a:xfrm>
          <a:prstGeom prst="rect">
            <a:avLst/>
          </a:prstGeom>
          <a:noFill/>
        </p:spPr>
        <p:txBody>
          <a:bodyPr wrap="square" rtlCol="0">
            <a:spAutoFit/>
          </a:bodyPr>
          <a:lstStyle/>
          <a:p>
            <a:pPr algn="dist"/>
            <a:r>
              <a:rPr lang="en-US" altLang="zh-CN" sz="2400" dirty="0">
                <a:solidFill>
                  <a:schemeClr val="tx1">
                    <a:lumMod val="75000"/>
                    <a:lumOff val="25000"/>
                  </a:schemeClr>
                </a:solidFill>
                <a:cs typeface="+mn-ea"/>
                <a:sym typeface="+mn-lt"/>
              </a:rPr>
              <a:t>01 </a:t>
            </a:r>
            <a:r>
              <a:rPr lang="zh-CN" altLang="en-US" sz="2400" dirty="0">
                <a:solidFill>
                  <a:schemeClr val="tx1">
                    <a:lumMod val="75000"/>
                    <a:lumOff val="25000"/>
                  </a:schemeClr>
                </a:solidFill>
                <a:cs typeface="+mn-ea"/>
                <a:sym typeface="+mn-lt"/>
              </a:rPr>
              <a:t>一级标题</a:t>
            </a:r>
          </a:p>
        </p:txBody>
      </p:sp>
      <p:cxnSp>
        <p:nvCxnSpPr>
          <p:cNvPr id="8" name="Straight Connector 3"/>
          <p:cNvCxnSpPr>
            <a:stCxn id="16" idx="5"/>
            <a:endCxn id="17" idx="1"/>
          </p:cNvCxnSpPr>
          <p:nvPr/>
        </p:nvCxnSpPr>
        <p:spPr>
          <a:xfrm>
            <a:off x="3307333" y="2794545"/>
            <a:ext cx="339449" cy="466931"/>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4"/>
          <p:cNvCxnSpPr>
            <a:stCxn id="33" idx="3"/>
            <a:endCxn id="16" idx="7"/>
          </p:cNvCxnSpPr>
          <p:nvPr/>
        </p:nvCxnSpPr>
        <p:spPr>
          <a:xfrm flipH="1">
            <a:off x="3307333" y="2034559"/>
            <a:ext cx="343368" cy="490810"/>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5"/>
          <p:cNvCxnSpPr>
            <a:stCxn id="16" idx="6"/>
            <a:endCxn id="19" idx="2"/>
          </p:cNvCxnSpPr>
          <p:nvPr/>
        </p:nvCxnSpPr>
        <p:spPr>
          <a:xfrm flipV="1">
            <a:off x="3363083" y="2477987"/>
            <a:ext cx="809923" cy="181971"/>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6"/>
          <p:cNvCxnSpPr>
            <a:stCxn id="33" idx="5"/>
            <a:endCxn id="19" idx="1"/>
          </p:cNvCxnSpPr>
          <p:nvPr/>
        </p:nvCxnSpPr>
        <p:spPr>
          <a:xfrm>
            <a:off x="4107474" y="2034559"/>
            <a:ext cx="152564" cy="233311"/>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7"/>
          <p:cNvCxnSpPr>
            <a:stCxn id="33" idx="6"/>
            <a:endCxn id="22" idx="2"/>
          </p:cNvCxnSpPr>
          <p:nvPr/>
        </p:nvCxnSpPr>
        <p:spPr>
          <a:xfrm>
            <a:off x="4202075" y="1806174"/>
            <a:ext cx="939923" cy="130649"/>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8"/>
          <p:cNvCxnSpPr>
            <a:endCxn id="19" idx="7"/>
          </p:cNvCxnSpPr>
          <p:nvPr/>
        </p:nvCxnSpPr>
        <p:spPr>
          <a:xfrm flipH="1">
            <a:off x="4680269" y="2129161"/>
            <a:ext cx="493148" cy="138710"/>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4" name="íṡḻide"/>
          <p:cNvSpPr/>
          <p:nvPr/>
        </p:nvSpPr>
        <p:spPr>
          <a:xfrm>
            <a:off x="4886278" y="2628908"/>
            <a:ext cx="373937" cy="37393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sz="1620" dirty="0">
              <a:solidFill>
                <a:prstClr val="white"/>
              </a:solidFill>
              <a:cs typeface="+mn-ea"/>
              <a:sym typeface="+mn-lt"/>
            </a:endParaRPr>
          </a:p>
        </p:txBody>
      </p:sp>
      <p:sp>
        <p:nvSpPr>
          <p:cNvPr id="15" name="íŝḻïḋé"/>
          <p:cNvSpPr/>
          <p:nvPr/>
        </p:nvSpPr>
        <p:spPr bwMode="auto">
          <a:xfrm>
            <a:off x="4989796" y="2739840"/>
            <a:ext cx="146862" cy="149087"/>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ln>
        </p:spPr>
        <p:txBody>
          <a:bodyPr anchor="ctr"/>
          <a:lstStyle/>
          <a:p>
            <a:pPr algn="ctr"/>
            <a:endParaRPr sz="1350">
              <a:cs typeface="+mn-ea"/>
              <a:sym typeface="+mn-lt"/>
            </a:endParaRPr>
          </a:p>
        </p:txBody>
      </p:sp>
      <p:sp>
        <p:nvSpPr>
          <p:cNvPr id="16" name="ïṡľîḋè"/>
          <p:cNvSpPr/>
          <p:nvPr/>
        </p:nvSpPr>
        <p:spPr>
          <a:xfrm>
            <a:off x="2982409" y="2469621"/>
            <a:ext cx="380674" cy="38067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sz="1620" dirty="0">
              <a:solidFill>
                <a:prstClr val="white"/>
              </a:solidFill>
              <a:cs typeface="+mn-ea"/>
              <a:sym typeface="+mn-lt"/>
            </a:endParaRPr>
          </a:p>
        </p:txBody>
      </p:sp>
      <p:sp>
        <p:nvSpPr>
          <p:cNvPr id="17" name="ísľîḋê"/>
          <p:cNvSpPr/>
          <p:nvPr/>
        </p:nvSpPr>
        <p:spPr>
          <a:xfrm>
            <a:off x="3523801" y="3138494"/>
            <a:ext cx="839767" cy="839767"/>
          </a:xfrm>
          <a:prstGeom prst="ellipse">
            <a:avLst/>
          </a:prstGeom>
          <a:noFill/>
          <a:ln w="63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cs typeface="+mn-ea"/>
              <a:sym typeface="+mn-lt"/>
            </a:endParaRPr>
          </a:p>
        </p:txBody>
      </p:sp>
      <p:sp>
        <p:nvSpPr>
          <p:cNvPr id="18" name="îsļïďé"/>
          <p:cNvSpPr/>
          <p:nvPr/>
        </p:nvSpPr>
        <p:spPr>
          <a:xfrm>
            <a:off x="3607777" y="3222470"/>
            <a:ext cx="671814" cy="671814"/>
          </a:xfrm>
          <a:prstGeom prst="ellipse">
            <a:avLst/>
          </a:prstGeom>
          <a:solidFill>
            <a:srgbClr val="0213A7"/>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sz="1500" dirty="0">
              <a:solidFill>
                <a:schemeClr val="bg1"/>
              </a:solidFill>
              <a:cs typeface="+mn-ea"/>
              <a:sym typeface="+mn-lt"/>
            </a:endParaRPr>
          </a:p>
        </p:txBody>
      </p:sp>
      <p:sp>
        <p:nvSpPr>
          <p:cNvPr id="19" name="iSlîḓê"/>
          <p:cNvSpPr/>
          <p:nvPr/>
        </p:nvSpPr>
        <p:spPr>
          <a:xfrm>
            <a:off x="4173005" y="2180838"/>
            <a:ext cx="594297" cy="594297"/>
          </a:xfrm>
          <a:prstGeom prst="ellipse">
            <a:avLst/>
          </a:prstGeom>
          <a:noFill/>
          <a:ln w="63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cs typeface="+mn-ea"/>
              <a:sym typeface="+mn-lt"/>
            </a:endParaRPr>
          </a:p>
        </p:txBody>
      </p:sp>
      <p:sp>
        <p:nvSpPr>
          <p:cNvPr id="20" name="îş1îḋé"/>
          <p:cNvSpPr/>
          <p:nvPr/>
        </p:nvSpPr>
        <p:spPr>
          <a:xfrm>
            <a:off x="4232435" y="2240268"/>
            <a:ext cx="475438" cy="47543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sz="1620" dirty="0">
              <a:solidFill>
                <a:prstClr val="white"/>
              </a:solidFill>
              <a:cs typeface="+mn-ea"/>
              <a:sym typeface="+mn-lt"/>
            </a:endParaRPr>
          </a:p>
        </p:txBody>
      </p:sp>
      <p:sp>
        <p:nvSpPr>
          <p:cNvPr id="22" name="iSľïḑe"/>
          <p:cNvSpPr/>
          <p:nvPr/>
        </p:nvSpPr>
        <p:spPr>
          <a:xfrm>
            <a:off x="5141999" y="1483186"/>
            <a:ext cx="907271" cy="907271"/>
          </a:xfrm>
          <a:prstGeom prst="ellipse">
            <a:avLst/>
          </a:prstGeom>
          <a:noFill/>
          <a:ln w="63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cs typeface="+mn-ea"/>
              <a:sym typeface="+mn-lt"/>
            </a:endParaRPr>
          </a:p>
        </p:txBody>
      </p:sp>
      <p:sp>
        <p:nvSpPr>
          <p:cNvPr id="23" name="iSḷîďe"/>
          <p:cNvSpPr/>
          <p:nvPr/>
        </p:nvSpPr>
        <p:spPr>
          <a:xfrm>
            <a:off x="5232725" y="1573913"/>
            <a:ext cx="725817" cy="725817"/>
          </a:xfrm>
          <a:prstGeom prst="ellipse">
            <a:avLst/>
          </a:prstGeom>
          <a:solidFill>
            <a:srgbClr val="0213A7"/>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sz="1500" dirty="0">
              <a:solidFill>
                <a:schemeClr val="bg1"/>
              </a:solidFill>
              <a:cs typeface="+mn-ea"/>
              <a:sym typeface="+mn-lt"/>
            </a:endParaRPr>
          </a:p>
        </p:txBody>
      </p:sp>
      <p:sp>
        <p:nvSpPr>
          <p:cNvPr id="24" name="ïṧ1ïḑe"/>
          <p:cNvSpPr/>
          <p:nvPr/>
        </p:nvSpPr>
        <p:spPr>
          <a:xfrm>
            <a:off x="5377166" y="3192144"/>
            <a:ext cx="645974" cy="645974"/>
          </a:xfrm>
          <a:prstGeom prst="ellipse">
            <a:avLst/>
          </a:prstGeom>
          <a:noFill/>
          <a:ln w="63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cs typeface="+mn-ea"/>
              <a:sym typeface="+mn-lt"/>
            </a:endParaRPr>
          </a:p>
        </p:txBody>
      </p:sp>
      <p:sp>
        <p:nvSpPr>
          <p:cNvPr id="25" name="îṥḷiḓe"/>
          <p:cNvSpPr/>
          <p:nvPr/>
        </p:nvSpPr>
        <p:spPr>
          <a:xfrm>
            <a:off x="5441763" y="3256741"/>
            <a:ext cx="516780" cy="516779"/>
          </a:xfrm>
          <a:prstGeom prst="ellipse">
            <a:avLst/>
          </a:prstGeom>
          <a:solidFill>
            <a:srgbClr val="0213A7"/>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sz="1500" dirty="0">
              <a:solidFill>
                <a:schemeClr val="bg1"/>
              </a:solidFill>
              <a:cs typeface="+mn-ea"/>
              <a:sym typeface="+mn-lt"/>
            </a:endParaRPr>
          </a:p>
        </p:txBody>
      </p:sp>
      <p:cxnSp>
        <p:nvCxnSpPr>
          <p:cNvPr id="26" name="Straight Connector 24"/>
          <p:cNvCxnSpPr>
            <a:stCxn id="22" idx="4"/>
            <a:endCxn id="24" idx="0"/>
          </p:cNvCxnSpPr>
          <p:nvPr/>
        </p:nvCxnSpPr>
        <p:spPr>
          <a:xfrm>
            <a:off x="5595633" y="2390457"/>
            <a:ext cx="104519" cy="801687"/>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5"/>
          <p:cNvCxnSpPr>
            <a:stCxn id="24" idx="2"/>
            <a:endCxn id="17" idx="6"/>
          </p:cNvCxnSpPr>
          <p:nvPr/>
        </p:nvCxnSpPr>
        <p:spPr>
          <a:xfrm flipH="1">
            <a:off x="4363568" y="3515130"/>
            <a:ext cx="1013597" cy="43248"/>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6"/>
          <p:cNvCxnSpPr>
            <a:endCxn id="14" idx="1"/>
          </p:cNvCxnSpPr>
          <p:nvPr/>
        </p:nvCxnSpPr>
        <p:spPr>
          <a:xfrm>
            <a:off x="4726928" y="2613641"/>
            <a:ext cx="214111" cy="70029"/>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7"/>
          <p:cNvCxnSpPr>
            <a:stCxn id="19" idx="4"/>
            <a:endCxn id="17" idx="7"/>
          </p:cNvCxnSpPr>
          <p:nvPr/>
        </p:nvCxnSpPr>
        <p:spPr>
          <a:xfrm flipH="1">
            <a:off x="4240588" y="2775135"/>
            <a:ext cx="229566" cy="486341"/>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8"/>
          <p:cNvCxnSpPr>
            <a:stCxn id="14" idx="7"/>
          </p:cNvCxnSpPr>
          <p:nvPr/>
        </p:nvCxnSpPr>
        <p:spPr>
          <a:xfrm flipV="1">
            <a:off x="5205452" y="2331030"/>
            <a:ext cx="171713" cy="352641"/>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29"/>
          <p:cNvCxnSpPr>
            <a:stCxn id="14" idx="5"/>
            <a:endCxn id="24" idx="1"/>
          </p:cNvCxnSpPr>
          <p:nvPr/>
        </p:nvCxnSpPr>
        <p:spPr>
          <a:xfrm>
            <a:off x="5205453" y="2948081"/>
            <a:ext cx="266313" cy="338663"/>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0"/>
          <p:cNvCxnSpPr>
            <a:stCxn id="14" idx="3"/>
          </p:cNvCxnSpPr>
          <p:nvPr/>
        </p:nvCxnSpPr>
        <p:spPr>
          <a:xfrm flipH="1">
            <a:off x="4322077" y="2948082"/>
            <a:ext cx="618962" cy="431534"/>
          </a:xfrm>
          <a:prstGeom prst="line">
            <a:avLst/>
          </a:prstGeom>
          <a:ln w="63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3" name="íśļídè"/>
          <p:cNvSpPr/>
          <p:nvPr/>
        </p:nvSpPr>
        <p:spPr>
          <a:xfrm>
            <a:off x="3556100" y="1483187"/>
            <a:ext cx="645974" cy="645974"/>
          </a:xfrm>
          <a:prstGeom prst="ellipse">
            <a:avLst/>
          </a:prstGeom>
          <a:noFill/>
          <a:ln w="6350">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cs typeface="+mn-ea"/>
              <a:sym typeface="+mn-lt"/>
            </a:endParaRPr>
          </a:p>
        </p:txBody>
      </p:sp>
      <p:sp>
        <p:nvSpPr>
          <p:cNvPr id="34" name="iŝḷïḋe"/>
          <p:cNvSpPr/>
          <p:nvPr/>
        </p:nvSpPr>
        <p:spPr>
          <a:xfrm>
            <a:off x="3620698" y="1547784"/>
            <a:ext cx="516780" cy="516779"/>
          </a:xfrm>
          <a:prstGeom prst="ellipse">
            <a:avLst/>
          </a:prstGeom>
          <a:solidFill>
            <a:srgbClr val="0213A7"/>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sz="1500" dirty="0">
              <a:solidFill>
                <a:schemeClr val="bg1"/>
              </a:solidFill>
              <a:cs typeface="+mn-ea"/>
              <a:sym typeface="+mn-lt"/>
            </a:endParaRPr>
          </a:p>
        </p:txBody>
      </p:sp>
      <p:sp>
        <p:nvSpPr>
          <p:cNvPr id="35" name="íṥľíḓê"/>
          <p:cNvSpPr/>
          <p:nvPr/>
        </p:nvSpPr>
        <p:spPr bwMode="auto">
          <a:xfrm>
            <a:off x="3737185" y="1599536"/>
            <a:ext cx="294495" cy="348039"/>
          </a:xfrm>
          <a:custGeom>
            <a:avLst/>
            <a:gdLst/>
            <a:ahLst/>
            <a:cxnLst>
              <a:cxn ang="0">
                <a:pos x="250" y="250"/>
              </a:cxn>
              <a:cxn ang="0">
                <a:pos x="125" y="296"/>
              </a:cxn>
              <a:cxn ang="0">
                <a:pos x="0" y="250"/>
              </a:cxn>
              <a:cxn ang="0">
                <a:pos x="66" y="210"/>
              </a:cxn>
              <a:cxn ang="0">
                <a:pos x="79" y="219"/>
              </a:cxn>
              <a:cxn ang="0">
                <a:pos x="70" y="232"/>
              </a:cxn>
              <a:cxn ang="0">
                <a:pos x="23" y="251"/>
              </a:cxn>
              <a:cxn ang="0">
                <a:pos x="125" y="273"/>
              </a:cxn>
              <a:cxn ang="0">
                <a:pos x="228" y="250"/>
              </a:cxn>
              <a:cxn ang="0">
                <a:pos x="180" y="232"/>
              </a:cxn>
              <a:cxn ang="0">
                <a:pos x="171" y="219"/>
              </a:cxn>
              <a:cxn ang="0">
                <a:pos x="184" y="210"/>
              </a:cxn>
              <a:cxn ang="0">
                <a:pos x="250" y="250"/>
              </a:cxn>
              <a:cxn ang="0">
                <a:pos x="80" y="182"/>
              </a:cxn>
              <a:cxn ang="0">
                <a:pos x="91" y="182"/>
              </a:cxn>
              <a:cxn ang="0">
                <a:pos x="91" y="250"/>
              </a:cxn>
              <a:cxn ang="0">
                <a:pos x="102" y="262"/>
              </a:cxn>
              <a:cxn ang="0">
                <a:pos x="148" y="262"/>
              </a:cxn>
              <a:cxn ang="0">
                <a:pos x="159" y="250"/>
              </a:cxn>
              <a:cxn ang="0">
                <a:pos x="159" y="182"/>
              </a:cxn>
              <a:cxn ang="0">
                <a:pos x="171" y="182"/>
              </a:cxn>
              <a:cxn ang="0">
                <a:pos x="182" y="171"/>
              </a:cxn>
              <a:cxn ang="0">
                <a:pos x="182" y="102"/>
              </a:cxn>
              <a:cxn ang="0">
                <a:pos x="157" y="82"/>
              </a:cxn>
              <a:cxn ang="0">
                <a:pos x="125" y="80"/>
              </a:cxn>
              <a:cxn ang="0">
                <a:pos x="93" y="82"/>
              </a:cxn>
              <a:cxn ang="0">
                <a:pos x="68" y="102"/>
              </a:cxn>
              <a:cxn ang="0">
                <a:pos x="68" y="171"/>
              </a:cxn>
              <a:cxn ang="0">
                <a:pos x="80" y="182"/>
              </a:cxn>
              <a:cxn ang="0">
                <a:pos x="125" y="68"/>
              </a:cxn>
              <a:cxn ang="0">
                <a:pos x="159" y="34"/>
              </a:cxn>
              <a:cxn ang="0">
                <a:pos x="125" y="0"/>
              </a:cxn>
              <a:cxn ang="0">
                <a:pos x="91" y="34"/>
              </a:cxn>
              <a:cxn ang="0">
                <a:pos x="125" y="68"/>
              </a:cxn>
              <a:cxn ang="0">
                <a:pos x="125" y="68"/>
              </a:cxn>
              <a:cxn ang="0">
                <a:pos x="125" y="68"/>
              </a:cxn>
            </a:cxnLst>
            <a:rect l="0" t="0" r="r" b="b"/>
            <a:pathLst>
              <a:path w="250" h="296">
                <a:moveTo>
                  <a:pt x="250" y="250"/>
                </a:moveTo>
                <a:cubicBezTo>
                  <a:pt x="250" y="282"/>
                  <a:pt x="185" y="296"/>
                  <a:pt x="125" y="296"/>
                </a:cubicBezTo>
                <a:cubicBezTo>
                  <a:pt x="65" y="296"/>
                  <a:pt x="0" y="282"/>
                  <a:pt x="0" y="250"/>
                </a:cubicBezTo>
                <a:cubicBezTo>
                  <a:pt x="0" y="226"/>
                  <a:pt x="36" y="215"/>
                  <a:pt x="66" y="210"/>
                </a:cubicBezTo>
                <a:cubicBezTo>
                  <a:pt x="72" y="209"/>
                  <a:pt x="78" y="213"/>
                  <a:pt x="79" y="219"/>
                </a:cubicBezTo>
                <a:cubicBezTo>
                  <a:pt x="80" y="225"/>
                  <a:pt x="76" y="231"/>
                  <a:pt x="70" y="232"/>
                </a:cubicBezTo>
                <a:cubicBezTo>
                  <a:pt x="33" y="239"/>
                  <a:pt x="23" y="249"/>
                  <a:pt x="23" y="251"/>
                </a:cubicBezTo>
                <a:cubicBezTo>
                  <a:pt x="24" y="257"/>
                  <a:pt x="58" y="273"/>
                  <a:pt x="125" y="273"/>
                </a:cubicBezTo>
                <a:cubicBezTo>
                  <a:pt x="192" y="273"/>
                  <a:pt x="226" y="257"/>
                  <a:pt x="228" y="250"/>
                </a:cubicBezTo>
                <a:cubicBezTo>
                  <a:pt x="227" y="249"/>
                  <a:pt x="217" y="238"/>
                  <a:pt x="180" y="232"/>
                </a:cubicBezTo>
                <a:cubicBezTo>
                  <a:pt x="174" y="231"/>
                  <a:pt x="170" y="225"/>
                  <a:pt x="171" y="219"/>
                </a:cubicBezTo>
                <a:cubicBezTo>
                  <a:pt x="172" y="213"/>
                  <a:pt x="178" y="209"/>
                  <a:pt x="184" y="210"/>
                </a:cubicBezTo>
                <a:cubicBezTo>
                  <a:pt x="214" y="215"/>
                  <a:pt x="250" y="226"/>
                  <a:pt x="250" y="250"/>
                </a:cubicBezTo>
                <a:close/>
                <a:moveTo>
                  <a:pt x="80" y="182"/>
                </a:moveTo>
                <a:cubicBezTo>
                  <a:pt x="91" y="182"/>
                  <a:pt x="91" y="182"/>
                  <a:pt x="91" y="182"/>
                </a:cubicBezTo>
                <a:cubicBezTo>
                  <a:pt x="91" y="250"/>
                  <a:pt x="91" y="250"/>
                  <a:pt x="91" y="250"/>
                </a:cubicBezTo>
                <a:cubicBezTo>
                  <a:pt x="91" y="257"/>
                  <a:pt x="96" y="262"/>
                  <a:pt x="102" y="262"/>
                </a:cubicBezTo>
                <a:cubicBezTo>
                  <a:pt x="148" y="262"/>
                  <a:pt x="148" y="262"/>
                  <a:pt x="148" y="262"/>
                </a:cubicBezTo>
                <a:cubicBezTo>
                  <a:pt x="154" y="262"/>
                  <a:pt x="159" y="257"/>
                  <a:pt x="159" y="250"/>
                </a:cubicBezTo>
                <a:cubicBezTo>
                  <a:pt x="159" y="182"/>
                  <a:pt x="159" y="182"/>
                  <a:pt x="159" y="182"/>
                </a:cubicBezTo>
                <a:cubicBezTo>
                  <a:pt x="171" y="182"/>
                  <a:pt x="171" y="182"/>
                  <a:pt x="171" y="182"/>
                </a:cubicBezTo>
                <a:cubicBezTo>
                  <a:pt x="177" y="182"/>
                  <a:pt x="182" y="177"/>
                  <a:pt x="182" y="171"/>
                </a:cubicBezTo>
                <a:cubicBezTo>
                  <a:pt x="182" y="102"/>
                  <a:pt x="182" y="102"/>
                  <a:pt x="182" y="102"/>
                </a:cubicBezTo>
                <a:cubicBezTo>
                  <a:pt x="182" y="97"/>
                  <a:pt x="173" y="84"/>
                  <a:pt x="157" y="82"/>
                </a:cubicBezTo>
                <a:cubicBezTo>
                  <a:pt x="150" y="81"/>
                  <a:pt x="138" y="80"/>
                  <a:pt x="125" y="80"/>
                </a:cubicBezTo>
                <a:cubicBezTo>
                  <a:pt x="112" y="80"/>
                  <a:pt x="100" y="81"/>
                  <a:pt x="93" y="82"/>
                </a:cubicBezTo>
                <a:cubicBezTo>
                  <a:pt x="77" y="84"/>
                  <a:pt x="68" y="97"/>
                  <a:pt x="68" y="102"/>
                </a:cubicBezTo>
                <a:cubicBezTo>
                  <a:pt x="68" y="171"/>
                  <a:pt x="68" y="171"/>
                  <a:pt x="68" y="171"/>
                </a:cubicBezTo>
                <a:cubicBezTo>
                  <a:pt x="68" y="177"/>
                  <a:pt x="73" y="182"/>
                  <a:pt x="80" y="182"/>
                </a:cubicBezTo>
                <a:close/>
                <a:moveTo>
                  <a:pt x="125" y="68"/>
                </a:moveTo>
                <a:cubicBezTo>
                  <a:pt x="144" y="68"/>
                  <a:pt x="159" y="53"/>
                  <a:pt x="159" y="34"/>
                </a:cubicBezTo>
                <a:cubicBezTo>
                  <a:pt x="159" y="15"/>
                  <a:pt x="144" y="0"/>
                  <a:pt x="125" y="0"/>
                </a:cubicBezTo>
                <a:cubicBezTo>
                  <a:pt x="106" y="0"/>
                  <a:pt x="91" y="15"/>
                  <a:pt x="91" y="34"/>
                </a:cubicBezTo>
                <a:cubicBezTo>
                  <a:pt x="91" y="53"/>
                  <a:pt x="106" y="68"/>
                  <a:pt x="125" y="68"/>
                </a:cubicBezTo>
                <a:close/>
                <a:moveTo>
                  <a:pt x="125" y="68"/>
                </a:moveTo>
                <a:cubicBezTo>
                  <a:pt x="125" y="68"/>
                  <a:pt x="125" y="68"/>
                  <a:pt x="125" y="68"/>
                </a:cubicBezTo>
              </a:path>
            </a:pathLst>
          </a:custGeom>
          <a:solidFill>
            <a:schemeClr val="bg1"/>
          </a:solidFill>
          <a:ln w="9525">
            <a:noFill/>
            <a:round/>
          </a:ln>
        </p:spPr>
        <p:txBody>
          <a:bodyPr anchor="ctr"/>
          <a:lstStyle/>
          <a:p>
            <a:pPr algn="ctr"/>
            <a:endParaRPr sz="1350">
              <a:cs typeface="+mn-ea"/>
              <a:sym typeface="+mn-lt"/>
            </a:endParaRPr>
          </a:p>
        </p:txBody>
      </p:sp>
      <p:sp>
        <p:nvSpPr>
          <p:cNvPr id="36" name="iṡ1iďê"/>
          <p:cNvSpPr/>
          <p:nvPr/>
        </p:nvSpPr>
        <p:spPr bwMode="auto">
          <a:xfrm>
            <a:off x="5433424" y="1734327"/>
            <a:ext cx="316511" cy="369707"/>
          </a:xfrm>
          <a:custGeom>
            <a:avLst/>
            <a:gdLst/>
            <a:ahLst/>
            <a:cxnLst>
              <a:cxn ang="0">
                <a:pos x="55" y="9"/>
              </a:cxn>
              <a:cxn ang="0">
                <a:pos x="55" y="14"/>
              </a:cxn>
              <a:cxn ang="0">
                <a:pos x="27" y="23"/>
              </a:cxn>
              <a:cxn ang="0">
                <a:pos x="0" y="14"/>
              </a:cxn>
              <a:cxn ang="0">
                <a:pos x="0" y="9"/>
              </a:cxn>
              <a:cxn ang="0">
                <a:pos x="27" y="0"/>
              </a:cxn>
              <a:cxn ang="0">
                <a:pos x="55" y="9"/>
              </a:cxn>
              <a:cxn ang="0">
                <a:pos x="55" y="21"/>
              </a:cxn>
              <a:cxn ang="0">
                <a:pos x="55" y="27"/>
              </a:cxn>
              <a:cxn ang="0">
                <a:pos x="27" y="37"/>
              </a:cxn>
              <a:cxn ang="0">
                <a:pos x="0" y="27"/>
              </a:cxn>
              <a:cxn ang="0">
                <a:pos x="0" y="21"/>
              </a:cxn>
              <a:cxn ang="0">
                <a:pos x="27" y="27"/>
              </a:cxn>
              <a:cxn ang="0">
                <a:pos x="55" y="21"/>
              </a:cxn>
              <a:cxn ang="0">
                <a:pos x="55" y="35"/>
              </a:cxn>
              <a:cxn ang="0">
                <a:pos x="55" y="41"/>
              </a:cxn>
              <a:cxn ang="0">
                <a:pos x="27" y="50"/>
              </a:cxn>
              <a:cxn ang="0">
                <a:pos x="0" y="41"/>
              </a:cxn>
              <a:cxn ang="0">
                <a:pos x="0" y="35"/>
              </a:cxn>
              <a:cxn ang="0">
                <a:pos x="27" y="41"/>
              </a:cxn>
              <a:cxn ang="0">
                <a:pos x="55" y="35"/>
              </a:cxn>
              <a:cxn ang="0">
                <a:pos x="55" y="49"/>
              </a:cxn>
              <a:cxn ang="0">
                <a:pos x="55" y="55"/>
              </a:cxn>
              <a:cxn ang="0">
                <a:pos x="27" y="64"/>
              </a:cxn>
              <a:cxn ang="0">
                <a:pos x="0" y="55"/>
              </a:cxn>
              <a:cxn ang="0">
                <a:pos x="0" y="49"/>
              </a:cxn>
              <a:cxn ang="0">
                <a:pos x="27" y="55"/>
              </a:cxn>
              <a:cxn ang="0">
                <a:pos x="55" y="49"/>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chemeClr val="bg1"/>
          </a:solidFill>
          <a:ln w="9525">
            <a:noFill/>
            <a:round/>
          </a:ln>
        </p:spPr>
        <p:txBody>
          <a:bodyPr anchor="ctr"/>
          <a:lstStyle/>
          <a:p>
            <a:pPr algn="ctr"/>
            <a:endParaRPr sz="1350">
              <a:cs typeface="+mn-ea"/>
              <a:sym typeface="+mn-lt"/>
            </a:endParaRPr>
          </a:p>
        </p:txBody>
      </p:sp>
      <p:sp>
        <p:nvSpPr>
          <p:cNvPr id="37" name="ïṣľïďé"/>
          <p:cNvSpPr/>
          <p:nvPr/>
        </p:nvSpPr>
        <p:spPr bwMode="auto">
          <a:xfrm>
            <a:off x="3746113" y="3394086"/>
            <a:ext cx="402237" cy="346229"/>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ln>
        </p:spPr>
        <p:txBody>
          <a:bodyPr anchor="ctr"/>
          <a:lstStyle/>
          <a:p>
            <a:pPr algn="ctr"/>
            <a:endParaRPr sz="1350">
              <a:cs typeface="+mn-ea"/>
              <a:sym typeface="+mn-lt"/>
            </a:endParaRPr>
          </a:p>
        </p:txBody>
      </p:sp>
      <p:sp>
        <p:nvSpPr>
          <p:cNvPr id="38" name="ïSlíḑè"/>
          <p:cNvSpPr/>
          <p:nvPr/>
        </p:nvSpPr>
        <p:spPr bwMode="auto">
          <a:xfrm>
            <a:off x="4317395" y="2327064"/>
            <a:ext cx="305516" cy="301844"/>
          </a:xfrm>
          <a:custGeom>
            <a:avLst/>
            <a:gdLst/>
            <a:ahLst/>
            <a:cxnLst>
              <a:cxn ang="0">
                <a:pos x="131" y="82"/>
              </a:cxn>
              <a:cxn ang="0">
                <a:pos x="122" y="98"/>
              </a:cxn>
              <a:cxn ang="0">
                <a:pos x="125" y="107"/>
              </a:cxn>
              <a:cxn ang="0">
                <a:pos x="65" y="141"/>
              </a:cxn>
              <a:cxn ang="0">
                <a:pos x="51" y="134"/>
              </a:cxn>
              <a:cxn ang="0">
                <a:pos x="44" y="97"/>
              </a:cxn>
              <a:cxn ang="0">
                <a:pos x="68" y="28"/>
              </a:cxn>
              <a:cxn ang="0">
                <a:pos x="74" y="29"/>
              </a:cxn>
              <a:cxn ang="0">
                <a:pos x="86" y="24"/>
              </a:cxn>
              <a:cxn ang="0">
                <a:pos x="131" y="82"/>
              </a:cxn>
              <a:cxn ang="0">
                <a:pos x="92" y="11"/>
              </a:cxn>
              <a:cxn ang="0">
                <a:pos x="91" y="15"/>
              </a:cxn>
              <a:cxn ang="0">
                <a:pos x="141" y="80"/>
              </a:cxn>
              <a:cxn ang="0">
                <a:pos x="142" y="80"/>
              </a:cxn>
              <a:cxn ang="0">
                <a:pos x="153" y="32"/>
              </a:cxn>
              <a:cxn ang="0">
                <a:pos x="153" y="29"/>
              </a:cxn>
              <a:cxn ang="0">
                <a:pos x="102" y="0"/>
              </a:cxn>
              <a:cxn ang="0">
                <a:pos x="91" y="6"/>
              </a:cxn>
              <a:cxn ang="0">
                <a:pos x="92" y="11"/>
              </a:cxn>
              <a:cxn ang="0">
                <a:pos x="40" y="137"/>
              </a:cxn>
              <a:cxn ang="0">
                <a:pos x="33" y="97"/>
              </a:cxn>
              <a:cxn ang="0">
                <a:pos x="59" y="22"/>
              </a:cxn>
              <a:cxn ang="0">
                <a:pos x="55" y="11"/>
              </a:cxn>
              <a:cxn ang="0">
                <a:pos x="46" y="9"/>
              </a:cxn>
              <a:cxn ang="0">
                <a:pos x="0" y="85"/>
              </a:cxn>
              <a:cxn ang="0">
                <a:pos x="20" y="140"/>
              </a:cxn>
              <a:cxn ang="0">
                <a:pos x="35" y="143"/>
              </a:cxn>
              <a:cxn ang="0">
                <a:pos x="40" y="137"/>
              </a:cxn>
              <a:cxn ang="0">
                <a:pos x="163" y="45"/>
              </a:cxn>
              <a:cxn ang="0">
                <a:pos x="153" y="84"/>
              </a:cxn>
              <a:cxn ang="0">
                <a:pos x="159" y="98"/>
              </a:cxn>
              <a:cxn ang="0">
                <a:pos x="147" y="115"/>
              </a:cxn>
              <a:cxn ang="0">
                <a:pos x="147" y="116"/>
              </a:cxn>
              <a:cxn ang="0">
                <a:pos x="142" y="151"/>
              </a:cxn>
              <a:cxn ang="0">
                <a:pos x="173" y="85"/>
              </a:cxn>
              <a:cxn ang="0">
                <a:pos x="163" y="45"/>
              </a:cxn>
              <a:cxn ang="0">
                <a:pos x="132" y="114"/>
              </a:cxn>
              <a:cxn ang="0">
                <a:pos x="69" y="151"/>
              </a:cxn>
              <a:cxn ang="0">
                <a:pos x="69" y="152"/>
              </a:cxn>
              <a:cxn ang="0">
                <a:pos x="66" y="162"/>
              </a:cxn>
              <a:cxn ang="0">
                <a:pos x="74" y="170"/>
              </a:cxn>
              <a:cxn ang="0">
                <a:pos x="86" y="171"/>
              </a:cxn>
              <a:cxn ang="0">
                <a:pos x="126" y="162"/>
              </a:cxn>
              <a:cxn ang="0">
                <a:pos x="136" y="116"/>
              </a:cxn>
              <a:cxn ang="0">
                <a:pos x="136" y="116"/>
              </a:cxn>
              <a:cxn ang="0">
                <a:pos x="132" y="114"/>
              </a:cxn>
              <a:cxn ang="0">
                <a:pos x="132" y="114"/>
              </a:cxn>
              <a:cxn ang="0">
                <a:pos x="132" y="114"/>
              </a:cxn>
            </a:cxnLst>
            <a:rect l="0" t="0" r="r" b="b"/>
            <a:pathLst>
              <a:path w="173" h="171">
                <a:moveTo>
                  <a:pt x="131" y="82"/>
                </a:moveTo>
                <a:cubicBezTo>
                  <a:pt x="126" y="86"/>
                  <a:pt x="122" y="91"/>
                  <a:pt x="122" y="98"/>
                </a:cubicBezTo>
                <a:cubicBezTo>
                  <a:pt x="122" y="101"/>
                  <a:pt x="123" y="104"/>
                  <a:pt x="125" y="107"/>
                </a:cubicBezTo>
                <a:cubicBezTo>
                  <a:pt x="109" y="124"/>
                  <a:pt x="88" y="136"/>
                  <a:pt x="65" y="141"/>
                </a:cubicBezTo>
                <a:cubicBezTo>
                  <a:pt x="62" y="137"/>
                  <a:pt x="57" y="134"/>
                  <a:pt x="51" y="134"/>
                </a:cubicBezTo>
                <a:cubicBezTo>
                  <a:pt x="47" y="122"/>
                  <a:pt x="44" y="110"/>
                  <a:pt x="44" y="97"/>
                </a:cubicBezTo>
                <a:cubicBezTo>
                  <a:pt x="44" y="71"/>
                  <a:pt x="53" y="47"/>
                  <a:pt x="68" y="28"/>
                </a:cubicBezTo>
                <a:cubicBezTo>
                  <a:pt x="70" y="29"/>
                  <a:pt x="72" y="29"/>
                  <a:pt x="74" y="29"/>
                </a:cubicBezTo>
                <a:cubicBezTo>
                  <a:pt x="78" y="29"/>
                  <a:pt x="82" y="27"/>
                  <a:pt x="86" y="24"/>
                </a:cubicBezTo>
                <a:cubicBezTo>
                  <a:pt x="107" y="38"/>
                  <a:pt x="123" y="58"/>
                  <a:pt x="131" y="82"/>
                </a:cubicBezTo>
                <a:close/>
                <a:moveTo>
                  <a:pt x="92" y="11"/>
                </a:moveTo>
                <a:cubicBezTo>
                  <a:pt x="92" y="12"/>
                  <a:pt x="92" y="13"/>
                  <a:pt x="91" y="15"/>
                </a:cubicBezTo>
                <a:cubicBezTo>
                  <a:pt x="115" y="30"/>
                  <a:pt x="133" y="53"/>
                  <a:pt x="141" y="80"/>
                </a:cubicBezTo>
                <a:cubicBezTo>
                  <a:pt x="142" y="80"/>
                  <a:pt x="142" y="80"/>
                  <a:pt x="142" y="80"/>
                </a:cubicBezTo>
                <a:cubicBezTo>
                  <a:pt x="149" y="65"/>
                  <a:pt x="153" y="49"/>
                  <a:pt x="153" y="32"/>
                </a:cubicBezTo>
                <a:cubicBezTo>
                  <a:pt x="153" y="31"/>
                  <a:pt x="153" y="30"/>
                  <a:pt x="153" y="29"/>
                </a:cubicBezTo>
                <a:cubicBezTo>
                  <a:pt x="140" y="14"/>
                  <a:pt x="122" y="4"/>
                  <a:pt x="102" y="0"/>
                </a:cubicBezTo>
                <a:cubicBezTo>
                  <a:pt x="98" y="2"/>
                  <a:pt x="95" y="4"/>
                  <a:pt x="91" y="6"/>
                </a:cubicBezTo>
                <a:cubicBezTo>
                  <a:pt x="92" y="8"/>
                  <a:pt x="92" y="9"/>
                  <a:pt x="92" y="11"/>
                </a:cubicBezTo>
                <a:close/>
                <a:moveTo>
                  <a:pt x="40" y="137"/>
                </a:moveTo>
                <a:cubicBezTo>
                  <a:pt x="36" y="124"/>
                  <a:pt x="33" y="111"/>
                  <a:pt x="33" y="97"/>
                </a:cubicBezTo>
                <a:cubicBezTo>
                  <a:pt x="33" y="69"/>
                  <a:pt x="43" y="42"/>
                  <a:pt x="59" y="22"/>
                </a:cubicBezTo>
                <a:cubicBezTo>
                  <a:pt x="57" y="19"/>
                  <a:pt x="55" y="15"/>
                  <a:pt x="55" y="11"/>
                </a:cubicBezTo>
                <a:cubicBezTo>
                  <a:pt x="52" y="10"/>
                  <a:pt x="49" y="9"/>
                  <a:pt x="46" y="9"/>
                </a:cubicBezTo>
                <a:cubicBezTo>
                  <a:pt x="19" y="23"/>
                  <a:pt x="0" y="52"/>
                  <a:pt x="0" y="85"/>
                </a:cubicBezTo>
                <a:cubicBezTo>
                  <a:pt x="0" y="106"/>
                  <a:pt x="8" y="125"/>
                  <a:pt x="20" y="140"/>
                </a:cubicBezTo>
                <a:cubicBezTo>
                  <a:pt x="25" y="141"/>
                  <a:pt x="30" y="142"/>
                  <a:pt x="35" y="143"/>
                </a:cubicBezTo>
                <a:cubicBezTo>
                  <a:pt x="36" y="140"/>
                  <a:pt x="38" y="138"/>
                  <a:pt x="40" y="137"/>
                </a:cubicBezTo>
                <a:close/>
                <a:moveTo>
                  <a:pt x="163" y="45"/>
                </a:moveTo>
                <a:cubicBezTo>
                  <a:pt x="162" y="59"/>
                  <a:pt x="158" y="72"/>
                  <a:pt x="153" y="84"/>
                </a:cubicBezTo>
                <a:cubicBezTo>
                  <a:pt x="157" y="87"/>
                  <a:pt x="159" y="92"/>
                  <a:pt x="159" y="98"/>
                </a:cubicBezTo>
                <a:cubicBezTo>
                  <a:pt x="159" y="106"/>
                  <a:pt x="154" y="112"/>
                  <a:pt x="147" y="115"/>
                </a:cubicBezTo>
                <a:cubicBezTo>
                  <a:pt x="147" y="115"/>
                  <a:pt x="147" y="116"/>
                  <a:pt x="147" y="116"/>
                </a:cubicBezTo>
                <a:cubicBezTo>
                  <a:pt x="147" y="128"/>
                  <a:pt x="145" y="140"/>
                  <a:pt x="142" y="151"/>
                </a:cubicBezTo>
                <a:cubicBezTo>
                  <a:pt x="161" y="135"/>
                  <a:pt x="173" y="112"/>
                  <a:pt x="173" y="85"/>
                </a:cubicBezTo>
                <a:cubicBezTo>
                  <a:pt x="173" y="71"/>
                  <a:pt x="169" y="57"/>
                  <a:pt x="163" y="45"/>
                </a:cubicBezTo>
                <a:close/>
                <a:moveTo>
                  <a:pt x="132" y="114"/>
                </a:moveTo>
                <a:cubicBezTo>
                  <a:pt x="116" y="133"/>
                  <a:pt x="94" y="146"/>
                  <a:pt x="69" y="151"/>
                </a:cubicBezTo>
                <a:cubicBezTo>
                  <a:pt x="69" y="151"/>
                  <a:pt x="69" y="152"/>
                  <a:pt x="69" y="152"/>
                </a:cubicBezTo>
                <a:cubicBezTo>
                  <a:pt x="69" y="156"/>
                  <a:pt x="68" y="159"/>
                  <a:pt x="66" y="162"/>
                </a:cubicBezTo>
                <a:cubicBezTo>
                  <a:pt x="69" y="165"/>
                  <a:pt x="71" y="168"/>
                  <a:pt x="74" y="170"/>
                </a:cubicBezTo>
                <a:cubicBezTo>
                  <a:pt x="78" y="171"/>
                  <a:pt x="82" y="171"/>
                  <a:pt x="86" y="171"/>
                </a:cubicBezTo>
                <a:cubicBezTo>
                  <a:pt x="101" y="171"/>
                  <a:pt x="114" y="168"/>
                  <a:pt x="126" y="162"/>
                </a:cubicBezTo>
                <a:cubicBezTo>
                  <a:pt x="132" y="148"/>
                  <a:pt x="136" y="133"/>
                  <a:pt x="136" y="116"/>
                </a:cubicBezTo>
                <a:cubicBezTo>
                  <a:pt x="136" y="116"/>
                  <a:pt x="136" y="116"/>
                  <a:pt x="136" y="116"/>
                </a:cubicBezTo>
                <a:cubicBezTo>
                  <a:pt x="135" y="115"/>
                  <a:pt x="134" y="115"/>
                  <a:pt x="132" y="114"/>
                </a:cubicBezTo>
                <a:close/>
                <a:moveTo>
                  <a:pt x="132" y="114"/>
                </a:moveTo>
                <a:cubicBezTo>
                  <a:pt x="132" y="114"/>
                  <a:pt x="132" y="114"/>
                  <a:pt x="132" y="114"/>
                </a:cubicBezTo>
              </a:path>
            </a:pathLst>
          </a:custGeom>
          <a:solidFill>
            <a:schemeClr val="bg1"/>
          </a:solidFill>
          <a:ln w="9525">
            <a:noFill/>
            <a:round/>
          </a:ln>
        </p:spPr>
        <p:txBody>
          <a:bodyPr anchor="ctr"/>
          <a:lstStyle/>
          <a:p>
            <a:pPr algn="ctr"/>
            <a:endParaRPr sz="1350">
              <a:cs typeface="+mn-ea"/>
              <a:sym typeface="+mn-lt"/>
            </a:endParaRPr>
          </a:p>
        </p:txBody>
      </p:sp>
      <p:sp>
        <p:nvSpPr>
          <p:cNvPr id="39" name="îŝḻíḑe"/>
          <p:cNvSpPr/>
          <p:nvPr/>
        </p:nvSpPr>
        <p:spPr bwMode="auto">
          <a:xfrm>
            <a:off x="5616984" y="3376278"/>
            <a:ext cx="175310" cy="29496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ln>
        </p:spPr>
        <p:txBody>
          <a:bodyPr anchor="ctr"/>
          <a:lstStyle/>
          <a:p>
            <a:pPr algn="ctr"/>
            <a:endParaRPr sz="1350">
              <a:cs typeface="+mn-ea"/>
              <a:sym typeface="+mn-lt"/>
            </a:endParaRPr>
          </a:p>
        </p:txBody>
      </p:sp>
      <p:sp>
        <p:nvSpPr>
          <p:cNvPr id="40" name="íşļïḍê"/>
          <p:cNvSpPr/>
          <p:nvPr/>
        </p:nvSpPr>
        <p:spPr bwMode="auto">
          <a:xfrm>
            <a:off x="3073849" y="2585229"/>
            <a:ext cx="157639" cy="177165"/>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ln>
        </p:spPr>
        <p:txBody>
          <a:bodyPr anchor="ctr"/>
          <a:lstStyle/>
          <a:p>
            <a:pPr algn="ctr"/>
            <a:endParaRPr sz="1350">
              <a:cs typeface="+mn-ea"/>
              <a:sym typeface="+mn-lt"/>
            </a:endParaRPr>
          </a:p>
        </p:txBody>
      </p:sp>
      <p:sp>
        <p:nvSpPr>
          <p:cNvPr id="41" name="文本框 40"/>
          <p:cNvSpPr txBox="1"/>
          <p:nvPr/>
        </p:nvSpPr>
        <p:spPr>
          <a:xfrm>
            <a:off x="6086275" y="1080673"/>
            <a:ext cx="1600336" cy="321945"/>
          </a:xfrm>
          <a:prstGeom prst="rect">
            <a:avLst/>
          </a:prstGeom>
          <a:noFill/>
        </p:spPr>
        <p:txBody>
          <a:bodyPr wrap="square" rtlCol="0">
            <a:spAutoFit/>
            <a:scene3d>
              <a:camera prst="orthographicFront"/>
              <a:lightRig rig="threePt" dir="t"/>
            </a:scene3d>
            <a:sp3d contourW="12700"/>
          </a:bodyPr>
          <a:lstStyle/>
          <a:p>
            <a:r>
              <a:rPr lang="zh-CN" altLang="en-US" sz="1500" dirty="0">
                <a:solidFill>
                  <a:schemeClr val="bg2">
                    <a:lumMod val="25000"/>
                  </a:schemeClr>
                </a:solidFill>
                <a:cs typeface="+mn-ea"/>
                <a:sym typeface="+mn-lt"/>
              </a:rPr>
              <a:t>添加标题</a:t>
            </a:r>
          </a:p>
        </p:txBody>
      </p:sp>
      <p:sp>
        <p:nvSpPr>
          <p:cNvPr id="42" name="文本框 41"/>
          <p:cNvSpPr txBox="1"/>
          <p:nvPr/>
        </p:nvSpPr>
        <p:spPr>
          <a:xfrm>
            <a:off x="6081923" y="1343536"/>
            <a:ext cx="2478881" cy="691023"/>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900" dirty="0">
                <a:solidFill>
                  <a:schemeClr val="bg2">
                    <a:lumMod val="25000"/>
                  </a:schemeClr>
                </a:solidFill>
                <a:cs typeface="+mn-ea"/>
                <a:sym typeface="+mn-lt"/>
              </a:rPr>
              <a:t>您的内容打在这里，或者通过复制您的文本后，在此您的内容打者通过复制您的文本后，在此框中选择粘贴，并选择只保留文字。</a:t>
            </a:r>
            <a:endParaRPr lang="en-US" altLang="zh-CN" sz="900" dirty="0">
              <a:solidFill>
                <a:schemeClr val="bg2">
                  <a:lumMod val="25000"/>
                </a:schemeClr>
              </a:solidFill>
              <a:cs typeface="+mn-ea"/>
              <a:sym typeface="+mn-lt"/>
            </a:endParaRPr>
          </a:p>
        </p:txBody>
      </p:sp>
      <p:sp>
        <p:nvSpPr>
          <p:cNvPr id="43" name="文本框 42"/>
          <p:cNvSpPr txBox="1"/>
          <p:nvPr/>
        </p:nvSpPr>
        <p:spPr>
          <a:xfrm>
            <a:off x="6182368" y="3554609"/>
            <a:ext cx="1600336" cy="321945"/>
          </a:xfrm>
          <a:prstGeom prst="rect">
            <a:avLst/>
          </a:prstGeom>
          <a:noFill/>
        </p:spPr>
        <p:txBody>
          <a:bodyPr wrap="square" rtlCol="0">
            <a:spAutoFit/>
            <a:scene3d>
              <a:camera prst="orthographicFront"/>
              <a:lightRig rig="threePt" dir="t"/>
            </a:scene3d>
            <a:sp3d contourW="12700"/>
          </a:bodyPr>
          <a:lstStyle/>
          <a:p>
            <a:r>
              <a:rPr lang="zh-CN" altLang="en-US" sz="1500" dirty="0">
                <a:solidFill>
                  <a:schemeClr val="bg2">
                    <a:lumMod val="25000"/>
                  </a:schemeClr>
                </a:solidFill>
                <a:cs typeface="+mn-ea"/>
                <a:sym typeface="+mn-lt"/>
              </a:rPr>
              <a:t>添加标题</a:t>
            </a:r>
          </a:p>
        </p:txBody>
      </p:sp>
      <p:sp>
        <p:nvSpPr>
          <p:cNvPr id="44" name="文本框 43"/>
          <p:cNvSpPr txBox="1"/>
          <p:nvPr/>
        </p:nvSpPr>
        <p:spPr>
          <a:xfrm>
            <a:off x="6182368" y="3808450"/>
            <a:ext cx="2410301" cy="691023"/>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900" dirty="0">
                <a:solidFill>
                  <a:schemeClr val="bg2">
                    <a:lumMod val="25000"/>
                  </a:schemeClr>
                </a:solidFill>
                <a:cs typeface="+mn-ea"/>
                <a:sym typeface="+mn-lt"/>
              </a:rPr>
              <a:t>您的内容打在这里，或者通过复制您的文本后，在此您的内容打者通过复制您的文本后，在此框中选择粘贴，并选择只保留文字。</a:t>
            </a:r>
            <a:endParaRPr lang="en-US" altLang="zh-CN" sz="900" dirty="0">
              <a:solidFill>
                <a:schemeClr val="bg2">
                  <a:lumMod val="25000"/>
                </a:schemeClr>
              </a:solidFill>
              <a:cs typeface="+mn-ea"/>
              <a:sym typeface="+mn-lt"/>
            </a:endParaRPr>
          </a:p>
        </p:txBody>
      </p:sp>
      <p:sp>
        <p:nvSpPr>
          <p:cNvPr id="45" name="文本框 44"/>
          <p:cNvSpPr txBox="1"/>
          <p:nvPr/>
        </p:nvSpPr>
        <p:spPr>
          <a:xfrm>
            <a:off x="1787002" y="1465683"/>
            <a:ext cx="1600336" cy="321945"/>
          </a:xfrm>
          <a:prstGeom prst="rect">
            <a:avLst/>
          </a:prstGeom>
          <a:noFill/>
        </p:spPr>
        <p:txBody>
          <a:bodyPr wrap="square" rtlCol="0">
            <a:spAutoFit/>
            <a:scene3d>
              <a:camera prst="orthographicFront"/>
              <a:lightRig rig="threePt" dir="t"/>
            </a:scene3d>
            <a:sp3d contourW="12700"/>
          </a:bodyPr>
          <a:lstStyle/>
          <a:p>
            <a:pPr algn="r"/>
            <a:r>
              <a:rPr lang="zh-CN" altLang="en-US" sz="1500" dirty="0">
                <a:solidFill>
                  <a:schemeClr val="bg2">
                    <a:lumMod val="25000"/>
                  </a:schemeClr>
                </a:solidFill>
                <a:cs typeface="+mn-ea"/>
                <a:sym typeface="+mn-lt"/>
              </a:rPr>
              <a:t>添加标题</a:t>
            </a:r>
          </a:p>
        </p:txBody>
      </p:sp>
      <p:sp>
        <p:nvSpPr>
          <p:cNvPr id="46" name="文本框 45"/>
          <p:cNvSpPr txBox="1"/>
          <p:nvPr/>
        </p:nvSpPr>
        <p:spPr>
          <a:xfrm>
            <a:off x="660857" y="1719524"/>
            <a:ext cx="2726531" cy="691023"/>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900" dirty="0">
                <a:solidFill>
                  <a:schemeClr val="bg2">
                    <a:lumMod val="25000"/>
                  </a:schemeClr>
                </a:solidFill>
                <a:cs typeface="+mn-ea"/>
                <a:sym typeface="+mn-lt"/>
              </a:rPr>
              <a:t>您的内容打在这里，或者通过复制您的文本后，在此您的内容打者通过复制您的文本后，在此框中选择粘贴，并选择只保留文字。</a:t>
            </a:r>
            <a:endParaRPr lang="en-US" altLang="zh-CN" sz="900" dirty="0">
              <a:solidFill>
                <a:schemeClr val="bg2">
                  <a:lumMod val="25000"/>
                </a:schemeClr>
              </a:solidFill>
              <a:cs typeface="+mn-ea"/>
              <a:sym typeface="+mn-lt"/>
            </a:endParaRPr>
          </a:p>
        </p:txBody>
      </p:sp>
      <p:sp>
        <p:nvSpPr>
          <p:cNvPr id="47" name="文本框 46"/>
          <p:cNvSpPr txBox="1"/>
          <p:nvPr/>
        </p:nvSpPr>
        <p:spPr>
          <a:xfrm>
            <a:off x="1728601" y="3514778"/>
            <a:ext cx="1600336" cy="321945"/>
          </a:xfrm>
          <a:prstGeom prst="rect">
            <a:avLst/>
          </a:prstGeom>
          <a:noFill/>
        </p:spPr>
        <p:txBody>
          <a:bodyPr wrap="square" rtlCol="0">
            <a:spAutoFit/>
            <a:scene3d>
              <a:camera prst="orthographicFront"/>
              <a:lightRig rig="threePt" dir="t"/>
            </a:scene3d>
            <a:sp3d contourW="12700"/>
          </a:bodyPr>
          <a:lstStyle/>
          <a:p>
            <a:pPr algn="r"/>
            <a:r>
              <a:rPr lang="zh-CN" altLang="en-US" sz="1500" dirty="0">
                <a:solidFill>
                  <a:schemeClr val="bg2">
                    <a:lumMod val="25000"/>
                  </a:schemeClr>
                </a:solidFill>
                <a:cs typeface="+mn-ea"/>
                <a:sym typeface="+mn-lt"/>
              </a:rPr>
              <a:t>添加标题</a:t>
            </a:r>
          </a:p>
        </p:txBody>
      </p:sp>
      <p:sp>
        <p:nvSpPr>
          <p:cNvPr id="48" name="文本框 47"/>
          <p:cNvSpPr txBox="1"/>
          <p:nvPr/>
        </p:nvSpPr>
        <p:spPr>
          <a:xfrm>
            <a:off x="586740" y="3768619"/>
            <a:ext cx="2742248" cy="691023"/>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900" dirty="0">
                <a:solidFill>
                  <a:schemeClr val="bg2">
                    <a:lumMod val="25000"/>
                  </a:schemeClr>
                </a:solidFill>
                <a:cs typeface="+mn-ea"/>
                <a:sym typeface="+mn-lt"/>
              </a:rPr>
              <a:t>您的内容打在这里，或者通过复制您的文本后，在此您的内容打者通过复制您的文本后，在此框中选择粘贴，并选择只保留文字。</a:t>
            </a:r>
            <a:endParaRPr lang="en-US" altLang="zh-CN" sz="900" dirty="0">
              <a:solidFill>
                <a:schemeClr val="bg2">
                  <a:lumMod val="25000"/>
                </a:schemeClr>
              </a:solidFill>
              <a:cs typeface="+mn-ea"/>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886947" y="257786"/>
            <a:ext cx="1929195" cy="461665"/>
          </a:xfrm>
          <a:prstGeom prst="rect">
            <a:avLst/>
          </a:prstGeom>
          <a:noFill/>
        </p:spPr>
        <p:txBody>
          <a:bodyPr wrap="square" rtlCol="0">
            <a:spAutoFit/>
          </a:bodyPr>
          <a:lstStyle/>
          <a:p>
            <a:pPr algn="dist"/>
            <a:r>
              <a:rPr lang="en-US" altLang="zh-CN" sz="2400" dirty="0">
                <a:solidFill>
                  <a:schemeClr val="tx1">
                    <a:lumMod val="75000"/>
                    <a:lumOff val="25000"/>
                  </a:schemeClr>
                </a:solidFill>
                <a:cs typeface="+mn-ea"/>
                <a:sym typeface="+mn-lt"/>
              </a:rPr>
              <a:t>01 </a:t>
            </a:r>
            <a:r>
              <a:rPr lang="zh-CN" altLang="en-US" sz="2400" dirty="0">
                <a:solidFill>
                  <a:schemeClr val="tx1">
                    <a:lumMod val="75000"/>
                    <a:lumOff val="25000"/>
                  </a:schemeClr>
                </a:solidFill>
                <a:cs typeface="+mn-ea"/>
                <a:sym typeface="+mn-lt"/>
              </a:rPr>
              <a:t>一级标题</a:t>
            </a:r>
          </a:p>
        </p:txBody>
      </p:sp>
      <p:sp>
        <p:nvSpPr>
          <p:cNvPr id="8" name="文本框 7"/>
          <p:cNvSpPr txBox="1"/>
          <p:nvPr/>
        </p:nvSpPr>
        <p:spPr>
          <a:xfrm>
            <a:off x="810476" y="2629970"/>
            <a:ext cx="7562519" cy="299085"/>
          </a:xfrm>
          <a:prstGeom prst="rect">
            <a:avLst/>
          </a:prstGeom>
          <a:noFill/>
        </p:spPr>
        <p:txBody>
          <a:bodyPr wrap="square" rtlCol="0">
            <a:spAutoFit/>
          </a:bodyPr>
          <a:lstStyle/>
          <a:p>
            <a:pPr algn="dist"/>
            <a:r>
              <a:rPr lang="en-US" altLang="zh-CN" sz="1350" dirty="0">
                <a:solidFill>
                  <a:schemeClr val="bg1">
                    <a:lumMod val="65000"/>
                  </a:schemeClr>
                </a:solidFill>
                <a:cs typeface="+mn-ea"/>
                <a:sym typeface="+mn-lt"/>
              </a:rPr>
              <a:t>·································</a:t>
            </a:r>
            <a:endParaRPr lang="zh-CN" altLang="en-US" sz="1350" dirty="0">
              <a:solidFill>
                <a:schemeClr val="bg1">
                  <a:lumMod val="65000"/>
                </a:schemeClr>
              </a:solidFill>
              <a:cs typeface="+mn-ea"/>
              <a:sym typeface="+mn-lt"/>
            </a:endParaRPr>
          </a:p>
        </p:txBody>
      </p:sp>
      <p:sp>
        <p:nvSpPr>
          <p:cNvPr id="9" name="í$líḑê"/>
          <p:cNvSpPr/>
          <p:nvPr/>
        </p:nvSpPr>
        <p:spPr>
          <a:xfrm rot="8100000">
            <a:off x="1082962" y="1377317"/>
            <a:ext cx="956104" cy="950445"/>
          </a:xfrm>
          <a:prstGeom prst="teardrop">
            <a:avLst/>
          </a:prstGeom>
          <a:solidFill>
            <a:schemeClr val="bg1"/>
          </a:solidFill>
          <a:ln>
            <a:noFill/>
          </a:ln>
          <a:effectLst>
            <a:outerShdw blurRad="127000" dist="50800" dir="5400000" algn="ctr" rotWithShape="0">
              <a:schemeClr val="bg1">
                <a:lumMod val="50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sz="1350" dirty="0">
              <a:cs typeface="+mn-ea"/>
              <a:sym typeface="+mn-lt"/>
            </a:endParaRPr>
          </a:p>
        </p:txBody>
      </p:sp>
      <p:sp>
        <p:nvSpPr>
          <p:cNvPr id="10" name="iS1íḑè"/>
          <p:cNvSpPr/>
          <p:nvPr/>
        </p:nvSpPr>
        <p:spPr>
          <a:xfrm>
            <a:off x="1174643" y="1466117"/>
            <a:ext cx="776835" cy="77223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zh-CN" altLang="en-US" sz="1620" dirty="0">
              <a:solidFill>
                <a:prstClr val="white"/>
              </a:solidFill>
              <a:cs typeface="+mn-ea"/>
              <a:sym typeface="+mn-lt"/>
            </a:endParaRPr>
          </a:p>
        </p:txBody>
      </p:sp>
      <p:sp>
        <p:nvSpPr>
          <p:cNvPr id="11" name="i$ľídè"/>
          <p:cNvSpPr/>
          <p:nvPr/>
        </p:nvSpPr>
        <p:spPr>
          <a:xfrm>
            <a:off x="1074354" y="2610443"/>
            <a:ext cx="973318" cy="272459"/>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r>
              <a:rPr lang="zh-CN" altLang="en-US" sz="1200" dirty="0">
                <a:solidFill>
                  <a:prstClr val="white"/>
                </a:solidFill>
                <a:cs typeface="+mn-ea"/>
                <a:sym typeface="+mn-lt"/>
              </a:rPr>
              <a:t>添加标题</a:t>
            </a:r>
          </a:p>
        </p:txBody>
      </p:sp>
      <p:sp>
        <p:nvSpPr>
          <p:cNvPr id="12" name="îśļíḓe"/>
          <p:cNvSpPr/>
          <p:nvPr/>
        </p:nvSpPr>
        <p:spPr>
          <a:xfrm rot="8100000">
            <a:off x="3019676" y="1377317"/>
            <a:ext cx="956104" cy="950445"/>
          </a:xfrm>
          <a:prstGeom prst="teardrop">
            <a:avLst/>
          </a:prstGeom>
          <a:solidFill>
            <a:schemeClr val="bg1"/>
          </a:solidFill>
          <a:ln>
            <a:noFill/>
          </a:ln>
          <a:effectLst>
            <a:outerShdw blurRad="127000" dist="50800" dir="5400000" algn="ctr" rotWithShape="0">
              <a:schemeClr val="bg1">
                <a:lumMod val="50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sz="1350" dirty="0">
              <a:cs typeface="+mn-ea"/>
              <a:sym typeface="+mn-lt"/>
            </a:endParaRPr>
          </a:p>
        </p:txBody>
      </p:sp>
      <p:sp>
        <p:nvSpPr>
          <p:cNvPr id="13" name="iṩ1ïďè"/>
          <p:cNvSpPr/>
          <p:nvPr/>
        </p:nvSpPr>
        <p:spPr>
          <a:xfrm>
            <a:off x="3111357" y="1466117"/>
            <a:ext cx="776835" cy="772235"/>
          </a:xfrm>
          <a:prstGeom prst="ellipse">
            <a:avLst/>
          </a:prstGeom>
          <a:solidFill>
            <a:srgbClr val="0213A7"/>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350" dirty="0">
              <a:solidFill>
                <a:schemeClr val="bg1"/>
              </a:solidFill>
              <a:cs typeface="+mn-ea"/>
              <a:sym typeface="+mn-lt"/>
            </a:endParaRPr>
          </a:p>
        </p:txBody>
      </p:sp>
      <p:sp>
        <p:nvSpPr>
          <p:cNvPr id="14" name="iŝlíḓè"/>
          <p:cNvSpPr/>
          <p:nvPr/>
        </p:nvSpPr>
        <p:spPr>
          <a:xfrm>
            <a:off x="3011069" y="2610443"/>
            <a:ext cx="973318" cy="272459"/>
          </a:xfrm>
          <a:prstGeom prst="roundRect">
            <a:avLst>
              <a:gd name="adj" fmla="val 50000"/>
            </a:avLst>
          </a:prstGeom>
          <a:solidFill>
            <a:srgbClr val="0213A7"/>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1200" dirty="0">
                <a:solidFill>
                  <a:schemeClr val="bg1"/>
                </a:solidFill>
                <a:cs typeface="+mn-ea"/>
                <a:sym typeface="+mn-lt"/>
              </a:rPr>
              <a:t>添加标题</a:t>
            </a:r>
          </a:p>
        </p:txBody>
      </p:sp>
      <p:sp>
        <p:nvSpPr>
          <p:cNvPr id="15" name="îS1íḓe"/>
          <p:cNvSpPr/>
          <p:nvPr/>
        </p:nvSpPr>
        <p:spPr>
          <a:xfrm rot="8100000">
            <a:off x="4956389" y="1377317"/>
            <a:ext cx="956104" cy="950445"/>
          </a:xfrm>
          <a:prstGeom prst="teardrop">
            <a:avLst/>
          </a:prstGeom>
          <a:solidFill>
            <a:schemeClr val="bg1"/>
          </a:solidFill>
          <a:ln>
            <a:noFill/>
          </a:ln>
          <a:effectLst>
            <a:outerShdw blurRad="127000" dist="50800" dir="5400000" algn="ctr" rotWithShape="0">
              <a:schemeClr val="bg1">
                <a:lumMod val="50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sz="1350">
              <a:cs typeface="+mn-ea"/>
              <a:sym typeface="+mn-lt"/>
            </a:endParaRPr>
          </a:p>
        </p:txBody>
      </p:sp>
      <p:sp>
        <p:nvSpPr>
          <p:cNvPr id="16" name="íś1îḓè"/>
          <p:cNvSpPr/>
          <p:nvPr/>
        </p:nvSpPr>
        <p:spPr>
          <a:xfrm>
            <a:off x="5048070" y="1466117"/>
            <a:ext cx="776835" cy="77223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zh-CN" altLang="en-US" sz="1620" dirty="0">
              <a:solidFill>
                <a:prstClr val="white"/>
              </a:solidFill>
              <a:cs typeface="+mn-ea"/>
              <a:sym typeface="+mn-lt"/>
            </a:endParaRPr>
          </a:p>
        </p:txBody>
      </p:sp>
      <p:sp>
        <p:nvSpPr>
          <p:cNvPr id="17" name="íṧlïḋe"/>
          <p:cNvSpPr/>
          <p:nvPr/>
        </p:nvSpPr>
        <p:spPr>
          <a:xfrm>
            <a:off x="4947782" y="2610443"/>
            <a:ext cx="973318" cy="272459"/>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r>
              <a:rPr lang="zh-CN" altLang="en-US" sz="1200" dirty="0">
                <a:solidFill>
                  <a:prstClr val="white"/>
                </a:solidFill>
                <a:cs typeface="+mn-ea"/>
                <a:sym typeface="+mn-lt"/>
              </a:rPr>
              <a:t>添加标题</a:t>
            </a:r>
          </a:p>
        </p:txBody>
      </p:sp>
      <p:sp>
        <p:nvSpPr>
          <p:cNvPr id="18" name="isḻiḍê"/>
          <p:cNvSpPr/>
          <p:nvPr/>
        </p:nvSpPr>
        <p:spPr>
          <a:xfrm rot="8100000">
            <a:off x="6893102" y="1377317"/>
            <a:ext cx="956104" cy="950445"/>
          </a:xfrm>
          <a:prstGeom prst="teardrop">
            <a:avLst/>
          </a:prstGeom>
          <a:solidFill>
            <a:schemeClr val="bg1"/>
          </a:solidFill>
          <a:ln>
            <a:noFill/>
          </a:ln>
          <a:effectLst>
            <a:outerShdw blurRad="127000" dist="50800" dir="5400000" algn="ctr" rotWithShape="0">
              <a:schemeClr val="bg1">
                <a:lumMod val="50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sz="1350">
              <a:cs typeface="+mn-ea"/>
              <a:sym typeface="+mn-lt"/>
            </a:endParaRPr>
          </a:p>
        </p:txBody>
      </p:sp>
      <p:sp>
        <p:nvSpPr>
          <p:cNvPr id="19" name="i$1îḓê"/>
          <p:cNvSpPr/>
          <p:nvPr/>
        </p:nvSpPr>
        <p:spPr>
          <a:xfrm>
            <a:off x="6984784" y="1466117"/>
            <a:ext cx="776835" cy="772235"/>
          </a:xfrm>
          <a:prstGeom prst="ellipse">
            <a:avLst/>
          </a:prstGeom>
          <a:solidFill>
            <a:srgbClr val="0213A7"/>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350" dirty="0">
              <a:solidFill>
                <a:schemeClr val="bg1"/>
              </a:solidFill>
              <a:cs typeface="+mn-ea"/>
              <a:sym typeface="+mn-lt"/>
            </a:endParaRPr>
          </a:p>
        </p:txBody>
      </p:sp>
      <p:sp>
        <p:nvSpPr>
          <p:cNvPr id="20" name="iṣḷïḑé"/>
          <p:cNvSpPr/>
          <p:nvPr/>
        </p:nvSpPr>
        <p:spPr>
          <a:xfrm>
            <a:off x="6884495" y="2610443"/>
            <a:ext cx="973318" cy="272459"/>
          </a:xfrm>
          <a:prstGeom prst="roundRect">
            <a:avLst>
              <a:gd name="adj" fmla="val 50000"/>
            </a:avLst>
          </a:prstGeom>
          <a:solidFill>
            <a:srgbClr val="0213A7"/>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1200" dirty="0">
                <a:solidFill>
                  <a:schemeClr val="bg1"/>
                </a:solidFill>
                <a:cs typeface="+mn-ea"/>
                <a:sym typeface="+mn-lt"/>
              </a:rPr>
              <a:t>添加标题</a:t>
            </a:r>
          </a:p>
        </p:txBody>
      </p:sp>
      <p:sp>
        <p:nvSpPr>
          <p:cNvPr id="22" name="book-with-upload-symbol_51305"/>
          <p:cNvSpPr>
            <a:spLocks noChangeAspect="1"/>
          </p:cNvSpPr>
          <p:nvPr/>
        </p:nvSpPr>
        <p:spPr bwMode="auto">
          <a:xfrm>
            <a:off x="1404509" y="1643053"/>
            <a:ext cx="402647" cy="457028"/>
          </a:xfrm>
          <a:custGeom>
            <a:avLst/>
            <a:gdLst>
              <a:gd name="T0" fmla="*/ 1004 w 1023"/>
              <a:gd name="T1" fmla="*/ 718 h 1163"/>
              <a:gd name="T2" fmla="*/ 826 w 1023"/>
              <a:gd name="T3" fmla="*/ 494 h 1163"/>
              <a:gd name="T4" fmla="*/ 826 w 1023"/>
              <a:gd name="T5" fmla="*/ 314 h 1163"/>
              <a:gd name="T6" fmla="*/ 826 w 1023"/>
              <a:gd name="T7" fmla="*/ 228 h 1163"/>
              <a:gd name="T8" fmla="*/ 776 w 1023"/>
              <a:gd name="T9" fmla="*/ 126 h 1163"/>
              <a:gd name="T10" fmla="*/ 820 w 1023"/>
              <a:gd name="T11" fmla="*/ 42 h 1163"/>
              <a:gd name="T12" fmla="*/ 819 w 1023"/>
              <a:gd name="T13" fmla="*/ 14 h 1163"/>
              <a:gd name="T14" fmla="*/ 795 w 1023"/>
              <a:gd name="T15" fmla="*/ 0 h 1163"/>
              <a:gd name="T16" fmla="*/ 29 w 1023"/>
              <a:gd name="T17" fmla="*/ 0 h 1163"/>
              <a:gd name="T18" fmla="*/ 0 w 1023"/>
              <a:gd name="T19" fmla="*/ 29 h 1163"/>
              <a:gd name="T20" fmla="*/ 1 w 1023"/>
              <a:gd name="T21" fmla="*/ 1100 h 1163"/>
              <a:gd name="T22" fmla="*/ 139 w 1023"/>
              <a:gd name="T23" fmla="*/ 1100 h 1163"/>
              <a:gd name="T24" fmla="*/ 139 w 1023"/>
              <a:gd name="T25" fmla="*/ 225 h 1163"/>
              <a:gd name="T26" fmla="*/ 58 w 1023"/>
              <a:gd name="T27" fmla="*/ 225 h 1163"/>
              <a:gd name="T28" fmla="*/ 58 w 1023"/>
              <a:gd name="T29" fmla="*/ 58 h 1163"/>
              <a:gd name="T30" fmla="*/ 747 w 1023"/>
              <a:gd name="T31" fmla="*/ 58 h 1163"/>
              <a:gd name="T32" fmla="*/ 718 w 1023"/>
              <a:gd name="T33" fmla="*/ 113 h 1163"/>
              <a:gd name="T34" fmla="*/ 718 w 1023"/>
              <a:gd name="T35" fmla="*/ 140 h 1163"/>
              <a:gd name="T36" fmla="*/ 762 w 1023"/>
              <a:gd name="T37" fmla="*/ 225 h 1163"/>
              <a:gd name="T38" fmla="*/ 196 w 1023"/>
              <a:gd name="T39" fmla="*/ 225 h 1163"/>
              <a:gd name="T40" fmla="*/ 196 w 1023"/>
              <a:gd name="T41" fmla="*/ 1100 h 1163"/>
              <a:gd name="T42" fmla="*/ 302 w 1023"/>
              <a:gd name="T43" fmla="*/ 1100 h 1163"/>
              <a:gd name="T44" fmla="*/ 393 w 1023"/>
              <a:gd name="T45" fmla="*/ 1100 h 1163"/>
              <a:gd name="T46" fmla="*/ 566 w 1023"/>
              <a:gd name="T47" fmla="*/ 1100 h 1163"/>
              <a:gd name="T48" fmla="*/ 638 w 1023"/>
              <a:gd name="T49" fmla="*/ 1163 h 1163"/>
              <a:gd name="T50" fmla="*/ 789 w 1023"/>
              <a:gd name="T51" fmla="*/ 1163 h 1163"/>
              <a:gd name="T52" fmla="*/ 862 w 1023"/>
              <a:gd name="T53" fmla="*/ 1090 h 1163"/>
              <a:gd name="T54" fmla="*/ 862 w 1023"/>
              <a:gd name="T55" fmla="*/ 841 h 1163"/>
              <a:gd name="T56" fmla="*/ 949 w 1023"/>
              <a:gd name="T57" fmla="*/ 841 h 1163"/>
              <a:gd name="T58" fmla="*/ 950 w 1023"/>
              <a:gd name="T59" fmla="*/ 841 h 1163"/>
              <a:gd name="T60" fmla="*/ 1023 w 1023"/>
              <a:gd name="T61" fmla="*/ 768 h 1163"/>
              <a:gd name="T62" fmla="*/ 1004 w 1023"/>
              <a:gd name="T63" fmla="*/ 718 h 1163"/>
              <a:gd name="T64" fmla="*/ 784 w 1023"/>
              <a:gd name="T65" fmla="*/ 765 h 1163"/>
              <a:gd name="T66" fmla="*/ 784 w 1023"/>
              <a:gd name="T67" fmla="*/ 1087 h 1163"/>
              <a:gd name="T68" fmla="*/ 634 w 1023"/>
              <a:gd name="T69" fmla="*/ 1087 h 1163"/>
              <a:gd name="T70" fmla="*/ 634 w 1023"/>
              <a:gd name="T71" fmla="*/ 765 h 1163"/>
              <a:gd name="T72" fmla="*/ 473 w 1023"/>
              <a:gd name="T73" fmla="*/ 765 h 1163"/>
              <a:gd name="T74" fmla="*/ 709 w 1023"/>
              <a:gd name="T75" fmla="*/ 467 h 1163"/>
              <a:gd name="T76" fmla="*/ 945 w 1023"/>
              <a:gd name="T77" fmla="*/ 765 h 1163"/>
              <a:gd name="T78" fmla="*/ 784 w 1023"/>
              <a:gd name="T79" fmla="*/ 765 h 1163"/>
              <a:gd name="T80" fmla="*/ 784 w 1023"/>
              <a:gd name="T81" fmla="*/ 765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23" h="1163">
                <a:moveTo>
                  <a:pt x="1004" y="718"/>
                </a:moveTo>
                <a:lnTo>
                  <a:pt x="826" y="494"/>
                </a:lnTo>
                <a:lnTo>
                  <a:pt x="826" y="314"/>
                </a:lnTo>
                <a:cubicBezTo>
                  <a:pt x="826" y="314"/>
                  <a:pt x="826" y="229"/>
                  <a:pt x="826" y="228"/>
                </a:cubicBezTo>
                <a:lnTo>
                  <a:pt x="776" y="126"/>
                </a:lnTo>
                <a:lnTo>
                  <a:pt x="820" y="42"/>
                </a:lnTo>
                <a:cubicBezTo>
                  <a:pt x="825" y="33"/>
                  <a:pt x="825" y="23"/>
                  <a:pt x="819" y="14"/>
                </a:cubicBezTo>
                <a:cubicBezTo>
                  <a:pt x="814" y="5"/>
                  <a:pt x="805" y="0"/>
                  <a:pt x="795" y="0"/>
                </a:cubicBezTo>
                <a:lnTo>
                  <a:pt x="29" y="0"/>
                </a:lnTo>
                <a:cubicBezTo>
                  <a:pt x="13" y="0"/>
                  <a:pt x="0" y="13"/>
                  <a:pt x="0" y="29"/>
                </a:cubicBezTo>
                <a:lnTo>
                  <a:pt x="1" y="1100"/>
                </a:lnTo>
                <a:lnTo>
                  <a:pt x="139" y="1100"/>
                </a:lnTo>
                <a:lnTo>
                  <a:pt x="139" y="225"/>
                </a:lnTo>
                <a:lnTo>
                  <a:pt x="58" y="225"/>
                </a:lnTo>
                <a:lnTo>
                  <a:pt x="58" y="58"/>
                </a:lnTo>
                <a:lnTo>
                  <a:pt x="747" y="58"/>
                </a:lnTo>
                <a:lnTo>
                  <a:pt x="718" y="113"/>
                </a:lnTo>
                <a:cubicBezTo>
                  <a:pt x="714" y="121"/>
                  <a:pt x="714" y="131"/>
                  <a:pt x="718" y="140"/>
                </a:cubicBezTo>
                <a:lnTo>
                  <a:pt x="762" y="225"/>
                </a:lnTo>
                <a:lnTo>
                  <a:pt x="196" y="225"/>
                </a:lnTo>
                <a:lnTo>
                  <a:pt x="196" y="1100"/>
                </a:lnTo>
                <a:lnTo>
                  <a:pt x="302" y="1100"/>
                </a:lnTo>
                <a:lnTo>
                  <a:pt x="393" y="1100"/>
                </a:lnTo>
                <a:lnTo>
                  <a:pt x="566" y="1100"/>
                </a:lnTo>
                <a:cubicBezTo>
                  <a:pt x="570" y="1136"/>
                  <a:pt x="601" y="1163"/>
                  <a:pt x="638" y="1163"/>
                </a:cubicBezTo>
                <a:lnTo>
                  <a:pt x="789" y="1163"/>
                </a:lnTo>
                <a:cubicBezTo>
                  <a:pt x="829" y="1163"/>
                  <a:pt x="862" y="1131"/>
                  <a:pt x="862" y="1090"/>
                </a:cubicBezTo>
                <a:lnTo>
                  <a:pt x="862" y="841"/>
                </a:lnTo>
                <a:lnTo>
                  <a:pt x="949" y="841"/>
                </a:lnTo>
                <a:lnTo>
                  <a:pt x="950" y="841"/>
                </a:lnTo>
                <a:cubicBezTo>
                  <a:pt x="990" y="841"/>
                  <a:pt x="1023" y="808"/>
                  <a:pt x="1023" y="768"/>
                </a:cubicBezTo>
                <a:cubicBezTo>
                  <a:pt x="1023" y="749"/>
                  <a:pt x="1016" y="731"/>
                  <a:pt x="1004" y="718"/>
                </a:cubicBezTo>
                <a:close/>
                <a:moveTo>
                  <a:pt x="784" y="765"/>
                </a:moveTo>
                <a:lnTo>
                  <a:pt x="784" y="1087"/>
                </a:lnTo>
                <a:lnTo>
                  <a:pt x="634" y="1087"/>
                </a:lnTo>
                <a:lnTo>
                  <a:pt x="634" y="765"/>
                </a:lnTo>
                <a:lnTo>
                  <a:pt x="473" y="765"/>
                </a:lnTo>
                <a:lnTo>
                  <a:pt x="709" y="467"/>
                </a:lnTo>
                <a:lnTo>
                  <a:pt x="945" y="765"/>
                </a:lnTo>
                <a:lnTo>
                  <a:pt x="784" y="765"/>
                </a:lnTo>
                <a:lnTo>
                  <a:pt x="784" y="765"/>
                </a:lnTo>
                <a:close/>
              </a:path>
            </a:pathLst>
          </a:custGeom>
          <a:solidFill>
            <a:schemeClr val="bg1"/>
          </a:solidFill>
          <a:ln>
            <a:noFill/>
          </a:ln>
        </p:spPr>
        <p:txBody>
          <a:bodyPr/>
          <a:lstStyle/>
          <a:p>
            <a:endParaRPr lang="zh-CN" altLang="en-US" sz="1350">
              <a:cs typeface="+mn-ea"/>
              <a:sym typeface="+mn-lt"/>
            </a:endParaRPr>
          </a:p>
        </p:txBody>
      </p:sp>
      <p:sp>
        <p:nvSpPr>
          <p:cNvPr id="23" name="book-with-upload-symbol_51305"/>
          <p:cNvSpPr>
            <a:spLocks noChangeAspect="1"/>
          </p:cNvSpPr>
          <p:nvPr/>
        </p:nvSpPr>
        <p:spPr bwMode="auto">
          <a:xfrm>
            <a:off x="3290972" y="1648502"/>
            <a:ext cx="457028" cy="446132"/>
          </a:xfrm>
          <a:custGeom>
            <a:avLst/>
            <a:gdLst>
              <a:gd name="T0" fmla="*/ 6983 w 6983"/>
              <a:gd name="T1" fmla="*/ 2844 h 6827"/>
              <a:gd name="T2" fmla="*/ 2031 w 6983"/>
              <a:gd name="T3" fmla="*/ 885 h 6827"/>
              <a:gd name="T4" fmla="*/ 989 w 6983"/>
              <a:gd name="T5" fmla="*/ 862 h 6827"/>
              <a:gd name="T6" fmla="*/ 350 w 6983"/>
              <a:gd name="T7" fmla="*/ 3184 h 6827"/>
              <a:gd name="T8" fmla="*/ 3074 w 6983"/>
              <a:gd name="T9" fmla="*/ 6116 h 6827"/>
              <a:gd name="T10" fmla="*/ 4612 w 6983"/>
              <a:gd name="T11" fmla="*/ 6827 h 6827"/>
              <a:gd name="T12" fmla="*/ 6121 w 6983"/>
              <a:gd name="T13" fmla="*/ 5994 h 6827"/>
              <a:gd name="T14" fmla="*/ 6091 w 6983"/>
              <a:gd name="T15" fmla="*/ 4945 h 6827"/>
              <a:gd name="T16" fmla="*/ 4138 w 6983"/>
              <a:gd name="T17" fmla="*/ 1138 h 6827"/>
              <a:gd name="T18" fmla="*/ 4423 w 6983"/>
              <a:gd name="T19" fmla="*/ 2560 h 6827"/>
              <a:gd name="T20" fmla="*/ 5276 w 6983"/>
              <a:gd name="T21" fmla="*/ 2844 h 6827"/>
              <a:gd name="T22" fmla="*/ 4138 w 6983"/>
              <a:gd name="T23" fmla="*/ 3129 h 6827"/>
              <a:gd name="T24" fmla="*/ 3854 w 6983"/>
              <a:gd name="T25" fmla="*/ 1422 h 6827"/>
              <a:gd name="T26" fmla="*/ 5445 w 6983"/>
              <a:gd name="T27" fmla="*/ 5866 h 6827"/>
              <a:gd name="T28" fmla="*/ 3477 w 6983"/>
              <a:gd name="T29" fmla="*/ 5715 h 6827"/>
              <a:gd name="T30" fmla="*/ 866 w 6983"/>
              <a:gd name="T31" fmla="*/ 2943 h 6827"/>
              <a:gd name="T32" fmla="*/ 1391 w 6983"/>
              <a:gd name="T33" fmla="*/ 1264 h 6827"/>
              <a:gd name="T34" fmla="*/ 1555 w 6983"/>
              <a:gd name="T35" fmla="*/ 1240 h 6827"/>
              <a:gd name="T36" fmla="*/ 1836 w 6983"/>
              <a:gd name="T37" fmla="*/ 1486 h 6827"/>
              <a:gd name="T38" fmla="*/ 1928 w 6983"/>
              <a:gd name="T39" fmla="*/ 1595 h 6827"/>
              <a:gd name="T40" fmla="*/ 2010 w 6983"/>
              <a:gd name="T41" fmla="*/ 1702 h 6827"/>
              <a:gd name="T42" fmla="*/ 2072 w 6983"/>
              <a:gd name="T43" fmla="*/ 1786 h 6827"/>
              <a:gd name="T44" fmla="*/ 2271 w 6983"/>
              <a:gd name="T45" fmla="*/ 2089 h 6827"/>
              <a:gd name="T46" fmla="*/ 2311 w 6983"/>
              <a:gd name="T47" fmla="*/ 2177 h 6827"/>
              <a:gd name="T48" fmla="*/ 1880 w 6983"/>
              <a:gd name="T49" fmla="*/ 2571 h 6827"/>
              <a:gd name="T50" fmla="*/ 3235 w 6983"/>
              <a:gd name="T51" fmla="*/ 4987 h 6827"/>
              <a:gd name="T52" fmla="*/ 4778 w 6983"/>
              <a:gd name="T53" fmla="*/ 4713 h 6827"/>
              <a:gd name="T54" fmla="*/ 4791 w 6983"/>
              <a:gd name="T55" fmla="*/ 4680 h 6827"/>
              <a:gd name="T56" fmla="*/ 4891 w 6983"/>
              <a:gd name="T57" fmla="*/ 4710 h 6827"/>
              <a:gd name="T58" fmla="*/ 5285 w 6983"/>
              <a:gd name="T59" fmla="*/ 4975 h 6827"/>
              <a:gd name="T60" fmla="*/ 5389 w 6983"/>
              <a:gd name="T61" fmla="*/ 5056 h 6827"/>
              <a:gd name="T62" fmla="*/ 5490 w 6983"/>
              <a:gd name="T63" fmla="*/ 5141 h 6827"/>
              <a:gd name="T64" fmla="*/ 5744 w 6983"/>
              <a:gd name="T65" fmla="*/ 542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83" h="6827">
                <a:moveTo>
                  <a:pt x="6091" y="4945"/>
                </a:moveTo>
                <a:cubicBezTo>
                  <a:pt x="6654" y="4402"/>
                  <a:pt x="6983" y="3639"/>
                  <a:pt x="6983" y="2844"/>
                </a:cubicBezTo>
                <a:cubicBezTo>
                  <a:pt x="6983" y="1250"/>
                  <a:pt x="5734" y="0"/>
                  <a:pt x="4138" y="0"/>
                </a:cubicBezTo>
                <a:cubicBezTo>
                  <a:pt x="3338" y="0"/>
                  <a:pt x="2572" y="327"/>
                  <a:pt x="2031" y="885"/>
                </a:cubicBezTo>
                <a:cubicBezTo>
                  <a:pt x="1962" y="827"/>
                  <a:pt x="1892" y="774"/>
                  <a:pt x="1821" y="737"/>
                </a:cubicBezTo>
                <a:cubicBezTo>
                  <a:pt x="1545" y="591"/>
                  <a:pt x="1210" y="641"/>
                  <a:pt x="989" y="862"/>
                </a:cubicBezTo>
                <a:lnTo>
                  <a:pt x="715" y="1136"/>
                </a:lnTo>
                <a:cubicBezTo>
                  <a:pt x="126" y="1725"/>
                  <a:pt x="0" y="2433"/>
                  <a:pt x="350" y="3184"/>
                </a:cubicBezTo>
                <a:cubicBezTo>
                  <a:pt x="467" y="3434"/>
                  <a:pt x="639" y="3673"/>
                  <a:pt x="861" y="3895"/>
                </a:cubicBezTo>
                <a:lnTo>
                  <a:pt x="3074" y="6116"/>
                </a:lnTo>
                <a:cubicBezTo>
                  <a:pt x="3255" y="6298"/>
                  <a:pt x="3447" y="6445"/>
                  <a:pt x="3643" y="6553"/>
                </a:cubicBezTo>
                <a:cubicBezTo>
                  <a:pt x="3976" y="6736"/>
                  <a:pt x="4301" y="6827"/>
                  <a:pt x="4612" y="6827"/>
                </a:cubicBezTo>
                <a:cubicBezTo>
                  <a:pt x="5058" y="6827"/>
                  <a:pt x="5475" y="6640"/>
                  <a:pt x="5847" y="6268"/>
                </a:cubicBezTo>
                <a:lnTo>
                  <a:pt x="6121" y="5994"/>
                </a:lnTo>
                <a:cubicBezTo>
                  <a:pt x="6342" y="5773"/>
                  <a:pt x="6393" y="5438"/>
                  <a:pt x="6246" y="5162"/>
                </a:cubicBezTo>
                <a:cubicBezTo>
                  <a:pt x="6208" y="5089"/>
                  <a:pt x="6152" y="5016"/>
                  <a:pt x="6091" y="4945"/>
                </a:cubicBezTo>
                <a:close/>
                <a:moveTo>
                  <a:pt x="3854" y="1422"/>
                </a:moveTo>
                <a:cubicBezTo>
                  <a:pt x="3854" y="1265"/>
                  <a:pt x="3981" y="1138"/>
                  <a:pt x="4138" y="1138"/>
                </a:cubicBezTo>
                <a:cubicBezTo>
                  <a:pt x="4296" y="1138"/>
                  <a:pt x="4423" y="1265"/>
                  <a:pt x="4423" y="1422"/>
                </a:cubicBezTo>
                <a:lnTo>
                  <a:pt x="4423" y="2560"/>
                </a:lnTo>
                <a:lnTo>
                  <a:pt x="4992" y="2560"/>
                </a:lnTo>
                <a:cubicBezTo>
                  <a:pt x="5149" y="2560"/>
                  <a:pt x="5276" y="2687"/>
                  <a:pt x="5276" y="2844"/>
                </a:cubicBezTo>
                <a:cubicBezTo>
                  <a:pt x="5276" y="3002"/>
                  <a:pt x="5149" y="3129"/>
                  <a:pt x="4992" y="3129"/>
                </a:cubicBezTo>
                <a:lnTo>
                  <a:pt x="4138" y="3129"/>
                </a:lnTo>
                <a:cubicBezTo>
                  <a:pt x="3981" y="3129"/>
                  <a:pt x="3854" y="3002"/>
                  <a:pt x="3854" y="2844"/>
                </a:cubicBezTo>
                <a:lnTo>
                  <a:pt x="3854" y="1422"/>
                </a:lnTo>
                <a:close/>
                <a:moveTo>
                  <a:pt x="5719" y="5592"/>
                </a:moveTo>
                <a:lnTo>
                  <a:pt x="5445" y="5866"/>
                </a:lnTo>
                <a:cubicBezTo>
                  <a:pt x="4992" y="6319"/>
                  <a:pt x="4506" y="6379"/>
                  <a:pt x="3917" y="6054"/>
                </a:cubicBezTo>
                <a:cubicBezTo>
                  <a:pt x="3768" y="5973"/>
                  <a:pt x="3620" y="5858"/>
                  <a:pt x="3477" y="5715"/>
                </a:cubicBezTo>
                <a:lnTo>
                  <a:pt x="1263" y="3494"/>
                </a:lnTo>
                <a:cubicBezTo>
                  <a:pt x="1088" y="3318"/>
                  <a:pt x="954" y="3133"/>
                  <a:pt x="866" y="2943"/>
                </a:cubicBezTo>
                <a:cubicBezTo>
                  <a:pt x="616" y="2406"/>
                  <a:pt x="695" y="1960"/>
                  <a:pt x="1117" y="1538"/>
                </a:cubicBezTo>
                <a:lnTo>
                  <a:pt x="1391" y="1264"/>
                </a:lnTo>
                <a:cubicBezTo>
                  <a:pt x="1418" y="1237"/>
                  <a:pt x="1453" y="1223"/>
                  <a:pt x="1490" y="1223"/>
                </a:cubicBezTo>
                <a:cubicBezTo>
                  <a:pt x="1512" y="1223"/>
                  <a:pt x="1534" y="1229"/>
                  <a:pt x="1555" y="1240"/>
                </a:cubicBezTo>
                <a:cubicBezTo>
                  <a:pt x="1639" y="1284"/>
                  <a:pt x="1737" y="1375"/>
                  <a:pt x="1835" y="1486"/>
                </a:cubicBezTo>
                <a:lnTo>
                  <a:pt x="1836" y="1486"/>
                </a:lnTo>
                <a:cubicBezTo>
                  <a:pt x="1851" y="1504"/>
                  <a:pt x="1867" y="1522"/>
                  <a:pt x="1882" y="1540"/>
                </a:cubicBezTo>
                <a:cubicBezTo>
                  <a:pt x="1897" y="1559"/>
                  <a:pt x="1913" y="1577"/>
                  <a:pt x="1928" y="1595"/>
                </a:cubicBezTo>
                <a:cubicBezTo>
                  <a:pt x="1945" y="1616"/>
                  <a:pt x="1961" y="1638"/>
                  <a:pt x="1977" y="1659"/>
                </a:cubicBezTo>
                <a:cubicBezTo>
                  <a:pt x="1988" y="1673"/>
                  <a:pt x="1999" y="1687"/>
                  <a:pt x="2010" y="1702"/>
                </a:cubicBezTo>
                <a:cubicBezTo>
                  <a:pt x="2030" y="1729"/>
                  <a:pt x="2051" y="1756"/>
                  <a:pt x="2069" y="1783"/>
                </a:cubicBezTo>
                <a:cubicBezTo>
                  <a:pt x="2070" y="1784"/>
                  <a:pt x="2071" y="1785"/>
                  <a:pt x="2072" y="1786"/>
                </a:cubicBezTo>
                <a:cubicBezTo>
                  <a:pt x="2137" y="1878"/>
                  <a:pt x="2190" y="1960"/>
                  <a:pt x="2225" y="2016"/>
                </a:cubicBezTo>
                <a:cubicBezTo>
                  <a:pt x="2241" y="2041"/>
                  <a:pt x="2257" y="2067"/>
                  <a:pt x="2271" y="2089"/>
                </a:cubicBezTo>
                <a:cubicBezTo>
                  <a:pt x="2283" y="2110"/>
                  <a:pt x="2289" y="2127"/>
                  <a:pt x="2294" y="2141"/>
                </a:cubicBezTo>
                <a:cubicBezTo>
                  <a:pt x="2302" y="2161"/>
                  <a:pt x="2307" y="2176"/>
                  <a:pt x="2311" y="2177"/>
                </a:cubicBezTo>
                <a:lnTo>
                  <a:pt x="2270" y="2204"/>
                </a:lnTo>
                <a:cubicBezTo>
                  <a:pt x="1946" y="2475"/>
                  <a:pt x="1898" y="2545"/>
                  <a:pt x="1880" y="2571"/>
                </a:cubicBezTo>
                <a:cubicBezTo>
                  <a:pt x="1604" y="2979"/>
                  <a:pt x="1646" y="3397"/>
                  <a:pt x="1996" y="3748"/>
                </a:cubicBezTo>
                <a:lnTo>
                  <a:pt x="3235" y="4987"/>
                </a:lnTo>
                <a:cubicBezTo>
                  <a:pt x="3586" y="5338"/>
                  <a:pt x="4004" y="5379"/>
                  <a:pt x="4412" y="5102"/>
                </a:cubicBezTo>
                <a:cubicBezTo>
                  <a:pt x="4438" y="5085"/>
                  <a:pt x="4507" y="5037"/>
                  <a:pt x="4778" y="4713"/>
                </a:cubicBezTo>
                <a:lnTo>
                  <a:pt x="4778" y="4703"/>
                </a:lnTo>
                <a:lnTo>
                  <a:pt x="4791" y="4680"/>
                </a:lnTo>
                <a:cubicBezTo>
                  <a:pt x="4796" y="4679"/>
                  <a:pt x="4814" y="4682"/>
                  <a:pt x="4837" y="4688"/>
                </a:cubicBezTo>
                <a:cubicBezTo>
                  <a:pt x="4853" y="4693"/>
                  <a:pt x="4869" y="4698"/>
                  <a:pt x="4891" y="4710"/>
                </a:cubicBezTo>
                <a:cubicBezTo>
                  <a:pt x="4911" y="4722"/>
                  <a:pt x="4935" y="4737"/>
                  <a:pt x="4957" y="4751"/>
                </a:cubicBezTo>
                <a:cubicBezTo>
                  <a:pt x="5030" y="4796"/>
                  <a:pt x="5153" y="4876"/>
                  <a:pt x="5285" y="4975"/>
                </a:cubicBezTo>
                <a:cubicBezTo>
                  <a:pt x="5286" y="4976"/>
                  <a:pt x="5287" y="4977"/>
                  <a:pt x="5288" y="4977"/>
                </a:cubicBezTo>
                <a:cubicBezTo>
                  <a:pt x="5321" y="5003"/>
                  <a:pt x="5355" y="5029"/>
                  <a:pt x="5389" y="5056"/>
                </a:cubicBezTo>
                <a:cubicBezTo>
                  <a:pt x="5390" y="5057"/>
                  <a:pt x="5391" y="5058"/>
                  <a:pt x="5392" y="5059"/>
                </a:cubicBezTo>
                <a:cubicBezTo>
                  <a:pt x="5425" y="5086"/>
                  <a:pt x="5458" y="5113"/>
                  <a:pt x="5490" y="5141"/>
                </a:cubicBezTo>
                <a:lnTo>
                  <a:pt x="5499" y="5149"/>
                </a:lnTo>
                <a:cubicBezTo>
                  <a:pt x="5609" y="5247"/>
                  <a:pt x="5699" y="5344"/>
                  <a:pt x="5744" y="5428"/>
                </a:cubicBezTo>
                <a:cubicBezTo>
                  <a:pt x="5772" y="5482"/>
                  <a:pt x="5762" y="5548"/>
                  <a:pt x="5719" y="5592"/>
                </a:cubicBezTo>
                <a:close/>
              </a:path>
            </a:pathLst>
          </a:custGeom>
          <a:solidFill>
            <a:schemeClr val="bg1"/>
          </a:solidFill>
          <a:ln>
            <a:noFill/>
          </a:ln>
        </p:spPr>
        <p:txBody>
          <a:bodyPr/>
          <a:lstStyle/>
          <a:p>
            <a:endParaRPr lang="zh-CN" altLang="en-US" sz="1350">
              <a:cs typeface="+mn-ea"/>
              <a:sym typeface="+mn-lt"/>
            </a:endParaRPr>
          </a:p>
        </p:txBody>
      </p:sp>
      <p:sp>
        <p:nvSpPr>
          <p:cNvPr id="24" name="book-with-upload-symbol_51305"/>
          <p:cNvSpPr>
            <a:spLocks noChangeAspect="1"/>
          </p:cNvSpPr>
          <p:nvPr/>
        </p:nvSpPr>
        <p:spPr bwMode="auto">
          <a:xfrm>
            <a:off x="5230030" y="1714444"/>
            <a:ext cx="457028" cy="314246"/>
          </a:xfrm>
          <a:custGeom>
            <a:avLst/>
            <a:gdLst>
              <a:gd name="connsiteX0" fmla="*/ 554531 w 606016"/>
              <a:gd name="connsiteY0" fmla="*/ 123222 h 416689"/>
              <a:gd name="connsiteX1" fmla="*/ 554531 w 606016"/>
              <a:gd name="connsiteY1" fmla="*/ 210657 h 416689"/>
              <a:gd name="connsiteX2" fmla="*/ 593804 w 606016"/>
              <a:gd name="connsiteY2" fmla="*/ 210657 h 416689"/>
              <a:gd name="connsiteX3" fmla="*/ 593804 w 606016"/>
              <a:gd name="connsiteY3" fmla="*/ 123222 h 416689"/>
              <a:gd name="connsiteX4" fmla="*/ 425055 w 606016"/>
              <a:gd name="connsiteY4" fmla="*/ 43962 h 416689"/>
              <a:gd name="connsiteX5" fmla="*/ 554392 w 606016"/>
              <a:gd name="connsiteY5" fmla="*/ 43962 h 416689"/>
              <a:gd name="connsiteX6" fmla="*/ 554531 w 606016"/>
              <a:gd name="connsiteY6" fmla="*/ 111028 h 416689"/>
              <a:gd name="connsiteX7" fmla="*/ 606016 w 606016"/>
              <a:gd name="connsiteY7" fmla="*/ 111028 h 416689"/>
              <a:gd name="connsiteX8" fmla="*/ 606016 w 606016"/>
              <a:gd name="connsiteY8" fmla="*/ 222713 h 416689"/>
              <a:gd name="connsiteX9" fmla="*/ 554531 w 606016"/>
              <a:gd name="connsiteY9" fmla="*/ 222713 h 416689"/>
              <a:gd name="connsiteX10" fmla="*/ 554531 w 606016"/>
              <a:gd name="connsiteY10" fmla="*/ 247378 h 416689"/>
              <a:gd name="connsiteX11" fmla="*/ 554392 w 606016"/>
              <a:gd name="connsiteY11" fmla="*/ 247378 h 416689"/>
              <a:gd name="connsiteX12" fmla="*/ 554392 w 606016"/>
              <a:gd name="connsiteY12" fmla="*/ 310841 h 416689"/>
              <a:gd name="connsiteX13" fmla="*/ 244650 w 606016"/>
              <a:gd name="connsiteY13" fmla="*/ 310841 h 416689"/>
              <a:gd name="connsiteX14" fmla="*/ 405488 w 606016"/>
              <a:gd name="connsiteY14" fmla="*/ 138603 h 416689"/>
              <a:gd name="connsiteX15" fmla="*/ 410484 w 606016"/>
              <a:gd name="connsiteY15" fmla="*/ 110197 h 416689"/>
              <a:gd name="connsiteX16" fmla="*/ 386476 w 606016"/>
              <a:gd name="connsiteY16" fmla="*/ 94677 h 416689"/>
              <a:gd name="connsiteX17" fmla="*/ 380093 w 606016"/>
              <a:gd name="connsiteY17" fmla="*/ 94677 h 416689"/>
              <a:gd name="connsiteX18" fmla="*/ 0 w 606016"/>
              <a:gd name="connsiteY18" fmla="*/ 43962 h 416689"/>
              <a:gd name="connsiteX19" fmla="*/ 233854 w 606016"/>
              <a:gd name="connsiteY19" fmla="*/ 43962 h 416689"/>
              <a:gd name="connsiteX20" fmla="*/ 141006 w 606016"/>
              <a:gd name="connsiteY20" fmla="*/ 154677 h 416689"/>
              <a:gd name="connsiteX21" fmla="*/ 137259 w 606016"/>
              <a:gd name="connsiteY21" fmla="*/ 182390 h 416689"/>
              <a:gd name="connsiteX22" fmla="*/ 160991 w 606016"/>
              <a:gd name="connsiteY22" fmla="*/ 197632 h 416689"/>
              <a:gd name="connsiteX23" fmla="*/ 218726 w 606016"/>
              <a:gd name="connsiteY23" fmla="*/ 197632 h 416689"/>
              <a:gd name="connsiteX24" fmla="*/ 139896 w 606016"/>
              <a:gd name="connsiteY24" fmla="*/ 310841 h 416689"/>
              <a:gd name="connsiteX25" fmla="*/ 0 w 606016"/>
              <a:gd name="connsiteY25" fmla="*/ 310841 h 416689"/>
              <a:gd name="connsiteX26" fmla="*/ 302374 w 606016"/>
              <a:gd name="connsiteY26" fmla="*/ 0 h 416689"/>
              <a:gd name="connsiteX27" fmla="*/ 414094 w 606016"/>
              <a:gd name="connsiteY27" fmla="*/ 0 h 416689"/>
              <a:gd name="connsiteX28" fmla="*/ 418396 w 606016"/>
              <a:gd name="connsiteY28" fmla="*/ 2771 h 416689"/>
              <a:gd name="connsiteX29" fmla="*/ 417702 w 606016"/>
              <a:gd name="connsiteY29" fmla="*/ 7899 h 416689"/>
              <a:gd name="connsiteX30" fmla="*/ 325412 w 606016"/>
              <a:gd name="connsiteY30" fmla="*/ 111967 h 416689"/>
              <a:gd name="connsiteX31" fmla="*/ 379121 w 606016"/>
              <a:gd name="connsiteY31" fmla="*/ 111967 h 416689"/>
              <a:gd name="connsiteX32" fmla="*/ 383562 w 606016"/>
              <a:gd name="connsiteY32" fmla="*/ 114877 h 416689"/>
              <a:gd name="connsiteX33" fmla="*/ 382590 w 606016"/>
              <a:gd name="connsiteY33" fmla="*/ 120004 h 416689"/>
              <a:gd name="connsiteX34" fmla="*/ 106968 w 606016"/>
              <a:gd name="connsiteY34" fmla="*/ 415165 h 416689"/>
              <a:gd name="connsiteX35" fmla="*/ 103499 w 606016"/>
              <a:gd name="connsiteY35" fmla="*/ 416689 h 416689"/>
              <a:gd name="connsiteX36" fmla="*/ 100445 w 606016"/>
              <a:gd name="connsiteY36" fmla="*/ 415719 h 416689"/>
              <a:gd name="connsiteX37" fmla="*/ 99474 w 606016"/>
              <a:gd name="connsiteY37" fmla="*/ 409206 h 416689"/>
              <a:gd name="connsiteX38" fmla="*/ 264348 w 606016"/>
              <a:gd name="connsiteY38" fmla="*/ 172385 h 416689"/>
              <a:gd name="connsiteX39" fmla="*/ 165812 w 606016"/>
              <a:gd name="connsiteY39" fmla="*/ 172385 h 416689"/>
              <a:gd name="connsiteX40" fmla="*/ 161371 w 606016"/>
              <a:gd name="connsiteY40" fmla="*/ 169613 h 416689"/>
              <a:gd name="connsiteX41" fmla="*/ 162065 w 606016"/>
              <a:gd name="connsiteY41" fmla="*/ 164486 h 416689"/>
              <a:gd name="connsiteX42" fmla="*/ 298627 w 606016"/>
              <a:gd name="connsiteY42" fmla="*/ 1663 h 416689"/>
              <a:gd name="connsiteX43" fmla="*/ 302374 w 606016"/>
              <a:gd name="connsiteY43" fmla="*/ 0 h 41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6016" h="416689">
                <a:moveTo>
                  <a:pt x="554531" y="123222"/>
                </a:moveTo>
                <a:lnTo>
                  <a:pt x="554531" y="210657"/>
                </a:lnTo>
                <a:lnTo>
                  <a:pt x="593804" y="210657"/>
                </a:lnTo>
                <a:lnTo>
                  <a:pt x="593804" y="123222"/>
                </a:lnTo>
                <a:close/>
                <a:moveTo>
                  <a:pt x="425055" y="43962"/>
                </a:moveTo>
                <a:lnTo>
                  <a:pt x="554392" y="43962"/>
                </a:lnTo>
                <a:lnTo>
                  <a:pt x="554531" y="111028"/>
                </a:lnTo>
                <a:lnTo>
                  <a:pt x="606016" y="111028"/>
                </a:lnTo>
                <a:lnTo>
                  <a:pt x="606016" y="222713"/>
                </a:lnTo>
                <a:lnTo>
                  <a:pt x="554531" y="222713"/>
                </a:lnTo>
                <a:lnTo>
                  <a:pt x="554531" y="247378"/>
                </a:lnTo>
                <a:lnTo>
                  <a:pt x="554392" y="247378"/>
                </a:lnTo>
                <a:lnTo>
                  <a:pt x="554392" y="310841"/>
                </a:lnTo>
                <a:lnTo>
                  <a:pt x="244650" y="310841"/>
                </a:lnTo>
                <a:lnTo>
                  <a:pt x="405488" y="138603"/>
                </a:lnTo>
                <a:cubicBezTo>
                  <a:pt x="412705" y="130982"/>
                  <a:pt x="414647" y="119896"/>
                  <a:pt x="410484" y="110197"/>
                </a:cubicBezTo>
                <a:cubicBezTo>
                  <a:pt x="406321" y="100774"/>
                  <a:pt x="396884" y="94677"/>
                  <a:pt x="386476" y="94677"/>
                </a:cubicBezTo>
                <a:lnTo>
                  <a:pt x="380093" y="94677"/>
                </a:lnTo>
                <a:close/>
                <a:moveTo>
                  <a:pt x="0" y="43962"/>
                </a:moveTo>
                <a:lnTo>
                  <a:pt x="233854" y="43962"/>
                </a:lnTo>
                <a:lnTo>
                  <a:pt x="141006" y="154677"/>
                </a:lnTo>
                <a:cubicBezTo>
                  <a:pt x="134483" y="162436"/>
                  <a:pt x="133096" y="173383"/>
                  <a:pt x="137259" y="182390"/>
                </a:cubicBezTo>
                <a:cubicBezTo>
                  <a:pt x="141561" y="191674"/>
                  <a:pt x="150860" y="197632"/>
                  <a:pt x="160991" y="197632"/>
                </a:cubicBezTo>
                <a:lnTo>
                  <a:pt x="218726" y="197632"/>
                </a:lnTo>
                <a:lnTo>
                  <a:pt x="139896" y="310841"/>
                </a:lnTo>
                <a:lnTo>
                  <a:pt x="0" y="310841"/>
                </a:lnTo>
                <a:close/>
                <a:moveTo>
                  <a:pt x="302374" y="0"/>
                </a:moveTo>
                <a:lnTo>
                  <a:pt x="414094" y="0"/>
                </a:lnTo>
                <a:cubicBezTo>
                  <a:pt x="415898" y="0"/>
                  <a:pt x="417702" y="1109"/>
                  <a:pt x="418396" y="2771"/>
                </a:cubicBezTo>
                <a:cubicBezTo>
                  <a:pt x="419229" y="4434"/>
                  <a:pt x="418951" y="6513"/>
                  <a:pt x="417702" y="7899"/>
                </a:cubicBezTo>
                <a:lnTo>
                  <a:pt x="325412" y="111967"/>
                </a:lnTo>
                <a:lnTo>
                  <a:pt x="379121" y="111967"/>
                </a:lnTo>
                <a:cubicBezTo>
                  <a:pt x="381064" y="111967"/>
                  <a:pt x="382729" y="113076"/>
                  <a:pt x="383562" y="114877"/>
                </a:cubicBezTo>
                <a:cubicBezTo>
                  <a:pt x="384256" y="116678"/>
                  <a:pt x="383978" y="118618"/>
                  <a:pt x="382590" y="120004"/>
                </a:cubicBezTo>
                <a:lnTo>
                  <a:pt x="106968" y="415165"/>
                </a:lnTo>
                <a:cubicBezTo>
                  <a:pt x="105997" y="416135"/>
                  <a:pt x="104748" y="416689"/>
                  <a:pt x="103499" y="416689"/>
                </a:cubicBezTo>
                <a:cubicBezTo>
                  <a:pt x="102388" y="416689"/>
                  <a:pt x="101417" y="416412"/>
                  <a:pt x="100445" y="415719"/>
                </a:cubicBezTo>
                <a:cubicBezTo>
                  <a:pt x="98502" y="414056"/>
                  <a:pt x="98086" y="411285"/>
                  <a:pt x="99474" y="409206"/>
                </a:cubicBezTo>
                <a:lnTo>
                  <a:pt x="264348" y="172385"/>
                </a:lnTo>
                <a:lnTo>
                  <a:pt x="165812" y="172385"/>
                </a:lnTo>
                <a:cubicBezTo>
                  <a:pt x="163869" y="172385"/>
                  <a:pt x="162204" y="171276"/>
                  <a:pt x="161371" y="169613"/>
                </a:cubicBezTo>
                <a:cubicBezTo>
                  <a:pt x="160677" y="167950"/>
                  <a:pt x="160955" y="165872"/>
                  <a:pt x="162065" y="164486"/>
                </a:cubicBezTo>
                <a:lnTo>
                  <a:pt x="298627" y="1663"/>
                </a:lnTo>
                <a:cubicBezTo>
                  <a:pt x="299598" y="554"/>
                  <a:pt x="300847" y="0"/>
                  <a:pt x="302374" y="0"/>
                </a:cubicBezTo>
                <a:close/>
              </a:path>
            </a:pathLst>
          </a:custGeom>
          <a:solidFill>
            <a:schemeClr val="bg1"/>
          </a:solidFill>
          <a:ln>
            <a:noFill/>
          </a:ln>
        </p:spPr>
        <p:txBody>
          <a:bodyPr/>
          <a:lstStyle/>
          <a:p>
            <a:endParaRPr lang="zh-CN" altLang="en-US" sz="1350">
              <a:cs typeface="+mn-ea"/>
              <a:sym typeface="+mn-lt"/>
            </a:endParaRPr>
          </a:p>
        </p:txBody>
      </p:sp>
      <p:sp>
        <p:nvSpPr>
          <p:cNvPr id="25" name="book-with-upload-symbol_51305"/>
          <p:cNvSpPr>
            <a:spLocks noChangeAspect="1"/>
          </p:cNvSpPr>
          <p:nvPr/>
        </p:nvSpPr>
        <p:spPr bwMode="auto">
          <a:xfrm>
            <a:off x="7175279" y="1675598"/>
            <a:ext cx="457028" cy="391940"/>
          </a:xfrm>
          <a:custGeom>
            <a:avLst/>
            <a:gdLst>
              <a:gd name="connsiteX0" fmla="*/ 485836 w 605939"/>
              <a:gd name="connsiteY0" fmla="*/ 267866 h 519644"/>
              <a:gd name="connsiteX1" fmla="*/ 519990 w 605939"/>
              <a:gd name="connsiteY1" fmla="*/ 301972 h 519644"/>
              <a:gd name="connsiteX2" fmla="*/ 519990 w 605939"/>
              <a:gd name="connsiteY2" fmla="*/ 324601 h 519644"/>
              <a:gd name="connsiteX3" fmla="*/ 451683 w 605939"/>
              <a:gd name="connsiteY3" fmla="*/ 324601 h 519644"/>
              <a:gd name="connsiteX4" fmla="*/ 451683 w 605939"/>
              <a:gd name="connsiteY4" fmla="*/ 301972 h 519644"/>
              <a:gd name="connsiteX5" fmla="*/ 485836 w 605939"/>
              <a:gd name="connsiteY5" fmla="*/ 267866 h 519644"/>
              <a:gd name="connsiteX6" fmla="*/ 485877 w 605939"/>
              <a:gd name="connsiteY6" fmla="*/ 235079 h 519644"/>
              <a:gd name="connsiteX7" fmla="*/ 418850 w 605939"/>
              <a:gd name="connsiteY7" fmla="*/ 301998 h 519644"/>
              <a:gd name="connsiteX8" fmla="*/ 418850 w 605939"/>
              <a:gd name="connsiteY8" fmla="*/ 324845 h 519644"/>
              <a:gd name="connsiteX9" fmla="*/ 399111 w 605939"/>
              <a:gd name="connsiteY9" fmla="*/ 347585 h 519644"/>
              <a:gd name="connsiteX10" fmla="*/ 399111 w 605939"/>
              <a:gd name="connsiteY10" fmla="*/ 464096 h 519644"/>
              <a:gd name="connsiteX11" fmla="*/ 422104 w 605939"/>
              <a:gd name="connsiteY11" fmla="*/ 487160 h 519644"/>
              <a:gd name="connsiteX12" fmla="*/ 549650 w 605939"/>
              <a:gd name="connsiteY12" fmla="*/ 487160 h 519644"/>
              <a:gd name="connsiteX13" fmla="*/ 572643 w 605939"/>
              <a:gd name="connsiteY13" fmla="*/ 464096 h 519644"/>
              <a:gd name="connsiteX14" fmla="*/ 572643 w 605939"/>
              <a:gd name="connsiteY14" fmla="*/ 455325 h 519644"/>
              <a:gd name="connsiteX15" fmla="*/ 533598 w 605939"/>
              <a:gd name="connsiteY15" fmla="*/ 455325 h 519644"/>
              <a:gd name="connsiteX16" fmla="*/ 516787 w 605939"/>
              <a:gd name="connsiteY16" fmla="*/ 438541 h 519644"/>
              <a:gd name="connsiteX17" fmla="*/ 533598 w 605939"/>
              <a:gd name="connsiteY17" fmla="*/ 421866 h 519644"/>
              <a:gd name="connsiteX18" fmla="*/ 572643 w 605939"/>
              <a:gd name="connsiteY18" fmla="*/ 421866 h 519644"/>
              <a:gd name="connsiteX19" fmla="*/ 572643 w 605939"/>
              <a:gd name="connsiteY19" fmla="*/ 397936 h 519644"/>
              <a:gd name="connsiteX20" fmla="*/ 533598 w 605939"/>
              <a:gd name="connsiteY20" fmla="*/ 397936 h 519644"/>
              <a:gd name="connsiteX21" fmla="*/ 516787 w 605939"/>
              <a:gd name="connsiteY21" fmla="*/ 381152 h 519644"/>
              <a:gd name="connsiteX22" fmla="*/ 533598 w 605939"/>
              <a:gd name="connsiteY22" fmla="*/ 364477 h 519644"/>
              <a:gd name="connsiteX23" fmla="*/ 572643 w 605939"/>
              <a:gd name="connsiteY23" fmla="*/ 364477 h 519644"/>
              <a:gd name="connsiteX24" fmla="*/ 572643 w 605939"/>
              <a:gd name="connsiteY24" fmla="*/ 347585 h 519644"/>
              <a:gd name="connsiteX25" fmla="*/ 552903 w 605939"/>
              <a:gd name="connsiteY25" fmla="*/ 324845 h 519644"/>
              <a:gd name="connsiteX26" fmla="*/ 552903 w 605939"/>
              <a:gd name="connsiteY26" fmla="*/ 301998 h 519644"/>
              <a:gd name="connsiteX27" fmla="*/ 485877 w 605939"/>
              <a:gd name="connsiteY27" fmla="*/ 235079 h 519644"/>
              <a:gd name="connsiteX28" fmla="*/ 353667 w 605939"/>
              <a:gd name="connsiteY28" fmla="*/ 43746 h 519644"/>
              <a:gd name="connsiteX29" fmla="*/ 311477 w 605939"/>
              <a:gd name="connsiteY29" fmla="*/ 60638 h 519644"/>
              <a:gd name="connsiteX30" fmla="*/ 251391 w 605939"/>
              <a:gd name="connsiteY30" fmla="*/ 84568 h 519644"/>
              <a:gd name="connsiteX31" fmla="*/ 94128 w 605939"/>
              <a:gd name="connsiteY31" fmla="*/ 84568 h 519644"/>
              <a:gd name="connsiteX32" fmla="*/ 78185 w 605939"/>
              <a:gd name="connsiteY32" fmla="*/ 98969 h 519644"/>
              <a:gd name="connsiteX33" fmla="*/ 78185 w 605939"/>
              <a:gd name="connsiteY33" fmla="*/ 142607 h 519644"/>
              <a:gd name="connsiteX34" fmla="*/ 485768 w 605939"/>
              <a:gd name="connsiteY34" fmla="*/ 142607 h 519644"/>
              <a:gd name="connsiteX35" fmla="*/ 485768 w 605939"/>
              <a:gd name="connsiteY35" fmla="*/ 66918 h 519644"/>
              <a:gd name="connsiteX36" fmla="*/ 462558 w 605939"/>
              <a:gd name="connsiteY36" fmla="*/ 43746 h 519644"/>
              <a:gd name="connsiteX37" fmla="*/ 353667 w 605939"/>
              <a:gd name="connsiteY37" fmla="*/ 0 h 519644"/>
              <a:gd name="connsiteX38" fmla="*/ 462558 w 605939"/>
              <a:gd name="connsiteY38" fmla="*/ 0 h 519644"/>
              <a:gd name="connsiteX39" fmla="*/ 529585 w 605939"/>
              <a:gd name="connsiteY39" fmla="*/ 66918 h 519644"/>
              <a:gd name="connsiteX40" fmla="*/ 529585 w 605939"/>
              <a:gd name="connsiteY40" fmla="*/ 142715 h 519644"/>
              <a:gd name="connsiteX41" fmla="*/ 555181 w 605939"/>
              <a:gd name="connsiteY41" fmla="*/ 155276 h 519644"/>
              <a:gd name="connsiteX42" fmla="*/ 563532 w 605939"/>
              <a:gd name="connsiteY42" fmla="*/ 184295 h 519644"/>
              <a:gd name="connsiteX43" fmla="*/ 557242 w 605939"/>
              <a:gd name="connsiteY43" fmla="*/ 226958 h 519644"/>
              <a:gd name="connsiteX44" fmla="*/ 586200 w 605939"/>
              <a:gd name="connsiteY44" fmla="*/ 298425 h 519644"/>
              <a:gd name="connsiteX45" fmla="*/ 586200 w 605939"/>
              <a:gd name="connsiteY45" fmla="*/ 300049 h 519644"/>
              <a:gd name="connsiteX46" fmla="*/ 605939 w 605939"/>
              <a:gd name="connsiteY46" fmla="*/ 344011 h 519644"/>
              <a:gd name="connsiteX47" fmla="*/ 605939 w 605939"/>
              <a:gd name="connsiteY47" fmla="*/ 460522 h 519644"/>
              <a:gd name="connsiteX48" fmla="*/ 546721 w 605939"/>
              <a:gd name="connsiteY48" fmla="*/ 519644 h 519644"/>
              <a:gd name="connsiteX49" fmla="*/ 419284 w 605939"/>
              <a:gd name="connsiteY49" fmla="*/ 519644 h 519644"/>
              <a:gd name="connsiteX50" fmla="*/ 386313 w 605939"/>
              <a:gd name="connsiteY50" fmla="*/ 509574 h 519644"/>
              <a:gd name="connsiteX51" fmla="*/ 80029 w 605939"/>
              <a:gd name="connsiteY51" fmla="*/ 509574 h 519644"/>
              <a:gd name="connsiteX52" fmla="*/ 44021 w 605939"/>
              <a:gd name="connsiteY52" fmla="*/ 478497 h 519644"/>
              <a:gd name="connsiteX53" fmla="*/ 421 w 605939"/>
              <a:gd name="connsiteY53" fmla="*/ 184295 h 519644"/>
              <a:gd name="connsiteX54" fmla="*/ 8772 w 605939"/>
              <a:gd name="connsiteY54" fmla="*/ 155276 h 519644"/>
              <a:gd name="connsiteX55" fmla="*/ 34368 w 605939"/>
              <a:gd name="connsiteY55" fmla="*/ 142715 h 519644"/>
              <a:gd name="connsiteX56" fmla="*/ 34368 w 605939"/>
              <a:gd name="connsiteY56" fmla="*/ 98969 h 519644"/>
              <a:gd name="connsiteX57" fmla="*/ 94128 w 605939"/>
              <a:gd name="connsiteY57" fmla="*/ 40822 h 519644"/>
              <a:gd name="connsiteX58" fmla="*/ 251391 w 605939"/>
              <a:gd name="connsiteY58" fmla="*/ 40822 h 519644"/>
              <a:gd name="connsiteX59" fmla="*/ 284146 w 605939"/>
              <a:gd name="connsiteY59" fmla="*/ 26420 h 519644"/>
              <a:gd name="connsiteX60" fmla="*/ 353667 w 605939"/>
              <a:gd name="connsiteY60" fmla="*/ 0 h 519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5939" h="519644">
                <a:moveTo>
                  <a:pt x="485836" y="267866"/>
                </a:moveTo>
                <a:cubicBezTo>
                  <a:pt x="504702" y="267866"/>
                  <a:pt x="519990" y="283241"/>
                  <a:pt x="519990" y="301972"/>
                </a:cubicBezTo>
                <a:lnTo>
                  <a:pt x="519990" y="324601"/>
                </a:lnTo>
                <a:lnTo>
                  <a:pt x="451683" y="324601"/>
                </a:lnTo>
                <a:lnTo>
                  <a:pt x="451683" y="301972"/>
                </a:lnTo>
                <a:cubicBezTo>
                  <a:pt x="451683" y="283241"/>
                  <a:pt x="466971" y="267866"/>
                  <a:pt x="485836" y="267866"/>
                </a:cubicBezTo>
                <a:close/>
                <a:moveTo>
                  <a:pt x="485877" y="235079"/>
                </a:moveTo>
                <a:cubicBezTo>
                  <a:pt x="448893" y="235079"/>
                  <a:pt x="418850" y="265182"/>
                  <a:pt x="418850" y="301998"/>
                </a:cubicBezTo>
                <a:lnTo>
                  <a:pt x="418850" y="324845"/>
                </a:lnTo>
                <a:cubicBezTo>
                  <a:pt x="407679" y="326470"/>
                  <a:pt x="399111" y="335998"/>
                  <a:pt x="399111" y="347585"/>
                </a:cubicBezTo>
                <a:lnTo>
                  <a:pt x="399111" y="464096"/>
                </a:lnTo>
                <a:cubicBezTo>
                  <a:pt x="399111" y="476873"/>
                  <a:pt x="409414" y="487160"/>
                  <a:pt x="422104" y="487160"/>
                </a:cubicBezTo>
                <a:lnTo>
                  <a:pt x="549650" y="487160"/>
                </a:lnTo>
                <a:cubicBezTo>
                  <a:pt x="562339" y="487160"/>
                  <a:pt x="572643" y="476873"/>
                  <a:pt x="572643" y="464096"/>
                </a:cubicBezTo>
                <a:lnTo>
                  <a:pt x="572643" y="455325"/>
                </a:lnTo>
                <a:lnTo>
                  <a:pt x="533598" y="455325"/>
                </a:lnTo>
                <a:cubicBezTo>
                  <a:pt x="524270" y="455325"/>
                  <a:pt x="516787" y="447745"/>
                  <a:pt x="516787" y="438541"/>
                </a:cubicBezTo>
                <a:cubicBezTo>
                  <a:pt x="516787" y="429337"/>
                  <a:pt x="524270" y="421866"/>
                  <a:pt x="533598" y="421866"/>
                </a:cubicBezTo>
                <a:lnTo>
                  <a:pt x="572643" y="421866"/>
                </a:lnTo>
                <a:lnTo>
                  <a:pt x="572643" y="397936"/>
                </a:lnTo>
                <a:lnTo>
                  <a:pt x="533598" y="397936"/>
                </a:lnTo>
                <a:cubicBezTo>
                  <a:pt x="524270" y="397936"/>
                  <a:pt x="516787" y="390464"/>
                  <a:pt x="516787" y="381152"/>
                </a:cubicBezTo>
                <a:cubicBezTo>
                  <a:pt x="516787" y="371948"/>
                  <a:pt x="524270" y="364477"/>
                  <a:pt x="533598" y="364477"/>
                </a:cubicBezTo>
                <a:lnTo>
                  <a:pt x="572643" y="364477"/>
                </a:lnTo>
                <a:lnTo>
                  <a:pt x="572643" y="347585"/>
                </a:lnTo>
                <a:cubicBezTo>
                  <a:pt x="572643" y="335998"/>
                  <a:pt x="564074" y="326470"/>
                  <a:pt x="552903" y="324845"/>
                </a:cubicBezTo>
                <a:lnTo>
                  <a:pt x="552903" y="301998"/>
                </a:lnTo>
                <a:cubicBezTo>
                  <a:pt x="552903" y="265182"/>
                  <a:pt x="522861" y="235079"/>
                  <a:pt x="485877" y="235079"/>
                </a:cubicBezTo>
                <a:close/>
                <a:moveTo>
                  <a:pt x="353667" y="43746"/>
                </a:moveTo>
                <a:cubicBezTo>
                  <a:pt x="332735" y="43746"/>
                  <a:pt x="323841" y="50892"/>
                  <a:pt x="311477" y="60638"/>
                </a:cubicBezTo>
                <a:cubicBezTo>
                  <a:pt x="298028" y="71357"/>
                  <a:pt x="281326" y="84568"/>
                  <a:pt x="251391" y="84568"/>
                </a:cubicBezTo>
                <a:lnTo>
                  <a:pt x="94128" y="84568"/>
                </a:lnTo>
                <a:cubicBezTo>
                  <a:pt x="86319" y="84568"/>
                  <a:pt x="78185" y="89982"/>
                  <a:pt x="78185" y="98969"/>
                </a:cubicBezTo>
                <a:lnTo>
                  <a:pt x="78185" y="142607"/>
                </a:lnTo>
                <a:lnTo>
                  <a:pt x="485768" y="142607"/>
                </a:lnTo>
                <a:lnTo>
                  <a:pt x="485768" y="66918"/>
                </a:lnTo>
                <a:cubicBezTo>
                  <a:pt x="485768" y="54141"/>
                  <a:pt x="475356" y="43746"/>
                  <a:pt x="462558" y="43746"/>
                </a:cubicBezTo>
                <a:close/>
                <a:moveTo>
                  <a:pt x="353667" y="0"/>
                </a:moveTo>
                <a:lnTo>
                  <a:pt x="462558" y="0"/>
                </a:lnTo>
                <a:cubicBezTo>
                  <a:pt x="499542" y="0"/>
                  <a:pt x="529585" y="29994"/>
                  <a:pt x="529585" y="66918"/>
                </a:cubicBezTo>
                <a:lnTo>
                  <a:pt x="529585" y="142715"/>
                </a:lnTo>
                <a:cubicBezTo>
                  <a:pt x="539455" y="143256"/>
                  <a:pt x="548673" y="147804"/>
                  <a:pt x="555181" y="155276"/>
                </a:cubicBezTo>
                <a:cubicBezTo>
                  <a:pt x="562014" y="163289"/>
                  <a:pt x="565159" y="173900"/>
                  <a:pt x="563532" y="184295"/>
                </a:cubicBezTo>
                <a:lnTo>
                  <a:pt x="557242" y="226958"/>
                </a:lnTo>
                <a:cubicBezTo>
                  <a:pt x="575137" y="245474"/>
                  <a:pt x="586200" y="270705"/>
                  <a:pt x="586200" y="298425"/>
                </a:cubicBezTo>
                <a:lnTo>
                  <a:pt x="586200" y="300049"/>
                </a:lnTo>
                <a:cubicBezTo>
                  <a:pt x="598347" y="310985"/>
                  <a:pt x="605939" y="326794"/>
                  <a:pt x="605939" y="344011"/>
                </a:cubicBezTo>
                <a:lnTo>
                  <a:pt x="605939" y="460522"/>
                </a:lnTo>
                <a:cubicBezTo>
                  <a:pt x="605939" y="493115"/>
                  <a:pt x="579367" y="519644"/>
                  <a:pt x="546721" y="519644"/>
                </a:cubicBezTo>
                <a:lnTo>
                  <a:pt x="419284" y="519644"/>
                </a:lnTo>
                <a:cubicBezTo>
                  <a:pt x="407028" y="519644"/>
                  <a:pt x="395640" y="515854"/>
                  <a:pt x="386313" y="509574"/>
                </a:cubicBezTo>
                <a:lnTo>
                  <a:pt x="80029" y="509574"/>
                </a:lnTo>
                <a:cubicBezTo>
                  <a:pt x="62025" y="509574"/>
                  <a:pt x="46732" y="496364"/>
                  <a:pt x="44021" y="478497"/>
                </a:cubicBezTo>
                <a:lnTo>
                  <a:pt x="421" y="184295"/>
                </a:lnTo>
                <a:cubicBezTo>
                  <a:pt x="-1206" y="173900"/>
                  <a:pt x="1939" y="163289"/>
                  <a:pt x="8772" y="155276"/>
                </a:cubicBezTo>
                <a:cubicBezTo>
                  <a:pt x="15280" y="147804"/>
                  <a:pt x="24498" y="143256"/>
                  <a:pt x="34368" y="142715"/>
                </a:cubicBezTo>
                <a:lnTo>
                  <a:pt x="34368" y="98969"/>
                </a:lnTo>
                <a:cubicBezTo>
                  <a:pt x="34368" y="66918"/>
                  <a:pt x="61157" y="40822"/>
                  <a:pt x="94128" y="40822"/>
                </a:cubicBezTo>
                <a:lnTo>
                  <a:pt x="251391" y="40822"/>
                </a:lnTo>
                <a:cubicBezTo>
                  <a:pt x="266033" y="40822"/>
                  <a:pt x="272866" y="35408"/>
                  <a:pt x="284146" y="26420"/>
                </a:cubicBezTo>
                <a:cubicBezTo>
                  <a:pt x="298245" y="15267"/>
                  <a:pt x="317442" y="0"/>
                  <a:pt x="353667" y="0"/>
                </a:cubicBezTo>
                <a:close/>
              </a:path>
            </a:pathLst>
          </a:custGeom>
          <a:solidFill>
            <a:schemeClr val="bg1"/>
          </a:solidFill>
          <a:ln>
            <a:noFill/>
          </a:ln>
        </p:spPr>
        <p:txBody>
          <a:bodyPr/>
          <a:lstStyle/>
          <a:p>
            <a:endParaRPr lang="zh-CN" altLang="en-US" sz="1350">
              <a:cs typeface="+mn-ea"/>
              <a:sym typeface="+mn-lt"/>
            </a:endParaRPr>
          </a:p>
        </p:txBody>
      </p:sp>
      <p:sp>
        <p:nvSpPr>
          <p:cNvPr id="26" name="PA-矩形 23"/>
          <p:cNvSpPr/>
          <p:nvPr>
            <p:custDataLst>
              <p:tags r:id="rId1"/>
            </p:custDataLst>
          </p:nvPr>
        </p:nvSpPr>
        <p:spPr>
          <a:xfrm>
            <a:off x="771005" y="3010965"/>
            <a:ext cx="1580017" cy="1038225"/>
          </a:xfrm>
          <a:prstGeom prst="rect">
            <a:avLst/>
          </a:prstGeom>
          <a:noFill/>
        </p:spPr>
        <p:txBody>
          <a:bodyPr vert="horz" wrap="square" lIns="0" tIns="0" rIns="0" bIns="0" rtlCol="0">
            <a:spAutoFit/>
          </a:bodyPr>
          <a:lstStyle/>
          <a:p>
            <a:pPr>
              <a:lnSpc>
                <a:spcPct val="150000"/>
              </a:lnSpc>
            </a:pPr>
            <a:r>
              <a:rPr lang="zh-CN" altLang="en-US" sz="900" dirty="0">
                <a:solidFill>
                  <a:schemeClr val="bg2">
                    <a:lumMod val="25000"/>
                  </a:schemeClr>
                </a:solidFill>
                <a:cs typeface="+mn-ea"/>
                <a:sym typeface="+mn-lt"/>
              </a:rPr>
              <a:t>您的内容打在这里，或者通过复制您的文本后，在此您的内容打者通过复制您的文本后，在此框中选择粘贴，并选择只保留文字。</a:t>
            </a:r>
            <a:endParaRPr lang="en-US" altLang="zh-CN" sz="900" dirty="0">
              <a:solidFill>
                <a:schemeClr val="bg2">
                  <a:lumMod val="25000"/>
                </a:schemeClr>
              </a:solidFill>
              <a:cs typeface="+mn-ea"/>
              <a:sym typeface="+mn-lt"/>
            </a:endParaRPr>
          </a:p>
        </p:txBody>
      </p:sp>
      <p:sp>
        <p:nvSpPr>
          <p:cNvPr id="27" name="PA-矩形 23"/>
          <p:cNvSpPr/>
          <p:nvPr>
            <p:custDataLst>
              <p:tags r:id="rId2"/>
            </p:custDataLst>
          </p:nvPr>
        </p:nvSpPr>
        <p:spPr>
          <a:xfrm>
            <a:off x="2707719" y="3010965"/>
            <a:ext cx="1580017" cy="1038225"/>
          </a:xfrm>
          <a:prstGeom prst="rect">
            <a:avLst/>
          </a:prstGeom>
          <a:noFill/>
        </p:spPr>
        <p:txBody>
          <a:bodyPr vert="horz" wrap="square" lIns="0" tIns="0" rIns="0" bIns="0" rtlCol="0">
            <a:spAutoFit/>
          </a:bodyPr>
          <a:lstStyle/>
          <a:p>
            <a:pPr>
              <a:lnSpc>
                <a:spcPct val="150000"/>
              </a:lnSpc>
            </a:pPr>
            <a:r>
              <a:rPr lang="zh-CN" altLang="en-US" sz="900" dirty="0">
                <a:solidFill>
                  <a:schemeClr val="bg2">
                    <a:lumMod val="25000"/>
                  </a:schemeClr>
                </a:solidFill>
                <a:cs typeface="+mn-ea"/>
                <a:sym typeface="+mn-lt"/>
              </a:rPr>
              <a:t>您的内容打在这里，或者通过复制您的文本后，在此您的内容打者通过复制您的文本后，在此框中选择粘贴，并选择只保留文字。</a:t>
            </a:r>
            <a:endParaRPr lang="en-US" altLang="zh-CN" sz="900" dirty="0">
              <a:solidFill>
                <a:schemeClr val="bg2">
                  <a:lumMod val="25000"/>
                </a:schemeClr>
              </a:solidFill>
              <a:cs typeface="+mn-ea"/>
              <a:sym typeface="+mn-lt"/>
            </a:endParaRPr>
          </a:p>
        </p:txBody>
      </p:sp>
      <p:sp>
        <p:nvSpPr>
          <p:cNvPr id="28" name="PA-矩形 23"/>
          <p:cNvSpPr/>
          <p:nvPr>
            <p:custDataLst>
              <p:tags r:id="rId3"/>
            </p:custDataLst>
          </p:nvPr>
        </p:nvSpPr>
        <p:spPr>
          <a:xfrm>
            <a:off x="4644432" y="3015020"/>
            <a:ext cx="1580017" cy="1014188"/>
          </a:xfrm>
          <a:prstGeom prst="rect">
            <a:avLst/>
          </a:prstGeom>
          <a:noFill/>
        </p:spPr>
        <p:txBody>
          <a:bodyPr vert="horz" wrap="square" lIns="0" tIns="0" rIns="0" bIns="0" rtlCol="0">
            <a:spAutoFit/>
          </a:bodyPr>
          <a:lstStyle/>
          <a:p>
            <a:pPr algn="just">
              <a:lnSpc>
                <a:spcPct val="150000"/>
              </a:lnSpc>
            </a:pPr>
            <a:r>
              <a:rPr lang="zh-CN" altLang="en-US" sz="900" dirty="0">
                <a:solidFill>
                  <a:schemeClr val="bg2">
                    <a:lumMod val="25000"/>
                  </a:schemeClr>
                </a:solidFill>
                <a:cs typeface="+mn-ea"/>
                <a:sym typeface="+mn-lt"/>
              </a:rPr>
              <a:t>您的内容打在这里，或者通过复制您的文本后，在此您的内容打者通过复制您的文本后，在此框中选择粘贴，并选择只保留文字。</a:t>
            </a:r>
            <a:endParaRPr lang="en-US" altLang="zh-CN" sz="900" dirty="0">
              <a:solidFill>
                <a:schemeClr val="bg2">
                  <a:lumMod val="25000"/>
                </a:schemeClr>
              </a:solidFill>
              <a:cs typeface="+mn-ea"/>
              <a:sym typeface="+mn-lt"/>
            </a:endParaRPr>
          </a:p>
        </p:txBody>
      </p:sp>
      <p:sp>
        <p:nvSpPr>
          <p:cNvPr id="29" name="PA-矩形 23"/>
          <p:cNvSpPr/>
          <p:nvPr>
            <p:custDataLst>
              <p:tags r:id="rId4"/>
            </p:custDataLst>
          </p:nvPr>
        </p:nvSpPr>
        <p:spPr>
          <a:xfrm>
            <a:off x="6581146" y="3010190"/>
            <a:ext cx="1580017" cy="1038225"/>
          </a:xfrm>
          <a:prstGeom prst="rect">
            <a:avLst/>
          </a:prstGeom>
          <a:noFill/>
        </p:spPr>
        <p:txBody>
          <a:bodyPr vert="horz" wrap="square" lIns="0" tIns="0" rIns="0" bIns="0" rtlCol="0">
            <a:spAutoFit/>
          </a:bodyPr>
          <a:lstStyle/>
          <a:p>
            <a:pPr>
              <a:lnSpc>
                <a:spcPct val="150000"/>
              </a:lnSpc>
            </a:pPr>
            <a:r>
              <a:rPr lang="zh-CN" altLang="en-US" sz="900" dirty="0">
                <a:solidFill>
                  <a:schemeClr val="bg2">
                    <a:lumMod val="25000"/>
                  </a:schemeClr>
                </a:solidFill>
                <a:cs typeface="+mn-ea"/>
                <a:sym typeface="+mn-lt"/>
              </a:rPr>
              <a:t>您的内容打在这里，或者通过复制您的文本后，在此您的内容打者通过复制您的文本后，在此框中选择粘贴，并选择只保留文字。</a:t>
            </a:r>
            <a:endParaRPr lang="en-US" altLang="zh-CN" sz="900" dirty="0">
              <a:solidFill>
                <a:schemeClr val="bg2">
                  <a:lumMod val="25000"/>
                </a:schemeClr>
              </a:solidFill>
              <a:cs typeface="+mn-ea"/>
              <a:sym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929280" y="264364"/>
            <a:ext cx="1929195" cy="461665"/>
          </a:xfrm>
          <a:prstGeom prst="rect">
            <a:avLst/>
          </a:prstGeom>
          <a:noFill/>
        </p:spPr>
        <p:txBody>
          <a:bodyPr wrap="square" rtlCol="0">
            <a:spAutoFit/>
          </a:bodyPr>
          <a:lstStyle/>
          <a:p>
            <a:pPr algn="dist"/>
            <a:r>
              <a:rPr lang="en-US" altLang="zh-CN" sz="2400" dirty="0">
                <a:solidFill>
                  <a:schemeClr val="tx1">
                    <a:lumMod val="75000"/>
                    <a:lumOff val="25000"/>
                  </a:schemeClr>
                </a:solidFill>
                <a:cs typeface="+mn-ea"/>
                <a:sym typeface="+mn-lt"/>
              </a:rPr>
              <a:t>01 </a:t>
            </a:r>
            <a:r>
              <a:rPr lang="zh-CN" altLang="en-US" sz="2400" dirty="0">
                <a:solidFill>
                  <a:schemeClr val="tx1">
                    <a:lumMod val="75000"/>
                    <a:lumOff val="25000"/>
                  </a:schemeClr>
                </a:solidFill>
                <a:cs typeface="+mn-ea"/>
                <a:sym typeface="+mn-lt"/>
              </a:rPr>
              <a:t>一级标题</a:t>
            </a:r>
          </a:p>
        </p:txBody>
      </p:sp>
      <p:sp>
        <p:nvSpPr>
          <p:cNvPr id="8" name="椭圆 7"/>
          <p:cNvSpPr/>
          <p:nvPr/>
        </p:nvSpPr>
        <p:spPr>
          <a:xfrm>
            <a:off x="1025913" y="1853950"/>
            <a:ext cx="1735931" cy="173593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zh-CN" altLang="en-US" sz="1620">
              <a:solidFill>
                <a:prstClr val="white"/>
              </a:solidFill>
              <a:cs typeface="+mn-ea"/>
              <a:sym typeface="+mn-lt"/>
            </a:endParaRPr>
          </a:p>
        </p:txBody>
      </p:sp>
      <p:sp>
        <p:nvSpPr>
          <p:cNvPr id="9" name="左大括号 8"/>
          <p:cNvSpPr/>
          <p:nvPr/>
        </p:nvSpPr>
        <p:spPr>
          <a:xfrm>
            <a:off x="3023949" y="1357459"/>
            <a:ext cx="240745" cy="2864644"/>
          </a:xfrm>
          <a:prstGeom prst="leftBrace">
            <a:avLst>
              <a:gd name="adj1" fmla="val 65304"/>
              <a:gd name="adj2" fmla="val 50000"/>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350">
              <a:cs typeface="+mn-ea"/>
              <a:sym typeface="+mn-lt"/>
            </a:endParaRPr>
          </a:p>
        </p:txBody>
      </p:sp>
      <p:sp>
        <p:nvSpPr>
          <p:cNvPr id="10" name="椭圆 9"/>
          <p:cNvSpPr/>
          <p:nvPr/>
        </p:nvSpPr>
        <p:spPr>
          <a:xfrm>
            <a:off x="3554562" y="1410614"/>
            <a:ext cx="505064" cy="50506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zh-CN" altLang="en-US" sz="1620">
              <a:solidFill>
                <a:prstClr val="white"/>
              </a:solidFill>
              <a:cs typeface="+mn-ea"/>
              <a:sym typeface="+mn-lt"/>
            </a:endParaRPr>
          </a:p>
        </p:txBody>
      </p:sp>
      <p:sp>
        <p:nvSpPr>
          <p:cNvPr id="11" name="文本框 10"/>
          <p:cNvSpPr txBox="1"/>
          <p:nvPr/>
        </p:nvSpPr>
        <p:spPr>
          <a:xfrm>
            <a:off x="4203358" y="1487837"/>
            <a:ext cx="3487198" cy="434414"/>
          </a:xfrm>
          <a:prstGeom prst="rect">
            <a:avLst/>
          </a:prstGeom>
          <a:noFill/>
        </p:spPr>
        <p:txBody>
          <a:bodyPr wrap="square" lIns="0" tIns="0" rIns="0" bIns="0" rtlCol="0" anchor="t">
            <a:spAutoFit/>
          </a:bodyPr>
          <a:lstStyle/>
          <a:p>
            <a:pPr>
              <a:lnSpc>
                <a:spcPct val="150000"/>
              </a:lnSpc>
            </a:pPr>
            <a:r>
              <a:rPr lang="zh-CN" altLang="en-US" sz="1000" dirty="0">
                <a:solidFill>
                  <a:schemeClr val="bg2">
                    <a:lumMod val="25000"/>
                  </a:schemeClr>
                </a:solidFill>
                <a:cs typeface="+mn-ea"/>
                <a:sym typeface="+mn-lt"/>
              </a:rPr>
              <a:t>您的内容打在这里，或者通过复制您的文本后，在此您的内容打者通过复制您的文本后，在此框中选择粘贴。</a:t>
            </a:r>
            <a:endParaRPr lang="en-US" altLang="zh-CN" sz="1000" dirty="0">
              <a:solidFill>
                <a:schemeClr val="bg2">
                  <a:lumMod val="25000"/>
                </a:schemeClr>
              </a:solidFill>
              <a:cs typeface="+mn-ea"/>
              <a:sym typeface="+mn-lt"/>
            </a:endParaRPr>
          </a:p>
        </p:txBody>
      </p:sp>
      <p:sp>
        <p:nvSpPr>
          <p:cNvPr id="12" name="lab-flask_77311"/>
          <p:cNvSpPr/>
          <p:nvPr/>
        </p:nvSpPr>
        <p:spPr>
          <a:xfrm>
            <a:off x="3706181" y="1535422"/>
            <a:ext cx="184820" cy="238684"/>
          </a:xfrm>
          <a:custGeom>
            <a:avLst/>
            <a:gdLst>
              <a:gd name="T0" fmla="*/ 3250 w 3635"/>
              <a:gd name="T1" fmla="*/ 2043 h 4701"/>
              <a:gd name="T2" fmla="*/ 2365 w 3635"/>
              <a:gd name="T3" fmla="*/ 1417 h 4701"/>
              <a:gd name="T4" fmla="*/ 2500 w 3635"/>
              <a:gd name="T5" fmla="*/ 1414 h 4701"/>
              <a:gd name="T6" fmla="*/ 3193 w 3635"/>
              <a:gd name="T7" fmla="*/ 1490 h 4701"/>
              <a:gd name="T8" fmla="*/ 3332 w 3635"/>
              <a:gd name="T9" fmla="*/ 1453 h 4701"/>
              <a:gd name="T10" fmla="*/ 2904 w 3635"/>
              <a:gd name="T11" fmla="*/ 1344 h 4701"/>
              <a:gd name="T12" fmla="*/ 2345 w 3635"/>
              <a:gd name="T13" fmla="*/ 1358 h 4701"/>
              <a:gd name="T14" fmla="*/ 2555 w 3635"/>
              <a:gd name="T15" fmla="*/ 1321 h 4701"/>
              <a:gd name="T16" fmla="*/ 3115 w 3635"/>
              <a:gd name="T17" fmla="*/ 1087 h 4701"/>
              <a:gd name="T18" fmla="*/ 3164 w 3635"/>
              <a:gd name="T19" fmla="*/ 986 h 4701"/>
              <a:gd name="T20" fmla="*/ 2816 w 3635"/>
              <a:gd name="T21" fmla="*/ 1081 h 4701"/>
              <a:gd name="T22" fmla="*/ 2629 w 3635"/>
              <a:gd name="T23" fmla="*/ 1209 h 4701"/>
              <a:gd name="T24" fmla="*/ 2181 w 3635"/>
              <a:gd name="T25" fmla="*/ 1292 h 4701"/>
              <a:gd name="T26" fmla="*/ 2603 w 3635"/>
              <a:gd name="T27" fmla="*/ 126 h 4701"/>
              <a:gd name="T28" fmla="*/ 2312 w 3635"/>
              <a:gd name="T29" fmla="*/ 78 h 4701"/>
              <a:gd name="T30" fmla="*/ 1847 w 3635"/>
              <a:gd name="T31" fmla="*/ 174 h 4701"/>
              <a:gd name="T32" fmla="*/ 1664 w 3635"/>
              <a:gd name="T33" fmla="*/ 170 h 4701"/>
              <a:gd name="T34" fmla="*/ 1483 w 3635"/>
              <a:gd name="T35" fmla="*/ 165 h 4701"/>
              <a:gd name="T36" fmla="*/ 893 w 3635"/>
              <a:gd name="T37" fmla="*/ 359 h 4701"/>
              <a:gd name="T38" fmla="*/ 1466 w 3635"/>
              <a:gd name="T39" fmla="*/ 1398 h 4701"/>
              <a:gd name="T40" fmla="*/ 115 w 3635"/>
              <a:gd name="T41" fmla="*/ 2775 h 4701"/>
              <a:gd name="T42" fmla="*/ 402 w 3635"/>
              <a:gd name="T43" fmla="*/ 4149 h 4701"/>
              <a:gd name="T44" fmla="*/ 1817 w 3635"/>
              <a:gd name="T45" fmla="*/ 4701 h 4701"/>
              <a:gd name="T46" fmla="*/ 3515 w 3635"/>
              <a:gd name="T47" fmla="*/ 3556 h 4701"/>
              <a:gd name="T48" fmla="*/ 3250 w 3635"/>
              <a:gd name="T49" fmla="*/ 2043 h 4701"/>
              <a:gd name="T50" fmla="*/ 1605 w 3635"/>
              <a:gd name="T51" fmla="*/ 329 h 4701"/>
              <a:gd name="T52" fmla="*/ 1781 w 3635"/>
              <a:gd name="T53" fmla="*/ 333 h 4701"/>
              <a:gd name="T54" fmla="*/ 1970 w 3635"/>
              <a:gd name="T55" fmla="*/ 338 h 4701"/>
              <a:gd name="T56" fmla="*/ 2287 w 3635"/>
              <a:gd name="T57" fmla="*/ 306 h 4701"/>
              <a:gd name="T58" fmla="*/ 2077 w 3635"/>
              <a:gd name="T59" fmla="*/ 444 h 4701"/>
              <a:gd name="T60" fmla="*/ 1157 w 3635"/>
              <a:gd name="T61" fmla="*/ 446 h 4701"/>
              <a:gd name="T62" fmla="*/ 1605 w 3635"/>
              <a:gd name="T63" fmla="*/ 329 h 4701"/>
              <a:gd name="T64" fmla="*/ 1874 w 3635"/>
              <a:gd name="T65" fmla="*/ 3776 h 4701"/>
              <a:gd name="T66" fmla="*/ 1874 w 3635"/>
              <a:gd name="T67" fmla="*/ 4034 h 4701"/>
              <a:gd name="T68" fmla="*/ 1717 w 3635"/>
              <a:gd name="T69" fmla="*/ 4034 h 4701"/>
              <a:gd name="T70" fmla="*/ 1717 w 3635"/>
              <a:gd name="T71" fmla="*/ 3786 h 4701"/>
              <a:gd name="T72" fmla="*/ 1340 w 3635"/>
              <a:gd name="T73" fmla="*/ 3677 h 4701"/>
              <a:gd name="T74" fmla="*/ 1400 w 3635"/>
              <a:gd name="T75" fmla="*/ 3510 h 4701"/>
              <a:gd name="T76" fmla="*/ 1755 w 3635"/>
              <a:gd name="T77" fmla="*/ 3617 h 4701"/>
              <a:gd name="T78" fmla="*/ 2034 w 3635"/>
              <a:gd name="T79" fmla="*/ 3374 h 4701"/>
              <a:gd name="T80" fmla="*/ 1769 w 3635"/>
              <a:gd name="T81" fmla="*/ 3079 h 4701"/>
              <a:gd name="T82" fmla="*/ 1360 w 3635"/>
              <a:gd name="T83" fmla="*/ 2647 h 4701"/>
              <a:gd name="T84" fmla="*/ 1732 w 3635"/>
              <a:gd name="T85" fmla="*/ 2248 h 4701"/>
              <a:gd name="T86" fmla="*/ 1732 w 3635"/>
              <a:gd name="T87" fmla="*/ 2000 h 4701"/>
              <a:gd name="T88" fmla="*/ 1889 w 3635"/>
              <a:gd name="T89" fmla="*/ 2000 h 4701"/>
              <a:gd name="T90" fmla="*/ 1888 w 3635"/>
              <a:gd name="T91" fmla="*/ 2240 h 4701"/>
              <a:gd name="T92" fmla="*/ 2211 w 3635"/>
              <a:gd name="T93" fmla="*/ 2327 h 4701"/>
              <a:gd name="T94" fmla="*/ 2149 w 3635"/>
              <a:gd name="T95" fmla="*/ 2491 h 4701"/>
              <a:gd name="T96" fmla="*/ 1836 w 3635"/>
              <a:gd name="T97" fmla="*/ 2404 h 4701"/>
              <a:gd name="T98" fmla="*/ 1589 w 3635"/>
              <a:gd name="T99" fmla="*/ 2620 h 4701"/>
              <a:gd name="T100" fmla="*/ 1881 w 3635"/>
              <a:gd name="T101" fmla="*/ 2902 h 4701"/>
              <a:gd name="T102" fmla="*/ 2265 w 3635"/>
              <a:gd name="T103" fmla="*/ 3354 h 4701"/>
              <a:gd name="T104" fmla="*/ 1874 w 3635"/>
              <a:gd name="T105" fmla="*/ 3776 h 4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35" h="4701">
                <a:moveTo>
                  <a:pt x="3250" y="2043"/>
                </a:moveTo>
                <a:cubicBezTo>
                  <a:pt x="3034" y="1723"/>
                  <a:pt x="2729" y="1509"/>
                  <a:pt x="2365" y="1417"/>
                </a:cubicBezTo>
                <a:cubicBezTo>
                  <a:pt x="2410" y="1417"/>
                  <a:pt x="2456" y="1416"/>
                  <a:pt x="2500" y="1414"/>
                </a:cubicBezTo>
                <a:cubicBezTo>
                  <a:pt x="2679" y="1408"/>
                  <a:pt x="3072" y="1316"/>
                  <a:pt x="3193" y="1490"/>
                </a:cubicBezTo>
                <a:cubicBezTo>
                  <a:pt x="3217" y="1524"/>
                  <a:pt x="3342" y="1468"/>
                  <a:pt x="3332" y="1453"/>
                </a:cubicBezTo>
                <a:cubicBezTo>
                  <a:pt x="3242" y="1324"/>
                  <a:pt x="3042" y="1341"/>
                  <a:pt x="2904" y="1344"/>
                </a:cubicBezTo>
                <a:cubicBezTo>
                  <a:pt x="2730" y="1349"/>
                  <a:pt x="2528" y="1384"/>
                  <a:pt x="2345" y="1358"/>
                </a:cubicBezTo>
                <a:cubicBezTo>
                  <a:pt x="2415" y="1351"/>
                  <a:pt x="2485" y="1340"/>
                  <a:pt x="2555" y="1321"/>
                </a:cubicBezTo>
                <a:cubicBezTo>
                  <a:pt x="2757" y="1266"/>
                  <a:pt x="2892" y="1086"/>
                  <a:pt x="3115" y="1087"/>
                </a:cubicBezTo>
                <a:cubicBezTo>
                  <a:pt x="3139" y="1081"/>
                  <a:pt x="3202" y="987"/>
                  <a:pt x="3164" y="986"/>
                </a:cubicBezTo>
                <a:cubicBezTo>
                  <a:pt x="3034" y="986"/>
                  <a:pt x="2929" y="1016"/>
                  <a:pt x="2816" y="1081"/>
                </a:cubicBezTo>
                <a:cubicBezTo>
                  <a:pt x="2751" y="1118"/>
                  <a:pt x="2692" y="1168"/>
                  <a:pt x="2629" y="1209"/>
                </a:cubicBezTo>
                <a:cubicBezTo>
                  <a:pt x="2499" y="1292"/>
                  <a:pt x="2336" y="1296"/>
                  <a:pt x="2181" y="1292"/>
                </a:cubicBezTo>
                <a:cubicBezTo>
                  <a:pt x="2457" y="910"/>
                  <a:pt x="2694" y="338"/>
                  <a:pt x="2603" y="126"/>
                </a:cubicBezTo>
                <a:cubicBezTo>
                  <a:pt x="2560" y="25"/>
                  <a:pt x="2452" y="0"/>
                  <a:pt x="2312" y="78"/>
                </a:cubicBezTo>
                <a:cubicBezTo>
                  <a:pt x="2162" y="163"/>
                  <a:pt x="1992" y="174"/>
                  <a:pt x="1847" y="174"/>
                </a:cubicBezTo>
                <a:cubicBezTo>
                  <a:pt x="1786" y="174"/>
                  <a:pt x="1724" y="172"/>
                  <a:pt x="1664" y="170"/>
                </a:cubicBezTo>
                <a:cubicBezTo>
                  <a:pt x="1603" y="167"/>
                  <a:pt x="1542" y="165"/>
                  <a:pt x="1483" y="165"/>
                </a:cubicBezTo>
                <a:cubicBezTo>
                  <a:pt x="1287" y="165"/>
                  <a:pt x="1064" y="188"/>
                  <a:pt x="893" y="359"/>
                </a:cubicBezTo>
                <a:cubicBezTo>
                  <a:pt x="759" y="498"/>
                  <a:pt x="939" y="1065"/>
                  <a:pt x="1466" y="1398"/>
                </a:cubicBezTo>
                <a:cubicBezTo>
                  <a:pt x="532" y="1536"/>
                  <a:pt x="256" y="2162"/>
                  <a:pt x="115" y="2775"/>
                </a:cubicBezTo>
                <a:cubicBezTo>
                  <a:pt x="0" y="3275"/>
                  <a:pt x="105" y="3776"/>
                  <a:pt x="402" y="4149"/>
                </a:cubicBezTo>
                <a:cubicBezTo>
                  <a:pt x="686" y="4505"/>
                  <a:pt x="1337" y="4701"/>
                  <a:pt x="1817" y="4701"/>
                </a:cubicBezTo>
                <a:cubicBezTo>
                  <a:pt x="2946" y="4701"/>
                  <a:pt x="3375" y="4232"/>
                  <a:pt x="3515" y="3556"/>
                </a:cubicBezTo>
                <a:cubicBezTo>
                  <a:pt x="3635" y="3033"/>
                  <a:pt x="3536" y="2467"/>
                  <a:pt x="3250" y="2043"/>
                </a:cubicBezTo>
                <a:close/>
                <a:moveTo>
                  <a:pt x="1605" y="329"/>
                </a:moveTo>
                <a:cubicBezTo>
                  <a:pt x="1663" y="329"/>
                  <a:pt x="1722" y="331"/>
                  <a:pt x="1781" y="333"/>
                </a:cubicBezTo>
                <a:cubicBezTo>
                  <a:pt x="1844" y="335"/>
                  <a:pt x="1907" y="338"/>
                  <a:pt x="1970" y="338"/>
                </a:cubicBezTo>
                <a:cubicBezTo>
                  <a:pt x="2064" y="338"/>
                  <a:pt x="2174" y="332"/>
                  <a:pt x="2287" y="306"/>
                </a:cubicBezTo>
                <a:cubicBezTo>
                  <a:pt x="2216" y="349"/>
                  <a:pt x="2145" y="396"/>
                  <a:pt x="2077" y="444"/>
                </a:cubicBezTo>
                <a:cubicBezTo>
                  <a:pt x="1745" y="672"/>
                  <a:pt x="1482" y="852"/>
                  <a:pt x="1157" y="446"/>
                </a:cubicBezTo>
                <a:cubicBezTo>
                  <a:pt x="1285" y="345"/>
                  <a:pt x="1447" y="329"/>
                  <a:pt x="1605" y="329"/>
                </a:cubicBezTo>
                <a:close/>
                <a:moveTo>
                  <a:pt x="1874" y="3776"/>
                </a:moveTo>
                <a:lnTo>
                  <a:pt x="1874" y="4034"/>
                </a:lnTo>
                <a:lnTo>
                  <a:pt x="1717" y="4034"/>
                </a:lnTo>
                <a:lnTo>
                  <a:pt x="1717" y="3786"/>
                </a:lnTo>
                <a:cubicBezTo>
                  <a:pt x="1574" y="3783"/>
                  <a:pt x="1427" y="3738"/>
                  <a:pt x="1340" y="3677"/>
                </a:cubicBezTo>
                <a:lnTo>
                  <a:pt x="1400" y="3510"/>
                </a:lnTo>
                <a:cubicBezTo>
                  <a:pt x="1487" y="3567"/>
                  <a:pt x="1616" y="3617"/>
                  <a:pt x="1755" y="3617"/>
                </a:cubicBezTo>
                <a:cubicBezTo>
                  <a:pt x="1930" y="3617"/>
                  <a:pt x="2034" y="3515"/>
                  <a:pt x="2034" y="3374"/>
                </a:cubicBezTo>
                <a:cubicBezTo>
                  <a:pt x="2034" y="3238"/>
                  <a:pt x="1953" y="3153"/>
                  <a:pt x="1769" y="3079"/>
                </a:cubicBezTo>
                <a:cubicBezTo>
                  <a:pt x="1517" y="2979"/>
                  <a:pt x="1360" y="2863"/>
                  <a:pt x="1360" y="2647"/>
                </a:cubicBezTo>
                <a:cubicBezTo>
                  <a:pt x="1360" y="2441"/>
                  <a:pt x="1506" y="2285"/>
                  <a:pt x="1732" y="2248"/>
                </a:cubicBezTo>
                <a:lnTo>
                  <a:pt x="1732" y="2000"/>
                </a:lnTo>
                <a:lnTo>
                  <a:pt x="1889" y="2000"/>
                </a:lnTo>
                <a:lnTo>
                  <a:pt x="1888" y="2240"/>
                </a:lnTo>
                <a:cubicBezTo>
                  <a:pt x="2035" y="2245"/>
                  <a:pt x="2136" y="2285"/>
                  <a:pt x="2211" y="2327"/>
                </a:cubicBezTo>
                <a:lnTo>
                  <a:pt x="2149" y="2491"/>
                </a:lnTo>
                <a:cubicBezTo>
                  <a:pt x="2097" y="2461"/>
                  <a:pt x="1995" y="2404"/>
                  <a:pt x="1836" y="2404"/>
                </a:cubicBezTo>
                <a:cubicBezTo>
                  <a:pt x="1645" y="2404"/>
                  <a:pt x="1589" y="2518"/>
                  <a:pt x="1589" y="2620"/>
                </a:cubicBezTo>
                <a:cubicBezTo>
                  <a:pt x="1589" y="2746"/>
                  <a:pt x="1665" y="2811"/>
                  <a:pt x="1881" y="2902"/>
                </a:cubicBezTo>
                <a:cubicBezTo>
                  <a:pt x="2136" y="3007"/>
                  <a:pt x="2265" y="3133"/>
                  <a:pt x="2265" y="3354"/>
                </a:cubicBezTo>
                <a:cubicBezTo>
                  <a:pt x="2265" y="3552"/>
                  <a:pt x="2129" y="3736"/>
                  <a:pt x="1874" y="377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cs typeface="+mn-ea"/>
              <a:sym typeface="+mn-lt"/>
            </a:endParaRPr>
          </a:p>
        </p:txBody>
      </p:sp>
      <p:sp>
        <p:nvSpPr>
          <p:cNvPr id="13" name="椭圆 12"/>
          <p:cNvSpPr/>
          <p:nvPr/>
        </p:nvSpPr>
        <p:spPr>
          <a:xfrm>
            <a:off x="3554562" y="2534226"/>
            <a:ext cx="505064" cy="505064"/>
          </a:xfrm>
          <a:prstGeom prst="ellipse">
            <a:avLst/>
          </a:prstGeom>
          <a:solidFill>
            <a:srgbClr val="0213A7"/>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500">
              <a:solidFill>
                <a:schemeClr val="bg1"/>
              </a:solidFill>
              <a:cs typeface="+mn-ea"/>
              <a:sym typeface="+mn-lt"/>
            </a:endParaRPr>
          </a:p>
        </p:txBody>
      </p:sp>
      <p:sp>
        <p:nvSpPr>
          <p:cNvPr id="14" name="文本框 13"/>
          <p:cNvSpPr txBox="1"/>
          <p:nvPr/>
        </p:nvSpPr>
        <p:spPr>
          <a:xfrm>
            <a:off x="4203358" y="2611449"/>
            <a:ext cx="3487198" cy="434414"/>
          </a:xfrm>
          <a:prstGeom prst="rect">
            <a:avLst/>
          </a:prstGeom>
          <a:noFill/>
        </p:spPr>
        <p:txBody>
          <a:bodyPr wrap="square" lIns="0" tIns="0" rIns="0" bIns="0" rtlCol="0" anchor="t">
            <a:spAutoFit/>
          </a:bodyPr>
          <a:lstStyle/>
          <a:p>
            <a:pPr>
              <a:lnSpc>
                <a:spcPct val="150000"/>
              </a:lnSpc>
            </a:pPr>
            <a:r>
              <a:rPr lang="zh-CN" altLang="en-US" sz="1000" dirty="0">
                <a:solidFill>
                  <a:schemeClr val="bg2">
                    <a:lumMod val="25000"/>
                  </a:schemeClr>
                </a:solidFill>
                <a:cs typeface="+mn-ea"/>
                <a:sym typeface="+mn-lt"/>
              </a:rPr>
              <a:t>您的内容打在这里，或者通过复制您的文本后，在此您的内容打者通过复制您的文本后，在此框中选择粘贴。</a:t>
            </a:r>
            <a:endParaRPr lang="en-US" altLang="zh-CN" sz="1000" dirty="0">
              <a:solidFill>
                <a:schemeClr val="bg2">
                  <a:lumMod val="25000"/>
                </a:schemeClr>
              </a:solidFill>
              <a:cs typeface="+mn-ea"/>
              <a:sym typeface="+mn-lt"/>
            </a:endParaRPr>
          </a:p>
        </p:txBody>
      </p:sp>
      <p:sp>
        <p:nvSpPr>
          <p:cNvPr id="15" name="lab-flask_77311"/>
          <p:cNvSpPr/>
          <p:nvPr/>
        </p:nvSpPr>
        <p:spPr>
          <a:xfrm>
            <a:off x="3698203" y="2659034"/>
            <a:ext cx="200778" cy="238684"/>
          </a:xfrm>
          <a:custGeom>
            <a:avLst/>
            <a:gdLst>
              <a:gd name="T0" fmla="*/ 1363 w 1738"/>
              <a:gd name="T1" fmla="*/ 606 h 2069"/>
              <a:gd name="T2" fmla="*/ 1738 w 1738"/>
              <a:gd name="T3" fmla="*/ 606 h 2069"/>
              <a:gd name="T4" fmla="*/ 1133 w 1738"/>
              <a:gd name="T5" fmla="*/ 0 h 2069"/>
              <a:gd name="T6" fmla="*/ 527 w 1738"/>
              <a:gd name="T7" fmla="*/ 606 h 2069"/>
              <a:gd name="T8" fmla="*/ 907 w 1738"/>
              <a:gd name="T9" fmla="*/ 606 h 2069"/>
              <a:gd name="T10" fmla="*/ 0 w 1738"/>
              <a:gd name="T11" fmla="*/ 2036 h 2069"/>
              <a:gd name="T12" fmla="*/ 228 w 1738"/>
              <a:gd name="T13" fmla="*/ 2069 h 2069"/>
              <a:gd name="T14" fmla="*/ 1363 w 1738"/>
              <a:gd name="T15" fmla="*/ 606 h 20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38" h="2069">
                <a:moveTo>
                  <a:pt x="1363" y="606"/>
                </a:moveTo>
                <a:lnTo>
                  <a:pt x="1738" y="606"/>
                </a:lnTo>
                <a:lnTo>
                  <a:pt x="1133" y="0"/>
                </a:lnTo>
                <a:lnTo>
                  <a:pt x="527" y="606"/>
                </a:lnTo>
                <a:lnTo>
                  <a:pt x="907" y="606"/>
                </a:lnTo>
                <a:cubicBezTo>
                  <a:pt x="854" y="1319"/>
                  <a:pt x="482" y="1896"/>
                  <a:pt x="0" y="2036"/>
                </a:cubicBezTo>
                <a:cubicBezTo>
                  <a:pt x="74" y="2057"/>
                  <a:pt x="150" y="2069"/>
                  <a:pt x="228" y="2069"/>
                </a:cubicBezTo>
                <a:cubicBezTo>
                  <a:pt x="816" y="2069"/>
                  <a:pt x="1301" y="1428"/>
                  <a:pt x="1363" y="60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cs typeface="+mn-ea"/>
              <a:sym typeface="+mn-lt"/>
            </a:endParaRPr>
          </a:p>
        </p:txBody>
      </p:sp>
      <p:sp>
        <p:nvSpPr>
          <p:cNvPr id="16" name="椭圆 15"/>
          <p:cNvSpPr/>
          <p:nvPr/>
        </p:nvSpPr>
        <p:spPr>
          <a:xfrm>
            <a:off x="3554562" y="3657838"/>
            <a:ext cx="505064" cy="50506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zh-CN" altLang="en-US" sz="1620">
              <a:solidFill>
                <a:prstClr val="white"/>
              </a:solidFill>
              <a:cs typeface="+mn-ea"/>
              <a:sym typeface="+mn-lt"/>
            </a:endParaRPr>
          </a:p>
        </p:txBody>
      </p:sp>
      <p:sp>
        <p:nvSpPr>
          <p:cNvPr id="17" name="文本框 16"/>
          <p:cNvSpPr txBox="1"/>
          <p:nvPr/>
        </p:nvSpPr>
        <p:spPr>
          <a:xfrm>
            <a:off x="4203358" y="3735061"/>
            <a:ext cx="3487198" cy="407484"/>
          </a:xfrm>
          <a:prstGeom prst="rect">
            <a:avLst/>
          </a:prstGeom>
          <a:noFill/>
        </p:spPr>
        <p:txBody>
          <a:bodyPr wrap="square" lIns="0" tIns="0" rIns="0" bIns="0" rtlCol="0" anchor="t">
            <a:spAutoFit/>
          </a:bodyPr>
          <a:lstStyle/>
          <a:p>
            <a:pPr algn="just">
              <a:lnSpc>
                <a:spcPct val="140000"/>
              </a:lnSpc>
            </a:pPr>
            <a:r>
              <a:rPr lang="zh-CN" altLang="en-US" sz="1000" dirty="0">
                <a:solidFill>
                  <a:schemeClr val="bg2">
                    <a:lumMod val="25000"/>
                  </a:schemeClr>
                </a:solidFill>
                <a:cs typeface="+mn-ea"/>
                <a:sym typeface="+mn-lt"/>
              </a:rPr>
              <a:t>您的内容打在这里，或者通过复制您的文本后，在此您的内容打者通过复制您的文本后，在此框中选择粘贴。</a:t>
            </a:r>
          </a:p>
        </p:txBody>
      </p:sp>
      <p:sp>
        <p:nvSpPr>
          <p:cNvPr id="18" name="lab-flask_77311"/>
          <p:cNvSpPr/>
          <p:nvPr/>
        </p:nvSpPr>
        <p:spPr>
          <a:xfrm>
            <a:off x="3679250" y="3788322"/>
            <a:ext cx="238684" cy="227330"/>
          </a:xfrm>
          <a:custGeom>
            <a:avLst/>
            <a:gdLst>
              <a:gd name="connsiteX0" fmla="*/ 69048 w 609763"/>
              <a:gd name="connsiteY0" fmla="*/ 467002 h 580760"/>
              <a:gd name="connsiteX1" fmla="*/ 84749 w 609763"/>
              <a:gd name="connsiteY1" fmla="*/ 482703 h 580760"/>
              <a:gd name="connsiteX2" fmla="*/ 69048 w 609763"/>
              <a:gd name="connsiteY2" fmla="*/ 498404 h 580760"/>
              <a:gd name="connsiteX3" fmla="*/ 53347 w 609763"/>
              <a:gd name="connsiteY3" fmla="*/ 482703 h 580760"/>
              <a:gd name="connsiteX4" fmla="*/ 69048 w 609763"/>
              <a:gd name="connsiteY4" fmla="*/ 467002 h 580760"/>
              <a:gd name="connsiteX5" fmla="*/ 69048 w 609763"/>
              <a:gd name="connsiteY5" fmla="*/ 327212 h 580760"/>
              <a:gd name="connsiteX6" fmla="*/ 84749 w 609763"/>
              <a:gd name="connsiteY6" fmla="*/ 342913 h 580760"/>
              <a:gd name="connsiteX7" fmla="*/ 69048 w 609763"/>
              <a:gd name="connsiteY7" fmla="*/ 358614 h 580760"/>
              <a:gd name="connsiteX8" fmla="*/ 53347 w 609763"/>
              <a:gd name="connsiteY8" fmla="*/ 342913 h 580760"/>
              <a:gd name="connsiteX9" fmla="*/ 69048 w 609763"/>
              <a:gd name="connsiteY9" fmla="*/ 327212 h 580760"/>
              <a:gd name="connsiteX10" fmla="*/ 443351 w 609763"/>
              <a:gd name="connsiteY10" fmla="*/ 299768 h 580760"/>
              <a:gd name="connsiteX11" fmla="*/ 370388 w 609763"/>
              <a:gd name="connsiteY11" fmla="*/ 324702 h 580760"/>
              <a:gd name="connsiteX12" fmla="*/ 358882 w 609763"/>
              <a:gd name="connsiteY12" fmla="*/ 368686 h 580760"/>
              <a:gd name="connsiteX13" fmla="*/ 363653 w 609763"/>
              <a:gd name="connsiteY13" fmla="*/ 378772 h 580760"/>
              <a:gd name="connsiteX14" fmla="*/ 347096 w 609763"/>
              <a:gd name="connsiteY14" fmla="*/ 410429 h 580760"/>
              <a:gd name="connsiteX15" fmla="*/ 360285 w 609763"/>
              <a:gd name="connsiteY15" fmla="*/ 417153 h 580760"/>
              <a:gd name="connsiteX16" fmla="*/ 359163 w 609763"/>
              <a:gd name="connsiteY16" fmla="*/ 426118 h 580760"/>
              <a:gd name="connsiteX17" fmla="*/ 365056 w 609763"/>
              <a:gd name="connsiteY17" fmla="*/ 441526 h 580760"/>
              <a:gd name="connsiteX18" fmla="*/ 363933 w 609763"/>
              <a:gd name="connsiteY18" fmla="*/ 455534 h 580760"/>
              <a:gd name="connsiteX19" fmla="*/ 381332 w 609763"/>
              <a:gd name="connsiteY19" fmla="*/ 463658 h 580760"/>
              <a:gd name="connsiteX20" fmla="*/ 404063 w 609763"/>
              <a:gd name="connsiteY20" fmla="*/ 460016 h 580760"/>
              <a:gd name="connsiteX21" fmla="*/ 392277 w 609763"/>
              <a:gd name="connsiteY21" fmla="*/ 489993 h 580760"/>
              <a:gd name="connsiteX22" fmla="*/ 499476 w 609763"/>
              <a:gd name="connsiteY22" fmla="*/ 489993 h 580760"/>
              <a:gd name="connsiteX23" fmla="*/ 468888 w 609763"/>
              <a:gd name="connsiteY23" fmla="*/ 437884 h 580760"/>
              <a:gd name="connsiteX24" fmla="*/ 499196 w 609763"/>
              <a:gd name="connsiteY24" fmla="*/ 360842 h 580760"/>
              <a:gd name="connsiteX25" fmla="*/ 443351 w 609763"/>
              <a:gd name="connsiteY25" fmla="*/ 299768 h 580760"/>
              <a:gd name="connsiteX26" fmla="*/ 394522 w 609763"/>
              <a:gd name="connsiteY26" fmla="*/ 208438 h 580760"/>
              <a:gd name="connsiteX27" fmla="*/ 405466 w 609763"/>
              <a:gd name="connsiteY27" fmla="*/ 213481 h 580760"/>
              <a:gd name="connsiteX28" fmla="*/ 416972 w 609763"/>
              <a:gd name="connsiteY28" fmla="*/ 244578 h 580760"/>
              <a:gd name="connsiteX29" fmla="*/ 431845 w 609763"/>
              <a:gd name="connsiteY29" fmla="*/ 252702 h 580760"/>
              <a:gd name="connsiteX30" fmla="*/ 441106 w 609763"/>
              <a:gd name="connsiteY30" fmla="*/ 245699 h 580760"/>
              <a:gd name="connsiteX31" fmla="*/ 455137 w 609763"/>
              <a:gd name="connsiteY31" fmla="*/ 215162 h 580760"/>
              <a:gd name="connsiteX32" fmla="*/ 466082 w 609763"/>
              <a:gd name="connsiteY32" fmla="*/ 211240 h 580760"/>
              <a:gd name="connsiteX33" fmla="*/ 534555 w 609763"/>
              <a:gd name="connsiteY33" fmla="*/ 242617 h 580760"/>
              <a:gd name="connsiteX34" fmla="*/ 538764 w 609763"/>
              <a:gd name="connsiteY34" fmla="*/ 253823 h 580760"/>
              <a:gd name="connsiteX35" fmla="*/ 524733 w 609763"/>
              <a:gd name="connsiteY35" fmla="*/ 284080 h 580760"/>
              <a:gd name="connsiteX36" fmla="*/ 529223 w 609763"/>
              <a:gd name="connsiteY36" fmla="*/ 300329 h 580760"/>
              <a:gd name="connsiteX37" fmla="*/ 541009 w 609763"/>
              <a:gd name="connsiteY37" fmla="*/ 301729 h 580760"/>
              <a:gd name="connsiteX38" fmla="*/ 572439 w 609763"/>
              <a:gd name="connsiteY38" fmla="*/ 290243 h 580760"/>
              <a:gd name="connsiteX39" fmla="*/ 583103 w 609763"/>
              <a:gd name="connsiteY39" fmla="*/ 295286 h 580760"/>
              <a:gd name="connsiteX40" fmla="*/ 609201 w 609763"/>
              <a:gd name="connsiteY40" fmla="*/ 365885 h 580760"/>
              <a:gd name="connsiteX41" fmla="*/ 604431 w 609763"/>
              <a:gd name="connsiteY41" fmla="*/ 376530 h 580760"/>
              <a:gd name="connsiteX42" fmla="*/ 573001 w 609763"/>
              <a:gd name="connsiteY42" fmla="*/ 388297 h 580760"/>
              <a:gd name="connsiteX43" fmla="*/ 565143 w 609763"/>
              <a:gd name="connsiteY43" fmla="*/ 396982 h 580760"/>
              <a:gd name="connsiteX44" fmla="*/ 572159 w 609763"/>
              <a:gd name="connsiteY44" fmla="*/ 412110 h 580760"/>
              <a:gd name="connsiteX45" fmla="*/ 602466 w 609763"/>
              <a:gd name="connsiteY45" fmla="*/ 426118 h 580760"/>
              <a:gd name="connsiteX46" fmla="*/ 606395 w 609763"/>
              <a:gd name="connsiteY46" fmla="*/ 437044 h 580760"/>
              <a:gd name="connsiteX47" fmla="*/ 574965 w 609763"/>
              <a:gd name="connsiteY47" fmla="*/ 505681 h 580760"/>
              <a:gd name="connsiteX48" fmla="*/ 563740 w 609763"/>
              <a:gd name="connsiteY48" fmla="*/ 509604 h 580760"/>
              <a:gd name="connsiteX49" fmla="*/ 533432 w 609763"/>
              <a:gd name="connsiteY49" fmla="*/ 495596 h 580760"/>
              <a:gd name="connsiteX50" fmla="*/ 517156 w 609763"/>
              <a:gd name="connsiteY50" fmla="*/ 500358 h 580760"/>
              <a:gd name="connsiteX51" fmla="*/ 515753 w 609763"/>
              <a:gd name="connsiteY51" fmla="*/ 511845 h 580760"/>
              <a:gd name="connsiteX52" fmla="*/ 527258 w 609763"/>
              <a:gd name="connsiteY52" fmla="*/ 543222 h 580760"/>
              <a:gd name="connsiteX53" fmla="*/ 522488 w 609763"/>
              <a:gd name="connsiteY53" fmla="*/ 554148 h 580760"/>
              <a:gd name="connsiteX54" fmla="*/ 451489 w 609763"/>
              <a:gd name="connsiteY54" fmla="*/ 580202 h 580760"/>
              <a:gd name="connsiteX55" fmla="*/ 440825 w 609763"/>
              <a:gd name="connsiteY55" fmla="*/ 575160 h 580760"/>
              <a:gd name="connsiteX56" fmla="*/ 429320 w 609763"/>
              <a:gd name="connsiteY56" fmla="*/ 543782 h 580760"/>
              <a:gd name="connsiteX57" fmla="*/ 414727 w 609763"/>
              <a:gd name="connsiteY57" fmla="*/ 535658 h 580760"/>
              <a:gd name="connsiteX58" fmla="*/ 405186 w 609763"/>
              <a:gd name="connsiteY58" fmla="*/ 542942 h 580760"/>
              <a:gd name="connsiteX59" fmla="*/ 391154 w 609763"/>
              <a:gd name="connsiteY59" fmla="*/ 573198 h 580760"/>
              <a:gd name="connsiteX60" fmla="*/ 380210 w 609763"/>
              <a:gd name="connsiteY60" fmla="*/ 577401 h 580760"/>
              <a:gd name="connsiteX61" fmla="*/ 311456 w 609763"/>
              <a:gd name="connsiteY61" fmla="*/ 545743 h 580760"/>
              <a:gd name="connsiteX62" fmla="*/ 307527 w 609763"/>
              <a:gd name="connsiteY62" fmla="*/ 534537 h 580760"/>
              <a:gd name="connsiteX63" fmla="*/ 321559 w 609763"/>
              <a:gd name="connsiteY63" fmla="*/ 504561 h 580760"/>
              <a:gd name="connsiteX64" fmla="*/ 317069 w 609763"/>
              <a:gd name="connsiteY64" fmla="*/ 488312 h 580760"/>
              <a:gd name="connsiteX65" fmla="*/ 305282 w 609763"/>
              <a:gd name="connsiteY65" fmla="*/ 486631 h 580760"/>
              <a:gd name="connsiteX66" fmla="*/ 273852 w 609763"/>
              <a:gd name="connsiteY66" fmla="*/ 498397 h 580760"/>
              <a:gd name="connsiteX67" fmla="*/ 263188 w 609763"/>
              <a:gd name="connsiteY67" fmla="*/ 493355 h 580760"/>
              <a:gd name="connsiteX68" fmla="*/ 236809 w 609763"/>
              <a:gd name="connsiteY68" fmla="*/ 422756 h 580760"/>
              <a:gd name="connsiteX69" fmla="*/ 241861 w 609763"/>
              <a:gd name="connsiteY69" fmla="*/ 411830 h 580760"/>
              <a:gd name="connsiteX70" fmla="*/ 273291 w 609763"/>
              <a:gd name="connsiteY70" fmla="*/ 400344 h 580760"/>
              <a:gd name="connsiteX71" fmla="*/ 281429 w 609763"/>
              <a:gd name="connsiteY71" fmla="*/ 385776 h 580760"/>
              <a:gd name="connsiteX72" fmla="*/ 274133 w 609763"/>
              <a:gd name="connsiteY72" fmla="*/ 376530 h 580760"/>
              <a:gd name="connsiteX73" fmla="*/ 243825 w 609763"/>
              <a:gd name="connsiteY73" fmla="*/ 362523 h 580760"/>
              <a:gd name="connsiteX74" fmla="*/ 239896 w 609763"/>
              <a:gd name="connsiteY74" fmla="*/ 351317 h 580760"/>
              <a:gd name="connsiteX75" fmla="*/ 271327 w 609763"/>
              <a:gd name="connsiteY75" fmla="*/ 282959 h 580760"/>
              <a:gd name="connsiteX76" fmla="*/ 282552 w 609763"/>
              <a:gd name="connsiteY76" fmla="*/ 278757 h 580760"/>
              <a:gd name="connsiteX77" fmla="*/ 312859 w 609763"/>
              <a:gd name="connsiteY77" fmla="*/ 292764 h 580760"/>
              <a:gd name="connsiteX78" fmla="*/ 328855 w 609763"/>
              <a:gd name="connsiteY78" fmla="*/ 288282 h 580760"/>
              <a:gd name="connsiteX79" fmla="*/ 330539 w 609763"/>
              <a:gd name="connsiteY79" fmla="*/ 276796 h 580760"/>
              <a:gd name="connsiteX80" fmla="*/ 318752 w 609763"/>
              <a:gd name="connsiteY80" fmla="*/ 245418 h 580760"/>
              <a:gd name="connsiteX81" fmla="*/ 323804 w 609763"/>
              <a:gd name="connsiteY81" fmla="*/ 234492 h 580760"/>
              <a:gd name="connsiteX82" fmla="*/ 69048 w 609763"/>
              <a:gd name="connsiteY82" fmla="*/ 187422 h 580760"/>
              <a:gd name="connsiteX83" fmla="*/ 84749 w 609763"/>
              <a:gd name="connsiteY83" fmla="*/ 203123 h 580760"/>
              <a:gd name="connsiteX84" fmla="*/ 69048 w 609763"/>
              <a:gd name="connsiteY84" fmla="*/ 218824 h 580760"/>
              <a:gd name="connsiteX85" fmla="*/ 53347 w 609763"/>
              <a:gd name="connsiteY85" fmla="*/ 203123 h 580760"/>
              <a:gd name="connsiteX86" fmla="*/ 69048 w 609763"/>
              <a:gd name="connsiteY86" fmla="*/ 187422 h 580760"/>
              <a:gd name="connsiteX87" fmla="*/ 70434 w 609763"/>
              <a:gd name="connsiteY87" fmla="*/ 0 h 580760"/>
              <a:gd name="connsiteX88" fmla="*/ 409976 w 609763"/>
              <a:gd name="connsiteY88" fmla="*/ 0 h 580760"/>
              <a:gd name="connsiteX89" fmla="*/ 436635 w 609763"/>
              <a:gd name="connsiteY89" fmla="*/ 21853 h 580760"/>
              <a:gd name="connsiteX90" fmla="*/ 480130 w 609763"/>
              <a:gd name="connsiteY90" fmla="*/ 180149 h 580760"/>
              <a:gd name="connsiteX91" fmla="*/ 480410 w 609763"/>
              <a:gd name="connsiteY91" fmla="*/ 181270 h 580760"/>
              <a:gd name="connsiteX92" fmla="*/ 480410 w 609763"/>
              <a:gd name="connsiteY92" fmla="*/ 192196 h 580760"/>
              <a:gd name="connsiteX93" fmla="*/ 475920 w 609763"/>
              <a:gd name="connsiteY93" fmla="*/ 189955 h 580760"/>
              <a:gd name="connsiteX94" fmla="*/ 458522 w 609763"/>
              <a:gd name="connsiteY94" fmla="*/ 187713 h 580760"/>
              <a:gd name="connsiteX95" fmla="*/ 458522 w 609763"/>
              <a:gd name="connsiteY95" fmla="*/ 181270 h 580760"/>
              <a:gd name="connsiteX96" fmla="*/ 436635 w 609763"/>
              <a:gd name="connsiteY96" fmla="*/ 159697 h 580760"/>
              <a:gd name="connsiteX97" fmla="*/ 43775 w 609763"/>
              <a:gd name="connsiteY97" fmla="*/ 159697 h 580760"/>
              <a:gd name="connsiteX98" fmla="*/ 21888 w 609763"/>
              <a:gd name="connsiteY98" fmla="*/ 181270 h 580760"/>
              <a:gd name="connsiteX99" fmla="*/ 21888 w 609763"/>
              <a:gd name="connsiteY99" fmla="*/ 224977 h 580760"/>
              <a:gd name="connsiteX100" fmla="*/ 43775 w 609763"/>
              <a:gd name="connsiteY100" fmla="*/ 246830 h 580760"/>
              <a:gd name="connsiteX101" fmla="*/ 295486 w 609763"/>
              <a:gd name="connsiteY101" fmla="*/ 246830 h 580760"/>
              <a:gd name="connsiteX102" fmla="*/ 296889 w 609763"/>
              <a:gd name="connsiteY102" fmla="*/ 253274 h 580760"/>
              <a:gd name="connsiteX103" fmla="*/ 299976 w 609763"/>
              <a:gd name="connsiteY103" fmla="*/ 261118 h 580760"/>
              <a:gd name="connsiteX104" fmla="*/ 292119 w 609763"/>
              <a:gd name="connsiteY104" fmla="*/ 257756 h 580760"/>
              <a:gd name="connsiteX105" fmla="*/ 250307 w 609763"/>
              <a:gd name="connsiteY105" fmla="*/ 273166 h 580760"/>
              <a:gd name="connsiteX106" fmla="*/ 238241 w 609763"/>
              <a:gd name="connsiteY106" fmla="*/ 299222 h 580760"/>
              <a:gd name="connsiteX107" fmla="*/ 43775 w 609763"/>
              <a:gd name="connsiteY107" fmla="*/ 299222 h 580760"/>
              <a:gd name="connsiteX108" fmla="*/ 21888 w 609763"/>
              <a:gd name="connsiteY108" fmla="*/ 321075 h 580760"/>
              <a:gd name="connsiteX109" fmla="*/ 21888 w 609763"/>
              <a:gd name="connsiteY109" fmla="*/ 364781 h 580760"/>
              <a:gd name="connsiteX110" fmla="*/ 43775 w 609763"/>
              <a:gd name="connsiteY110" fmla="*/ 386634 h 580760"/>
              <a:gd name="connsiteX111" fmla="*/ 240486 w 609763"/>
              <a:gd name="connsiteY111" fmla="*/ 386634 h 580760"/>
              <a:gd name="connsiteX112" fmla="*/ 241889 w 609763"/>
              <a:gd name="connsiteY112" fmla="*/ 387195 h 580760"/>
              <a:gd name="connsiteX113" fmla="*/ 233751 w 609763"/>
              <a:gd name="connsiteY113" fmla="*/ 389997 h 580760"/>
              <a:gd name="connsiteX114" fmla="*/ 214950 w 609763"/>
              <a:gd name="connsiteY114" fmla="*/ 430621 h 580760"/>
              <a:gd name="connsiteX115" fmla="*/ 218317 w 609763"/>
              <a:gd name="connsiteY115" fmla="*/ 439026 h 580760"/>
              <a:gd name="connsiteX116" fmla="*/ 43775 w 609763"/>
              <a:gd name="connsiteY116" fmla="*/ 439026 h 580760"/>
              <a:gd name="connsiteX117" fmla="*/ 21888 w 609763"/>
              <a:gd name="connsiteY117" fmla="*/ 460879 h 580760"/>
              <a:gd name="connsiteX118" fmla="*/ 21888 w 609763"/>
              <a:gd name="connsiteY118" fmla="*/ 504586 h 580760"/>
              <a:gd name="connsiteX119" fmla="*/ 43775 w 609763"/>
              <a:gd name="connsiteY119" fmla="*/ 526439 h 580760"/>
              <a:gd name="connsiteX120" fmla="*/ 285945 w 609763"/>
              <a:gd name="connsiteY120" fmla="*/ 526439 h 580760"/>
              <a:gd name="connsiteX121" fmla="*/ 285103 w 609763"/>
              <a:gd name="connsiteY121" fmla="*/ 548012 h 580760"/>
              <a:gd name="connsiteX122" fmla="*/ 43775 w 609763"/>
              <a:gd name="connsiteY122" fmla="*/ 548012 h 580760"/>
              <a:gd name="connsiteX123" fmla="*/ 0 w 609763"/>
              <a:gd name="connsiteY123" fmla="*/ 504586 h 580760"/>
              <a:gd name="connsiteX124" fmla="*/ 0 w 609763"/>
              <a:gd name="connsiteY124" fmla="*/ 460879 h 580760"/>
              <a:gd name="connsiteX125" fmla="*/ 280 w 609763"/>
              <a:gd name="connsiteY125" fmla="*/ 459479 h 580760"/>
              <a:gd name="connsiteX126" fmla="*/ 11505 w 609763"/>
              <a:gd name="connsiteY126" fmla="*/ 394199 h 580760"/>
              <a:gd name="connsiteX127" fmla="*/ 0 w 609763"/>
              <a:gd name="connsiteY127" fmla="*/ 364781 h 580760"/>
              <a:gd name="connsiteX128" fmla="*/ 0 w 609763"/>
              <a:gd name="connsiteY128" fmla="*/ 321075 h 580760"/>
              <a:gd name="connsiteX129" fmla="*/ 280 w 609763"/>
              <a:gd name="connsiteY129" fmla="*/ 319954 h 580760"/>
              <a:gd name="connsiteX130" fmla="*/ 11505 w 609763"/>
              <a:gd name="connsiteY130" fmla="*/ 254394 h 580760"/>
              <a:gd name="connsiteX131" fmla="*/ 0 w 609763"/>
              <a:gd name="connsiteY131" fmla="*/ 224977 h 580760"/>
              <a:gd name="connsiteX132" fmla="*/ 0 w 609763"/>
              <a:gd name="connsiteY132" fmla="*/ 181270 h 580760"/>
              <a:gd name="connsiteX133" fmla="*/ 280 w 609763"/>
              <a:gd name="connsiteY133" fmla="*/ 180149 h 580760"/>
              <a:gd name="connsiteX134" fmla="*/ 43775 w 609763"/>
              <a:gd name="connsiteY134" fmla="*/ 21853 h 580760"/>
              <a:gd name="connsiteX135" fmla="*/ 70434 w 609763"/>
              <a:gd name="connsiteY135" fmla="*/ 0 h 58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09763" h="580760">
                <a:moveTo>
                  <a:pt x="69048" y="467002"/>
                </a:moveTo>
                <a:cubicBezTo>
                  <a:pt x="77719" y="467002"/>
                  <a:pt x="84749" y="474032"/>
                  <a:pt x="84749" y="482703"/>
                </a:cubicBezTo>
                <a:cubicBezTo>
                  <a:pt x="84749" y="491374"/>
                  <a:pt x="77719" y="498404"/>
                  <a:pt x="69048" y="498404"/>
                </a:cubicBezTo>
                <a:cubicBezTo>
                  <a:pt x="60377" y="498404"/>
                  <a:pt x="53347" y="491374"/>
                  <a:pt x="53347" y="482703"/>
                </a:cubicBezTo>
                <a:cubicBezTo>
                  <a:pt x="53347" y="474032"/>
                  <a:pt x="60377" y="467002"/>
                  <a:pt x="69048" y="467002"/>
                </a:cubicBezTo>
                <a:close/>
                <a:moveTo>
                  <a:pt x="69048" y="327212"/>
                </a:moveTo>
                <a:cubicBezTo>
                  <a:pt x="77719" y="327212"/>
                  <a:pt x="84749" y="334242"/>
                  <a:pt x="84749" y="342913"/>
                </a:cubicBezTo>
                <a:cubicBezTo>
                  <a:pt x="84749" y="351584"/>
                  <a:pt x="77719" y="358614"/>
                  <a:pt x="69048" y="358614"/>
                </a:cubicBezTo>
                <a:cubicBezTo>
                  <a:pt x="60377" y="358614"/>
                  <a:pt x="53347" y="351584"/>
                  <a:pt x="53347" y="342913"/>
                </a:cubicBezTo>
                <a:cubicBezTo>
                  <a:pt x="53347" y="334242"/>
                  <a:pt x="60377" y="327212"/>
                  <a:pt x="69048" y="327212"/>
                </a:cubicBezTo>
                <a:close/>
                <a:moveTo>
                  <a:pt x="443351" y="299768"/>
                </a:moveTo>
                <a:cubicBezTo>
                  <a:pt x="408273" y="295286"/>
                  <a:pt x="381894" y="303130"/>
                  <a:pt x="370388" y="324702"/>
                </a:cubicBezTo>
                <a:cubicBezTo>
                  <a:pt x="358882" y="346274"/>
                  <a:pt x="358040" y="365324"/>
                  <a:pt x="358882" y="368686"/>
                </a:cubicBezTo>
                <a:cubicBezTo>
                  <a:pt x="359724" y="372328"/>
                  <a:pt x="363653" y="378772"/>
                  <a:pt x="363653" y="378772"/>
                </a:cubicBezTo>
                <a:cubicBezTo>
                  <a:pt x="363653" y="378772"/>
                  <a:pt x="345973" y="405947"/>
                  <a:pt x="347096" y="410429"/>
                </a:cubicBezTo>
                <a:cubicBezTo>
                  <a:pt x="348218" y="414912"/>
                  <a:pt x="360285" y="417153"/>
                  <a:pt x="360285" y="417153"/>
                </a:cubicBezTo>
                <a:cubicBezTo>
                  <a:pt x="360285" y="417153"/>
                  <a:pt x="361408" y="420234"/>
                  <a:pt x="359163" y="426118"/>
                </a:cubicBezTo>
                <a:cubicBezTo>
                  <a:pt x="356918" y="432281"/>
                  <a:pt x="363372" y="439005"/>
                  <a:pt x="365056" y="441526"/>
                </a:cubicBezTo>
                <a:cubicBezTo>
                  <a:pt x="367020" y="444048"/>
                  <a:pt x="362530" y="451332"/>
                  <a:pt x="363933" y="455534"/>
                </a:cubicBezTo>
                <a:cubicBezTo>
                  <a:pt x="365617" y="459736"/>
                  <a:pt x="372913" y="464779"/>
                  <a:pt x="381332" y="463658"/>
                </a:cubicBezTo>
                <a:cubicBezTo>
                  <a:pt x="389470" y="462818"/>
                  <a:pt x="400415" y="460857"/>
                  <a:pt x="404063" y="460016"/>
                </a:cubicBezTo>
                <a:cubicBezTo>
                  <a:pt x="412482" y="479907"/>
                  <a:pt x="392277" y="489993"/>
                  <a:pt x="392277" y="489993"/>
                </a:cubicBezTo>
                <a:lnTo>
                  <a:pt x="499476" y="489993"/>
                </a:lnTo>
                <a:cubicBezTo>
                  <a:pt x="499476" y="489993"/>
                  <a:pt x="468327" y="465059"/>
                  <a:pt x="468888" y="437884"/>
                </a:cubicBezTo>
                <a:cubicBezTo>
                  <a:pt x="469169" y="422476"/>
                  <a:pt x="499476" y="403145"/>
                  <a:pt x="499196" y="360842"/>
                </a:cubicBezTo>
                <a:cubicBezTo>
                  <a:pt x="499196" y="339550"/>
                  <a:pt x="478429" y="304251"/>
                  <a:pt x="443351" y="299768"/>
                </a:cubicBezTo>
                <a:close/>
                <a:moveTo>
                  <a:pt x="394522" y="208438"/>
                </a:moveTo>
                <a:cubicBezTo>
                  <a:pt x="399012" y="206757"/>
                  <a:pt x="403782" y="208998"/>
                  <a:pt x="405466" y="213481"/>
                </a:cubicBezTo>
                <a:lnTo>
                  <a:pt x="416972" y="244578"/>
                </a:lnTo>
                <a:cubicBezTo>
                  <a:pt x="418656" y="249060"/>
                  <a:pt x="428478" y="252702"/>
                  <a:pt x="431845" y="252702"/>
                </a:cubicBezTo>
                <a:cubicBezTo>
                  <a:pt x="434932" y="252983"/>
                  <a:pt x="439141" y="249621"/>
                  <a:pt x="441106" y="245699"/>
                </a:cubicBezTo>
                <a:lnTo>
                  <a:pt x="455137" y="215162"/>
                </a:lnTo>
                <a:cubicBezTo>
                  <a:pt x="456821" y="211240"/>
                  <a:pt x="461872" y="209279"/>
                  <a:pt x="466082" y="211240"/>
                </a:cubicBezTo>
                <a:lnTo>
                  <a:pt x="534555" y="242617"/>
                </a:lnTo>
                <a:cubicBezTo>
                  <a:pt x="538764" y="244578"/>
                  <a:pt x="540728" y="249621"/>
                  <a:pt x="538764" y="253823"/>
                </a:cubicBezTo>
                <a:lnTo>
                  <a:pt x="524733" y="284080"/>
                </a:lnTo>
                <a:cubicBezTo>
                  <a:pt x="522768" y="288282"/>
                  <a:pt x="527258" y="297807"/>
                  <a:pt x="529223" y="300329"/>
                </a:cubicBezTo>
                <a:cubicBezTo>
                  <a:pt x="531468" y="302570"/>
                  <a:pt x="536519" y="303410"/>
                  <a:pt x="541009" y="301729"/>
                </a:cubicBezTo>
                <a:lnTo>
                  <a:pt x="572439" y="290243"/>
                </a:lnTo>
                <a:cubicBezTo>
                  <a:pt x="576649" y="288562"/>
                  <a:pt x="581700" y="290803"/>
                  <a:pt x="583103" y="295286"/>
                </a:cubicBezTo>
                <a:lnTo>
                  <a:pt x="609201" y="365885"/>
                </a:lnTo>
                <a:cubicBezTo>
                  <a:pt x="610885" y="370087"/>
                  <a:pt x="608640" y="375130"/>
                  <a:pt x="604431" y="376530"/>
                </a:cubicBezTo>
                <a:lnTo>
                  <a:pt x="573001" y="388297"/>
                </a:lnTo>
                <a:cubicBezTo>
                  <a:pt x="568511" y="389698"/>
                  <a:pt x="565143" y="393620"/>
                  <a:pt x="565143" y="396982"/>
                </a:cubicBezTo>
                <a:cubicBezTo>
                  <a:pt x="565143" y="400063"/>
                  <a:pt x="567949" y="410149"/>
                  <a:pt x="572159" y="412110"/>
                </a:cubicBezTo>
                <a:lnTo>
                  <a:pt x="602466" y="426118"/>
                </a:lnTo>
                <a:cubicBezTo>
                  <a:pt x="606676" y="428079"/>
                  <a:pt x="608360" y="433122"/>
                  <a:pt x="606395" y="437044"/>
                </a:cubicBezTo>
                <a:lnTo>
                  <a:pt x="574965" y="505681"/>
                </a:lnTo>
                <a:cubicBezTo>
                  <a:pt x="573001" y="509884"/>
                  <a:pt x="567949" y="511565"/>
                  <a:pt x="563740" y="509604"/>
                </a:cubicBezTo>
                <a:lnTo>
                  <a:pt x="533432" y="495596"/>
                </a:lnTo>
                <a:cubicBezTo>
                  <a:pt x="529223" y="493915"/>
                  <a:pt x="519681" y="498117"/>
                  <a:pt x="517156" y="500358"/>
                </a:cubicBezTo>
                <a:cubicBezTo>
                  <a:pt x="514911" y="502320"/>
                  <a:pt x="514069" y="507642"/>
                  <a:pt x="515753" y="511845"/>
                </a:cubicBezTo>
                <a:lnTo>
                  <a:pt x="527258" y="543222"/>
                </a:lnTo>
                <a:cubicBezTo>
                  <a:pt x="528942" y="547704"/>
                  <a:pt x="526697" y="552467"/>
                  <a:pt x="522488" y="554148"/>
                </a:cubicBezTo>
                <a:lnTo>
                  <a:pt x="451489" y="580202"/>
                </a:lnTo>
                <a:cubicBezTo>
                  <a:pt x="447280" y="581883"/>
                  <a:pt x="442228" y="579642"/>
                  <a:pt x="440825" y="575160"/>
                </a:cubicBezTo>
                <a:lnTo>
                  <a:pt x="429320" y="543782"/>
                </a:lnTo>
                <a:cubicBezTo>
                  <a:pt x="427636" y="539580"/>
                  <a:pt x="417814" y="535938"/>
                  <a:pt x="414727" y="535658"/>
                </a:cubicBezTo>
                <a:cubicBezTo>
                  <a:pt x="411359" y="535658"/>
                  <a:pt x="407150" y="538740"/>
                  <a:pt x="405186" y="542942"/>
                </a:cubicBezTo>
                <a:lnTo>
                  <a:pt x="391154" y="573198"/>
                </a:lnTo>
                <a:cubicBezTo>
                  <a:pt x="389470" y="577401"/>
                  <a:pt x="384419" y="579362"/>
                  <a:pt x="380210" y="577401"/>
                </a:cubicBezTo>
                <a:lnTo>
                  <a:pt x="311456" y="545743"/>
                </a:lnTo>
                <a:cubicBezTo>
                  <a:pt x="307527" y="543782"/>
                  <a:pt x="305563" y="538740"/>
                  <a:pt x="307527" y="534537"/>
                </a:cubicBezTo>
                <a:lnTo>
                  <a:pt x="321559" y="504561"/>
                </a:lnTo>
                <a:cubicBezTo>
                  <a:pt x="323523" y="500078"/>
                  <a:pt x="319033" y="490833"/>
                  <a:pt x="317069" y="488312"/>
                </a:cubicBezTo>
                <a:cubicBezTo>
                  <a:pt x="314824" y="485790"/>
                  <a:pt x="309492" y="485230"/>
                  <a:pt x="305282" y="486631"/>
                </a:cubicBezTo>
                <a:lnTo>
                  <a:pt x="273852" y="498397"/>
                </a:lnTo>
                <a:cubicBezTo>
                  <a:pt x="269643" y="500078"/>
                  <a:pt x="264591" y="497557"/>
                  <a:pt x="263188" y="493355"/>
                </a:cubicBezTo>
                <a:lnTo>
                  <a:pt x="236809" y="422756"/>
                </a:lnTo>
                <a:cubicBezTo>
                  <a:pt x="235406" y="418273"/>
                  <a:pt x="237651" y="413511"/>
                  <a:pt x="241861" y="411830"/>
                </a:cubicBezTo>
                <a:lnTo>
                  <a:pt x="273291" y="400344"/>
                </a:lnTo>
                <a:cubicBezTo>
                  <a:pt x="277500" y="398663"/>
                  <a:pt x="281148" y="388857"/>
                  <a:pt x="281429" y="385776"/>
                </a:cubicBezTo>
                <a:cubicBezTo>
                  <a:pt x="281710" y="382694"/>
                  <a:pt x="278342" y="378211"/>
                  <a:pt x="274133" y="376530"/>
                </a:cubicBezTo>
                <a:lnTo>
                  <a:pt x="243825" y="362523"/>
                </a:lnTo>
                <a:cubicBezTo>
                  <a:pt x="239616" y="360562"/>
                  <a:pt x="237932" y="355519"/>
                  <a:pt x="239896" y="351317"/>
                </a:cubicBezTo>
                <a:lnTo>
                  <a:pt x="271327" y="282959"/>
                </a:lnTo>
                <a:cubicBezTo>
                  <a:pt x="273291" y="278757"/>
                  <a:pt x="278342" y="277076"/>
                  <a:pt x="282552" y="278757"/>
                </a:cubicBezTo>
                <a:lnTo>
                  <a:pt x="312859" y="292764"/>
                </a:lnTo>
                <a:cubicBezTo>
                  <a:pt x="317069" y="294726"/>
                  <a:pt x="326610" y="290243"/>
                  <a:pt x="328855" y="288282"/>
                </a:cubicBezTo>
                <a:cubicBezTo>
                  <a:pt x="331381" y="286321"/>
                  <a:pt x="331942" y="280998"/>
                  <a:pt x="330539" y="276796"/>
                </a:cubicBezTo>
                <a:lnTo>
                  <a:pt x="318752" y="245418"/>
                </a:lnTo>
                <a:cubicBezTo>
                  <a:pt x="317349" y="240936"/>
                  <a:pt x="319594" y="236173"/>
                  <a:pt x="323804" y="234492"/>
                </a:cubicBezTo>
                <a:close/>
                <a:moveTo>
                  <a:pt x="69048" y="187422"/>
                </a:moveTo>
                <a:cubicBezTo>
                  <a:pt x="77719" y="187422"/>
                  <a:pt x="84749" y="194452"/>
                  <a:pt x="84749" y="203123"/>
                </a:cubicBezTo>
                <a:cubicBezTo>
                  <a:pt x="84749" y="211794"/>
                  <a:pt x="77719" y="218824"/>
                  <a:pt x="69048" y="218824"/>
                </a:cubicBezTo>
                <a:cubicBezTo>
                  <a:pt x="60377" y="218824"/>
                  <a:pt x="53347" y="211794"/>
                  <a:pt x="53347" y="203123"/>
                </a:cubicBezTo>
                <a:cubicBezTo>
                  <a:pt x="53347" y="194452"/>
                  <a:pt x="60377" y="187422"/>
                  <a:pt x="69048" y="187422"/>
                </a:cubicBezTo>
                <a:close/>
                <a:moveTo>
                  <a:pt x="70434" y="0"/>
                </a:moveTo>
                <a:lnTo>
                  <a:pt x="409976" y="0"/>
                </a:lnTo>
                <a:cubicBezTo>
                  <a:pt x="423165" y="0"/>
                  <a:pt x="435231" y="9806"/>
                  <a:pt x="436635" y="21853"/>
                </a:cubicBezTo>
                <a:lnTo>
                  <a:pt x="480130" y="180149"/>
                </a:lnTo>
                <a:cubicBezTo>
                  <a:pt x="480130" y="180429"/>
                  <a:pt x="480410" y="180989"/>
                  <a:pt x="480410" y="181270"/>
                </a:cubicBezTo>
                <a:lnTo>
                  <a:pt x="480410" y="192196"/>
                </a:lnTo>
                <a:lnTo>
                  <a:pt x="475920" y="189955"/>
                </a:lnTo>
                <a:cubicBezTo>
                  <a:pt x="470308" y="187433"/>
                  <a:pt x="464415" y="186873"/>
                  <a:pt x="458522" y="187713"/>
                </a:cubicBezTo>
                <a:lnTo>
                  <a:pt x="458522" y="181270"/>
                </a:lnTo>
                <a:cubicBezTo>
                  <a:pt x="458522" y="169502"/>
                  <a:pt x="448701" y="159697"/>
                  <a:pt x="436635" y="159697"/>
                </a:cubicBezTo>
                <a:lnTo>
                  <a:pt x="43775" y="159697"/>
                </a:lnTo>
                <a:cubicBezTo>
                  <a:pt x="31709" y="159697"/>
                  <a:pt x="21888" y="169502"/>
                  <a:pt x="21888" y="181270"/>
                </a:cubicBezTo>
                <a:lnTo>
                  <a:pt x="21888" y="224977"/>
                </a:lnTo>
                <a:cubicBezTo>
                  <a:pt x="21888" y="237024"/>
                  <a:pt x="31709" y="246830"/>
                  <a:pt x="43775" y="246830"/>
                </a:cubicBezTo>
                <a:lnTo>
                  <a:pt x="295486" y="246830"/>
                </a:lnTo>
                <a:cubicBezTo>
                  <a:pt x="295767" y="249071"/>
                  <a:pt x="296328" y="251312"/>
                  <a:pt x="296889" y="253274"/>
                </a:cubicBezTo>
                <a:lnTo>
                  <a:pt x="299976" y="261118"/>
                </a:lnTo>
                <a:lnTo>
                  <a:pt x="292119" y="257756"/>
                </a:lnTo>
                <a:cubicBezTo>
                  <a:pt x="276685" y="250752"/>
                  <a:pt x="257323" y="258037"/>
                  <a:pt x="250307" y="273166"/>
                </a:cubicBezTo>
                <a:lnTo>
                  <a:pt x="238241" y="299222"/>
                </a:lnTo>
                <a:lnTo>
                  <a:pt x="43775" y="299222"/>
                </a:lnTo>
                <a:cubicBezTo>
                  <a:pt x="31709" y="299222"/>
                  <a:pt x="21888" y="309027"/>
                  <a:pt x="21888" y="321075"/>
                </a:cubicBezTo>
                <a:lnTo>
                  <a:pt x="21888" y="364781"/>
                </a:lnTo>
                <a:cubicBezTo>
                  <a:pt x="21888" y="376829"/>
                  <a:pt x="31709" y="386634"/>
                  <a:pt x="43775" y="386634"/>
                </a:cubicBezTo>
                <a:lnTo>
                  <a:pt x="240486" y="386634"/>
                </a:lnTo>
                <a:lnTo>
                  <a:pt x="241889" y="387195"/>
                </a:lnTo>
                <a:lnTo>
                  <a:pt x="233751" y="389997"/>
                </a:lnTo>
                <a:cubicBezTo>
                  <a:pt x="217756" y="396160"/>
                  <a:pt x="209337" y="414091"/>
                  <a:pt x="214950" y="430621"/>
                </a:cubicBezTo>
                <a:lnTo>
                  <a:pt x="218317" y="439026"/>
                </a:lnTo>
                <a:lnTo>
                  <a:pt x="43775" y="439026"/>
                </a:lnTo>
                <a:cubicBezTo>
                  <a:pt x="31709" y="439026"/>
                  <a:pt x="21888" y="448832"/>
                  <a:pt x="21888" y="460879"/>
                </a:cubicBezTo>
                <a:lnTo>
                  <a:pt x="21888" y="504586"/>
                </a:lnTo>
                <a:cubicBezTo>
                  <a:pt x="21888" y="516633"/>
                  <a:pt x="31709" y="526439"/>
                  <a:pt x="43775" y="526439"/>
                </a:cubicBezTo>
                <a:lnTo>
                  <a:pt x="285945" y="526439"/>
                </a:lnTo>
                <a:cubicBezTo>
                  <a:pt x="283139" y="533163"/>
                  <a:pt x="282858" y="540728"/>
                  <a:pt x="285103" y="548012"/>
                </a:cubicBezTo>
                <a:lnTo>
                  <a:pt x="43775" y="548012"/>
                </a:lnTo>
                <a:cubicBezTo>
                  <a:pt x="19643" y="548012"/>
                  <a:pt x="0" y="528681"/>
                  <a:pt x="0" y="504586"/>
                </a:cubicBezTo>
                <a:lnTo>
                  <a:pt x="0" y="460879"/>
                </a:lnTo>
                <a:cubicBezTo>
                  <a:pt x="0" y="460319"/>
                  <a:pt x="280" y="460039"/>
                  <a:pt x="280" y="459479"/>
                </a:cubicBezTo>
                <a:lnTo>
                  <a:pt x="11505" y="394199"/>
                </a:lnTo>
                <a:cubicBezTo>
                  <a:pt x="4490" y="386354"/>
                  <a:pt x="0" y="375988"/>
                  <a:pt x="0" y="364781"/>
                </a:cubicBezTo>
                <a:lnTo>
                  <a:pt x="0" y="321075"/>
                </a:lnTo>
                <a:cubicBezTo>
                  <a:pt x="0" y="320795"/>
                  <a:pt x="280" y="320234"/>
                  <a:pt x="280" y="319954"/>
                </a:cubicBezTo>
                <a:lnTo>
                  <a:pt x="11505" y="254394"/>
                </a:lnTo>
                <a:cubicBezTo>
                  <a:pt x="4490" y="246550"/>
                  <a:pt x="0" y="236183"/>
                  <a:pt x="0" y="224977"/>
                </a:cubicBezTo>
                <a:lnTo>
                  <a:pt x="0" y="181270"/>
                </a:lnTo>
                <a:cubicBezTo>
                  <a:pt x="0" y="180989"/>
                  <a:pt x="280" y="180429"/>
                  <a:pt x="280" y="180149"/>
                </a:cubicBezTo>
                <a:lnTo>
                  <a:pt x="43775" y="21853"/>
                </a:lnTo>
                <a:cubicBezTo>
                  <a:pt x="45178" y="9806"/>
                  <a:pt x="56964" y="0"/>
                  <a:pt x="7043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cs typeface="+mn-ea"/>
              <a:sym typeface="+mn-lt"/>
            </a:endParaRPr>
          </a:p>
        </p:txBody>
      </p:sp>
      <p:sp>
        <p:nvSpPr>
          <p:cNvPr id="19" name="文本框 18"/>
          <p:cNvSpPr txBox="1"/>
          <p:nvPr/>
        </p:nvSpPr>
        <p:spPr>
          <a:xfrm>
            <a:off x="1013915" y="2479542"/>
            <a:ext cx="1759928" cy="5067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70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cs typeface="+mn-ea"/>
                <a:sym typeface="+mn-lt"/>
              </a:rPr>
              <a:t>添加标题</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PA-文本框 88"/>
          <p:cNvSpPr txBox="1"/>
          <p:nvPr>
            <p:custDataLst>
              <p:tags r:id="rId1"/>
            </p:custDataLst>
          </p:nvPr>
        </p:nvSpPr>
        <p:spPr>
          <a:xfrm>
            <a:off x="988664" y="2853701"/>
            <a:ext cx="3548180" cy="361253"/>
          </a:xfrm>
          <a:prstGeom prst="rect">
            <a:avLst/>
          </a:prstGeom>
          <a:noFill/>
        </p:spPr>
        <p:txBody>
          <a:bodyPr wrap="square" lIns="0" tIns="0" rIns="0" bIns="0" rtlCol="0">
            <a:spAutoFit/>
          </a:bodyPr>
          <a:lstStyle/>
          <a:p>
            <a:pPr hangingPunct="0">
              <a:lnSpc>
                <a:spcPct val="150000"/>
              </a:lnSpc>
              <a:defRPr/>
            </a:pPr>
            <a:r>
              <a:rPr lang="en-US" altLang="zh-CN" sz="825" dirty="0">
                <a:solidFill>
                  <a:schemeClr val="bg1"/>
                </a:solidFill>
                <a:cs typeface="+mn-ea"/>
                <a:sym typeface="+mn-lt"/>
              </a:rPr>
              <a:t>Click here to enter your text change the color or size of the text. Click here to enter your text change the color or size of the text.</a:t>
            </a:r>
          </a:p>
        </p:txBody>
      </p:sp>
      <p:sp>
        <p:nvSpPr>
          <p:cNvPr id="29" name="文本框 28"/>
          <p:cNvSpPr txBox="1"/>
          <p:nvPr/>
        </p:nvSpPr>
        <p:spPr>
          <a:xfrm flipH="1">
            <a:off x="882560" y="1914238"/>
            <a:ext cx="3824612" cy="1015663"/>
          </a:xfrm>
          <a:prstGeom prst="rect">
            <a:avLst/>
          </a:prstGeom>
          <a:noFill/>
        </p:spPr>
        <p:txBody>
          <a:bodyPr wrap="square" rtlCol="0">
            <a:spAutoFit/>
          </a:bodyPr>
          <a:lstStyle/>
          <a:p>
            <a:pPr algn="dist"/>
            <a:r>
              <a:rPr lang="zh-CN" altLang="en-US" sz="6000" dirty="0">
                <a:solidFill>
                  <a:schemeClr val="bg1"/>
                </a:solidFill>
                <a:cs typeface="+mn-ea"/>
                <a:sym typeface="+mn-lt"/>
              </a:rPr>
              <a:t>一级标题</a:t>
            </a:r>
          </a:p>
        </p:txBody>
      </p:sp>
      <p:pic>
        <p:nvPicPr>
          <p:cNvPr id="4" name="图片 3"/>
          <p:cNvPicPr>
            <a:picLocks noChangeAspect="1"/>
          </p:cNvPicPr>
          <p:nvPr/>
        </p:nvPicPr>
        <p:blipFill>
          <a:blip r:embed="rId3"/>
          <a:stretch>
            <a:fillRect/>
          </a:stretch>
        </p:blipFill>
        <p:spPr>
          <a:xfrm>
            <a:off x="5342844" y="777113"/>
            <a:ext cx="3865199" cy="370059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3108998" y="1394558"/>
            <a:ext cx="2562240" cy="2524409"/>
            <a:chOff x="3880737" y="1865688"/>
            <a:chExt cx="4430526" cy="4365110"/>
          </a:xfrm>
        </p:grpSpPr>
        <p:sp>
          <p:nvSpPr>
            <p:cNvPr id="15" name="Oval 6"/>
            <p:cNvSpPr>
              <a:spLocks noChangeArrowheads="1"/>
            </p:cNvSpPr>
            <p:nvPr/>
          </p:nvSpPr>
          <p:spPr bwMode="auto">
            <a:xfrm>
              <a:off x="6367719" y="2036770"/>
              <a:ext cx="995045" cy="995044"/>
            </a:xfrm>
            <a:prstGeom prst="ellipse">
              <a:avLst/>
            </a:prstGeom>
            <a:solidFill>
              <a:srgbClr val="0213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cs typeface="+mn-ea"/>
                <a:sym typeface="+mn-lt"/>
              </a:endParaRPr>
            </a:p>
          </p:txBody>
        </p:sp>
        <p:sp>
          <p:nvSpPr>
            <p:cNvPr id="16" name="Oval 7"/>
            <p:cNvSpPr>
              <a:spLocks noChangeArrowheads="1"/>
            </p:cNvSpPr>
            <p:nvPr/>
          </p:nvSpPr>
          <p:spPr bwMode="auto">
            <a:xfrm>
              <a:off x="7145137" y="3332466"/>
              <a:ext cx="995045" cy="9950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cs typeface="+mn-ea"/>
                <a:sym typeface="+mn-lt"/>
              </a:endParaRPr>
            </a:p>
          </p:txBody>
        </p:sp>
        <p:sp>
          <p:nvSpPr>
            <p:cNvPr id="17" name="Freeform 5"/>
            <p:cNvSpPr>
              <a:spLocks noEditPoints="1"/>
            </p:cNvSpPr>
            <p:nvPr/>
          </p:nvSpPr>
          <p:spPr bwMode="auto">
            <a:xfrm>
              <a:off x="5319840" y="1865688"/>
              <a:ext cx="2991423" cy="2738572"/>
            </a:xfrm>
            <a:custGeom>
              <a:avLst/>
              <a:gdLst>
                <a:gd name="T0" fmla="*/ 598 w 1755"/>
                <a:gd name="T1" fmla="*/ 1493 h 1606"/>
                <a:gd name="T2" fmla="*/ 708 w 1755"/>
                <a:gd name="T3" fmla="*/ 1359 h 1606"/>
                <a:gd name="T4" fmla="*/ 708 w 1755"/>
                <a:gd name="T5" fmla="*/ 1359 h 1606"/>
                <a:gd name="T6" fmla="*/ 708 w 1755"/>
                <a:gd name="T7" fmla="*/ 1358 h 1606"/>
                <a:gd name="T8" fmla="*/ 718 w 1755"/>
                <a:gd name="T9" fmla="*/ 1335 h 1606"/>
                <a:gd name="T10" fmla="*/ 779 w 1755"/>
                <a:gd name="T11" fmla="*/ 1262 h 1606"/>
                <a:gd name="T12" fmla="*/ 1048 w 1755"/>
                <a:gd name="T13" fmla="*/ 1304 h 1606"/>
                <a:gd name="T14" fmla="*/ 1058 w 1755"/>
                <a:gd name="T15" fmla="*/ 1318 h 1606"/>
                <a:gd name="T16" fmla="*/ 1082 w 1755"/>
                <a:gd name="T17" fmla="*/ 1356 h 1606"/>
                <a:gd name="T18" fmla="*/ 1567 w 1755"/>
                <a:gd name="T19" fmla="*/ 1431 h 1606"/>
                <a:gd name="T20" fmla="*/ 1642 w 1755"/>
                <a:gd name="T21" fmla="*/ 946 h 1606"/>
                <a:gd name="T22" fmla="*/ 1157 w 1755"/>
                <a:gd name="T23" fmla="*/ 872 h 1606"/>
                <a:gd name="T24" fmla="*/ 1038 w 1755"/>
                <a:gd name="T25" fmla="*/ 1028 h 1606"/>
                <a:gd name="T26" fmla="*/ 977 w 1755"/>
                <a:gd name="T27" fmla="*/ 1103 h 1606"/>
                <a:gd name="T28" fmla="*/ 708 w 1755"/>
                <a:gd name="T29" fmla="*/ 1061 h 1606"/>
                <a:gd name="T30" fmla="*/ 701 w 1755"/>
                <a:gd name="T31" fmla="*/ 1053 h 1606"/>
                <a:gd name="T32" fmla="*/ 677 w 1755"/>
                <a:gd name="T33" fmla="*/ 1014 h 1606"/>
                <a:gd name="T34" fmla="*/ 655 w 1755"/>
                <a:gd name="T35" fmla="*/ 928 h 1606"/>
                <a:gd name="T36" fmla="*/ 842 w 1755"/>
                <a:gd name="T37" fmla="*/ 733 h 1606"/>
                <a:gd name="T38" fmla="*/ 1111 w 1755"/>
                <a:gd name="T39" fmla="*/ 672 h 1606"/>
                <a:gd name="T40" fmla="*/ 1186 w 1755"/>
                <a:gd name="T41" fmla="*/ 187 h 1606"/>
                <a:gd name="T42" fmla="*/ 701 w 1755"/>
                <a:gd name="T43" fmla="*/ 113 h 1606"/>
                <a:gd name="T44" fmla="*/ 603 w 1755"/>
                <a:gd name="T45" fmla="*/ 562 h 1606"/>
                <a:gd name="T46" fmla="*/ 601 w 1755"/>
                <a:gd name="T47" fmla="*/ 561 h 1606"/>
                <a:gd name="T48" fmla="*/ 639 w 1755"/>
                <a:gd name="T49" fmla="*/ 675 h 1606"/>
                <a:gd name="T50" fmla="*/ 450 w 1755"/>
                <a:gd name="T51" fmla="*/ 870 h 1606"/>
                <a:gd name="T52" fmla="*/ 449 w 1755"/>
                <a:gd name="T53" fmla="*/ 870 h 1606"/>
                <a:gd name="T54" fmla="*/ 188 w 1755"/>
                <a:gd name="T55" fmla="*/ 933 h 1606"/>
                <a:gd name="T56" fmla="*/ 113 w 1755"/>
                <a:gd name="T57" fmla="*/ 1418 h 1606"/>
                <a:gd name="T58" fmla="*/ 598 w 1755"/>
                <a:gd name="T59" fmla="*/ 1493 h 1606"/>
                <a:gd name="T60" fmla="*/ 1597 w 1755"/>
                <a:gd name="T61" fmla="*/ 979 h 1606"/>
                <a:gd name="T62" fmla="*/ 1534 w 1755"/>
                <a:gd name="T63" fmla="*/ 1387 h 1606"/>
                <a:gd name="T64" fmla="*/ 1126 w 1755"/>
                <a:gd name="T65" fmla="*/ 1324 h 1606"/>
                <a:gd name="T66" fmla="*/ 1189 w 1755"/>
                <a:gd name="T67" fmla="*/ 916 h 1606"/>
                <a:gd name="T68" fmla="*/ 1597 w 1755"/>
                <a:gd name="T69" fmla="*/ 979 h 1606"/>
                <a:gd name="T70" fmla="*/ 734 w 1755"/>
                <a:gd name="T71" fmla="*/ 157 h 1606"/>
                <a:gd name="T72" fmla="*/ 1141 w 1755"/>
                <a:gd name="T73" fmla="*/ 220 h 1606"/>
                <a:gd name="T74" fmla="*/ 1078 w 1755"/>
                <a:gd name="T75" fmla="*/ 628 h 1606"/>
                <a:gd name="T76" fmla="*/ 671 w 1755"/>
                <a:gd name="T77" fmla="*/ 565 h 1606"/>
                <a:gd name="T78" fmla="*/ 734 w 1755"/>
                <a:gd name="T79" fmla="*/ 157 h 1606"/>
                <a:gd name="T80" fmla="*/ 221 w 1755"/>
                <a:gd name="T81" fmla="*/ 977 h 1606"/>
                <a:gd name="T82" fmla="*/ 629 w 1755"/>
                <a:gd name="T83" fmla="*/ 1040 h 1606"/>
                <a:gd name="T84" fmla="*/ 566 w 1755"/>
                <a:gd name="T85" fmla="*/ 1448 h 1606"/>
                <a:gd name="T86" fmla="*/ 158 w 1755"/>
                <a:gd name="T87" fmla="*/ 1385 h 1606"/>
                <a:gd name="T88" fmla="*/ 221 w 1755"/>
                <a:gd name="T89" fmla="*/ 977 h 1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55" h="1606">
                  <a:moveTo>
                    <a:pt x="598" y="1493"/>
                  </a:moveTo>
                  <a:cubicBezTo>
                    <a:pt x="647" y="1457"/>
                    <a:pt x="684" y="1410"/>
                    <a:pt x="708" y="1359"/>
                  </a:cubicBezTo>
                  <a:cubicBezTo>
                    <a:pt x="708" y="1359"/>
                    <a:pt x="708" y="1359"/>
                    <a:pt x="708" y="1359"/>
                  </a:cubicBezTo>
                  <a:cubicBezTo>
                    <a:pt x="708" y="1359"/>
                    <a:pt x="708" y="1358"/>
                    <a:pt x="708" y="1358"/>
                  </a:cubicBezTo>
                  <a:cubicBezTo>
                    <a:pt x="712" y="1350"/>
                    <a:pt x="715" y="1343"/>
                    <a:pt x="718" y="1335"/>
                  </a:cubicBezTo>
                  <a:cubicBezTo>
                    <a:pt x="732" y="1307"/>
                    <a:pt x="753" y="1281"/>
                    <a:pt x="779" y="1262"/>
                  </a:cubicBezTo>
                  <a:cubicBezTo>
                    <a:pt x="865" y="1199"/>
                    <a:pt x="985" y="1218"/>
                    <a:pt x="1048" y="1304"/>
                  </a:cubicBezTo>
                  <a:cubicBezTo>
                    <a:pt x="1058" y="1318"/>
                    <a:pt x="1058" y="1318"/>
                    <a:pt x="1058" y="1318"/>
                  </a:cubicBezTo>
                  <a:cubicBezTo>
                    <a:pt x="1065" y="1331"/>
                    <a:pt x="1073" y="1344"/>
                    <a:pt x="1082" y="1356"/>
                  </a:cubicBezTo>
                  <a:cubicBezTo>
                    <a:pt x="1195" y="1511"/>
                    <a:pt x="1412" y="1544"/>
                    <a:pt x="1567" y="1431"/>
                  </a:cubicBezTo>
                  <a:cubicBezTo>
                    <a:pt x="1721" y="1318"/>
                    <a:pt x="1755" y="1101"/>
                    <a:pt x="1642" y="946"/>
                  </a:cubicBezTo>
                  <a:cubicBezTo>
                    <a:pt x="1528" y="792"/>
                    <a:pt x="1311" y="758"/>
                    <a:pt x="1157" y="872"/>
                  </a:cubicBezTo>
                  <a:cubicBezTo>
                    <a:pt x="1101" y="912"/>
                    <a:pt x="1061" y="967"/>
                    <a:pt x="1038" y="1028"/>
                  </a:cubicBezTo>
                  <a:cubicBezTo>
                    <a:pt x="1024" y="1056"/>
                    <a:pt x="1004" y="1083"/>
                    <a:pt x="977" y="1103"/>
                  </a:cubicBezTo>
                  <a:cubicBezTo>
                    <a:pt x="891" y="1165"/>
                    <a:pt x="771" y="1147"/>
                    <a:pt x="708" y="1061"/>
                  </a:cubicBezTo>
                  <a:cubicBezTo>
                    <a:pt x="706" y="1058"/>
                    <a:pt x="703" y="1055"/>
                    <a:pt x="701" y="1053"/>
                  </a:cubicBezTo>
                  <a:cubicBezTo>
                    <a:pt x="694" y="1039"/>
                    <a:pt x="686" y="1026"/>
                    <a:pt x="677" y="1014"/>
                  </a:cubicBezTo>
                  <a:cubicBezTo>
                    <a:pt x="664" y="988"/>
                    <a:pt x="655" y="959"/>
                    <a:pt x="655" y="928"/>
                  </a:cubicBezTo>
                  <a:cubicBezTo>
                    <a:pt x="653" y="823"/>
                    <a:pt x="737" y="736"/>
                    <a:pt x="842" y="733"/>
                  </a:cubicBezTo>
                  <a:cubicBezTo>
                    <a:pt x="933" y="750"/>
                    <a:pt x="1030" y="731"/>
                    <a:pt x="1111" y="672"/>
                  </a:cubicBezTo>
                  <a:cubicBezTo>
                    <a:pt x="1265" y="559"/>
                    <a:pt x="1299" y="342"/>
                    <a:pt x="1186" y="187"/>
                  </a:cubicBezTo>
                  <a:cubicBezTo>
                    <a:pt x="1073" y="33"/>
                    <a:pt x="855" y="0"/>
                    <a:pt x="701" y="113"/>
                  </a:cubicBezTo>
                  <a:cubicBezTo>
                    <a:pt x="558" y="217"/>
                    <a:pt x="519" y="412"/>
                    <a:pt x="603" y="562"/>
                  </a:cubicBezTo>
                  <a:cubicBezTo>
                    <a:pt x="601" y="561"/>
                    <a:pt x="601" y="561"/>
                    <a:pt x="601" y="561"/>
                  </a:cubicBezTo>
                  <a:cubicBezTo>
                    <a:pt x="624" y="592"/>
                    <a:pt x="638" y="633"/>
                    <a:pt x="639" y="675"/>
                  </a:cubicBezTo>
                  <a:cubicBezTo>
                    <a:pt x="641" y="781"/>
                    <a:pt x="556" y="867"/>
                    <a:pt x="450" y="870"/>
                  </a:cubicBezTo>
                  <a:cubicBezTo>
                    <a:pt x="449" y="870"/>
                    <a:pt x="449" y="870"/>
                    <a:pt x="449" y="870"/>
                  </a:cubicBezTo>
                  <a:cubicBezTo>
                    <a:pt x="360" y="858"/>
                    <a:pt x="266" y="875"/>
                    <a:pt x="188" y="933"/>
                  </a:cubicBezTo>
                  <a:cubicBezTo>
                    <a:pt x="34" y="1046"/>
                    <a:pt x="0" y="1263"/>
                    <a:pt x="113" y="1418"/>
                  </a:cubicBezTo>
                  <a:cubicBezTo>
                    <a:pt x="226" y="1572"/>
                    <a:pt x="444" y="1606"/>
                    <a:pt x="598" y="1493"/>
                  </a:cubicBezTo>
                  <a:close/>
                  <a:moveTo>
                    <a:pt x="1597" y="979"/>
                  </a:moveTo>
                  <a:cubicBezTo>
                    <a:pt x="1692" y="1109"/>
                    <a:pt x="1664" y="1292"/>
                    <a:pt x="1534" y="1387"/>
                  </a:cubicBezTo>
                  <a:cubicBezTo>
                    <a:pt x="1404" y="1482"/>
                    <a:pt x="1221" y="1454"/>
                    <a:pt x="1126" y="1324"/>
                  </a:cubicBezTo>
                  <a:cubicBezTo>
                    <a:pt x="1031" y="1194"/>
                    <a:pt x="1059" y="1011"/>
                    <a:pt x="1189" y="916"/>
                  </a:cubicBezTo>
                  <a:cubicBezTo>
                    <a:pt x="1319" y="821"/>
                    <a:pt x="1502" y="849"/>
                    <a:pt x="1597" y="979"/>
                  </a:cubicBezTo>
                  <a:close/>
                  <a:moveTo>
                    <a:pt x="734" y="157"/>
                  </a:moveTo>
                  <a:cubicBezTo>
                    <a:pt x="863" y="62"/>
                    <a:pt x="1046" y="90"/>
                    <a:pt x="1141" y="220"/>
                  </a:cubicBezTo>
                  <a:cubicBezTo>
                    <a:pt x="1236" y="350"/>
                    <a:pt x="1208" y="533"/>
                    <a:pt x="1078" y="628"/>
                  </a:cubicBezTo>
                  <a:cubicBezTo>
                    <a:pt x="949" y="723"/>
                    <a:pt x="766" y="695"/>
                    <a:pt x="671" y="565"/>
                  </a:cubicBezTo>
                  <a:cubicBezTo>
                    <a:pt x="575" y="435"/>
                    <a:pt x="604" y="252"/>
                    <a:pt x="734" y="157"/>
                  </a:cubicBezTo>
                  <a:close/>
                  <a:moveTo>
                    <a:pt x="221" y="977"/>
                  </a:moveTo>
                  <a:cubicBezTo>
                    <a:pt x="351" y="882"/>
                    <a:pt x="533" y="910"/>
                    <a:pt x="629" y="1040"/>
                  </a:cubicBezTo>
                  <a:cubicBezTo>
                    <a:pt x="724" y="1170"/>
                    <a:pt x="695" y="1353"/>
                    <a:pt x="566" y="1448"/>
                  </a:cubicBezTo>
                  <a:cubicBezTo>
                    <a:pt x="436" y="1543"/>
                    <a:pt x="253" y="1515"/>
                    <a:pt x="158" y="1385"/>
                  </a:cubicBezTo>
                  <a:cubicBezTo>
                    <a:pt x="63" y="1255"/>
                    <a:pt x="91" y="1072"/>
                    <a:pt x="221" y="977"/>
                  </a:cubicBezTo>
                  <a:close/>
                </a:path>
              </a:pathLst>
            </a:custGeom>
            <a:solidFill>
              <a:srgbClr val="BFBFBF"/>
            </a:solidFill>
            <a:ln>
              <a:noFill/>
            </a:ln>
          </p:spPr>
          <p:txBody>
            <a:bodyPr vert="horz" wrap="square" lIns="68580" tIns="34290" rIns="68580" bIns="34290" numCol="1" anchor="t" anchorCtr="0" compatLnSpc="1"/>
            <a:lstStyle/>
            <a:p>
              <a:pPr>
                <a:defRPr/>
              </a:pPr>
              <a:endParaRPr lang="en-US" kern="0" dirty="0">
                <a:solidFill>
                  <a:prstClr val="black"/>
                </a:solidFill>
                <a:cs typeface="+mn-ea"/>
                <a:sym typeface="+mn-lt"/>
              </a:endParaRPr>
            </a:p>
          </p:txBody>
        </p:sp>
        <p:sp>
          <p:nvSpPr>
            <p:cNvPr id="18" name="Freeform 8"/>
            <p:cNvSpPr>
              <a:spLocks noEditPoints="1"/>
            </p:cNvSpPr>
            <p:nvPr/>
          </p:nvSpPr>
          <p:spPr bwMode="auto">
            <a:xfrm>
              <a:off x="3880737" y="3264536"/>
              <a:ext cx="2785118" cy="2966262"/>
            </a:xfrm>
            <a:custGeom>
              <a:avLst/>
              <a:gdLst>
                <a:gd name="T0" fmla="*/ 1383 w 1634"/>
                <a:gd name="T1" fmla="*/ 1217 h 1740"/>
                <a:gd name="T2" fmla="*/ 1281 w 1634"/>
                <a:gd name="T3" fmla="*/ 1077 h 1740"/>
                <a:gd name="T4" fmla="*/ 1281 w 1634"/>
                <a:gd name="T5" fmla="*/ 1077 h 1740"/>
                <a:gd name="T6" fmla="*/ 1280 w 1634"/>
                <a:gd name="T7" fmla="*/ 1077 h 1740"/>
                <a:gd name="T8" fmla="*/ 1260 w 1634"/>
                <a:gd name="T9" fmla="*/ 1062 h 1740"/>
                <a:gd name="T10" fmla="*/ 1204 w 1634"/>
                <a:gd name="T11" fmla="*/ 985 h 1740"/>
                <a:gd name="T12" fmla="*/ 1311 w 1634"/>
                <a:gd name="T13" fmla="*/ 735 h 1740"/>
                <a:gd name="T14" fmla="*/ 1328 w 1634"/>
                <a:gd name="T15" fmla="*/ 730 h 1740"/>
                <a:gd name="T16" fmla="*/ 1370 w 1634"/>
                <a:gd name="T17" fmla="*/ 715 h 1740"/>
                <a:gd name="T18" fmla="*/ 1562 w 1634"/>
                <a:gd name="T19" fmla="*/ 264 h 1740"/>
                <a:gd name="T20" fmla="*/ 1111 w 1634"/>
                <a:gd name="T21" fmla="*/ 72 h 1740"/>
                <a:gd name="T22" fmla="*/ 919 w 1634"/>
                <a:gd name="T23" fmla="*/ 524 h 1740"/>
                <a:gd name="T24" fmla="*/ 1041 w 1634"/>
                <a:gd name="T25" fmla="*/ 677 h 1740"/>
                <a:gd name="T26" fmla="*/ 1099 w 1634"/>
                <a:gd name="T27" fmla="*/ 755 h 1740"/>
                <a:gd name="T28" fmla="*/ 992 w 1634"/>
                <a:gd name="T29" fmla="*/ 1005 h 1740"/>
                <a:gd name="T30" fmla="*/ 982 w 1634"/>
                <a:gd name="T31" fmla="*/ 1010 h 1740"/>
                <a:gd name="T32" fmla="*/ 939 w 1634"/>
                <a:gd name="T33" fmla="*/ 1023 h 1740"/>
                <a:gd name="T34" fmla="*/ 851 w 1634"/>
                <a:gd name="T35" fmla="*/ 1024 h 1740"/>
                <a:gd name="T36" fmla="*/ 707 w 1634"/>
                <a:gd name="T37" fmla="*/ 795 h 1740"/>
                <a:gd name="T38" fmla="*/ 715 w 1634"/>
                <a:gd name="T39" fmla="*/ 519 h 1740"/>
                <a:gd name="T40" fmla="*/ 263 w 1634"/>
                <a:gd name="T41" fmla="*/ 327 h 1740"/>
                <a:gd name="T42" fmla="*/ 72 w 1634"/>
                <a:gd name="T43" fmla="*/ 779 h 1740"/>
                <a:gd name="T44" fmla="*/ 485 w 1634"/>
                <a:gd name="T45" fmla="*/ 985 h 1740"/>
                <a:gd name="T46" fmla="*/ 483 w 1634"/>
                <a:gd name="T47" fmla="*/ 987 h 1740"/>
                <a:gd name="T48" fmla="*/ 602 w 1634"/>
                <a:gd name="T49" fmla="*/ 978 h 1740"/>
                <a:gd name="T50" fmla="*/ 744 w 1634"/>
                <a:gd name="T51" fmla="*/ 1209 h 1740"/>
                <a:gd name="T52" fmla="*/ 744 w 1634"/>
                <a:gd name="T53" fmla="*/ 1209 h 1740"/>
                <a:gd name="T54" fmla="*/ 740 w 1634"/>
                <a:gd name="T55" fmla="*/ 1477 h 1740"/>
                <a:gd name="T56" fmla="*/ 1191 w 1634"/>
                <a:gd name="T57" fmla="*/ 1669 h 1740"/>
                <a:gd name="T58" fmla="*/ 1383 w 1634"/>
                <a:gd name="T59" fmla="*/ 1217 h 1740"/>
                <a:gd name="T60" fmla="*/ 1132 w 1634"/>
                <a:gd name="T61" fmla="*/ 123 h 1740"/>
                <a:gd name="T62" fmla="*/ 1511 w 1634"/>
                <a:gd name="T63" fmla="*/ 285 h 1740"/>
                <a:gd name="T64" fmla="*/ 1350 w 1634"/>
                <a:gd name="T65" fmla="*/ 664 h 1740"/>
                <a:gd name="T66" fmla="*/ 970 w 1634"/>
                <a:gd name="T67" fmla="*/ 503 h 1740"/>
                <a:gd name="T68" fmla="*/ 1132 w 1634"/>
                <a:gd name="T69" fmla="*/ 123 h 1740"/>
                <a:gd name="T70" fmla="*/ 122 w 1634"/>
                <a:gd name="T71" fmla="*/ 758 h 1740"/>
                <a:gd name="T72" fmla="*/ 284 w 1634"/>
                <a:gd name="T73" fmla="*/ 378 h 1740"/>
                <a:gd name="T74" fmla="*/ 663 w 1634"/>
                <a:gd name="T75" fmla="*/ 539 h 1740"/>
                <a:gd name="T76" fmla="*/ 502 w 1634"/>
                <a:gd name="T77" fmla="*/ 919 h 1740"/>
                <a:gd name="T78" fmla="*/ 122 w 1634"/>
                <a:gd name="T79" fmla="*/ 758 h 1740"/>
                <a:gd name="T80" fmla="*/ 791 w 1634"/>
                <a:gd name="T81" fmla="*/ 1457 h 1740"/>
                <a:gd name="T82" fmla="*/ 952 w 1634"/>
                <a:gd name="T83" fmla="*/ 1077 h 1740"/>
                <a:gd name="T84" fmla="*/ 1332 w 1634"/>
                <a:gd name="T85" fmla="*/ 1238 h 1740"/>
                <a:gd name="T86" fmla="*/ 1171 w 1634"/>
                <a:gd name="T87" fmla="*/ 1618 h 1740"/>
                <a:gd name="T88" fmla="*/ 791 w 1634"/>
                <a:gd name="T89" fmla="*/ 1457 h 1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34" h="1740">
                  <a:moveTo>
                    <a:pt x="1383" y="1217"/>
                  </a:moveTo>
                  <a:cubicBezTo>
                    <a:pt x="1361" y="1161"/>
                    <a:pt x="1325" y="1115"/>
                    <a:pt x="1281" y="1077"/>
                  </a:cubicBezTo>
                  <a:cubicBezTo>
                    <a:pt x="1281" y="1077"/>
                    <a:pt x="1281" y="1077"/>
                    <a:pt x="1281" y="1077"/>
                  </a:cubicBezTo>
                  <a:cubicBezTo>
                    <a:pt x="1281" y="1077"/>
                    <a:pt x="1280" y="1077"/>
                    <a:pt x="1280" y="1077"/>
                  </a:cubicBezTo>
                  <a:cubicBezTo>
                    <a:pt x="1273" y="1072"/>
                    <a:pt x="1267" y="1067"/>
                    <a:pt x="1260" y="1062"/>
                  </a:cubicBezTo>
                  <a:cubicBezTo>
                    <a:pt x="1236" y="1042"/>
                    <a:pt x="1217" y="1016"/>
                    <a:pt x="1204" y="985"/>
                  </a:cubicBezTo>
                  <a:cubicBezTo>
                    <a:pt x="1165" y="887"/>
                    <a:pt x="1212" y="775"/>
                    <a:pt x="1311" y="735"/>
                  </a:cubicBezTo>
                  <a:cubicBezTo>
                    <a:pt x="1328" y="730"/>
                    <a:pt x="1328" y="730"/>
                    <a:pt x="1328" y="730"/>
                  </a:cubicBezTo>
                  <a:cubicBezTo>
                    <a:pt x="1342" y="726"/>
                    <a:pt x="1356" y="721"/>
                    <a:pt x="1370" y="715"/>
                  </a:cubicBezTo>
                  <a:cubicBezTo>
                    <a:pt x="1548" y="644"/>
                    <a:pt x="1634" y="441"/>
                    <a:pt x="1562" y="264"/>
                  </a:cubicBezTo>
                  <a:cubicBezTo>
                    <a:pt x="1491" y="87"/>
                    <a:pt x="1288" y="0"/>
                    <a:pt x="1111" y="72"/>
                  </a:cubicBezTo>
                  <a:cubicBezTo>
                    <a:pt x="934" y="144"/>
                    <a:pt x="847" y="346"/>
                    <a:pt x="919" y="524"/>
                  </a:cubicBezTo>
                  <a:cubicBezTo>
                    <a:pt x="945" y="588"/>
                    <a:pt x="988" y="640"/>
                    <a:pt x="1041" y="677"/>
                  </a:cubicBezTo>
                  <a:cubicBezTo>
                    <a:pt x="1065" y="697"/>
                    <a:pt x="1086" y="723"/>
                    <a:pt x="1099" y="755"/>
                  </a:cubicBezTo>
                  <a:cubicBezTo>
                    <a:pt x="1138" y="853"/>
                    <a:pt x="1091" y="966"/>
                    <a:pt x="992" y="1005"/>
                  </a:cubicBezTo>
                  <a:cubicBezTo>
                    <a:pt x="989" y="1007"/>
                    <a:pt x="985" y="1008"/>
                    <a:pt x="982" y="1010"/>
                  </a:cubicBezTo>
                  <a:cubicBezTo>
                    <a:pt x="968" y="1013"/>
                    <a:pt x="953" y="1018"/>
                    <a:pt x="939" y="1023"/>
                  </a:cubicBezTo>
                  <a:cubicBezTo>
                    <a:pt x="911" y="1029"/>
                    <a:pt x="881" y="1031"/>
                    <a:pt x="851" y="1024"/>
                  </a:cubicBezTo>
                  <a:cubicBezTo>
                    <a:pt x="748" y="999"/>
                    <a:pt x="684" y="897"/>
                    <a:pt x="707" y="795"/>
                  </a:cubicBezTo>
                  <a:cubicBezTo>
                    <a:pt x="746" y="711"/>
                    <a:pt x="752" y="611"/>
                    <a:pt x="715" y="519"/>
                  </a:cubicBezTo>
                  <a:cubicBezTo>
                    <a:pt x="643" y="341"/>
                    <a:pt x="441" y="255"/>
                    <a:pt x="263" y="327"/>
                  </a:cubicBezTo>
                  <a:cubicBezTo>
                    <a:pt x="86" y="398"/>
                    <a:pt x="0" y="602"/>
                    <a:pt x="72" y="779"/>
                  </a:cubicBezTo>
                  <a:cubicBezTo>
                    <a:pt x="138" y="943"/>
                    <a:pt x="316" y="1028"/>
                    <a:pt x="485" y="985"/>
                  </a:cubicBezTo>
                  <a:cubicBezTo>
                    <a:pt x="483" y="987"/>
                    <a:pt x="483" y="987"/>
                    <a:pt x="483" y="987"/>
                  </a:cubicBezTo>
                  <a:cubicBezTo>
                    <a:pt x="519" y="973"/>
                    <a:pt x="561" y="968"/>
                    <a:pt x="602" y="978"/>
                  </a:cubicBezTo>
                  <a:cubicBezTo>
                    <a:pt x="705" y="1002"/>
                    <a:pt x="769" y="1106"/>
                    <a:pt x="744" y="1209"/>
                  </a:cubicBezTo>
                  <a:cubicBezTo>
                    <a:pt x="744" y="1209"/>
                    <a:pt x="744" y="1209"/>
                    <a:pt x="744" y="1209"/>
                  </a:cubicBezTo>
                  <a:cubicBezTo>
                    <a:pt x="708" y="1292"/>
                    <a:pt x="704" y="1388"/>
                    <a:pt x="740" y="1477"/>
                  </a:cubicBezTo>
                  <a:cubicBezTo>
                    <a:pt x="811" y="1655"/>
                    <a:pt x="1014" y="1740"/>
                    <a:pt x="1191" y="1669"/>
                  </a:cubicBezTo>
                  <a:cubicBezTo>
                    <a:pt x="1369" y="1597"/>
                    <a:pt x="1455" y="1394"/>
                    <a:pt x="1383" y="1217"/>
                  </a:cubicBezTo>
                  <a:close/>
                  <a:moveTo>
                    <a:pt x="1132" y="123"/>
                  </a:moveTo>
                  <a:cubicBezTo>
                    <a:pt x="1281" y="63"/>
                    <a:pt x="1451" y="135"/>
                    <a:pt x="1511" y="285"/>
                  </a:cubicBezTo>
                  <a:cubicBezTo>
                    <a:pt x="1572" y="434"/>
                    <a:pt x="1499" y="604"/>
                    <a:pt x="1350" y="664"/>
                  </a:cubicBezTo>
                  <a:cubicBezTo>
                    <a:pt x="1201" y="725"/>
                    <a:pt x="1030" y="652"/>
                    <a:pt x="970" y="503"/>
                  </a:cubicBezTo>
                  <a:cubicBezTo>
                    <a:pt x="910" y="354"/>
                    <a:pt x="982" y="183"/>
                    <a:pt x="1132" y="123"/>
                  </a:cubicBezTo>
                  <a:close/>
                  <a:moveTo>
                    <a:pt x="122" y="758"/>
                  </a:moveTo>
                  <a:cubicBezTo>
                    <a:pt x="62" y="608"/>
                    <a:pt x="135" y="438"/>
                    <a:pt x="284" y="378"/>
                  </a:cubicBezTo>
                  <a:cubicBezTo>
                    <a:pt x="433" y="318"/>
                    <a:pt x="603" y="390"/>
                    <a:pt x="663" y="539"/>
                  </a:cubicBezTo>
                  <a:cubicBezTo>
                    <a:pt x="724" y="689"/>
                    <a:pt x="651" y="859"/>
                    <a:pt x="502" y="919"/>
                  </a:cubicBezTo>
                  <a:cubicBezTo>
                    <a:pt x="353" y="979"/>
                    <a:pt x="182" y="907"/>
                    <a:pt x="122" y="758"/>
                  </a:cubicBezTo>
                  <a:close/>
                  <a:moveTo>
                    <a:pt x="791" y="1457"/>
                  </a:moveTo>
                  <a:cubicBezTo>
                    <a:pt x="731" y="1307"/>
                    <a:pt x="803" y="1137"/>
                    <a:pt x="952" y="1077"/>
                  </a:cubicBezTo>
                  <a:cubicBezTo>
                    <a:pt x="1102" y="1017"/>
                    <a:pt x="1272" y="1089"/>
                    <a:pt x="1332" y="1238"/>
                  </a:cubicBezTo>
                  <a:cubicBezTo>
                    <a:pt x="1392" y="1388"/>
                    <a:pt x="1320" y="1558"/>
                    <a:pt x="1171" y="1618"/>
                  </a:cubicBezTo>
                  <a:cubicBezTo>
                    <a:pt x="1021" y="1678"/>
                    <a:pt x="851" y="1606"/>
                    <a:pt x="791" y="1457"/>
                  </a:cubicBezTo>
                  <a:close/>
                </a:path>
              </a:pathLst>
            </a:custGeom>
            <a:solidFill>
              <a:schemeClr val="bg1">
                <a:lumMod val="75000"/>
              </a:schemeClr>
            </a:solidFill>
            <a:ln>
              <a:noFill/>
            </a:ln>
          </p:spPr>
          <p:txBody>
            <a:bodyPr vert="horz" wrap="square" lIns="68580" tIns="34290" rIns="68580" bIns="34290" numCol="1" anchor="t" anchorCtr="0" compatLnSpc="1"/>
            <a:lstStyle/>
            <a:p>
              <a:pPr>
                <a:defRPr/>
              </a:pPr>
              <a:endParaRPr lang="en-US" kern="0" dirty="0">
                <a:solidFill>
                  <a:prstClr val="black"/>
                </a:solidFill>
                <a:cs typeface="+mn-ea"/>
                <a:sym typeface="+mn-lt"/>
              </a:endParaRPr>
            </a:p>
          </p:txBody>
        </p:sp>
        <p:sp>
          <p:nvSpPr>
            <p:cNvPr id="19" name="Freeform 9"/>
            <p:cNvSpPr/>
            <p:nvPr/>
          </p:nvSpPr>
          <p:spPr bwMode="auto">
            <a:xfrm>
              <a:off x="3998984" y="3823069"/>
              <a:ext cx="1096939" cy="1098197"/>
            </a:xfrm>
            <a:custGeom>
              <a:avLst/>
              <a:gdLst>
                <a:gd name="T0" fmla="*/ 533 w 644"/>
                <a:gd name="T1" fmla="*/ 524 h 644"/>
                <a:gd name="T2" fmla="*/ 120 w 644"/>
                <a:gd name="T3" fmla="*/ 532 h 644"/>
                <a:gd name="T4" fmla="*/ 112 w 644"/>
                <a:gd name="T5" fmla="*/ 120 h 644"/>
                <a:gd name="T6" fmla="*/ 524 w 644"/>
                <a:gd name="T7" fmla="*/ 112 h 644"/>
                <a:gd name="T8" fmla="*/ 533 w 644"/>
                <a:gd name="T9" fmla="*/ 524 h 644"/>
              </a:gdLst>
              <a:ahLst/>
              <a:cxnLst>
                <a:cxn ang="0">
                  <a:pos x="T0" y="T1"/>
                </a:cxn>
                <a:cxn ang="0">
                  <a:pos x="T2" y="T3"/>
                </a:cxn>
                <a:cxn ang="0">
                  <a:pos x="T4" y="T5"/>
                </a:cxn>
                <a:cxn ang="0">
                  <a:pos x="T6" y="T7"/>
                </a:cxn>
                <a:cxn ang="0">
                  <a:pos x="T8" y="T9"/>
                </a:cxn>
              </a:cxnLst>
              <a:rect l="0" t="0" r="r" b="b"/>
              <a:pathLst>
                <a:path w="644" h="644">
                  <a:moveTo>
                    <a:pt x="533" y="524"/>
                  </a:moveTo>
                  <a:cubicBezTo>
                    <a:pt x="421" y="641"/>
                    <a:pt x="236" y="644"/>
                    <a:pt x="120" y="532"/>
                  </a:cubicBezTo>
                  <a:cubicBezTo>
                    <a:pt x="4" y="421"/>
                    <a:pt x="0" y="236"/>
                    <a:pt x="112" y="120"/>
                  </a:cubicBezTo>
                  <a:cubicBezTo>
                    <a:pt x="224" y="4"/>
                    <a:pt x="408" y="0"/>
                    <a:pt x="524" y="112"/>
                  </a:cubicBezTo>
                  <a:cubicBezTo>
                    <a:pt x="641" y="224"/>
                    <a:pt x="644" y="408"/>
                    <a:pt x="533" y="52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cs typeface="+mn-ea"/>
                <a:sym typeface="+mn-lt"/>
              </a:endParaRPr>
            </a:p>
          </p:txBody>
        </p:sp>
        <p:sp>
          <p:nvSpPr>
            <p:cNvPr id="20" name="Freeform 10"/>
            <p:cNvSpPr/>
            <p:nvPr/>
          </p:nvSpPr>
          <p:spPr bwMode="auto">
            <a:xfrm>
              <a:off x="5446894" y="3390332"/>
              <a:ext cx="1098197" cy="1098197"/>
            </a:xfrm>
            <a:custGeom>
              <a:avLst/>
              <a:gdLst>
                <a:gd name="T0" fmla="*/ 532 w 644"/>
                <a:gd name="T1" fmla="*/ 524 h 644"/>
                <a:gd name="T2" fmla="*/ 119 w 644"/>
                <a:gd name="T3" fmla="*/ 532 h 644"/>
                <a:gd name="T4" fmla="*/ 111 w 644"/>
                <a:gd name="T5" fmla="*/ 120 h 644"/>
                <a:gd name="T6" fmla="*/ 524 w 644"/>
                <a:gd name="T7" fmla="*/ 112 h 644"/>
                <a:gd name="T8" fmla="*/ 532 w 644"/>
                <a:gd name="T9" fmla="*/ 524 h 644"/>
              </a:gdLst>
              <a:ahLst/>
              <a:cxnLst>
                <a:cxn ang="0">
                  <a:pos x="T0" y="T1"/>
                </a:cxn>
                <a:cxn ang="0">
                  <a:pos x="T2" y="T3"/>
                </a:cxn>
                <a:cxn ang="0">
                  <a:pos x="T4" y="T5"/>
                </a:cxn>
                <a:cxn ang="0">
                  <a:pos x="T6" y="T7"/>
                </a:cxn>
                <a:cxn ang="0">
                  <a:pos x="T8" y="T9"/>
                </a:cxn>
              </a:cxnLst>
              <a:rect l="0" t="0" r="r" b="b"/>
              <a:pathLst>
                <a:path w="644" h="644">
                  <a:moveTo>
                    <a:pt x="532" y="524"/>
                  </a:moveTo>
                  <a:cubicBezTo>
                    <a:pt x="420" y="640"/>
                    <a:pt x="235" y="644"/>
                    <a:pt x="119" y="532"/>
                  </a:cubicBezTo>
                  <a:cubicBezTo>
                    <a:pt x="3" y="421"/>
                    <a:pt x="0" y="236"/>
                    <a:pt x="111" y="120"/>
                  </a:cubicBezTo>
                  <a:cubicBezTo>
                    <a:pt x="223" y="4"/>
                    <a:pt x="408" y="0"/>
                    <a:pt x="524" y="112"/>
                  </a:cubicBezTo>
                  <a:cubicBezTo>
                    <a:pt x="640" y="223"/>
                    <a:pt x="644" y="408"/>
                    <a:pt x="532" y="52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cs typeface="+mn-ea"/>
                <a:sym typeface="+mn-lt"/>
              </a:endParaRPr>
            </a:p>
          </p:txBody>
        </p:sp>
        <p:sp>
          <p:nvSpPr>
            <p:cNvPr id="21" name="Freeform 11"/>
            <p:cNvSpPr/>
            <p:nvPr/>
          </p:nvSpPr>
          <p:spPr bwMode="auto">
            <a:xfrm>
              <a:off x="5131835" y="5014520"/>
              <a:ext cx="1096939" cy="1098197"/>
            </a:xfrm>
            <a:custGeom>
              <a:avLst/>
              <a:gdLst>
                <a:gd name="T0" fmla="*/ 532 w 644"/>
                <a:gd name="T1" fmla="*/ 524 h 644"/>
                <a:gd name="T2" fmla="*/ 119 w 644"/>
                <a:gd name="T3" fmla="*/ 532 h 644"/>
                <a:gd name="T4" fmla="*/ 111 w 644"/>
                <a:gd name="T5" fmla="*/ 120 h 644"/>
                <a:gd name="T6" fmla="*/ 524 w 644"/>
                <a:gd name="T7" fmla="*/ 112 h 644"/>
                <a:gd name="T8" fmla="*/ 532 w 644"/>
                <a:gd name="T9" fmla="*/ 524 h 644"/>
              </a:gdLst>
              <a:ahLst/>
              <a:cxnLst>
                <a:cxn ang="0">
                  <a:pos x="T0" y="T1"/>
                </a:cxn>
                <a:cxn ang="0">
                  <a:pos x="T2" y="T3"/>
                </a:cxn>
                <a:cxn ang="0">
                  <a:pos x="T4" y="T5"/>
                </a:cxn>
                <a:cxn ang="0">
                  <a:pos x="T6" y="T7"/>
                </a:cxn>
                <a:cxn ang="0">
                  <a:pos x="T8" y="T9"/>
                </a:cxn>
              </a:cxnLst>
              <a:rect l="0" t="0" r="r" b="b"/>
              <a:pathLst>
                <a:path w="644" h="644">
                  <a:moveTo>
                    <a:pt x="532" y="524"/>
                  </a:moveTo>
                  <a:cubicBezTo>
                    <a:pt x="420" y="640"/>
                    <a:pt x="235" y="644"/>
                    <a:pt x="119" y="532"/>
                  </a:cubicBezTo>
                  <a:cubicBezTo>
                    <a:pt x="3" y="421"/>
                    <a:pt x="0" y="236"/>
                    <a:pt x="111" y="120"/>
                  </a:cubicBezTo>
                  <a:cubicBezTo>
                    <a:pt x="223" y="4"/>
                    <a:pt x="408" y="0"/>
                    <a:pt x="524" y="112"/>
                  </a:cubicBezTo>
                  <a:cubicBezTo>
                    <a:pt x="640" y="223"/>
                    <a:pt x="644" y="408"/>
                    <a:pt x="532" y="524"/>
                  </a:cubicBezTo>
                  <a:close/>
                </a:path>
              </a:pathLst>
            </a:custGeom>
            <a:solidFill>
              <a:srgbClr val="0213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cs typeface="+mn-ea"/>
                <a:sym typeface="+mn-lt"/>
              </a:endParaRPr>
            </a:p>
          </p:txBody>
        </p:sp>
        <p:sp>
          <p:nvSpPr>
            <p:cNvPr id="22" name="Freeform 70"/>
            <p:cNvSpPr>
              <a:spLocks noEditPoints="1"/>
            </p:cNvSpPr>
            <p:nvPr/>
          </p:nvSpPr>
          <p:spPr bwMode="auto">
            <a:xfrm>
              <a:off x="4456289" y="4029075"/>
              <a:ext cx="357779" cy="357778"/>
            </a:xfrm>
            <a:custGeom>
              <a:avLst/>
              <a:gdLst>
                <a:gd name="T0" fmla="*/ 958 w 2077"/>
                <a:gd name="T1" fmla="*/ 277 h 2076"/>
                <a:gd name="T2" fmla="*/ 796 w 2077"/>
                <a:gd name="T3" fmla="*/ 377 h 2076"/>
                <a:gd name="T4" fmla="*/ 576 w 2077"/>
                <a:gd name="T5" fmla="*/ 455 h 2076"/>
                <a:gd name="T6" fmla="*/ 456 w 2077"/>
                <a:gd name="T7" fmla="*/ 350 h 2076"/>
                <a:gd name="T8" fmla="*/ 457 w 2077"/>
                <a:gd name="T9" fmla="*/ 573 h 2076"/>
                <a:gd name="T10" fmla="*/ 379 w 2077"/>
                <a:gd name="T11" fmla="*/ 793 h 2076"/>
                <a:gd name="T12" fmla="*/ 281 w 2077"/>
                <a:gd name="T13" fmla="*/ 955 h 2076"/>
                <a:gd name="T14" fmla="*/ 142 w 2077"/>
                <a:gd name="T15" fmla="*/ 1105 h 2076"/>
                <a:gd name="T16" fmla="*/ 300 w 2077"/>
                <a:gd name="T17" fmla="*/ 1120 h 2076"/>
                <a:gd name="T18" fmla="*/ 400 w 2077"/>
                <a:gd name="T19" fmla="*/ 1331 h 2076"/>
                <a:gd name="T20" fmla="*/ 446 w 2077"/>
                <a:gd name="T21" fmla="*/ 1515 h 2076"/>
                <a:gd name="T22" fmla="*/ 459 w 2077"/>
                <a:gd name="T23" fmla="*/ 1723 h 2076"/>
                <a:gd name="T24" fmla="*/ 591 w 2077"/>
                <a:gd name="T25" fmla="*/ 1612 h 2076"/>
                <a:gd name="T26" fmla="*/ 846 w 2077"/>
                <a:gd name="T27" fmla="*/ 1714 h 2076"/>
                <a:gd name="T28" fmla="*/ 957 w 2077"/>
                <a:gd name="T29" fmla="*/ 1922 h 2076"/>
                <a:gd name="T30" fmla="*/ 1111 w 2077"/>
                <a:gd name="T31" fmla="*/ 1934 h 2076"/>
                <a:gd name="T32" fmla="*/ 1130 w 2077"/>
                <a:gd name="T33" fmla="*/ 1759 h 2076"/>
                <a:gd name="T34" fmla="*/ 1382 w 2077"/>
                <a:gd name="T35" fmla="*/ 1650 h 2076"/>
                <a:gd name="T36" fmla="*/ 1608 w 2077"/>
                <a:gd name="T37" fmla="*/ 1720 h 2076"/>
                <a:gd name="T38" fmla="*/ 1723 w 2077"/>
                <a:gd name="T39" fmla="*/ 1623 h 2076"/>
                <a:gd name="T40" fmla="*/ 1613 w 2077"/>
                <a:gd name="T41" fmla="*/ 1464 h 2076"/>
                <a:gd name="T42" fmla="*/ 1730 w 2077"/>
                <a:gd name="T43" fmla="*/ 1175 h 2076"/>
                <a:gd name="T44" fmla="*/ 1929 w 2077"/>
                <a:gd name="T45" fmla="*/ 1118 h 2076"/>
                <a:gd name="T46" fmla="*/ 1934 w 2077"/>
                <a:gd name="T47" fmla="*/ 962 h 2076"/>
                <a:gd name="T48" fmla="*/ 1747 w 2077"/>
                <a:gd name="T49" fmla="*/ 934 h 2076"/>
                <a:gd name="T50" fmla="*/ 1624 w 2077"/>
                <a:gd name="T51" fmla="*/ 648 h 2076"/>
                <a:gd name="T52" fmla="*/ 1728 w 2077"/>
                <a:gd name="T53" fmla="*/ 463 h 2076"/>
                <a:gd name="T54" fmla="*/ 1616 w 2077"/>
                <a:gd name="T55" fmla="*/ 350 h 2076"/>
                <a:gd name="T56" fmla="*/ 1449 w 2077"/>
                <a:gd name="T57" fmla="*/ 461 h 2076"/>
                <a:gd name="T58" fmla="*/ 1159 w 2077"/>
                <a:gd name="T59" fmla="*/ 341 h 2076"/>
                <a:gd name="T60" fmla="*/ 1119 w 2077"/>
                <a:gd name="T61" fmla="*/ 145 h 2076"/>
                <a:gd name="T62" fmla="*/ 1139 w 2077"/>
                <a:gd name="T63" fmla="*/ 3 h 2076"/>
                <a:gd name="T64" fmla="*/ 1260 w 2077"/>
                <a:gd name="T65" fmla="*/ 152 h 2076"/>
                <a:gd name="T66" fmla="*/ 1547 w 2077"/>
                <a:gd name="T67" fmla="*/ 227 h 2076"/>
                <a:gd name="T68" fmla="*/ 1705 w 2077"/>
                <a:gd name="T69" fmla="*/ 239 h 2076"/>
                <a:gd name="T70" fmla="*/ 1866 w 2077"/>
                <a:gd name="T71" fmla="*/ 474 h 2076"/>
                <a:gd name="T72" fmla="*/ 1819 w 2077"/>
                <a:gd name="T73" fmla="*/ 714 h 2076"/>
                <a:gd name="T74" fmla="*/ 2032 w 2077"/>
                <a:gd name="T75" fmla="*/ 861 h 2076"/>
                <a:gd name="T76" fmla="*/ 2065 w 2077"/>
                <a:gd name="T77" fmla="*/ 1165 h 2076"/>
                <a:gd name="T78" fmla="*/ 1925 w 2077"/>
                <a:gd name="T79" fmla="*/ 1259 h 2076"/>
                <a:gd name="T80" fmla="*/ 1852 w 2077"/>
                <a:gd name="T81" fmla="*/ 1551 h 2076"/>
                <a:gd name="T82" fmla="*/ 1821 w 2077"/>
                <a:gd name="T83" fmla="*/ 1722 h 2076"/>
                <a:gd name="T84" fmla="*/ 1592 w 2077"/>
                <a:gd name="T85" fmla="*/ 1863 h 2076"/>
                <a:gd name="T86" fmla="*/ 1361 w 2077"/>
                <a:gd name="T87" fmla="*/ 1818 h 2076"/>
                <a:gd name="T88" fmla="*/ 1216 w 2077"/>
                <a:gd name="T89" fmla="*/ 2031 h 2076"/>
                <a:gd name="T90" fmla="*/ 910 w 2077"/>
                <a:gd name="T91" fmla="*/ 2064 h 2076"/>
                <a:gd name="T92" fmla="*/ 817 w 2077"/>
                <a:gd name="T93" fmla="*/ 1852 h 2076"/>
                <a:gd name="T94" fmla="*/ 508 w 2077"/>
                <a:gd name="T95" fmla="*/ 1857 h 2076"/>
                <a:gd name="T96" fmla="*/ 354 w 2077"/>
                <a:gd name="T97" fmla="*/ 1820 h 2076"/>
                <a:gd name="T98" fmla="*/ 216 w 2077"/>
                <a:gd name="T99" fmla="*/ 1577 h 2076"/>
                <a:gd name="T100" fmla="*/ 240 w 2077"/>
                <a:gd name="T101" fmla="*/ 1311 h 2076"/>
                <a:gd name="T102" fmla="*/ 26 w 2077"/>
                <a:gd name="T103" fmla="*/ 1192 h 2076"/>
                <a:gd name="T104" fmla="*/ 26 w 2077"/>
                <a:gd name="T105" fmla="*/ 884 h 2076"/>
                <a:gd name="T106" fmla="*/ 246 w 2077"/>
                <a:gd name="T107" fmla="*/ 748 h 2076"/>
                <a:gd name="T108" fmla="*/ 211 w 2077"/>
                <a:gd name="T109" fmla="*/ 474 h 2076"/>
                <a:gd name="T110" fmla="*/ 372 w 2077"/>
                <a:gd name="T111" fmla="*/ 239 h 2076"/>
                <a:gd name="T112" fmla="*/ 530 w 2077"/>
                <a:gd name="T113" fmla="*/ 227 h 2076"/>
                <a:gd name="T114" fmla="*/ 817 w 2077"/>
                <a:gd name="T115" fmla="*/ 224 h 2076"/>
                <a:gd name="T116" fmla="*/ 910 w 2077"/>
                <a:gd name="T117" fmla="*/ 12 h 2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77" h="2076">
                  <a:moveTo>
                    <a:pt x="971" y="140"/>
                  </a:moveTo>
                  <a:lnTo>
                    <a:pt x="967" y="140"/>
                  </a:lnTo>
                  <a:lnTo>
                    <a:pt x="964" y="142"/>
                  </a:lnTo>
                  <a:lnTo>
                    <a:pt x="961" y="145"/>
                  </a:lnTo>
                  <a:lnTo>
                    <a:pt x="959" y="149"/>
                  </a:lnTo>
                  <a:lnTo>
                    <a:pt x="958" y="152"/>
                  </a:lnTo>
                  <a:lnTo>
                    <a:pt x="958" y="277"/>
                  </a:lnTo>
                  <a:lnTo>
                    <a:pt x="956" y="296"/>
                  </a:lnTo>
                  <a:lnTo>
                    <a:pt x="948" y="314"/>
                  </a:lnTo>
                  <a:lnTo>
                    <a:pt x="936" y="329"/>
                  </a:lnTo>
                  <a:lnTo>
                    <a:pt x="920" y="340"/>
                  </a:lnTo>
                  <a:lnTo>
                    <a:pt x="902" y="346"/>
                  </a:lnTo>
                  <a:lnTo>
                    <a:pt x="849" y="360"/>
                  </a:lnTo>
                  <a:lnTo>
                    <a:pt x="796" y="377"/>
                  </a:lnTo>
                  <a:lnTo>
                    <a:pt x="745" y="397"/>
                  </a:lnTo>
                  <a:lnTo>
                    <a:pt x="697" y="422"/>
                  </a:lnTo>
                  <a:lnTo>
                    <a:pt x="649" y="451"/>
                  </a:lnTo>
                  <a:lnTo>
                    <a:pt x="631" y="460"/>
                  </a:lnTo>
                  <a:lnTo>
                    <a:pt x="612" y="463"/>
                  </a:lnTo>
                  <a:lnTo>
                    <a:pt x="594" y="461"/>
                  </a:lnTo>
                  <a:lnTo>
                    <a:pt x="576" y="455"/>
                  </a:lnTo>
                  <a:lnTo>
                    <a:pt x="561" y="443"/>
                  </a:lnTo>
                  <a:lnTo>
                    <a:pt x="471" y="352"/>
                  </a:lnTo>
                  <a:lnTo>
                    <a:pt x="468" y="350"/>
                  </a:lnTo>
                  <a:lnTo>
                    <a:pt x="465" y="349"/>
                  </a:lnTo>
                  <a:lnTo>
                    <a:pt x="462" y="349"/>
                  </a:lnTo>
                  <a:lnTo>
                    <a:pt x="459" y="349"/>
                  </a:lnTo>
                  <a:lnTo>
                    <a:pt x="456" y="350"/>
                  </a:lnTo>
                  <a:lnTo>
                    <a:pt x="453" y="352"/>
                  </a:lnTo>
                  <a:lnTo>
                    <a:pt x="356" y="450"/>
                  </a:lnTo>
                  <a:lnTo>
                    <a:pt x="353" y="456"/>
                  </a:lnTo>
                  <a:lnTo>
                    <a:pt x="353" y="462"/>
                  </a:lnTo>
                  <a:lnTo>
                    <a:pt x="356" y="467"/>
                  </a:lnTo>
                  <a:lnTo>
                    <a:pt x="446" y="557"/>
                  </a:lnTo>
                  <a:lnTo>
                    <a:pt x="457" y="573"/>
                  </a:lnTo>
                  <a:lnTo>
                    <a:pt x="465" y="591"/>
                  </a:lnTo>
                  <a:lnTo>
                    <a:pt x="466" y="610"/>
                  </a:lnTo>
                  <a:lnTo>
                    <a:pt x="462" y="629"/>
                  </a:lnTo>
                  <a:lnTo>
                    <a:pt x="454" y="645"/>
                  </a:lnTo>
                  <a:lnTo>
                    <a:pt x="425" y="693"/>
                  </a:lnTo>
                  <a:lnTo>
                    <a:pt x="400" y="742"/>
                  </a:lnTo>
                  <a:lnTo>
                    <a:pt x="379" y="793"/>
                  </a:lnTo>
                  <a:lnTo>
                    <a:pt x="362" y="845"/>
                  </a:lnTo>
                  <a:lnTo>
                    <a:pt x="350" y="899"/>
                  </a:lnTo>
                  <a:lnTo>
                    <a:pt x="343" y="918"/>
                  </a:lnTo>
                  <a:lnTo>
                    <a:pt x="332" y="933"/>
                  </a:lnTo>
                  <a:lnTo>
                    <a:pt x="317" y="945"/>
                  </a:lnTo>
                  <a:lnTo>
                    <a:pt x="300" y="952"/>
                  </a:lnTo>
                  <a:lnTo>
                    <a:pt x="281" y="955"/>
                  </a:lnTo>
                  <a:lnTo>
                    <a:pt x="153" y="955"/>
                  </a:lnTo>
                  <a:lnTo>
                    <a:pt x="150" y="955"/>
                  </a:lnTo>
                  <a:lnTo>
                    <a:pt x="147" y="958"/>
                  </a:lnTo>
                  <a:lnTo>
                    <a:pt x="144" y="961"/>
                  </a:lnTo>
                  <a:lnTo>
                    <a:pt x="143" y="964"/>
                  </a:lnTo>
                  <a:lnTo>
                    <a:pt x="142" y="967"/>
                  </a:lnTo>
                  <a:lnTo>
                    <a:pt x="142" y="1105"/>
                  </a:lnTo>
                  <a:lnTo>
                    <a:pt x="143" y="1109"/>
                  </a:lnTo>
                  <a:lnTo>
                    <a:pt x="144" y="1113"/>
                  </a:lnTo>
                  <a:lnTo>
                    <a:pt x="147" y="1115"/>
                  </a:lnTo>
                  <a:lnTo>
                    <a:pt x="150" y="1117"/>
                  </a:lnTo>
                  <a:lnTo>
                    <a:pt x="153" y="1118"/>
                  </a:lnTo>
                  <a:lnTo>
                    <a:pt x="281" y="1118"/>
                  </a:lnTo>
                  <a:lnTo>
                    <a:pt x="300" y="1120"/>
                  </a:lnTo>
                  <a:lnTo>
                    <a:pt x="317" y="1128"/>
                  </a:lnTo>
                  <a:lnTo>
                    <a:pt x="332" y="1140"/>
                  </a:lnTo>
                  <a:lnTo>
                    <a:pt x="343" y="1156"/>
                  </a:lnTo>
                  <a:lnTo>
                    <a:pt x="350" y="1174"/>
                  </a:lnTo>
                  <a:lnTo>
                    <a:pt x="362" y="1228"/>
                  </a:lnTo>
                  <a:lnTo>
                    <a:pt x="379" y="1280"/>
                  </a:lnTo>
                  <a:lnTo>
                    <a:pt x="400" y="1331"/>
                  </a:lnTo>
                  <a:lnTo>
                    <a:pt x="425" y="1379"/>
                  </a:lnTo>
                  <a:lnTo>
                    <a:pt x="454" y="1427"/>
                  </a:lnTo>
                  <a:lnTo>
                    <a:pt x="462" y="1445"/>
                  </a:lnTo>
                  <a:lnTo>
                    <a:pt x="467" y="1464"/>
                  </a:lnTo>
                  <a:lnTo>
                    <a:pt x="465" y="1483"/>
                  </a:lnTo>
                  <a:lnTo>
                    <a:pt x="457" y="1500"/>
                  </a:lnTo>
                  <a:lnTo>
                    <a:pt x="446" y="1515"/>
                  </a:lnTo>
                  <a:lnTo>
                    <a:pt x="356" y="1606"/>
                  </a:lnTo>
                  <a:lnTo>
                    <a:pt x="353" y="1611"/>
                  </a:lnTo>
                  <a:lnTo>
                    <a:pt x="353" y="1617"/>
                  </a:lnTo>
                  <a:lnTo>
                    <a:pt x="356" y="1623"/>
                  </a:lnTo>
                  <a:lnTo>
                    <a:pt x="453" y="1720"/>
                  </a:lnTo>
                  <a:lnTo>
                    <a:pt x="456" y="1722"/>
                  </a:lnTo>
                  <a:lnTo>
                    <a:pt x="459" y="1723"/>
                  </a:lnTo>
                  <a:lnTo>
                    <a:pt x="462" y="1724"/>
                  </a:lnTo>
                  <a:lnTo>
                    <a:pt x="465" y="1723"/>
                  </a:lnTo>
                  <a:lnTo>
                    <a:pt x="468" y="1722"/>
                  </a:lnTo>
                  <a:lnTo>
                    <a:pt x="471" y="1720"/>
                  </a:lnTo>
                  <a:lnTo>
                    <a:pt x="559" y="1630"/>
                  </a:lnTo>
                  <a:lnTo>
                    <a:pt x="574" y="1619"/>
                  </a:lnTo>
                  <a:lnTo>
                    <a:pt x="591" y="1612"/>
                  </a:lnTo>
                  <a:lnTo>
                    <a:pt x="609" y="1610"/>
                  </a:lnTo>
                  <a:lnTo>
                    <a:pt x="629" y="1614"/>
                  </a:lnTo>
                  <a:lnTo>
                    <a:pt x="648" y="1622"/>
                  </a:lnTo>
                  <a:lnTo>
                    <a:pt x="695" y="1651"/>
                  </a:lnTo>
                  <a:lnTo>
                    <a:pt x="744" y="1676"/>
                  </a:lnTo>
                  <a:lnTo>
                    <a:pt x="795" y="1697"/>
                  </a:lnTo>
                  <a:lnTo>
                    <a:pt x="846" y="1714"/>
                  </a:lnTo>
                  <a:lnTo>
                    <a:pt x="900" y="1726"/>
                  </a:lnTo>
                  <a:lnTo>
                    <a:pt x="919" y="1733"/>
                  </a:lnTo>
                  <a:lnTo>
                    <a:pt x="935" y="1744"/>
                  </a:lnTo>
                  <a:lnTo>
                    <a:pt x="947" y="1759"/>
                  </a:lnTo>
                  <a:lnTo>
                    <a:pt x="955" y="1776"/>
                  </a:lnTo>
                  <a:lnTo>
                    <a:pt x="957" y="1796"/>
                  </a:lnTo>
                  <a:lnTo>
                    <a:pt x="957" y="1922"/>
                  </a:lnTo>
                  <a:lnTo>
                    <a:pt x="958" y="1926"/>
                  </a:lnTo>
                  <a:lnTo>
                    <a:pt x="959" y="1929"/>
                  </a:lnTo>
                  <a:lnTo>
                    <a:pt x="963" y="1932"/>
                  </a:lnTo>
                  <a:lnTo>
                    <a:pt x="966" y="1934"/>
                  </a:lnTo>
                  <a:lnTo>
                    <a:pt x="970" y="1934"/>
                  </a:lnTo>
                  <a:lnTo>
                    <a:pt x="1108" y="1934"/>
                  </a:lnTo>
                  <a:lnTo>
                    <a:pt x="1111" y="1934"/>
                  </a:lnTo>
                  <a:lnTo>
                    <a:pt x="1114" y="1932"/>
                  </a:lnTo>
                  <a:lnTo>
                    <a:pt x="1118" y="1929"/>
                  </a:lnTo>
                  <a:lnTo>
                    <a:pt x="1119" y="1926"/>
                  </a:lnTo>
                  <a:lnTo>
                    <a:pt x="1120" y="1922"/>
                  </a:lnTo>
                  <a:lnTo>
                    <a:pt x="1120" y="1796"/>
                  </a:lnTo>
                  <a:lnTo>
                    <a:pt x="1123" y="1776"/>
                  </a:lnTo>
                  <a:lnTo>
                    <a:pt x="1130" y="1759"/>
                  </a:lnTo>
                  <a:lnTo>
                    <a:pt x="1142" y="1744"/>
                  </a:lnTo>
                  <a:lnTo>
                    <a:pt x="1158" y="1733"/>
                  </a:lnTo>
                  <a:lnTo>
                    <a:pt x="1177" y="1726"/>
                  </a:lnTo>
                  <a:lnTo>
                    <a:pt x="1231" y="1714"/>
                  </a:lnTo>
                  <a:lnTo>
                    <a:pt x="1282" y="1697"/>
                  </a:lnTo>
                  <a:lnTo>
                    <a:pt x="1333" y="1676"/>
                  </a:lnTo>
                  <a:lnTo>
                    <a:pt x="1382" y="1650"/>
                  </a:lnTo>
                  <a:lnTo>
                    <a:pt x="1430" y="1622"/>
                  </a:lnTo>
                  <a:lnTo>
                    <a:pt x="1447" y="1614"/>
                  </a:lnTo>
                  <a:lnTo>
                    <a:pt x="1466" y="1610"/>
                  </a:lnTo>
                  <a:lnTo>
                    <a:pt x="1485" y="1611"/>
                  </a:lnTo>
                  <a:lnTo>
                    <a:pt x="1503" y="1619"/>
                  </a:lnTo>
                  <a:lnTo>
                    <a:pt x="1518" y="1630"/>
                  </a:lnTo>
                  <a:lnTo>
                    <a:pt x="1608" y="1720"/>
                  </a:lnTo>
                  <a:lnTo>
                    <a:pt x="1611" y="1722"/>
                  </a:lnTo>
                  <a:lnTo>
                    <a:pt x="1614" y="1723"/>
                  </a:lnTo>
                  <a:lnTo>
                    <a:pt x="1617" y="1724"/>
                  </a:lnTo>
                  <a:lnTo>
                    <a:pt x="1619" y="1723"/>
                  </a:lnTo>
                  <a:lnTo>
                    <a:pt x="1622" y="1722"/>
                  </a:lnTo>
                  <a:lnTo>
                    <a:pt x="1625" y="1720"/>
                  </a:lnTo>
                  <a:lnTo>
                    <a:pt x="1723" y="1623"/>
                  </a:lnTo>
                  <a:lnTo>
                    <a:pt x="1726" y="1618"/>
                  </a:lnTo>
                  <a:lnTo>
                    <a:pt x="1726" y="1611"/>
                  </a:lnTo>
                  <a:lnTo>
                    <a:pt x="1723" y="1606"/>
                  </a:lnTo>
                  <a:lnTo>
                    <a:pt x="1633" y="1516"/>
                  </a:lnTo>
                  <a:lnTo>
                    <a:pt x="1621" y="1501"/>
                  </a:lnTo>
                  <a:lnTo>
                    <a:pt x="1615" y="1483"/>
                  </a:lnTo>
                  <a:lnTo>
                    <a:pt x="1613" y="1464"/>
                  </a:lnTo>
                  <a:lnTo>
                    <a:pt x="1616" y="1446"/>
                  </a:lnTo>
                  <a:lnTo>
                    <a:pt x="1624" y="1428"/>
                  </a:lnTo>
                  <a:lnTo>
                    <a:pt x="1654" y="1380"/>
                  </a:lnTo>
                  <a:lnTo>
                    <a:pt x="1679" y="1332"/>
                  </a:lnTo>
                  <a:lnTo>
                    <a:pt x="1700" y="1281"/>
                  </a:lnTo>
                  <a:lnTo>
                    <a:pt x="1717" y="1229"/>
                  </a:lnTo>
                  <a:lnTo>
                    <a:pt x="1730" y="1175"/>
                  </a:lnTo>
                  <a:lnTo>
                    <a:pt x="1736" y="1156"/>
                  </a:lnTo>
                  <a:lnTo>
                    <a:pt x="1747" y="1141"/>
                  </a:lnTo>
                  <a:lnTo>
                    <a:pt x="1761" y="1128"/>
                  </a:lnTo>
                  <a:lnTo>
                    <a:pt x="1779" y="1121"/>
                  </a:lnTo>
                  <a:lnTo>
                    <a:pt x="1798" y="1119"/>
                  </a:lnTo>
                  <a:lnTo>
                    <a:pt x="1925" y="1119"/>
                  </a:lnTo>
                  <a:lnTo>
                    <a:pt x="1929" y="1118"/>
                  </a:lnTo>
                  <a:lnTo>
                    <a:pt x="1932" y="1117"/>
                  </a:lnTo>
                  <a:lnTo>
                    <a:pt x="1934" y="1114"/>
                  </a:lnTo>
                  <a:lnTo>
                    <a:pt x="1936" y="1110"/>
                  </a:lnTo>
                  <a:lnTo>
                    <a:pt x="1936" y="1107"/>
                  </a:lnTo>
                  <a:lnTo>
                    <a:pt x="1936" y="969"/>
                  </a:lnTo>
                  <a:lnTo>
                    <a:pt x="1936" y="965"/>
                  </a:lnTo>
                  <a:lnTo>
                    <a:pt x="1934" y="962"/>
                  </a:lnTo>
                  <a:lnTo>
                    <a:pt x="1932" y="959"/>
                  </a:lnTo>
                  <a:lnTo>
                    <a:pt x="1929" y="958"/>
                  </a:lnTo>
                  <a:lnTo>
                    <a:pt x="1925" y="957"/>
                  </a:lnTo>
                  <a:lnTo>
                    <a:pt x="1798" y="957"/>
                  </a:lnTo>
                  <a:lnTo>
                    <a:pt x="1779" y="954"/>
                  </a:lnTo>
                  <a:lnTo>
                    <a:pt x="1761" y="946"/>
                  </a:lnTo>
                  <a:lnTo>
                    <a:pt x="1747" y="934"/>
                  </a:lnTo>
                  <a:lnTo>
                    <a:pt x="1736" y="919"/>
                  </a:lnTo>
                  <a:lnTo>
                    <a:pt x="1730" y="900"/>
                  </a:lnTo>
                  <a:lnTo>
                    <a:pt x="1716" y="847"/>
                  </a:lnTo>
                  <a:lnTo>
                    <a:pt x="1699" y="794"/>
                  </a:lnTo>
                  <a:lnTo>
                    <a:pt x="1678" y="744"/>
                  </a:lnTo>
                  <a:lnTo>
                    <a:pt x="1654" y="694"/>
                  </a:lnTo>
                  <a:lnTo>
                    <a:pt x="1624" y="648"/>
                  </a:lnTo>
                  <a:lnTo>
                    <a:pt x="1616" y="630"/>
                  </a:lnTo>
                  <a:lnTo>
                    <a:pt x="1613" y="611"/>
                  </a:lnTo>
                  <a:lnTo>
                    <a:pt x="1615" y="592"/>
                  </a:lnTo>
                  <a:lnTo>
                    <a:pt x="1621" y="574"/>
                  </a:lnTo>
                  <a:lnTo>
                    <a:pt x="1633" y="559"/>
                  </a:lnTo>
                  <a:lnTo>
                    <a:pt x="1724" y="468"/>
                  </a:lnTo>
                  <a:lnTo>
                    <a:pt x="1728" y="463"/>
                  </a:lnTo>
                  <a:lnTo>
                    <a:pt x="1728" y="457"/>
                  </a:lnTo>
                  <a:lnTo>
                    <a:pt x="1724" y="451"/>
                  </a:lnTo>
                  <a:lnTo>
                    <a:pt x="1626" y="354"/>
                  </a:lnTo>
                  <a:lnTo>
                    <a:pt x="1623" y="351"/>
                  </a:lnTo>
                  <a:lnTo>
                    <a:pt x="1621" y="350"/>
                  </a:lnTo>
                  <a:lnTo>
                    <a:pt x="1618" y="350"/>
                  </a:lnTo>
                  <a:lnTo>
                    <a:pt x="1616" y="350"/>
                  </a:lnTo>
                  <a:lnTo>
                    <a:pt x="1613" y="351"/>
                  </a:lnTo>
                  <a:lnTo>
                    <a:pt x="1609" y="354"/>
                  </a:lnTo>
                  <a:lnTo>
                    <a:pt x="1520" y="444"/>
                  </a:lnTo>
                  <a:lnTo>
                    <a:pt x="1504" y="456"/>
                  </a:lnTo>
                  <a:lnTo>
                    <a:pt x="1486" y="462"/>
                  </a:lnTo>
                  <a:lnTo>
                    <a:pt x="1467" y="464"/>
                  </a:lnTo>
                  <a:lnTo>
                    <a:pt x="1449" y="461"/>
                  </a:lnTo>
                  <a:lnTo>
                    <a:pt x="1431" y="452"/>
                  </a:lnTo>
                  <a:lnTo>
                    <a:pt x="1384" y="423"/>
                  </a:lnTo>
                  <a:lnTo>
                    <a:pt x="1335" y="399"/>
                  </a:lnTo>
                  <a:lnTo>
                    <a:pt x="1284" y="378"/>
                  </a:lnTo>
                  <a:lnTo>
                    <a:pt x="1232" y="361"/>
                  </a:lnTo>
                  <a:lnTo>
                    <a:pt x="1178" y="348"/>
                  </a:lnTo>
                  <a:lnTo>
                    <a:pt x="1159" y="341"/>
                  </a:lnTo>
                  <a:lnTo>
                    <a:pt x="1143" y="330"/>
                  </a:lnTo>
                  <a:lnTo>
                    <a:pt x="1131" y="315"/>
                  </a:lnTo>
                  <a:lnTo>
                    <a:pt x="1124" y="298"/>
                  </a:lnTo>
                  <a:lnTo>
                    <a:pt x="1121" y="278"/>
                  </a:lnTo>
                  <a:lnTo>
                    <a:pt x="1121" y="152"/>
                  </a:lnTo>
                  <a:lnTo>
                    <a:pt x="1121" y="149"/>
                  </a:lnTo>
                  <a:lnTo>
                    <a:pt x="1119" y="145"/>
                  </a:lnTo>
                  <a:lnTo>
                    <a:pt x="1117" y="142"/>
                  </a:lnTo>
                  <a:lnTo>
                    <a:pt x="1112" y="140"/>
                  </a:lnTo>
                  <a:lnTo>
                    <a:pt x="1109" y="140"/>
                  </a:lnTo>
                  <a:lnTo>
                    <a:pt x="971" y="140"/>
                  </a:lnTo>
                  <a:close/>
                  <a:moveTo>
                    <a:pt x="970" y="0"/>
                  </a:moveTo>
                  <a:lnTo>
                    <a:pt x="1108" y="0"/>
                  </a:lnTo>
                  <a:lnTo>
                    <a:pt x="1139" y="3"/>
                  </a:lnTo>
                  <a:lnTo>
                    <a:pt x="1167" y="12"/>
                  </a:lnTo>
                  <a:lnTo>
                    <a:pt x="1193" y="25"/>
                  </a:lnTo>
                  <a:lnTo>
                    <a:pt x="1216" y="44"/>
                  </a:lnTo>
                  <a:lnTo>
                    <a:pt x="1234" y="66"/>
                  </a:lnTo>
                  <a:lnTo>
                    <a:pt x="1248" y="93"/>
                  </a:lnTo>
                  <a:lnTo>
                    <a:pt x="1257" y="121"/>
                  </a:lnTo>
                  <a:lnTo>
                    <a:pt x="1260" y="152"/>
                  </a:lnTo>
                  <a:lnTo>
                    <a:pt x="1260" y="223"/>
                  </a:lnTo>
                  <a:lnTo>
                    <a:pt x="1329" y="245"/>
                  </a:lnTo>
                  <a:lnTo>
                    <a:pt x="1394" y="272"/>
                  </a:lnTo>
                  <a:lnTo>
                    <a:pt x="1457" y="305"/>
                  </a:lnTo>
                  <a:lnTo>
                    <a:pt x="1508" y="255"/>
                  </a:lnTo>
                  <a:lnTo>
                    <a:pt x="1527" y="239"/>
                  </a:lnTo>
                  <a:lnTo>
                    <a:pt x="1547" y="227"/>
                  </a:lnTo>
                  <a:lnTo>
                    <a:pt x="1569" y="217"/>
                  </a:lnTo>
                  <a:lnTo>
                    <a:pt x="1592" y="212"/>
                  </a:lnTo>
                  <a:lnTo>
                    <a:pt x="1616" y="210"/>
                  </a:lnTo>
                  <a:lnTo>
                    <a:pt x="1640" y="212"/>
                  </a:lnTo>
                  <a:lnTo>
                    <a:pt x="1663" y="217"/>
                  </a:lnTo>
                  <a:lnTo>
                    <a:pt x="1684" y="227"/>
                  </a:lnTo>
                  <a:lnTo>
                    <a:pt x="1705" y="239"/>
                  </a:lnTo>
                  <a:lnTo>
                    <a:pt x="1723" y="255"/>
                  </a:lnTo>
                  <a:lnTo>
                    <a:pt x="1821" y="352"/>
                  </a:lnTo>
                  <a:lnTo>
                    <a:pt x="1839" y="373"/>
                  </a:lnTo>
                  <a:lnTo>
                    <a:pt x="1852" y="397"/>
                  </a:lnTo>
                  <a:lnTo>
                    <a:pt x="1862" y="422"/>
                  </a:lnTo>
                  <a:lnTo>
                    <a:pt x="1866" y="447"/>
                  </a:lnTo>
                  <a:lnTo>
                    <a:pt x="1866" y="474"/>
                  </a:lnTo>
                  <a:lnTo>
                    <a:pt x="1862" y="499"/>
                  </a:lnTo>
                  <a:lnTo>
                    <a:pt x="1852" y="523"/>
                  </a:lnTo>
                  <a:lnTo>
                    <a:pt x="1839" y="546"/>
                  </a:lnTo>
                  <a:lnTo>
                    <a:pt x="1821" y="567"/>
                  </a:lnTo>
                  <a:lnTo>
                    <a:pt x="1771" y="618"/>
                  </a:lnTo>
                  <a:lnTo>
                    <a:pt x="1796" y="665"/>
                  </a:lnTo>
                  <a:lnTo>
                    <a:pt x="1819" y="714"/>
                  </a:lnTo>
                  <a:lnTo>
                    <a:pt x="1837" y="765"/>
                  </a:lnTo>
                  <a:lnTo>
                    <a:pt x="1853" y="816"/>
                  </a:lnTo>
                  <a:lnTo>
                    <a:pt x="1925" y="816"/>
                  </a:lnTo>
                  <a:lnTo>
                    <a:pt x="1955" y="818"/>
                  </a:lnTo>
                  <a:lnTo>
                    <a:pt x="1984" y="828"/>
                  </a:lnTo>
                  <a:lnTo>
                    <a:pt x="2010" y="842"/>
                  </a:lnTo>
                  <a:lnTo>
                    <a:pt x="2032" y="861"/>
                  </a:lnTo>
                  <a:lnTo>
                    <a:pt x="2051" y="883"/>
                  </a:lnTo>
                  <a:lnTo>
                    <a:pt x="2065" y="909"/>
                  </a:lnTo>
                  <a:lnTo>
                    <a:pt x="2075" y="938"/>
                  </a:lnTo>
                  <a:lnTo>
                    <a:pt x="2077" y="968"/>
                  </a:lnTo>
                  <a:lnTo>
                    <a:pt x="2077" y="1106"/>
                  </a:lnTo>
                  <a:lnTo>
                    <a:pt x="2075" y="1137"/>
                  </a:lnTo>
                  <a:lnTo>
                    <a:pt x="2065" y="1165"/>
                  </a:lnTo>
                  <a:lnTo>
                    <a:pt x="2051" y="1192"/>
                  </a:lnTo>
                  <a:lnTo>
                    <a:pt x="2032" y="1214"/>
                  </a:lnTo>
                  <a:lnTo>
                    <a:pt x="2010" y="1233"/>
                  </a:lnTo>
                  <a:lnTo>
                    <a:pt x="1984" y="1247"/>
                  </a:lnTo>
                  <a:lnTo>
                    <a:pt x="1955" y="1255"/>
                  </a:lnTo>
                  <a:lnTo>
                    <a:pt x="1925" y="1258"/>
                  </a:lnTo>
                  <a:lnTo>
                    <a:pt x="1925" y="1259"/>
                  </a:lnTo>
                  <a:lnTo>
                    <a:pt x="1853" y="1259"/>
                  </a:lnTo>
                  <a:lnTo>
                    <a:pt x="1831" y="1328"/>
                  </a:lnTo>
                  <a:lnTo>
                    <a:pt x="1803" y="1393"/>
                  </a:lnTo>
                  <a:lnTo>
                    <a:pt x="1771" y="1456"/>
                  </a:lnTo>
                  <a:lnTo>
                    <a:pt x="1821" y="1507"/>
                  </a:lnTo>
                  <a:lnTo>
                    <a:pt x="1839" y="1528"/>
                  </a:lnTo>
                  <a:lnTo>
                    <a:pt x="1852" y="1551"/>
                  </a:lnTo>
                  <a:lnTo>
                    <a:pt x="1862" y="1577"/>
                  </a:lnTo>
                  <a:lnTo>
                    <a:pt x="1866" y="1602"/>
                  </a:lnTo>
                  <a:lnTo>
                    <a:pt x="1866" y="1628"/>
                  </a:lnTo>
                  <a:lnTo>
                    <a:pt x="1862" y="1654"/>
                  </a:lnTo>
                  <a:lnTo>
                    <a:pt x="1852" y="1678"/>
                  </a:lnTo>
                  <a:lnTo>
                    <a:pt x="1839" y="1701"/>
                  </a:lnTo>
                  <a:lnTo>
                    <a:pt x="1821" y="1722"/>
                  </a:lnTo>
                  <a:lnTo>
                    <a:pt x="1723" y="1820"/>
                  </a:lnTo>
                  <a:lnTo>
                    <a:pt x="1705" y="1836"/>
                  </a:lnTo>
                  <a:lnTo>
                    <a:pt x="1684" y="1849"/>
                  </a:lnTo>
                  <a:lnTo>
                    <a:pt x="1663" y="1857"/>
                  </a:lnTo>
                  <a:lnTo>
                    <a:pt x="1640" y="1863"/>
                  </a:lnTo>
                  <a:lnTo>
                    <a:pt x="1616" y="1864"/>
                  </a:lnTo>
                  <a:lnTo>
                    <a:pt x="1592" y="1863"/>
                  </a:lnTo>
                  <a:lnTo>
                    <a:pt x="1569" y="1857"/>
                  </a:lnTo>
                  <a:lnTo>
                    <a:pt x="1547" y="1849"/>
                  </a:lnTo>
                  <a:lnTo>
                    <a:pt x="1527" y="1836"/>
                  </a:lnTo>
                  <a:lnTo>
                    <a:pt x="1508" y="1820"/>
                  </a:lnTo>
                  <a:lnTo>
                    <a:pt x="1457" y="1770"/>
                  </a:lnTo>
                  <a:lnTo>
                    <a:pt x="1410" y="1796"/>
                  </a:lnTo>
                  <a:lnTo>
                    <a:pt x="1361" y="1818"/>
                  </a:lnTo>
                  <a:lnTo>
                    <a:pt x="1312" y="1837"/>
                  </a:lnTo>
                  <a:lnTo>
                    <a:pt x="1260" y="1852"/>
                  </a:lnTo>
                  <a:lnTo>
                    <a:pt x="1260" y="1924"/>
                  </a:lnTo>
                  <a:lnTo>
                    <a:pt x="1257" y="1954"/>
                  </a:lnTo>
                  <a:lnTo>
                    <a:pt x="1248" y="1983"/>
                  </a:lnTo>
                  <a:lnTo>
                    <a:pt x="1234" y="2009"/>
                  </a:lnTo>
                  <a:lnTo>
                    <a:pt x="1216" y="2031"/>
                  </a:lnTo>
                  <a:lnTo>
                    <a:pt x="1193" y="2050"/>
                  </a:lnTo>
                  <a:lnTo>
                    <a:pt x="1167" y="2064"/>
                  </a:lnTo>
                  <a:lnTo>
                    <a:pt x="1139" y="2073"/>
                  </a:lnTo>
                  <a:lnTo>
                    <a:pt x="1108" y="2076"/>
                  </a:lnTo>
                  <a:lnTo>
                    <a:pt x="970" y="2076"/>
                  </a:lnTo>
                  <a:lnTo>
                    <a:pt x="938" y="2073"/>
                  </a:lnTo>
                  <a:lnTo>
                    <a:pt x="910" y="2064"/>
                  </a:lnTo>
                  <a:lnTo>
                    <a:pt x="884" y="2050"/>
                  </a:lnTo>
                  <a:lnTo>
                    <a:pt x="861" y="2031"/>
                  </a:lnTo>
                  <a:lnTo>
                    <a:pt x="843" y="2009"/>
                  </a:lnTo>
                  <a:lnTo>
                    <a:pt x="829" y="1983"/>
                  </a:lnTo>
                  <a:lnTo>
                    <a:pt x="820" y="1954"/>
                  </a:lnTo>
                  <a:lnTo>
                    <a:pt x="817" y="1924"/>
                  </a:lnTo>
                  <a:lnTo>
                    <a:pt x="817" y="1852"/>
                  </a:lnTo>
                  <a:lnTo>
                    <a:pt x="748" y="1831"/>
                  </a:lnTo>
                  <a:lnTo>
                    <a:pt x="683" y="1802"/>
                  </a:lnTo>
                  <a:lnTo>
                    <a:pt x="620" y="1770"/>
                  </a:lnTo>
                  <a:lnTo>
                    <a:pt x="569" y="1820"/>
                  </a:lnTo>
                  <a:lnTo>
                    <a:pt x="550" y="1836"/>
                  </a:lnTo>
                  <a:lnTo>
                    <a:pt x="530" y="1849"/>
                  </a:lnTo>
                  <a:lnTo>
                    <a:pt x="508" y="1857"/>
                  </a:lnTo>
                  <a:lnTo>
                    <a:pt x="486" y="1863"/>
                  </a:lnTo>
                  <a:lnTo>
                    <a:pt x="461" y="1864"/>
                  </a:lnTo>
                  <a:lnTo>
                    <a:pt x="437" y="1863"/>
                  </a:lnTo>
                  <a:lnTo>
                    <a:pt x="414" y="1857"/>
                  </a:lnTo>
                  <a:lnTo>
                    <a:pt x="393" y="1849"/>
                  </a:lnTo>
                  <a:lnTo>
                    <a:pt x="372" y="1836"/>
                  </a:lnTo>
                  <a:lnTo>
                    <a:pt x="354" y="1820"/>
                  </a:lnTo>
                  <a:lnTo>
                    <a:pt x="256" y="1722"/>
                  </a:lnTo>
                  <a:lnTo>
                    <a:pt x="238" y="1701"/>
                  </a:lnTo>
                  <a:lnTo>
                    <a:pt x="225" y="1678"/>
                  </a:lnTo>
                  <a:lnTo>
                    <a:pt x="216" y="1654"/>
                  </a:lnTo>
                  <a:lnTo>
                    <a:pt x="211" y="1628"/>
                  </a:lnTo>
                  <a:lnTo>
                    <a:pt x="211" y="1602"/>
                  </a:lnTo>
                  <a:lnTo>
                    <a:pt x="216" y="1577"/>
                  </a:lnTo>
                  <a:lnTo>
                    <a:pt x="225" y="1551"/>
                  </a:lnTo>
                  <a:lnTo>
                    <a:pt x="238" y="1528"/>
                  </a:lnTo>
                  <a:lnTo>
                    <a:pt x="256" y="1507"/>
                  </a:lnTo>
                  <a:lnTo>
                    <a:pt x="306" y="1456"/>
                  </a:lnTo>
                  <a:lnTo>
                    <a:pt x="281" y="1410"/>
                  </a:lnTo>
                  <a:lnTo>
                    <a:pt x="259" y="1360"/>
                  </a:lnTo>
                  <a:lnTo>
                    <a:pt x="240" y="1311"/>
                  </a:lnTo>
                  <a:lnTo>
                    <a:pt x="224" y="1259"/>
                  </a:lnTo>
                  <a:lnTo>
                    <a:pt x="152" y="1259"/>
                  </a:lnTo>
                  <a:lnTo>
                    <a:pt x="122" y="1256"/>
                  </a:lnTo>
                  <a:lnTo>
                    <a:pt x="93" y="1248"/>
                  </a:lnTo>
                  <a:lnTo>
                    <a:pt x="67" y="1233"/>
                  </a:lnTo>
                  <a:lnTo>
                    <a:pt x="45" y="1215"/>
                  </a:lnTo>
                  <a:lnTo>
                    <a:pt x="26" y="1192"/>
                  </a:lnTo>
                  <a:lnTo>
                    <a:pt x="12" y="1166"/>
                  </a:lnTo>
                  <a:lnTo>
                    <a:pt x="3" y="1138"/>
                  </a:lnTo>
                  <a:lnTo>
                    <a:pt x="0" y="1107"/>
                  </a:lnTo>
                  <a:lnTo>
                    <a:pt x="0" y="969"/>
                  </a:lnTo>
                  <a:lnTo>
                    <a:pt x="3" y="938"/>
                  </a:lnTo>
                  <a:lnTo>
                    <a:pt x="12" y="909"/>
                  </a:lnTo>
                  <a:lnTo>
                    <a:pt x="26" y="884"/>
                  </a:lnTo>
                  <a:lnTo>
                    <a:pt x="45" y="861"/>
                  </a:lnTo>
                  <a:lnTo>
                    <a:pt x="67" y="843"/>
                  </a:lnTo>
                  <a:lnTo>
                    <a:pt x="93" y="829"/>
                  </a:lnTo>
                  <a:lnTo>
                    <a:pt x="122" y="819"/>
                  </a:lnTo>
                  <a:lnTo>
                    <a:pt x="152" y="816"/>
                  </a:lnTo>
                  <a:lnTo>
                    <a:pt x="224" y="816"/>
                  </a:lnTo>
                  <a:lnTo>
                    <a:pt x="246" y="748"/>
                  </a:lnTo>
                  <a:lnTo>
                    <a:pt x="274" y="682"/>
                  </a:lnTo>
                  <a:lnTo>
                    <a:pt x="306" y="619"/>
                  </a:lnTo>
                  <a:lnTo>
                    <a:pt x="256" y="568"/>
                  </a:lnTo>
                  <a:lnTo>
                    <a:pt x="238" y="547"/>
                  </a:lnTo>
                  <a:lnTo>
                    <a:pt x="225" y="524"/>
                  </a:lnTo>
                  <a:lnTo>
                    <a:pt x="216" y="500"/>
                  </a:lnTo>
                  <a:lnTo>
                    <a:pt x="211" y="474"/>
                  </a:lnTo>
                  <a:lnTo>
                    <a:pt x="211" y="448"/>
                  </a:lnTo>
                  <a:lnTo>
                    <a:pt x="216" y="422"/>
                  </a:lnTo>
                  <a:lnTo>
                    <a:pt x="225" y="398"/>
                  </a:lnTo>
                  <a:lnTo>
                    <a:pt x="238" y="374"/>
                  </a:lnTo>
                  <a:lnTo>
                    <a:pt x="256" y="353"/>
                  </a:lnTo>
                  <a:lnTo>
                    <a:pt x="354" y="255"/>
                  </a:lnTo>
                  <a:lnTo>
                    <a:pt x="372" y="239"/>
                  </a:lnTo>
                  <a:lnTo>
                    <a:pt x="393" y="227"/>
                  </a:lnTo>
                  <a:lnTo>
                    <a:pt x="414" y="218"/>
                  </a:lnTo>
                  <a:lnTo>
                    <a:pt x="437" y="213"/>
                  </a:lnTo>
                  <a:lnTo>
                    <a:pt x="461" y="211"/>
                  </a:lnTo>
                  <a:lnTo>
                    <a:pt x="486" y="213"/>
                  </a:lnTo>
                  <a:lnTo>
                    <a:pt x="508" y="218"/>
                  </a:lnTo>
                  <a:lnTo>
                    <a:pt x="530" y="227"/>
                  </a:lnTo>
                  <a:lnTo>
                    <a:pt x="550" y="239"/>
                  </a:lnTo>
                  <a:lnTo>
                    <a:pt x="569" y="255"/>
                  </a:lnTo>
                  <a:lnTo>
                    <a:pt x="620" y="306"/>
                  </a:lnTo>
                  <a:lnTo>
                    <a:pt x="667" y="281"/>
                  </a:lnTo>
                  <a:lnTo>
                    <a:pt x="716" y="258"/>
                  </a:lnTo>
                  <a:lnTo>
                    <a:pt x="765" y="239"/>
                  </a:lnTo>
                  <a:lnTo>
                    <a:pt x="817" y="224"/>
                  </a:lnTo>
                  <a:lnTo>
                    <a:pt x="817" y="152"/>
                  </a:lnTo>
                  <a:lnTo>
                    <a:pt x="820" y="121"/>
                  </a:lnTo>
                  <a:lnTo>
                    <a:pt x="829" y="93"/>
                  </a:lnTo>
                  <a:lnTo>
                    <a:pt x="843" y="66"/>
                  </a:lnTo>
                  <a:lnTo>
                    <a:pt x="861" y="44"/>
                  </a:lnTo>
                  <a:lnTo>
                    <a:pt x="884" y="25"/>
                  </a:lnTo>
                  <a:lnTo>
                    <a:pt x="910" y="12"/>
                  </a:lnTo>
                  <a:lnTo>
                    <a:pt x="938" y="3"/>
                  </a:lnTo>
                  <a:lnTo>
                    <a:pt x="970" y="0"/>
                  </a:lnTo>
                  <a:close/>
                </a:path>
              </a:pathLst>
            </a:custGeom>
            <a:solidFill>
              <a:schemeClr val="bg1"/>
            </a:solidFill>
            <a:ln w="0">
              <a:noFill/>
              <a:prstDash val="solid"/>
              <a:round/>
            </a:ln>
          </p:spPr>
          <p:txBody>
            <a:bodyPr vert="horz" wrap="square" lIns="68580" tIns="34290" rIns="68580" bIns="34290" numCol="1" anchor="t" anchorCtr="0" compatLnSpc="1"/>
            <a:lstStyle/>
            <a:p>
              <a:pPr>
                <a:defRPr/>
              </a:pPr>
              <a:endParaRPr lang="en-US" kern="0" dirty="0">
                <a:solidFill>
                  <a:prstClr val="black"/>
                </a:solidFill>
                <a:cs typeface="+mn-ea"/>
                <a:sym typeface="+mn-lt"/>
              </a:endParaRPr>
            </a:p>
          </p:txBody>
        </p:sp>
        <p:sp>
          <p:nvSpPr>
            <p:cNvPr id="23" name="Freeform 71"/>
            <p:cNvSpPr>
              <a:spLocks noEditPoints="1"/>
            </p:cNvSpPr>
            <p:nvPr/>
          </p:nvSpPr>
          <p:spPr bwMode="auto">
            <a:xfrm>
              <a:off x="4559495" y="4132280"/>
              <a:ext cx="151368" cy="151367"/>
            </a:xfrm>
            <a:custGeom>
              <a:avLst/>
              <a:gdLst>
                <a:gd name="T0" fmla="*/ 398 w 886"/>
                <a:gd name="T1" fmla="*/ 143 h 884"/>
                <a:gd name="T2" fmla="*/ 316 w 886"/>
                <a:gd name="T3" fmla="*/ 169 h 884"/>
                <a:gd name="T4" fmla="*/ 245 w 886"/>
                <a:gd name="T5" fmla="*/ 214 h 884"/>
                <a:gd name="T6" fmla="*/ 189 w 886"/>
                <a:gd name="T7" fmla="*/ 277 h 884"/>
                <a:gd name="T8" fmla="*/ 153 w 886"/>
                <a:gd name="T9" fmla="*/ 355 h 884"/>
                <a:gd name="T10" fmla="*/ 141 w 886"/>
                <a:gd name="T11" fmla="*/ 442 h 884"/>
                <a:gd name="T12" fmla="*/ 153 w 886"/>
                <a:gd name="T13" fmla="*/ 529 h 884"/>
                <a:gd name="T14" fmla="*/ 189 w 886"/>
                <a:gd name="T15" fmla="*/ 606 h 884"/>
                <a:gd name="T16" fmla="*/ 245 w 886"/>
                <a:gd name="T17" fmla="*/ 669 h 884"/>
                <a:gd name="T18" fmla="*/ 316 w 886"/>
                <a:gd name="T19" fmla="*/ 716 h 884"/>
                <a:gd name="T20" fmla="*/ 398 w 886"/>
                <a:gd name="T21" fmla="*/ 740 h 884"/>
                <a:gd name="T22" fmla="*/ 488 w 886"/>
                <a:gd name="T23" fmla="*/ 740 h 884"/>
                <a:gd name="T24" fmla="*/ 570 w 886"/>
                <a:gd name="T25" fmla="*/ 716 h 884"/>
                <a:gd name="T26" fmla="*/ 641 w 886"/>
                <a:gd name="T27" fmla="*/ 669 h 884"/>
                <a:gd name="T28" fmla="*/ 696 w 886"/>
                <a:gd name="T29" fmla="*/ 606 h 884"/>
                <a:gd name="T30" fmla="*/ 732 w 886"/>
                <a:gd name="T31" fmla="*/ 529 h 884"/>
                <a:gd name="T32" fmla="*/ 745 w 886"/>
                <a:gd name="T33" fmla="*/ 442 h 884"/>
                <a:gd name="T34" fmla="*/ 732 w 886"/>
                <a:gd name="T35" fmla="*/ 355 h 884"/>
                <a:gd name="T36" fmla="*/ 696 w 886"/>
                <a:gd name="T37" fmla="*/ 277 h 884"/>
                <a:gd name="T38" fmla="*/ 641 w 886"/>
                <a:gd name="T39" fmla="*/ 214 h 884"/>
                <a:gd name="T40" fmla="*/ 570 w 886"/>
                <a:gd name="T41" fmla="*/ 169 h 884"/>
                <a:gd name="T42" fmla="*/ 488 w 886"/>
                <a:gd name="T43" fmla="*/ 143 h 884"/>
                <a:gd name="T44" fmla="*/ 443 w 886"/>
                <a:gd name="T45" fmla="*/ 0 h 884"/>
                <a:gd name="T46" fmla="*/ 544 w 886"/>
                <a:gd name="T47" fmla="*/ 11 h 884"/>
                <a:gd name="T48" fmla="*/ 638 w 886"/>
                <a:gd name="T49" fmla="*/ 45 h 884"/>
                <a:gd name="T50" fmla="*/ 719 w 886"/>
                <a:gd name="T51" fmla="*/ 97 h 884"/>
                <a:gd name="T52" fmla="*/ 788 w 886"/>
                <a:gd name="T53" fmla="*/ 165 h 884"/>
                <a:gd name="T54" fmla="*/ 840 w 886"/>
                <a:gd name="T55" fmla="*/ 248 h 884"/>
                <a:gd name="T56" fmla="*/ 873 w 886"/>
                <a:gd name="T57" fmla="*/ 340 h 884"/>
                <a:gd name="T58" fmla="*/ 886 w 886"/>
                <a:gd name="T59" fmla="*/ 442 h 884"/>
                <a:gd name="T60" fmla="*/ 873 w 886"/>
                <a:gd name="T61" fmla="*/ 543 h 884"/>
                <a:gd name="T62" fmla="*/ 840 w 886"/>
                <a:gd name="T63" fmla="*/ 636 h 884"/>
                <a:gd name="T64" fmla="*/ 788 w 886"/>
                <a:gd name="T65" fmla="*/ 718 h 884"/>
                <a:gd name="T66" fmla="*/ 719 w 886"/>
                <a:gd name="T67" fmla="*/ 787 h 884"/>
                <a:gd name="T68" fmla="*/ 638 w 886"/>
                <a:gd name="T69" fmla="*/ 839 h 884"/>
                <a:gd name="T70" fmla="*/ 544 w 886"/>
                <a:gd name="T71" fmla="*/ 872 h 884"/>
                <a:gd name="T72" fmla="*/ 443 w 886"/>
                <a:gd name="T73" fmla="*/ 884 h 884"/>
                <a:gd name="T74" fmla="*/ 341 w 886"/>
                <a:gd name="T75" fmla="*/ 872 h 884"/>
                <a:gd name="T76" fmla="*/ 248 w 886"/>
                <a:gd name="T77" fmla="*/ 839 h 884"/>
                <a:gd name="T78" fmla="*/ 166 w 886"/>
                <a:gd name="T79" fmla="*/ 787 h 884"/>
                <a:gd name="T80" fmla="*/ 97 w 886"/>
                <a:gd name="T81" fmla="*/ 718 h 884"/>
                <a:gd name="T82" fmla="*/ 46 w 886"/>
                <a:gd name="T83" fmla="*/ 636 h 884"/>
                <a:gd name="T84" fmla="*/ 12 w 886"/>
                <a:gd name="T85" fmla="*/ 543 h 884"/>
                <a:gd name="T86" fmla="*/ 0 w 886"/>
                <a:gd name="T87" fmla="*/ 442 h 884"/>
                <a:gd name="T88" fmla="*/ 12 w 886"/>
                <a:gd name="T89" fmla="*/ 340 h 884"/>
                <a:gd name="T90" fmla="*/ 46 w 886"/>
                <a:gd name="T91" fmla="*/ 248 h 884"/>
                <a:gd name="T92" fmla="*/ 97 w 886"/>
                <a:gd name="T93" fmla="*/ 165 h 884"/>
                <a:gd name="T94" fmla="*/ 166 w 886"/>
                <a:gd name="T95" fmla="*/ 97 h 884"/>
                <a:gd name="T96" fmla="*/ 248 w 886"/>
                <a:gd name="T97" fmla="*/ 45 h 884"/>
                <a:gd name="T98" fmla="*/ 341 w 886"/>
                <a:gd name="T99" fmla="*/ 11 h 884"/>
                <a:gd name="T100" fmla="*/ 443 w 886"/>
                <a:gd name="T101"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86" h="884">
                  <a:moveTo>
                    <a:pt x="443" y="140"/>
                  </a:moveTo>
                  <a:lnTo>
                    <a:pt x="398" y="143"/>
                  </a:lnTo>
                  <a:lnTo>
                    <a:pt x="356" y="153"/>
                  </a:lnTo>
                  <a:lnTo>
                    <a:pt x="316" y="169"/>
                  </a:lnTo>
                  <a:lnTo>
                    <a:pt x="279" y="189"/>
                  </a:lnTo>
                  <a:lnTo>
                    <a:pt x="245" y="214"/>
                  </a:lnTo>
                  <a:lnTo>
                    <a:pt x="215" y="243"/>
                  </a:lnTo>
                  <a:lnTo>
                    <a:pt x="189" y="277"/>
                  </a:lnTo>
                  <a:lnTo>
                    <a:pt x="169" y="315"/>
                  </a:lnTo>
                  <a:lnTo>
                    <a:pt x="153" y="355"/>
                  </a:lnTo>
                  <a:lnTo>
                    <a:pt x="144" y="397"/>
                  </a:lnTo>
                  <a:lnTo>
                    <a:pt x="141" y="442"/>
                  </a:lnTo>
                  <a:lnTo>
                    <a:pt x="144" y="486"/>
                  </a:lnTo>
                  <a:lnTo>
                    <a:pt x="153" y="529"/>
                  </a:lnTo>
                  <a:lnTo>
                    <a:pt x="169" y="569"/>
                  </a:lnTo>
                  <a:lnTo>
                    <a:pt x="189" y="606"/>
                  </a:lnTo>
                  <a:lnTo>
                    <a:pt x="215" y="640"/>
                  </a:lnTo>
                  <a:lnTo>
                    <a:pt x="245" y="669"/>
                  </a:lnTo>
                  <a:lnTo>
                    <a:pt x="279" y="695"/>
                  </a:lnTo>
                  <a:lnTo>
                    <a:pt x="316" y="716"/>
                  </a:lnTo>
                  <a:lnTo>
                    <a:pt x="356" y="731"/>
                  </a:lnTo>
                  <a:lnTo>
                    <a:pt x="398" y="740"/>
                  </a:lnTo>
                  <a:lnTo>
                    <a:pt x="443" y="743"/>
                  </a:lnTo>
                  <a:lnTo>
                    <a:pt x="488" y="740"/>
                  </a:lnTo>
                  <a:lnTo>
                    <a:pt x="530" y="731"/>
                  </a:lnTo>
                  <a:lnTo>
                    <a:pt x="570" y="716"/>
                  </a:lnTo>
                  <a:lnTo>
                    <a:pt x="607" y="695"/>
                  </a:lnTo>
                  <a:lnTo>
                    <a:pt x="641" y="669"/>
                  </a:lnTo>
                  <a:lnTo>
                    <a:pt x="670" y="640"/>
                  </a:lnTo>
                  <a:lnTo>
                    <a:pt x="696" y="606"/>
                  </a:lnTo>
                  <a:lnTo>
                    <a:pt x="717" y="569"/>
                  </a:lnTo>
                  <a:lnTo>
                    <a:pt x="732" y="529"/>
                  </a:lnTo>
                  <a:lnTo>
                    <a:pt x="741" y="486"/>
                  </a:lnTo>
                  <a:lnTo>
                    <a:pt x="745" y="442"/>
                  </a:lnTo>
                  <a:lnTo>
                    <a:pt x="741" y="397"/>
                  </a:lnTo>
                  <a:lnTo>
                    <a:pt x="732" y="355"/>
                  </a:lnTo>
                  <a:lnTo>
                    <a:pt x="717" y="315"/>
                  </a:lnTo>
                  <a:lnTo>
                    <a:pt x="696" y="277"/>
                  </a:lnTo>
                  <a:lnTo>
                    <a:pt x="670" y="243"/>
                  </a:lnTo>
                  <a:lnTo>
                    <a:pt x="641" y="214"/>
                  </a:lnTo>
                  <a:lnTo>
                    <a:pt x="607" y="189"/>
                  </a:lnTo>
                  <a:lnTo>
                    <a:pt x="570" y="169"/>
                  </a:lnTo>
                  <a:lnTo>
                    <a:pt x="530" y="153"/>
                  </a:lnTo>
                  <a:lnTo>
                    <a:pt x="488" y="143"/>
                  </a:lnTo>
                  <a:lnTo>
                    <a:pt x="443" y="140"/>
                  </a:lnTo>
                  <a:close/>
                  <a:moveTo>
                    <a:pt x="443" y="0"/>
                  </a:moveTo>
                  <a:lnTo>
                    <a:pt x="494" y="3"/>
                  </a:lnTo>
                  <a:lnTo>
                    <a:pt x="544" y="11"/>
                  </a:lnTo>
                  <a:lnTo>
                    <a:pt x="592" y="25"/>
                  </a:lnTo>
                  <a:lnTo>
                    <a:pt x="638" y="45"/>
                  </a:lnTo>
                  <a:lnTo>
                    <a:pt x="680" y="68"/>
                  </a:lnTo>
                  <a:lnTo>
                    <a:pt x="719" y="97"/>
                  </a:lnTo>
                  <a:lnTo>
                    <a:pt x="756" y="130"/>
                  </a:lnTo>
                  <a:lnTo>
                    <a:pt x="788" y="165"/>
                  </a:lnTo>
                  <a:lnTo>
                    <a:pt x="816" y="205"/>
                  </a:lnTo>
                  <a:lnTo>
                    <a:pt x="840" y="248"/>
                  </a:lnTo>
                  <a:lnTo>
                    <a:pt x="859" y="293"/>
                  </a:lnTo>
                  <a:lnTo>
                    <a:pt x="873" y="340"/>
                  </a:lnTo>
                  <a:lnTo>
                    <a:pt x="883" y="390"/>
                  </a:lnTo>
                  <a:lnTo>
                    <a:pt x="886" y="442"/>
                  </a:lnTo>
                  <a:lnTo>
                    <a:pt x="883" y="493"/>
                  </a:lnTo>
                  <a:lnTo>
                    <a:pt x="873" y="543"/>
                  </a:lnTo>
                  <a:lnTo>
                    <a:pt x="859" y="590"/>
                  </a:lnTo>
                  <a:lnTo>
                    <a:pt x="840" y="636"/>
                  </a:lnTo>
                  <a:lnTo>
                    <a:pt x="816" y="679"/>
                  </a:lnTo>
                  <a:lnTo>
                    <a:pt x="788" y="718"/>
                  </a:lnTo>
                  <a:lnTo>
                    <a:pt x="756" y="754"/>
                  </a:lnTo>
                  <a:lnTo>
                    <a:pt x="719" y="787"/>
                  </a:lnTo>
                  <a:lnTo>
                    <a:pt x="680" y="815"/>
                  </a:lnTo>
                  <a:lnTo>
                    <a:pt x="638" y="839"/>
                  </a:lnTo>
                  <a:lnTo>
                    <a:pt x="592" y="858"/>
                  </a:lnTo>
                  <a:lnTo>
                    <a:pt x="544" y="872"/>
                  </a:lnTo>
                  <a:lnTo>
                    <a:pt x="494" y="880"/>
                  </a:lnTo>
                  <a:lnTo>
                    <a:pt x="443" y="884"/>
                  </a:lnTo>
                  <a:lnTo>
                    <a:pt x="392" y="880"/>
                  </a:lnTo>
                  <a:lnTo>
                    <a:pt x="341" y="872"/>
                  </a:lnTo>
                  <a:lnTo>
                    <a:pt x="294" y="858"/>
                  </a:lnTo>
                  <a:lnTo>
                    <a:pt x="248" y="839"/>
                  </a:lnTo>
                  <a:lnTo>
                    <a:pt x="206" y="815"/>
                  </a:lnTo>
                  <a:lnTo>
                    <a:pt x="166" y="787"/>
                  </a:lnTo>
                  <a:lnTo>
                    <a:pt x="130" y="754"/>
                  </a:lnTo>
                  <a:lnTo>
                    <a:pt x="97" y="718"/>
                  </a:lnTo>
                  <a:lnTo>
                    <a:pt x="70" y="679"/>
                  </a:lnTo>
                  <a:lnTo>
                    <a:pt x="46" y="636"/>
                  </a:lnTo>
                  <a:lnTo>
                    <a:pt x="27" y="590"/>
                  </a:lnTo>
                  <a:lnTo>
                    <a:pt x="12" y="543"/>
                  </a:lnTo>
                  <a:lnTo>
                    <a:pt x="4" y="493"/>
                  </a:lnTo>
                  <a:lnTo>
                    <a:pt x="0" y="442"/>
                  </a:lnTo>
                  <a:lnTo>
                    <a:pt x="4" y="390"/>
                  </a:lnTo>
                  <a:lnTo>
                    <a:pt x="12" y="340"/>
                  </a:lnTo>
                  <a:lnTo>
                    <a:pt x="27" y="293"/>
                  </a:lnTo>
                  <a:lnTo>
                    <a:pt x="46" y="248"/>
                  </a:lnTo>
                  <a:lnTo>
                    <a:pt x="70" y="205"/>
                  </a:lnTo>
                  <a:lnTo>
                    <a:pt x="97" y="165"/>
                  </a:lnTo>
                  <a:lnTo>
                    <a:pt x="130" y="130"/>
                  </a:lnTo>
                  <a:lnTo>
                    <a:pt x="166" y="97"/>
                  </a:lnTo>
                  <a:lnTo>
                    <a:pt x="206" y="68"/>
                  </a:lnTo>
                  <a:lnTo>
                    <a:pt x="248" y="45"/>
                  </a:lnTo>
                  <a:lnTo>
                    <a:pt x="294" y="25"/>
                  </a:lnTo>
                  <a:lnTo>
                    <a:pt x="341" y="11"/>
                  </a:lnTo>
                  <a:lnTo>
                    <a:pt x="392" y="3"/>
                  </a:lnTo>
                  <a:lnTo>
                    <a:pt x="443" y="0"/>
                  </a:lnTo>
                  <a:close/>
                </a:path>
              </a:pathLst>
            </a:custGeom>
            <a:solidFill>
              <a:schemeClr val="bg1"/>
            </a:solidFill>
            <a:ln w="0">
              <a:noFill/>
              <a:prstDash val="solid"/>
              <a:round/>
            </a:ln>
          </p:spPr>
          <p:txBody>
            <a:bodyPr vert="horz" wrap="square" lIns="68580" tIns="34290" rIns="68580" bIns="34290" numCol="1" anchor="t" anchorCtr="0" compatLnSpc="1"/>
            <a:lstStyle/>
            <a:p>
              <a:pPr>
                <a:defRPr/>
              </a:pPr>
              <a:endParaRPr lang="en-US" kern="0" dirty="0">
                <a:solidFill>
                  <a:prstClr val="black"/>
                </a:solidFill>
                <a:cs typeface="+mn-ea"/>
                <a:sym typeface="+mn-lt"/>
              </a:endParaRPr>
            </a:p>
          </p:txBody>
        </p:sp>
        <p:sp>
          <p:nvSpPr>
            <p:cNvPr id="24" name="Freeform 72"/>
            <p:cNvSpPr/>
            <p:nvPr/>
          </p:nvSpPr>
          <p:spPr bwMode="auto">
            <a:xfrm>
              <a:off x="4280840" y="4127120"/>
              <a:ext cx="436903" cy="498825"/>
            </a:xfrm>
            <a:custGeom>
              <a:avLst/>
              <a:gdLst>
                <a:gd name="T0" fmla="*/ 1098 w 2541"/>
                <a:gd name="T1" fmla="*/ 8 h 2906"/>
                <a:gd name="T2" fmla="*/ 1133 w 2541"/>
                <a:gd name="T3" fmla="*/ 48 h 2906"/>
                <a:gd name="T4" fmla="*/ 1130 w 2541"/>
                <a:gd name="T5" fmla="*/ 102 h 2906"/>
                <a:gd name="T6" fmla="*/ 1090 w 2541"/>
                <a:gd name="T7" fmla="*/ 136 h 2906"/>
                <a:gd name="T8" fmla="*/ 917 w 2541"/>
                <a:gd name="T9" fmla="*/ 214 h 2906"/>
                <a:gd name="T10" fmla="*/ 736 w 2541"/>
                <a:gd name="T11" fmla="*/ 341 h 2906"/>
                <a:gd name="T12" fmla="*/ 590 w 2541"/>
                <a:gd name="T13" fmla="*/ 501 h 2906"/>
                <a:gd name="T14" fmla="*/ 479 w 2541"/>
                <a:gd name="T15" fmla="*/ 688 h 2906"/>
                <a:gd name="T16" fmla="*/ 409 w 2541"/>
                <a:gd name="T17" fmla="*/ 895 h 2906"/>
                <a:gd name="T18" fmla="*/ 386 w 2541"/>
                <a:gd name="T19" fmla="*/ 1114 h 2906"/>
                <a:gd name="T20" fmla="*/ 378 w 2541"/>
                <a:gd name="T21" fmla="*/ 1330 h 2906"/>
                <a:gd name="T22" fmla="*/ 141 w 2541"/>
                <a:gd name="T23" fmla="*/ 1791 h 2906"/>
                <a:gd name="T24" fmla="*/ 145 w 2541"/>
                <a:gd name="T25" fmla="*/ 1829 h 2906"/>
                <a:gd name="T26" fmla="*/ 188 w 2541"/>
                <a:gd name="T27" fmla="*/ 1851 h 2906"/>
                <a:gd name="T28" fmla="*/ 336 w 2541"/>
                <a:gd name="T29" fmla="*/ 1855 h 2906"/>
                <a:gd name="T30" fmla="*/ 377 w 2541"/>
                <a:gd name="T31" fmla="*/ 1887 h 2906"/>
                <a:gd name="T32" fmla="*/ 386 w 2541"/>
                <a:gd name="T33" fmla="*/ 2330 h 2906"/>
                <a:gd name="T34" fmla="*/ 414 w 2541"/>
                <a:gd name="T35" fmla="*/ 2418 h 2906"/>
                <a:gd name="T36" fmla="*/ 482 w 2541"/>
                <a:gd name="T37" fmla="*/ 2477 h 2906"/>
                <a:gd name="T38" fmla="*/ 856 w 2541"/>
                <a:gd name="T39" fmla="*/ 2445 h 2906"/>
                <a:gd name="T40" fmla="*/ 899 w 2541"/>
                <a:gd name="T41" fmla="*/ 2452 h 2906"/>
                <a:gd name="T42" fmla="*/ 933 w 2541"/>
                <a:gd name="T43" fmla="*/ 2494 h 2906"/>
                <a:gd name="T44" fmla="*/ 2099 w 2541"/>
                <a:gd name="T45" fmla="*/ 2764 h 2906"/>
                <a:gd name="T46" fmla="*/ 2109 w 2541"/>
                <a:gd name="T47" fmla="*/ 1888 h 2906"/>
                <a:gd name="T48" fmla="*/ 2224 w 2541"/>
                <a:gd name="T49" fmla="*/ 1763 h 2906"/>
                <a:gd name="T50" fmla="*/ 2347 w 2541"/>
                <a:gd name="T51" fmla="*/ 1575 h 2906"/>
                <a:gd name="T52" fmla="*/ 2412 w 2541"/>
                <a:gd name="T53" fmla="*/ 1419 h 2906"/>
                <a:gd name="T54" fmla="*/ 2455 w 2541"/>
                <a:gd name="T55" fmla="*/ 1389 h 2906"/>
                <a:gd name="T56" fmla="*/ 2509 w 2541"/>
                <a:gd name="T57" fmla="*/ 1400 h 2906"/>
                <a:gd name="T58" fmla="*/ 2539 w 2541"/>
                <a:gd name="T59" fmla="*/ 1443 h 2906"/>
                <a:gd name="T60" fmla="*/ 2509 w 2541"/>
                <a:gd name="T61" fmla="*/ 1556 h 2906"/>
                <a:gd name="T62" fmla="*/ 2395 w 2541"/>
                <a:gd name="T63" fmla="*/ 1770 h 2906"/>
                <a:gd name="T64" fmla="*/ 2239 w 2541"/>
                <a:gd name="T65" fmla="*/ 1955 h 2906"/>
                <a:gd name="T66" fmla="*/ 2230 w 2541"/>
                <a:gd name="T67" fmla="*/ 2871 h 2906"/>
                <a:gd name="T68" fmla="*/ 2187 w 2541"/>
                <a:gd name="T69" fmla="*/ 2902 h 2906"/>
                <a:gd name="T70" fmla="*/ 847 w 2541"/>
                <a:gd name="T71" fmla="*/ 2902 h 2906"/>
                <a:gd name="T72" fmla="*/ 805 w 2541"/>
                <a:gd name="T73" fmla="*/ 2871 h 2906"/>
                <a:gd name="T74" fmla="*/ 796 w 2541"/>
                <a:gd name="T75" fmla="*/ 2596 h 2906"/>
                <a:gd name="T76" fmla="*/ 551 w 2541"/>
                <a:gd name="T77" fmla="*/ 2631 h 2906"/>
                <a:gd name="T78" fmla="*/ 461 w 2541"/>
                <a:gd name="T79" fmla="*/ 2618 h 2906"/>
                <a:gd name="T80" fmla="*/ 350 w 2541"/>
                <a:gd name="T81" fmla="*/ 2557 h 2906"/>
                <a:gd name="T82" fmla="*/ 274 w 2541"/>
                <a:gd name="T83" fmla="*/ 2455 h 2906"/>
                <a:gd name="T84" fmla="*/ 246 w 2541"/>
                <a:gd name="T85" fmla="*/ 2329 h 2906"/>
                <a:gd name="T86" fmla="*/ 176 w 2541"/>
                <a:gd name="T87" fmla="*/ 1989 h 2906"/>
                <a:gd name="T88" fmla="*/ 87 w 2541"/>
                <a:gd name="T89" fmla="*/ 1961 h 2906"/>
                <a:gd name="T90" fmla="*/ 24 w 2541"/>
                <a:gd name="T91" fmla="*/ 1900 h 2906"/>
                <a:gd name="T92" fmla="*/ 0 w 2541"/>
                <a:gd name="T93" fmla="*/ 1817 h 2906"/>
                <a:gd name="T94" fmla="*/ 16 w 2541"/>
                <a:gd name="T95" fmla="*/ 1724 h 2906"/>
                <a:gd name="T96" fmla="*/ 247 w 2541"/>
                <a:gd name="T97" fmla="*/ 1114 h 2906"/>
                <a:gd name="T98" fmla="*/ 271 w 2541"/>
                <a:gd name="T99" fmla="*/ 878 h 2906"/>
                <a:gd name="T100" fmla="*/ 341 w 2541"/>
                <a:gd name="T101" fmla="*/ 655 h 2906"/>
                <a:gd name="T102" fmla="*/ 453 w 2541"/>
                <a:gd name="T103" fmla="*/ 453 h 2906"/>
                <a:gd name="T104" fmla="*/ 602 w 2541"/>
                <a:gd name="T105" fmla="*/ 274 h 2906"/>
                <a:gd name="T106" fmla="*/ 785 w 2541"/>
                <a:gd name="T107" fmla="*/ 129 h 2906"/>
                <a:gd name="T108" fmla="*/ 983 w 2541"/>
                <a:gd name="T109" fmla="*/ 27 h 2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41" h="2906">
                  <a:moveTo>
                    <a:pt x="1063" y="0"/>
                  </a:moveTo>
                  <a:lnTo>
                    <a:pt x="1082" y="1"/>
                  </a:lnTo>
                  <a:lnTo>
                    <a:pt x="1098" y="8"/>
                  </a:lnTo>
                  <a:lnTo>
                    <a:pt x="1113" y="17"/>
                  </a:lnTo>
                  <a:lnTo>
                    <a:pt x="1125" y="31"/>
                  </a:lnTo>
                  <a:lnTo>
                    <a:pt x="1133" y="48"/>
                  </a:lnTo>
                  <a:lnTo>
                    <a:pt x="1137" y="66"/>
                  </a:lnTo>
                  <a:lnTo>
                    <a:pt x="1135" y="85"/>
                  </a:lnTo>
                  <a:lnTo>
                    <a:pt x="1130" y="102"/>
                  </a:lnTo>
                  <a:lnTo>
                    <a:pt x="1121" y="116"/>
                  </a:lnTo>
                  <a:lnTo>
                    <a:pt x="1107" y="128"/>
                  </a:lnTo>
                  <a:lnTo>
                    <a:pt x="1090" y="136"/>
                  </a:lnTo>
                  <a:lnTo>
                    <a:pt x="1036" y="156"/>
                  </a:lnTo>
                  <a:lnTo>
                    <a:pt x="983" y="180"/>
                  </a:lnTo>
                  <a:lnTo>
                    <a:pt x="917" y="214"/>
                  </a:lnTo>
                  <a:lnTo>
                    <a:pt x="854" y="252"/>
                  </a:lnTo>
                  <a:lnTo>
                    <a:pt x="793" y="295"/>
                  </a:lnTo>
                  <a:lnTo>
                    <a:pt x="736" y="341"/>
                  </a:lnTo>
                  <a:lnTo>
                    <a:pt x="684" y="392"/>
                  </a:lnTo>
                  <a:lnTo>
                    <a:pt x="634" y="444"/>
                  </a:lnTo>
                  <a:lnTo>
                    <a:pt x="590" y="501"/>
                  </a:lnTo>
                  <a:lnTo>
                    <a:pt x="549" y="561"/>
                  </a:lnTo>
                  <a:lnTo>
                    <a:pt x="512" y="624"/>
                  </a:lnTo>
                  <a:lnTo>
                    <a:pt x="479" y="688"/>
                  </a:lnTo>
                  <a:lnTo>
                    <a:pt x="452" y="755"/>
                  </a:lnTo>
                  <a:lnTo>
                    <a:pt x="428" y="824"/>
                  </a:lnTo>
                  <a:lnTo>
                    <a:pt x="409" y="895"/>
                  </a:lnTo>
                  <a:lnTo>
                    <a:pt x="397" y="966"/>
                  </a:lnTo>
                  <a:lnTo>
                    <a:pt x="388" y="1040"/>
                  </a:lnTo>
                  <a:lnTo>
                    <a:pt x="386" y="1114"/>
                  </a:lnTo>
                  <a:lnTo>
                    <a:pt x="386" y="1297"/>
                  </a:lnTo>
                  <a:lnTo>
                    <a:pt x="384" y="1314"/>
                  </a:lnTo>
                  <a:lnTo>
                    <a:pt x="378" y="1330"/>
                  </a:lnTo>
                  <a:lnTo>
                    <a:pt x="154" y="1758"/>
                  </a:lnTo>
                  <a:lnTo>
                    <a:pt x="147" y="1775"/>
                  </a:lnTo>
                  <a:lnTo>
                    <a:pt x="141" y="1791"/>
                  </a:lnTo>
                  <a:lnTo>
                    <a:pt x="139" y="1806"/>
                  </a:lnTo>
                  <a:lnTo>
                    <a:pt x="140" y="1818"/>
                  </a:lnTo>
                  <a:lnTo>
                    <a:pt x="145" y="1829"/>
                  </a:lnTo>
                  <a:lnTo>
                    <a:pt x="154" y="1838"/>
                  </a:lnTo>
                  <a:lnTo>
                    <a:pt x="169" y="1846"/>
                  </a:lnTo>
                  <a:lnTo>
                    <a:pt x="188" y="1851"/>
                  </a:lnTo>
                  <a:lnTo>
                    <a:pt x="211" y="1852"/>
                  </a:lnTo>
                  <a:lnTo>
                    <a:pt x="317" y="1852"/>
                  </a:lnTo>
                  <a:lnTo>
                    <a:pt x="336" y="1855"/>
                  </a:lnTo>
                  <a:lnTo>
                    <a:pt x="352" y="1862"/>
                  </a:lnTo>
                  <a:lnTo>
                    <a:pt x="366" y="1873"/>
                  </a:lnTo>
                  <a:lnTo>
                    <a:pt x="377" y="1887"/>
                  </a:lnTo>
                  <a:lnTo>
                    <a:pt x="384" y="1904"/>
                  </a:lnTo>
                  <a:lnTo>
                    <a:pt x="386" y="1923"/>
                  </a:lnTo>
                  <a:lnTo>
                    <a:pt x="386" y="2330"/>
                  </a:lnTo>
                  <a:lnTo>
                    <a:pt x="389" y="2362"/>
                  </a:lnTo>
                  <a:lnTo>
                    <a:pt x="399" y="2392"/>
                  </a:lnTo>
                  <a:lnTo>
                    <a:pt x="414" y="2418"/>
                  </a:lnTo>
                  <a:lnTo>
                    <a:pt x="433" y="2443"/>
                  </a:lnTo>
                  <a:lnTo>
                    <a:pt x="456" y="2463"/>
                  </a:lnTo>
                  <a:lnTo>
                    <a:pt x="482" y="2477"/>
                  </a:lnTo>
                  <a:lnTo>
                    <a:pt x="512" y="2487"/>
                  </a:lnTo>
                  <a:lnTo>
                    <a:pt x="543" y="2491"/>
                  </a:lnTo>
                  <a:lnTo>
                    <a:pt x="856" y="2445"/>
                  </a:lnTo>
                  <a:lnTo>
                    <a:pt x="870" y="2444"/>
                  </a:lnTo>
                  <a:lnTo>
                    <a:pt x="885" y="2447"/>
                  </a:lnTo>
                  <a:lnTo>
                    <a:pt x="899" y="2452"/>
                  </a:lnTo>
                  <a:lnTo>
                    <a:pt x="912" y="2461"/>
                  </a:lnTo>
                  <a:lnTo>
                    <a:pt x="924" y="2476"/>
                  </a:lnTo>
                  <a:lnTo>
                    <a:pt x="933" y="2494"/>
                  </a:lnTo>
                  <a:lnTo>
                    <a:pt x="936" y="2514"/>
                  </a:lnTo>
                  <a:lnTo>
                    <a:pt x="936" y="2764"/>
                  </a:lnTo>
                  <a:lnTo>
                    <a:pt x="2099" y="2764"/>
                  </a:lnTo>
                  <a:lnTo>
                    <a:pt x="2099" y="1925"/>
                  </a:lnTo>
                  <a:lnTo>
                    <a:pt x="2101" y="1906"/>
                  </a:lnTo>
                  <a:lnTo>
                    <a:pt x="2109" y="1888"/>
                  </a:lnTo>
                  <a:lnTo>
                    <a:pt x="2121" y="1873"/>
                  </a:lnTo>
                  <a:lnTo>
                    <a:pt x="2175" y="1820"/>
                  </a:lnTo>
                  <a:lnTo>
                    <a:pt x="2224" y="1763"/>
                  </a:lnTo>
                  <a:lnTo>
                    <a:pt x="2270" y="1703"/>
                  </a:lnTo>
                  <a:lnTo>
                    <a:pt x="2310" y="1640"/>
                  </a:lnTo>
                  <a:lnTo>
                    <a:pt x="2347" y="1575"/>
                  </a:lnTo>
                  <a:lnTo>
                    <a:pt x="2377" y="1506"/>
                  </a:lnTo>
                  <a:lnTo>
                    <a:pt x="2404" y="1436"/>
                  </a:lnTo>
                  <a:lnTo>
                    <a:pt x="2412" y="1419"/>
                  </a:lnTo>
                  <a:lnTo>
                    <a:pt x="2424" y="1405"/>
                  </a:lnTo>
                  <a:lnTo>
                    <a:pt x="2438" y="1395"/>
                  </a:lnTo>
                  <a:lnTo>
                    <a:pt x="2455" y="1389"/>
                  </a:lnTo>
                  <a:lnTo>
                    <a:pt x="2474" y="1388"/>
                  </a:lnTo>
                  <a:lnTo>
                    <a:pt x="2492" y="1391"/>
                  </a:lnTo>
                  <a:lnTo>
                    <a:pt x="2509" y="1400"/>
                  </a:lnTo>
                  <a:lnTo>
                    <a:pt x="2523" y="1411"/>
                  </a:lnTo>
                  <a:lnTo>
                    <a:pt x="2533" y="1426"/>
                  </a:lnTo>
                  <a:lnTo>
                    <a:pt x="2539" y="1443"/>
                  </a:lnTo>
                  <a:lnTo>
                    <a:pt x="2541" y="1461"/>
                  </a:lnTo>
                  <a:lnTo>
                    <a:pt x="2537" y="1480"/>
                  </a:lnTo>
                  <a:lnTo>
                    <a:pt x="2509" y="1556"/>
                  </a:lnTo>
                  <a:lnTo>
                    <a:pt x="2476" y="1630"/>
                  </a:lnTo>
                  <a:lnTo>
                    <a:pt x="2438" y="1701"/>
                  </a:lnTo>
                  <a:lnTo>
                    <a:pt x="2395" y="1770"/>
                  </a:lnTo>
                  <a:lnTo>
                    <a:pt x="2348" y="1835"/>
                  </a:lnTo>
                  <a:lnTo>
                    <a:pt x="2295" y="1896"/>
                  </a:lnTo>
                  <a:lnTo>
                    <a:pt x="2239" y="1955"/>
                  </a:lnTo>
                  <a:lnTo>
                    <a:pt x="2239" y="2835"/>
                  </a:lnTo>
                  <a:lnTo>
                    <a:pt x="2236" y="2854"/>
                  </a:lnTo>
                  <a:lnTo>
                    <a:pt x="2230" y="2871"/>
                  </a:lnTo>
                  <a:lnTo>
                    <a:pt x="2218" y="2884"/>
                  </a:lnTo>
                  <a:lnTo>
                    <a:pt x="2204" y="2896"/>
                  </a:lnTo>
                  <a:lnTo>
                    <a:pt x="2187" y="2902"/>
                  </a:lnTo>
                  <a:lnTo>
                    <a:pt x="2168" y="2906"/>
                  </a:lnTo>
                  <a:lnTo>
                    <a:pt x="865" y="2906"/>
                  </a:lnTo>
                  <a:lnTo>
                    <a:pt x="847" y="2902"/>
                  </a:lnTo>
                  <a:lnTo>
                    <a:pt x="830" y="2896"/>
                  </a:lnTo>
                  <a:lnTo>
                    <a:pt x="816" y="2884"/>
                  </a:lnTo>
                  <a:lnTo>
                    <a:pt x="805" y="2871"/>
                  </a:lnTo>
                  <a:lnTo>
                    <a:pt x="798" y="2854"/>
                  </a:lnTo>
                  <a:lnTo>
                    <a:pt x="796" y="2835"/>
                  </a:lnTo>
                  <a:lnTo>
                    <a:pt x="796" y="2596"/>
                  </a:lnTo>
                  <a:lnTo>
                    <a:pt x="558" y="2631"/>
                  </a:lnTo>
                  <a:lnTo>
                    <a:pt x="555" y="2631"/>
                  </a:lnTo>
                  <a:lnTo>
                    <a:pt x="551" y="2631"/>
                  </a:lnTo>
                  <a:lnTo>
                    <a:pt x="549" y="2630"/>
                  </a:lnTo>
                  <a:lnTo>
                    <a:pt x="503" y="2627"/>
                  </a:lnTo>
                  <a:lnTo>
                    <a:pt x="461" y="2618"/>
                  </a:lnTo>
                  <a:lnTo>
                    <a:pt x="421" y="2602"/>
                  </a:lnTo>
                  <a:lnTo>
                    <a:pt x="384" y="2582"/>
                  </a:lnTo>
                  <a:lnTo>
                    <a:pt x="350" y="2557"/>
                  </a:lnTo>
                  <a:lnTo>
                    <a:pt x="321" y="2526"/>
                  </a:lnTo>
                  <a:lnTo>
                    <a:pt x="295" y="2493"/>
                  </a:lnTo>
                  <a:lnTo>
                    <a:pt x="274" y="2455"/>
                  </a:lnTo>
                  <a:lnTo>
                    <a:pt x="260" y="2415"/>
                  </a:lnTo>
                  <a:lnTo>
                    <a:pt x="249" y="2373"/>
                  </a:lnTo>
                  <a:lnTo>
                    <a:pt x="246" y="2329"/>
                  </a:lnTo>
                  <a:lnTo>
                    <a:pt x="246" y="1991"/>
                  </a:lnTo>
                  <a:lnTo>
                    <a:pt x="211" y="1991"/>
                  </a:lnTo>
                  <a:lnTo>
                    <a:pt x="176" y="1989"/>
                  </a:lnTo>
                  <a:lnTo>
                    <a:pt x="143" y="1983"/>
                  </a:lnTo>
                  <a:lnTo>
                    <a:pt x="114" y="1973"/>
                  </a:lnTo>
                  <a:lnTo>
                    <a:pt x="87" y="1961"/>
                  </a:lnTo>
                  <a:lnTo>
                    <a:pt x="62" y="1944"/>
                  </a:lnTo>
                  <a:lnTo>
                    <a:pt x="41" y="1924"/>
                  </a:lnTo>
                  <a:lnTo>
                    <a:pt x="24" y="1900"/>
                  </a:lnTo>
                  <a:lnTo>
                    <a:pt x="12" y="1874"/>
                  </a:lnTo>
                  <a:lnTo>
                    <a:pt x="3" y="1846"/>
                  </a:lnTo>
                  <a:lnTo>
                    <a:pt x="0" y="1817"/>
                  </a:lnTo>
                  <a:lnTo>
                    <a:pt x="0" y="1787"/>
                  </a:lnTo>
                  <a:lnTo>
                    <a:pt x="5" y="1756"/>
                  </a:lnTo>
                  <a:lnTo>
                    <a:pt x="16" y="1724"/>
                  </a:lnTo>
                  <a:lnTo>
                    <a:pt x="30" y="1693"/>
                  </a:lnTo>
                  <a:lnTo>
                    <a:pt x="247" y="1279"/>
                  </a:lnTo>
                  <a:lnTo>
                    <a:pt x="247" y="1114"/>
                  </a:lnTo>
                  <a:lnTo>
                    <a:pt x="250" y="1034"/>
                  </a:lnTo>
                  <a:lnTo>
                    <a:pt x="257" y="956"/>
                  </a:lnTo>
                  <a:lnTo>
                    <a:pt x="271" y="878"/>
                  </a:lnTo>
                  <a:lnTo>
                    <a:pt x="289" y="802"/>
                  </a:lnTo>
                  <a:lnTo>
                    <a:pt x="313" y="728"/>
                  </a:lnTo>
                  <a:lnTo>
                    <a:pt x="341" y="655"/>
                  </a:lnTo>
                  <a:lnTo>
                    <a:pt x="374" y="586"/>
                  </a:lnTo>
                  <a:lnTo>
                    <a:pt x="412" y="518"/>
                  </a:lnTo>
                  <a:lnTo>
                    <a:pt x="453" y="453"/>
                  </a:lnTo>
                  <a:lnTo>
                    <a:pt x="498" y="390"/>
                  </a:lnTo>
                  <a:lnTo>
                    <a:pt x="549" y="330"/>
                  </a:lnTo>
                  <a:lnTo>
                    <a:pt x="602" y="274"/>
                  </a:lnTo>
                  <a:lnTo>
                    <a:pt x="659" y="223"/>
                  </a:lnTo>
                  <a:lnTo>
                    <a:pt x="721" y="173"/>
                  </a:lnTo>
                  <a:lnTo>
                    <a:pt x="785" y="129"/>
                  </a:lnTo>
                  <a:lnTo>
                    <a:pt x="854" y="89"/>
                  </a:lnTo>
                  <a:lnTo>
                    <a:pt x="924" y="52"/>
                  </a:lnTo>
                  <a:lnTo>
                    <a:pt x="983" y="27"/>
                  </a:lnTo>
                  <a:lnTo>
                    <a:pt x="1045" y="3"/>
                  </a:lnTo>
                  <a:lnTo>
                    <a:pt x="1063" y="0"/>
                  </a:lnTo>
                  <a:close/>
                </a:path>
              </a:pathLst>
            </a:custGeom>
            <a:solidFill>
              <a:schemeClr val="bg1"/>
            </a:solidFill>
            <a:ln w="0">
              <a:noFill/>
              <a:prstDash val="solid"/>
              <a:round/>
            </a:ln>
          </p:spPr>
          <p:txBody>
            <a:bodyPr vert="horz" wrap="square" lIns="68580" tIns="34290" rIns="68580" bIns="34290" numCol="1" anchor="t" anchorCtr="0" compatLnSpc="1"/>
            <a:lstStyle/>
            <a:p>
              <a:pPr>
                <a:defRPr/>
              </a:pPr>
              <a:endParaRPr lang="en-US" kern="0" dirty="0">
                <a:solidFill>
                  <a:prstClr val="black"/>
                </a:solidFill>
                <a:cs typeface="+mn-ea"/>
                <a:sym typeface="+mn-lt"/>
              </a:endParaRPr>
            </a:p>
          </p:txBody>
        </p:sp>
        <p:sp>
          <p:nvSpPr>
            <p:cNvPr id="25" name="Freeform 93"/>
            <p:cNvSpPr/>
            <p:nvPr/>
          </p:nvSpPr>
          <p:spPr bwMode="auto">
            <a:xfrm>
              <a:off x="5709291" y="3640750"/>
              <a:ext cx="332059" cy="492951"/>
            </a:xfrm>
            <a:custGeom>
              <a:avLst/>
              <a:gdLst>
                <a:gd name="T0" fmla="*/ 1457 w 1939"/>
                <a:gd name="T1" fmla="*/ 4 h 2887"/>
                <a:gd name="T2" fmla="*/ 1621 w 1939"/>
                <a:gd name="T3" fmla="*/ 49 h 2887"/>
                <a:gd name="T4" fmla="*/ 1761 w 1939"/>
                <a:gd name="T5" fmla="*/ 140 h 2887"/>
                <a:gd name="T6" fmla="*/ 1865 w 1939"/>
                <a:gd name="T7" fmla="*/ 268 h 2887"/>
                <a:gd name="T8" fmla="*/ 1927 w 1939"/>
                <a:gd name="T9" fmla="*/ 426 h 2887"/>
                <a:gd name="T10" fmla="*/ 1939 w 1939"/>
                <a:gd name="T11" fmla="*/ 1064 h 2887"/>
                <a:gd name="T12" fmla="*/ 1918 w 1939"/>
                <a:gd name="T13" fmla="*/ 1175 h 2887"/>
                <a:gd name="T14" fmla="*/ 1861 w 1939"/>
                <a:gd name="T15" fmla="*/ 1269 h 2887"/>
                <a:gd name="T16" fmla="*/ 1831 w 1939"/>
                <a:gd name="T17" fmla="*/ 1784 h 2887"/>
                <a:gd name="T18" fmla="*/ 1799 w 1939"/>
                <a:gd name="T19" fmla="*/ 1825 h 2887"/>
                <a:gd name="T20" fmla="*/ 1745 w 1939"/>
                <a:gd name="T21" fmla="*/ 1832 h 2887"/>
                <a:gd name="T22" fmla="*/ 1703 w 1939"/>
                <a:gd name="T23" fmla="*/ 1801 h 2887"/>
                <a:gd name="T24" fmla="*/ 1694 w 1939"/>
                <a:gd name="T25" fmla="*/ 1260 h 2887"/>
                <a:gd name="T26" fmla="*/ 1712 w 1939"/>
                <a:gd name="T27" fmla="*/ 1213 h 2887"/>
                <a:gd name="T28" fmla="*/ 1764 w 1939"/>
                <a:gd name="T29" fmla="*/ 1165 h 2887"/>
                <a:gd name="T30" fmla="*/ 1796 w 1939"/>
                <a:gd name="T31" fmla="*/ 1092 h 2887"/>
                <a:gd name="T32" fmla="*/ 1796 w 1939"/>
                <a:gd name="T33" fmla="*/ 492 h 2887"/>
                <a:gd name="T34" fmla="*/ 1751 w 1939"/>
                <a:gd name="T35" fmla="*/ 354 h 2887"/>
                <a:gd name="T36" fmla="*/ 1664 w 1939"/>
                <a:gd name="T37" fmla="*/ 242 h 2887"/>
                <a:gd name="T38" fmla="*/ 1543 w 1939"/>
                <a:gd name="T39" fmla="*/ 168 h 2887"/>
                <a:gd name="T40" fmla="*/ 1398 w 1939"/>
                <a:gd name="T41" fmla="*/ 141 h 2887"/>
                <a:gd name="T42" fmla="*/ 1186 w 1939"/>
                <a:gd name="T43" fmla="*/ 154 h 2887"/>
                <a:gd name="T44" fmla="*/ 1057 w 1939"/>
                <a:gd name="T45" fmla="*/ 213 h 2887"/>
                <a:gd name="T46" fmla="*/ 957 w 1939"/>
                <a:gd name="T47" fmla="*/ 313 h 2887"/>
                <a:gd name="T48" fmla="*/ 897 w 1939"/>
                <a:gd name="T49" fmla="*/ 443 h 2887"/>
                <a:gd name="T50" fmla="*/ 884 w 1939"/>
                <a:gd name="T51" fmla="*/ 1064 h 2887"/>
                <a:gd name="T52" fmla="*/ 904 w 1939"/>
                <a:gd name="T53" fmla="*/ 1143 h 2887"/>
                <a:gd name="T54" fmla="*/ 958 w 1939"/>
                <a:gd name="T55" fmla="*/ 1203 h 2887"/>
                <a:gd name="T56" fmla="*/ 987 w 1939"/>
                <a:gd name="T57" fmla="*/ 1243 h 2887"/>
                <a:gd name="T58" fmla="*/ 987 w 1939"/>
                <a:gd name="T59" fmla="*/ 1786 h 2887"/>
                <a:gd name="T60" fmla="*/ 954 w 1939"/>
                <a:gd name="T61" fmla="*/ 1838 h 2887"/>
                <a:gd name="T62" fmla="*/ 904 w 1939"/>
                <a:gd name="T63" fmla="*/ 1865 h 2887"/>
                <a:gd name="T64" fmla="*/ 824 w 1939"/>
                <a:gd name="T65" fmla="*/ 1908 h 2887"/>
                <a:gd name="T66" fmla="*/ 710 w 1939"/>
                <a:gd name="T67" fmla="*/ 1972 h 2887"/>
                <a:gd name="T68" fmla="*/ 572 w 1939"/>
                <a:gd name="T69" fmla="*/ 2055 h 2887"/>
                <a:gd name="T70" fmla="*/ 420 w 1939"/>
                <a:gd name="T71" fmla="*/ 2156 h 2887"/>
                <a:gd name="T72" fmla="*/ 261 w 1939"/>
                <a:gd name="T73" fmla="*/ 2274 h 2887"/>
                <a:gd name="T74" fmla="*/ 165 w 1939"/>
                <a:gd name="T75" fmla="*/ 2367 h 2887"/>
                <a:gd name="T76" fmla="*/ 140 w 1939"/>
                <a:gd name="T77" fmla="*/ 2458 h 2887"/>
                <a:gd name="T78" fmla="*/ 131 w 1939"/>
                <a:gd name="T79" fmla="*/ 2852 h 2887"/>
                <a:gd name="T80" fmla="*/ 88 w 1939"/>
                <a:gd name="T81" fmla="*/ 2885 h 2887"/>
                <a:gd name="T82" fmla="*/ 34 w 1939"/>
                <a:gd name="T83" fmla="*/ 2877 h 2887"/>
                <a:gd name="T84" fmla="*/ 2 w 1939"/>
                <a:gd name="T85" fmla="*/ 2836 h 2887"/>
                <a:gd name="T86" fmla="*/ 2 w 1939"/>
                <a:gd name="T87" fmla="*/ 2418 h 2887"/>
                <a:gd name="T88" fmla="*/ 39 w 1939"/>
                <a:gd name="T89" fmla="*/ 2303 h 2887"/>
                <a:gd name="T90" fmla="*/ 118 w 1939"/>
                <a:gd name="T91" fmla="*/ 2209 h 2887"/>
                <a:gd name="T92" fmla="*/ 287 w 1939"/>
                <a:gd name="T93" fmla="*/ 2078 h 2887"/>
                <a:gd name="T94" fmla="*/ 452 w 1939"/>
                <a:gd name="T95" fmla="*/ 1965 h 2887"/>
                <a:gd name="T96" fmla="*/ 603 w 1939"/>
                <a:gd name="T97" fmla="*/ 1871 h 2887"/>
                <a:gd name="T98" fmla="*/ 731 w 1939"/>
                <a:gd name="T99" fmla="*/ 1798 h 2887"/>
                <a:gd name="T100" fmla="*/ 826 w 1939"/>
                <a:gd name="T101" fmla="*/ 1747 h 2887"/>
                <a:gd name="T102" fmla="*/ 822 w 1939"/>
                <a:gd name="T103" fmla="*/ 1269 h 2887"/>
                <a:gd name="T104" fmla="*/ 764 w 1939"/>
                <a:gd name="T105" fmla="*/ 1175 h 2887"/>
                <a:gd name="T106" fmla="*/ 744 w 1939"/>
                <a:gd name="T107" fmla="*/ 1064 h 2887"/>
                <a:gd name="T108" fmla="*/ 756 w 1939"/>
                <a:gd name="T109" fmla="*/ 426 h 2887"/>
                <a:gd name="T110" fmla="*/ 818 w 1939"/>
                <a:gd name="T111" fmla="*/ 268 h 2887"/>
                <a:gd name="T112" fmla="*/ 922 w 1939"/>
                <a:gd name="T113" fmla="*/ 140 h 2887"/>
                <a:gd name="T114" fmla="*/ 1062 w 1939"/>
                <a:gd name="T115" fmla="*/ 49 h 2887"/>
                <a:gd name="T116" fmla="*/ 1226 w 1939"/>
                <a:gd name="T117" fmla="*/ 4 h 2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39" h="2887">
                  <a:moveTo>
                    <a:pt x="1285" y="0"/>
                  </a:moveTo>
                  <a:lnTo>
                    <a:pt x="1398" y="0"/>
                  </a:lnTo>
                  <a:lnTo>
                    <a:pt x="1457" y="4"/>
                  </a:lnTo>
                  <a:lnTo>
                    <a:pt x="1514" y="13"/>
                  </a:lnTo>
                  <a:lnTo>
                    <a:pt x="1569" y="28"/>
                  </a:lnTo>
                  <a:lnTo>
                    <a:pt x="1621" y="49"/>
                  </a:lnTo>
                  <a:lnTo>
                    <a:pt x="1670" y="75"/>
                  </a:lnTo>
                  <a:lnTo>
                    <a:pt x="1717" y="106"/>
                  </a:lnTo>
                  <a:lnTo>
                    <a:pt x="1761" y="140"/>
                  </a:lnTo>
                  <a:lnTo>
                    <a:pt x="1799" y="179"/>
                  </a:lnTo>
                  <a:lnTo>
                    <a:pt x="1834" y="223"/>
                  </a:lnTo>
                  <a:lnTo>
                    <a:pt x="1865" y="268"/>
                  </a:lnTo>
                  <a:lnTo>
                    <a:pt x="1891" y="318"/>
                  </a:lnTo>
                  <a:lnTo>
                    <a:pt x="1912" y="371"/>
                  </a:lnTo>
                  <a:lnTo>
                    <a:pt x="1927" y="426"/>
                  </a:lnTo>
                  <a:lnTo>
                    <a:pt x="1936" y="483"/>
                  </a:lnTo>
                  <a:lnTo>
                    <a:pt x="1939" y="542"/>
                  </a:lnTo>
                  <a:lnTo>
                    <a:pt x="1939" y="1064"/>
                  </a:lnTo>
                  <a:lnTo>
                    <a:pt x="1936" y="1103"/>
                  </a:lnTo>
                  <a:lnTo>
                    <a:pt x="1930" y="1140"/>
                  </a:lnTo>
                  <a:lnTo>
                    <a:pt x="1918" y="1175"/>
                  </a:lnTo>
                  <a:lnTo>
                    <a:pt x="1903" y="1208"/>
                  </a:lnTo>
                  <a:lnTo>
                    <a:pt x="1884" y="1240"/>
                  </a:lnTo>
                  <a:lnTo>
                    <a:pt x="1861" y="1269"/>
                  </a:lnTo>
                  <a:lnTo>
                    <a:pt x="1834" y="1295"/>
                  </a:lnTo>
                  <a:lnTo>
                    <a:pt x="1834" y="1764"/>
                  </a:lnTo>
                  <a:lnTo>
                    <a:pt x="1831" y="1784"/>
                  </a:lnTo>
                  <a:lnTo>
                    <a:pt x="1825" y="1801"/>
                  </a:lnTo>
                  <a:lnTo>
                    <a:pt x="1814" y="1814"/>
                  </a:lnTo>
                  <a:lnTo>
                    <a:pt x="1799" y="1825"/>
                  </a:lnTo>
                  <a:lnTo>
                    <a:pt x="1782" y="1832"/>
                  </a:lnTo>
                  <a:lnTo>
                    <a:pt x="1764" y="1835"/>
                  </a:lnTo>
                  <a:lnTo>
                    <a:pt x="1745" y="1832"/>
                  </a:lnTo>
                  <a:lnTo>
                    <a:pt x="1728" y="1825"/>
                  </a:lnTo>
                  <a:lnTo>
                    <a:pt x="1714" y="1814"/>
                  </a:lnTo>
                  <a:lnTo>
                    <a:pt x="1703" y="1801"/>
                  </a:lnTo>
                  <a:lnTo>
                    <a:pt x="1696" y="1784"/>
                  </a:lnTo>
                  <a:lnTo>
                    <a:pt x="1694" y="1764"/>
                  </a:lnTo>
                  <a:lnTo>
                    <a:pt x="1694" y="1260"/>
                  </a:lnTo>
                  <a:lnTo>
                    <a:pt x="1696" y="1243"/>
                  </a:lnTo>
                  <a:lnTo>
                    <a:pt x="1701" y="1227"/>
                  </a:lnTo>
                  <a:lnTo>
                    <a:pt x="1712" y="1213"/>
                  </a:lnTo>
                  <a:lnTo>
                    <a:pt x="1725" y="1203"/>
                  </a:lnTo>
                  <a:lnTo>
                    <a:pt x="1746" y="1186"/>
                  </a:lnTo>
                  <a:lnTo>
                    <a:pt x="1764" y="1165"/>
                  </a:lnTo>
                  <a:lnTo>
                    <a:pt x="1779" y="1143"/>
                  </a:lnTo>
                  <a:lnTo>
                    <a:pt x="1790" y="1119"/>
                  </a:lnTo>
                  <a:lnTo>
                    <a:pt x="1796" y="1092"/>
                  </a:lnTo>
                  <a:lnTo>
                    <a:pt x="1798" y="1064"/>
                  </a:lnTo>
                  <a:lnTo>
                    <a:pt x="1798" y="542"/>
                  </a:lnTo>
                  <a:lnTo>
                    <a:pt x="1796" y="492"/>
                  </a:lnTo>
                  <a:lnTo>
                    <a:pt x="1786" y="443"/>
                  </a:lnTo>
                  <a:lnTo>
                    <a:pt x="1772" y="397"/>
                  </a:lnTo>
                  <a:lnTo>
                    <a:pt x="1751" y="354"/>
                  </a:lnTo>
                  <a:lnTo>
                    <a:pt x="1727" y="313"/>
                  </a:lnTo>
                  <a:lnTo>
                    <a:pt x="1697" y="276"/>
                  </a:lnTo>
                  <a:lnTo>
                    <a:pt x="1664" y="242"/>
                  </a:lnTo>
                  <a:lnTo>
                    <a:pt x="1627" y="213"/>
                  </a:lnTo>
                  <a:lnTo>
                    <a:pt x="1586" y="188"/>
                  </a:lnTo>
                  <a:lnTo>
                    <a:pt x="1543" y="168"/>
                  </a:lnTo>
                  <a:lnTo>
                    <a:pt x="1496" y="154"/>
                  </a:lnTo>
                  <a:lnTo>
                    <a:pt x="1448" y="144"/>
                  </a:lnTo>
                  <a:lnTo>
                    <a:pt x="1398" y="141"/>
                  </a:lnTo>
                  <a:lnTo>
                    <a:pt x="1285" y="141"/>
                  </a:lnTo>
                  <a:lnTo>
                    <a:pt x="1235" y="144"/>
                  </a:lnTo>
                  <a:lnTo>
                    <a:pt x="1186" y="154"/>
                  </a:lnTo>
                  <a:lnTo>
                    <a:pt x="1141" y="168"/>
                  </a:lnTo>
                  <a:lnTo>
                    <a:pt x="1097" y="189"/>
                  </a:lnTo>
                  <a:lnTo>
                    <a:pt x="1057" y="213"/>
                  </a:lnTo>
                  <a:lnTo>
                    <a:pt x="1019" y="243"/>
                  </a:lnTo>
                  <a:lnTo>
                    <a:pt x="985" y="276"/>
                  </a:lnTo>
                  <a:lnTo>
                    <a:pt x="957" y="313"/>
                  </a:lnTo>
                  <a:lnTo>
                    <a:pt x="931" y="354"/>
                  </a:lnTo>
                  <a:lnTo>
                    <a:pt x="912" y="397"/>
                  </a:lnTo>
                  <a:lnTo>
                    <a:pt x="897" y="443"/>
                  </a:lnTo>
                  <a:lnTo>
                    <a:pt x="887" y="492"/>
                  </a:lnTo>
                  <a:lnTo>
                    <a:pt x="884" y="542"/>
                  </a:lnTo>
                  <a:lnTo>
                    <a:pt x="884" y="1064"/>
                  </a:lnTo>
                  <a:lnTo>
                    <a:pt x="886" y="1092"/>
                  </a:lnTo>
                  <a:lnTo>
                    <a:pt x="894" y="1119"/>
                  </a:lnTo>
                  <a:lnTo>
                    <a:pt x="904" y="1143"/>
                  </a:lnTo>
                  <a:lnTo>
                    <a:pt x="918" y="1165"/>
                  </a:lnTo>
                  <a:lnTo>
                    <a:pt x="936" y="1186"/>
                  </a:lnTo>
                  <a:lnTo>
                    <a:pt x="958" y="1203"/>
                  </a:lnTo>
                  <a:lnTo>
                    <a:pt x="971" y="1213"/>
                  </a:lnTo>
                  <a:lnTo>
                    <a:pt x="981" y="1227"/>
                  </a:lnTo>
                  <a:lnTo>
                    <a:pt x="987" y="1243"/>
                  </a:lnTo>
                  <a:lnTo>
                    <a:pt x="989" y="1260"/>
                  </a:lnTo>
                  <a:lnTo>
                    <a:pt x="989" y="1764"/>
                  </a:lnTo>
                  <a:lnTo>
                    <a:pt x="987" y="1786"/>
                  </a:lnTo>
                  <a:lnTo>
                    <a:pt x="980" y="1805"/>
                  </a:lnTo>
                  <a:lnTo>
                    <a:pt x="969" y="1823"/>
                  </a:lnTo>
                  <a:lnTo>
                    <a:pt x="954" y="1838"/>
                  </a:lnTo>
                  <a:lnTo>
                    <a:pt x="937" y="1849"/>
                  </a:lnTo>
                  <a:lnTo>
                    <a:pt x="924" y="1856"/>
                  </a:lnTo>
                  <a:lnTo>
                    <a:pt x="904" y="1865"/>
                  </a:lnTo>
                  <a:lnTo>
                    <a:pt x="882" y="1877"/>
                  </a:lnTo>
                  <a:lnTo>
                    <a:pt x="854" y="1891"/>
                  </a:lnTo>
                  <a:lnTo>
                    <a:pt x="824" y="1908"/>
                  </a:lnTo>
                  <a:lnTo>
                    <a:pt x="789" y="1926"/>
                  </a:lnTo>
                  <a:lnTo>
                    <a:pt x="751" y="1947"/>
                  </a:lnTo>
                  <a:lnTo>
                    <a:pt x="710" y="1972"/>
                  </a:lnTo>
                  <a:lnTo>
                    <a:pt x="666" y="1997"/>
                  </a:lnTo>
                  <a:lnTo>
                    <a:pt x="620" y="2025"/>
                  </a:lnTo>
                  <a:lnTo>
                    <a:pt x="572" y="2055"/>
                  </a:lnTo>
                  <a:lnTo>
                    <a:pt x="523" y="2087"/>
                  </a:lnTo>
                  <a:lnTo>
                    <a:pt x="472" y="2121"/>
                  </a:lnTo>
                  <a:lnTo>
                    <a:pt x="420" y="2156"/>
                  </a:lnTo>
                  <a:lnTo>
                    <a:pt x="367" y="2194"/>
                  </a:lnTo>
                  <a:lnTo>
                    <a:pt x="314" y="2234"/>
                  </a:lnTo>
                  <a:lnTo>
                    <a:pt x="261" y="2274"/>
                  </a:lnTo>
                  <a:lnTo>
                    <a:pt x="206" y="2318"/>
                  </a:lnTo>
                  <a:lnTo>
                    <a:pt x="184" y="2340"/>
                  </a:lnTo>
                  <a:lnTo>
                    <a:pt x="165" y="2367"/>
                  </a:lnTo>
                  <a:lnTo>
                    <a:pt x="151" y="2395"/>
                  </a:lnTo>
                  <a:lnTo>
                    <a:pt x="144" y="2426"/>
                  </a:lnTo>
                  <a:lnTo>
                    <a:pt x="140" y="2458"/>
                  </a:lnTo>
                  <a:lnTo>
                    <a:pt x="140" y="2817"/>
                  </a:lnTo>
                  <a:lnTo>
                    <a:pt x="137" y="2836"/>
                  </a:lnTo>
                  <a:lnTo>
                    <a:pt x="131" y="2852"/>
                  </a:lnTo>
                  <a:lnTo>
                    <a:pt x="120" y="2867"/>
                  </a:lnTo>
                  <a:lnTo>
                    <a:pt x="105" y="2877"/>
                  </a:lnTo>
                  <a:lnTo>
                    <a:pt x="88" y="2885"/>
                  </a:lnTo>
                  <a:lnTo>
                    <a:pt x="70" y="2887"/>
                  </a:lnTo>
                  <a:lnTo>
                    <a:pt x="51" y="2885"/>
                  </a:lnTo>
                  <a:lnTo>
                    <a:pt x="34" y="2877"/>
                  </a:lnTo>
                  <a:lnTo>
                    <a:pt x="20" y="2867"/>
                  </a:lnTo>
                  <a:lnTo>
                    <a:pt x="10" y="2852"/>
                  </a:lnTo>
                  <a:lnTo>
                    <a:pt x="2" y="2836"/>
                  </a:lnTo>
                  <a:lnTo>
                    <a:pt x="0" y="2817"/>
                  </a:lnTo>
                  <a:lnTo>
                    <a:pt x="0" y="2458"/>
                  </a:lnTo>
                  <a:lnTo>
                    <a:pt x="2" y="2418"/>
                  </a:lnTo>
                  <a:lnTo>
                    <a:pt x="10" y="2377"/>
                  </a:lnTo>
                  <a:lnTo>
                    <a:pt x="22" y="2339"/>
                  </a:lnTo>
                  <a:lnTo>
                    <a:pt x="39" y="2303"/>
                  </a:lnTo>
                  <a:lnTo>
                    <a:pt x="62" y="2269"/>
                  </a:lnTo>
                  <a:lnTo>
                    <a:pt x="87" y="2237"/>
                  </a:lnTo>
                  <a:lnTo>
                    <a:pt x="118" y="2209"/>
                  </a:lnTo>
                  <a:lnTo>
                    <a:pt x="174" y="2163"/>
                  </a:lnTo>
                  <a:lnTo>
                    <a:pt x="231" y="2120"/>
                  </a:lnTo>
                  <a:lnTo>
                    <a:pt x="287" y="2078"/>
                  </a:lnTo>
                  <a:lnTo>
                    <a:pt x="344" y="2039"/>
                  </a:lnTo>
                  <a:lnTo>
                    <a:pt x="398" y="2001"/>
                  </a:lnTo>
                  <a:lnTo>
                    <a:pt x="452" y="1965"/>
                  </a:lnTo>
                  <a:lnTo>
                    <a:pt x="504" y="1931"/>
                  </a:lnTo>
                  <a:lnTo>
                    <a:pt x="555" y="1901"/>
                  </a:lnTo>
                  <a:lnTo>
                    <a:pt x="603" y="1871"/>
                  </a:lnTo>
                  <a:lnTo>
                    <a:pt x="649" y="1844"/>
                  </a:lnTo>
                  <a:lnTo>
                    <a:pt x="692" y="1820"/>
                  </a:lnTo>
                  <a:lnTo>
                    <a:pt x="731" y="1798"/>
                  </a:lnTo>
                  <a:lnTo>
                    <a:pt x="767" y="1778"/>
                  </a:lnTo>
                  <a:lnTo>
                    <a:pt x="799" y="1761"/>
                  </a:lnTo>
                  <a:lnTo>
                    <a:pt x="826" y="1747"/>
                  </a:lnTo>
                  <a:lnTo>
                    <a:pt x="849" y="1736"/>
                  </a:lnTo>
                  <a:lnTo>
                    <a:pt x="849" y="1295"/>
                  </a:lnTo>
                  <a:lnTo>
                    <a:pt x="822" y="1269"/>
                  </a:lnTo>
                  <a:lnTo>
                    <a:pt x="799" y="1240"/>
                  </a:lnTo>
                  <a:lnTo>
                    <a:pt x="780" y="1208"/>
                  </a:lnTo>
                  <a:lnTo>
                    <a:pt x="764" y="1175"/>
                  </a:lnTo>
                  <a:lnTo>
                    <a:pt x="753" y="1140"/>
                  </a:lnTo>
                  <a:lnTo>
                    <a:pt x="746" y="1103"/>
                  </a:lnTo>
                  <a:lnTo>
                    <a:pt x="744" y="1064"/>
                  </a:lnTo>
                  <a:lnTo>
                    <a:pt x="744" y="542"/>
                  </a:lnTo>
                  <a:lnTo>
                    <a:pt x="747" y="483"/>
                  </a:lnTo>
                  <a:lnTo>
                    <a:pt x="756" y="426"/>
                  </a:lnTo>
                  <a:lnTo>
                    <a:pt x="771" y="371"/>
                  </a:lnTo>
                  <a:lnTo>
                    <a:pt x="792" y="318"/>
                  </a:lnTo>
                  <a:lnTo>
                    <a:pt x="818" y="268"/>
                  </a:lnTo>
                  <a:lnTo>
                    <a:pt x="848" y="223"/>
                  </a:lnTo>
                  <a:lnTo>
                    <a:pt x="883" y="179"/>
                  </a:lnTo>
                  <a:lnTo>
                    <a:pt x="922" y="140"/>
                  </a:lnTo>
                  <a:lnTo>
                    <a:pt x="966" y="106"/>
                  </a:lnTo>
                  <a:lnTo>
                    <a:pt x="1012" y="75"/>
                  </a:lnTo>
                  <a:lnTo>
                    <a:pt x="1062" y="49"/>
                  </a:lnTo>
                  <a:lnTo>
                    <a:pt x="1114" y="28"/>
                  </a:lnTo>
                  <a:lnTo>
                    <a:pt x="1169" y="13"/>
                  </a:lnTo>
                  <a:lnTo>
                    <a:pt x="1226" y="4"/>
                  </a:lnTo>
                  <a:lnTo>
                    <a:pt x="1285" y="0"/>
                  </a:lnTo>
                  <a:close/>
                </a:path>
              </a:pathLst>
            </a:custGeom>
            <a:solidFill>
              <a:schemeClr val="bg1"/>
            </a:solidFill>
            <a:ln w="0">
              <a:noFill/>
              <a:prstDash val="solid"/>
              <a:round/>
            </a:ln>
          </p:spPr>
          <p:txBody>
            <a:bodyPr vert="horz" wrap="square" lIns="68580" tIns="34290" rIns="68580" bIns="34290" numCol="1" anchor="t" anchorCtr="0" compatLnSpc="1"/>
            <a:lstStyle/>
            <a:p>
              <a:pPr>
                <a:defRPr/>
              </a:pPr>
              <a:endParaRPr lang="en-US" kern="0" dirty="0">
                <a:solidFill>
                  <a:prstClr val="black"/>
                </a:solidFill>
                <a:cs typeface="+mn-ea"/>
                <a:sym typeface="+mn-lt"/>
              </a:endParaRPr>
            </a:p>
          </p:txBody>
        </p:sp>
        <p:sp>
          <p:nvSpPr>
            <p:cNvPr id="26" name="Freeform 94"/>
            <p:cNvSpPr>
              <a:spLocks noEditPoints="1"/>
            </p:cNvSpPr>
            <p:nvPr/>
          </p:nvSpPr>
          <p:spPr bwMode="auto">
            <a:xfrm>
              <a:off x="5897572" y="3953979"/>
              <a:ext cx="83871" cy="284131"/>
            </a:xfrm>
            <a:custGeom>
              <a:avLst/>
              <a:gdLst>
                <a:gd name="T0" fmla="*/ 144 w 487"/>
                <a:gd name="T1" fmla="*/ 1406 h 1657"/>
                <a:gd name="T2" fmla="*/ 335 w 487"/>
                <a:gd name="T3" fmla="*/ 1404 h 1657"/>
                <a:gd name="T4" fmla="*/ 264 w 487"/>
                <a:gd name="T5" fmla="*/ 313 h 1657"/>
                <a:gd name="T6" fmla="*/ 217 w 487"/>
                <a:gd name="T7" fmla="*/ 313 h 1657"/>
                <a:gd name="T8" fmla="*/ 416 w 487"/>
                <a:gd name="T9" fmla="*/ 0 h 1657"/>
                <a:gd name="T10" fmla="*/ 452 w 487"/>
                <a:gd name="T11" fmla="*/ 9 h 1657"/>
                <a:gd name="T12" fmla="*/ 477 w 487"/>
                <a:gd name="T13" fmla="*/ 35 h 1657"/>
                <a:gd name="T14" fmla="*/ 487 w 487"/>
                <a:gd name="T15" fmla="*/ 70 h 1657"/>
                <a:gd name="T16" fmla="*/ 476 w 487"/>
                <a:gd name="T17" fmla="*/ 142 h 1657"/>
                <a:gd name="T18" fmla="*/ 445 w 487"/>
                <a:gd name="T19" fmla="*/ 206 h 1657"/>
                <a:gd name="T20" fmla="*/ 477 w 487"/>
                <a:gd name="T21" fmla="*/ 1431 h 1657"/>
                <a:gd name="T22" fmla="*/ 466 w 487"/>
                <a:gd name="T23" fmla="*/ 1470 h 1657"/>
                <a:gd name="T24" fmla="*/ 284 w 487"/>
                <a:gd name="T25" fmla="*/ 1638 h 1657"/>
                <a:gd name="T26" fmla="*/ 254 w 487"/>
                <a:gd name="T27" fmla="*/ 1655 h 1657"/>
                <a:gd name="T28" fmla="*/ 221 w 487"/>
                <a:gd name="T29" fmla="*/ 1655 h 1657"/>
                <a:gd name="T30" fmla="*/ 190 w 487"/>
                <a:gd name="T31" fmla="*/ 1639 h 1657"/>
                <a:gd name="T32" fmla="*/ 14 w 487"/>
                <a:gd name="T33" fmla="*/ 1478 h 1657"/>
                <a:gd name="T34" fmla="*/ 2 w 487"/>
                <a:gd name="T35" fmla="*/ 1450 h 1657"/>
                <a:gd name="T36" fmla="*/ 54 w 487"/>
                <a:gd name="T37" fmla="*/ 223 h 1657"/>
                <a:gd name="T38" fmla="*/ 20 w 487"/>
                <a:gd name="T39" fmla="*/ 168 h 1657"/>
                <a:gd name="T40" fmla="*/ 2 w 487"/>
                <a:gd name="T41" fmla="*/ 105 h 1657"/>
                <a:gd name="T42" fmla="*/ 2 w 487"/>
                <a:gd name="T43" fmla="*/ 52 h 1657"/>
                <a:gd name="T44" fmla="*/ 20 w 487"/>
                <a:gd name="T45" fmla="*/ 21 h 1657"/>
                <a:gd name="T46" fmla="*/ 51 w 487"/>
                <a:gd name="T47" fmla="*/ 3 h 1657"/>
                <a:gd name="T48" fmla="*/ 88 w 487"/>
                <a:gd name="T49" fmla="*/ 3 h 1657"/>
                <a:gd name="T50" fmla="*/ 120 w 487"/>
                <a:gd name="T51" fmla="*/ 21 h 1657"/>
                <a:gd name="T52" fmla="*/ 137 w 487"/>
                <a:gd name="T53" fmla="*/ 52 h 1657"/>
                <a:gd name="T54" fmla="*/ 143 w 487"/>
                <a:gd name="T55" fmla="*/ 95 h 1657"/>
                <a:gd name="T56" fmla="*/ 163 w 487"/>
                <a:gd name="T57" fmla="*/ 135 h 1657"/>
                <a:gd name="T58" fmla="*/ 198 w 487"/>
                <a:gd name="T59" fmla="*/ 164 h 1657"/>
                <a:gd name="T60" fmla="*/ 244 w 487"/>
                <a:gd name="T61" fmla="*/ 174 h 1657"/>
                <a:gd name="T62" fmla="*/ 283 w 487"/>
                <a:gd name="T63" fmla="*/ 166 h 1657"/>
                <a:gd name="T64" fmla="*/ 306 w 487"/>
                <a:gd name="T65" fmla="*/ 151 h 1657"/>
                <a:gd name="T66" fmla="*/ 327 w 487"/>
                <a:gd name="T67" fmla="*/ 131 h 1657"/>
                <a:gd name="T68" fmla="*/ 344 w 487"/>
                <a:gd name="T69" fmla="*/ 92 h 1657"/>
                <a:gd name="T70" fmla="*/ 349 w 487"/>
                <a:gd name="T71" fmla="*/ 52 h 1657"/>
                <a:gd name="T72" fmla="*/ 366 w 487"/>
                <a:gd name="T73" fmla="*/ 21 h 1657"/>
                <a:gd name="T74" fmla="*/ 398 w 487"/>
                <a:gd name="T75" fmla="*/ 3 h 1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7" h="1657">
                  <a:moveTo>
                    <a:pt x="190" y="308"/>
                  </a:moveTo>
                  <a:lnTo>
                    <a:pt x="144" y="1406"/>
                  </a:lnTo>
                  <a:lnTo>
                    <a:pt x="237" y="1492"/>
                  </a:lnTo>
                  <a:lnTo>
                    <a:pt x="335" y="1404"/>
                  </a:lnTo>
                  <a:lnTo>
                    <a:pt x="285" y="311"/>
                  </a:lnTo>
                  <a:lnTo>
                    <a:pt x="264" y="313"/>
                  </a:lnTo>
                  <a:lnTo>
                    <a:pt x="244" y="314"/>
                  </a:lnTo>
                  <a:lnTo>
                    <a:pt x="217" y="313"/>
                  </a:lnTo>
                  <a:lnTo>
                    <a:pt x="190" y="308"/>
                  </a:lnTo>
                  <a:close/>
                  <a:moveTo>
                    <a:pt x="416" y="0"/>
                  </a:moveTo>
                  <a:lnTo>
                    <a:pt x="435" y="3"/>
                  </a:lnTo>
                  <a:lnTo>
                    <a:pt x="452" y="9"/>
                  </a:lnTo>
                  <a:lnTo>
                    <a:pt x="466" y="21"/>
                  </a:lnTo>
                  <a:lnTo>
                    <a:pt x="477" y="35"/>
                  </a:lnTo>
                  <a:lnTo>
                    <a:pt x="484" y="52"/>
                  </a:lnTo>
                  <a:lnTo>
                    <a:pt x="487" y="70"/>
                  </a:lnTo>
                  <a:lnTo>
                    <a:pt x="484" y="107"/>
                  </a:lnTo>
                  <a:lnTo>
                    <a:pt x="476" y="142"/>
                  </a:lnTo>
                  <a:lnTo>
                    <a:pt x="463" y="176"/>
                  </a:lnTo>
                  <a:lnTo>
                    <a:pt x="445" y="206"/>
                  </a:lnTo>
                  <a:lnTo>
                    <a:pt x="422" y="234"/>
                  </a:lnTo>
                  <a:lnTo>
                    <a:pt x="477" y="1431"/>
                  </a:lnTo>
                  <a:lnTo>
                    <a:pt x="475" y="1451"/>
                  </a:lnTo>
                  <a:lnTo>
                    <a:pt x="466" y="1470"/>
                  </a:lnTo>
                  <a:lnTo>
                    <a:pt x="453" y="1486"/>
                  </a:lnTo>
                  <a:lnTo>
                    <a:pt x="284" y="1638"/>
                  </a:lnTo>
                  <a:lnTo>
                    <a:pt x="270" y="1649"/>
                  </a:lnTo>
                  <a:lnTo>
                    <a:pt x="254" y="1655"/>
                  </a:lnTo>
                  <a:lnTo>
                    <a:pt x="237" y="1657"/>
                  </a:lnTo>
                  <a:lnTo>
                    <a:pt x="221" y="1655"/>
                  </a:lnTo>
                  <a:lnTo>
                    <a:pt x="205" y="1649"/>
                  </a:lnTo>
                  <a:lnTo>
                    <a:pt x="190" y="1639"/>
                  </a:lnTo>
                  <a:lnTo>
                    <a:pt x="24" y="1489"/>
                  </a:lnTo>
                  <a:lnTo>
                    <a:pt x="14" y="1478"/>
                  </a:lnTo>
                  <a:lnTo>
                    <a:pt x="6" y="1465"/>
                  </a:lnTo>
                  <a:lnTo>
                    <a:pt x="2" y="1450"/>
                  </a:lnTo>
                  <a:lnTo>
                    <a:pt x="1" y="1434"/>
                  </a:lnTo>
                  <a:lnTo>
                    <a:pt x="54" y="223"/>
                  </a:lnTo>
                  <a:lnTo>
                    <a:pt x="35" y="198"/>
                  </a:lnTo>
                  <a:lnTo>
                    <a:pt x="20" y="168"/>
                  </a:lnTo>
                  <a:lnTo>
                    <a:pt x="10" y="137"/>
                  </a:lnTo>
                  <a:lnTo>
                    <a:pt x="2" y="105"/>
                  </a:lnTo>
                  <a:lnTo>
                    <a:pt x="0" y="71"/>
                  </a:lnTo>
                  <a:lnTo>
                    <a:pt x="2" y="52"/>
                  </a:lnTo>
                  <a:lnTo>
                    <a:pt x="10" y="36"/>
                  </a:lnTo>
                  <a:lnTo>
                    <a:pt x="20" y="21"/>
                  </a:lnTo>
                  <a:lnTo>
                    <a:pt x="34" y="10"/>
                  </a:lnTo>
                  <a:lnTo>
                    <a:pt x="51" y="3"/>
                  </a:lnTo>
                  <a:lnTo>
                    <a:pt x="70" y="1"/>
                  </a:lnTo>
                  <a:lnTo>
                    <a:pt x="88" y="3"/>
                  </a:lnTo>
                  <a:lnTo>
                    <a:pt x="105" y="10"/>
                  </a:lnTo>
                  <a:lnTo>
                    <a:pt x="120" y="21"/>
                  </a:lnTo>
                  <a:lnTo>
                    <a:pt x="131" y="36"/>
                  </a:lnTo>
                  <a:lnTo>
                    <a:pt x="137" y="52"/>
                  </a:lnTo>
                  <a:lnTo>
                    <a:pt x="140" y="71"/>
                  </a:lnTo>
                  <a:lnTo>
                    <a:pt x="143" y="95"/>
                  </a:lnTo>
                  <a:lnTo>
                    <a:pt x="151" y="116"/>
                  </a:lnTo>
                  <a:lnTo>
                    <a:pt x="163" y="135"/>
                  </a:lnTo>
                  <a:lnTo>
                    <a:pt x="179" y="151"/>
                  </a:lnTo>
                  <a:lnTo>
                    <a:pt x="198" y="164"/>
                  </a:lnTo>
                  <a:lnTo>
                    <a:pt x="219" y="171"/>
                  </a:lnTo>
                  <a:lnTo>
                    <a:pt x="244" y="174"/>
                  </a:lnTo>
                  <a:lnTo>
                    <a:pt x="264" y="172"/>
                  </a:lnTo>
                  <a:lnTo>
                    <a:pt x="283" y="166"/>
                  </a:lnTo>
                  <a:lnTo>
                    <a:pt x="301" y="156"/>
                  </a:lnTo>
                  <a:lnTo>
                    <a:pt x="306" y="151"/>
                  </a:lnTo>
                  <a:lnTo>
                    <a:pt x="313" y="147"/>
                  </a:lnTo>
                  <a:lnTo>
                    <a:pt x="327" y="131"/>
                  </a:lnTo>
                  <a:lnTo>
                    <a:pt x="337" y="113"/>
                  </a:lnTo>
                  <a:lnTo>
                    <a:pt x="344" y="92"/>
                  </a:lnTo>
                  <a:lnTo>
                    <a:pt x="346" y="70"/>
                  </a:lnTo>
                  <a:lnTo>
                    <a:pt x="349" y="52"/>
                  </a:lnTo>
                  <a:lnTo>
                    <a:pt x="355" y="35"/>
                  </a:lnTo>
                  <a:lnTo>
                    <a:pt x="366" y="21"/>
                  </a:lnTo>
                  <a:lnTo>
                    <a:pt x="381" y="9"/>
                  </a:lnTo>
                  <a:lnTo>
                    <a:pt x="398" y="3"/>
                  </a:lnTo>
                  <a:lnTo>
                    <a:pt x="416" y="0"/>
                  </a:lnTo>
                  <a:close/>
                </a:path>
              </a:pathLst>
            </a:custGeom>
            <a:solidFill>
              <a:schemeClr val="bg1"/>
            </a:solidFill>
            <a:ln w="0">
              <a:noFill/>
              <a:prstDash val="solid"/>
              <a:round/>
            </a:ln>
          </p:spPr>
          <p:txBody>
            <a:bodyPr vert="horz" wrap="square" lIns="68580" tIns="34290" rIns="68580" bIns="34290" numCol="1" anchor="t" anchorCtr="0" compatLnSpc="1"/>
            <a:lstStyle/>
            <a:p>
              <a:pPr>
                <a:defRPr/>
              </a:pPr>
              <a:endParaRPr lang="en-US" kern="0" dirty="0">
                <a:solidFill>
                  <a:prstClr val="black"/>
                </a:solidFill>
                <a:cs typeface="+mn-ea"/>
                <a:sym typeface="+mn-lt"/>
              </a:endParaRPr>
            </a:p>
          </p:txBody>
        </p:sp>
        <p:sp>
          <p:nvSpPr>
            <p:cNvPr id="27" name="Freeform 95"/>
            <p:cNvSpPr>
              <a:spLocks noEditPoints="1"/>
            </p:cNvSpPr>
            <p:nvPr/>
          </p:nvSpPr>
          <p:spPr bwMode="auto">
            <a:xfrm>
              <a:off x="6174858" y="3916323"/>
              <a:ext cx="107834" cy="107834"/>
            </a:xfrm>
            <a:custGeom>
              <a:avLst/>
              <a:gdLst>
                <a:gd name="T0" fmla="*/ 140 w 632"/>
                <a:gd name="T1" fmla="*/ 147 h 632"/>
                <a:gd name="T2" fmla="*/ 140 w 632"/>
                <a:gd name="T3" fmla="*/ 492 h 632"/>
                <a:gd name="T4" fmla="*/ 487 w 632"/>
                <a:gd name="T5" fmla="*/ 492 h 632"/>
                <a:gd name="T6" fmla="*/ 476 w 632"/>
                <a:gd name="T7" fmla="*/ 447 h 632"/>
                <a:gd name="T8" fmla="*/ 460 w 632"/>
                <a:gd name="T9" fmla="*/ 402 h 632"/>
                <a:gd name="T10" fmla="*/ 440 w 632"/>
                <a:gd name="T11" fmla="*/ 361 h 632"/>
                <a:gd name="T12" fmla="*/ 416 w 632"/>
                <a:gd name="T13" fmla="*/ 320 h 632"/>
                <a:gd name="T14" fmla="*/ 387 w 632"/>
                <a:gd name="T15" fmla="*/ 283 h 632"/>
                <a:gd name="T16" fmla="*/ 352 w 632"/>
                <a:gd name="T17" fmla="*/ 249 h 632"/>
                <a:gd name="T18" fmla="*/ 314 w 632"/>
                <a:gd name="T19" fmla="*/ 219 h 632"/>
                <a:gd name="T20" fmla="*/ 274 w 632"/>
                <a:gd name="T21" fmla="*/ 194 h 632"/>
                <a:gd name="T22" fmla="*/ 232 w 632"/>
                <a:gd name="T23" fmla="*/ 174 h 632"/>
                <a:gd name="T24" fmla="*/ 187 w 632"/>
                <a:gd name="T25" fmla="*/ 158 h 632"/>
                <a:gd name="T26" fmla="*/ 140 w 632"/>
                <a:gd name="T27" fmla="*/ 147 h 632"/>
                <a:gd name="T28" fmla="*/ 70 w 632"/>
                <a:gd name="T29" fmla="*/ 0 h 632"/>
                <a:gd name="T30" fmla="*/ 123 w 632"/>
                <a:gd name="T31" fmla="*/ 2 h 632"/>
                <a:gd name="T32" fmla="*/ 176 w 632"/>
                <a:gd name="T33" fmla="*/ 10 h 632"/>
                <a:gd name="T34" fmla="*/ 227 w 632"/>
                <a:gd name="T35" fmla="*/ 22 h 632"/>
                <a:gd name="T36" fmla="*/ 277 w 632"/>
                <a:gd name="T37" fmla="*/ 40 h 632"/>
                <a:gd name="T38" fmla="*/ 325 w 632"/>
                <a:gd name="T39" fmla="*/ 61 h 632"/>
                <a:gd name="T40" fmla="*/ 371 w 632"/>
                <a:gd name="T41" fmla="*/ 87 h 632"/>
                <a:gd name="T42" fmla="*/ 413 w 632"/>
                <a:gd name="T43" fmla="*/ 117 h 632"/>
                <a:gd name="T44" fmla="*/ 454 w 632"/>
                <a:gd name="T45" fmla="*/ 151 h 632"/>
                <a:gd name="T46" fmla="*/ 491 w 632"/>
                <a:gd name="T47" fmla="*/ 190 h 632"/>
                <a:gd name="T48" fmla="*/ 523 w 632"/>
                <a:gd name="T49" fmla="*/ 230 h 632"/>
                <a:gd name="T50" fmla="*/ 552 w 632"/>
                <a:gd name="T51" fmla="*/ 273 h 632"/>
                <a:gd name="T52" fmla="*/ 575 w 632"/>
                <a:gd name="T53" fmla="*/ 317 h 632"/>
                <a:gd name="T54" fmla="*/ 595 w 632"/>
                <a:gd name="T55" fmla="*/ 363 h 632"/>
                <a:gd name="T56" fmla="*/ 611 w 632"/>
                <a:gd name="T57" fmla="*/ 412 h 632"/>
                <a:gd name="T58" fmla="*/ 623 w 632"/>
                <a:gd name="T59" fmla="*/ 461 h 632"/>
                <a:gd name="T60" fmla="*/ 629 w 632"/>
                <a:gd name="T61" fmla="*/ 511 h 632"/>
                <a:gd name="T62" fmla="*/ 632 w 632"/>
                <a:gd name="T63" fmla="*/ 562 h 632"/>
                <a:gd name="T64" fmla="*/ 629 w 632"/>
                <a:gd name="T65" fmla="*/ 581 h 632"/>
                <a:gd name="T66" fmla="*/ 622 w 632"/>
                <a:gd name="T67" fmla="*/ 598 h 632"/>
                <a:gd name="T68" fmla="*/ 611 w 632"/>
                <a:gd name="T69" fmla="*/ 612 h 632"/>
                <a:gd name="T70" fmla="*/ 598 w 632"/>
                <a:gd name="T71" fmla="*/ 623 h 632"/>
                <a:gd name="T72" fmla="*/ 580 w 632"/>
                <a:gd name="T73" fmla="*/ 630 h 632"/>
                <a:gd name="T74" fmla="*/ 561 w 632"/>
                <a:gd name="T75" fmla="*/ 632 h 632"/>
                <a:gd name="T76" fmla="*/ 70 w 632"/>
                <a:gd name="T77" fmla="*/ 632 h 632"/>
                <a:gd name="T78" fmla="*/ 52 w 632"/>
                <a:gd name="T79" fmla="*/ 630 h 632"/>
                <a:gd name="T80" fmla="*/ 35 w 632"/>
                <a:gd name="T81" fmla="*/ 623 h 632"/>
                <a:gd name="T82" fmla="*/ 21 w 632"/>
                <a:gd name="T83" fmla="*/ 612 h 632"/>
                <a:gd name="T84" fmla="*/ 9 w 632"/>
                <a:gd name="T85" fmla="*/ 598 h 632"/>
                <a:gd name="T86" fmla="*/ 3 w 632"/>
                <a:gd name="T87" fmla="*/ 581 h 632"/>
                <a:gd name="T88" fmla="*/ 0 w 632"/>
                <a:gd name="T89" fmla="*/ 562 h 632"/>
                <a:gd name="T90" fmla="*/ 0 w 632"/>
                <a:gd name="T91" fmla="*/ 70 h 632"/>
                <a:gd name="T92" fmla="*/ 3 w 632"/>
                <a:gd name="T93" fmla="*/ 51 h 632"/>
                <a:gd name="T94" fmla="*/ 9 w 632"/>
                <a:gd name="T95" fmla="*/ 34 h 632"/>
                <a:gd name="T96" fmla="*/ 20 w 632"/>
                <a:gd name="T97" fmla="*/ 20 h 632"/>
                <a:gd name="T98" fmla="*/ 35 w 632"/>
                <a:gd name="T99" fmla="*/ 10 h 632"/>
                <a:gd name="T100" fmla="*/ 52 w 632"/>
                <a:gd name="T101" fmla="*/ 2 h 632"/>
                <a:gd name="T102" fmla="*/ 70 w 632"/>
                <a:gd name="T103" fmla="*/ 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32" h="632">
                  <a:moveTo>
                    <a:pt x="140" y="147"/>
                  </a:moveTo>
                  <a:lnTo>
                    <a:pt x="140" y="492"/>
                  </a:lnTo>
                  <a:lnTo>
                    <a:pt x="487" y="492"/>
                  </a:lnTo>
                  <a:lnTo>
                    <a:pt x="476" y="447"/>
                  </a:lnTo>
                  <a:lnTo>
                    <a:pt x="460" y="402"/>
                  </a:lnTo>
                  <a:lnTo>
                    <a:pt x="440" y="361"/>
                  </a:lnTo>
                  <a:lnTo>
                    <a:pt x="416" y="320"/>
                  </a:lnTo>
                  <a:lnTo>
                    <a:pt x="387" y="283"/>
                  </a:lnTo>
                  <a:lnTo>
                    <a:pt x="352" y="249"/>
                  </a:lnTo>
                  <a:lnTo>
                    <a:pt x="314" y="219"/>
                  </a:lnTo>
                  <a:lnTo>
                    <a:pt x="274" y="194"/>
                  </a:lnTo>
                  <a:lnTo>
                    <a:pt x="232" y="174"/>
                  </a:lnTo>
                  <a:lnTo>
                    <a:pt x="187" y="158"/>
                  </a:lnTo>
                  <a:lnTo>
                    <a:pt x="140" y="147"/>
                  </a:lnTo>
                  <a:close/>
                  <a:moveTo>
                    <a:pt x="70" y="0"/>
                  </a:moveTo>
                  <a:lnTo>
                    <a:pt x="123" y="2"/>
                  </a:lnTo>
                  <a:lnTo>
                    <a:pt x="176" y="10"/>
                  </a:lnTo>
                  <a:lnTo>
                    <a:pt x="227" y="22"/>
                  </a:lnTo>
                  <a:lnTo>
                    <a:pt x="277" y="40"/>
                  </a:lnTo>
                  <a:lnTo>
                    <a:pt x="325" y="61"/>
                  </a:lnTo>
                  <a:lnTo>
                    <a:pt x="371" y="87"/>
                  </a:lnTo>
                  <a:lnTo>
                    <a:pt x="413" y="117"/>
                  </a:lnTo>
                  <a:lnTo>
                    <a:pt x="454" y="151"/>
                  </a:lnTo>
                  <a:lnTo>
                    <a:pt x="491" y="190"/>
                  </a:lnTo>
                  <a:lnTo>
                    <a:pt x="523" y="230"/>
                  </a:lnTo>
                  <a:lnTo>
                    <a:pt x="552" y="273"/>
                  </a:lnTo>
                  <a:lnTo>
                    <a:pt x="575" y="317"/>
                  </a:lnTo>
                  <a:lnTo>
                    <a:pt x="595" y="363"/>
                  </a:lnTo>
                  <a:lnTo>
                    <a:pt x="611" y="412"/>
                  </a:lnTo>
                  <a:lnTo>
                    <a:pt x="623" y="461"/>
                  </a:lnTo>
                  <a:lnTo>
                    <a:pt x="629" y="511"/>
                  </a:lnTo>
                  <a:lnTo>
                    <a:pt x="632" y="562"/>
                  </a:lnTo>
                  <a:lnTo>
                    <a:pt x="629" y="581"/>
                  </a:lnTo>
                  <a:lnTo>
                    <a:pt x="622" y="598"/>
                  </a:lnTo>
                  <a:lnTo>
                    <a:pt x="611" y="612"/>
                  </a:lnTo>
                  <a:lnTo>
                    <a:pt x="598" y="623"/>
                  </a:lnTo>
                  <a:lnTo>
                    <a:pt x="580" y="630"/>
                  </a:lnTo>
                  <a:lnTo>
                    <a:pt x="561" y="632"/>
                  </a:lnTo>
                  <a:lnTo>
                    <a:pt x="70" y="632"/>
                  </a:lnTo>
                  <a:lnTo>
                    <a:pt x="52" y="630"/>
                  </a:lnTo>
                  <a:lnTo>
                    <a:pt x="35" y="623"/>
                  </a:lnTo>
                  <a:lnTo>
                    <a:pt x="21" y="612"/>
                  </a:lnTo>
                  <a:lnTo>
                    <a:pt x="9" y="598"/>
                  </a:lnTo>
                  <a:lnTo>
                    <a:pt x="3" y="581"/>
                  </a:lnTo>
                  <a:lnTo>
                    <a:pt x="0" y="562"/>
                  </a:lnTo>
                  <a:lnTo>
                    <a:pt x="0" y="70"/>
                  </a:lnTo>
                  <a:lnTo>
                    <a:pt x="3" y="51"/>
                  </a:lnTo>
                  <a:lnTo>
                    <a:pt x="9" y="34"/>
                  </a:lnTo>
                  <a:lnTo>
                    <a:pt x="20" y="20"/>
                  </a:lnTo>
                  <a:lnTo>
                    <a:pt x="35" y="10"/>
                  </a:lnTo>
                  <a:lnTo>
                    <a:pt x="52" y="2"/>
                  </a:lnTo>
                  <a:lnTo>
                    <a:pt x="70" y="0"/>
                  </a:lnTo>
                  <a:close/>
                </a:path>
              </a:pathLst>
            </a:custGeom>
            <a:solidFill>
              <a:schemeClr val="bg1"/>
            </a:solidFill>
            <a:ln w="0">
              <a:noFill/>
              <a:prstDash val="solid"/>
              <a:round/>
            </a:ln>
          </p:spPr>
          <p:txBody>
            <a:bodyPr vert="horz" wrap="square" lIns="68580" tIns="34290" rIns="68580" bIns="34290" numCol="1" anchor="t" anchorCtr="0" compatLnSpc="1"/>
            <a:lstStyle/>
            <a:p>
              <a:pPr>
                <a:defRPr/>
              </a:pPr>
              <a:endParaRPr lang="en-US" kern="0" dirty="0">
                <a:solidFill>
                  <a:prstClr val="black"/>
                </a:solidFill>
                <a:cs typeface="+mn-ea"/>
                <a:sym typeface="+mn-lt"/>
              </a:endParaRPr>
            </a:p>
          </p:txBody>
        </p:sp>
        <p:sp>
          <p:nvSpPr>
            <p:cNvPr id="28" name="Freeform 96"/>
            <p:cNvSpPr>
              <a:spLocks noEditPoints="1"/>
            </p:cNvSpPr>
            <p:nvPr/>
          </p:nvSpPr>
          <p:spPr bwMode="auto">
            <a:xfrm>
              <a:off x="6020810" y="3938574"/>
              <a:ext cx="237919" cy="237918"/>
            </a:xfrm>
            <a:custGeom>
              <a:avLst/>
              <a:gdLst>
                <a:gd name="T0" fmla="*/ 569 w 1395"/>
                <a:gd name="T1" fmla="*/ 156 h 1394"/>
                <a:gd name="T2" fmla="*/ 461 w 1395"/>
                <a:gd name="T3" fmla="*/ 194 h 1394"/>
                <a:gd name="T4" fmla="*/ 364 w 1395"/>
                <a:gd name="T5" fmla="*/ 252 h 1394"/>
                <a:gd name="T6" fmla="*/ 281 w 1395"/>
                <a:gd name="T7" fmla="*/ 328 h 1394"/>
                <a:gd name="T8" fmla="*/ 215 w 1395"/>
                <a:gd name="T9" fmla="*/ 419 h 1394"/>
                <a:gd name="T10" fmla="*/ 168 w 1395"/>
                <a:gd name="T11" fmla="*/ 524 h 1394"/>
                <a:gd name="T12" fmla="*/ 144 w 1395"/>
                <a:gd name="T13" fmla="*/ 638 h 1394"/>
                <a:gd name="T14" fmla="*/ 144 w 1395"/>
                <a:gd name="T15" fmla="*/ 758 h 1394"/>
                <a:gd name="T16" fmla="*/ 169 w 1395"/>
                <a:gd name="T17" fmla="*/ 873 h 1394"/>
                <a:gd name="T18" fmla="*/ 217 w 1395"/>
                <a:gd name="T19" fmla="*/ 978 h 1394"/>
                <a:gd name="T20" fmla="*/ 284 w 1395"/>
                <a:gd name="T21" fmla="*/ 1069 h 1394"/>
                <a:gd name="T22" fmla="*/ 369 w 1395"/>
                <a:gd name="T23" fmla="*/ 1146 h 1394"/>
                <a:gd name="T24" fmla="*/ 468 w 1395"/>
                <a:gd name="T25" fmla="*/ 1205 h 1394"/>
                <a:gd name="T26" fmla="*/ 578 w 1395"/>
                <a:gd name="T27" fmla="*/ 1241 h 1394"/>
                <a:gd name="T28" fmla="*/ 697 w 1395"/>
                <a:gd name="T29" fmla="*/ 1254 h 1394"/>
                <a:gd name="T30" fmla="*/ 815 w 1395"/>
                <a:gd name="T31" fmla="*/ 1242 h 1394"/>
                <a:gd name="T32" fmla="*/ 925 w 1395"/>
                <a:gd name="T33" fmla="*/ 1206 h 1394"/>
                <a:gd name="T34" fmla="*/ 1023 w 1395"/>
                <a:gd name="T35" fmla="*/ 1148 h 1394"/>
                <a:gd name="T36" fmla="*/ 1107 w 1395"/>
                <a:gd name="T37" fmla="*/ 1074 h 1394"/>
                <a:gd name="T38" fmla="*/ 1175 w 1395"/>
                <a:gd name="T39" fmla="*/ 983 h 1394"/>
                <a:gd name="T40" fmla="*/ 1223 w 1395"/>
                <a:gd name="T41" fmla="*/ 880 h 1394"/>
                <a:gd name="T42" fmla="*/ 1249 w 1395"/>
                <a:gd name="T43" fmla="*/ 767 h 1394"/>
                <a:gd name="T44" fmla="*/ 679 w 1395"/>
                <a:gd name="T45" fmla="*/ 765 h 1394"/>
                <a:gd name="T46" fmla="*/ 648 w 1395"/>
                <a:gd name="T47" fmla="*/ 747 h 1394"/>
                <a:gd name="T48" fmla="*/ 630 w 1395"/>
                <a:gd name="T49" fmla="*/ 716 h 1394"/>
                <a:gd name="T50" fmla="*/ 628 w 1395"/>
                <a:gd name="T51" fmla="*/ 145 h 1394"/>
                <a:gd name="T52" fmla="*/ 716 w 1395"/>
                <a:gd name="T53" fmla="*/ 2 h 1394"/>
                <a:gd name="T54" fmla="*/ 747 w 1395"/>
                <a:gd name="T55" fmla="*/ 20 h 1394"/>
                <a:gd name="T56" fmla="*/ 765 w 1395"/>
                <a:gd name="T57" fmla="*/ 51 h 1394"/>
                <a:gd name="T58" fmla="*/ 768 w 1395"/>
                <a:gd name="T59" fmla="*/ 627 h 1394"/>
                <a:gd name="T60" fmla="*/ 1343 w 1395"/>
                <a:gd name="T61" fmla="*/ 629 h 1394"/>
                <a:gd name="T62" fmla="*/ 1375 w 1395"/>
                <a:gd name="T63" fmla="*/ 647 h 1394"/>
                <a:gd name="T64" fmla="*/ 1392 w 1395"/>
                <a:gd name="T65" fmla="*/ 678 h 1394"/>
                <a:gd name="T66" fmla="*/ 1392 w 1395"/>
                <a:gd name="T67" fmla="*/ 764 h 1394"/>
                <a:gd name="T68" fmla="*/ 1367 w 1395"/>
                <a:gd name="T69" fmla="*/ 893 h 1394"/>
                <a:gd name="T70" fmla="*/ 1320 w 1395"/>
                <a:gd name="T71" fmla="*/ 1012 h 1394"/>
                <a:gd name="T72" fmla="*/ 1252 w 1395"/>
                <a:gd name="T73" fmla="*/ 1118 h 1394"/>
                <a:gd name="T74" fmla="*/ 1167 w 1395"/>
                <a:gd name="T75" fmla="*/ 1212 h 1394"/>
                <a:gd name="T76" fmla="*/ 1067 w 1395"/>
                <a:gd name="T77" fmla="*/ 1288 h 1394"/>
                <a:gd name="T78" fmla="*/ 953 w 1395"/>
                <a:gd name="T79" fmla="*/ 1345 h 1394"/>
                <a:gd name="T80" fmla="*/ 830 w 1395"/>
                <a:gd name="T81" fmla="*/ 1381 h 1394"/>
                <a:gd name="T82" fmla="*/ 697 w 1395"/>
                <a:gd name="T83" fmla="*/ 1394 h 1394"/>
                <a:gd name="T84" fmla="*/ 565 w 1395"/>
                <a:gd name="T85" fmla="*/ 1381 h 1394"/>
                <a:gd name="T86" fmla="*/ 442 w 1395"/>
                <a:gd name="T87" fmla="*/ 1345 h 1394"/>
                <a:gd name="T88" fmla="*/ 328 w 1395"/>
                <a:gd name="T89" fmla="*/ 1288 h 1394"/>
                <a:gd name="T90" fmla="*/ 228 w 1395"/>
                <a:gd name="T91" fmla="*/ 1212 h 1394"/>
                <a:gd name="T92" fmla="*/ 143 w 1395"/>
                <a:gd name="T93" fmla="*/ 1118 h 1394"/>
                <a:gd name="T94" fmla="*/ 76 w 1395"/>
                <a:gd name="T95" fmla="*/ 1012 h 1394"/>
                <a:gd name="T96" fmla="*/ 28 w 1395"/>
                <a:gd name="T97" fmla="*/ 893 h 1394"/>
                <a:gd name="T98" fmla="*/ 3 w 1395"/>
                <a:gd name="T99" fmla="*/ 764 h 1394"/>
                <a:gd name="T100" fmla="*/ 3 w 1395"/>
                <a:gd name="T101" fmla="*/ 630 h 1394"/>
                <a:gd name="T102" fmla="*/ 28 w 1395"/>
                <a:gd name="T103" fmla="*/ 501 h 1394"/>
                <a:gd name="T104" fmla="*/ 76 w 1395"/>
                <a:gd name="T105" fmla="*/ 382 h 1394"/>
                <a:gd name="T106" fmla="*/ 143 w 1395"/>
                <a:gd name="T107" fmla="*/ 276 h 1394"/>
                <a:gd name="T108" fmla="*/ 228 w 1395"/>
                <a:gd name="T109" fmla="*/ 182 h 1394"/>
                <a:gd name="T110" fmla="*/ 328 w 1395"/>
                <a:gd name="T111" fmla="*/ 107 h 1394"/>
                <a:gd name="T112" fmla="*/ 442 w 1395"/>
                <a:gd name="T113" fmla="*/ 49 h 1394"/>
                <a:gd name="T114" fmla="*/ 565 w 1395"/>
                <a:gd name="T115" fmla="*/ 12 h 1394"/>
                <a:gd name="T116" fmla="*/ 697 w 1395"/>
                <a:gd name="T117" fmla="*/ 0 h 1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95" h="1394">
                  <a:moveTo>
                    <a:pt x="628" y="145"/>
                  </a:moveTo>
                  <a:lnTo>
                    <a:pt x="569" y="156"/>
                  </a:lnTo>
                  <a:lnTo>
                    <a:pt x="514" y="172"/>
                  </a:lnTo>
                  <a:lnTo>
                    <a:pt x="461" y="194"/>
                  </a:lnTo>
                  <a:lnTo>
                    <a:pt x="411" y="220"/>
                  </a:lnTo>
                  <a:lnTo>
                    <a:pt x="364" y="252"/>
                  </a:lnTo>
                  <a:lnTo>
                    <a:pt x="320" y="287"/>
                  </a:lnTo>
                  <a:lnTo>
                    <a:pt x="281" y="328"/>
                  </a:lnTo>
                  <a:lnTo>
                    <a:pt x="246" y="372"/>
                  </a:lnTo>
                  <a:lnTo>
                    <a:pt x="215" y="419"/>
                  </a:lnTo>
                  <a:lnTo>
                    <a:pt x="190" y="470"/>
                  </a:lnTo>
                  <a:lnTo>
                    <a:pt x="168" y="524"/>
                  </a:lnTo>
                  <a:lnTo>
                    <a:pt x="153" y="579"/>
                  </a:lnTo>
                  <a:lnTo>
                    <a:pt x="144" y="638"/>
                  </a:lnTo>
                  <a:lnTo>
                    <a:pt x="141" y="697"/>
                  </a:lnTo>
                  <a:lnTo>
                    <a:pt x="144" y="758"/>
                  </a:lnTo>
                  <a:lnTo>
                    <a:pt x="153" y="816"/>
                  </a:lnTo>
                  <a:lnTo>
                    <a:pt x="169" y="873"/>
                  </a:lnTo>
                  <a:lnTo>
                    <a:pt x="191" y="927"/>
                  </a:lnTo>
                  <a:lnTo>
                    <a:pt x="217" y="978"/>
                  </a:lnTo>
                  <a:lnTo>
                    <a:pt x="248" y="1026"/>
                  </a:lnTo>
                  <a:lnTo>
                    <a:pt x="284" y="1069"/>
                  </a:lnTo>
                  <a:lnTo>
                    <a:pt x="325" y="1110"/>
                  </a:lnTo>
                  <a:lnTo>
                    <a:pt x="369" y="1146"/>
                  </a:lnTo>
                  <a:lnTo>
                    <a:pt x="417" y="1178"/>
                  </a:lnTo>
                  <a:lnTo>
                    <a:pt x="468" y="1205"/>
                  </a:lnTo>
                  <a:lnTo>
                    <a:pt x="522" y="1226"/>
                  </a:lnTo>
                  <a:lnTo>
                    <a:pt x="578" y="1241"/>
                  </a:lnTo>
                  <a:lnTo>
                    <a:pt x="638" y="1250"/>
                  </a:lnTo>
                  <a:lnTo>
                    <a:pt x="697" y="1254"/>
                  </a:lnTo>
                  <a:lnTo>
                    <a:pt x="758" y="1250"/>
                  </a:lnTo>
                  <a:lnTo>
                    <a:pt x="815" y="1242"/>
                  </a:lnTo>
                  <a:lnTo>
                    <a:pt x="872" y="1226"/>
                  </a:lnTo>
                  <a:lnTo>
                    <a:pt x="925" y="1206"/>
                  </a:lnTo>
                  <a:lnTo>
                    <a:pt x="975" y="1179"/>
                  </a:lnTo>
                  <a:lnTo>
                    <a:pt x="1023" y="1148"/>
                  </a:lnTo>
                  <a:lnTo>
                    <a:pt x="1066" y="1113"/>
                  </a:lnTo>
                  <a:lnTo>
                    <a:pt x="1107" y="1074"/>
                  </a:lnTo>
                  <a:lnTo>
                    <a:pt x="1143" y="1030"/>
                  </a:lnTo>
                  <a:lnTo>
                    <a:pt x="1175" y="983"/>
                  </a:lnTo>
                  <a:lnTo>
                    <a:pt x="1201" y="933"/>
                  </a:lnTo>
                  <a:lnTo>
                    <a:pt x="1223" y="880"/>
                  </a:lnTo>
                  <a:lnTo>
                    <a:pt x="1239" y="825"/>
                  </a:lnTo>
                  <a:lnTo>
                    <a:pt x="1249" y="767"/>
                  </a:lnTo>
                  <a:lnTo>
                    <a:pt x="697" y="767"/>
                  </a:lnTo>
                  <a:lnTo>
                    <a:pt x="679" y="765"/>
                  </a:lnTo>
                  <a:lnTo>
                    <a:pt x="662" y="758"/>
                  </a:lnTo>
                  <a:lnTo>
                    <a:pt x="648" y="747"/>
                  </a:lnTo>
                  <a:lnTo>
                    <a:pt x="636" y="732"/>
                  </a:lnTo>
                  <a:lnTo>
                    <a:pt x="630" y="716"/>
                  </a:lnTo>
                  <a:lnTo>
                    <a:pt x="628" y="697"/>
                  </a:lnTo>
                  <a:lnTo>
                    <a:pt x="628" y="145"/>
                  </a:lnTo>
                  <a:close/>
                  <a:moveTo>
                    <a:pt x="697" y="0"/>
                  </a:moveTo>
                  <a:lnTo>
                    <a:pt x="716" y="2"/>
                  </a:lnTo>
                  <a:lnTo>
                    <a:pt x="733" y="10"/>
                  </a:lnTo>
                  <a:lnTo>
                    <a:pt x="747" y="20"/>
                  </a:lnTo>
                  <a:lnTo>
                    <a:pt x="759" y="34"/>
                  </a:lnTo>
                  <a:lnTo>
                    <a:pt x="765" y="51"/>
                  </a:lnTo>
                  <a:lnTo>
                    <a:pt x="768" y="70"/>
                  </a:lnTo>
                  <a:lnTo>
                    <a:pt x="768" y="627"/>
                  </a:lnTo>
                  <a:lnTo>
                    <a:pt x="1325" y="627"/>
                  </a:lnTo>
                  <a:lnTo>
                    <a:pt x="1343" y="629"/>
                  </a:lnTo>
                  <a:lnTo>
                    <a:pt x="1360" y="636"/>
                  </a:lnTo>
                  <a:lnTo>
                    <a:pt x="1375" y="647"/>
                  </a:lnTo>
                  <a:lnTo>
                    <a:pt x="1385" y="662"/>
                  </a:lnTo>
                  <a:lnTo>
                    <a:pt x="1392" y="678"/>
                  </a:lnTo>
                  <a:lnTo>
                    <a:pt x="1395" y="697"/>
                  </a:lnTo>
                  <a:lnTo>
                    <a:pt x="1392" y="764"/>
                  </a:lnTo>
                  <a:lnTo>
                    <a:pt x="1382" y="829"/>
                  </a:lnTo>
                  <a:lnTo>
                    <a:pt x="1367" y="893"/>
                  </a:lnTo>
                  <a:lnTo>
                    <a:pt x="1346" y="954"/>
                  </a:lnTo>
                  <a:lnTo>
                    <a:pt x="1320" y="1012"/>
                  </a:lnTo>
                  <a:lnTo>
                    <a:pt x="1289" y="1066"/>
                  </a:lnTo>
                  <a:lnTo>
                    <a:pt x="1252" y="1118"/>
                  </a:lnTo>
                  <a:lnTo>
                    <a:pt x="1212" y="1167"/>
                  </a:lnTo>
                  <a:lnTo>
                    <a:pt x="1167" y="1212"/>
                  </a:lnTo>
                  <a:lnTo>
                    <a:pt x="1119" y="1252"/>
                  </a:lnTo>
                  <a:lnTo>
                    <a:pt x="1067" y="1288"/>
                  </a:lnTo>
                  <a:lnTo>
                    <a:pt x="1012" y="1320"/>
                  </a:lnTo>
                  <a:lnTo>
                    <a:pt x="953" y="1345"/>
                  </a:lnTo>
                  <a:lnTo>
                    <a:pt x="893" y="1366"/>
                  </a:lnTo>
                  <a:lnTo>
                    <a:pt x="830" y="1381"/>
                  </a:lnTo>
                  <a:lnTo>
                    <a:pt x="765" y="1391"/>
                  </a:lnTo>
                  <a:lnTo>
                    <a:pt x="697" y="1394"/>
                  </a:lnTo>
                  <a:lnTo>
                    <a:pt x="630" y="1391"/>
                  </a:lnTo>
                  <a:lnTo>
                    <a:pt x="565" y="1381"/>
                  </a:lnTo>
                  <a:lnTo>
                    <a:pt x="502" y="1366"/>
                  </a:lnTo>
                  <a:lnTo>
                    <a:pt x="442" y="1345"/>
                  </a:lnTo>
                  <a:lnTo>
                    <a:pt x="383" y="1320"/>
                  </a:lnTo>
                  <a:lnTo>
                    <a:pt x="328" y="1288"/>
                  </a:lnTo>
                  <a:lnTo>
                    <a:pt x="276" y="1252"/>
                  </a:lnTo>
                  <a:lnTo>
                    <a:pt x="228" y="1212"/>
                  </a:lnTo>
                  <a:lnTo>
                    <a:pt x="183" y="1167"/>
                  </a:lnTo>
                  <a:lnTo>
                    <a:pt x="143" y="1118"/>
                  </a:lnTo>
                  <a:lnTo>
                    <a:pt x="107" y="1066"/>
                  </a:lnTo>
                  <a:lnTo>
                    <a:pt x="76" y="1012"/>
                  </a:lnTo>
                  <a:lnTo>
                    <a:pt x="49" y="954"/>
                  </a:lnTo>
                  <a:lnTo>
                    <a:pt x="28" y="893"/>
                  </a:lnTo>
                  <a:lnTo>
                    <a:pt x="13" y="829"/>
                  </a:lnTo>
                  <a:lnTo>
                    <a:pt x="3" y="764"/>
                  </a:lnTo>
                  <a:lnTo>
                    <a:pt x="0" y="697"/>
                  </a:lnTo>
                  <a:lnTo>
                    <a:pt x="3" y="630"/>
                  </a:lnTo>
                  <a:lnTo>
                    <a:pt x="13" y="565"/>
                  </a:lnTo>
                  <a:lnTo>
                    <a:pt x="28" y="501"/>
                  </a:lnTo>
                  <a:lnTo>
                    <a:pt x="49" y="441"/>
                  </a:lnTo>
                  <a:lnTo>
                    <a:pt x="76" y="382"/>
                  </a:lnTo>
                  <a:lnTo>
                    <a:pt x="107" y="328"/>
                  </a:lnTo>
                  <a:lnTo>
                    <a:pt x="143" y="276"/>
                  </a:lnTo>
                  <a:lnTo>
                    <a:pt x="183" y="227"/>
                  </a:lnTo>
                  <a:lnTo>
                    <a:pt x="228" y="182"/>
                  </a:lnTo>
                  <a:lnTo>
                    <a:pt x="276" y="142"/>
                  </a:lnTo>
                  <a:lnTo>
                    <a:pt x="328" y="107"/>
                  </a:lnTo>
                  <a:lnTo>
                    <a:pt x="383" y="75"/>
                  </a:lnTo>
                  <a:lnTo>
                    <a:pt x="442" y="49"/>
                  </a:lnTo>
                  <a:lnTo>
                    <a:pt x="502" y="28"/>
                  </a:lnTo>
                  <a:lnTo>
                    <a:pt x="565" y="12"/>
                  </a:lnTo>
                  <a:lnTo>
                    <a:pt x="630" y="3"/>
                  </a:lnTo>
                  <a:lnTo>
                    <a:pt x="697" y="0"/>
                  </a:lnTo>
                  <a:close/>
                </a:path>
              </a:pathLst>
            </a:custGeom>
            <a:solidFill>
              <a:schemeClr val="bg1"/>
            </a:solidFill>
            <a:ln w="0">
              <a:noFill/>
              <a:prstDash val="solid"/>
              <a:round/>
            </a:ln>
          </p:spPr>
          <p:txBody>
            <a:bodyPr vert="horz" wrap="square" lIns="68580" tIns="34290" rIns="68580" bIns="34290" numCol="1" anchor="t" anchorCtr="0" compatLnSpc="1"/>
            <a:lstStyle/>
            <a:p>
              <a:pPr>
                <a:defRPr/>
              </a:pPr>
              <a:endParaRPr lang="en-US" kern="0" dirty="0">
                <a:solidFill>
                  <a:prstClr val="black"/>
                </a:solidFill>
                <a:cs typeface="+mn-ea"/>
                <a:sym typeface="+mn-lt"/>
              </a:endParaRPr>
            </a:p>
          </p:txBody>
        </p:sp>
        <p:sp>
          <p:nvSpPr>
            <p:cNvPr id="29" name="Freeform 107"/>
            <p:cNvSpPr/>
            <p:nvPr/>
          </p:nvSpPr>
          <p:spPr bwMode="auto">
            <a:xfrm>
              <a:off x="6748597" y="2716399"/>
              <a:ext cx="234991" cy="63005"/>
            </a:xfrm>
            <a:custGeom>
              <a:avLst/>
              <a:gdLst>
                <a:gd name="T0" fmla="*/ 689 w 1378"/>
                <a:gd name="T1" fmla="*/ 0 h 371"/>
                <a:gd name="T2" fmla="*/ 708 w 1378"/>
                <a:gd name="T3" fmla="*/ 2 h 371"/>
                <a:gd name="T4" fmla="*/ 724 w 1378"/>
                <a:gd name="T5" fmla="*/ 10 h 371"/>
                <a:gd name="T6" fmla="*/ 739 w 1378"/>
                <a:gd name="T7" fmla="*/ 20 h 371"/>
                <a:gd name="T8" fmla="*/ 749 w 1378"/>
                <a:gd name="T9" fmla="*/ 35 h 371"/>
                <a:gd name="T10" fmla="*/ 757 w 1378"/>
                <a:gd name="T11" fmla="*/ 51 h 371"/>
                <a:gd name="T12" fmla="*/ 759 w 1378"/>
                <a:gd name="T13" fmla="*/ 70 h 371"/>
                <a:gd name="T14" fmla="*/ 759 w 1378"/>
                <a:gd name="T15" fmla="*/ 230 h 371"/>
                <a:gd name="T16" fmla="*/ 1307 w 1378"/>
                <a:gd name="T17" fmla="*/ 230 h 371"/>
                <a:gd name="T18" fmla="*/ 1326 w 1378"/>
                <a:gd name="T19" fmla="*/ 232 h 371"/>
                <a:gd name="T20" fmla="*/ 1343 w 1378"/>
                <a:gd name="T21" fmla="*/ 239 h 371"/>
                <a:gd name="T22" fmla="*/ 1357 w 1378"/>
                <a:gd name="T23" fmla="*/ 250 h 371"/>
                <a:gd name="T24" fmla="*/ 1368 w 1378"/>
                <a:gd name="T25" fmla="*/ 265 h 371"/>
                <a:gd name="T26" fmla="*/ 1375 w 1378"/>
                <a:gd name="T27" fmla="*/ 282 h 371"/>
                <a:gd name="T28" fmla="*/ 1378 w 1378"/>
                <a:gd name="T29" fmla="*/ 300 h 371"/>
                <a:gd name="T30" fmla="*/ 1376 w 1378"/>
                <a:gd name="T31" fmla="*/ 319 h 371"/>
                <a:gd name="T32" fmla="*/ 1368 w 1378"/>
                <a:gd name="T33" fmla="*/ 336 h 371"/>
                <a:gd name="T34" fmla="*/ 1358 w 1378"/>
                <a:gd name="T35" fmla="*/ 349 h 371"/>
                <a:gd name="T36" fmla="*/ 1343 w 1378"/>
                <a:gd name="T37" fmla="*/ 361 h 371"/>
                <a:gd name="T38" fmla="*/ 1326 w 1378"/>
                <a:gd name="T39" fmla="*/ 367 h 371"/>
                <a:gd name="T40" fmla="*/ 1308 w 1378"/>
                <a:gd name="T41" fmla="*/ 371 h 371"/>
                <a:gd name="T42" fmla="*/ 71 w 1378"/>
                <a:gd name="T43" fmla="*/ 371 h 371"/>
                <a:gd name="T44" fmla="*/ 52 w 1378"/>
                <a:gd name="T45" fmla="*/ 367 h 371"/>
                <a:gd name="T46" fmla="*/ 35 w 1378"/>
                <a:gd name="T47" fmla="*/ 361 h 371"/>
                <a:gd name="T48" fmla="*/ 21 w 1378"/>
                <a:gd name="T49" fmla="*/ 349 h 371"/>
                <a:gd name="T50" fmla="*/ 9 w 1378"/>
                <a:gd name="T51" fmla="*/ 336 h 371"/>
                <a:gd name="T52" fmla="*/ 3 w 1378"/>
                <a:gd name="T53" fmla="*/ 319 h 371"/>
                <a:gd name="T54" fmla="*/ 0 w 1378"/>
                <a:gd name="T55" fmla="*/ 300 h 371"/>
                <a:gd name="T56" fmla="*/ 3 w 1378"/>
                <a:gd name="T57" fmla="*/ 282 h 371"/>
                <a:gd name="T58" fmla="*/ 9 w 1378"/>
                <a:gd name="T59" fmla="*/ 265 h 371"/>
                <a:gd name="T60" fmla="*/ 21 w 1378"/>
                <a:gd name="T61" fmla="*/ 250 h 371"/>
                <a:gd name="T62" fmla="*/ 35 w 1378"/>
                <a:gd name="T63" fmla="*/ 239 h 371"/>
                <a:gd name="T64" fmla="*/ 52 w 1378"/>
                <a:gd name="T65" fmla="*/ 232 h 371"/>
                <a:gd name="T66" fmla="*/ 71 w 1378"/>
                <a:gd name="T67" fmla="*/ 230 h 371"/>
                <a:gd name="T68" fmla="*/ 618 w 1378"/>
                <a:gd name="T69" fmla="*/ 230 h 371"/>
                <a:gd name="T70" fmla="*/ 618 w 1378"/>
                <a:gd name="T71" fmla="*/ 70 h 371"/>
                <a:gd name="T72" fmla="*/ 621 w 1378"/>
                <a:gd name="T73" fmla="*/ 51 h 371"/>
                <a:gd name="T74" fmla="*/ 627 w 1378"/>
                <a:gd name="T75" fmla="*/ 35 h 371"/>
                <a:gd name="T76" fmla="*/ 639 w 1378"/>
                <a:gd name="T77" fmla="*/ 20 h 371"/>
                <a:gd name="T78" fmla="*/ 653 w 1378"/>
                <a:gd name="T79" fmla="*/ 10 h 371"/>
                <a:gd name="T80" fmla="*/ 670 w 1378"/>
                <a:gd name="T81" fmla="*/ 2 h 371"/>
                <a:gd name="T82" fmla="*/ 689 w 1378"/>
                <a:gd name="T83"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78" h="371">
                  <a:moveTo>
                    <a:pt x="689" y="0"/>
                  </a:moveTo>
                  <a:lnTo>
                    <a:pt x="708" y="2"/>
                  </a:lnTo>
                  <a:lnTo>
                    <a:pt x="724" y="10"/>
                  </a:lnTo>
                  <a:lnTo>
                    <a:pt x="739" y="20"/>
                  </a:lnTo>
                  <a:lnTo>
                    <a:pt x="749" y="35"/>
                  </a:lnTo>
                  <a:lnTo>
                    <a:pt x="757" y="51"/>
                  </a:lnTo>
                  <a:lnTo>
                    <a:pt x="759" y="70"/>
                  </a:lnTo>
                  <a:lnTo>
                    <a:pt x="759" y="230"/>
                  </a:lnTo>
                  <a:lnTo>
                    <a:pt x="1307" y="230"/>
                  </a:lnTo>
                  <a:lnTo>
                    <a:pt x="1326" y="232"/>
                  </a:lnTo>
                  <a:lnTo>
                    <a:pt x="1343" y="239"/>
                  </a:lnTo>
                  <a:lnTo>
                    <a:pt x="1357" y="250"/>
                  </a:lnTo>
                  <a:lnTo>
                    <a:pt x="1368" y="265"/>
                  </a:lnTo>
                  <a:lnTo>
                    <a:pt x="1375" y="282"/>
                  </a:lnTo>
                  <a:lnTo>
                    <a:pt x="1378" y="300"/>
                  </a:lnTo>
                  <a:lnTo>
                    <a:pt x="1376" y="319"/>
                  </a:lnTo>
                  <a:lnTo>
                    <a:pt x="1368" y="336"/>
                  </a:lnTo>
                  <a:lnTo>
                    <a:pt x="1358" y="349"/>
                  </a:lnTo>
                  <a:lnTo>
                    <a:pt x="1343" y="361"/>
                  </a:lnTo>
                  <a:lnTo>
                    <a:pt x="1326" y="367"/>
                  </a:lnTo>
                  <a:lnTo>
                    <a:pt x="1308" y="371"/>
                  </a:lnTo>
                  <a:lnTo>
                    <a:pt x="71" y="371"/>
                  </a:lnTo>
                  <a:lnTo>
                    <a:pt x="52" y="367"/>
                  </a:lnTo>
                  <a:lnTo>
                    <a:pt x="35" y="361"/>
                  </a:lnTo>
                  <a:lnTo>
                    <a:pt x="21" y="349"/>
                  </a:lnTo>
                  <a:lnTo>
                    <a:pt x="9" y="336"/>
                  </a:lnTo>
                  <a:lnTo>
                    <a:pt x="3" y="319"/>
                  </a:lnTo>
                  <a:lnTo>
                    <a:pt x="0" y="300"/>
                  </a:lnTo>
                  <a:lnTo>
                    <a:pt x="3" y="282"/>
                  </a:lnTo>
                  <a:lnTo>
                    <a:pt x="9" y="265"/>
                  </a:lnTo>
                  <a:lnTo>
                    <a:pt x="21" y="250"/>
                  </a:lnTo>
                  <a:lnTo>
                    <a:pt x="35" y="239"/>
                  </a:lnTo>
                  <a:lnTo>
                    <a:pt x="52" y="232"/>
                  </a:lnTo>
                  <a:lnTo>
                    <a:pt x="71" y="230"/>
                  </a:lnTo>
                  <a:lnTo>
                    <a:pt x="618" y="230"/>
                  </a:lnTo>
                  <a:lnTo>
                    <a:pt x="618" y="70"/>
                  </a:lnTo>
                  <a:lnTo>
                    <a:pt x="621" y="51"/>
                  </a:lnTo>
                  <a:lnTo>
                    <a:pt x="627" y="35"/>
                  </a:lnTo>
                  <a:lnTo>
                    <a:pt x="639" y="20"/>
                  </a:lnTo>
                  <a:lnTo>
                    <a:pt x="653" y="10"/>
                  </a:lnTo>
                  <a:lnTo>
                    <a:pt x="670" y="2"/>
                  </a:lnTo>
                  <a:lnTo>
                    <a:pt x="689" y="0"/>
                  </a:lnTo>
                  <a:close/>
                </a:path>
              </a:pathLst>
            </a:custGeom>
            <a:solidFill>
              <a:sysClr val="window" lastClr="FFFFFF"/>
            </a:solidFill>
            <a:ln w="0">
              <a:noFill/>
              <a:prstDash val="solid"/>
              <a:round/>
            </a:ln>
          </p:spPr>
          <p:txBody>
            <a:bodyPr vert="horz" wrap="square" lIns="68580" tIns="34290" rIns="68580" bIns="34290" numCol="1" anchor="t" anchorCtr="0" compatLnSpc="1"/>
            <a:lstStyle/>
            <a:p>
              <a:pPr>
                <a:defRPr/>
              </a:pPr>
              <a:endParaRPr lang="en-US" kern="0" dirty="0">
                <a:solidFill>
                  <a:prstClr val="black"/>
                </a:solidFill>
                <a:cs typeface="+mn-ea"/>
                <a:sym typeface="+mn-lt"/>
              </a:endParaRPr>
            </a:p>
          </p:txBody>
        </p:sp>
        <p:sp>
          <p:nvSpPr>
            <p:cNvPr id="30" name="Freeform 108"/>
            <p:cNvSpPr>
              <a:spLocks noEditPoints="1"/>
            </p:cNvSpPr>
            <p:nvPr/>
          </p:nvSpPr>
          <p:spPr bwMode="auto">
            <a:xfrm>
              <a:off x="6607261" y="2316234"/>
              <a:ext cx="515959" cy="372919"/>
            </a:xfrm>
            <a:custGeom>
              <a:avLst/>
              <a:gdLst>
                <a:gd name="T0" fmla="*/ 1388 w 3034"/>
                <a:gd name="T1" fmla="*/ 1364 h 2187"/>
                <a:gd name="T2" fmla="*/ 1263 w 3034"/>
                <a:gd name="T3" fmla="*/ 1465 h 2187"/>
                <a:gd name="T4" fmla="*/ 1808 w 3034"/>
                <a:gd name="T5" fmla="*/ 1577 h 2187"/>
                <a:gd name="T6" fmla="*/ 1732 w 3034"/>
                <a:gd name="T7" fmla="*/ 1434 h 2187"/>
                <a:gd name="T8" fmla="*/ 1594 w 3034"/>
                <a:gd name="T9" fmla="*/ 1351 h 2187"/>
                <a:gd name="T10" fmla="*/ 2873 w 3034"/>
                <a:gd name="T11" fmla="*/ 0 h 2187"/>
                <a:gd name="T12" fmla="*/ 2986 w 3034"/>
                <a:gd name="T13" fmla="*/ 47 h 2187"/>
                <a:gd name="T14" fmla="*/ 3034 w 3034"/>
                <a:gd name="T15" fmla="*/ 160 h 2187"/>
                <a:gd name="T16" fmla="*/ 3006 w 3034"/>
                <a:gd name="T17" fmla="*/ 2117 h 2187"/>
                <a:gd name="T18" fmla="*/ 2906 w 3034"/>
                <a:gd name="T19" fmla="*/ 2184 h 2187"/>
                <a:gd name="T20" fmla="*/ 98 w 3034"/>
                <a:gd name="T21" fmla="*/ 2175 h 2187"/>
                <a:gd name="T22" fmla="*/ 13 w 3034"/>
                <a:gd name="T23" fmla="*/ 2089 h 2187"/>
                <a:gd name="T24" fmla="*/ 2 w 3034"/>
                <a:gd name="T25" fmla="*/ 1625 h 2187"/>
                <a:gd name="T26" fmla="*/ 51 w 3034"/>
                <a:gd name="T27" fmla="*/ 1576 h 2187"/>
                <a:gd name="T28" fmla="*/ 645 w 3034"/>
                <a:gd name="T29" fmla="*/ 1577 h 2187"/>
                <a:gd name="T30" fmla="*/ 716 w 3034"/>
                <a:gd name="T31" fmla="*/ 1411 h 2187"/>
                <a:gd name="T32" fmla="*/ 851 w 3034"/>
                <a:gd name="T33" fmla="*/ 1296 h 2187"/>
                <a:gd name="T34" fmla="*/ 1030 w 3034"/>
                <a:gd name="T35" fmla="*/ 1252 h 2187"/>
                <a:gd name="T36" fmla="*/ 1090 w 3034"/>
                <a:gd name="T37" fmla="*/ 1287 h 2187"/>
                <a:gd name="T38" fmla="*/ 1090 w 3034"/>
                <a:gd name="T39" fmla="*/ 1358 h 2187"/>
                <a:gd name="T40" fmla="*/ 1030 w 3034"/>
                <a:gd name="T41" fmla="*/ 1393 h 2187"/>
                <a:gd name="T42" fmla="*/ 892 w 3034"/>
                <a:gd name="T43" fmla="*/ 1434 h 2187"/>
                <a:gd name="T44" fmla="*/ 801 w 3034"/>
                <a:gd name="T45" fmla="*/ 1542 h 2187"/>
                <a:gd name="T46" fmla="*/ 1096 w 3034"/>
                <a:gd name="T47" fmla="*/ 1482 h 2187"/>
                <a:gd name="T48" fmla="*/ 1200 w 3034"/>
                <a:gd name="T49" fmla="*/ 1324 h 2187"/>
                <a:gd name="T50" fmla="*/ 1362 w 3034"/>
                <a:gd name="T51" fmla="*/ 1224 h 2187"/>
                <a:gd name="T52" fmla="*/ 1432 w 3034"/>
                <a:gd name="T53" fmla="*/ 1206 h 2187"/>
                <a:gd name="T54" fmla="*/ 1519 w 3034"/>
                <a:gd name="T55" fmla="*/ 1199 h 2187"/>
                <a:gd name="T56" fmla="*/ 1695 w 3034"/>
                <a:gd name="T57" fmla="*/ 1238 h 2187"/>
                <a:gd name="T58" fmla="*/ 1849 w 3034"/>
                <a:gd name="T59" fmla="*/ 1356 h 2187"/>
                <a:gd name="T60" fmla="*/ 1940 w 3034"/>
                <a:gd name="T61" fmla="*/ 1528 h 2187"/>
                <a:gd name="T62" fmla="*/ 2201 w 3034"/>
                <a:gd name="T63" fmla="*/ 1511 h 2187"/>
                <a:gd name="T64" fmla="*/ 2096 w 3034"/>
                <a:gd name="T65" fmla="*/ 1417 h 2187"/>
                <a:gd name="T66" fmla="*/ 1970 w 3034"/>
                <a:gd name="T67" fmla="*/ 1391 h 2187"/>
                <a:gd name="T68" fmla="*/ 1920 w 3034"/>
                <a:gd name="T69" fmla="*/ 1342 h 2187"/>
                <a:gd name="T70" fmla="*/ 1938 w 3034"/>
                <a:gd name="T71" fmla="*/ 1273 h 2187"/>
                <a:gd name="T72" fmla="*/ 2035 w 3034"/>
                <a:gd name="T73" fmla="*/ 1255 h 2187"/>
                <a:gd name="T74" fmla="*/ 2206 w 3034"/>
                <a:gd name="T75" fmla="*/ 1319 h 2187"/>
                <a:gd name="T76" fmla="*/ 2328 w 3034"/>
                <a:gd name="T77" fmla="*/ 1449 h 2187"/>
                <a:gd name="T78" fmla="*/ 2674 w 3034"/>
                <a:gd name="T79" fmla="*/ 1577 h 2187"/>
                <a:gd name="T80" fmla="*/ 2734 w 3034"/>
                <a:gd name="T81" fmla="*/ 1612 h 2187"/>
                <a:gd name="T82" fmla="*/ 2734 w 3034"/>
                <a:gd name="T83" fmla="*/ 1683 h 2187"/>
                <a:gd name="T84" fmla="*/ 2674 w 3034"/>
                <a:gd name="T85" fmla="*/ 1718 h 2187"/>
                <a:gd name="T86" fmla="*/ 150 w 3034"/>
                <a:gd name="T87" fmla="*/ 2045 h 2187"/>
                <a:gd name="T88" fmla="*/ 2891 w 3034"/>
                <a:gd name="T89" fmla="*/ 2037 h 2187"/>
                <a:gd name="T90" fmla="*/ 2883 w 3034"/>
                <a:gd name="T91" fmla="*/ 143 h 2187"/>
                <a:gd name="T92" fmla="*/ 2078 w 3034"/>
                <a:gd name="T93" fmla="*/ 131 h 2187"/>
                <a:gd name="T94" fmla="*/ 2044 w 3034"/>
                <a:gd name="T95" fmla="*/ 70 h 2187"/>
                <a:gd name="T96" fmla="*/ 2078 w 3034"/>
                <a:gd name="T97" fmla="*/ 9 h 2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34" h="2187">
                  <a:moveTo>
                    <a:pt x="1510" y="1339"/>
                  </a:moveTo>
                  <a:lnTo>
                    <a:pt x="1467" y="1342"/>
                  </a:lnTo>
                  <a:lnTo>
                    <a:pt x="1427" y="1351"/>
                  </a:lnTo>
                  <a:lnTo>
                    <a:pt x="1388" y="1364"/>
                  </a:lnTo>
                  <a:lnTo>
                    <a:pt x="1352" y="1383"/>
                  </a:lnTo>
                  <a:lnTo>
                    <a:pt x="1318" y="1407"/>
                  </a:lnTo>
                  <a:lnTo>
                    <a:pt x="1288" y="1434"/>
                  </a:lnTo>
                  <a:lnTo>
                    <a:pt x="1263" y="1465"/>
                  </a:lnTo>
                  <a:lnTo>
                    <a:pt x="1242" y="1500"/>
                  </a:lnTo>
                  <a:lnTo>
                    <a:pt x="1225" y="1537"/>
                  </a:lnTo>
                  <a:lnTo>
                    <a:pt x="1213" y="1577"/>
                  </a:lnTo>
                  <a:lnTo>
                    <a:pt x="1808" y="1577"/>
                  </a:lnTo>
                  <a:lnTo>
                    <a:pt x="1795" y="1537"/>
                  </a:lnTo>
                  <a:lnTo>
                    <a:pt x="1778" y="1500"/>
                  </a:lnTo>
                  <a:lnTo>
                    <a:pt x="1757" y="1465"/>
                  </a:lnTo>
                  <a:lnTo>
                    <a:pt x="1732" y="1434"/>
                  </a:lnTo>
                  <a:lnTo>
                    <a:pt x="1702" y="1407"/>
                  </a:lnTo>
                  <a:lnTo>
                    <a:pt x="1669" y="1383"/>
                  </a:lnTo>
                  <a:lnTo>
                    <a:pt x="1633" y="1364"/>
                  </a:lnTo>
                  <a:lnTo>
                    <a:pt x="1594" y="1351"/>
                  </a:lnTo>
                  <a:lnTo>
                    <a:pt x="1553" y="1342"/>
                  </a:lnTo>
                  <a:lnTo>
                    <a:pt x="1510" y="1339"/>
                  </a:lnTo>
                  <a:close/>
                  <a:moveTo>
                    <a:pt x="2114" y="0"/>
                  </a:moveTo>
                  <a:lnTo>
                    <a:pt x="2873" y="0"/>
                  </a:lnTo>
                  <a:lnTo>
                    <a:pt x="2906" y="3"/>
                  </a:lnTo>
                  <a:lnTo>
                    <a:pt x="2935" y="12"/>
                  </a:lnTo>
                  <a:lnTo>
                    <a:pt x="2963" y="27"/>
                  </a:lnTo>
                  <a:lnTo>
                    <a:pt x="2986" y="47"/>
                  </a:lnTo>
                  <a:lnTo>
                    <a:pt x="3006" y="71"/>
                  </a:lnTo>
                  <a:lnTo>
                    <a:pt x="3021" y="98"/>
                  </a:lnTo>
                  <a:lnTo>
                    <a:pt x="3030" y="128"/>
                  </a:lnTo>
                  <a:lnTo>
                    <a:pt x="3034" y="160"/>
                  </a:lnTo>
                  <a:lnTo>
                    <a:pt x="3034" y="2027"/>
                  </a:lnTo>
                  <a:lnTo>
                    <a:pt x="3030" y="2058"/>
                  </a:lnTo>
                  <a:lnTo>
                    <a:pt x="3021" y="2089"/>
                  </a:lnTo>
                  <a:lnTo>
                    <a:pt x="3006" y="2117"/>
                  </a:lnTo>
                  <a:lnTo>
                    <a:pt x="2986" y="2140"/>
                  </a:lnTo>
                  <a:lnTo>
                    <a:pt x="2963" y="2160"/>
                  </a:lnTo>
                  <a:lnTo>
                    <a:pt x="2935" y="2175"/>
                  </a:lnTo>
                  <a:lnTo>
                    <a:pt x="2906" y="2184"/>
                  </a:lnTo>
                  <a:lnTo>
                    <a:pt x="2873" y="2187"/>
                  </a:lnTo>
                  <a:lnTo>
                    <a:pt x="161" y="2187"/>
                  </a:lnTo>
                  <a:lnTo>
                    <a:pt x="128" y="2184"/>
                  </a:lnTo>
                  <a:lnTo>
                    <a:pt x="98" y="2175"/>
                  </a:lnTo>
                  <a:lnTo>
                    <a:pt x="71" y="2160"/>
                  </a:lnTo>
                  <a:lnTo>
                    <a:pt x="47" y="2140"/>
                  </a:lnTo>
                  <a:lnTo>
                    <a:pt x="28" y="2117"/>
                  </a:lnTo>
                  <a:lnTo>
                    <a:pt x="13" y="2089"/>
                  </a:lnTo>
                  <a:lnTo>
                    <a:pt x="3" y="2058"/>
                  </a:lnTo>
                  <a:lnTo>
                    <a:pt x="0" y="2027"/>
                  </a:lnTo>
                  <a:lnTo>
                    <a:pt x="0" y="1644"/>
                  </a:lnTo>
                  <a:lnTo>
                    <a:pt x="2" y="1625"/>
                  </a:lnTo>
                  <a:lnTo>
                    <a:pt x="10" y="1608"/>
                  </a:lnTo>
                  <a:lnTo>
                    <a:pt x="20" y="1594"/>
                  </a:lnTo>
                  <a:lnTo>
                    <a:pt x="34" y="1582"/>
                  </a:lnTo>
                  <a:lnTo>
                    <a:pt x="51" y="1576"/>
                  </a:lnTo>
                  <a:lnTo>
                    <a:pt x="70" y="1573"/>
                  </a:lnTo>
                  <a:lnTo>
                    <a:pt x="80" y="1574"/>
                  </a:lnTo>
                  <a:lnTo>
                    <a:pt x="91" y="1577"/>
                  </a:lnTo>
                  <a:lnTo>
                    <a:pt x="645" y="1577"/>
                  </a:lnTo>
                  <a:lnTo>
                    <a:pt x="655" y="1532"/>
                  </a:lnTo>
                  <a:lnTo>
                    <a:pt x="671" y="1489"/>
                  </a:lnTo>
                  <a:lnTo>
                    <a:pt x="691" y="1448"/>
                  </a:lnTo>
                  <a:lnTo>
                    <a:pt x="716" y="1411"/>
                  </a:lnTo>
                  <a:lnTo>
                    <a:pt x="744" y="1376"/>
                  </a:lnTo>
                  <a:lnTo>
                    <a:pt x="777" y="1345"/>
                  </a:lnTo>
                  <a:lnTo>
                    <a:pt x="813" y="1318"/>
                  </a:lnTo>
                  <a:lnTo>
                    <a:pt x="851" y="1296"/>
                  </a:lnTo>
                  <a:lnTo>
                    <a:pt x="893" y="1277"/>
                  </a:lnTo>
                  <a:lnTo>
                    <a:pt x="937" y="1264"/>
                  </a:lnTo>
                  <a:lnTo>
                    <a:pt x="982" y="1255"/>
                  </a:lnTo>
                  <a:lnTo>
                    <a:pt x="1030" y="1252"/>
                  </a:lnTo>
                  <a:lnTo>
                    <a:pt x="1049" y="1254"/>
                  </a:lnTo>
                  <a:lnTo>
                    <a:pt x="1066" y="1262"/>
                  </a:lnTo>
                  <a:lnTo>
                    <a:pt x="1080" y="1272"/>
                  </a:lnTo>
                  <a:lnTo>
                    <a:pt x="1090" y="1287"/>
                  </a:lnTo>
                  <a:lnTo>
                    <a:pt x="1098" y="1304"/>
                  </a:lnTo>
                  <a:lnTo>
                    <a:pt x="1100" y="1322"/>
                  </a:lnTo>
                  <a:lnTo>
                    <a:pt x="1098" y="1341"/>
                  </a:lnTo>
                  <a:lnTo>
                    <a:pt x="1090" y="1358"/>
                  </a:lnTo>
                  <a:lnTo>
                    <a:pt x="1080" y="1372"/>
                  </a:lnTo>
                  <a:lnTo>
                    <a:pt x="1066" y="1383"/>
                  </a:lnTo>
                  <a:lnTo>
                    <a:pt x="1049" y="1390"/>
                  </a:lnTo>
                  <a:lnTo>
                    <a:pt x="1030" y="1393"/>
                  </a:lnTo>
                  <a:lnTo>
                    <a:pt x="993" y="1395"/>
                  </a:lnTo>
                  <a:lnTo>
                    <a:pt x="957" y="1404"/>
                  </a:lnTo>
                  <a:lnTo>
                    <a:pt x="923" y="1416"/>
                  </a:lnTo>
                  <a:lnTo>
                    <a:pt x="892" y="1434"/>
                  </a:lnTo>
                  <a:lnTo>
                    <a:pt x="864" y="1456"/>
                  </a:lnTo>
                  <a:lnTo>
                    <a:pt x="838" y="1482"/>
                  </a:lnTo>
                  <a:lnTo>
                    <a:pt x="818" y="1510"/>
                  </a:lnTo>
                  <a:lnTo>
                    <a:pt x="801" y="1542"/>
                  </a:lnTo>
                  <a:lnTo>
                    <a:pt x="789" y="1577"/>
                  </a:lnTo>
                  <a:lnTo>
                    <a:pt x="1070" y="1577"/>
                  </a:lnTo>
                  <a:lnTo>
                    <a:pt x="1080" y="1528"/>
                  </a:lnTo>
                  <a:lnTo>
                    <a:pt x="1096" y="1482"/>
                  </a:lnTo>
                  <a:lnTo>
                    <a:pt x="1116" y="1438"/>
                  </a:lnTo>
                  <a:lnTo>
                    <a:pt x="1140" y="1397"/>
                  </a:lnTo>
                  <a:lnTo>
                    <a:pt x="1169" y="1359"/>
                  </a:lnTo>
                  <a:lnTo>
                    <a:pt x="1200" y="1324"/>
                  </a:lnTo>
                  <a:lnTo>
                    <a:pt x="1236" y="1292"/>
                  </a:lnTo>
                  <a:lnTo>
                    <a:pt x="1275" y="1265"/>
                  </a:lnTo>
                  <a:lnTo>
                    <a:pt x="1318" y="1242"/>
                  </a:lnTo>
                  <a:lnTo>
                    <a:pt x="1362" y="1224"/>
                  </a:lnTo>
                  <a:lnTo>
                    <a:pt x="1410" y="1210"/>
                  </a:lnTo>
                  <a:lnTo>
                    <a:pt x="1412" y="1209"/>
                  </a:lnTo>
                  <a:lnTo>
                    <a:pt x="1419" y="1208"/>
                  </a:lnTo>
                  <a:lnTo>
                    <a:pt x="1432" y="1206"/>
                  </a:lnTo>
                  <a:lnTo>
                    <a:pt x="1448" y="1204"/>
                  </a:lnTo>
                  <a:lnTo>
                    <a:pt x="1468" y="1201"/>
                  </a:lnTo>
                  <a:lnTo>
                    <a:pt x="1492" y="1199"/>
                  </a:lnTo>
                  <a:lnTo>
                    <a:pt x="1519" y="1199"/>
                  </a:lnTo>
                  <a:lnTo>
                    <a:pt x="1550" y="1200"/>
                  </a:lnTo>
                  <a:lnTo>
                    <a:pt x="1600" y="1208"/>
                  </a:lnTo>
                  <a:lnTo>
                    <a:pt x="1648" y="1220"/>
                  </a:lnTo>
                  <a:lnTo>
                    <a:pt x="1695" y="1238"/>
                  </a:lnTo>
                  <a:lnTo>
                    <a:pt x="1738" y="1262"/>
                  </a:lnTo>
                  <a:lnTo>
                    <a:pt x="1778" y="1289"/>
                  </a:lnTo>
                  <a:lnTo>
                    <a:pt x="1815" y="1320"/>
                  </a:lnTo>
                  <a:lnTo>
                    <a:pt x="1849" y="1356"/>
                  </a:lnTo>
                  <a:lnTo>
                    <a:pt x="1879" y="1394"/>
                  </a:lnTo>
                  <a:lnTo>
                    <a:pt x="1903" y="1436"/>
                  </a:lnTo>
                  <a:lnTo>
                    <a:pt x="1924" y="1481"/>
                  </a:lnTo>
                  <a:lnTo>
                    <a:pt x="1940" y="1528"/>
                  </a:lnTo>
                  <a:lnTo>
                    <a:pt x="1950" y="1577"/>
                  </a:lnTo>
                  <a:lnTo>
                    <a:pt x="2229" y="1577"/>
                  </a:lnTo>
                  <a:lnTo>
                    <a:pt x="2218" y="1543"/>
                  </a:lnTo>
                  <a:lnTo>
                    <a:pt x="2201" y="1511"/>
                  </a:lnTo>
                  <a:lnTo>
                    <a:pt x="2179" y="1483"/>
                  </a:lnTo>
                  <a:lnTo>
                    <a:pt x="2155" y="1456"/>
                  </a:lnTo>
                  <a:lnTo>
                    <a:pt x="2127" y="1435"/>
                  </a:lnTo>
                  <a:lnTo>
                    <a:pt x="2096" y="1417"/>
                  </a:lnTo>
                  <a:lnTo>
                    <a:pt x="2062" y="1405"/>
                  </a:lnTo>
                  <a:lnTo>
                    <a:pt x="2026" y="1396"/>
                  </a:lnTo>
                  <a:lnTo>
                    <a:pt x="1988" y="1393"/>
                  </a:lnTo>
                  <a:lnTo>
                    <a:pt x="1970" y="1391"/>
                  </a:lnTo>
                  <a:lnTo>
                    <a:pt x="1953" y="1383"/>
                  </a:lnTo>
                  <a:lnTo>
                    <a:pt x="1938" y="1373"/>
                  </a:lnTo>
                  <a:lnTo>
                    <a:pt x="1928" y="1359"/>
                  </a:lnTo>
                  <a:lnTo>
                    <a:pt x="1920" y="1342"/>
                  </a:lnTo>
                  <a:lnTo>
                    <a:pt x="1918" y="1323"/>
                  </a:lnTo>
                  <a:lnTo>
                    <a:pt x="1920" y="1304"/>
                  </a:lnTo>
                  <a:lnTo>
                    <a:pt x="1928" y="1287"/>
                  </a:lnTo>
                  <a:lnTo>
                    <a:pt x="1938" y="1273"/>
                  </a:lnTo>
                  <a:lnTo>
                    <a:pt x="1953" y="1263"/>
                  </a:lnTo>
                  <a:lnTo>
                    <a:pt x="1970" y="1255"/>
                  </a:lnTo>
                  <a:lnTo>
                    <a:pt x="1988" y="1253"/>
                  </a:lnTo>
                  <a:lnTo>
                    <a:pt x="2035" y="1255"/>
                  </a:lnTo>
                  <a:lnTo>
                    <a:pt x="2082" y="1264"/>
                  </a:lnTo>
                  <a:lnTo>
                    <a:pt x="2125" y="1278"/>
                  </a:lnTo>
                  <a:lnTo>
                    <a:pt x="2167" y="1296"/>
                  </a:lnTo>
                  <a:lnTo>
                    <a:pt x="2206" y="1319"/>
                  </a:lnTo>
                  <a:lnTo>
                    <a:pt x="2242" y="1346"/>
                  </a:lnTo>
                  <a:lnTo>
                    <a:pt x="2274" y="1377"/>
                  </a:lnTo>
                  <a:lnTo>
                    <a:pt x="2302" y="1412"/>
                  </a:lnTo>
                  <a:lnTo>
                    <a:pt x="2328" y="1449"/>
                  </a:lnTo>
                  <a:lnTo>
                    <a:pt x="2348" y="1489"/>
                  </a:lnTo>
                  <a:lnTo>
                    <a:pt x="2363" y="1533"/>
                  </a:lnTo>
                  <a:lnTo>
                    <a:pt x="2373" y="1577"/>
                  </a:lnTo>
                  <a:lnTo>
                    <a:pt x="2674" y="1577"/>
                  </a:lnTo>
                  <a:lnTo>
                    <a:pt x="2692" y="1580"/>
                  </a:lnTo>
                  <a:lnTo>
                    <a:pt x="2709" y="1588"/>
                  </a:lnTo>
                  <a:lnTo>
                    <a:pt x="2724" y="1598"/>
                  </a:lnTo>
                  <a:lnTo>
                    <a:pt x="2734" y="1612"/>
                  </a:lnTo>
                  <a:lnTo>
                    <a:pt x="2742" y="1629"/>
                  </a:lnTo>
                  <a:lnTo>
                    <a:pt x="2744" y="1648"/>
                  </a:lnTo>
                  <a:lnTo>
                    <a:pt x="2742" y="1667"/>
                  </a:lnTo>
                  <a:lnTo>
                    <a:pt x="2734" y="1683"/>
                  </a:lnTo>
                  <a:lnTo>
                    <a:pt x="2724" y="1698"/>
                  </a:lnTo>
                  <a:lnTo>
                    <a:pt x="2709" y="1708"/>
                  </a:lnTo>
                  <a:lnTo>
                    <a:pt x="2692" y="1716"/>
                  </a:lnTo>
                  <a:lnTo>
                    <a:pt x="2674" y="1718"/>
                  </a:lnTo>
                  <a:lnTo>
                    <a:pt x="140" y="1718"/>
                  </a:lnTo>
                  <a:lnTo>
                    <a:pt x="140" y="2027"/>
                  </a:lnTo>
                  <a:lnTo>
                    <a:pt x="143" y="2037"/>
                  </a:lnTo>
                  <a:lnTo>
                    <a:pt x="150" y="2045"/>
                  </a:lnTo>
                  <a:lnTo>
                    <a:pt x="161" y="2048"/>
                  </a:lnTo>
                  <a:lnTo>
                    <a:pt x="2873" y="2048"/>
                  </a:lnTo>
                  <a:lnTo>
                    <a:pt x="2883" y="2045"/>
                  </a:lnTo>
                  <a:lnTo>
                    <a:pt x="2891" y="2037"/>
                  </a:lnTo>
                  <a:lnTo>
                    <a:pt x="2893" y="2027"/>
                  </a:lnTo>
                  <a:lnTo>
                    <a:pt x="2893" y="160"/>
                  </a:lnTo>
                  <a:lnTo>
                    <a:pt x="2891" y="150"/>
                  </a:lnTo>
                  <a:lnTo>
                    <a:pt x="2883" y="143"/>
                  </a:lnTo>
                  <a:lnTo>
                    <a:pt x="2873" y="140"/>
                  </a:lnTo>
                  <a:lnTo>
                    <a:pt x="2114" y="140"/>
                  </a:lnTo>
                  <a:lnTo>
                    <a:pt x="2095" y="137"/>
                  </a:lnTo>
                  <a:lnTo>
                    <a:pt x="2078" y="131"/>
                  </a:lnTo>
                  <a:lnTo>
                    <a:pt x="2064" y="119"/>
                  </a:lnTo>
                  <a:lnTo>
                    <a:pt x="2053" y="105"/>
                  </a:lnTo>
                  <a:lnTo>
                    <a:pt x="2046" y="89"/>
                  </a:lnTo>
                  <a:lnTo>
                    <a:pt x="2044" y="70"/>
                  </a:lnTo>
                  <a:lnTo>
                    <a:pt x="2046" y="52"/>
                  </a:lnTo>
                  <a:lnTo>
                    <a:pt x="2053" y="35"/>
                  </a:lnTo>
                  <a:lnTo>
                    <a:pt x="2064" y="20"/>
                  </a:lnTo>
                  <a:lnTo>
                    <a:pt x="2078" y="9"/>
                  </a:lnTo>
                  <a:lnTo>
                    <a:pt x="2095" y="2"/>
                  </a:lnTo>
                  <a:lnTo>
                    <a:pt x="2114" y="0"/>
                  </a:lnTo>
                  <a:close/>
                </a:path>
              </a:pathLst>
            </a:custGeom>
            <a:solidFill>
              <a:sysClr val="window" lastClr="FFFFFF"/>
            </a:solidFill>
            <a:ln w="0">
              <a:noFill/>
              <a:prstDash val="solid"/>
              <a:round/>
            </a:ln>
          </p:spPr>
          <p:txBody>
            <a:bodyPr vert="horz" wrap="square" lIns="68580" tIns="34290" rIns="68580" bIns="34290" numCol="1" anchor="t" anchorCtr="0" compatLnSpc="1"/>
            <a:lstStyle/>
            <a:p>
              <a:pPr>
                <a:defRPr/>
              </a:pPr>
              <a:endParaRPr lang="en-US" kern="0" dirty="0">
                <a:solidFill>
                  <a:prstClr val="black"/>
                </a:solidFill>
                <a:cs typeface="+mn-ea"/>
                <a:sym typeface="+mn-lt"/>
              </a:endParaRPr>
            </a:p>
          </p:txBody>
        </p:sp>
        <p:sp>
          <p:nvSpPr>
            <p:cNvPr id="31" name="Freeform 109"/>
            <p:cNvSpPr/>
            <p:nvPr/>
          </p:nvSpPr>
          <p:spPr bwMode="auto">
            <a:xfrm>
              <a:off x="6607261" y="2316234"/>
              <a:ext cx="168581" cy="248613"/>
            </a:xfrm>
            <a:custGeom>
              <a:avLst/>
              <a:gdLst>
                <a:gd name="T0" fmla="*/ 161 w 993"/>
                <a:gd name="T1" fmla="*/ 0 h 1455"/>
                <a:gd name="T2" fmla="*/ 922 w 993"/>
                <a:gd name="T3" fmla="*/ 0 h 1455"/>
                <a:gd name="T4" fmla="*/ 941 w 993"/>
                <a:gd name="T5" fmla="*/ 2 h 1455"/>
                <a:gd name="T6" fmla="*/ 958 w 993"/>
                <a:gd name="T7" fmla="*/ 9 h 1455"/>
                <a:gd name="T8" fmla="*/ 972 w 993"/>
                <a:gd name="T9" fmla="*/ 20 h 1455"/>
                <a:gd name="T10" fmla="*/ 983 w 993"/>
                <a:gd name="T11" fmla="*/ 35 h 1455"/>
                <a:gd name="T12" fmla="*/ 990 w 993"/>
                <a:gd name="T13" fmla="*/ 52 h 1455"/>
                <a:gd name="T14" fmla="*/ 993 w 993"/>
                <a:gd name="T15" fmla="*/ 70 h 1455"/>
                <a:gd name="T16" fmla="*/ 990 w 993"/>
                <a:gd name="T17" fmla="*/ 89 h 1455"/>
                <a:gd name="T18" fmla="*/ 983 w 993"/>
                <a:gd name="T19" fmla="*/ 105 h 1455"/>
                <a:gd name="T20" fmla="*/ 972 w 993"/>
                <a:gd name="T21" fmla="*/ 119 h 1455"/>
                <a:gd name="T22" fmla="*/ 958 w 993"/>
                <a:gd name="T23" fmla="*/ 131 h 1455"/>
                <a:gd name="T24" fmla="*/ 941 w 993"/>
                <a:gd name="T25" fmla="*/ 137 h 1455"/>
                <a:gd name="T26" fmla="*/ 922 w 993"/>
                <a:gd name="T27" fmla="*/ 140 h 1455"/>
                <a:gd name="T28" fmla="*/ 161 w 993"/>
                <a:gd name="T29" fmla="*/ 140 h 1455"/>
                <a:gd name="T30" fmla="*/ 150 w 993"/>
                <a:gd name="T31" fmla="*/ 143 h 1455"/>
                <a:gd name="T32" fmla="*/ 143 w 993"/>
                <a:gd name="T33" fmla="*/ 150 h 1455"/>
                <a:gd name="T34" fmla="*/ 140 w 993"/>
                <a:gd name="T35" fmla="*/ 160 h 1455"/>
                <a:gd name="T36" fmla="*/ 140 w 993"/>
                <a:gd name="T37" fmla="*/ 1384 h 1455"/>
                <a:gd name="T38" fmla="*/ 138 w 993"/>
                <a:gd name="T39" fmla="*/ 1404 h 1455"/>
                <a:gd name="T40" fmla="*/ 130 w 993"/>
                <a:gd name="T41" fmla="*/ 1420 h 1455"/>
                <a:gd name="T42" fmla="*/ 120 w 993"/>
                <a:gd name="T43" fmla="*/ 1434 h 1455"/>
                <a:gd name="T44" fmla="*/ 105 w 993"/>
                <a:gd name="T45" fmla="*/ 1446 h 1455"/>
                <a:gd name="T46" fmla="*/ 89 w 993"/>
                <a:gd name="T47" fmla="*/ 1452 h 1455"/>
                <a:gd name="T48" fmla="*/ 70 w 993"/>
                <a:gd name="T49" fmla="*/ 1455 h 1455"/>
                <a:gd name="T50" fmla="*/ 51 w 993"/>
                <a:gd name="T51" fmla="*/ 1452 h 1455"/>
                <a:gd name="T52" fmla="*/ 34 w 993"/>
                <a:gd name="T53" fmla="*/ 1446 h 1455"/>
                <a:gd name="T54" fmla="*/ 20 w 993"/>
                <a:gd name="T55" fmla="*/ 1434 h 1455"/>
                <a:gd name="T56" fmla="*/ 10 w 993"/>
                <a:gd name="T57" fmla="*/ 1420 h 1455"/>
                <a:gd name="T58" fmla="*/ 2 w 993"/>
                <a:gd name="T59" fmla="*/ 1404 h 1455"/>
                <a:gd name="T60" fmla="*/ 0 w 993"/>
                <a:gd name="T61" fmla="*/ 1384 h 1455"/>
                <a:gd name="T62" fmla="*/ 0 w 993"/>
                <a:gd name="T63" fmla="*/ 160 h 1455"/>
                <a:gd name="T64" fmla="*/ 3 w 993"/>
                <a:gd name="T65" fmla="*/ 128 h 1455"/>
                <a:gd name="T66" fmla="*/ 13 w 993"/>
                <a:gd name="T67" fmla="*/ 98 h 1455"/>
                <a:gd name="T68" fmla="*/ 28 w 993"/>
                <a:gd name="T69" fmla="*/ 71 h 1455"/>
                <a:gd name="T70" fmla="*/ 47 w 993"/>
                <a:gd name="T71" fmla="*/ 47 h 1455"/>
                <a:gd name="T72" fmla="*/ 71 w 993"/>
                <a:gd name="T73" fmla="*/ 27 h 1455"/>
                <a:gd name="T74" fmla="*/ 98 w 993"/>
                <a:gd name="T75" fmla="*/ 12 h 1455"/>
                <a:gd name="T76" fmla="*/ 128 w 993"/>
                <a:gd name="T77" fmla="*/ 3 h 1455"/>
                <a:gd name="T78" fmla="*/ 161 w 993"/>
                <a:gd name="T79" fmla="*/ 0 h 1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3" h="1455">
                  <a:moveTo>
                    <a:pt x="161" y="0"/>
                  </a:moveTo>
                  <a:lnTo>
                    <a:pt x="922" y="0"/>
                  </a:lnTo>
                  <a:lnTo>
                    <a:pt x="941" y="2"/>
                  </a:lnTo>
                  <a:lnTo>
                    <a:pt x="958" y="9"/>
                  </a:lnTo>
                  <a:lnTo>
                    <a:pt x="972" y="20"/>
                  </a:lnTo>
                  <a:lnTo>
                    <a:pt x="983" y="35"/>
                  </a:lnTo>
                  <a:lnTo>
                    <a:pt x="990" y="52"/>
                  </a:lnTo>
                  <a:lnTo>
                    <a:pt x="993" y="70"/>
                  </a:lnTo>
                  <a:lnTo>
                    <a:pt x="990" y="89"/>
                  </a:lnTo>
                  <a:lnTo>
                    <a:pt x="983" y="105"/>
                  </a:lnTo>
                  <a:lnTo>
                    <a:pt x="972" y="119"/>
                  </a:lnTo>
                  <a:lnTo>
                    <a:pt x="958" y="131"/>
                  </a:lnTo>
                  <a:lnTo>
                    <a:pt x="941" y="137"/>
                  </a:lnTo>
                  <a:lnTo>
                    <a:pt x="922" y="140"/>
                  </a:lnTo>
                  <a:lnTo>
                    <a:pt x="161" y="140"/>
                  </a:lnTo>
                  <a:lnTo>
                    <a:pt x="150" y="143"/>
                  </a:lnTo>
                  <a:lnTo>
                    <a:pt x="143" y="150"/>
                  </a:lnTo>
                  <a:lnTo>
                    <a:pt x="140" y="160"/>
                  </a:lnTo>
                  <a:lnTo>
                    <a:pt x="140" y="1384"/>
                  </a:lnTo>
                  <a:lnTo>
                    <a:pt x="138" y="1404"/>
                  </a:lnTo>
                  <a:lnTo>
                    <a:pt x="130" y="1420"/>
                  </a:lnTo>
                  <a:lnTo>
                    <a:pt x="120" y="1434"/>
                  </a:lnTo>
                  <a:lnTo>
                    <a:pt x="105" y="1446"/>
                  </a:lnTo>
                  <a:lnTo>
                    <a:pt x="89" y="1452"/>
                  </a:lnTo>
                  <a:lnTo>
                    <a:pt x="70" y="1455"/>
                  </a:lnTo>
                  <a:lnTo>
                    <a:pt x="51" y="1452"/>
                  </a:lnTo>
                  <a:lnTo>
                    <a:pt x="34" y="1446"/>
                  </a:lnTo>
                  <a:lnTo>
                    <a:pt x="20" y="1434"/>
                  </a:lnTo>
                  <a:lnTo>
                    <a:pt x="10" y="1420"/>
                  </a:lnTo>
                  <a:lnTo>
                    <a:pt x="2" y="1404"/>
                  </a:lnTo>
                  <a:lnTo>
                    <a:pt x="0" y="1384"/>
                  </a:lnTo>
                  <a:lnTo>
                    <a:pt x="0" y="160"/>
                  </a:lnTo>
                  <a:lnTo>
                    <a:pt x="3" y="128"/>
                  </a:lnTo>
                  <a:lnTo>
                    <a:pt x="13" y="98"/>
                  </a:lnTo>
                  <a:lnTo>
                    <a:pt x="28" y="71"/>
                  </a:lnTo>
                  <a:lnTo>
                    <a:pt x="47" y="47"/>
                  </a:lnTo>
                  <a:lnTo>
                    <a:pt x="71" y="27"/>
                  </a:lnTo>
                  <a:lnTo>
                    <a:pt x="98" y="12"/>
                  </a:lnTo>
                  <a:lnTo>
                    <a:pt x="128" y="3"/>
                  </a:lnTo>
                  <a:lnTo>
                    <a:pt x="161" y="0"/>
                  </a:lnTo>
                  <a:close/>
                </a:path>
              </a:pathLst>
            </a:custGeom>
            <a:solidFill>
              <a:sysClr val="window" lastClr="FFFFFF"/>
            </a:solidFill>
            <a:ln w="0">
              <a:noFill/>
              <a:prstDash val="solid"/>
              <a:round/>
            </a:ln>
          </p:spPr>
          <p:txBody>
            <a:bodyPr vert="horz" wrap="square" lIns="68580" tIns="34290" rIns="68580" bIns="34290" numCol="1" anchor="t" anchorCtr="0" compatLnSpc="1"/>
            <a:lstStyle/>
            <a:p>
              <a:pPr>
                <a:defRPr/>
              </a:pPr>
              <a:endParaRPr lang="en-US" kern="0" dirty="0">
                <a:solidFill>
                  <a:prstClr val="black"/>
                </a:solidFill>
                <a:cs typeface="+mn-ea"/>
                <a:sym typeface="+mn-lt"/>
              </a:endParaRPr>
            </a:p>
          </p:txBody>
        </p:sp>
        <p:sp>
          <p:nvSpPr>
            <p:cNvPr id="32" name="Freeform 110"/>
            <p:cNvSpPr/>
            <p:nvPr/>
          </p:nvSpPr>
          <p:spPr bwMode="auto">
            <a:xfrm>
              <a:off x="6767327" y="2188523"/>
              <a:ext cx="192421" cy="321835"/>
            </a:xfrm>
            <a:custGeom>
              <a:avLst/>
              <a:gdLst>
                <a:gd name="T0" fmla="*/ 603 w 1137"/>
                <a:gd name="T1" fmla="*/ 7 h 1894"/>
                <a:gd name="T2" fmla="*/ 887 w 1137"/>
                <a:gd name="T3" fmla="*/ 325 h 1894"/>
                <a:gd name="T4" fmla="*/ 951 w 1137"/>
                <a:gd name="T5" fmla="*/ 433 h 1894"/>
                <a:gd name="T6" fmla="*/ 974 w 1137"/>
                <a:gd name="T7" fmla="*/ 557 h 1894"/>
                <a:gd name="T8" fmla="*/ 980 w 1137"/>
                <a:gd name="T9" fmla="*/ 1155 h 1894"/>
                <a:gd name="T10" fmla="*/ 1114 w 1137"/>
                <a:gd name="T11" fmla="*/ 1375 h 1894"/>
                <a:gd name="T12" fmla="*/ 1137 w 1137"/>
                <a:gd name="T13" fmla="*/ 1477 h 1894"/>
                <a:gd name="T14" fmla="*/ 1127 w 1137"/>
                <a:gd name="T15" fmla="*/ 1653 h 1894"/>
                <a:gd name="T16" fmla="*/ 1086 w 1137"/>
                <a:gd name="T17" fmla="*/ 1685 h 1894"/>
                <a:gd name="T18" fmla="*/ 912 w 1137"/>
                <a:gd name="T19" fmla="*/ 1823 h 1894"/>
                <a:gd name="T20" fmla="*/ 891 w 1137"/>
                <a:gd name="T21" fmla="*/ 1873 h 1894"/>
                <a:gd name="T22" fmla="*/ 841 w 1137"/>
                <a:gd name="T23" fmla="*/ 1893 h 1894"/>
                <a:gd name="T24" fmla="*/ 793 w 1137"/>
                <a:gd name="T25" fmla="*/ 1873 h 1894"/>
                <a:gd name="T26" fmla="*/ 771 w 1137"/>
                <a:gd name="T27" fmla="*/ 1823 h 1894"/>
                <a:gd name="T28" fmla="*/ 747 w 1137"/>
                <a:gd name="T29" fmla="*/ 1652 h 1894"/>
                <a:gd name="T30" fmla="*/ 740 w 1137"/>
                <a:gd name="T31" fmla="*/ 1598 h 1894"/>
                <a:gd name="T32" fmla="*/ 772 w 1137"/>
                <a:gd name="T33" fmla="*/ 1556 h 1894"/>
                <a:gd name="T34" fmla="*/ 996 w 1137"/>
                <a:gd name="T35" fmla="*/ 1546 h 1894"/>
                <a:gd name="T36" fmla="*/ 988 w 1137"/>
                <a:gd name="T37" fmla="*/ 1436 h 1894"/>
                <a:gd name="T38" fmla="*/ 854 w 1137"/>
                <a:gd name="T39" fmla="*/ 1216 h 1894"/>
                <a:gd name="T40" fmla="*/ 833 w 1137"/>
                <a:gd name="T41" fmla="*/ 1116 h 1894"/>
                <a:gd name="T42" fmla="*/ 824 w 1137"/>
                <a:gd name="T43" fmla="*/ 497 h 1894"/>
                <a:gd name="T44" fmla="*/ 781 w 1137"/>
                <a:gd name="T45" fmla="*/ 416 h 1894"/>
                <a:gd name="T46" fmla="*/ 352 w 1137"/>
                <a:gd name="T47" fmla="*/ 442 h 1894"/>
                <a:gd name="T48" fmla="*/ 321 w 1137"/>
                <a:gd name="T49" fmla="*/ 526 h 1894"/>
                <a:gd name="T50" fmla="*/ 316 w 1137"/>
                <a:gd name="T51" fmla="*/ 1149 h 1894"/>
                <a:gd name="T52" fmla="*/ 276 w 1137"/>
                <a:gd name="T53" fmla="*/ 1252 h 1894"/>
                <a:gd name="T54" fmla="*/ 143 w 1137"/>
                <a:gd name="T55" fmla="*/ 1459 h 1894"/>
                <a:gd name="T56" fmla="*/ 338 w 1137"/>
                <a:gd name="T57" fmla="*/ 1547 h 1894"/>
                <a:gd name="T58" fmla="*/ 388 w 1137"/>
                <a:gd name="T59" fmla="*/ 1567 h 1894"/>
                <a:gd name="T60" fmla="*/ 409 w 1137"/>
                <a:gd name="T61" fmla="*/ 1617 h 1894"/>
                <a:gd name="T62" fmla="*/ 388 w 1137"/>
                <a:gd name="T63" fmla="*/ 1667 h 1894"/>
                <a:gd name="T64" fmla="*/ 338 w 1137"/>
                <a:gd name="T65" fmla="*/ 1688 h 1894"/>
                <a:gd name="T66" fmla="*/ 335 w 1137"/>
                <a:gd name="T67" fmla="*/ 1842 h 1894"/>
                <a:gd name="T68" fmla="*/ 303 w 1137"/>
                <a:gd name="T69" fmla="*/ 1885 h 1894"/>
                <a:gd name="T70" fmla="*/ 250 w 1137"/>
                <a:gd name="T71" fmla="*/ 1891 h 1894"/>
                <a:gd name="T72" fmla="*/ 207 w 1137"/>
                <a:gd name="T73" fmla="*/ 1859 h 1894"/>
                <a:gd name="T74" fmla="*/ 198 w 1137"/>
                <a:gd name="T75" fmla="*/ 1688 h 1894"/>
                <a:gd name="T76" fmla="*/ 35 w 1137"/>
                <a:gd name="T77" fmla="*/ 1678 h 1894"/>
                <a:gd name="T78" fmla="*/ 2 w 1137"/>
                <a:gd name="T79" fmla="*/ 1636 h 1894"/>
                <a:gd name="T80" fmla="*/ 3 w 1137"/>
                <a:gd name="T81" fmla="*/ 1443 h 1894"/>
                <a:gd name="T82" fmla="*/ 45 w 1137"/>
                <a:gd name="T83" fmla="*/ 1338 h 1894"/>
                <a:gd name="T84" fmla="*/ 178 w 1137"/>
                <a:gd name="T85" fmla="*/ 1134 h 1894"/>
                <a:gd name="T86" fmla="*/ 182 w 1137"/>
                <a:gd name="T87" fmla="*/ 515 h 1894"/>
                <a:gd name="T88" fmla="*/ 218 w 1137"/>
                <a:gd name="T89" fmla="*/ 395 h 1894"/>
                <a:gd name="T90" fmla="*/ 522 w 1137"/>
                <a:gd name="T91" fmla="*/ 25 h 1894"/>
                <a:gd name="T92" fmla="*/ 574 w 1137"/>
                <a:gd name="T93" fmla="*/ 0 h 1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37" h="1894">
                  <a:moveTo>
                    <a:pt x="574" y="0"/>
                  </a:moveTo>
                  <a:lnTo>
                    <a:pt x="589" y="3"/>
                  </a:lnTo>
                  <a:lnTo>
                    <a:pt x="603" y="7"/>
                  </a:lnTo>
                  <a:lnTo>
                    <a:pt x="617" y="14"/>
                  </a:lnTo>
                  <a:lnTo>
                    <a:pt x="627" y="25"/>
                  </a:lnTo>
                  <a:lnTo>
                    <a:pt x="887" y="325"/>
                  </a:lnTo>
                  <a:lnTo>
                    <a:pt x="913" y="359"/>
                  </a:lnTo>
                  <a:lnTo>
                    <a:pt x="934" y="395"/>
                  </a:lnTo>
                  <a:lnTo>
                    <a:pt x="951" y="433"/>
                  </a:lnTo>
                  <a:lnTo>
                    <a:pt x="964" y="473"/>
                  </a:lnTo>
                  <a:lnTo>
                    <a:pt x="971" y="515"/>
                  </a:lnTo>
                  <a:lnTo>
                    <a:pt x="974" y="557"/>
                  </a:lnTo>
                  <a:lnTo>
                    <a:pt x="974" y="1118"/>
                  </a:lnTo>
                  <a:lnTo>
                    <a:pt x="976" y="1137"/>
                  </a:lnTo>
                  <a:lnTo>
                    <a:pt x="980" y="1155"/>
                  </a:lnTo>
                  <a:lnTo>
                    <a:pt x="989" y="1173"/>
                  </a:lnTo>
                  <a:lnTo>
                    <a:pt x="1097" y="1343"/>
                  </a:lnTo>
                  <a:lnTo>
                    <a:pt x="1114" y="1375"/>
                  </a:lnTo>
                  <a:lnTo>
                    <a:pt x="1127" y="1407"/>
                  </a:lnTo>
                  <a:lnTo>
                    <a:pt x="1134" y="1442"/>
                  </a:lnTo>
                  <a:lnTo>
                    <a:pt x="1137" y="1477"/>
                  </a:lnTo>
                  <a:lnTo>
                    <a:pt x="1137" y="1617"/>
                  </a:lnTo>
                  <a:lnTo>
                    <a:pt x="1134" y="1636"/>
                  </a:lnTo>
                  <a:lnTo>
                    <a:pt x="1127" y="1653"/>
                  </a:lnTo>
                  <a:lnTo>
                    <a:pt x="1116" y="1667"/>
                  </a:lnTo>
                  <a:lnTo>
                    <a:pt x="1102" y="1678"/>
                  </a:lnTo>
                  <a:lnTo>
                    <a:pt x="1086" y="1685"/>
                  </a:lnTo>
                  <a:lnTo>
                    <a:pt x="1067" y="1688"/>
                  </a:lnTo>
                  <a:lnTo>
                    <a:pt x="912" y="1688"/>
                  </a:lnTo>
                  <a:lnTo>
                    <a:pt x="912" y="1823"/>
                  </a:lnTo>
                  <a:lnTo>
                    <a:pt x="909" y="1841"/>
                  </a:lnTo>
                  <a:lnTo>
                    <a:pt x="903" y="1858"/>
                  </a:lnTo>
                  <a:lnTo>
                    <a:pt x="891" y="1873"/>
                  </a:lnTo>
                  <a:lnTo>
                    <a:pt x="877" y="1883"/>
                  </a:lnTo>
                  <a:lnTo>
                    <a:pt x="860" y="1891"/>
                  </a:lnTo>
                  <a:lnTo>
                    <a:pt x="841" y="1893"/>
                  </a:lnTo>
                  <a:lnTo>
                    <a:pt x="823" y="1891"/>
                  </a:lnTo>
                  <a:lnTo>
                    <a:pt x="806" y="1883"/>
                  </a:lnTo>
                  <a:lnTo>
                    <a:pt x="793" y="1873"/>
                  </a:lnTo>
                  <a:lnTo>
                    <a:pt x="781" y="1858"/>
                  </a:lnTo>
                  <a:lnTo>
                    <a:pt x="773" y="1841"/>
                  </a:lnTo>
                  <a:lnTo>
                    <a:pt x="771" y="1823"/>
                  </a:lnTo>
                  <a:lnTo>
                    <a:pt x="771" y="1676"/>
                  </a:lnTo>
                  <a:lnTo>
                    <a:pt x="758" y="1666"/>
                  </a:lnTo>
                  <a:lnTo>
                    <a:pt x="747" y="1652"/>
                  </a:lnTo>
                  <a:lnTo>
                    <a:pt x="740" y="1635"/>
                  </a:lnTo>
                  <a:lnTo>
                    <a:pt x="737" y="1617"/>
                  </a:lnTo>
                  <a:lnTo>
                    <a:pt x="740" y="1598"/>
                  </a:lnTo>
                  <a:lnTo>
                    <a:pt x="747" y="1581"/>
                  </a:lnTo>
                  <a:lnTo>
                    <a:pt x="758" y="1567"/>
                  </a:lnTo>
                  <a:lnTo>
                    <a:pt x="772" y="1556"/>
                  </a:lnTo>
                  <a:lnTo>
                    <a:pt x="789" y="1549"/>
                  </a:lnTo>
                  <a:lnTo>
                    <a:pt x="807" y="1546"/>
                  </a:lnTo>
                  <a:lnTo>
                    <a:pt x="996" y="1546"/>
                  </a:lnTo>
                  <a:lnTo>
                    <a:pt x="996" y="1477"/>
                  </a:lnTo>
                  <a:lnTo>
                    <a:pt x="995" y="1456"/>
                  </a:lnTo>
                  <a:lnTo>
                    <a:pt x="988" y="1436"/>
                  </a:lnTo>
                  <a:lnTo>
                    <a:pt x="979" y="1417"/>
                  </a:lnTo>
                  <a:lnTo>
                    <a:pt x="871" y="1247"/>
                  </a:lnTo>
                  <a:lnTo>
                    <a:pt x="854" y="1216"/>
                  </a:lnTo>
                  <a:lnTo>
                    <a:pt x="842" y="1184"/>
                  </a:lnTo>
                  <a:lnTo>
                    <a:pt x="836" y="1151"/>
                  </a:lnTo>
                  <a:lnTo>
                    <a:pt x="833" y="1116"/>
                  </a:lnTo>
                  <a:lnTo>
                    <a:pt x="833" y="556"/>
                  </a:lnTo>
                  <a:lnTo>
                    <a:pt x="831" y="526"/>
                  </a:lnTo>
                  <a:lnTo>
                    <a:pt x="824" y="497"/>
                  </a:lnTo>
                  <a:lnTo>
                    <a:pt x="814" y="468"/>
                  </a:lnTo>
                  <a:lnTo>
                    <a:pt x="800" y="442"/>
                  </a:lnTo>
                  <a:lnTo>
                    <a:pt x="781" y="416"/>
                  </a:lnTo>
                  <a:lnTo>
                    <a:pt x="576" y="178"/>
                  </a:lnTo>
                  <a:lnTo>
                    <a:pt x="370" y="417"/>
                  </a:lnTo>
                  <a:lnTo>
                    <a:pt x="352" y="442"/>
                  </a:lnTo>
                  <a:lnTo>
                    <a:pt x="338" y="468"/>
                  </a:lnTo>
                  <a:lnTo>
                    <a:pt x="328" y="497"/>
                  </a:lnTo>
                  <a:lnTo>
                    <a:pt x="321" y="526"/>
                  </a:lnTo>
                  <a:lnTo>
                    <a:pt x="319" y="556"/>
                  </a:lnTo>
                  <a:lnTo>
                    <a:pt x="319" y="1112"/>
                  </a:lnTo>
                  <a:lnTo>
                    <a:pt x="316" y="1149"/>
                  </a:lnTo>
                  <a:lnTo>
                    <a:pt x="308" y="1185"/>
                  </a:lnTo>
                  <a:lnTo>
                    <a:pt x="294" y="1219"/>
                  </a:lnTo>
                  <a:lnTo>
                    <a:pt x="276" y="1252"/>
                  </a:lnTo>
                  <a:lnTo>
                    <a:pt x="160" y="1418"/>
                  </a:lnTo>
                  <a:lnTo>
                    <a:pt x="149" y="1438"/>
                  </a:lnTo>
                  <a:lnTo>
                    <a:pt x="143" y="1459"/>
                  </a:lnTo>
                  <a:lnTo>
                    <a:pt x="140" y="1481"/>
                  </a:lnTo>
                  <a:lnTo>
                    <a:pt x="140" y="1547"/>
                  </a:lnTo>
                  <a:lnTo>
                    <a:pt x="338" y="1547"/>
                  </a:lnTo>
                  <a:lnTo>
                    <a:pt x="357" y="1549"/>
                  </a:lnTo>
                  <a:lnTo>
                    <a:pt x="374" y="1557"/>
                  </a:lnTo>
                  <a:lnTo>
                    <a:pt x="388" y="1567"/>
                  </a:lnTo>
                  <a:lnTo>
                    <a:pt x="400" y="1582"/>
                  </a:lnTo>
                  <a:lnTo>
                    <a:pt x="406" y="1599"/>
                  </a:lnTo>
                  <a:lnTo>
                    <a:pt x="409" y="1617"/>
                  </a:lnTo>
                  <a:lnTo>
                    <a:pt x="406" y="1636"/>
                  </a:lnTo>
                  <a:lnTo>
                    <a:pt x="400" y="1653"/>
                  </a:lnTo>
                  <a:lnTo>
                    <a:pt x="388" y="1667"/>
                  </a:lnTo>
                  <a:lnTo>
                    <a:pt x="374" y="1678"/>
                  </a:lnTo>
                  <a:lnTo>
                    <a:pt x="357" y="1685"/>
                  </a:lnTo>
                  <a:lnTo>
                    <a:pt x="338" y="1688"/>
                  </a:lnTo>
                  <a:lnTo>
                    <a:pt x="338" y="1688"/>
                  </a:lnTo>
                  <a:lnTo>
                    <a:pt x="338" y="1823"/>
                  </a:lnTo>
                  <a:lnTo>
                    <a:pt x="335" y="1842"/>
                  </a:lnTo>
                  <a:lnTo>
                    <a:pt x="329" y="1859"/>
                  </a:lnTo>
                  <a:lnTo>
                    <a:pt x="317" y="1873"/>
                  </a:lnTo>
                  <a:lnTo>
                    <a:pt x="303" y="1885"/>
                  </a:lnTo>
                  <a:lnTo>
                    <a:pt x="287" y="1891"/>
                  </a:lnTo>
                  <a:lnTo>
                    <a:pt x="268" y="1894"/>
                  </a:lnTo>
                  <a:lnTo>
                    <a:pt x="250" y="1891"/>
                  </a:lnTo>
                  <a:lnTo>
                    <a:pt x="233" y="1885"/>
                  </a:lnTo>
                  <a:lnTo>
                    <a:pt x="218" y="1873"/>
                  </a:lnTo>
                  <a:lnTo>
                    <a:pt x="207" y="1859"/>
                  </a:lnTo>
                  <a:lnTo>
                    <a:pt x="200" y="1842"/>
                  </a:lnTo>
                  <a:lnTo>
                    <a:pt x="198" y="1823"/>
                  </a:lnTo>
                  <a:lnTo>
                    <a:pt x="198" y="1688"/>
                  </a:lnTo>
                  <a:lnTo>
                    <a:pt x="70" y="1688"/>
                  </a:lnTo>
                  <a:lnTo>
                    <a:pt x="52" y="1685"/>
                  </a:lnTo>
                  <a:lnTo>
                    <a:pt x="35" y="1678"/>
                  </a:lnTo>
                  <a:lnTo>
                    <a:pt x="20" y="1667"/>
                  </a:lnTo>
                  <a:lnTo>
                    <a:pt x="9" y="1653"/>
                  </a:lnTo>
                  <a:lnTo>
                    <a:pt x="2" y="1636"/>
                  </a:lnTo>
                  <a:lnTo>
                    <a:pt x="0" y="1617"/>
                  </a:lnTo>
                  <a:lnTo>
                    <a:pt x="0" y="1481"/>
                  </a:lnTo>
                  <a:lnTo>
                    <a:pt x="3" y="1443"/>
                  </a:lnTo>
                  <a:lnTo>
                    <a:pt x="11" y="1406"/>
                  </a:lnTo>
                  <a:lnTo>
                    <a:pt x="25" y="1371"/>
                  </a:lnTo>
                  <a:lnTo>
                    <a:pt x="45" y="1338"/>
                  </a:lnTo>
                  <a:lnTo>
                    <a:pt x="161" y="1171"/>
                  </a:lnTo>
                  <a:lnTo>
                    <a:pt x="171" y="1154"/>
                  </a:lnTo>
                  <a:lnTo>
                    <a:pt x="178" y="1134"/>
                  </a:lnTo>
                  <a:lnTo>
                    <a:pt x="180" y="1113"/>
                  </a:lnTo>
                  <a:lnTo>
                    <a:pt x="180" y="556"/>
                  </a:lnTo>
                  <a:lnTo>
                    <a:pt x="182" y="515"/>
                  </a:lnTo>
                  <a:lnTo>
                    <a:pt x="189" y="473"/>
                  </a:lnTo>
                  <a:lnTo>
                    <a:pt x="201" y="433"/>
                  </a:lnTo>
                  <a:lnTo>
                    <a:pt x="218" y="395"/>
                  </a:lnTo>
                  <a:lnTo>
                    <a:pt x="239" y="359"/>
                  </a:lnTo>
                  <a:lnTo>
                    <a:pt x="264" y="326"/>
                  </a:lnTo>
                  <a:lnTo>
                    <a:pt x="522" y="25"/>
                  </a:lnTo>
                  <a:lnTo>
                    <a:pt x="536" y="12"/>
                  </a:lnTo>
                  <a:lnTo>
                    <a:pt x="554" y="4"/>
                  </a:lnTo>
                  <a:lnTo>
                    <a:pt x="574" y="0"/>
                  </a:lnTo>
                  <a:close/>
                </a:path>
              </a:pathLst>
            </a:custGeom>
            <a:solidFill>
              <a:sysClr val="window" lastClr="FFFFFF"/>
            </a:solidFill>
            <a:ln w="0">
              <a:noFill/>
              <a:prstDash val="solid"/>
              <a:round/>
            </a:ln>
          </p:spPr>
          <p:txBody>
            <a:bodyPr vert="horz" wrap="square" lIns="68580" tIns="34290" rIns="68580" bIns="34290" numCol="1" anchor="t" anchorCtr="0" compatLnSpc="1"/>
            <a:lstStyle/>
            <a:p>
              <a:pPr>
                <a:defRPr/>
              </a:pPr>
              <a:endParaRPr lang="en-US" kern="0" dirty="0">
                <a:solidFill>
                  <a:prstClr val="black"/>
                </a:solidFill>
                <a:cs typeface="+mn-ea"/>
                <a:sym typeface="+mn-lt"/>
              </a:endParaRPr>
            </a:p>
          </p:txBody>
        </p:sp>
        <p:sp>
          <p:nvSpPr>
            <p:cNvPr id="33" name="Freeform 111"/>
            <p:cNvSpPr/>
            <p:nvPr/>
          </p:nvSpPr>
          <p:spPr bwMode="auto">
            <a:xfrm>
              <a:off x="6850767" y="2459272"/>
              <a:ext cx="23840" cy="76628"/>
            </a:xfrm>
            <a:custGeom>
              <a:avLst/>
              <a:gdLst>
                <a:gd name="T0" fmla="*/ 70 w 140"/>
                <a:gd name="T1" fmla="*/ 0 h 445"/>
                <a:gd name="T2" fmla="*/ 89 w 140"/>
                <a:gd name="T3" fmla="*/ 2 h 445"/>
                <a:gd name="T4" fmla="*/ 106 w 140"/>
                <a:gd name="T5" fmla="*/ 9 h 445"/>
                <a:gd name="T6" fmla="*/ 120 w 140"/>
                <a:gd name="T7" fmla="*/ 20 h 445"/>
                <a:gd name="T8" fmla="*/ 130 w 140"/>
                <a:gd name="T9" fmla="*/ 35 h 445"/>
                <a:gd name="T10" fmla="*/ 138 w 140"/>
                <a:gd name="T11" fmla="*/ 52 h 445"/>
                <a:gd name="T12" fmla="*/ 140 w 140"/>
                <a:gd name="T13" fmla="*/ 70 h 445"/>
                <a:gd name="T14" fmla="*/ 140 w 140"/>
                <a:gd name="T15" fmla="*/ 375 h 445"/>
                <a:gd name="T16" fmla="*/ 138 w 140"/>
                <a:gd name="T17" fmla="*/ 394 h 445"/>
                <a:gd name="T18" fmla="*/ 130 w 140"/>
                <a:gd name="T19" fmla="*/ 412 h 445"/>
                <a:gd name="T20" fmla="*/ 119 w 140"/>
                <a:gd name="T21" fmla="*/ 426 h 445"/>
                <a:gd name="T22" fmla="*/ 103 w 140"/>
                <a:gd name="T23" fmla="*/ 438 h 445"/>
                <a:gd name="T24" fmla="*/ 86 w 140"/>
                <a:gd name="T25" fmla="*/ 444 h 445"/>
                <a:gd name="T26" fmla="*/ 66 w 140"/>
                <a:gd name="T27" fmla="*/ 445 h 445"/>
                <a:gd name="T28" fmla="*/ 48 w 140"/>
                <a:gd name="T29" fmla="*/ 442 h 445"/>
                <a:gd name="T30" fmla="*/ 32 w 140"/>
                <a:gd name="T31" fmla="*/ 435 h 445"/>
                <a:gd name="T32" fmla="*/ 19 w 140"/>
                <a:gd name="T33" fmla="*/ 422 h 445"/>
                <a:gd name="T34" fmla="*/ 9 w 140"/>
                <a:gd name="T35" fmla="*/ 408 h 445"/>
                <a:gd name="T36" fmla="*/ 2 w 140"/>
                <a:gd name="T37" fmla="*/ 391 h 445"/>
                <a:gd name="T38" fmla="*/ 0 w 140"/>
                <a:gd name="T39" fmla="*/ 372 h 445"/>
                <a:gd name="T40" fmla="*/ 0 w 140"/>
                <a:gd name="T41" fmla="*/ 70 h 445"/>
                <a:gd name="T42" fmla="*/ 2 w 140"/>
                <a:gd name="T43" fmla="*/ 52 h 445"/>
                <a:gd name="T44" fmla="*/ 10 w 140"/>
                <a:gd name="T45" fmla="*/ 35 h 445"/>
                <a:gd name="T46" fmla="*/ 20 w 140"/>
                <a:gd name="T47" fmla="*/ 20 h 445"/>
                <a:gd name="T48" fmla="*/ 35 w 140"/>
                <a:gd name="T49" fmla="*/ 9 h 445"/>
                <a:gd name="T50" fmla="*/ 51 w 140"/>
                <a:gd name="T51" fmla="*/ 2 h 445"/>
                <a:gd name="T52" fmla="*/ 70 w 140"/>
                <a:gd name="T53"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 h="445">
                  <a:moveTo>
                    <a:pt x="70" y="0"/>
                  </a:moveTo>
                  <a:lnTo>
                    <a:pt x="89" y="2"/>
                  </a:lnTo>
                  <a:lnTo>
                    <a:pt x="106" y="9"/>
                  </a:lnTo>
                  <a:lnTo>
                    <a:pt x="120" y="20"/>
                  </a:lnTo>
                  <a:lnTo>
                    <a:pt x="130" y="35"/>
                  </a:lnTo>
                  <a:lnTo>
                    <a:pt x="138" y="52"/>
                  </a:lnTo>
                  <a:lnTo>
                    <a:pt x="140" y="70"/>
                  </a:lnTo>
                  <a:lnTo>
                    <a:pt x="140" y="375"/>
                  </a:lnTo>
                  <a:lnTo>
                    <a:pt x="138" y="394"/>
                  </a:lnTo>
                  <a:lnTo>
                    <a:pt x="130" y="412"/>
                  </a:lnTo>
                  <a:lnTo>
                    <a:pt x="119" y="426"/>
                  </a:lnTo>
                  <a:lnTo>
                    <a:pt x="103" y="438"/>
                  </a:lnTo>
                  <a:lnTo>
                    <a:pt x="86" y="444"/>
                  </a:lnTo>
                  <a:lnTo>
                    <a:pt x="66" y="445"/>
                  </a:lnTo>
                  <a:lnTo>
                    <a:pt x="48" y="442"/>
                  </a:lnTo>
                  <a:lnTo>
                    <a:pt x="32" y="435"/>
                  </a:lnTo>
                  <a:lnTo>
                    <a:pt x="19" y="422"/>
                  </a:lnTo>
                  <a:lnTo>
                    <a:pt x="9" y="408"/>
                  </a:lnTo>
                  <a:lnTo>
                    <a:pt x="2" y="391"/>
                  </a:lnTo>
                  <a:lnTo>
                    <a:pt x="0" y="372"/>
                  </a:lnTo>
                  <a:lnTo>
                    <a:pt x="0" y="70"/>
                  </a:lnTo>
                  <a:lnTo>
                    <a:pt x="2" y="52"/>
                  </a:lnTo>
                  <a:lnTo>
                    <a:pt x="10" y="35"/>
                  </a:lnTo>
                  <a:lnTo>
                    <a:pt x="20" y="20"/>
                  </a:lnTo>
                  <a:lnTo>
                    <a:pt x="35" y="9"/>
                  </a:lnTo>
                  <a:lnTo>
                    <a:pt x="51" y="2"/>
                  </a:lnTo>
                  <a:lnTo>
                    <a:pt x="70" y="0"/>
                  </a:lnTo>
                  <a:close/>
                </a:path>
              </a:pathLst>
            </a:custGeom>
            <a:solidFill>
              <a:sysClr val="window" lastClr="FFFFFF"/>
            </a:solidFill>
            <a:ln w="0">
              <a:noFill/>
              <a:prstDash val="solid"/>
              <a:round/>
            </a:ln>
          </p:spPr>
          <p:txBody>
            <a:bodyPr vert="horz" wrap="square" lIns="68580" tIns="34290" rIns="68580" bIns="34290" numCol="1" anchor="t" anchorCtr="0" compatLnSpc="1"/>
            <a:lstStyle/>
            <a:p>
              <a:pPr>
                <a:defRPr/>
              </a:pPr>
              <a:endParaRPr lang="en-US" kern="0" dirty="0">
                <a:solidFill>
                  <a:prstClr val="black"/>
                </a:solidFill>
                <a:cs typeface="+mn-ea"/>
                <a:sym typeface="+mn-lt"/>
              </a:endParaRPr>
            </a:p>
          </p:txBody>
        </p:sp>
        <p:sp>
          <p:nvSpPr>
            <p:cNvPr id="34" name="Freeform 242"/>
            <p:cNvSpPr/>
            <p:nvPr/>
          </p:nvSpPr>
          <p:spPr bwMode="auto">
            <a:xfrm>
              <a:off x="5521827" y="5246983"/>
              <a:ext cx="492640" cy="492640"/>
            </a:xfrm>
            <a:custGeom>
              <a:avLst/>
              <a:gdLst>
                <a:gd name="T0" fmla="*/ 2000 w 2664"/>
                <a:gd name="T1" fmla="*/ 115 h 2664"/>
                <a:gd name="T2" fmla="*/ 2063 w 2664"/>
                <a:gd name="T3" fmla="*/ 268 h 2664"/>
                <a:gd name="T4" fmla="*/ 2150 w 2664"/>
                <a:gd name="T5" fmla="*/ 560 h 2664"/>
                <a:gd name="T6" fmla="*/ 2425 w 2664"/>
                <a:gd name="T7" fmla="*/ 602 h 2664"/>
                <a:gd name="T8" fmla="*/ 2566 w 2664"/>
                <a:gd name="T9" fmla="*/ 688 h 2664"/>
                <a:gd name="T10" fmla="*/ 2660 w 2664"/>
                <a:gd name="T11" fmla="*/ 999 h 2664"/>
                <a:gd name="T12" fmla="*/ 2552 w 2664"/>
                <a:gd name="T13" fmla="*/ 1126 h 2664"/>
                <a:gd name="T14" fmla="*/ 2552 w 2664"/>
                <a:gd name="T15" fmla="*/ 1538 h 2664"/>
                <a:gd name="T16" fmla="*/ 2660 w 2664"/>
                <a:gd name="T17" fmla="*/ 1662 h 2664"/>
                <a:gd name="T18" fmla="*/ 2565 w 2664"/>
                <a:gd name="T19" fmla="*/ 1976 h 2664"/>
                <a:gd name="T20" fmla="*/ 2426 w 2664"/>
                <a:gd name="T21" fmla="*/ 2062 h 2664"/>
                <a:gd name="T22" fmla="*/ 2149 w 2664"/>
                <a:gd name="T23" fmla="*/ 2103 h 2664"/>
                <a:gd name="T24" fmla="*/ 2062 w 2664"/>
                <a:gd name="T25" fmla="*/ 2395 h 2664"/>
                <a:gd name="T26" fmla="*/ 1999 w 2664"/>
                <a:gd name="T27" fmla="*/ 2548 h 2664"/>
                <a:gd name="T28" fmla="*/ 1706 w 2664"/>
                <a:gd name="T29" fmla="*/ 2664 h 2664"/>
                <a:gd name="T30" fmla="*/ 1551 w 2664"/>
                <a:gd name="T31" fmla="*/ 2576 h 2664"/>
                <a:gd name="T32" fmla="*/ 1481 w 2664"/>
                <a:gd name="T33" fmla="*/ 2322 h 2664"/>
                <a:gd name="T34" fmla="*/ 1579 w 2664"/>
                <a:gd name="T35" fmla="*/ 2308 h 2664"/>
                <a:gd name="T36" fmla="*/ 1691 w 2664"/>
                <a:gd name="T37" fmla="*/ 2520 h 2664"/>
                <a:gd name="T38" fmla="*/ 1914 w 2664"/>
                <a:gd name="T39" fmla="*/ 2435 h 2664"/>
                <a:gd name="T40" fmla="*/ 1849 w 2664"/>
                <a:gd name="T41" fmla="*/ 2216 h 2664"/>
                <a:gd name="T42" fmla="*/ 1982 w 2664"/>
                <a:gd name="T43" fmla="*/ 2071 h 2664"/>
                <a:gd name="T44" fmla="*/ 2179 w 2664"/>
                <a:gd name="T45" fmla="*/ 1854 h 2664"/>
                <a:gd name="T46" fmla="*/ 2421 w 2664"/>
                <a:gd name="T47" fmla="*/ 1921 h 2664"/>
                <a:gd name="T48" fmla="*/ 2524 w 2664"/>
                <a:gd name="T49" fmla="*/ 1696 h 2664"/>
                <a:gd name="T50" fmla="*/ 2310 w 2664"/>
                <a:gd name="T51" fmla="*/ 1578 h 2664"/>
                <a:gd name="T52" fmla="*/ 2316 w 2664"/>
                <a:gd name="T53" fmla="*/ 1293 h 2664"/>
                <a:gd name="T54" fmla="*/ 2322 w 2664"/>
                <a:gd name="T55" fmla="*/ 1072 h 2664"/>
                <a:gd name="T56" fmla="*/ 2525 w 2664"/>
                <a:gd name="T57" fmla="*/ 962 h 2664"/>
                <a:gd name="T58" fmla="*/ 2428 w 2664"/>
                <a:gd name="T59" fmla="*/ 745 h 2664"/>
                <a:gd name="T60" fmla="*/ 2180 w 2664"/>
                <a:gd name="T61" fmla="*/ 810 h 2664"/>
                <a:gd name="T62" fmla="*/ 1983 w 2664"/>
                <a:gd name="T63" fmla="*/ 593 h 2664"/>
                <a:gd name="T64" fmla="*/ 1850 w 2664"/>
                <a:gd name="T65" fmla="*/ 448 h 2664"/>
                <a:gd name="T66" fmla="*/ 1915 w 2664"/>
                <a:gd name="T67" fmla="*/ 228 h 2664"/>
                <a:gd name="T68" fmla="*/ 1686 w 2664"/>
                <a:gd name="T69" fmla="*/ 146 h 2664"/>
                <a:gd name="T70" fmla="*/ 1563 w 2664"/>
                <a:gd name="T71" fmla="*/ 364 h 2664"/>
                <a:gd name="T72" fmla="*/ 1218 w 2664"/>
                <a:gd name="T73" fmla="*/ 354 h 2664"/>
                <a:gd name="T74" fmla="*/ 1063 w 2664"/>
                <a:gd name="T75" fmla="*/ 325 h 2664"/>
                <a:gd name="T76" fmla="*/ 953 w 2664"/>
                <a:gd name="T77" fmla="*/ 139 h 2664"/>
                <a:gd name="T78" fmla="*/ 743 w 2664"/>
                <a:gd name="T79" fmla="*/ 255 h 2664"/>
                <a:gd name="T80" fmla="*/ 801 w 2664"/>
                <a:gd name="T81" fmla="*/ 501 h 2664"/>
                <a:gd name="T82" fmla="*/ 553 w 2664"/>
                <a:gd name="T83" fmla="*/ 732 h 2664"/>
                <a:gd name="T84" fmla="*/ 430 w 2664"/>
                <a:gd name="T85" fmla="*/ 810 h 2664"/>
                <a:gd name="T86" fmla="*/ 221 w 2664"/>
                <a:gd name="T87" fmla="*/ 757 h 2664"/>
                <a:gd name="T88" fmla="*/ 154 w 2664"/>
                <a:gd name="T89" fmla="*/ 988 h 2664"/>
                <a:gd name="T90" fmla="*/ 368 w 2664"/>
                <a:gd name="T91" fmla="*/ 1116 h 2664"/>
                <a:gd name="T92" fmla="*/ 309 w 2664"/>
                <a:gd name="T93" fmla="*/ 1195 h 2664"/>
                <a:gd name="T94" fmla="*/ 43 w 2664"/>
                <a:gd name="T95" fmla="*/ 1074 h 2664"/>
                <a:gd name="T96" fmla="*/ 4 w 2664"/>
                <a:gd name="T97" fmla="*/ 915 h 2664"/>
                <a:gd name="T98" fmla="*/ 159 w 2664"/>
                <a:gd name="T99" fmla="*/ 627 h 2664"/>
                <a:gd name="T100" fmla="*/ 324 w 2664"/>
                <a:gd name="T101" fmla="*/ 615 h 2664"/>
                <a:gd name="T102" fmla="*/ 660 w 2664"/>
                <a:gd name="T103" fmla="*/ 430 h 2664"/>
                <a:gd name="T104" fmla="*/ 616 w 2664"/>
                <a:gd name="T105" fmla="*/ 184 h 2664"/>
                <a:gd name="T106" fmla="*/ 889 w 2664"/>
                <a:gd name="T107" fmla="*/ 13 h 2664"/>
                <a:gd name="T108" fmla="*/ 1054 w 2664"/>
                <a:gd name="T109" fmla="*/ 27 h 2664"/>
                <a:gd name="T110" fmla="*/ 1252 w 2664"/>
                <a:gd name="T111" fmla="*/ 211 h 2664"/>
                <a:gd name="T112" fmla="*/ 1570 w 2664"/>
                <a:gd name="T113" fmla="*/ 62 h 2664"/>
                <a:gd name="T114" fmla="*/ 1720 w 2664"/>
                <a:gd name="T115" fmla="*/ 0 h 2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64" h="2664">
                  <a:moveTo>
                    <a:pt x="1720" y="0"/>
                  </a:moveTo>
                  <a:lnTo>
                    <a:pt x="1749" y="4"/>
                  </a:lnTo>
                  <a:lnTo>
                    <a:pt x="1777" y="13"/>
                  </a:lnTo>
                  <a:lnTo>
                    <a:pt x="1951" y="86"/>
                  </a:lnTo>
                  <a:lnTo>
                    <a:pt x="1977" y="98"/>
                  </a:lnTo>
                  <a:lnTo>
                    <a:pt x="2000" y="115"/>
                  </a:lnTo>
                  <a:lnTo>
                    <a:pt x="2020" y="135"/>
                  </a:lnTo>
                  <a:lnTo>
                    <a:pt x="2036" y="158"/>
                  </a:lnTo>
                  <a:lnTo>
                    <a:pt x="2050" y="185"/>
                  </a:lnTo>
                  <a:lnTo>
                    <a:pt x="2059" y="212"/>
                  </a:lnTo>
                  <a:lnTo>
                    <a:pt x="2063" y="240"/>
                  </a:lnTo>
                  <a:lnTo>
                    <a:pt x="2063" y="268"/>
                  </a:lnTo>
                  <a:lnTo>
                    <a:pt x="2059" y="296"/>
                  </a:lnTo>
                  <a:lnTo>
                    <a:pt x="2050" y="324"/>
                  </a:lnTo>
                  <a:lnTo>
                    <a:pt x="2005" y="431"/>
                  </a:lnTo>
                  <a:lnTo>
                    <a:pt x="2055" y="471"/>
                  </a:lnTo>
                  <a:lnTo>
                    <a:pt x="2104" y="515"/>
                  </a:lnTo>
                  <a:lnTo>
                    <a:pt x="2150" y="560"/>
                  </a:lnTo>
                  <a:lnTo>
                    <a:pt x="2193" y="608"/>
                  </a:lnTo>
                  <a:lnTo>
                    <a:pt x="2234" y="660"/>
                  </a:lnTo>
                  <a:lnTo>
                    <a:pt x="2341" y="615"/>
                  </a:lnTo>
                  <a:lnTo>
                    <a:pt x="2369" y="606"/>
                  </a:lnTo>
                  <a:lnTo>
                    <a:pt x="2396" y="602"/>
                  </a:lnTo>
                  <a:lnTo>
                    <a:pt x="2425" y="602"/>
                  </a:lnTo>
                  <a:lnTo>
                    <a:pt x="2453" y="606"/>
                  </a:lnTo>
                  <a:lnTo>
                    <a:pt x="2480" y="615"/>
                  </a:lnTo>
                  <a:lnTo>
                    <a:pt x="2506" y="628"/>
                  </a:lnTo>
                  <a:lnTo>
                    <a:pt x="2529" y="645"/>
                  </a:lnTo>
                  <a:lnTo>
                    <a:pt x="2549" y="665"/>
                  </a:lnTo>
                  <a:lnTo>
                    <a:pt x="2566" y="688"/>
                  </a:lnTo>
                  <a:lnTo>
                    <a:pt x="2580" y="714"/>
                  </a:lnTo>
                  <a:lnTo>
                    <a:pt x="2651" y="888"/>
                  </a:lnTo>
                  <a:lnTo>
                    <a:pt x="2660" y="915"/>
                  </a:lnTo>
                  <a:lnTo>
                    <a:pt x="2664" y="944"/>
                  </a:lnTo>
                  <a:lnTo>
                    <a:pt x="2664" y="971"/>
                  </a:lnTo>
                  <a:lnTo>
                    <a:pt x="2660" y="999"/>
                  </a:lnTo>
                  <a:lnTo>
                    <a:pt x="2651" y="1027"/>
                  </a:lnTo>
                  <a:lnTo>
                    <a:pt x="2638" y="1052"/>
                  </a:lnTo>
                  <a:lnTo>
                    <a:pt x="2621" y="1075"/>
                  </a:lnTo>
                  <a:lnTo>
                    <a:pt x="2601" y="1095"/>
                  </a:lnTo>
                  <a:lnTo>
                    <a:pt x="2577" y="1112"/>
                  </a:lnTo>
                  <a:lnTo>
                    <a:pt x="2552" y="1126"/>
                  </a:lnTo>
                  <a:lnTo>
                    <a:pt x="2445" y="1170"/>
                  </a:lnTo>
                  <a:lnTo>
                    <a:pt x="2453" y="1251"/>
                  </a:lnTo>
                  <a:lnTo>
                    <a:pt x="2456" y="1331"/>
                  </a:lnTo>
                  <a:lnTo>
                    <a:pt x="2453" y="1413"/>
                  </a:lnTo>
                  <a:lnTo>
                    <a:pt x="2445" y="1493"/>
                  </a:lnTo>
                  <a:lnTo>
                    <a:pt x="2552" y="1538"/>
                  </a:lnTo>
                  <a:lnTo>
                    <a:pt x="2579" y="1552"/>
                  </a:lnTo>
                  <a:lnTo>
                    <a:pt x="2602" y="1568"/>
                  </a:lnTo>
                  <a:lnTo>
                    <a:pt x="2622" y="1589"/>
                  </a:lnTo>
                  <a:lnTo>
                    <a:pt x="2638" y="1612"/>
                  </a:lnTo>
                  <a:lnTo>
                    <a:pt x="2650" y="1636"/>
                  </a:lnTo>
                  <a:lnTo>
                    <a:pt x="2660" y="1662"/>
                  </a:lnTo>
                  <a:lnTo>
                    <a:pt x="2664" y="1691"/>
                  </a:lnTo>
                  <a:lnTo>
                    <a:pt x="2664" y="1719"/>
                  </a:lnTo>
                  <a:lnTo>
                    <a:pt x="2660" y="1748"/>
                  </a:lnTo>
                  <a:lnTo>
                    <a:pt x="2651" y="1775"/>
                  </a:lnTo>
                  <a:lnTo>
                    <a:pt x="2579" y="1949"/>
                  </a:lnTo>
                  <a:lnTo>
                    <a:pt x="2565" y="1976"/>
                  </a:lnTo>
                  <a:lnTo>
                    <a:pt x="2548" y="2000"/>
                  </a:lnTo>
                  <a:lnTo>
                    <a:pt x="2528" y="2019"/>
                  </a:lnTo>
                  <a:lnTo>
                    <a:pt x="2505" y="2035"/>
                  </a:lnTo>
                  <a:lnTo>
                    <a:pt x="2479" y="2048"/>
                  </a:lnTo>
                  <a:lnTo>
                    <a:pt x="2453" y="2056"/>
                  </a:lnTo>
                  <a:lnTo>
                    <a:pt x="2426" y="2062"/>
                  </a:lnTo>
                  <a:lnTo>
                    <a:pt x="2397" y="2062"/>
                  </a:lnTo>
                  <a:lnTo>
                    <a:pt x="2369" y="2058"/>
                  </a:lnTo>
                  <a:lnTo>
                    <a:pt x="2340" y="2048"/>
                  </a:lnTo>
                  <a:lnTo>
                    <a:pt x="2233" y="2004"/>
                  </a:lnTo>
                  <a:lnTo>
                    <a:pt x="2192" y="2054"/>
                  </a:lnTo>
                  <a:lnTo>
                    <a:pt x="2149" y="2103"/>
                  </a:lnTo>
                  <a:lnTo>
                    <a:pt x="2103" y="2149"/>
                  </a:lnTo>
                  <a:lnTo>
                    <a:pt x="2054" y="2191"/>
                  </a:lnTo>
                  <a:lnTo>
                    <a:pt x="2004" y="2232"/>
                  </a:lnTo>
                  <a:lnTo>
                    <a:pt x="2048" y="2340"/>
                  </a:lnTo>
                  <a:lnTo>
                    <a:pt x="2058" y="2367"/>
                  </a:lnTo>
                  <a:lnTo>
                    <a:pt x="2062" y="2395"/>
                  </a:lnTo>
                  <a:lnTo>
                    <a:pt x="2062" y="2423"/>
                  </a:lnTo>
                  <a:lnTo>
                    <a:pt x="2058" y="2452"/>
                  </a:lnTo>
                  <a:lnTo>
                    <a:pt x="2048" y="2479"/>
                  </a:lnTo>
                  <a:lnTo>
                    <a:pt x="2035" y="2504"/>
                  </a:lnTo>
                  <a:lnTo>
                    <a:pt x="2019" y="2528"/>
                  </a:lnTo>
                  <a:lnTo>
                    <a:pt x="1999" y="2548"/>
                  </a:lnTo>
                  <a:lnTo>
                    <a:pt x="1975" y="2564"/>
                  </a:lnTo>
                  <a:lnTo>
                    <a:pt x="1950" y="2578"/>
                  </a:lnTo>
                  <a:lnTo>
                    <a:pt x="1776" y="2650"/>
                  </a:lnTo>
                  <a:lnTo>
                    <a:pt x="1753" y="2657"/>
                  </a:lnTo>
                  <a:lnTo>
                    <a:pt x="1730" y="2661"/>
                  </a:lnTo>
                  <a:lnTo>
                    <a:pt x="1706" y="2664"/>
                  </a:lnTo>
                  <a:lnTo>
                    <a:pt x="1672" y="2660"/>
                  </a:lnTo>
                  <a:lnTo>
                    <a:pt x="1637" y="2650"/>
                  </a:lnTo>
                  <a:lnTo>
                    <a:pt x="1610" y="2636"/>
                  </a:lnTo>
                  <a:lnTo>
                    <a:pt x="1588" y="2619"/>
                  </a:lnTo>
                  <a:lnTo>
                    <a:pt x="1568" y="2599"/>
                  </a:lnTo>
                  <a:lnTo>
                    <a:pt x="1551" y="2576"/>
                  </a:lnTo>
                  <a:lnTo>
                    <a:pt x="1538" y="2551"/>
                  </a:lnTo>
                  <a:lnTo>
                    <a:pt x="1472" y="2391"/>
                  </a:lnTo>
                  <a:lnTo>
                    <a:pt x="1467" y="2373"/>
                  </a:lnTo>
                  <a:lnTo>
                    <a:pt x="1467" y="2355"/>
                  </a:lnTo>
                  <a:lnTo>
                    <a:pt x="1472" y="2338"/>
                  </a:lnTo>
                  <a:lnTo>
                    <a:pt x="1481" y="2322"/>
                  </a:lnTo>
                  <a:lnTo>
                    <a:pt x="1493" y="2309"/>
                  </a:lnTo>
                  <a:lnTo>
                    <a:pt x="1510" y="2299"/>
                  </a:lnTo>
                  <a:lnTo>
                    <a:pt x="1528" y="2295"/>
                  </a:lnTo>
                  <a:lnTo>
                    <a:pt x="1546" y="2295"/>
                  </a:lnTo>
                  <a:lnTo>
                    <a:pt x="1564" y="2300"/>
                  </a:lnTo>
                  <a:lnTo>
                    <a:pt x="1579" y="2308"/>
                  </a:lnTo>
                  <a:lnTo>
                    <a:pt x="1593" y="2321"/>
                  </a:lnTo>
                  <a:lnTo>
                    <a:pt x="1602" y="2338"/>
                  </a:lnTo>
                  <a:lnTo>
                    <a:pt x="1667" y="2497"/>
                  </a:lnTo>
                  <a:lnTo>
                    <a:pt x="1674" y="2508"/>
                  </a:lnTo>
                  <a:lnTo>
                    <a:pt x="1681" y="2515"/>
                  </a:lnTo>
                  <a:lnTo>
                    <a:pt x="1691" y="2520"/>
                  </a:lnTo>
                  <a:lnTo>
                    <a:pt x="1701" y="2523"/>
                  </a:lnTo>
                  <a:lnTo>
                    <a:pt x="1713" y="2523"/>
                  </a:lnTo>
                  <a:lnTo>
                    <a:pt x="1722" y="2520"/>
                  </a:lnTo>
                  <a:lnTo>
                    <a:pt x="1896" y="2449"/>
                  </a:lnTo>
                  <a:lnTo>
                    <a:pt x="1906" y="2443"/>
                  </a:lnTo>
                  <a:lnTo>
                    <a:pt x="1914" y="2435"/>
                  </a:lnTo>
                  <a:lnTo>
                    <a:pt x="1919" y="2425"/>
                  </a:lnTo>
                  <a:lnTo>
                    <a:pt x="1923" y="2415"/>
                  </a:lnTo>
                  <a:lnTo>
                    <a:pt x="1923" y="2404"/>
                  </a:lnTo>
                  <a:lnTo>
                    <a:pt x="1919" y="2394"/>
                  </a:lnTo>
                  <a:lnTo>
                    <a:pt x="1853" y="2235"/>
                  </a:lnTo>
                  <a:lnTo>
                    <a:pt x="1849" y="2216"/>
                  </a:lnTo>
                  <a:lnTo>
                    <a:pt x="1849" y="2197"/>
                  </a:lnTo>
                  <a:lnTo>
                    <a:pt x="1855" y="2178"/>
                  </a:lnTo>
                  <a:lnTo>
                    <a:pt x="1865" y="2162"/>
                  </a:lnTo>
                  <a:lnTo>
                    <a:pt x="1879" y="2149"/>
                  </a:lnTo>
                  <a:lnTo>
                    <a:pt x="1932" y="2111"/>
                  </a:lnTo>
                  <a:lnTo>
                    <a:pt x="1982" y="2071"/>
                  </a:lnTo>
                  <a:lnTo>
                    <a:pt x="2028" y="2027"/>
                  </a:lnTo>
                  <a:lnTo>
                    <a:pt x="2072" y="1981"/>
                  </a:lnTo>
                  <a:lnTo>
                    <a:pt x="2112" y="1931"/>
                  </a:lnTo>
                  <a:lnTo>
                    <a:pt x="2150" y="1878"/>
                  </a:lnTo>
                  <a:lnTo>
                    <a:pt x="2163" y="1864"/>
                  </a:lnTo>
                  <a:lnTo>
                    <a:pt x="2179" y="1854"/>
                  </a:lnTo>
                  <a:lnTo>
                    <a:pt x="2197" y="1849"/>
                  </a:lnTo>
                  <a:lnTo>
                    <a:pt x="2216" y="1848"/>
                  </a:lnTo>
                  <a:lnTo>
                    <a:pt x="2236" y="1853"/>
                  </a:lnTo>
                  <a:lnTo>
                    <a:pt x="2395" y="1919"/>
                  </a:lnTo>
                  <a:lnTo>
                    <a:pt x="2408" y="1922"/>
                  </a:lnTo>
                  <a:lnTo>
                    <a:pt x="2421" y="1921"/>
                  </a:lnTo>
                  <a:lnTo>
                    <a:pt x="2433" y="1916"/>
                  </a:lnTo>
                  <a:lnTo>
                    <a:pt x="2442" y="1908"/>
                  </a:lnTo>
                  <a:lnTo>
                    <a:pt x="2450" y="1896"/>
                  </a:lnTo>
                  <a:lnTo>
                    <a:pt x="2523" y="1722"/>
                  </a:lnTo>
                  <a:lnTo>
                    <a:pt x="2525" y="1710"/>
                  </a:lnTo>
                  <a:lnTo>
                    <a:pt x="2524" y="1696"/>
                  </a:lnTo>
                  <a:lnTo>
                    <a:pt x="2519" y="1684"/>
                  </a:lnTo>
                  <a:lnTo>
                    <a:pt x="2511" y="1675"/>
                  </a:lnTo>
                  <a:lnTo>
                    <a:pt x="2499" y="1668"/>
                  </a:lnTo>
                  <a:lnTo>
                    <a:pt x="2340" y="1602"/>
                  </a:lnTo>
                  <a:lnTo>
                    <a:pt x="2323" y="1592"/>
                  </a:lnTo>
                  <a:lnTo>
                    <a:pt x="2310" y="1578"/>
                  </a:lnTo>
                  <a:lnTo>
                    <a:pt x="2301" y="1561"/>
                  </a:lnTo>
                  <a:lnTo>
                    <a:pt x="2297" y="1542"/>
                  </a:lnTo>
                  <a:lnTo>
                    <a:pt x="2298" y="1523"/>
                  </a:lnTo>
                  <a:lnTo>
                    <a:pt x="2310" y="1447"/>
                  </a:lnTo>
                  <a:lnTo>
                    <a:pt x="2316" y="1370"/>
                  </a:lnTo>
                  <a:lnTo>
                    <a:pt x="2316" y="1293"/>
                  </a:lnTo>
                  <a:lnTo>
                    <a:pt x="2310" y="1218"/>
                  </a:lnTo>
                  <a:lnTo>
                    <a:pt x="2298" y="1141"/>
                  </a:lnTo>
                  <a:lnTo>
                    <a:pt x="2297" y="1122"/>
                  </a:lnTo>
                  <a:lnTo>
                    <a:pt x="2301" y="1103"/>
                  </a:lnTo>
                  <a:lnTo>
                    <a:pt x="2310" y="1086"/>
                  </a:lnTo>
                  <a:lnTo>
                    <a:pt x="2322" y="1072"/>
                  </a:lnTo>
                  <a:lnTo>
                    <a:pt x="2340" y="1063"/>
                  </a:lnTo>
                  <a:lnTo>
                    <a:pt x="2499" y="996"/>
                  </a:lnTo>
                  <a:lnTo>
                    <a:pt x="2509" y="991"/>
                  </a:lnTo>
                  <a:lnTo>
                    <a:pt x="2517" y="983"/>
                  </a:lnTo>
                  <a:lnTo>
                    <a:pt x="2523" y="973"/>
                  </a:lnTo>
                  <a:lnTo>
                    <a:pt x="2525" y="962"/>
                  </a:lnTo>
                  <a:lnTo>
                    <a:pt x="2525" y="952"/>
                  </a:lnTo>
                  <a:lnTo>
                    <a:pt x="2523" y="941"/>
                  </a:lnTo>
                  <a:lnTo>
                    <a:pt x="2451" y="768"/>
                  </a:lnTo>
                  <a:lnTo>
                    <a:pt x="2445" y="758"/>
                  </a:lnTo>
                  <a:lnTo>
                    <a:pt x="2437" y="751"/>
                  </a:lnTo>
                  <a:lnTo>
                    <a:pt x="2428" y="745"/>
                  </a:lnTo>
                  <a:lnTo>
                    <a:pt x="2412" y="742"/>
                  </a:lnTo>
                  <a:lnTo>
                    <a:pt x="2396" y="745"/>
                  </a:lnTo>
                  <a:lnTo>
                    <a:pt x="2236" y="811"/>
                  </a:lnTo>
                  <a:lnTo>
                    <a:pt x="2217" y="816"/>
                  </a:lnTo>
                  <a:lnTo>
                    <a:pt x="2198" y="815"/>
                  </a:lnTo>
                  <a:lnTo>
                    <a:pt x="2180" y="810"/>
                  </a:lnTo>
                  <a:lnTo>
                    <a:pt x="2164" y="799"/>
                  </a:lnTo>
                  <a:lnTo>
                    <a:pt x="2150" y="784"/>
                  </a:lnTo>
                  <a:lnTo>
                    <a:pt x="2113" y="732"/>
                  </a:lnTo>
                  <a:lnTo>
                    <a:pt x="2072" y="682"/>
                  </a:lnTo>
                  <a:lnTo>
                    <a:pt x="2029" y="636"/>
                  </a:lnTo>
                  <a:lnTo>
                    <a:pt x="1983" y="593"/>
                  </a:lnTo>
                  <a:lnTo>
                    <a:pt x="1933" y="551"/>
                  </a:lnTo>
                  <a:lnTo>
                    <a:pt x="1880" y="515"/>
                  </a:lnTo>
                  <a:lnTo>
                    <a:pt x="1866" y="501"/>
                  </a:lnTo>
                  <a:lnTo>
                    <a:pt x="1855" y="485"/>
                  </a:lnTo>
                  <a:lnTo>
                    <a:pt x="1850" y="467"/>
                  </a:lnTo>
                  <a:lnTo>
                    <a:pt x="1850" y="448"/>
                  </a:lnTo>
                  <a:lnTo>
                    <a:pt x="1855" y="429"/>
                  </a:lnTo>
                  <a:lnTo>
                    <a:pt x="1920" y="269"/>
                  </a:lnTo>
                  <a:lnTo>
                    <a:pt x="1924" y="258"/>
                  </a:lnTo>
                  <a:lnTo>
                    <a:pt x="1924" y="248"/>
                  </a:lnTo>
                  <a:lnTo>
                    <a:pt x="1920" y="237"/>
                  </a:lnTo>
                  <a:lnTo>
                    <a:pt x="1915" y="228"/>
                  </a:lnTo>
                  <a:lnTo>
                    <a:pt x="1908" y="221"/>
                  </a:lnTo>
                  <a:lnTo>
                    <a:pt x="1898" y="215"/>
                  </a:lnTo>
                  <a:lnTo>
                    <a:pt x="1724" y="143"/>
                  </a:lnTo>
                  <a:lnTo>
                    <a:pt x="1711" y="139"/>
                  </a:lnTo>
                  <a:lnTo>
                    <a:pt x="1698" y="140"/>
                  </a:lnTo>
                  <a:lnTo>
                    <a:pt x="1686" y="146"/>
                  </a:lnTo>
                  <a:lnTo>
                    <a:pt x="1676" y="154"/>
                  </a:lnTo>
                  <a:lnTo>
                    <a:pt x="1670" y="165"/>
                  </a:lnTo>
                  <a:lnTo>
                    <a:pt x="1603" y="325"/>
                  </a:lnTo>
                  <a:lnTo>
                    <a:pt x="1594" y="342"/>
                  </a:lnTo>
                  <a:lnTo>
                    <a:pt x="1580" y="354"/>
                  </a:lnTo>
                  <a:lnTo>
                    <a:pt x="1563" y="364"/>
                  </a:lnTo>
                  <a:lnTo>
                    <a:pt x="1544" y="368"/>
                  </a:lnTo>
                  <a:lnTo>
                    <a:pt x="1524" y="367"/>
                  </a:lnTo>
                  <a:lnTo>
                    <a:pt x="1448" y="354"/>
                  </a:lnTo>
                  <a:lnTo>
                    <a:pt x="1372" y="348"/>
                  </a:lnTo>
                  <a:lnTo>
                    <a:pt x="1295" y="348"/>
                  </a:lnTo>
                  <a:lnTo>
                    <a:pt x="1218" y="354"/>
                  </a:lnTo>
                  <a:lnTo>
                    <a:pt x="1142" y="367"/>
                  </a:lnTo>
                  <a:lnTo>
                    <a:pt x="1122" y="368"/>
                  </a:lnTo>
                  <a:lnTo>
                    <a:pt x="1104" y="364"/>
                  </a:lnTo>
                  <a:lnTo>
                    <a:pt x="1087" y="355"/>
                  </a:lnTo>
                  <a:lnTo>
                    <a:pt x="1074" y="342"/>
                  </a:lnTo>
                  <a:lnTo>
                    <a:pt x="1063" y="325"/>
                  </a:lnTo>
                  <a:lnTo>
                    <a:pt x="998" y="165"/>
                  </a:lnTo>
                  <a:lnTo>
                    <a:pt x="991" y="155"/>
                  </a:lnTo>
                  <a:lnTo>
                    <a:pt x="984" y="148"/>
                  </a:lnTo>
                  <a:lnTo>
                    <a:pt x="975" y="143"/>
                  </a:lnTo>
                  <a:lnTo>
                    <a:pt x="964" y="139"/>
                  </a:lnTo>
                  <a:lnTo>
                    <a:pt x="953" y="139"/>
                  </a:lnTo>
                  <a:lnTo>
                    <a:pt x="943" y="143"/>
                  </a:lnTo>
                  <a:lnTo>
                    <a:pt x="769" y="214"/>
                  </a:lnTo>
                  <a:lnTo>
                    <a:pt x="757" y="222"/>
                  </a:lnTo>
                  <a:lnTo>
                    <a:pt x="749" y="231"/>
                  </a:lnTo>
                  <a:lnTo>
                    <a:pt x="745" y="243"/>
                  </a:lnTo>
                  <a:lnTo>
                    <a:pt x="743" y="255"/>
                  </a:lnTo>
                  <a:lnTo>
                    <a:pt x="746" y="269"/>
                  </a:lnTo>
                  <a:lnTo>
                    <a:pt x="812" y="428"/>
                  </a:lnTo>
                  <a:lnTo>
                    <a:pt x="817" y="447"/>
                  </a:lnTo>
                  <a:lnTo>
                    <a:pt x="816" y="466"/>
                  </a:lnTo>
                  <a:lnTo>
                    <a:pt x="811" y="484"/>
                  </a:lnTo>
                  <a:lnTo>
                    <a:pt x="801" y="501"/>
                  </a:lnTo>
                  <a:lnTo>
                    <a:pt x="786" y="514"/>
                  </a:lnTo>
                  <a:lnTo>
                    <a:pt x="733" y="551"/>
                  </a:lnTo>
                  <a:lnTo>
                    <a:pt x="684" y="592"/>
                  </a:lnTo>
                  <a:lnTo>
                    <a:pt x="637" y="635"/>
                  </a:lnTo>
                  <a:lnTo>
                    <a:pt x="593" y="682"/>
                  </a:lnTo>
                  <a:lnTo>
                    <a:pt x="553" y="732"/>
                  </a:lnTo>
                  <a:lnTo>
                    <a:pt x="515" y="784"/>
                  </a:lnTo>
                  <a:lnTo>
                    <a:pt x="502" y="798"/>
                  </a:lnTo>
                  <a:lnTo>
                    <a:pt x="486" y="809"/>
                  </a:lnTo>
                  <a:lnTo>
                    <a:pt x="468" y="814"/>
                  </a:lnTo>
                  <a:lnTo>
                    <a:pt x="449" y="815"/>
                  </a:lnTo>
                  <a:lnTo>
                    <a:pt x="430" y="810"/>
                  </a:lnTo>
                  <a:lnTo>
                    <a:pt x="270" y="743"/>
                  </a:lnTo>
                  <a:lnTo>
                    <a:pt x="260" y="741"/>
                  </a:lnTo>
                  <a:lnTo>
                    <a:pt x="249" y="741"/>
                  </a:lnTo>
                  <a:lnTo>
                    <a:pt x="238" y="743"/>
                  </a:lnTo>
                  <a:lnTo>
                    <a:pt x="229" y="750"/>
                  </a:lnTo>
                  <a:lnTo>
                    <a:pt x="221" y="757"/>
                  </a:lnTo>
                  <a:lnTo>
                    <a:pt x="215" y="766"/>
                  </a:lnTo>
                  <a:lnTo>
                    <a:pt x="144" y="940"/>
                  </a:lnTo>
                  <a:lnTo>
                    <a:pt x="140" y="953"/>
                  </a:lnTo>
                  <a:lnTo>
                    <a:pt x="141" y="966"/>
                  </a:lnTo>
                  <a:lnTo>
                    <a:pt x="146" y="978"/>
                  </a:lnTo>
                  <a:lnTo>
                    <a:pt x="154" y="988"/>
                  </a:lnTo>
                  <a:lnTo>
                    <a:pt x="166" y="995"/>
                  </a:lnTo>
                  <a:lnTo>
                    <a:pt x="326" y="1061"/>
                  </a:lnTo>
                  <a:lnTo>
                    <a:pt x="342" y="1070"/>
                  </a:lnTo>
                  <a:lnTo>
                    <a:pt x="354" y="1083"/>
                  </a:lnTo>
                  <a:lnTo>
                    <a:pt x="364" y="1098"/>
                  </a:lnTo>
                  <a:lnTo>
                    <a:pt x="368" y="1116"/>
                  </a:lnTo>
                  <a:lnTo>
                    <a:pt x="369" y="1134"/>
                  </a:lnTo>
                  <a:lnTo>
                    <a:pt x="364" y="1152"/>
                  </a:lnTo>
                  <a:lnTo>
                    <a:pt x="354" y="1169"/>
                  </a:lnTo>
                  <a:lnTo>
                    <a:pt x="342" y="1182"/>
                  </a:lnTo>
                  <a:lnTo>
                    <a:pt x="326" y="1191"/>
                  </a:lnTo>
                  <a:lnTo>
                    <a:pt x="309" y="1195"/>
                  </a:lnTo>
                  <a:lnTo>
                    <a:pt x="290" y="1195"/>
                  </a:lnTo>
                  <a:lnTo>
                    <a:pt x="272" y="1191"/>
                  </a:lnTo>
                  <a:lnTo>
                    <a:pt x="113" y="1125"/>
                  </a:lnTo>
                  <a:lnTo>
                    <a:pt x="87" y="1111"/>
                  </a:lnTo>
                  <a:lnTo>
                    <a:pt x="62" y="1094"/>
                  </a:lnTo>
                  <a:lnTo>
                    <a:pt x="43" y="1074"/>
                  </a:lnTo>
                  <a:lnTo>
                    <a:pt x="27" y="1051"/>
                  </a:lnTo>
                  <a:lnTo>
                    <a:pt x="14" y="1027"/>
                  </a:lnTo>
                  <a:lnTo>
                    <a:pt x="5" y="999"/>
                  </a:lnTo>
                  <a:lnTo>
                    <a:pt x="0" y="972"/>
                  </a:lnTo>
                  <a:lnTo>
                    <a:pt x="0" y="944"/>
                  </a:lnTo>
                  <a:lnTo>
                    <a:pt x="4" y="915"/>
                  </a:lnTo>
                  <a:lnTo>
                    <a:pt x="14" y="887"/>
                  </a:lnTo>
                  <a:lnTo>
                    <a:pt x="87" y="713"/>
                  </a:lnTo>
                  <a:lnTo>
                    <a:pt x="99" y="687"/>
                  </a:lnTo>
                  <a:lnTo>
                    <a:pt x="116" y="664"/>
                  </a:lnTo>
                  <a:lnTo>
                    <a:pt x="136" y="644"/>
                  </a:lnTo>
                  <a:lnTo>
                    <a:pt x="159" y="627"/>
                  </a:lnTo>
                  <a:lnTo>
                    <a:pt x="185" y="615"/>
                  </a:lnTo>
                  <a:lnTo>
                    <a:pt x="212" y="605"/>
                  </a:lnTo>
                  <a:lnTo>
                    <a:pt x="241" y="601"/>
                  </a:lnTo>
                  <a:lnTo>
                    <a:pt x="269" y="601"/>
                  </a:lnTo>
                  <a:lnTo>
                    <a:pt x="296" y="605"/>
                  </a:lnTo>
                  <a:lnTo>
                    <a:pt x="324" y="615"/>
                  </a:lnTo>
                  <a:lnTo>
                    <a:pt x="433" y="659"/>
                  </a:lnTo>
                  <a:lnTo>
                    <a:pt x="473" y="608"/>
                  </a:lnTo>
                  <a:lnTo>
                    <a:pt x="516" y="560"/>
                  </a:lnTo>
                  <a:lnTo>
                    <a:pt x="561" y="514"/>
                  </a:lnTo>
                  <a:lnTo>
                    <a:pt x="610" y="470"/>
                  </a:lnTo>
                  <a:lnTo>
                    <a:pt x="660" y="430"/>
                  </a:lnTo>
                  <a:lnTo>
                    <a:pt x="616" y="323"/>
                  </a:lnTo>
                  <a:lnTo>
                    <a:pt x="607" y="294"/>
                  </a:lnTo>
                  <a:lnTo>
                    <a:pt x="602" y="266"/>
                  </a:lnTo>
                  <a:lnTo>
                    <a:pt x="603" y="237"/>
                  </a:lnTo>
                  <a:lnTo>
                    <a:pt x="608" y="210"/>
                  </a:lnTo>
                  <a:lnTo>
                    <a:pt x="616" y="184"/>
                  </a:lnTo>
                  <a:lnTo>
                    <a:pt x="629" y="158"/>
                  </a:lnTo>
                  <a:lnTo>
                    <a:pt x="646" y="136"/>
                  </a:lnTo>
                  <a:lnTo>
                    <a:pt x="666" y="115"/>
                  </a:lnTo>
                  <a:lnTo>
                    <a:pt x="689" y="98"/>
                  </a:lnTo>
                  <a:lnTo>
                    <a:pt x="715" y="85"/>
                  </a:lnTo>
                  <a:lnTo>
                    <a:pt x="889" y="13"/>
                  </a:lnTo>
                  <a:lnTo>
                    <a:pt x="917" y="4"/>
                  </a:lnTo>
                  <a:lnTo>
                    <a:pt x="944" y="0"/>
                  </a:lnTo>
                  <a:lnTo>
                    <a:pt x="972" y="0"/>
                  </a:lnTo>
                  <a:lnTo>
                    <a:pt x="1001" y="4"/>
                  </a:lnTo>
                  <a:lnTo>
                    <a:pt x="1028" y="13"/>
                  </a:lnTo>
                  <a:lnTo>
                    <a:pt x="1054" y="27"/>
                  </a:lnTo>
                  <a:lnTo>
                    <a:pt x="1077" y="43"/>
                  </a:lnTo>
                  <a:lnTo>
                    <a:pt x="1097" y="64"/>
                  </a:lnTo>
                  <a:lnTo>
                    <a:pt x="1114" y="87"/>
                  </a:lnTo>
                  <a:lnTo>
                    <a:pt x="1126" y="112"/>
                  </a:lnTo>
                  <a:lnTo>
                    <a:pt x="1172" y="219"/>
                  </a:lnTo>
                  <a:lnTo>
                    <a:pt x="1252" y="211"/>
                  </a:lnTo>
                  <a:lnTo>
                    <a:pt x="1333" y="208"/>
                  </a:lnTo>
                  <a:lnTo>
                    <a:pt x="1414" y="211"/>
                  </a:lnTo>
                  <a:lnTo>
                    <a:pt x="1494" y="219"/>
                  </a:lnTo>
                  <a:lnTo>
                    <a:pt x="1540" y="112"/>
                  </a:lnTo>
                  <a:lnTo>
                    <a:pt x="1552" y="86"/>
                  </a:lnTo>
                  <a:lnTo>
                    <a:pt x="1570" y="62"/>
                  </a:lnTo>
                  <a:lnTo>
                    <a:pt x="1590" y="42"/>
                  </a:lnTo>
                  <a:lnTo>
                    <a:pt x="1613" y="26"/>
                  </a:lnTo>
                  <a:lnTo>
                    <a:pt x="1638" y="13"/>
                  </a:lnTo>
                  <a:lnTo>
                    <a:pt x="1664" y="4"/>
                  </a:lnTo>
                  <a:lnTo>
                    <a:pt x="1692" y="0"/>
                  </a:lnTo>
                  <a:lnTo>
                    <a:pt x="1720" y="0"/>
                  </a:lnTo>
                  <a:close/>
                </a:path>
              </a:pathLst>
            </a:custGeom>
            <a:solidFill>
              <a:sysClr val="window" lastClr="FFFFFF"/>
            </a:solidFill>
            <a:ln w="0">
              <a:noFill/>
              <a:prstDash val="solid"/>
              <a:round/>
            </a:ln>
          </p:spPr>
          <p:txBody>
            <a:bodyPr vert="horz" wrap="square" lIns="68580" tIns="34290" rIns="68580" bIns="34290" numCol="1" anchor="t" anchorCtr="0" compatLnSpc="1"/>
            <a:lstStyle/>
            <a:p>
              <a:pPr>
                <a:defRPr/>
              </a:pPr>
              <a:endParaRPr lang="en-US" kern="0" dirty="0">
                <a:solidFill>
                  <a:prstClr val="black"/>
                </a:solidFill>
                <a:cs typeface="+mn-ea"/>
                <a:sym typeface="+mn-lt"/>
              </a:endParaRPr>
            </a:p>
          </p:txBody>
        </p:sp>
        <p:sp>
          <p:nvSpPr>
            <p:cNvPr id="35" name="Freeform 243"/>
            <p:cNvSpPr/>
            <p:nvPr/>
          </p:nvSpPr>
          <p:spPr bwMode="auto">
            <a:xfrm>
              <a:off x="5662582" y="5387737"/>
              <a:ext cx="211131" cy="211131"/>
            </a:xfrm>
            <a:custGeom>
              <a:avLst/>
              <a:gdLst>
                <a:gd name="T0" fmla="*/ 573 w 1145"/>
                <a:gd name="T1" fmla="*/ 0 h 1143"/>
                <a:gd name="T2" fmla="*/ 694 w 1145"/>
                <a:gd name="T3" fmla="*/ 13 h 1143"/>
                <a:gd name="T4" fmla="*/ 807 w 1145"/>
                <a:gd name="T5" fmla="*/ 51 h 1143"/>
                <a:gd name="T6" fmla="*/ 908 w 1145"/>
                <a:gd name="T7" fmla="*/ 109 h 1143"/>
                <a:gd name="T8" fmla="*/ 995 w 1145"/>
                <a:gd name="T9" fmla="*/ 187 h 1143"/>
                <a:gd name="T10" fmla="*/ 1065 w 1145"/>
                <a:gd name="T11" fmla="*/ 280 h 1143"/>
                <a:gd name="T12" fmla="*/ 1114 w 1145"/>
                <a:gd name="T13" fmla="*/ 388 h 1143"/>
                <a:gd name="T14" fmla="*/ 1140 w 1145"/>
                <a:gd name="T15" fmla="*/ 505 h 1143"/>
                <a:gd name="T16" fmla="*/ 1142 w 1145"/>
                <a:gd name="T17" fmla="*/ 625 h 1143"/>
                <a:gd name="T18" fmla="*/ 1119 w 1145"/>
                <a:gd name="T19" fmla="*/ 737 h 1143"/>
                <a:gd name="T20" fmla="*/ 1077 w 1145"/>
                <a:gd name="T21" fmla="*/ 840 h 1143"/>
                <a:gd name="T22" fmla="*/ 1016 w 1145"/>
                <a:gd name="T23" fmla="*/ 932 h 1143"/>
                <a:gd name="T24" fmla="*/ 939 w 1145"/>
                <a:gd name="T25" fmla="*/ 1010 h 1143"/>
                <a:gd name="T26" fmla="*/ 848 w 1145"/>
                <a:gd name="T27" fmla="*/ 1072 h 1143"/>
                <a:gd name="T28" fmla="*/ 746 w 1145"/>
                <a:gd name="T29" fmla="*/ 1116 h 1143"/>
                <a:gd name="T30" fmla="*/ 634 w 1145"/>
                <a:gd name="T31" fmla="*/ 1139 h 1143"/>
                <a:gd name="T32" fmla="*/ 575 w 1145"/>
                <a:gd name="T33" fmla="*/ 1143 h 1143"/>
                <a:gd name="T34" fmla="*/ 540 w 1145"/>
                <a:gd name="T35" fmla="*/ 1133 h 1143"/>
                <a:gd name="T36" fmla="*/ 515 w 1145"/>
                <a:gd name="T37" fmla="*/ 1108 h 1143"/>
                <a:gd name="T38" fmla="*/ 506 w 1145"/>
                <a:gd name="T39" fmla="*/ 1073 h 1143"/>
                <a:gd name="T40" fmla="*/ 514 w 1145"/>
                <a:gd name="T41" fmla="*/ 1037 h 1143"/>
                <a:gd name="T42" fmla="*/ 539 w 1145"/>
                <a:gd name="T43" fmla="*/ 1012 h 1143"/>
                <a:gd name="T44" fmla="*/ 575 w 1145"/>
                <a:gd name="T45" fmla="*/ 1002 h 1143"/>
                <a:gd name="T46" fmla="*/ 673 w 1145"/>
                <a:gd name="T47" fmla="*/ 990 h 1143"/>
                <a:gd name="T48" fmla="*/ 764 w 1145"/>
                <a:gd name="T49" fmla="*/ 957 h 1143"/>
                <a:gd name="T50" fmla="*/ 844 w 1145"/>
                <a:gd name="T51" fmla="*/ 905 h 1143"/>
                <a:gd name="T52" fmla="*/ 910 w 1145"/>
                <a:gd name="T53" fmla="*/ 838 h 1143"/>
                <a:gd name="T54" fmla="*/ 960 w 1145"/>
                <a:gd name="T55" fmla="*/ 758 h 1143"/>
                <a:gd name="T56" fmla="*/ 992 w 1145"/>
                <a:gd name="T57" fmla="*/ 666 h 1143"/>
                <a:gd name="T58" fmla="*/ 1003 w 1145"/>
                <a:gd name="T59" fmla="*/ 568 h 1143"/>
                <a:gd name="T60" fmla="*/ 990 w 1145"/>
                <a:gd name="T61" fmla="*/ 463 h 1143"/>
                <a:gd name="T62" fmla="*/ 952 w 1145"/>
                <a:gd name="T63" fmla="*/ 367 h 1143"/>
                <a:gd name="T64" fmla="*/ 893 w 1145"/>
                <a:gd name="T65" fmla="*/ 284 h 1143"/>
                <a:gd name="T66" fmla="*/ 817 w 1145"/>
                <a:gd name="T67" fmla="*/ 216 h 1143"/>
                <a:gd name="T68" fmla="*/ 727 w 1145"/>
                <a:gd name="T69" fmla="*/ 169 h 1143"/>
                <a:gd name="T70" fmla="*/ 626 w 1145"/>
                <a:gd name="T71" fmla="*/ 143 h 1143"/>
                <a:gd name="T72" fmla="*/ 569 w 1145"/>
                <a:gd name="T73" fmla="*/ 139 h 1143"/>
                <a:gd name="T74" fmla="*/ 473 w 1145"/>
                <a:gd name="T75" fmla="*/ 151 h 1143"/>
                <a:gd name="T76" fmla="*/ 382 w 1145"/>
                <a:gd name="T77" fmla="*/ 184 h 1143"/>
                <a:gd name="T78" fmla="*/ 301 w 1145"/>
                <a:gd name="T79" fmla="*/ 235 h 1143"/>
                <a:gd name="T80" fmla="*/ 232 w 1145"/>
                <a:gd name="T81" fmla="*/ 305 h 1143"/>
                <a:gd name="T82" fmla="*/ 182 w 1145"/>
                <a:gd name="T83" fmla="*/ 387 h 1143"/>
                <a:gd name="T84" fmla="*/ 151 w 1145"/>
                <a:gd name="T85" fmla="*/ 478 h 1143"/>
                <a:gd name="T86" fmla="*/ 141 w 1145"/>
                <a:gd name="T87" fmla="*/ 575 h 1143"/>
                <a:gd name="T88" fmla="*/ 132 w 1145"/>
                <a:gd name="T89" fmla="*/ 610 h 1143"/>
                <a:gd name="T90" fmla="*/ 107 w 1145"/>
                <a:gd name="T91" fmla="*/ 636 h 1143"/>
                <a:gd name="T92" fmla="*/ 71 w 1145"/>
                <a:gd name="T93" fmla="*/ 645 h 1143"/>
                <a:gd name="T94" fmla="*/ 52 w 1145"/>
                <a:gd name="T95" fmla="*/ 643 h 1143"/>
                <a:gd name="T96" fmla="*/ 21 w 1145"/>
                <a:gd name="T97" fmla="*/ 625 h 1143"/>
                <a:gd name="T98" fmla="*/ 3 w 1145"/>
                <a:gd name="T99" fmla="*/ 593 h 1143"/>
                <a:gd name="T100" fmla="*/ 3 w 1145"/>
                <a:gd name="T101" fmla="*/ 519 h 1143"/>
                <a:gd name="T102" fmla="*/ 24 w 1145"/>
                <a:gd name="T103" fmla="*/ 409 h 1143"/>
                <a:gd name="T104" fmla="*/ 66 w 1145"/>
                <a:gd name="T105" fmla="*/ 306 h 1143"/>
                <a:gd name="T106" fmla="*/ 127 w 1145"/>
                <a:gd name="T107" fmla="*/ 213 h 1143"/>
                <a:gd name="T108" fmla="*/ 207 w 1145"/>
                <a:gd name="T109" fmla="*/ 132 h 1143"/>
                <a:gd name="T110" fmla="*/ 300 w 1145"/>
                <a:gd name="T111" fmla="*/ 69 h 1143"/>
                <a:gd name="T112" fmla="*/ 402 w 1145"/>
                <a:gd name="T113" fmla="*/ 25 h 1143"/>
                <a:gd name="T114" fmla="*/ 512 w 1145"/>
                <a:gd name="T115" fmla="*/ 3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45" h="1143">
                  <a:moveTo>
                    <a:pt x="569" y="0"/>
                  </a:moveTo>
                  <a:lnTo>
                    <a:pt x="573" y="0"/>
                  </a:lnTo>
                  <a:lnTo>
                    <a:pt x="634" y="3"/>
                  </a:lnTo>
                  <a:lnTo>
                    <a:pt x="694" y="13"/>
                  </a:lnTo>
                  <a:lnTo>
                    <a:pt x="752" y="29"/>
                  </a:lnTo>
                  <a:lnTo>
                    <a:pt x="807" y="51"/>
                  </a:lnTo>
                  <a:lnTo>
                    <a:pt x="860" y="77"/>
                  </a:lnTo>
                  <a:lnTo>
                    <a:pt x="908" y="109"/>
                  </a:lnTo>
                  <a:lnTo>
                    <a:pt x="954" y="146"/>
                  </a:lnTo>
                  <a:lnTo>
                    <a:pt x="995" y="187"/>
                  </a:lnTo>
                  <a:lnTo>
                    <a:pt x="1033" y="232"/>
                  </a:lnTo>
                  <a:lnTo>
                    <a:pt x="1065" y="280"/>
                  </a:lnTo>
                  <a:lnTo>
                    <a:pt x="1092" y="332"/>
                  </a:lnTo>
                  <a:lnTo>
                    <a:pt x="1114" y="388"/>
                  </a:lnTo>
                  <a:lnTo>
                    <a:pt x="1130" y="445"/>
                  </a:lnTo>
                  <a:lnTo>
                    <a:pt x="1140" y="505"/>
                  </a:lnTo>
                  <a:lnTo>
                    <a:pt x="1145" y="567"/>
                  </a:lnTo>
                  <a:lnTo>
                    <a:pt x="1142" y="625"/>
                  </a:lnTo>
                  <a:lnTo>
                    <a:pt x="1133" y="682"/>
                  </a:lnTo>
                  <a:lnTo>
                    <a:pt x="1119" y="737"/>
                  </a:lnTo>
                  <a:lnTo>
                    <a:pt x="1101" y="790"/>
                  </a:lnTo>
                  <a:lnTo>
                    <a:pt x="1077" y="840"/>
                  </a:lnTo>
                  <a:lnTo>
                    <a:pt x="1049" y="888"/>
                  </a:lnTo>
                  <a:lnTo>
                    <a:pt x="1016" y="932"/>
                  </a:lnTo>
                  <a:lnTo>
                    <a:pt x="979" y="972"/>
                  </a:lnTo>
                  <a:lnTo>
                    <a:pt x="939" y="1010"/>
                  </a:lnTo>
                  <a:lnTo>
                    <a:pt x="896" y="1042"/>
                  </a:lnTo>
                  <a:lnTo>
                    <a:pt x="848" y="1072"/>
                  </a:lnTo>
                  <a:lnTo>
                    <a:pt x="799" y="1096"/>
                  </a:lnTo>
                  <a:lnTo>
                    <a:pt x="746" y="1116"/>
                  </a:lnTo>
                  <a:lnTo>
                    <a:pt x="691" y="1130"/>
                  </a:lnTo>
                  <a:lnTo>
                    <a:pt x="634" y="1139"/>
                  </a:lnTo>
                  <a:lnTo>
                    <a:pt x="576" y="1143"/>
                  </a:lnTo>
                  <a:lnTo>
                    <a:pt x="575" y="1143"/>
                  </a:lnTo>
                  <a:lnTo>
                    <a:pt x="557" y="1140"/>
                  </a:lnTo>
                  <a:lnTo>
                    <a:pt x="540" y="1133"/>
                  </a:lnTo>
                  <a:lnTo>
                    <a:pt x="526" y="1123"/>
                  </a:lnTo>
                  <a:lnTo>
                    <a:pt x="515" y="1108"/>
                  </a:lnTo>
                  <a:lnTo>
                    <a:pt x="508" y="1092"/>
                  </a:lnTo>
                  <a:lnTo>
                    <a:pt x="506" y="1073"/>
                  </a:lnTo>
                  <a:lnTo>
                    <a:pt x="508" y="1054"/>
                  </a:lnTo>
                  <a:lnTo>
                    <a:pt x="514" y="1037"/>
                  </a:lnTo>
                  <a:lnTo>
                    <a:pt x="525" y="1022"/>
                  </a:lnTo>
                  <a:lnTo>
                    <a:pt x="539" y="1012"/>
                  </a:lnTo>
                  <a:lnTo>
                    <a:pt x="556" y="1005"/>
                  </a:lnTo>
                  <a:lnTo>
                    <a:pt x="575" y="1002"/>
                  </a:lnTo>
                  <a:lnTo>
                    <a:pt x="625" y="999"/>
                  </a:lnTo>
                  <a:lnTo>
                    <a:pt x="673" y="990"/>
                  </a:lnTo>
                  <a:lnTo>
                    <a:pt x="720" y="976"/>
                  </a:lnTo>
                  <a:lnTo>
                    <a:pt x="764" y="957"/>
                  </a:lnTo>
                  <a:lnTo>
                    <a:pt x="805" y="933"/>
                  </a:lnTo>
                  <a:lnTo>
                    <a:pt x="844" y="905"/>
                  </a:lnTo>
                  <a:lnTo>
                    <a:pt x="879" y="873"/>
                  </a:lnTo>
                  <a:lnTo>
                    <a:pt x="910" y="838"/>
                  </a:lnTo>
                  <a:lnTo>
                    <a:pt x="937" y="799"/>
                  </a:lnTo>
                  <a:lnTo>
                    <a:pt x="960" y="758"/>
                  </a:lnTo>
                  <a:lnTo>
                    <a:pt x="979" y="714"/>
                  </a:lnTo>
                  <a:lnTo>
                    <a:pt x="992" y="666"/>
                  </a:lnTo>
                  <a:lnTo>
                    <a:pt x="1000" y="618"/>
                  </a:lnTo>
                  <a:lnTo>
                    <a:pt x="1003" y="568"/>
                  </a:lnTo>
                  <a:lnTo>
                    <a:pt x="999" y="514"/>
                  </a:lnTo>
                  <a:lnTo>
                    <a:pt x="990" y="463"/>
                  </a:lnTo>
                  <a:lnTo>
                    <a:pt x="973" y="413"/>
                  </a:lnTo>
                  <a:lnTo>
                    <a:pt x="952" y="367"/>
                  </a:lnTo>
                  <a:lnTo>
                    <a:pt x="924" y="324"/>
                  </a:lnTo>
                  <a:lnTo>
                    <a:pt x="893" y="284"/>
                  </a:lnTo>
                  <a:lnTo>
                    <a:pt x="857" y="248"/>
                  </a:lnTo>
                  <a:lnTo>
                    <a:pt x="817" y="216"/>
                  </a:lnTo>
                  <a:lnTo>
                    <a:pt x="773" y="190"/>
                  </a:lnTo>
                  <a:lnTo>
                    <a:pt x="727" y="169"/>
                  </a:lnTo>
                  <a:lnTo>
                    <a:pt x="678" y="153"/>
                  </a:lnTo>
                  <a:lnTo>
                    <a:pt x="626" y="143"/>
                  </a:lnTo>
                  <a:lnTo>
                    <a:pt x="572" y="139"/>
                  </a:lnTo>
                  <a:lnTo>
                    <a:pt x="569" y="139"/>
                  </a:lnTo>
                  <a:lnTo>
                    <a:pt x="520" y="142"/>
                  </a:lnTo>
                  <a:lnTo>
                    <a:pt x="473" y="151"/>
                  </a:lnTo>
                  <a:lnTo>
                    <a:pt x="427" y="165"/>
                  </a:lnTo>
                  <a:lnTo>
                    <a:pt x="382" y="184"/>
                  </a:lnTo>
                  <a:lnTo>
                    <a:pt x="341" y="207"/>
                  </a:lnTo>
                  <a:lnTo>
                    <a:pt x="301" y="235"/>
                  </a:lnTo>
                  <a:lnTo>
                    <a:pt x="265" y="268"/>
                  </a:lnTo>
                  <a:lnTo>
                    <a:pt x="232" y="305"/>
                  </a:lnTo>
                  <a:lnTo>
                    <a:pt x="205" y="345"/>
                  </a:lnTo>
                  <a:lnTo>
                    <a:pt x="182" y="387"/>
                  </a:lnTo>
                  <a:lnTo>
                    <a:pt x="164" y="431"/>
                  </a:lnTo>
                  <a:lnTo>
                    <a:pt x="151" y="478"/>
                  </a:lnTo>
                  <a:lnTo>
                    <a:pt x="143" y="525"/>
                  </a:lnTo>
                  <a:lnTo>
                    <a:pt x="141" y="575"/>
                  </a:lnTo>
                  <a:lnTo>
                    <a:pt x="139" y="592"/>
                  </a:lnTo>
                  <a:lnTo>
                    <a:pt x="132" y="610"/>
                  </a:lnTo>
                  <a:lnTo>
                    <a:pt x="121" y="624"/>
                  </a:lnTo>
                  <a:lnTo>
                    <a:pt x="107" y="636"/>
                  </a:lnTo>
                  <a:lnTo>
                    <a:pt x="90" y="643"/>
                  </a:lnTo>
                  <a:lnTo>
                    <a:pt x="71" y="645"/>
                  </a:lnTo>
                  <a:lnTo>
                    <a:pt x="70" y="645"/>
                  </a:lnTo>
                  <a:lnTo>
                    <a:pt x="52" y="643"/>
                  </a:lnTo>
                  <a:lnTo>
                    <a:pt x="35" y="636"/>
                  </a:lnTo>
                  <a:lnTo>
                    <a:pt x="21" y="625"/>
                  </a:lnTo>
                  <a:lnTo>
                    <a:pt x="10" y="610"/>
                  </a:lnTo>
                  <a:lnTo>
                    <a:pt x="3" y="593"/>
                  </a:lnTo>
                  <a:lnTo>
                    <a:pt x="0" y="576"/>
                  </a:lnTo>
                  <a:lnTo>
                    <a:pt x="3" y="519"/>
                  </a:lnTo>
                  <a:lnTo>
                    <a:pt x="11" y="463"/>
                  </a:lnTo>
                  <a:lnTo>
                    <a:pt x="24" y="409"/>
                  </a:lnTo>
                  <a:lnTo>
                    <a:pt x="42" y="356"/>
                  </a:lnTo>
                  <a:lnTo>
                    <a:pt x="66" y="306"/>
                  </a:lnTo>
                  <a:lnTo>
                    <a:pt x="94" y="258"/>
                  </a:lnTo>
                  <a:lnTo>
                    <a:pt x="127" y="213"/>
                  </a:lnTo>
                  <a:lnTo>
                    <a:pt x="165" y="170"/>
                  </a:lnTo>
                  <a:lnTo>
                    <a:pt x="207" y="132"/>
                  </a:lnTo>
                  <a:lnTo>
                    <a:pt x="251" y="98"/>
                  </a:lnTo>
                  <a:lnTo>
                    <a:pt x="300" y="69"/>
                  </a:lnTo>
                  <a:lnTo>
                    <a:pt x="350" y="44"/>
                  </a:lnTo>
                  <a:lnTo>
                    <a:pt x="402" y="25"/>
                  </a:lnTo>
                  <a:lnTo>
                    <a:pt x="456" y="12"/>
                  </a:lnTo>
                  <a:lnTo>
                    <a:pt x="512" y="3"/>
                  </a:lnTo>
                  <a:lnTo>
                    <a:pt x="569" y="0"/>
                  </a:lnTo>
                  <a:close/>
                </a:path>
              </a:pathLst>
            </a:custGeom>
            <a:solidFill>
              <a:sysClr val="window" lastClr="FFFFFF"/>
            </a:solidFill>
            <a:ln w="0">
              <a:noFill/>
              <a:prstDash val="solid"/>
              <a:round/>
            </a:ln>
          </p:spPr>
          <p:txBody>
            <a:bodyPr vert="horz" wrap="square" lIns="68580" tIns="34290" rIns="68580" bIns="34290" numCol="1" anchor="t" anchorCtr="0" compatLnSpc="1"/>
            <a:lstStyle/>
            <a:p>
              <a:pPr>
                <a:defRPr/>
              </a:pPr>
              <a:endParaRPr lang="en-US" kern="0" dirty="0">
                <a:solidFill>
                  <a:prstClr val="black"/>
                </a:solidFill>
                <a:cs typeface="+mn-ea"/>
                <a:sym typeface="+mn-lt"/>
              </a:endParaRPr>
            </a:p>
          </p:txBody>
        </p:sp>
        <p:sp>
          <p:nvSpPr>
            <p:cNvPr id="36" name="Freeform 244"/>
            <p:cNvSpPr>
              <a:spLocks noEditPoints="1"/>
            </p:cNvSpPr>
            <p:nvPr/>
          </p:nvSpPr>
          <p:spPr bwMode="auto">
            <a:xfrm>
              <a:off x="5369961" y="5502563"/>
              <a:ext cx="381518" cy="381518"/>
            </a:xfrm>
            <a:custGeom>
              <a:avLst/>
              <a:gdLst>
                <a:gd name="T0" fmla="*/ 950 w 2058"/>
                <a:gd name="T1" fmla="*/ 279 h 2058"/>
                <a:gd name="T2" fmla="*/ 789 w 2058"/>
                <a:gd name="T3" fmla="*/ 378 h 2058"/>
                <a:gd name="T4" fmla="*/ 571 w 2058"/>
                <a:gd name="T5" fmla="*/ 455 h 2058"/>
                <a:gd name="T6" fmla="*/ 453 w 2058"/>
                <a:gd name="T7" fmla="*/ 350 h 2058"/>
                <a:gd name="T8" fmla="*/ 353 w 2058"/>
                <a:gd name="T9" fmla="*/ 465 h 2058"/>
                <a:gd name="T10" fmla="*/ 422 w 2058"/>
                <a:gd name="T11" fmla="*/ 688 h 2058"/>
                <a:gd name="T12" fmla="*/ 315 w 2058"/>
                <a:gd name="T13" fmla="*/ 938 h 2058"/>
                <a:gd name="T14" fmla="*/ 142 w 2058"/>
                <a:gd name="T15" fmla="*/ 957 h 2058"/>
                <a:gd name="T16" fmla="*/ 153 w 2058"/>
                <a:gd name="T17" fmla="*/ 1109 h 2058"/>
                <a:gd name="T18" fmla="*/ 360 w 2058"/>
                <a:gd name="T19" fmla="*/ 1219 h 2058"/>
                <a:gd name="T20" fmla="*/ 461 w 2058"/>
                <a:gd name="T21" fmla="*/ 1470 h 2058"/>
                <a:gd name="T22" fmla="*/ 351 w 2058"/>
                <a:gd name="T23" fmla="*/ 1605 h 2058"/>
                <a:gd name="T24" fmla="*/ 463 w 2058"/>
                <a:gd name="T25" fmla="*/ 1708 h 2058"/>
                <a:gd name="T26" fmla="*/ 643 w 2058"/>
                <a:gd name="T27" fmla="*/ 1607 h 2058"/>
                <a:gd name="T28" fmla="*/ 928 w 2058"/>
                <a:gd name="T29" fmla="*/ 1730 h 2058"/>
                <a:gd name="T30" fmla="*/ 954 w 2058"/>
                <a:gd name="T31" fmla="*/ 1916 h 2058"/>
                <a:gd name="T32" fmla="*/ 1109 w 2058"/>
                <a:gd name="T33" fmla="*/ 1911 h 2058"/>
                <a:gd name="T34" fmla="*/ 1167 w 2058"/>
                <a:gd name="T35" fmla="*/ 1713 h 2058"/>
                <a:gd name="T36" fmla="*/ 1453 w 2058"/>
                <a:gd name="T37" fmla="*/ 1597 h 2058"/>
                <a:gd name="T38" fmla="*/ 1602 w 2058"/>
                <a:gd name="T39" fmla="*/ 1710 h 2058"/>
                <a:gd name="T40" fmla="*/ 1710 w 2058"/>
                <a:gd name="T41" fmla="*/ 1602 h 2058"/>
                <a:gd name="T42" fmla="*/ 1598 w 2058"/>
                <a:gd name="T43" fmla="*/ 1454 h 2058"/>
                <a:gd name="T44" fmla="*/ 1713 w 2058"/>
                <a:gd name="T45" fmla="*/ 1167 h 2058"/>
                <a:gd name="T46" fmla="*/ 1911 w 2058"/>
                <a:gd name="T47" fmla="*/ 1110 h 2058"/>
                <a:gd name="T48" fmla="*/ 1917 w 2058"/>
                <a:gd name="T49" fmla="*/ 955 h 2058"/>
                <a:gd name="T50" fmla="*/ 1731 w 2058"/>
                <a:gd name="T51" fmla="*/ 928 h 2058"/>
                <a:gd name="T52" fmla="*/ 1609 w 2058"/>
                <a:gd name="T53" fmla="*/ 644 h 2058"/>
                <a:gd name="T54" fmla="*/ 1708 w 2058"/>
                <a:gd name="T55" fmla="*/ 464 h 2058"/>
                <a:gd name="T56" fmla="*/ 1607 w 2058"/>
                <a:gd name="T57" fmla="*/ 352 h 2058"/>
                <a:gd name="T58" fmla="*/ 1490 w 2058"/>
                <a:gd name="T59" fmla="*/ 455 h 2058"/>
                <a:gd name="T60" fmla="*/ 1272 w 2058"/>
                <a:gd name="T61" fmla="*/ 378 h 2058"/>
                <a:gd name="T62" fmla="*/ 1110 w 2058"/>
                <a:gd name="T63" fmla="*/ 279 h 2058"/>
                <a:gd name="T64" fmla="*/ 962 w 2058"/>
                <a:gd name="T65" fmla="*/ 141 h 2058"/>
                <a:gd name="T66" fmla="*/ 1224 w 2058"/>
                <a:gd name="T67" fmla="*/ 67 h 2058"/>
                <a:gd name="T68" fmla="*/ 1398 w 2058"/>
                <a:gd name="T69" fmla="*/ 279 h 2058"/>
                <a:gd name="T70" fmla="*/ 1602 w 2058"/>
                <a:gd name="T71" fmla="*/ 209 h 2058"/>
                <a:gd name="T72" fmla="*/ 1834 w 2058"/>
                <a:gd name="T73" fmla="*/ 388 h 2058"/>
                <a:gd name="T74" fmla="*/ 1805 w 2058"/>
                <a:gd name="T75" fmla="*/ 564 h 2058"/>
                <a:gd name="T76" fmla="*/ 1937 w 2058"/>
                <a:gd name="T77" fmla="*/ 812 h 2058"/>
                <a:gd name="T78" fmla="*/ 2058 w 2058"/>
                <a:gd name="T79" fmla="*/ 960 h 2058"/>
                <a:gd name="T80" fmla="*/ 1966 w 2058"/>
                <a:gd name="T81" fmla="*/ 1238 h 2058"/>
                <a:gd name="T82" fmla="*/ 1756 w 2058"/>
                <a:gd name="T83" fmla="*/ 1444 h 2058"/>
                <a:gd name="T84" fmla="*/ 1848 w 2058"/>
                <a:gd name="T85" fmla="*/ 1631 h 2058"/>
                <a:gd name="T86" fmla="*/ 1648 w 2058"/>
                <a:gd name="T87" fmla="*/ 1841 h 2058"/>
                <a:gd name="T88" fmla="*/ 1445 w 2058"/>
                <a:gd name="T89" fmla="*/ 1755 h 2058"/>
                <a:gd name="T90" fmla="*/ 1238 w 2058"/>
                <a:gd name="T91" fmla="*/ 1965 h 2058"/>
                <a:gd name="T92" fmla="*/ 961 w 2058"/>
                <a:gd name="T93" fmla="*/ 2058 h 2058"/>
                <a:gd name="T94" fmla="*/ 812 w 2058"/>
                <a:gd name="T95" fmla="*/ 1936 h 2058"/>
                <a:gd name="T96" fmla="*/ 564 w 2058"/>
                <a:gd name="T97" fmla="*/ 1805 h 2058"/>
                <a:gd name="T98" fmla="*/ 400 w 2058"/>
                <a:gd name="T99" fmla="*/ 1837 h 2058"/>
                <a:gd name="T100" fmla="*/ 210 w 2058"/>
                <a:gd name="T101" fmla="*/ 1614 h 2058"/>
                <a:gd name="T102" fmla="*/ 278 w 2058"/>
                <a:gd name="T103" fmla="*/ 1397 h 2058"/>
                <a:gd name="T104" fmla="*/ 67 w 2058"/>
                <a:gd name="T105" fmla="*/ 1223 h 2058"/>
                <a:gd name="T106" fmla="*/ 3 w 2058"/>
                <a:gd name="T107" fmla="*/ 930 h 2058"/>
                <a:gd name="T108" fmla="*/ 152 w 2058"/>
                <a:gd name="T109" fmla="*/ 809 h 2058"/>
                <a:gd name="T110" fmla="*/ 236 w 2058"/>
                <a:gd name="T111" fmla="*/ 543 h 2058"/>
                <a:gd name="T112" fmla="*/ 236 w 2058"/>
                <a:gd name="T113" fmla="*/ 371 h 2058"/>
                <a:gd name="T114" fmla="*/ 458 w 2058"/>
                <a:gd name="T115" fmla="*/ 209 h 2058"/>
                <a:gd name="T116" fmla="*/ 709 w 2058"/>
                <a:gd name="T117" fmla="*/ 256 h 2058"/>
                <a:gd name="T118" fmla="*/ 853 w 2058"/>
                <a:gd name="T119" fmla="*/ 45 h 2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58" h="2058">
                  <a:moveTo>
                    <a:pt x="962" y="141"/>
                  </a:moveTo>
                  <a:lnTo>
                    <a:pt x="958" y="143"/>
                  </a:lnTo>
                  <a:lnTo>
                    <a:pt x="954" y="145"/>
                  </a:lnTo>
                  <a:lnTo>
                    <a:pt x="952" y="147"/>
                  </a:lnTo>
                  <a:lnTo>
                    <a:pt x="951" y="150"/>
                  </a:lnTo>
                  <a:lnTo>
                    <a:pt x="950" y="153"/>
                  </a:lnTo>
                  <a:lnTo>
                    <a:pt x="950" y="279"/>
                  </a:lnTo>
                  <a:lnTo>
                    <a:pt x="947" y="299"/>
                  </a:lnTo>
                  <a:lnTo>
                    <a:pt x="940" y="315"/>
                  </a:lnTo>
                  <a:lnTo>
                    <a:pt x="928" y="330"/>
                  </a:lnTo>
                  <a:lnTo>
                    <a:pt x="912" y="342"/>
                  </a:lnTo>
                  <a:lnTo>
                    <a:pt x="893" y="348"/>
                  </a:lnTo>
                  <a:lnTo>
                    <a:pt x="840" y="361"/>
                  </a:lnTo>
                  <a:lnTo>
                    <a:pt x="789" y="378"/>
                  </a:lnTo>
                  <a:lnTo>
                    <a:pt x="738" y="398"/>
                  </a:lnTo>
                  <a:lnTo>
                    <a:pt x="690" y="423"/>
                  </a:lnTo>
                  <a:lnTo>
                    <a:pt x="643" y="451"/>
                  </a:lnTo>
                  <a:lnTo>
                    <a:pt x="625" y="460"/>
                  </a:lnTo>
                  <a:lnTo>
                    <a:pt x="607" y="464"/>
                  </a:lnTo>
                  <a:lnTo>
                    <a:pt x="588" y="462"/>
                  </a:lnTo>
                  <a:lnTo>
                    <a:pt x="571" y="455"/>
                  </a:lnTo>
                  <a:lnTo>
                    <a:pt x="555" y="443"/>
                  </a:lnTo>
                  <a:lnTo>
                    <a:pt x="466" y="352"/>
                  </a:lnTo>
                  <a:lnTo>
                    <a:pt x="463" y="350"/>
                  </a:lnTo>
                  <a:lnTo>
                    <a:pt x="461" y="349"/>
                  </a:lnTo>
                  <a:lnTo>
                    <a:pt x="458" y="349"/>
                  </a:lnTo>
                  <a:lnTo>
                    <a:pt x="456" y="349"/>
                  </a:lnTo>
                  <a:lnTo>
                    <a:pt x="453" y="350"/>
                  </a:lnTo>
                  <a:lnTo>
                    <a:pt x="450" y="352"/>
                  </a:lnTo>
                  <a:lnTo>
                    <a:pt x="353" y="449"/>
                  </a:lnTo>
                  <a:lnTo>
                    <a:pt x="351" y="452"/>
                  </a:lnTo>
                  <a:lnTo>
                    <a:pt x="350" y="456"/>
                  </a:lnTo>
                  <a:lnTo>
                    <a:pt x="350" y="459"/>
                  </a:lnTo>
                  <a:lnTo>
                    <a:pt x="351" y="462"/>
                  </a:lnTo>
                  <a:lnTo>
                    <a:pt x="353" y="465"/>
                  </a:lnTo>
                  <a:lnTo>
                    <a:pt x="443" y="554"/>
                  </a:lnTo>
                  <a:lnTo>
                    <a:pt x="455" y="569"/>
                  </a:lnTo>
                  <a:lnTo>
                    <a:pt x="461" y="587"/>
                  </a:lnTo>
                  <a:lnTo>
                    <a:pt x="463" y="606"/>
                  </a:lnTo>
                  <a:lnTo>
                    <a:pt x="460" y="625"/>
                  </a:lnTo>
                  <a:lnTo>
                    <a:pt x="451" y="642"/>
                  </a:lnTo>
                  <a:lnTo>
                    <a:pt x="422" y="688"/>
                  </a:lnTo>
                  <a:lnTo>
                    <a:pt x="398" y="737"/>
                  </a:lnTo>
                  <a:lnTo>
                    <a:pt x="376" y="788"/>
                  </a:lnTo>
                  <a:lnTo>
                    <a:pt x="360" y="839"/>
                  </a:lnTo>
                  <a:lnTo>
                    <a:pt x="347" y="892"/>
                  </a:lnTo>
                  <a:lnTo>
                    <a:pt x="341" y="911"/>
                  </a:lnTo>
                  <a:lnTo>
                    <a:pt x="330" y="927"/>
                  </a:lnTo>
                  <a:lnTo>
                    <a:pt x="315" y="938"/>
                  </a:lnTo>
                  <a:lnTo>
                    <a:pt x="297" y="947"/>
                  </a:lnTo>
                  <a:lnTo>
                    <a:pt x="278" y="949"/>
                  </a:lnTo>
                  <a:lnTo>
                    <a:pt x="153" y="949"/>
                  </a:lnTo>
                  <a:lnTo>
                    <a:pt x="149" y="950"/>
                  </a:lnTo>
                  <a:lnTo>
                    <a:pt x="146" y="951"/>
                  </a:lnTo>
                  <a:lnTo>
                    <a:pt x="143" y="954"/>
                  </a:lnTo>
                  <a:lnTo>
                    <a:pt x="142" y="957"/>
                  </a:lnTo>
                  <a:lnTo>
                    <a:pt x="141" y="960"/>
                  </a:lnTo>
                  <a:lnTo>
                    <a:pt x="141" y="1097"/>
                  </a:lnTo>
                  <a:lnTo>
                    <a:pt x="142" y="1101"/>
                  </a:lnTo>
                  <a:lnTo>
                    <a:pt x="143" y="1104"/>
                  </a:lnTo>
                  <a:lnTo>
                    <a:pt x="146" y="1107"/>
                  </a:lnTo>
                  <a:lnTo>
                    <a:pt x="149" y="1108"/>
                  </a:lnTo>
                  <a:lnTo>
                    <a:pt x="153" y="1109"/>
                  </a:lnTo>
                  <a:lnTo>
                    <a:pt x="278" y="1109"/>
                  </a:lnTo>
                  <a:lnTo>
                    <a:pt x="297" y="1111"/>
                  </a:lnTo>
                  <a:lnTo>
                    <a:pt x="315" y="1120"/>
                  </a:lnTo>
                  <a:lnTo>
                    <a:pt x="330" y="1131"/>
                  </a:lnTo>
                  <a:lnTo>
                    <a:pt x="341" y="1147"/>
                  </a:lnTo>
                  <a:lnTo>
                    <a:pt x="347" y="1166"/>
                  </a:lnTo>
                  <a:lnTo>
                    <a:pt x="360" y="1219"/>
                  </a:lnTo>
                  <a:lnTo>
                    <a:pt x="376" y="1270"/>
                  </a:lnTo>
                  <a:lnTo>
                    <a:pt x="398" y="1321"/>
                  </a:lnTo>
                  <a:lnTo>
                    <a:pt x="422" y="1368"/>
                  </a:lnTo>
                  <a:lnTo>
                    <a:pt x="451" y="1416"/>
                  </a:lnTo>
                  <a:lnTo>
                    <a:pt x="460" y="1433"/>
                  </a:lnTo>
                  <a:lnTo>
                    <a:pt x="463" y="1452"/>
                  </a:lnTo>
                  <a:lnTo>
                    <a:pt x="461" y="1470"/>
                  </a:lnTo>
                  <a:lnTo>
                    <a:pt x="455" y="1488"/>
                  </a:lnTo>
                  <a:lnTo>
                    <a:pt x="443" y="1504"/>
                  </a:lnTo>
                  <a:lnTo>
                    <a:pt x="353" y="1593"/>
                  </a:lnTo>
                  <a:lnTo>
                    <a:pt x="351" y="1596"/>
                  </a:lnTo>
                  <a:lnTo>
                    <a:pt x="350" y="1599"/>
                  </a:lnTo>
                  <a:lnTo>
                    <a:pt x="350" y="1602"/>
                  </a:lnTo>
                  <a:lnTo>
                    <a:pt x="351" y="1605"/>
                  </a:lnTo>
                  <a:lnTo>
                    <a:pt x="353" y="1609"/>
                  </a:lnTo>
                  <a:lnTo>
                    <a:pt x="450" y="1704"/>
                  </a:lnTo>
                  <a:lnTo>
                    <a:pt x="453" y="1708"/>
                  </a:lnTo>
                  <a:lnTo>
                    <a:pt x="456" y="1709"/>
                  </a:lnTo>
                  <a:lnTo>
                    <a:pt x="458" y="1709"/>
                  </a:lnTo>
                  <a:lnTo>
                    <a:pt x="461" y="1709"/>
                  </a:lnTo>
                  <a:lnTo>
                    <a:pt x="463" y="1708"/>
                  </a:lnTo>
                  <a:lnTo>
                    <a:pt x="466" y="1704"/>
                  </a:lnTo>
                  <a:lnTo>
                    <a:pt x="555" y="1616"/>
                  </a:lnTo>
                  <a:lnTo>
                    <a:pt x="569" y="1605"/>
                  </a:lnTo>
                  <a:lnTo>
                    <a:pt x="586" y="1598"/>
                  </a:lnTo>
                  <a:lnTo>
                    <a:pt x="604" y="1596"/>
                  </a:lnTo>
                  <a:lnTo>
                    <a:pt x="624" y="1599"/>
                  </a:lnTo>
                  <a:lnTo>
                    <a:pt x="643" y="1607"/>
                  </a:lnTo>
                  <a:lnTo>
                    <a:pt x="690" y="1636"/>
                  </a:lnTo>
                  <a:lnTo>
                    <a:pt x="738" y="1661"/>
                  </a:lnTo>
                  <a:lnTo>
                    <a:pt x="789" y="1682"/>
                  </a:lnTo>
                  <a:lnTo>
                    <a:pt x="840" y="1699"/>
                  </a:lnTo>
                  <a:lnTo>
                    <a:pt x="893" y="1713"/>
                  </a:lnTo>
                  <a:lnTo>
                    <a:pt x="912" y="1719"/>
                  </a:lnTo>
                  <a:lnTo>
                    <a:pt x="928" y="1730"/>
                  </a:lnTo>
                  <a:lnTo>
                    <a:pt x="940" y="1745"/>
                  </a:lnTo>
                  <a:lnTo>
                    <a:pt x="948" y="1762"/>
                  </a:lnTo>
                  <a:lnTo>
                    <a:pt x="950" y="1781"/>
                  </a:lnTo>
                  <a:lnTo>
                    <a:pt x="950" y="1907"/>
                  </a:lnTo>
                  <a:lnTo>
                    <a:pt x="951" y="1911"/>
                  </a:lnTo>
                  <a:lnTo>
                    <a:pt x="952" y="1914"/>
                  </a:lnTo>
                  <a:lnTo>
                    <a:pt x="954" y="1916"/>
                  </a:lnTo>
                  <a:lnTo>
                    <a:pt x="958" y="1918"/>
                  </a:lnTo>
                  <a:lnTo>
                    <a:pt x="962" y="1918"/>
                  </a:lnTo>
                  <a:lnTo>
                    <a:pt x="1099" y="1918"/>
                  </a:lnTo>
                  <a:lnTo>
                    <a:pt x="1102" y="1918"/>
                  </a:lnTo>
                  <a:lnTo>
                    <a:pt x="1105" y="1916"/>
                  </a:lnTo>
                  <a:lnTo>
                    <a:pt x="1108" y="1914"/>
                  </a:lnTo>
                  <a:lnTo>
                    <a:pt x="1109" y="1911"/>
                  </a:lnTo>
                  <a:lnTo>
                    <a:pt x="1110" y="1907"/>
                  </a:lnTo>
                  <a:lnTo>
                    <a:pt x="1110" y="1781"/>
                  </a:lnTo>
                  <a:lnTo>
                    <a:pt x="1113" y="1762"/>
                  </a:lnTo>
                  <a:lnTo>
                    <a:pt x="1121" y="1745"/>
                  </a:lnTo>
                  <a:lnTo>
                    <a:pt x="1133" y="1730"/>
                  </a:lnTo>
                  <a:lnTo>
                    <a:pt x="1148" y="1719"/>
                  </a:lnTo>
                  <a:lnTo>
                    <a:pt x="1167" y="1713"/>
                  </a:lnTo>
                  <a:lnTo>
                    <a:pt x="1220" y="1700"/>
                  </a:lnTo>
                  <a:lnTo>
                    <a:pt x="1272" y="1683"/>
                  </a:lnTo>
                  <a:lnTo>
                    <a:pt x="1321" y="1662"/>
                  </a:lnTo>
                  <a:lnTo>
                    <a:pt x="1370" y="1638"/>
                  </a:lnTo>
                  <a:lnTo>
                    <a:pt x="1417" y="1610"/>
                  </a:lnTo>
                  <a:lnTo>
                    <a:pt x="1434" y="1600"/>
                  </a:lnTo>
                  <a:lnTo>
                    <a:pt x="1453" y="1597"/>
                  </a:lnTo>
                  <a:lnTo>
                    <a:pt x="1472" y="1599"/>
                  </a:lnTo>
                  <a:lnTo>
                    <a:pt x="1490" y="1605"/>
                  </a:lnTo>
                  <a:lnTo>
                    <a:pt x="1506" y="1618"/>
                  </a:lnTo>
                  <a:lnTo>
                    <a:pt x="1594" y="1707"/>
                  </a:lnTo>
                  <a:lnTo>
                    <a:pt x="1598" y="1709"/>
                  </a:lnTo>
                  <a:lnTo>
                    <a:pt x="1600" y="1710"/>
                  </a:lnTo>
                  <a:lnTo>
                    <a:pt x="1602" y="1710"/>
                  </a:lnTo>
                  <a:lnTo>
                    <a:pt x="1605" y="1710"/>
                  </a:lnTo>
                  <a:lnTo>
                    <a:pt x="1607" y="1709"/>
                  </a:lnTo>
                  <a:lnTo>
                    <a:pt x="1610" y="1707"/>
                  </a:lnTo>
                  <a:lnTo>
                    <a:pt x="1706" y="1610"/>
                  </a:lnTo>
                  <a:lnTo>
                    <a:pt x="1708" y="1607"/>
                  </a:lnTo>
                  <a:lnTo>
                    <a:pt x="1709" y="1604"/>
                  </a:lnTo>
                  <a:lnTo>
                    <a:pt x="1710" y="1602"/>
                  </a:lnTo>
                  <a:lnTo>
                    <a:pt x="1709" y="1600"/>
                  </a:lnTo>
                  <a:lnTo>
                    <a:pt x="1708" y="1597"/>
                  </a:lnTo>
                  <a:lnTo>
                    <a:pt x="1706" y="1594"/>
                  </a:lnTo>
                  <a:lnTo>
                    <a:pt x="1618" y="1505"/>
                  </a:lnTo>
                  <a:lnTo>
                    <a:pt x="1606" y="1489"/>
                  </a:lnTo>
                  <a:lnTo>
                    <a:pt x="1600" y="1473"/>
                  </a:lnTo>
                  <a:lnTo>
                    <a:pt x="1598" y="1454"/>
                  </a:lnTo>
                  <a:lnTo>
                    <a:pt x="1601" y="1435"/>
                  </a:lnTo>
                  <a:lnTo>
                    <a:pt x="1609" y="1417"/>
                  </a:lnTo>
                  <a:lnTo>
                    <a:pt x="1638" y="1370"/>
                  </a:lnTo>
                  <a:lnTo>
                    <a:pt x="1663" y="1322"/>
                  </a:lnTo>
                  <a:lnTo>
                    <a:pt x="1683" y="1271"/>
                  </a:lnTo>
                  <a:lnTo>
                    <a:pt x="1700" y="1220"/>
                  </a:lnTo>
                  <a:lnTo>
                    <a:pt x="1713" y="1167"/>
                  </a:lnTo>
                  <a:lnTo>
                    <a:pt x="1719" y="1148"/>
                  </a:lnTo>
                  <a:lnTo>
                    <a:pt x="1731" y="1132"/>
                  </a:lnTo>
                  <a:lnTo>
                    <a:pt x="1745" y="1121"/>
                  </a:lnTo>
                  <a:lnTo>
                    <a:pt x="1762" y="1113"/>
                  </a:lnTo>
                  <a:lnTo>
                    <a:pt x="1782" y="1110"/>
                  </a:lnTo>
                  <a:lnTo>
                    <a:pt x="1908" y="1110"/>
                  </a:lnTo>
                  <a:lnTo>
                    <a:pt x="1911" y="1110"/>
                  </a:lnTo>
                  <a:lnTo>
                    <a:pt x="1914" y="1108"/>
                  </a:lnTo>
                  <a:lnTo>
                    <a:pt x="1917" y="1106"/>
                  </a:lnTo>
                  <a:lnTo>
                    <a:pt x="1918" y="1103"/>
                  </a:lnTo>
                  <a:lnTo>
                    <a:pt x="1919" y="1098"/>
                  </a:lnTo>
                  <a:lnTo>
                    <a:pt x="1919" y="961"/>
                  </a:lnTo>
                  <a:lnTo>
                    <a:pt x="1918" y="958"/>
                  </a:lnTo>
                  <a:lnTo>
                    <a:pt x="1917" y="955"/>
                  </a:lnTo>
                  <a:lnTo>
                    <a:pt x="1914" y="953"/>
                  </a:lnTo>
                  <a:lnTo>
                    <a:pt x="1911" y="951"/>
                  </a:lnTo>
                  <a:lnTo>
                    <a:pt x="1908" y="951"/>
                  </a:lnTo>
                  <a:lnTo>
                    <a:pt x="1782" y="951"/>
                  </a:lnTo>
                  <a:lnTo>
                    <a:pt x="1762" y="948"/>
                  </a:lnTo>
                  <a:lnTo>
                    <a:pt x="1745" y="940"/>
                  </a:lnTo>
                  <a:lnTo>
                    <a:pt x="1731" y="928"/>
                  </a:lnTo>
                  <a:lnTo>
                    <a:pt x="1719" y="912"/>
                  </a:lnTo>
                  <a:lnTo>
                    <a:pt x="1713" y="894"/>
                  </a:lnTo>
                  <a:lnTo>
                    <a:pt x="1700" y="840"/>
                  </a:lnTo>
                  <a:lnTo>
                    <a:pt x="1683" y="789"/>
                  </a:lnTo>
                  <a:lnTo>
                    <a:pt x="1663" y="739"/>
                  </a:lnTo>
                  <a:lnTo>
                    <a:pt x="1638" y="691"/>
                  </a:lnTo>
                  <a:lnTo>
                    <a:pt x="1609" y="644"/>
                  </a:lnTo>
                  <a:lnTo>
                    <a:pt x="1601" y="626"/>
                  </a:lnTo>
                  <a:lnTo>
                    <a:pt x="1598" y="607"/>
                  </a:lnTo>
                  <a:lnTo>
                    <a:pt x="1599" y="588"/>
                  </a:lnTo>
                  <a:lnTo>
                    <a:pt x="1606" y="570"/>
                  </a:lnTo>
                  <a:lnTo>
                    <a:pt x="1618" y="555"/>
                  </a:lnTo>
                  <a:lnTo>
                    <a:pt x="1706" y="466"/>
                  </a:lnTo>
                  <a:lnTo>
                    <a:pt x="1708" y="464"/>
                  </a:lnTo>
                  <a:lnTo>
                    <a:pt x="1709" y="461"/>
                  </a:lnTo>
                  <a:lnTo>
                    <a:pt x="1710" y="459"/>
                  </a:lnTo>
                  <a:lnTo>
                    <a:pt x="1709" y="457"/>
                  </a:lnTo>
                  <a:lnTo>
                    <a:pt x="1708" y="453"/>
                  </a:lnTo>
                  <a:lnTo>
                    <a:pt x="1706" y="450"/>
                  </a:lnTo>
                  <a:lnTo>
                    <a:pt x="1610" y="354"/>
                  </a:lnTo>
                  <a:lnTo>
                    <a:pt x="1607" y="352"/>
                  </a:lnTo>
                  <a:lnTo>
                    <a:pt x="1605" y="351"/>
                  </a:lnTo>
                  <a:lnTo>
                    <a:pt x="1602" y="350"/>
                  </a:lnTo>
                  <a:lnTo>
                    <a:pt x="1600" y="351"/>
                  </a:lnTo>
                  <a:lnTo>
                    <a:pt x="1598" y="352"/>
                  </a:lnTo>
                  <a:lnTo>
                    <a:pt x="1594" y="354"/>
                  </a:lnTo>
                  <a:lnTo>
                    <a:pt x="1506" y="443"/>
                  </a:lnTo>
                  <a:lnTo>
                    <a:pt x="1490" y="455"/>
                  </a:lnTo>
                  <a:lnTo>
                    <a:pt x="1472" y="462"/>
                  </a:lnTo>
                  <a:lnTo>
                    <a:pt x="1453" y="463"/>
                  </a:lnTo>
                  <a:lnTo>
                    <a:pt x="1434" y="460"/>
                  </a:lnTo>
                  <a:lnTo>
                    <a:pt x="1417" y="451"/>
                  </a:lnTo>
                  <a:lnTo>
                    <a:pt x="1370" y="423"/>
                  </a:lnTo>
                  <a:lnTo>
                    <a:pt x="1321" y="398"/>
                  </a:lnTo>
                  <a:lnTo>
                    <a:pt x="1272" y="378"/>
                  </a:lnTo>
                  <a:lnTo>
                    <a:pt x="1220" y="361"/>
                  </a:lnTo>
                  <a:lnTo>
                    <a:pt x="1167" y="348"/>
                  </a:lnTo>
                  <a:lnTo>
                    <a:pt x="1148" y="342"/>
                  </a:lnTo>
                  <a:lnTo>
                    <a:pt x="1133" y="330"/>
                  </a:lnTo>
                  <a:lnTo>
                    <a:pt x="1120" y="315"/>
                  </a:lnTo>
                  <a:lnTo>
                    <a:pt x="1113" y="299"/>
                  </a:lnTo>
                  <a:lnTo>
                    <a:pt x="1110" y="279"/>
                  </a:lnTo>
                  <a:lnTo>
                    <a:pt x="1110" y="153"/>
                  </a:lnTo>
                  <a:lnTo>
                    <a:pt x="1109" y="150"/>
                  </a:lnTo>
                  <a:lnTo>
                    <a:pt x="1108" y="147"/>
                  </a:lnTo>
                  <a:lnTo>
                    <a:pt x="1105" y="145"/>
                  </a:lnTo>
                  <a:lnTo>
                    <a:pt x="1102" y="143"/>
                  </a:lnTo>
                  <a:lnTo>
                    <a:pt x="1099" y="141"/>
                  </a:lnTo>
                  <a:lnTo>
                    <a:pt x="962" y="141"/>
                  </a:lnTo>
                  <a:close/>
                  <a:moveTo>
                    <a:pt x="961" y="0"/>
                  </a:moveTo>
                  <a:lnTo>
                    <a:pt x="1098" y="0"/>
                  </a:lnTo>
                  <a:lnTo>
                    <a:pt x="1128" y="3"/>
                  </a:lnTo>
                  <a:lnTo>
                    <a:pt x="1157" y="12"/>
                  </a:lnTo>
                  <a:lnTo>
                    <a:pt x="1183" y="26"/>
                  </a:lnTo>
                  <a:lnTo>
                    <a:pt x="1205" y="45"/>
                  </a:lnTo>
                  <a:lnTo>
                    <a:pt x="1224" y="67"/>
                  </a:lnTo>
                  <a:lnTo>
                    <a:pt x="1238" y="93"/>
                  </a:lnTo>
                  <a:lnTo>
                    <a:pt x="1246" y="121"/>
                  </a:lnTo>
                  <a:lnTo>
                    <a:pt x="1250" y="152"/>
                  </a:lnTo>
                  <a:lnTo>
                    <a:pt x="1250" y="223"/>
                  </a:lnTo>
                  <a:lnTo>
                    <a:pt x="1300" y="237"/>
                  </a:lnTo>
                  <a:lnTo>
                    <a:pt x="1350" y="256"/>
                  </a:lnTo>
                  <a:lnTo>
                    <a:pt x="1398" y="279"/>
                  </a:lnTo>
                  <a:lnTo>
                    <a:pt x="1445" y="303"/>
                  </a:lnTo>
                  <a:lnTo>
                    <a:pt x="1494" y="253"/>
                  </a:lnTo>
                  <a:lnTo>
                    <a:pt x="1512" y="237"/>
                  </a:lnTo>
                  <a:lnTo>
                    <a:pt x="1532" y="225"/>
                  </a:lnTo>
                  <a:lnTo>
                    <a:pt x="1554" y="216"/>
                  </a:lnTo>
                  <a:lnTo>
                    <a:pt x="1578" y="211"/>
                  </a:lnTo>
                  <a:lnTo>
                    <a:pt x="1602" y="209"/>
                  </a:lnTo>
                  <a:lnTo>
                    <a:pt x="1631" y="212"/>
                  </a:lnTo>
                  <a:lnTo>
                    <a:pt x="1660" y="221"/>
                  </a:lnTo>
                  <a:lnTo>
                    <a:pt x="1686" y="234"/>
                  </a:lnTo>
                  <a:lnTo>
                    <a:pt x="1708" y="253"/>
                  </a:lnTo>
                  <a:lnTo>
                    <a:pt x="1805" y="350"/>
                  </a:lnTo>
                  <a:lnTo>
                    <a:pt x="1821" y="368"/>
                  </a:lnTo>
                  <a:lnTo>
                    <a:pt x="1834" y="388"/>
                  </a:lnTo>
                  <a:lnTo>
                    <a:pt x="1842" y="410"/>
                  </a:lnTo>
                  <a:lnTo>
                    <a:pt x="1849" y="433"/>
                  </a:lnTo>
                  <a:lnTo>
                    <a:pt x="1850" y="457"/>
                  </a:lnTo>
                  <a:lnTo>
                    <a:pt x="1848" y="487"/>
                  </a:lnTo>
                  <a:lnTo>
                    <a:pt x="1838" y="516"/>
                  </a:lnTo>
                  <a:lnTo>
                    <a:pt x="1824" y="541"/>
                  </a:lnTo>
                  <a:lnTo>
                    <a:pt x="1805" y="564"/>
                  </a:lnTo>
                  <a:lnTo>
                    <a:pt x="1756" y="614"/>
                  </a:lnTo>
                  <a:lnTo>
                    <a:pt x="1781" y="661"/>
                  </a:lnTo>
                  <a:lnTo>
                    <a:pt x="1802" y="709"/>
                  </a:lnTo>
                  <a:lnTo>
                    <a:pt x="1821" y="758"/>
                  </a:lnTo>
                  <a:lnTo>
                    <a:pt x="1837" y="809"/>
                  </a:lnTo>
                  <a:lnTo>
                    <a:pt x="1907" y="809"/>
                  </a:lnTo>
                  <a:lnTo>
                    <a:pt x="1937" y="812"/>
                  </a:lnTo>
                  <a:lnTo>
                    <a:pt x="1966" y="820"/>
                  </a:lnTo>
                  <a:lnTo>
                    <a:pt x="1992" y="835"/>
                  </a:lnTo>
                  <a:lnTo>
                    <a:pt x="2014" y="853"/>
                  </a:lnTo>
                  <a:lnTo>
                    <a:pt x="2033" y="875"/>
                  </a:lnTo>
                  <a:lnTo>
                    <a:pt x="2047" y="901"/>
                  </a:lnTo>
                  <a:lnTo>
                    <a:pt x="2055" y="930"/>
                  </a:lnTo>
                  <a:lnTo>
                    <a:pt x="2058" y="960"/>
                  </a:lnTo>
                  <a:lnTo>
                    <a:pt x="2058" y="1097"/>
                  </a:lnTo>
                  <a:lnTo>
                    <a:pt x="2055" y="1128"/>
                  </a:lnTo>
                  <a:lnTo>
                    <a:pt x="2047" y="1156"/>
                  </a:lnTo>
                  <a:lnTo>
                    <a:pt x="2033" y="1182"/>
                  </a:lnTo>
                  <a:lnTo>
                    <a:pt x="2014" y="1205"/>
                  </a:lnTo>
                  <a:lnTo>
                    <a:pt x="1992" y="1223"/>
                  </a:lnTo>
                  <a:lnTo>
                    <a:pt x="1966" y="1238"/>
                  </a:lnTo>
                  <a:lnTo>
                    <a:pt x="1937" y="1246"/>
                  </a:lnTo>
                  <a:lnTo>
                    <a:pt x="1907" y="1249"/>
                  </a:lnTo>
                  <a:lnTo>
                    <a:pt x="1837" y="1249"/>
                  </a:lnTo>
                  <a:lnTo>
                    <a:pt x="1821" y="1300"/>
                  </a:lnTo>
                  <a:lnTo>
                    <a:pt x="1802" y="1349"/>
                  </a:lnTo>
                  <a:lnTo>
                    <a:pt x="1781" y="1397"/>
                  </a:lnTo>
                  <a:lnTo>
                    <a:pt x="1756" y="1444"/>
                  </a:lnTo>
                  <a:lnTo>
                    <a:pt x="1805" y="1494"/>
                  </a:lnTo>
                  <a:lnTo>
                    <a:pt x="1821" y="1512"/>
                  </a:lnTo>
                  <a:lnTo>
                    <a:pt x="1834" y="1532"/>
                  </a:lnTo>
                  <a:lnTo>
                    <a:pt x="1842" y="1554"/>
                  </a:lnTo>
                  <a:lnTo>
                    <a:pt x="1849" y="1577"/>
                  </a:lnTo>
                  <a:lnTo>
                    <a:pt x="1850" y="1600"/>
                  </a:lnTo>
                  <a:lnTo>
                    <a:pt x="1848" y="1631"/>
                  </a:lnTo>
                  <a:lnTo>
                    <a:pt x="1838" y="1659"/>
                  </a:lnTo>
                  <a:lnTo>
                    <a:pt x="1824" y="1684"/>
                  </a:lnTo>
                  <a:lnTo>
                    <a:pt x="1805" y="1708"/>
                  </a:lnTo>
                  <a:lnTo>
                    <a:pt x="1708" y="1805"/>
                  </a:lnTo>
                  <a:lnTo>
                    <a:pt x="1690" y="1820"/>
                  </a:lnTo>
                  <a:lnTo>
                    <a:pt x="1670" y="1833"/>
                  </a:lnTo>
                  <a:lnTo>
                    <a:pt x="1648" y="1841"/>
                  </a:lnTo>
                  <a:lnTo>
                    <a:pt x="1625" y="1847"/>
                  </a:lnTo>
                  <a:lnTo>
                    <a:pt x="1602" y="1849"/>
                  </a:lnTo>
                  <a:lnTo>
                    <a:pt x="1571" y="1846"/>
                  </a:lnTo>
                  <a:lnTo>
                    <a:pt x="1544" y="1837"/>
                  </a:lnTo>
                  <a:lnTo>
                    <a:pt x="1517" y="1824"/>
                  </a:lnTo>
                  <a:lnTo>
                    <a:pt x="1494" y="1805"/>
                  </a:lnTo>
                  <a:lnTo>
                    <a:pt x="1445" y="1755"/>
                  </a:lnTo>
                  <a:lnTo>
                    <a:pt x="1398" y="1779"/>
                  </a:lnTo>
                  <a:lnTo>
                    <a:pt x="1350" y="1801"/>
                  </a:lnTo>
                  <a:lnTo>
                    <a:pt x="1300" y="1820"/>
                  </a:lnTo>
                  <a:lnTo>
                    <a:pt x="1250" y="1835"/>
                  </a:lnTo>
                  <a:lnTo>
                    <a:pt x="1250" y="1906"/>
                  </a:lnTo>
                  <a:lnTo>
                    <a:pt x="1246" y="1936"/>
                  </a:lnTo>
                  <a:lnTo>
                    <a:pt x="1238" y="1965"/>
                  </a:lnTo>
                  <a:lnTo>
                    <a:pt x="1224" y="1991"/>
                  </a:lnTo>
                  <a:lnTo>
                    <a:pt x="1205" y="2013"/>
                  </a:lnTo>
                  <a:lnTo>
                    <a:pt x="1183" y="2032"/>
                  </a:lnTo>
                  <a:lnTo>
                    <a:pt x="1157" y="2046"/>
                  </a:lnTo>
                  <a:lnTo>
                    <a:pt x="1128" y="2054"/>
                  </a:lnTo>
                  <a:lnTo>
                    <a:pt x="1098" y="2058"/>
                  </a:lnTo>
                  <a:lnTo>
                    <a:pt x="961" y="2058"/>
                  </a:lnTo>
                  <a:lnTo>
                    <a:pt x="930" y="2054"/>
                  </a:lnTo>
                  <a:lnTo>
                    <a:pt x="903" y="2046"/>
                  </a:lnTo>
                  <a:lnTo>
                    <a:pt x="876" y="2032"/>
                  </a:lnTo>
                  <a:lnTo>
                    <a:pt x="854" y="2013"/>
                  </a:lnTo>
                  <a:lnTo>
                    <a:pt x="835" y="1991"/>
                  </a:lnTo>
                  <a:lnTo>
                    <a:pt x="821" y="1965"/>
                  </a:lnTo>
                  <a:lnTo>
                    <a:pt x="812" y="1936"/>
                  </a:lnTo>
                  <a:lnTo>
                    <a:pt x="809" y="1906"/>
                  </a:lnTo>
                  <a:lnTo>
                    <a:pt x="809" y="1835"/>
                  </a:lnTo>
                  <a:lnTo>
                    <a:pt x="758" y="1820"/>
                  </a:lnTo>
                  <a:lnTo>
                    <a:pt x="709" y="1801"/>
                  </a:lnTo>
                  <a:lnTo>
                    <a:pt x="661" y="1779"/>
                  </a:lnTo>
                  <a:lnTo>
                    <a:pt x="615" y="1755"/>
                  </a:lnTo>
                  <a:lnTo>
                    <a:pt x="564" y="1805"/>
                  </a:lnTo>
                  <a:lnTo>
                    <a:pt x="546" y="1820"/>
                  </a:lnTo>
                  <a:lnTo>
                    <a:pt x="526" y="1833"/>
                  </a:lnTo>
                  <a:lnTo>
                    <a:pt x="504" y="1841"/>
                  </a:lnTo>
                  <a:lnTo>
                    <a:pt x="481" y="1847"/>
                  </a:lnTo>
                  <a:lnTo>
                    <a:pt x="458" y="1849"/>
                  </a:lnTo>
                  <a:lnTo>
                    <a:pt x="427" y="1846"/>
                  </a:lnTo>
                  <a:lnTo>
                    <a:pt x="400" y="1837"/>
                  </a:lnTo>
                  <a:lnTo>
                    <a:pt x="373" y="1824"/>
                  </a:lnTo>
                  <a:lnTo>
                    <a:pt x="350" y="1805"/>
                  </a:lnTo>
                  <a:lnTo>
                    <a:pt x="253" y="1708"/>
                  </a:lnTo>
                  <a:lnTo>
                    <a:pt x="236" y="1687"/>
                  </a:lnTo>
                  <a:lnTo>
                    <a:pt x="223" y="1663"/>
                  </a:lnTo>
                  <a:lnTo>
                    <a:pt x="214" y="1639"/>
                  </a:lnTo>
                  <a:lnTo>
                    <a:pt x="210" y="1614"/>
                  </a:lnTo>
                  <a:lnTo>
                    <a:pt x="210" y="1587"/>
                  </a:lnTo>
                  <a:lnTo>
                    <a:pt x="214" y="1562"/>
                  </a:lnTo>
                  <a:lnTo>
                    <a:pt x="223" y="1538"/>
                  </a:lnTo>
                  <a:lnTo>
                    <a:pt x="236" y="1515"/>
                  </a:lnTo>
                  <a:lnTo>
                    <a:pt x="253" y="1494"/>
                  </a:lnTo>
                  <a:lnTo>
                    <a:pt x="304" y="1444"/>
                  </a:lnTo>
                  <a:lnTo>
                    <a:pt x="278" y="1397"/>
                  </a:lnTo>
                  <a:lnTo>
                    <a:pt x="256" y="1349"/>
                  </a:lnTo>
                  <a:lnTo>
                    <a:pt x="237" y="1300"/>
                  </a:lnTo>
                  <a:lnTo>
                    <a:pt x="223" y="1249"/>
                  </a:lnTo>
                  <a:lnTo>
                    <a:pt x="152" y="1249"/>
                  </a:lnTo>
                  <a:lnTo>
                    <a:pt x="121" y="1246"/>
                  </a:lnTo>
                  <a:lnTo>
                    <a:pt x="93" y="1238"/>
                  </a:lnTo>
                  <a:lnTo>
                    <a:pt x="67" y="1223"/>
                  </a:lnTo>
                  <a:lnTo>
                    <a:pt x="44" y="1205"/>
                  </a:lnTo>
                  <a:lnTo>
                    <a:pt x="26" y="1182"/>
                  </a:lnTo>
                  <a:lnTo>
                    <a:pt x="12" y="1156"/>
                  </a:lnTo>
                  <a:lnTo>
                    <a:pt x="3" y="1128"/>
                  </a:lnTo>
                  <a:lnTo>
                    <a:pt x="0" y="1097"/>
                  </a:lnTo>
                  <a:lnTo>
                    <a:pt x="0" y="960"/>
                  </a:lnTo>
                  <a:lnTo>
                    <a:pt x="3" y="930"/>
                  </a:lnTo>
                  <a:lnTo>
                    <a:pt x="12" y="901"/>
                  </a:lnTo>
                  <a:lnTo>
                    <a:pt x="26" y="875"/>
                  </a:lnTo>
                  <a:lnTo>
                    <a:pt x="44" y="853"/>
                  </a:lnTo>
                  <a:lnTo>
                    <a:pt x="67" y="835"/>
                  </a:lnTo>
                  <a:lnTo>
                    <a:pt x="93" y="820"/>
                  </a:lnTo>
                  <a:lnTo>
                    <a:pt x="121" y="812"/>
                  </a:lnTo>
                  <a:lnTo>
                    <a:pt x="152" y="809"/>
                  </a:lnTo>
                  <a:lnTo>
                    <a:pt x="223" y="809"/>
                  </a:lnTo>
                  <a:lnTo>
                    <a:pt x="237" y="758"/>
                  </a:lnTo>
                  <a:lnTo>
                    <a:pt x="256" y="709"/>
                  </a:lnTo>
                  <a:lnTo>
                    <a:pt x="278" y="661"/>
                  </a:lnTo>
                  <a:lnTo>
                    <a:pt x="304" y="614"/>
                  </a:lnTo>
                  <a:lnTo>
                    <a:pt x="253" y="564"/>
                  </a:lnTo>
                  <a:lnTo>
                    <a:pt x="236" y="543"/>
                  </a:lnTo>
                  <a:lnTo>
                    <a:pt x="223" y="520"/>
                  </a:lnTo>
                  <a:lnTo>
                    <a:pt x="214" y="496"/>
                  </a:lnTo>
                  <a:lnTo>
                    <a:pt x="210" y="470"/>
                  </a:lnTo>
                  <a:lnTo>
                    <a:pt x="210" y="444"/>
                  </a:lnTo>
                  <a:lnTo>
                    <a:pt x="214" y="419"/>
                  </a:lnTo>
                  <a:lnTo>
                    <a:pt x="223" y="394"/>
                  </a:lnTo>
                  <a:lnTo>
                    <a:pt x="236" y="371"/>
                  </a:lnTo>
                  <a:lnTo>
                    <a:pt x="253" y="350"/>
                  </a:lnTo>
                  <a:lnTo>
                    <a:pt x="350" y="253"/>
                  </a:lnTo>
                  <a:lnTo>
                    <a:pt x="368" y="237"/>
                  </a:lnTo>
                  <a:lnTo>
                    <a:pt x="388" y="225"/>
                  </a:lnTo>
                  <a:lnTo>
                    <a:pt x="410" y="216"/>
                  </a:lnTo>
                  <a:lnTo>
                    <a:pt x="433" y="211"/>
                  </a:lnTo>
                  <a:lnTo>
                    <a:pt x="458" y="209"/>
                  </a:lnTo>
                  <a:lnTo>
                    <a:pt x="487" y="212"/>
                  </a:lnTo>
                  <a:lnTo>
                    <a:pt x="516" y="221"/>
                  </a:lnTo>
                  <a:lnTo>
                    <a:pt x="542" y="234"/>
                  </a:lnTo>
                  <a:lnTo>
                    <a:pt x="564" y="253"/>
                  </a:lnTo>
                  <a:lnTo>
                    <a:pt x="615" y="303"/>
                  </a:lnTo>
                  <a:lnTo>
                    <a:pt x="661" y="279"/>
                  </a:lnTo>
                  <a:lnTo>
                    <a:pt x="709" y="256"/>
                  </a:lnTo>
                  <a:lnTo>
                    <a:pt x="758" y="237"/>
                  </a:lnTo>
                  <a:lnTo>
                    <a:pt x="809" y="223"/>
                  </a:lnTo>
                  <a:lnTo>
                    <a:pt x="809" y="152"/>
                  </a:lnTo>
                  <a:lnTo>
                    <a:pt x="812" y="121"/>
                  </a:lnTo>
                  <a:lnTo>
                    <a:pt x="820" y="93"/>
                  </a:lnTo>
                  <a:lnTo>
                    <a:pt x="835" y="67"/>
                  </a:lnTo>
                  <a:lnTo>
                    <a:pt x="853" y="45"/>
                  </a:lnTo>
                  <a:lnTo>
                    <a:pt x="876" y="26"/>
                  </a:lnTo>
                  <a:lnTo>
                    <a:pt x="902" y="12"/>
                  </a:lnTo>
                  <a:lnTo>
                    <a:pt x="930" y="3"/>
                  </a:lnTo>
                  <a:lnTo>
                    <a:pt x="961" y="0"/>
                  </a:lnTo>
                  <a:close/>
                </a:path>
              </a:pathLst>
            </a:custGeom>
            <a:solidFill>
              <a:sysClr val="window" lastClr="FFFFFF"/>
            </a:solidFill>
            <a:ln w="0">
              <a:noFill/>
              <a:prstDash val="solid"/>
              <a:round/>
            </a:ln>
          </p:spPr>
          <p:txBody>
            <a:bodyPr vert="horz" wrap="square" lIns="68580" tIns="34290" rIns="68580" bIns="34290" numCol="1" anchor="t" anchorCtr="0" compatLnSpc="1"/>
            <a:lstStyle/>
            <a:p>
              <a:pPr>
                <a:defRPr/>
              </a:pPr>
              <a:endParaRPr lang="en-US" kern="0" dirty="0">
                <a:solidFill>
                  <a:prstClr val="black"/>
                </a:solidFill>
                <a:cs typeface="+mn-ea"/>
                <a:sym typeface="+mn-lt"/>
              </a:endParaRPr>
            </a:p>
          </p:txBody>
        </p:sp>
        <p:sp>
          <p:nvSpPr>
            <p:cNvPr id="37" name="Freeform 245"/>
            <p:cNvSpPr>
              <a:spLocks noEditPoints="1"/>
            </p:cNvSpPr>
            <p:nvPr/>
          </p:nvSpPr>
          <p:spPr bwMode="auto">
            <a:xfrm>
              <a:off x="5482935" y="5617389"/>
              <a:ext cx="155570" cy="153719"/>
            </a:xfrm>
            <a:custGeom>
              <a:avLst/>
              <a:gdLst>
                <a:gd name="T0" fmla="*/ 376 w 834"/>
                <a:gd name="T1" fmla="*/ 143 h 834"/>
                <a:gd name="T2" fmla="*/ 300 w 834"/>
                <a:gd name="T3" fmla="*/ 166 h 834"/>
                <a:gd name="T4" fmla="*/ 235 w 834"/>
                <a:gd name="T5" fmla="*/ 208 h 834"/>
                <a:gd name="T6" fmla="*/ 184 w 834"/>
                <a:gd name="T7" fmla="*/ 266 h 834"/>
                <a:gd name="T8" fmla="*/ 152 w 834"/>
                <a:gd name="T9" fmla="*/ 337 h 834"/>
                <a:gd name="T10" fmla="*/ 140 w 834"/>
                <a:gd name="T11" fmla="*/ 417 h 834"/>
                <a:gd name="T12" fmla="*/ 152 w 834"/>
                <a:gd name="T13" fmla="*/ 497 h 834"/>
                <a:gd name="T14" fmla="*/ 184 w 834"/>
                <a:gd name="T15" fmla="*/ 568 h 834"/>
                <a:gd name="T16" fmla="*/ 235 w 834"/>
                <a:gd name="T17" fmla="*/ 626 h 834"/>
                <a:gd name="T18" fmla="*/ 300 w 834"/>
                <a:gd name="T19" fmla="*/ 668 h 834"/>
                <a:gd name="T20" fmla="*/ 376 w 834"/>
                <a:gd name="T21" fmla="*/ 691 h 834"/>
                <a:gd name="T22" fmla="*/ 457 w 834"/>
                <a:gd name="T23" fmla="*/ 691 h 834"/>
                <a:gd name="T24" fmla="*/ 533 w 834"/>
                <a:gd name="T25" fmla="*/ 668 h 834"/>
                <a:gd name="T26" fmla="*/ 599 w 834"/>
                <a:gd name="T27" fmla="*/ 626 h 834"/>
                <a:gd name="T28" fmla="*/ 649 w 834"/>
                <a:gd name="T29" fmla="*/ 568 h 834"/>
                <a:gd name="T30" fmla="*/ 682 w 834"/>
                <a:gd name="T31" fmla="*/ 497 h 834"/>
                <a:gd name="T32" fmla="*/ 694 w 834"/>
                <a:gd name="T33" fmla="*/ 417 h 834"/>
                <a:gd name="T34" fmla="*/ 682 w 834"/>
                <a:gd name="T35" fmla="*/ 337 h 834"/>
                <a:gd name="T36" fmla="*/ 649 w 834"/>
                <a:gd name="T37" fmla="*/ 266 h 834"/>
                <a:gd name="T38" fmla="*/ 599 w 834"/>
                <a:gd name="T39" fmla="*/ 208 h 834"/>
                <a:gd name="T40" fmla="*/ 533 w 834"/>
                <a:gd name="T41" fmla="*/ 166 h 834"/>
                <a:gd name="T42" fmla="*/ 457 w 834"/>
                <a:gd name="T43" fmla="*/ 143 h 834"/>
                <a:gd name="T44" fmla="*/ 416 w 834"/>
                <a:gd name="T45" fmla="*/ 0 h 834"/>
                <a:gd name="T46" fmla="*/ 519 w 834"/>
                <a:gd name="T47" fmla="*/ 12 h 834"/>
                <a:gd name="T48" fmla="*/ 612 w 834"/>
                <a:gd name="T49" fmla="*/ 48 h 834"/>
                <a:gd name="T50" fmla="*/ 694 w 834"/>
                <a:gd name="T51" fmla="*/ 105 h 834"/>
                <a:gd name="T52" fmla="*/ 759 w 834"/>
                <a:gd name="T53" fmla="*/ 179 h 834"/>
                <a:gd name="T54" fmla="*/ 805 w 834"/>
                <a:gd name="T55" fmla="*/ 266 h 834"/>
                <a:gd name="T56" fmla="*/ 831 w 834"/>
                <a:gd name="T57" fmla="*/ 364 h 834"/>
                <a:gd name="T58" fmla="*/ 831 w 834"/>
                <a:gd name="T59" fmla="*/ 470 h 834"/>
                <a:gd name="T60" fmla="*/ 805 w 834"/>
                <a:gd name="T61" fmla="*/ 568 h 834"/>
                <a:gd name="T62" fmla="*/ 759 w 834"/>
                <a:gd name="T63" fmla="*/ 655 h 834"/>
                <a:gd name="T64" fmla="*/ 694 w 834"/>
                <a:gd name="T65" fmla="*/ 729 h 834"/>
                <a:gd name="T66" fmla="*/ 612 w 834"/>
                <a:gd name="T67" fmla="*/ 785 h 834"/>
                <a:gd name="T68" fmla="*/ 520 w 834"/>
                <a:gd name="T69" fmla="*/ 822 h 834"/>
                <a:gd name="T70" fmla="*/ 417 w 834"/>
                <a:gd name="T71" fmla="*/ 834 h 834"/>
                <a:gd name="T72" fmla="*/ 314 w 834"/>
                <a:gd name="T73" fmla="*/ 822 h 834"/>
                <a:gd name="T74" fmla="*/ 221 w 834"/>
                <a:gd name="T75" fmla="*/ 785 h 834"/>
                <a:gd name="T76" fmla="*/ 140 w 834"/>
                <a:gd name="T77" fmla="*/ 729 h 834"/>
                <a:gd name="T78" fmla="*/ 75 w 834"/>
                <a:gd name="T79" fmla="*/ 655 h 834"/>
                <a:gd name="T80" fmla="*/ 27 w 834"/>
                <a:gd name="T81" fmla="*/ 568 h 834"/>
                <a:gd name="T82" fmla="*/ 3 w 834"/>
                <a:gd name="T83" fmla="*/ 470 h 834"/>
                <a:gd name="T84" fmla="*/ 3 w 834"/>
                <a:gd name="T85" fmla="*/ 364 h 834"/>
                <a:gd name="T86" fmla="*/ 27 w 834"/>
                <a:gd name="T87" fmla="*/ 266 h 834"/>
                <a:gd name="T88" fmla="*/ 74 w 834"/>
                <a:gd name="T89" fmla="*/ 179 h 834"/>
                <a:gd name="T90" fmla="*/ 139 w 834"/>
                <a:gd name="T91" fmla="*/ 105 h 834"/>
                <a:gd name="T92" fmla="*/ 220 w 834"/>
                <a:gd name="T93" fmla="*/ 48 h 834"/>
                <a:gd name="T94" fmla="*/ 314 w 834"/>
                <a:gd name="T95" fmla="*/ 12 h 834"/>
                <a:gd name="T96" fmla="*/ 416 w 834"/>
                <a:gd name="T97" fmla="*/ 0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4" h="834">
                  <a:moveTo>
                    <a:pt x="417" y="140"/>
                  </a:moveTo>
                  <a:lnTo>
                    <a:pt x="376" y="143"/>
                  </a:lnTo>
                  <a:lnTo>
                    <a:pt x="337" y="151"/>
                  </a:lnTo>
                  <a:lnTo>
                    <a:pt x="300" y="166"/>
                  </a:lnTo>
                  <a:lnTo>
                    <a:pt x="266" y="185"/>
                  </a:lnTo>
                  <a:lnTo>
                    <a:pt x="235" y="208"/>
                  </a:lnTo>
                  <a:lnTo>
                    <a:pt x="207" y="236"/>
                  </a:lnTo>
                  <a:lnTo>
                    <a:pt x="184" y="266"/>
                  </a:lnTo>
                  <a:lnTo>
                    <a:pt x="165" y="300"/>
                  </a:lnTo>
                  <a:lnTo>
                    <a:pt x="152" y="337"/>
                  </a:lnTo>
                  <a:lnTo>
                    <a:pt x="143" y="376"/>
                  </a:lnTo>
                  <a:lnTo>
                    <a:pt x="140" y="417"/>
                  </a:lnTo>
                  <a:lnTo>
                    <a:pt x="143" y="458"/>
                  </a:lnTo>
                  <a:lnTo>
                    <a:pt x="152" y="497"/>
                  </a:lnTo>
                  <a:lnTo>
                    <a:pt x="165" y="533"/>
                  </a:lnTo>
                  <a:lnTo>
                    <a:pt x="184" y="568"/>
                  </a:lnTo>
                  <a:lnTo>
                    <a:pt x="207" y="598"/>
                  </a:lnTo>
                  <a:lnTo>
                    <a:pt x="235" y="626"/>
                  </a:lnTo>
                  <a:lnTo>
                    <a:pt x="266" y="649"/>
                  </a:lnTo>
                  <a:lnTo>
                    <a:pt x="300" y="668"/>
                  </a:lnTo>
                  <a:lnTo>
                    <a:pt x="337" y="681"/>
                  </a:lnTo>
                  <a:lnTo>
                    <a:pt x="376" y="691"/>
                  </a:lnTo>
                  <a:lnTo>
                    <a:pt x="417" y="694"/>
                  </a:lnTo>
                  <a:lnTo>
                    <a:pt x="457" y="691"/>
                  </a:lnTo>
                  <a:lnTo>
                    <a:pt x="496" y="681"/>
                  </a:lnTo>
                  <a:lnTo>
                    <a:pt x="533" y="668"/>
                  </a:lnTo>
                  <a:lnTo>
                    <a:pt x="567" y="649"/>
                  </a:lnTo>
                  <a:lnTo>
                    <a:pt x="599" y="626"/>
                  </a:lnTo>
                  <a:lnTo>
                    <a:pt x="626" y="598"/>
                  </a:lnTo>
                  <a:lnTo>
                    <a:pt x="649" y="568"/>
                  </a:lnTo>
                  <a:lnTo>
                    <a:pt x="668" y="534"/>
                  </a:lnTo>
                  <a:lnTo>
                    <a:pt x="682" y="497"/>
                  </a:lnTo>
                  <a:lnTo>
                    <a:pt x="690" y="458"/>
                  </a:lnTo>
                  <a:lnTo>
                    <a:pt x="694" y="417"/>
                  </a:lnTo>
                  <a:lnTo>
                    <a:pt x="690" y="376"/>
                  </a:lnTo>
                  <a:lnTo>
                    <a:pt x="682" y="337"/>
                  </a:lnTo>
                  <a:lnTo>
                    <a:pt x="668" y="300"/>
                  </a:lnTo>
                  <a:lnTo>
                    <a:pt x="649" y="266"/>
                  </a:lnTo>
                  <a:lnTo>
                    <a:pt x="626" y="236"/>
                  </a:lnTo>
                  <a:lnTo>
                    <a:pt x="599" y="208"/>
                  </a:lnTo>
                  <a:lnTo>
                    <a:pt x="567" y="185"/>
                  </a:lnTo>
                  <a:lnTo>
                    <a:pt x="533" y="166"/>
                  </a:lnTo>
                  <a:lnTo>
                    <a:pt x="496" y="151"/>
                  </a:lnTo>
                  <a:lnTo>
                    <a:pt x="457" y="143"/>
                  </a:lnTo>
                  <a:lnTo>
                    <a:pt x="417" y="140"/>
                  </a:lnTo>
                  <a:close/>
                  <a:moveTo>
                    <a:pt x="416" y="0"/>
                  </a:moveTo>
                  <a:lnTo>
                    <a:pt x="468" y="3"/>
                  </a:lnTo>
                  <a:lnTo>
                    <a:pt x="519" y="12"/>
                  </a:lnTo>
                  <a:lnTo>
                    <a:pt x="567" y="28"/>
                  </a:lnTo>
                  <a:lnTo>
                    <a:pt x="612" y="48"/>
                  </a:lnTo>
                  <a:lnTo>
                    <a:pt x="655" y="74"/>
                  </a:lnTo>
                  <a:lnTo>
                    <a:pt x="694" y="105"/>
                  </a:lnTo>
                  <a:lnTo>
                    <a:pt x="728" y="140"/>
                  </a:lnTo>
                  <a:lnTo>
                    <a:pt x="759" y="179"/>
                  </a:lnTo>
                  <a:lnTo>
                    <a:pt x="784" y="221"/>
                  </a:lnTo>
                  <a:lnTo>
                    <a:pt x="805" y="266"/>
                  </a:lnTo>
                  <a:lnTo>
                    <a:pt x="821" y="315"/>
                  </a:lnTo>
                  <a:lnTo>
                    <a:pt x="831" y="364"/>
                  </a:lnTo>
                  <a:lnTo>
                    <a:pt x="834" y="417"/>
                  </a:lnTo>
                  <a:lnTo>
                    <a:pt x="831" y="470"/>
                  </a:lnTo>
                  <a:lnTo>
                    <a:pt x="821" y="519"/>
                  </a:lnTo>
                  <a:lnTo>
                    <a:pt x="805" y="568"/>
                  </a:lnTo>
                  <a:lnTo>
                    <a:pt x="785" y="613"/>
                  </a:lnTo>
                  <a:lnTo>
                    <a:pt x="759" y="655"/>
                  </a:lnTo>
                  <a:lnTo>
                    <a:pt x="728" y="694"/>
                  </a:lnTo>
                  <a:lnTo>
                    <a:pt x="694" y="729"/>
                  </a:lnTo>
                  <a:lnTo>
                    <a:pt x="655" y="759"/>
                  </a:lnTo>
                  <a:lnTo>
                    <a:pt x="612" y="785"/>
                  </a:lnTo>
                  <a:lnTo>
                    <a:pt x="567" y="806"/>
                  </a:lnTo>
                  <a:lnTo>
                    <a:pt x="520" y="822"/>
                  </a:lnTo>
                  <a:lnTo>
                    <a:pt x="469" y="831"/>
                  </a:lnTo>
                  <a:lnTo>
                    <a:pt x="417" y="834"/>
                  </a:lnTo>
                  <a:lnTo>
                    <a:pt x="365" y="831"/>
                  </a:lnTo>
                  <a:lnTo>
                    <a:pt x="314" y="822"/>
                  </a:lnTo>
                  <a:lnTo>
                    <a:pt x="266" y="806"/>
                  </a:lnTo>
                  <a:lnTo>
                    <a:pt x="221" y="785"/>
                  </a:lnTo>
                  <a:lnTo>
                    <a:pt x="179" y="759"/>
                  </a:lnTo>
                  <a:lnTo>
                    <a:pt x="140" y="729"/>
                  </a:lnTo>
                  <a:lnTo>
                    <a:pt x="105" y="694"/>
                  </a:lnTo>
                  <a:lnTo>
                    <a:pt x="75" y="655"/>
                  </a:lnTo>
                  <a:lnTo>
                    <a:pt x="48" y="613"/>
                  </a:lnTo>
                  <a:lnTo>
                    <a:pt x="27" y="568"/>
                  </a:lnTo>
                  <a:lnTo>
                    <a:pt x="12" y="519"/>
                  </a:lnTo>
                  <a:lnTo>
                    <a:pt x="3" y="470"/>
                  </a:lnTo>
                  <a:lnTo>
                    <a:pt x="0" y="417"/>
                  </a:lnTo>
                  <a:lnTo>
                    <a:pt x="3" y="364"/>
                  </a:lnTo>
                  <a:lnTo>
                    <a:pt x="12" y="315"/>
                  </a:lnTo>
                  <a:lnTo>
                    <a:pt x="27" y="266"/>
                  </a:lnTo>
                  <a:lnTo>
                    <a:pt x="48" y="221"/>
                  </a:lnTo>
                  <a:lnTo>
                    <a:pt x="74" y="179"/>
                  </a:lnTo>
                  <a:lnTo>
                    <a:pt x="104" y="140"/>
                  </a:lnTo>
                  <a:lnTo>
                    <a:pt x="139" y="105"/>
                  </a:lnTo>
                  <a:lnTo>
                    <a:pt x="178" y="74"/>
                  </a:lnTo>
                  <a:lnTo>
                    <a:pt x="220" y="48"/>
                  </a:lnTo>
                  <a:lnTo>
                    <a:pt x="265" y="28"/>
                  </a:lnTo>
                  <a:lnTo>
                    <a:pt x="314" y="12"/>
                  </a:lnTo>
                  <a:lnTo>
                    <a:pt x="364" y="3"/>
                  </a:lnTo>
                  <a:lnTo>
                    <a:pt x="416" y="0"/>
                  </a:lnTo>
                  <a:close/>
                </a:path>
              </a:pathLst>
            </a:custGeom>
            <a:solidFill>
              <a:sysClr val="window" lastClr="FFFFFF"/>
            </a:solidFill>
            <a:ln w="0">
              <a:noFill/>
              <a:prstDash val="solid"/>
              <a:round/>
            </a:ln>
          </p:spPr>
          <p:txBody>
            <a:bodyPr vert="horz" wrap="square" lIns="68580" tIns="34290" rIns="68580" bIns="34290" numCol="1" anchor="t" anchorCtr="0" compatLnSpc="1"/>
            <a:lstStyle/>
            <a:p>
              <a:pPr>
                <a:defRPr/>
              </a:pPr>
              <a:endParaRPr lang="en-US" kern="0" dirty="0">
                <a:solidFill>
                  <a:prstClr val="black"/>
                </a:solidFill>
                <a:cs typeface="+mn-ea"/>
                <a:sym typeface="+mn-lt"/>
              </a:endParaRPr>
            </a:p>
          </p:txBody>
        </p:sp>
        <p:sp>
          <p:nvSpPr>
            <p:cNvPr id="38" name="Freeform 74"/>
            <p:cNvSpPr>
              <a:spLocks noEditPoints="1"/>
            </p:cNvSpPr>
            <p:nvPr/>
          </p:nvSpPr>
          <p:spPr bwMode="auto">
            <a:xfrm>
              <a:off x="7380430" y="3568508"/>
              <a:ext cx="524458" cy="522960"/>
            </a:xfrm>
            <a:custGeom>
              <a:avLst/>
              <a:gdLst>
                <a:gd name="T0" fmla="*/ 190 w 3510"/>
                <a:gd name="T1" fmla="*/ 3035 h 3500"/>
                <a:gd name="T2" fmla="*/ 203 w 3510"/>
                <a:gd name="T3" fmla="*/ 3200 h 3500"/>
                <a:gd name="T4" fmla="*/ 333 w 3510"/>
                <a:gd name="T5" fmla="*/ 3310 h 3500"/>
                <a:gd name="T6" fmla="*/ 497 w 3510"/>
                <a:gd name="T7" fmla="*/ 3297 h 3500"/>
                <a:gd name="T8" fmla="*/ 905 w 3510"/>
                <a:gd name="T9" fmla="*/ 2290 h 3500"/>
                <a:gd name="T10" fmla="*/ 2237 w 3510"/>
                <a:gd name="T11" fmla="*/ 180 h 3500"/>
                <a:gd name="T12" fmla="*/ 1892 w 3510"/>
                <a:gd name="T13" fmla="*/ 235 h 3500"/>
                <a:gd name="T14" fmla="*/ 1576 w 3510"/>
                <a:gd name="T15" fmla="*/ 401 h 3500"/>
                <a:gd name="T16" fmla="*/ 1319 w 3510"/>
                <a:gd name="T17" fmla="*/ 678 h 3500"/>
                <a:gd name="T18" fmla="*/ 1174 w 3510"/>
                <a:gd name="T19" fmla="*/ 1016 h 3500"/>
                <a:gd name="T20" fmla="*/ 1150 w 3510"/>
                <a:gd name="T21" fmla="*/ 1379 h 3500"/>
                <a:gd name="T22" fmla="*/ 1247 w 3510"/>
                <a:gd name="T23" fmla="*/ 1731 h 3500"/>
                <a:gd name="T24" fmla="*/ 1465 w 3510"/>
                <a:gd name="T25" fmla="*/ 2040 h 3500"/>
                <a:gd name="T26" fmla="*/ 1774 w 3510"/>
                <a:gd name="T27" fmla="*/ 2257 h 3500"/>
                <a:gd name="T28" fmla="*/ 2127 w 3510"/>
                <a:gd name="T29" fmla="*/ 2353 h 3500"/>
                <a:gd name="T30" fmla="*/ 2491 w 3510"/>
                <a:gd name="T31" fmla="*/ 2329 h 3500"/>
                <a:gd name="T32" fmla="*/ 2830 w 3510"/>
                <a:gd name="T33" fmla="*/ 2185 h 3500"/>
                <a:gd name="T34" fmla="*/ 3111 w 3510"/>
                <a:gd name="T35" fmla="*/ 1923 h 3500"/>
                <a:gd name="T36" fmla="*/ 3280 w 3510"/>
                <a:gd name="T37" fmla="*/ 1593 h 3500"/>
                <a:gd name="T38" fmla="*/ 3329 w 3510"/>
                <a:gd name="T39" fmla="*/ 1232 h 3500"/>
                <a:gd name="T40" fmla="*/ 3257 w 3510"/>
                <a:gd name="T41" fmla="*/ 876 h 3500"/>
                <a:gd name="T42" fmla="*/ 3063 w 3510"/>
                <a:gd name="T43" fmla="*/ 556 h 3500"/>
                <a:gd name="T44" fmla="*/ 2777 w 3510"/>
                <a:gd name="T45" fmla="*/ 321 h 3500"/>
                <a:gd name="T46" fmla="*/ 2446 w 3510"/>
                <a:gd name="T47" fmla="*/ 200 h 3500"/>
                <a:gd name="T48" fmla="*/ 2319 w 3510"/>
                <a:gd name="T49" fmla="*/ 2 h 3500"/>
                <a:gd name="T50" fmla="*/ 2717 w 3510"/>
                <a:gd name="T51" fmla="*/ 93 h 3500"/>
                <a:gd name="T52" fmla="*/ 3074 w 3510"/>
                <a:gd name="T53" fmla="*/ 312 h 3500"/>
                <a:gd name="T54" fmla="*/ 3344 w 3510"/>
                <a:gd name="T55" fmla="*/ 642 h 3500"/>
                <a:gd name="T56" fmla="*/ 3487 w 3510"/>
                <a:gd name="T57" fmla="*/ 1027 h 3500"/>
                <a:gd name="T58" fmla="*/ 3508 w 3510"/>
                <a:gd name="T59" fmla="*/ 1350 h 3500"/>
                <a:gd name="T60" fmla="*/ 3416 w 3510"/>
                <a:gd name="T61" fmla="*/ 1748 h 3500"/>
                <a:gd name="T62" fmla="*/ 3197 w 3510"/>
                <a:gd name="T63" fmla="*/ 2104 h 3500"/>
                <a:gd name="T64" fmla="*/ 2867 w 3510"/>
                <a:gd name="T65" fmla="*/ 2374 h 3500"/>
                <a:gd name="T66" fmla="*/ 2480 w 3510"/>
                <a:gd name="T67" fmla="*/ 2516 h 3500"/>
                <a:gd name="T68" fmla="*/ 2075 w 3510"/>
                <a:gd name="T69" fmla="*/ 2528 h 3500"/>
                <a:gd name="T70" fmla="*/ 1684 w 3510"/>
                <a:gd name="T71" fmla="*/ 2413 h 3500"/>
                <a:gd name="T72" fmla="*/ 1251 w 3510"/>
                <a:gd name="T73" fmla="*/ 2380 h 3500"/>
                <a:gd name="T74" fmla="*/ 1432 w 3510"/>
                <a:gd name="T75" fmla="*/ 2608 h 3500"/>
                <a:gd name="T76" fmla="*/ 647 w 3510"/>
                <a:gd name="T77" fmla="*/ 3414 h 3500"/>
                <a:gd name="T78" fmla="*/ 442 w 3510"/>
                <a:gd name="T79" fmla="*/ 3498 h 3500"/>
                <a:gd name="T80" fmla="*/ 229 w 3510"/>
                <a:gd name="T81" fmla="*/ 3462 h 3500"/>
                <a:gd name="T82" fmla="*/ 60 w 3510"/>
                <a:gd name="T83" fmla="*/ 3311 h 3500"/>
                <a:gd name="T84" fmla="*/ 0 w 3510"/>
                <a:gd name="T85" fmla="*/ 3102 h 3500"/>
                <a:gd name="T86" fmla="*/ 38 w 3510"/>
                <a:gd name="T87" fmla="*/ 2932 h 3500"/>
                <a:gd name="T88" fmla="*/ 857 w 3510"/>
                <a:gd name="T89" fmla="*/ 2085 h 3500"/>
                <a:gd name="T90" fmla="*/ 952 w 3510"/>
                <a:gd name="T91" fmla="*/ 2085 h 3500"/>
                <a:gd name="T92" fmla="*/ 1172 w 3510"/>
                <a:gd name="T93" fmla="*/ 1965 h 3500"/>
                <a:gd name="T94" fmla="*/ 1005 w 3510"/>
                <a:gd name="T95" fmla="*/ 1590 h 3500"/>
                <a:gd name="T96" fmla="*/ 967 w 3510"/>
                <a:gd name="T97" fmla="*/ 1187 h 3500"/>
                <a:gd name="T98" fmla="*/ 1057 w 3510"/>
                <a:gd name="T99" fmla="*/ 790 h 3500"/>
                <a:gd name="T100" fmla="*/ 1277 w 3510"/>
                <a:gd name="T101" fmla="*/ 435 h 3500"/>
                <a:gd name="T102" fmla="*/ 1608 w 3510"/>
                <a:gd name="T103" fmla="*/ 165 h 3500"/>
                <a:gd name="T104" fmla="*/ 1993 w 3510"/>
                <a:gd name="T105" fmla="*/ 23 h 3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510" h="3500">
                  <a:moveTo>
                    <a:pt x="649" y="2545"/>
                  </a:moveTo>
                  <a:lnTo>
                    <a:pt x="245" y="2947"/>
                  </a:lnTo>
                  <a:lnTo>
                    <a:pt x="221" y="2975"/>
                  </a:lnTo>
                  <a:lnTo>
                    <a:pt x="203" y="3005"/>
                  </a:lnTo>
                  <a:lnTo>
                    <a:pt x="190" y="3035"/>
                  </a:lnTo>
                  <a:lnTo>
                    <a:pt x="183" y="3068"/>
                  </a:lnTo>
                  <a:lnTo>
                    <a:pt x="181" y="3102"/>
                  </a:lnTo>
                  <a:lnTo>
                    <a:pt x="183" y="3135"/>
                  </a:lnTo>
                  <a:lnTo>
                    <a:pt x="190" y="3168"/>
                  </a:lnTo>
                  <a:lnTo>
                    <a:pt x="203" y="3200"/>
                  </a:lnTo>
                  <a:lnTo>
                    <a:pt x="221" y="3230"/>
                  </a:lnTo>
                  <a:lnTo>
                    <a:pt x="245" y="3256"/>
                  </a:lnTo>
                  <a:lnTo>
                    <a:pt x="271" y="3279"/>
                  </a:lnTo>
                  <a:lnTo>
                    <a:pt x="301" y="3297"/>
                  </a:lnTo>
                  <a:lnTo>
                    <a:pt x="333" y="3310"/>
                  </a:lnTo>
                  <a:lnTo>
                    <a:pt x="366" y="3318"/>
                  </a:lnTo>
                  <a:lnTo>
                    <a:pt x="399" y="3320"/>
                  </a:lnTo>
                  <a:lnTo>
                    <a:pt x="433" y="3318"/>
                  </a:lnTo>
                  <a:lnTo>
                    <a:pt x="466" y="3310"/>
                  </a:lnTo>
                  <a:lnTo>
                    <a:pt x="497" y="3297"/>
                  </a:lnTo>
                  <a:lnTo>
                    <a:pt x="527" y="3279"/>
                  </a:lnTo>
                  <a:lnTo>
                    <a:pt x="553" y="3256"/>
                  </a:lnTo>
                  <a:lnTo>
                    <a:pt x="957" y="2853"/>
                  </a:lnTo>
                  <a:lnTo>
                    <a:pt x="649" y="2545"/>
                  </a:lnTo>
                  <a:close/>
                  <a:moveTo>
                    <a:pt x="905" y="2290"/>
                  </a:moveTo>
                  <a:lnTo>
                    <a:pt x="776" y="2417"/>
                  </a:lnTo>
                  <a:lnTo>
                    <a:pt x="1086" y="2726"/>
                  </a:lnTo>
                  <a:lnTo>
                    <a:pt x="1214" y="2597"/>
                  </a:lnTo>
                  <a:lnTo>
                    <a:pt x="905" y="2290"/>
                  </a:lnTo>
                  <a:close/>
                  <a:moveTo>
                    <a:pt x="2237" y="180"/>
                  </a:moveTo>
                  <a:lnTo>
                    <a:pt x="2167" y="182"/>
                  </a:lnTo>
                  <a:lnTo>
                    <a:pt x="2097" y="189"/>
                  </a:lnTo>
                  <a:lnTo>
                    <a:pt x="2028" y="200"/>
                  </a:lnTo>
                  <a:lnTo>
                    <a:pt x="1959" y="215"/>
                  </a:lnTo>
                  <a:lnTo>
                    <a:pt x="1892" y="235"/>
                  </a:lnTo>
                  <a:lnTo>
                    <a:pt x="1825" y="260"/>
                  </a:lnTo>
                  <a:lnTo>
                    <a:pt x="1760" y="288"/>
                  </a:lnTo>
                  <a:lnTo>
                    <a:pt x="1698" y="321"/>
                  </a:lnTo>
                  <a:lnTo>
                    <a:pt x="1636" y="360"/>
                  </a:lnTo>
                  <a:lnTo>
                    <a:pt x="1576" y="401"/>
                  </a:lnTo>
                  <a:lnTo>
                    <a:pt x="1519" y="448"/>
                  </a:lnTo>
                  <a:lnTo>
                    <a:pt x="1465" y="498"/>
                  </a:lnTo>
                  <a:lnTo>
                    <a:pt x="1411" y="556"/>
                  </a:lnTo>
                  <a:lnTo>
                    <a:pt x="1363" y="615"/>
                  </a:lnTo>
                  <a:lnTo>
                    <a:pt x="1319" y="678"/>
                  </a:lnTo>
                  <a:lnTo>
                    <a:pt x="1281" y="741"/>
                  </a:lnTo>
                  <a:lnTo>
                    <a:pt x="1247" y="808"/>
                  </a:lnTo>
                  <a:lnTo>
                    <a:pt x="1218" y="876"/>
                  </a:lnTo>
                  <a:lnTo>
                    <a:pt x="1193" y="946"/>
                  </a:lnTo>
                  <a:lnTo>
                    <a:pt x="1174" y="1016"/>
                  </a:lnTo>
                  <a:lnTo>
                    <a:pt x="1159" y="1088"/>
                  </a:lnTo>
                  <a:lnTo>
                    <a:pt x="1150" y="1160"/>
                  </a:lnTo>
                  <a:lnTo>
                    <a:pt x="1146" y="1232"/>
                  </a:lnTo>
                  <a:lnTo>
                    <a:pt x="1146" y="1306"/>
                  </a:lnTo>
                  <a:lnTo>
                    <a:pt x="1150" y="1379"/>
                  </a:lnTo>
                  <a:lnTo>
                    <a:pt x="1159" y="1451"/>
                  </a:lnTo>
                  <a:lnTo>
                    <a:pt x="1174" y="1522"/>
                  </a:lnTo>
                  <a:lnTo>
                    <a:pt x="1193" y="1593"/>
                  </a:lnTo>
                  <a:lnTo>
                    <a:pt x="1218" y="1662"/>
                  </a:lnTo>
                  <a:lnTo>
                    <a:pt x="1247" y="1731"/>
                  </a:lnTo>
                  <a:lnTo>
                    <a:pt x="1281" y="1797"/>
                  </a:lnTo>
                  <a:lnTo>
                    <a:pt x="1319" y="1861"/>
                  </a:lnTo>
                  <a:lnTo>
                    <a:pt x="1363" y="1923"/>
                  </a:lnTo>
                  <a:lnTo>
                    <a:pt x="1411" y="1983"/>
                  </a:lnTo>
                  <a:lnTo>
                    <a:pt x="1465" y="2040"/>
                  </a:lnTo>
                  <a:lnTo>
                    <a:pt x="1521" y="2093"/>
                  </a:lnTo>
                  <a:lnTo>
                    <a:pt x="1582" y="2141"/>
                  </a:lnTo>
                  <a:lnTo>
                    <a:pt x="1643" y="2185"/>
                  </a:lnTo>
                  <a:lnTo>
                    <a:pt x="1708" y="2223"/>
                  </a:lnTo>
                  <a:lnTo>
                    <a:pt x="1774" y="2257"/>
                  </a:lnTo>
                  <a:lnTo>
                    <a:pt x="1843" y="2286"/>
                  </a:lnTo>
                  <a:lnTo>
                    <a:pt x="1912" y="2310"/>
                  </a:lnTo>
                  <a:lnTo>
                    <a:pt x="1984" y="2329"/>
                  </a:lnTo>
                  <a:lnTo>
                    <a:pt x="2055" y="2344"/>
                  </a:lnTo>
                  <a:lnTo>
                    <a:pt x="2127" y="2353"/>
                  </a:lnTo>
                  <a:lnTo>
                    <a:pt x="2201" y="2358"/>
                  </a:lnTo>
                  <a:lnTo>
                    <a:pt x="2274" y="2358"/>
                  </a:lnTo>
                  <a:lnTo>
                    <a:pt x="2346" y="2353"/>
                  </a:lnTo>
                  <a:lnTo>
                    <a:pt x="2419" y="2344"/>
                  </a:lnTo>
                  <a:lnTo>
                    <a:pt x="2491" y="2329"/>
                  </a:lnTo>
                  <a:lnTo>
                    <a:pt x="2561" y="2310"/>
                  </a:lnTo>
                  <a:lnTo>
                    <a:pt x="2631" y="2286"/>
                  </a:lnTo>
                  <a:lnTo>
                    <a:pt x="2700" y="2257"/>
                  </a:lnTo>
                  <a:lnTo>
                    <a:pt x="2767" y="2223"/>
                  </a:lnTo>
                  <a:lnTo>
                    <a:pt x="2830" y="2185"/>
                  </a:lnTo>
                  <a:lnTo>
                    <a:pt x="2893" y="2141"/>
                  </a:lnTo>
                  <a:lnTo>
                    <a:pt x="2953" y="2093"/>
                  </a:lnTo>
                  <a:lnTo>
                    <a:pt x="3010" y="2040"/>
                  </a:lnTo>
                  <a:lnTo>
                    <a:pt x="3063" y="1983"/>
                  </a:lnTo>
                  <a:lnTo>
                    <a:pt x="3111" y="1923"/>
                  </a:lnTo>
                  <a:lnTo>
                    <a:pt x="3155" y="1861"/>
                  </a:lnTo>
                  <a:lnTo>
                    <a:pt x="3193" y="1797"/>
                  </a:lnTo>
                  <a:lnTo>
                    <a:pt x="3227" y="1731"/>
                  </a:lnTo>
                  <a:lnTo>
                    <a:pt x="3257" y="1662"/>
                  </a:lnTo>
                  <a:lnTo>
                    <a:pt x="3280" y="1593"/>
                  </a:lnTo>
                  <a:lnTo>
                    <a:pt x="3299" y="1522"/>
                  </a:lnTo>
                  <a:lnTo>
                    <a:pt x="3314" y="1451"/>
                  </a:lnTo>
                  <a:lnTo>
                    <a:pt x="3324" y="1379"/>
                  </a:lnTo>
                  <a:lnTo>
                    <a:pt x="3329" y="1306"/>
                  </a:lnTo>
                  <a:lnTo>
                    <a:pt x="3329" y="1232"/>
                  </a:lnTo>
                  <a:lnTo>
                    <a:pt x="3324" y="1160"/>
                  </a:lnTo>
                  <a:lnTo>
                    <a:pt x="3314" y="1088"/>
                  </a:lnTo>
                  <a:lnTo>
                    <a:pt x="3299" y="1016"/>
                  </a:lnTo>
                  <a:lnTo>
                    <a:pt x="3280" y="946"/>
                  </a:lnTo>
                  <a:lnTo>
                    <a:pt x="3257" y="876"/>
                  </a:lnTo>
                  <a:lnTo>
                    <a:pt x="3227" y="808"/>
                  </a:lnTo>
                  <a:lnTo>
                    <a:pt x="3193" y="741"/>
                  </a:lnTo>
                  <a:lnTo>
                    <a:pt x="3155" y="678"/>
                  </a:lnTo>
                  <a:lnTo>
                    <a:pt x="3111" y="615"/>
                  </a:lnTo>
                  <a:lnTo>
                    <a:pt x="3063" y="556"/>
                  </a:lnTo>
                  <a:lnTo>
                    <a:pt x="3010" y="498"/>
                  </a:lnTo>
                  <a:lnTo>
                    <a:pt x="2955" y="448"/>
                  </a:lnTo>
                  <a:lnTo>
                    <a:pt x="2898" y="401"/>
                  </a:lnTo>
                  <a:lnTo>
                    <a:pt x="2839" y="360"/>
                  </a:lnTo>
                  <a:lnTo>
                    <a:pt x="2777" y="321"/>
                  </a:lnTo>
                  <a:lnTo>
                    <a:pt x="2713" y="288"/>
                  </a:lnTo>
                  <a:lnTo>
                    <a:pt x="2648" y="260"/>
                  </a:lnTo>
                  <a:lnTo>
                    <a:pt x="2583" y="235"/>
                  </a:lnTo>
                  <a:lnTo>
                    <a:pt x="2514" y="215"/>
                  </a:lnTo>
                  <a:lnTo>
                    <a:pt x="2446" y="200"/>
                  </a:lnTo>
                  <a:lnTo>
                    <a:pt x="2376" y="189"/>
                  </a:lnTo>
                  <a:lnTo>
                    <a:pt x="2307" y="182"/>
                  </a:lnTo>
                  <a:lnTo>
                    <a:pt x="2237" y="180"/>
                  </a:lnTo>
                  <a:close/>
                  <a:moveTo>
                    <a:pt x="2237" y="0"/>
                  </a:moveTo>
                  <a:lnTo>
                    <a:pt x="2319" y="2"/>
                  </a:lnTo>
                  <a:lnTo>
                    <a:pt x="2400" y="11"/>
                  </a:lnTo>
                  <a:lnTo>
                    <a:pt x="2480" y="23"/>
                  </a:lnTo>
                  <a:lnTo>
                    <a:pt x="2560" y="41"/>
                  </a:lnTo>
                  <a:lnTo>
                    <a:pt x="2639" y="65"/>
                  </a:lnTo>
                  <a:lnTo>
                    <a:pt x="2717" y="93"/>
                  </a:lnTo>
                  <a:lnTo>
                    <a:pt x="2792" y="126"/>
                  </a:lnTo>
                  <a:lnTo>
                    <a:pt x="2867" y="165"/>
                  </a:lnTo>
                  <a:lnTo>
                    <a:pt x="2938" y="209"/>
                  </a:lnTo>
                  <a:lnTo>
                    <a:pt x="3007" y="258"/>
                  </a:lnTo>
                  <a:lnTo>
                    <a:pt x="3074" y="312"/>
                  </a:lnTo>
                  <a:lnTo>
                    <a:pt x="3138" y="371"/>
                  </a:lnTo>
                  <a:lnTo>
                    <a:pt x="3197" y="435"/>
                  </a:lnTo>
                  <a:lnTo>
                    <a:pt x="3252" y="502"/>
                  </a:lnTo>
                  <a:lnTo>
                    <a:pt x="3300" y="571"/>
                  </a:lnTo>
                  <a:lnTo>
                    <a:pt x="3344" y="642"/>
                  </a:lnTo>
                  <a:lnTo>
                    <a:pt x="3383" y="716"/>
                  </a:lnTo>
                  <a:lnTo>
                    <a:pt x="3416" y="791"/>
                  </a:lnTo>
                  <a:lnTo>
                    <a:pt x="3445" y="869"/>
                  </a:lnTo>
                  <a:lnTo>
                    <a:pt x="3469" y="947"/>
                  </a:lnTo>
                  <a:lnTo>
                    <a:pt x="3487" y="1027"/>
                  </a:lnTo>
                  <a:lnTo>
                    <a:pt x="3499" y="1107"/>
                  </a:lnTo>
                  <a:lnTo>
                    <a:pt x="3508" y="1188"/>
                  </a:lnTo>
                  <a:lnTo>
                    <a:pt x="3510" y="1270"/>
                  </a:lnTo>
                  <a:lnTo>
                    <a:pt x="3510" y="1270"/>
                  </a:lnTo>
                  <a:lnTo>
                    <a:pt x="3508" y="1350"/>
                  </a:lnTo>
                  <a:lnTo>
                    <a:pt x="3499" y="1432"/>
                  </a:lnTo>
                  <a:lnTo>
                    <a:pt x="3487" y="1512"/>
                  </a:lnTo>
                  <a:lnTo>
                    <a:pt x="3469" y="1592"/>
                  </a:lnTo>
                  <a:lnTo>
                    <a:pt x="3445" y="1670"/>
                  </a:lnTo>
                  <a:lnTo>
                    <a:pt x="3416" y="1748"/>
                  </a:lnTo>
                  <a:lnTo>
                    <a:pt x="3383" y="1823"/>
                  </a:lnTo>
                  <a:lnTo>
                    <a:pt x="3344" y="1896"/>
                  </a:lnTo>
                  <a:lnTo>
                    <a:pt x="3300" y="1968"/>
                  </a:lnTo>
                  <a:lnTo>
                    <a:pt x="3252" y="2037"/>
                  </a:lnTo>
                  <a:lnTo>
                    <a:pt x="3197" y="2104"/>
                  </a:lnTo>
                  <a:lnTo>
                    <a:pt x="3138" y="2167"/>
                  </a:lnTo>
                  <a:lnTo>
                    <a:pt x="3074" y="2226"/>
                  </a:lnTo>
                  <a:lnTo>
                    <a:pt x="3007" y="2280"/>
                  </a:lnTo>
                  <a:lnTo>
                    <a:pt x="2938" y="2330"/>
                  </a:lnTo>
                  <a:lnTo>
                    <a:pt x="2867" y="2374"/>
                  </a:lnTo>
                  <a:lnTo>
                    <a:pt x="2792" y="2412"/>
                  </a:lnTo>
                  <a:lnTo>
                    <a:pt x="2717" y="2446"/>
                  </a:lnTo>
                  <a:lnTo>
                    <a:pt x="2639" y="2474"/>
                  </a:lnTo>
                  <a:lnTo>
                    <a:pt x="2560" y="2498"/>
                  </a:lnTo>
                  <a:lnTo>
                    <a:pt x="2480" y="2516"/>
                  </a:lnTo>
                  <a:lnTo>
                    <a:pt x="2400" y="2528"/>
                  </a:lnTo>
                  <a:lnTo>
                    <a:pt x="2319" y="2536"/>
                  </a:lnTo>
                  <a:lnTo>
                    <a:pt x="2237" y="2539"/>
                  </a:lnTo>
                  <a:lnTo>
                    <a:pt x="2156" y="2536"/>
                  </a:lnTo>
                  <a:lnTo>
                    <a:pt x="2075" y="2528"/>
                  </a:lnTo>
                  <a:lnTo>
                    <a:pt x="1994" y="2516"/>
                  </a:lnTo>
                  <a:lnTo>
                    <a:pt x="1915" y="2498"/>
                  </a:lnTo>
                  <a:lnTo>
                    <a:pt x="1837" y="2474"/>
                  </a:lnTo>
                  <a:lnTo>
                    <a:pt x="1759" y="2447"/>
                  </a:lnTo>
                  <a:lnTo>
                    <a:pt x="1684" y="2413"/>
                  </a:lnTo>
                  <a:lnTo>
                    <a:pt x="1610" y="2375"/>
                  </a:lnTo>
                  <a:lnTo>
                    <a:pt x="1538" y="2331"/>
                  </a:lnTo>
                  <a:lnTo>
                    <a:pt x="1469" y="2282"/>
                  </a:lnTo>
                  <a:lnTo>
                    <a:pt x="1403" y="2228"/>
                  </a:lnTo>
                  <a:lnTo>
                    <a:pt x="1251" y="2380"/>
                  </a:lnTo>
                  <a:lnTo>
                    <a:pt x="1405" y="2534"/>
                  </a:lnTo>
                  <a:lnTo>
                    <a:pt x="1419" y="2551"/>
                  </a:lnTo>
                  <a:lnTo>
                    <a:pt x="1427" y="2569"/>
                  </a:lnTo>
                  <a:lnTo>
                    <a:pt x="1432" y="2588"/>
                  </a:lnTo>
                  <a:lnTo>
                    <a:pt x="1432" y="2608"/>
                  </a:lnTo>
                  <a:lnTo>
                    <a:pt x="1427" y="2627"/>
                  </a:lnTo>
                  <a:lnTo>
                    <a:pt x="1419" y="2645"/>
                  </a:lnTo>
                  <a:lnTo>
                    <a:pt x="1405" y="2661"/>
                  </a:lnTo>
                  <a:lnTo>
                    <a:pt x="682" y="3383"/>
                  </a:lnTo>
                  <a:lnTo>
                    <a:pt x="647" y="3414"/>
                  </a:lnTo>
                  <a:lnTo>
                    <a:pt x="609" y="3441"/>
                  </a:lnTo>
                  <a:lnTo>
                    <a:pt x="570" y="3462"/>
                  </a:lnTo>
                  <a:lnTo>
                    <a:pt x="529" y="3479"/>
                  </a:lnTo>
                  <a:lnTo>
                    <a:pt x="486" y="3490"/>
                  </a:lnTo>
                  <a:lnTo>
                    <a:pt x="442" y="3498"/>
                  </a:lnTo>
                  <a:lnTo>
                    <a:pt x="399" y="3500"/>
                  </a:lnTo>
                  <a:lnTo>
                    <a:pt x="355" y="3498"/>
                  </a:lnTo>
                  <a:lnTo>
                    <a:pt x="312" y="3490"/>
                  </a:lnTo>
                  <a:lnTo>
                    <a:pt x="269" y="3479"/>
                  </a:lnTo>
                  <a:lnTo>
                    <a:pt x="229" y="3462"/>
                  </a:lnTo>
                  <a:lnTo>
                    <a:pt x="189" y="3441"/>
                  </a:lnTo>
                  <a:lnTo>
                    <a:pt x="151" y="3414"/>
                  </a:lnTo>
                  <a:lnTo>
                    <a:pt x="117" y="3383"/>
                  </a:lnTo>
                  <a:lnTo>
                    <a:pt x="86" y="3349"/>
                  </a:lnTo>
                  <a:lnTo>
                    <a:pt x="60" y="3311"/>
                  </a:lnTo>
                  <a:lnTo>
                    <a:pt x="38" y="3272"/>
                  </a:lnTo>
                  <a:lnTo>
                    <a:pt x="21" y="3232"/>
                  </a:lnTo>
                  <a:lnTo>
                    <a:pt x="10" y="3189"/>
                  </a:lnTo>
                  <a:lnTo>
                    <a:pt x="2" y="3146"/>
                  </a:lnTo>
                  <a:lnTo>
                    <a:pt x="0" y="3102"/>
                  </a:lnTo>
                  <a:lnTo>
                    <a:pt x="0" y="3102"/>
                  </a:lnTo>
                  <a:lnTo>
                    <a:pt x="2" y="3059"/>
                  </a:lnTo>
                  <a:lnTo>
                    <a:pt x="10" y="3015"/>
                  </a:lnTo>
                  <a:lnTo>
                    <a:pt x="21" y="2973"/>
                  </a:lnTo>
                  <a:lnTo>
                    <a:pt x="38" y="2932"/>
                  </a:lnTo>
                  <a:lnTo>
                    <a:pt x="60" y="2892"/>
                  </a:lnTo>
                  <a:lnTo>
                    <a:pt x="86" y="2855"/>
                  </a:lnTo>
                  <a:lnTo>
                    <a:pt x="117" y="2820"/>
                  </a:lnTo>
                  <a:lnTo>
                    <a:pt x="841" y="2099"/>
                  </a:lnTo>
                  <a:lnTo>
                    <a:pt x="857" y="2085"/>
                  </a:lnTo>
                  <a:lnTo>
                    <a:pt x="875" y="2077"/>
                  </a:lnTo>
                  <a:lnTo>
                    <a:pt x="895" y="2072"/>
                  </a:lnTo>
                  <a:lnTo>
                    <a:pt x="915" y="2072"/>
                  </a:lnTo>
                  <a:lnTo>
                    <a:pt x="934" y="2077"/>
                  </a:lnTo>
                  <a:lnTo>
                    <a:pt x="952" y="2085"/>
                  </a:lnTo>
                  <a:lnTo>
                    <a:pt x="969" y="2099"/>
                  </a:lnTo>
                  <a:lnTo>
                    <a:pt x="1123" y="2253"/>
                  </a:lnTo>
                  <a:lnTo>
                    <a:pt x="1275" y="2101"/>
                  </a:lnTo>
                  <a:lnTo>
                    <a:pt x="1221" y="2035"/>
                  </a:lnTo>
                  <a:lnTo>
                    <a:pt x="1172" y="1965"/>
                  </a:lnTo>
                  <a:lnTo>
                    <a:pt x="1129" y="1894"/>
                  </a:lnTo>
                  <a:lnTo>
                    <a:pt x="1090" y="1821"/>
                  </a:lnTo>
                  <a:lnTo>
                    <a:pt x="1056" y="1745"/>
                  </a:lnTo>
                  <a:lnTo>
                    <a:pt x="1029" y="1668"/>
                  </a:lnTo>
                  <a:lnTo>
                    <a:pt x="1005" y="1590"/>
                  </a:lnTo>
                  <a:lnTo>
                    <a:pt x="987" y="1510"/>
                  </a:lnTo>
                  <a:lnTo>
                    <a:pt x="974" y="1430"/>
                  </a:lnTo>
                  <a:lnTo>
                    <a:pt x="967" y="1349"/>
                  </a:lnTo>
                  <a:lnTo>
                    <a:pt x="964" y="1267"/>
                  </a:lnTo>
                  <a:lnTo>
                    <a:pt x="967" y="1187"/>
                  </a:lnTo>
                  <a:lnTo>
                    <a:pt x="974" y="1106"/>
                  </a:lnTo>
                  <a:lnTo>
                    <a:pt x="988" y="1026"/>
                  </a:lnTo>
                  <a:lnTo>
                    <a:pt x="1006" y="946"/>
                  </a:lnTo>
                  <a:lnTo>
                    <a:pt x="1030" y="868"/>
                  </a:lnTo>
                  <a:lnTo>
                    <a:pt x="1057" y="790"/>
                  </a:lnTo>
                  <a:lnTo>
                    <a:pt x="1091" y="715"/>
                  </a:lnTo>
                  <a:lnTo>
                    <a:pt x="1130" y="642"/>
                  </a:lnTo>
                  <a:lnTo>
                    <a:pt x="1174" y="570"/>
                  </a:lnTo>
                  <a:lnTo>
                    <a:pt x="1223" y="501"/>
                  </a:lnTo>
                  <a:lnTo>
                    <a:pt x="1277" y="435"/>
                  </a:lnTo>
                  <a:lnTo>
                    <a:pt x="1337" y="371"/>
                  </a:lnTo>
                  <a:lnTo>
                    <a:pt x="1400" y="312"/>
                  </a:lnTo>
                  <a:lnTo>
                    <a:pt x="1467" y="258"/>
                  </a:lnTo>
                  <a:lnTo>
                    <a:pt x="1536" y="209"/>
                  </a:lnTo>
                  <a:lnTo>
                    <a:pt x="1608" y="165"/>
                  </a:lnTo>
                  <a:lnTo>
                    <a:pt x="1682" y="126"/>
                  </a:lnTo>
                  <a:lnTo>
                    <a:pt x="1757" y="93"/>
                  </a:lnTo>
                  <a:lnTo>
                    <a:pt x="1835" y="65"/>
                  </a:lnTo>
                  <a:lnTo>
                    <a:pt x="1913" y="41"/>
                  </a:lnTo>
                  <a:lnTo>
                    <a:pt x="1993" y="23"/>
                  </a:lnTo>
                  <a:lnTo>
                    <a:pt x="2074" y="11"/>
                  </a:lnTo>
                  <a:lnTo>
                    <a:pt x="2156" y="2"/>
                  </a:lnTo>
                  <a:lnTo>
                    <a:pt x="2237" y="0"/>
                  </a:lnTo>
                  <a:close/>
                </a:path>
              </a:pathLst>
            </a:custGeom>
            <a:solidFill>
              <a:sysClr val="window" lastClr="FFFFFF"/>
            </a:solidFill>
            <a:ln w="0">
              <a:noFill/>
              <a:prstDash val="solid"/>
              <a:round/>
            </a:ln>
          </p:spPr>
          <p:txBody>
            <a:bodyPr vert="horz" wrap="square" lIns="68580" tIns="34290" rIns="68580" bIns="34290" numCol="1" anchor="t" anchorCtr="0" compatLnSpc="1"/>
            <a:lstStyle/>
            <a:p>
              <a:pPr>
                <a:defRPr/>
              </a:pPr>
              <a:endParaRPr lang="en-US" kern="0" dirty="0">
                <a:solidFill>
                  <a:prstClr val="black"/>
                </a:solidFill>
                <a:cs typeface="+mn-ea"/>
                <a:sym typeface="+mn-lt"/>
              </a:endParaRPr>
            </a:p>
          </p:txBody>
        </p:sp>
        <p:sp>
          <p:nvSpPr>
            <p:cNvPr id="39" name="Freeform 75"/>
            <p:cNvSpPr>
              <a:spLocks noEditPoints="1"/>
            </p:cNvSpPr>
            <p:nvPr/>
          </p:nvSpPr>
          <p:spPr bwMode="auto">
            <a:xfrm>
              <a:off x="7583639" y="3626781"/>
              <a:ext cx="262976" cy="262974"/>
            </a:xfrm>
            <a:custGeom>
              <a:avLst/>
              <a:gdLst>
                <a:gd name="T0" fmla="*/ 760 w 1765"/>
                <a:gd name="T1" fmla="*/ 191 h 1760"/>
                <a:gd name="T2" fmla="*/ 586 w 1765"/>
                <a:gd name="T3" fmla="*/ 246 h 1760"/>
                <a:gd name="T4" fmla="*/ 432 w 1765"/>
                <a:gd name="T5" fmla="*/ 344 h 1760"/>
                <a:gd name="T6" fmla="*/ 306 w 1765"/>
                <a:gd name="T7" fmla="*/ 480 h 1760"/>
                <a:gd name="T8" fmla="*/ 222 w 1765"/>
                <a:gd name="T9" fmla="*/ 641 h 1760"/>
                <a:gd name="T10" fmla="*/ 183 w 1765"/>
                <a:gd name="T11" fmla="*/ 819 h 1760"/>
                <a:gd name="T12" fmla="*/ 192 w 1765"/>
                <a:gd name="T13" fmla="*/ 1003 h 1760"/>
                <a:gd name="T14" fmla="*/ 246 w 1765"/>
                <a:gd name="T15" fmla="*/ 1175 h 1760"/>
                <a:gd name="T16" fmla="*/ 344 w 1765"/>
                <a:gd name="T17" fmla="*/ 1329 h 1760"/>
                <a:gd name="T18" fmla="*/ 481 w 1765"/>
                <a:gd name="T19" fmla="*/ 1454 h 1760"/>
                <a:gd name="T20" fmla="*/ 641 w 1765"/>
                <a:gd name="T21" fmla="*/ 1538 h 1760"/>
                <a:gd name="T22" fmla="*/ 820 w 1765"/>
                <a:gd name="T23" fmla="*/ 1577 h 1760"/>
                <a:gd name="T24" fmla="*/ 1005 w 1765"/>
                <a:gd name="T25" fmla="*/ 1569 h 1760"/>
                <a:gd name="T26" fmla="*/ 1179 w 1765"/>
                <a:gd name="T27" fmla="*/ 1515 h 1760"/>
                <a:gd name="T28" fmla="*/ 1333 w 1765"/>
                <a:gd name="T29" fmla="*/ 1417 h 1760"/>
                <a:gd name="T30" fmla="*/ 1457 w 1765"/>
                <a:gd name="T31" fmla="*/ 1280 h 1760"/>
                <a:gd name="T32" fmla="*/ 1541 w 1765"/>
                <a:gd name="T33" fmla="*/ 1120 h 1760"/>
                <a:gd name="T34" fmla="*/ 1581 w 1765"/>
                <a:gd name="T35" fmla="*/ 942 h 1760"/>
                <a:gd name="T36" fmla="*/ 1573 w 1765"/>
                <a:gd name="T37" fmla="*/ 758 h 1760"/>
                <a:gd name="T38" fmla="*/ 1518 w 1765"/>
                <a:gd name="T39" fmla="*/ 585 h 1760"/>
                <a:gd name="T40" fmla="*/ 1420 w 1765"/>
                <a:gd name="T41" fmla="*/ 431 h 1760"/>
                <a:gd name="T42" fmla="*/ 1284 w 1765"/>
                <a:gd name="T43" fmla="*/ 307 h 1760"/>
                <a:gd name="T44" fmla="*/ 1122 w 1765"/>
                <a:gd name="T45" fmla="*/ 223 h 1760"/>
                <a:gd name="T46" fmla="*/ 944 w 1765"/>
                <a:gd name="T47" fmla="*/ 184 h 1760"/>
                <a:gd name="T48" fmla="*/ 952 w 1765"/>
                <a:gd name="T49" fmla="*/ 3 h 1760"/>
                <a:gd name="T50" fmla="*/ 1155 w 1765"/>
                <a:gd name="T51" fmla="*/ 44 h 1760"/>
                <a:gd name="T52" fmla="*/ 1342 w 1765"/>
                <a:gd name="T53" fmla="*/ 130 h 1760"/>
                <a:gd name="T54" fmla="*/ 1506 w 1765"/>
                <a:gd name="T55" fmla="*/ 258 h 1760"/>
                <a:gd name="T56" fmla="*/ 1635 w 1765"/>
                <a:gd name="T57" fmla="*/ 421 h 1760"/>
                <a:gd name="T58" fmla="*/ 1721 w 1765"/>
                <a:gd name="T59" fmla="*/ 608 h 1760"/>
                <a:gd name="T60" fmla="*/ 1761 w 1765"/>
                <a:gd name="T61" fmla="*/ 811 h 1760"/>
                <a:gd name="T62" fmla="*/ 1753 w 1765"/>
                <a:gd name="T63" fmla="*/ 1019 h 1760"/>
                <a:gd name="T64" fmla="*/ 1698 w 1765"/>
                <a:gd name="T65" fmla="*/ 1217 h 1760"/>
                <a:gd name="T66" fmla="*/ 1597 w 1765"/>
                <a:gd name="T67" fmla="*/ 1396 h 1760"/>
                <a:gd name="T68" fmla="*/ 1454 w 1765"/>
                <a:gd name="T69" fmla="*/ 1550 h 1760"/>
                <a:gd name="T70" fmla="*/ 1282 w 1765"/>
                <a:gd name="T71" fmla="*/ 1664 h 1760"/>
                <a:gd name="T72" fmla="*/ 1089 w 1765"/>
                <a:gd name="T73" fmla="*/ 1735 h 1760"/>
                <a:gd name="T74" fmla="*/ 882 w 1765"/>
                <a:gd name="T75" fmla="*/ 1760 h 1760"/>
                <a:gd name="T76" fmla="*/ 674 w 1765"/>
                <a:gd name="T77" fmla="*/ 1735 h 1760"/>
                <a:gd name="T78" fmla="*/ 482 w 1765"/>
                <a:gd name="T79" fmla="*/ 1664 h 1760"/>
                <a:gd name="T80" fmla="*/ 310 w 1765"/>
                <a:gd name="T81" fmla="*/ 1550 h 1760"/>
                <a:gd name="T82" fmla="*/ 167 w 1765"/>
                <a:gd name="T83" fmla="*/ 1396 h 1760"/>
                <a:gd name="T84" fmla="*/ 67 w 1765"/>
                <a:gd name="T85" fmla="*/ 1217 h 1760"/>
                <a:gd name="T86" fmla="*/ 11 w 1765"/>
                <a:gd name="T87" fmla="*/ 1019 h 1760"/>
                <a:gd name="T88" fmla="*/ 2 w 1765"/>
                <a:gd name="T89" fmla="*/ 811 h 1760"/>
                <a:gd name="T90" fmla="*/ 43 w 1765"/>
                <a:gd name="T91" fmla="*/ 608 h 1760"/>
                <a:gd name="T92" fmla="*/ 129 w 1765"/>
                <a:gd name="T93" fmla="*/ 421 h 1760"/>
                <a:gd name="T94" fmla="*/ 259 w 1765"/>
                <a:gd name="T95" fmla="*/ 258 h 1760"/>
                <a:gd name="T96" fmla="*/ 422 w 1765"/>
                <a:gd name="T97" fmla="*/ 130 h 1760"/>
                <a:gd name="T98" fmla="*/ 608 w 1765"/>
                <a:gd name="T99" fmla="*/ 44 h 1760"/>
                <a:gd name="T100" fmla="*/ 812 w 1765"/>
                <a:gd name="T101" fmla="*/ 3 h 1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65" h="1760">
                  <a:moveTo>
                    <a:pt x="882" y="181"/>
                  </a:moveTo>
                  <a:lnTo>
                    <a:pt x="820" y="184"/>
                  </a:lnTo>
                  <a:lnTo>
                    <a:pt x="760" y="191"/>
                  </a:lnTo>
                  <a:lnTo>
                    <a:pt x="700" y="205"/>
                  </a:lnTo>
                  <a:lnTo>
                    <a:pt x="641" y="223"/>
                  </a:lnTo>
                  <a:lnTo>
                    <a:pt x="586" y="246"/>
                  </a:lnTo>
                  <a:lnTo>
                    <a:pt x="532" y="274"/>
                  </a:lnTo>
                  <a:lnTo>
                    <a:pt x="481" y="307"/>
                  </a:lnTo>
                  <a:lnTo>
                    <a:pt x="432" y="344"/>
                  </a:lnTo>
                  <a:lnTo>
                    <a:pt x="386" y="385"/>
                  </a:lnTo>
                  <a:lnTo>
                    <a:pt x="344" y="431"/>
                  </a:lnTo>
                  <a:lnTo>
                    <a:pt x="306" y="480"/>
                  </a:lnTo>
                  <a:lnTo>
                    <a:pt x="273" y="532"/>
                  </a:lnTo>
                  <a:lnTo>
                    <a:pt x="246" y="585"/>
                  </a:lnTo>
                  <a:lnTo>
                    <a:pt x="222" y="641"/>
                  </a:lnTo>
                  <a:lnTo>
                    <a:pt x="204" y="698"/>
                  </a:lnTo>
                  <a:lnTo>
                    <a:pt x="192" y="758"/>
                  </a:lnTo>
                  <a:lnTo>
                    <a:pt x="183" y="819"/>
                  </a:lnTo>
                  <a:lnTo>
                    <a:pt x="181" y="881"/>
                  </a:lnTo>
                  <a:lnTo>
                    <a:pt x="183" y="942"/>
                  </a:lnTo>
                  <a:lnTo>
                    <a:pt x="192" y="1003"/>
                  </a:lnTo>
                  <a:lnTo>
                    <a:pt x="204" y="1062"/>
                  </a:lnTo>
                  <a:lnTo>
                    <a:pt x="222" y="1120"/>
                  </a:lnTo>
                  <a:lnTo>
                    <a:pt x="246" y="1175"/>
                  </a:lnTo>
                  <a:lnTo>
                    <a:pt x="273" y="1229"/>
                  </a:lnTo>
                  <a:lnTo>
                    <a:pt x="306" y="1280"/>
                  </a:lnTo>
                  <a:lnTo>
                    <a:pt x="344" y="1329"/>
                  </a:lnTo>
                  <a:lnTo>
                    <a:pt x="386" y="1375"/>
                  </a:lnTo>
                  <a:lnTo>
                    <a:pt x="432" y="1417"/>
                  </a:lnTo>
                  <a:lnTo>
                    <a:pt x="481" y="1454"/>
                  </a:lnTo>
                  <a:lnTo>
                    <a:pt x="532" y="1487"/>
                  </a:lnTo>
                  <a:lnTo>
                    <a:pt x="586" y="1515"/>
                  </a:lnTo>
                  <a:lnTo>
                    <a:pt x="641" y="1538"/>
                  </a:lnTo>
                  <a:lnTo>
                    <a:pt x="700" y="1556"/>
                  </a:lnTo>
                  <a:lnTo>
                    <a:pt x="760" y="1569"/>
                  </a:lnTo>
                  <a:lnTo>
                    <a:pt x="820" y="1577"/>
                  </a:lnTo>
                  <a:lnTo>
                    <a:pt x="882" y="1579"/>
                  </a:lnTo>
                  <a:lnTo>
                    <a:pt x="944" y="1577"/>
                  </a:lnTo>
                  <a:lnTo>
                    <a:pt x="1005" y="1569"/>
                  </a:lnTo>
                  <a:lnTo>
                    <a:pt x="1065" y="1556"/>
                  </a:lnTo>
                  <a:lnTo>
                    <a:pt x="1122" y="1538"/>
                  </a:lnTo>
                  <a:lnTo>
                    <a:pt x="1179" y="1515"/>
                  </a:lnTo>
                  <a:lnTo>
                    <a:pt x="1232" y="1487"/>
                  </a:lnTo>
                  <a:lnTo>
                    <a:pt x="1284" y="1454"/>
                  </a:lnTo>
                  <a:lnTo>
                    <a:pt x="1333" y="1417"/>
                  </a:lnTo>
                  <a:lnTo>
                    <a:pt x="1379" y="1375"/>
                  </a:lnTo>
                  <a:lnTo>
                    <a:pt x="1420" y="1329"/>
                  </a:lnTo>
                  <a:lnTo>
                    <a:pt x="1457" y="1280"/>
                  </a:lnTo>
                  <a:lnTo>
                    <a:pt x="1490" y="1229"/>
                  </a:lnTo>
                  <a:lnTo>
                    <a:pt x="1518" y="1175"/>
                  </a:lnTo>
                  <a:lnTo>
                    <a:pt x="1541" y="1120"/>
                  </a:lnTo>
                  <a:lnTo>
                    <a:pt x="1559" y="1062"/>
                  </a:lnTo>
                  <a:lnTo>
                    <a:pt x="1573" y="1003"/>
                  </a:lnTo>
                  <a:lnTo>
                    <a:pt x="1581" y="942"/>
                  </a:lnTo>
                  <a:lnTo>
                    <a:pt x="1584" y="881"/>
                  </a:lnTo>
                  <a:lnTo>
                    <a:pt x="1581" y="819"/>
                  </a:lnTo>
                  <a:lnTo>
                    <a:pt x="1573" y="758"/>
                  </a:lnTo>
                  <a:lnTo>
                    <a:pt x="1559" y="698"/>
                  </a:lnTo>
                  <a:lnTo>
                    <a:pt x="1541" y="641"/>
                  </a:lnTo>
                  <a:lnTo>
                    <a:pt x="1518" y="585"/>
                  </a:lnTo>
                  <a:lnTo>
                    <a:pt x="1490" y="532"/>
                  </a:lnTo>
                  <a:lnTo>
                    <a:pt x="1457" y="480"/>
                  </a:lnTo>
                  <a:lnTo>
                    <a:pt x="1420" y="431"/>
                  </a:lnTo>
                  <a:lnTo>
                    <a:pt x="1379" y="385"/>
                  </a:lnTo>
                  <a:lnTo>
                    <a:pt x="1333" y="344"/>
                  </a:lnTo>
                  <a:lnTo>
                    <a:pt x="1284" y="307"/>
                  </a:lnTo>
                  <a:lnTo>
                    <a:pt x="1232" y="274"/>
                  </a:lnTo>
                  <a:lnTo>
                    <a:pt x="1179" y="246"/>
                  </a:lnTo>
                  <a:lnTo>
                    <a:pt x="1122" y="223"/>
                  </a:lnTo>
                  <a:lnTo>
                    <a:pt x="1065" y="205"/>
                  </a:lnTo>
                  <a:lnTo>
                    <a:pt x="1005" y="191"/>
                  </a:lnTo>
                  <a:lnTo>
                    <a:pt x="944" y="184"/>
                  </a:lnTo>
                  <a:lnTo>
                    <a:pt x="882" y="181"/>
                  </a:lnTo>
                  <a:close/>
                  <a:moveTo>
                    <a:pt x="882" y="0"/>
                  </a:moveTo>
                  <a:lnTo>
                    <a:pt x="952" y="3"/>
                  </a:lnTo>
                  <a:lnTo>
                    <a:pt x="1021" y="12"/>
                  </a:lnTo>
                  <a:lnTo>
                    <a:pt x="1089" y="25"/>
                  </a:lnTo>
                  <a:lnTo>
                    <a:pt x="1155" y="44"/>
                  </a:lnTo>
                  <a:lnTo>
                    <a:pt x="1220" y="67"/>
                  </a:lnTo>
                  <a:lnTo>
                    <a:pt x="1282" y="96"/>
                  </a:lnTo>
                  <a:lnTo>
                    <a:pt x="1342" y="130"/>
                  </a:lnTo>
                  <a:lnTo>
                    <a:pt x="1400" y="168"/>
                  </a:lnTo>
                  <a:lnTo>
                    <a:pt x="1454" y="211"/>
                  </a:lnTo>
                  <a:lnTo>
                    <a:pt x="1506" y="258"/>
                  </a:lnTo>
                  <a:lnTo>
                    <a:pt x="1553" y="310"/>
                  </a:lnTo>
                  <a:lnTo>
                    <a:pt x="1597" y="364"/>
                  </a:lnTo>
                  <a:lnTo>
                    <a:pt x="1635" y="421"/>
                  </a:lnTo>
                  <a:lnTo>
                    <a:pt x="1669" y="482"/>
                  </a:lnTo>
                  <a:lnTo>
                    <a:pt x="1698" y="543"/>
                  </a:lnTo>
                  <a:lnTo>
                    <a:pt x="1721" y="608"/>
                  </a:lnTo>
                  <a:lnTo>
                    <a:pt x="1740" y="674"/>
                  </a:lnTo>
                  <a:lnTo>
                    <a:pt x="1753" y="742"/>
                  </a:lnTo>
                  <a:lnTo>
                    <a:pt x="1761" y="811"/>
                  </a:lnTo>
                  <a:lnTo>
                    <a:pt x="1765" y="881"/>
                  </a:lnTo>
                  <a:lnTo>
                    <a:pt x="1761" y="951"/>
                  </a:lnTo>
                  <a:lnTo>
                    <a:pt x="1753" y="1019"/>
                  </a:lnTo>
                  <a:lnTo>
                    <a:pt x="1740" y="1087"/>
                  </a:lnTo>
                  <a:lnTo>
                    <a:pt x="1721" y="1153"/>
                  </a:lnTo>
                  <a:lnTo>
                    <a:pt x="1698" y="1217"/>
                  </a:lnTo>
                  <a:lnTo>
                    <a:pt x="1669" y="1279"/>
                  </a:lnTo>
                  <a:lnTo>
                    <a:pt x="1635" y="1339"/>
                  </a:lnTo>
                  <a:lnTo>
                    <a:pt x="1597" y="1396"/>
                  </a:lnTo>
                  <a:lnTo>
                    <a:pt x="1553" y="1451"/>
                  </a:lnTo>
                  <a:lnTo>
                    <a:pt x="1506" y="1502"/>
                  </a:lnTo>
                  <a:lnTo>
                    <a:pt x="1454" y="1550"/>
                  </a:lnTo>
                  <a:lnTo>
                    <a:pt x="1400" y="1593"/>
                  </a:lnTo>
                  <a:lnTo>
                    <a:pt x="1342" y="1631"/>
                  </a:lnTo>
                  <a:lnTo>
                    <a:pt x="1282" y="1664"/>
                  </a:lnTo>
                  <a:lnTo>
                    <a:pt x="1220" y="1693"/>
                  </a:lnTo>
                  <a:lnTo>
                    <a:pt x="1155" y="1717"/>
                  </a:lnTo>
                  <a:lnTo>
                    <a:pt x="1089" y="1735"/>
                  </a:lnTo>
                  <a:lnTo>
                    <a:pt x="1021" y="1749"/>
                  </a:lnTo>
                  <a:lnTo>
                    <a:pt x="952" y="1758"/>
                  </a:lnTo>
                  <a:lnTo>
                    <a:pt x="882" y="1760"/>
                  </a:lnTo>
                  <a:lnTo>
                    <a:pt x="812" y="1758"/>
                  </a:lnTo>
                  <a:lnTo>
                    <a:pt x="742" y="1749"/>
                  </a:lnTo>
                  <a:lnTo>
                    <a:pt x="674" y="1735"/>
                  </a:lnTo>
                  <a:lnTo>
                    <a:pt x="608" y="1717"/>
                  </a:lnTo>
                  <a:lnTo>
                    <a:pt x="545" y="1693"/>
                  </a:lnTo>
                  <a:lnTo>
                    <a:pt x="482" y="1664"/>
                  </a:lnTo>
                  <a:lnTo>
                    <a:pt x="422" y="1631"/>
                  </a:lnTo>
                  <a:lnTo>
                    <a:pt x="365" y="1593"/>
                  </a:lnTo>
                  <a:lnTo>
                    <a:pt x="310" y="1550"/>
                  </a:lnTo>
                  <a:lnTo>
                    <a:pt x="259" y="1502"/>
                  </a:lnTo>
                  <a:lnTo>
                    <a:pt x="211" y="1451"/>
                  </a:lnTo>
                  <a:lnTo>
                    <a:pt x="167" y="1396"/>
                  </a:lnTo>
                  <a:lnTo>
                    <a:pt x="129" y="1339"/>
                  </a:lnTo>
                  <a:lnTo>
                    <a:pt x="96" y="1279"/>
                  </a:lnTo>
                  <a:lnTo>
                    <a:pt x="67" y="1217"/>
                  </a:lnTo>
                  <a:lnTo>
                    <a:pt x="43" y="1153"/>
                  </a:lnTo>
                  <a:lnTo>
                    <a:pt x="25" y="1087"/>
                  </a:lnTo>
                  <a:lnTo>
                    <a:pt x="11" y="1019"/>
                  </a:lnTo>
                  <a:lnTo>
                    <a:pt x="2" y="951"/>
                  </a:lnTo>
                  <a:lnTo>
                    <a:pt x="0" y="881"/>
                  </a:lnTo>
                  <a:lnTo>
                    <a:pt x="2" y="811"/>
                  </a:lnTo>
                  <a:lnTo>
                    <a:pt x="11" y="742"/>
                  </a:lnTo>
                  <a:lnTo>
                    <a:pt x="25" y="674"/>
                  </a:lnTo>
                  <a:lnTo>
                    <a:pt x="43" y="608"/>
                  </a:lnTo>
                  <a:lnTo>
                    <a:pt x="67" y="543"/>
                  </a:lnTo>
                  <a:lnTo>
                    <a:pt x="96" y="482"/>
                  </a:lnTo>
                  <a:lnTo>
                    <a:pt x="129" y="421"/>
                  </a:lnTo>
                  <a:lnTo>
                    <a:pt x="167" y="364"/>
                  </a:lnTo>
                  <a:lnTo>
                    <a:pt x="211" y="310"/>
                  </a:lnTo>
                  <a:lnTo>
                    <a:pt x="259" y="258"/>
                  </a:lnTo>
                  <a:lnTo>
                    <a:pt x="310" y="211"/>
                  </a:lnTo>
                  <a:lnTo>
                    <a:pt x="365" y="168"/>
                  </a:lnTo>
                  <a:lnTo>
                    <a:pt x="422" y="130"/>
                  </a:lnTo>
                  <a:lnTo>
                    <a:pt x="482" y="96"/>
                  </a:lnTo>
                  <a:lnTo>
                    <a:pt x="545" y="67"/>
                  </a:lnTo>
                  <a:lnTo>
                    <a:pt x="608" y="44"/>
                  </a:lnTo>
                  <a:lnTo>
                    <a:pt x="674" y="25"/>
                  </a:lnTo>
                  <a:lnTo>
                    <a:pt x="742" y="12"/>
                  </a:lnTo>
                  <a:lnTo>
                    <a:pt x="812" y="3"/>
                  </a:lnTo>
                  <a:lnTo>
                    <a:pt x="882" y="0"/>
                  </a:lnTo>
                  <a:close/>
                </a:path>
              </a:pathLst>
            </a:custGeom>
            <a:solidFill>
              <a:sysClr val="window" lastClr="FFFFFF"/>
            </a:solidFill>
            <a:ln w="0">
              <a:noFill/>
              <a:prstDash val="solid"/>
              <a:round/>
            </a:ln>
          </p:spPr>
          <p:txBody>
            <a:bodyPr vert="horz" wrap="square" lIns="68580" tIns="34290" rIns="68580" bIns="34290" numCol="1" anchor="t" anchorCtr="0" compatLnSpc="1"/>
            <a:lstStyle/>
            <a:p>
              <a:pPr>
                <a:defRPr/>
              </a:pPr>
              <a:endParaRPr lang="en-US" kern="0" dirty="0">
                <a:solidFill>
                  <a:prstClr val="black"/>
                </a:solidFill>
                <a:cs typeface="+mn-ea"/>
                <a:sym typeface="+mn-lt"/>
              </a:endParaRPr>
            </a:p>
          </p:txBody>
        </p:sp>
        <p:sp>
          <p:nvSpPr>
            <p:cNvPr id="40" name="Freeform 76"/>
            <p:cNvSpPr/>
            <p:nvPr/>
          </p:nvSpPr>
          <p:spPr bwMode="auto">
            <a:xfrm>
              <a:off x="7659842" y="3704478"/>
              <a:ext cx="109076" cy="107580"/>
            </a:xfrm>
            <a:custGeom>
              <a:avLst/>
              <a:gdLst>
                <a:gd name="T0" fmla="*/ 363 w 726"/>
                <a:gd name="T1" fmla="*/ 0 h 723"/>
                <a:gd name="T2" fmla="*/ 387 w 726"/>
                <a:gd name="T3" fmla="*/ 3 h 723"/>
                <a:gd name="T4" fmla="*/ 409 w 726"/>
                <a:gd name="T5" fmla="*/ 12 h 723"/>
                <a:gd name="T6" fmla="*/ 427 w 726"/>
                <a:gd name="T7" fmla="*/ 26 h 723"/>
                <a:gd name="T8" fmla="*/ 442 w 726"/>
                <a:gd name="T9" fmla="*/ 44 h 723"/>
                <a:gd name="T10" fmla="*/ 450 w 726"/>
                <a:gd name="T11" fmla="*/ 66 h 723"/>
                <a:gd name="T12" fmla="*/ 453 w 726"/>
                <a:gd name="T13" fmla="*/ 90 h 723"/>
                <a:gd name="T14" fmla="*/ 453 w 726"/>
                <a:gd name="T15" fmla="*/ 271 h 723"/>
                <a:gd name="T16" fmla="*/ 635 w 726"/>
                <a:gd name="T17" fmla="*/ 271 h 723"/>
                <a:gd name="T18" fmla="*/ 660 w 726"/>
                <a:gd name="T19" fmla="*/ 275 h 723"/>
                <a:gd name="T20" fmla="*/ 681 w 726"/>
                <a:gd name="T21" fmla="*/ 283 h 723"/>
                <a:gd name="T22" fmla="*/ 699 w 726"/>
                <a:gd name="T23" fmla="*/ 298 h 723"/>
                <a:gd name="T24" fmla="*/ 714 w 726"/>
                <a:gd name="T25" fmla="*/ 316 h 723"/>
                <a:gd name="T26" fmla="*/ 722 w 726"/>
                <a:gd name="T27" fmla="*/ 337 h 723"/>
                <a:gd name="T28" fmla="*/ 726 w 726"/>
                <a:gd name="T29" fmla="*/ 362 h 723"/>
                <a:gd name="T30" fmla="*/ 722 w 726"/>
                <a:gd name="T31" fmla="*/ 385 h 723"/>
                <a:gd name="T32" fmla="*/ 714 w 726"/>
                <a:gd name="T33" fmla="*/ 407 h 723"/>
                <a:gd name="T34" fmla="*/ 699 w 726"/>
                <a:gd name="T35" fmla="*/ 425 h 723"/>
                <a:gd name="T36" fmla="*/ 681 w 726"/>
                <a:gd name="T37" fmla="*/ 439 h 723"/>
                <a:gd name="T38" fmla="*/ 660 w 726"/>
                <a:gd name="T39" fmla="*/ 449 h 723"/>
                <a:gd name="T40" fmla="*/ 635 w 726"/>
                <a:gd name="T41" fmla="*/ 452 h 723"/>
                <a:gd name="T42" fmla="*/ 453 w 726"/>
                <a:gd name="T43" fmla="*/ 452 h 723"/>
                <a:gd name="T44" fmla="*/ 453 w 726"/>
                <a:gd name="T45" fmla="*/ 633 h 723"/>
                <a:gd name="T46" fmla="*/ 450 w 726"/>
                <a:gd name="T47" fmla="*/ 656 h 723"/>
                <a:gd name="T48" fmla="*/ 442 w 726"/>
                <a:gd name="T49" fmla="*/ 679 h 723"/>
                <a:gd name="T50" fmla="*/ 427 w 726"/>
                <a:gd name="T51" fmla="*/ 697 h 723"/>
                <a:gd name="T52" fmla="*/ 409 w 726"/>
                <a:gd name="T53" fmla="*/ 710 h 723"/>
                <a:gd name="T54" fmla="*/ 387 w 726"/>
                <a:gd name="T55" fmla="*/ 720 h 723"/>
                <a:gd name="T56" fmla="*/ 363 w 726"/>
                <a:gd name="T57" fmla="*/ 723 h 723"/>
                <a:gd name="T58" fmla="*/ 339 w 726"/>
                <a:gd name="T59" fmla="*/ 720 h 723"/>
                <a:gd name="T60" fmla="*/ 317 w 726"/>
                <a:gd name="T61" fmla="*/ 710 h 723"/>
                <a:gd name="T62" fmla="*/ 299 w 726"/>
                <a:gd name="T63" fmla="*/ 697 h 723"/>
                <a:gd name="T64" fmla="*/ 285 w 726"/>
                <a:gd name="T65" fmla="*/ 679 h 723"/>
                <a:gd name="T66" fmla="*/ 276 w 726"/>
                <a:gd name="T67" fmla="*/ 656 h 723"/>
                <a:gd name="T68" fmla="*/ 272 w 726"/>
                <a:gd name="T69" fmla="*/ 633 h 723"/>
                <a:gd name="T70" fmla="*/ 272 w 726"/>
                <a:gd name="T71" fmla="*/ 452 h 723"/>
                <a:gd name="T72" fmla="*/ 91 w 726"/>
                <a:gd name="T73" fmla="*/ 452 h 723"/>
                <a:gd name="T74" fmla="*/ 67 w 726"/>
                <a:gd name="T75" fmla="*/ 449 h 723"/>
                <a:gd name="T76" fmla="*/ 45 w 726"/>
                <a:gd name="T77" fmla="*/ 439 h 723"/>
                <a:gd name="T78" fmla="*/ 27 w 726"/>
                <a:gd name="T79" fmla="*/ 425 h 723"/>
                <a:gd name="T80" fmla="*/ 13 w 726"/>
                <a:gd name="T81" fmla="*/ 407 h 723"/>
                <a:gd name="T82" fmla="*/ 3 w 726"/>
                <a:gd name="T83" fmla="*/ 385 h 723"/>
                <a:gd name="T84" fmla="*/ 0 w 726"/>
                <a:gd name="T85" fmla="*/ 362 h 723"/>
                <a:gd name="T86" fmla="*/ 3 w 726"/>
                <a:gd name="T87" fmla="*/ 337 h 723"/>
                <a:gd name="T88" fmla="*/ 13 w 726"/>
                <a:gd name="T89" fmla="*/ 316 h 723"/>
                <a:gd name="T90" fmla="*/ 27 w 726"/>
                <a:gd name="T91" fmla="*/ 298 h 723"/>
                <a:gd name="T92" fmla="*/ 45 w 726"/>
                <a:gd name="T93" fmla="*/ 283 h 723"/>
                <a:gd name="T94" fmla="*/ 67 w 726"/>
                <a:gd name="T95" fmla="*/ 275 h 723"/>
                <a:gd name="T96" fmla="*/ 91 w 726"/>
                <a:gd name="T97" fmla="*/ 271 h 723"/>
                <a:gd name="T98" fmla="*/ 272 w 726"/>
                <a:gd name="T99" fmla="*/ 271 h 723"/>
                <a:gd name="T100" fmla="*/ 272 w 726"/>
                <a:gd name="T101" fmla="*/ 90 h 723"/>
                <a:gd name="T102" fmla="*/ 276 w 726"/>
                <a:gd name="T103" fmla="*/ 66 h 723"/>
                <a:gd name="T104" fmla="*/ 285 w 726"/>
                <a:gd name="T105" fmla="*/ 44 h 723"/>
                <a:gd name="T106" fmla="*/ 299 w 726"/>
                <a:gd name="T107" fmla="*/ 26 h 723"/>
                <a:gd name="T108" fmla="*/ 317 w 726"/>
                <a:gd name="T109" fmla="*/ 12 h 723"/>
                <a:gd name="T110" fmla="*/ 339 w 726"/>
                <a:gd name="T111" fmla="*/ 3 h 723"/>
                <a:gd name="T112" fmla="*/ 363 w 726"/>
                <a:gd name="T113" fmla="*/ 0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6" h="723">
                  <a:moveTo>
                    <a:pt x="363" y="0"/>
                  </a:moveTo>
                  <a:lnTo>
                    <a:pt x="387" y="3"/>
                  </a:lnTo>
                  <a:lnTo>
                    <a:pt x="409" y="12"/>
                  </a:lnTo>
                  <a:lnTo>
                    <a:pt x="427" y="26"/>
                  </a:lnTo>
                  <a:lnTo>
                    <a:pt x="442" y="44"/>
                  </a:lnTo>
                  <a:lnTo>
                    <a:pt x="450" y="66"/>
                  </a:lnTo>
                  <a:lnTo>
                    <a:pt x="453" y="90"/>
                  </a:lnTo>
                  <a:lnTo>
                    <a:pt x="453" y="271"/>
                  </a:lnTo>
                  <a:lnTo>
                    <a:pt x="635" y="271"/>
                  </a:lnTo>
                  <a:lnTo>
                    <a:pt x="660" y="275"/>
                  </a:lnTo>
                  <a:lnTo>
                    <a:pt x="681" y="283"/>
                  </a:lnTo>
                  <a:lnTo>
                    <a:pt x="699" y="298"/>
                  </a:lnTo>
                  <a:lnTo>
                    <a:pt x="714" y="316"/>
                  </a:lnTo>
                  <a:lnTo>
                    <a:pt x="722" y="337"/>
                  </a:lnTo>
                  <a:lnTo>
                    <a:pt x="726" y="362"/>
                  </a:lnTo>
                  <a:lnTo>
                    <a:pt x="722" y="385"/>
                  </a:lnTo>
                  <a:lnTo>
                    <a:pt x="714" y="407"/>
                  </a:lnTo>
                  <a:lnTo>
                    <a:pt x="699" y="425"/>
                  </a:lnTo>
                  <a:lnTo>
                    <a:pt x="681" y="439"/>
                  </a:lnTo>
                  <a:lnTo>
                    <a:pt x="660" y="449"/>
                  </a:lnTo>
                  <a:lnTo>
                    <a:pt x="635" y="452"/>
                  </a:lnTo>
                  <a:lnTo>
                    <a:pt x="453" y="452"/>
                  </a:lnTo>
                  <a:lnTo>
                    <a:pt x="453" y="633"/>
                  </a:lnTo>
                  <a:lnTo>
                    <a:pt x="450" y="656"/>
                  </a:lnTo>
                  <a:lnTo>
                    <a:pt x="442" y="679"/>
                  </a:lnTo>
                  <a:lnTo>
                    <a:pt x="427" y="697"/>
                  </a:lnTo>
                  <a:lnTo>
                    <a:pt x="409" y="710"/>
                  </a:lnTo>
                  <a:lnTo>
                    <a:pt x="387" y="720"/>
                  </a:lnTo>
                  <a:lnTo>
                    <a:pt x="363" y="723"/>
                  </a:lnTo>
                  <a:lnTo>
                    <a:pt x="339" y="720"/>
                  </a:lnTo>
                  <a:lnTo>
                    <a:pt x="317" y="710"/>
                  </a:lnTo>
                  <a:lnTo>
                    <a:pt x="299" y="697"/>
                  </a:lnTo>
                  <a:lnTo>
                    <a:pt x="285" y="679"/>
                  </a:lnTo>
                  <a:lnTo>
                    <a:pt x="276" y="656"/>
                  </a:lnTo>
                  <a:lnTo>
                    <a:pt x="272" y="633"/>
                  </a:lnTo>
                  <a:lnTo>
                    <a:pt x="272" y="452"/>
                  </a:lnTo>
                  <a:lnTo>
                    <a:pt x="91" y="452"/>
                  </a:lnTo>
                  <a:lnTo>
                    <a:pt x="67" y="449"/>
                  </a:lnTo>
                  <a:lnTo>
                    <a:pt x="45" y="439"/>
                  </a:lnTo>
                  <a:lnTo>
                    <a:pt x="27" y="425"/>
                  </a:lnTo>
                  <a:lnTo>
                    <a:pt x="13" y="407"/>
                  </a:lnTo>
                  <a:lnTo>
                    <a:pt x="3" y="385"/>
                  </a:lnTo>
                  <a:lnTo>
                    <a:pt x="0" y="362"/>
                  </a:lnTo>
                  <a:lnTo>
                    <a:pt x="3" y="337"/>
                  </a:lnTo>
                  <a:lnTo>
                    <a:pt x="13" y="316"/>
                  </a:lnTo>
                  <a:lnTo>
                    <a:pt x="27" y="298"/>
                  </a:lnTo>
                  <a:lnTo>
                    <a:pt x="45" y="283"/>
                  </a:lnTo>
                  <a:lnTo>
                    <a:pt x="67" y="275"/>
                  </a:lnTo>
                  <a:lnTo>
                    <a:pt x="91" y="271"/>
                  </a:lnTo>
                  <a:lnTo>
                    <a:pt x="272" y="271"/>
                  </a:lnTo>
                  <a:lnTo>
                    <a:pt x="272" y="90"/>
                  </a:lnTo>
                  <a:lnTo>
                    <a:pt x="276" y="66"/>
                  </a:lnTo>
                  <a:lnTo>
                    <a:pt x="285" y="44"/>
                  </a:lnTo>
                  <a:lnTo>
                    <a:pt x="299" y="26"/>
                  </a:lnTo>
                  <a:lnTo>
                    <a:pt x="317" y="12"/>
                  </a:lnTo>
                  <a:lnTo>
                    <a:pt x="339" y="3"/>
                  </a:lnTo>
                  <a:lnTo>
                    <a:pt x="363" y="0"/>
                  </a:lnTo>
                  <a:close/>
                </a:path>
              </a:pathLst>
            </a:custGeom>
            <a:solidFill>
              <a:sysClr val="window" lastClr="FFFFFF"/>
            </a:solidFill>
            <a:ln w="0">
              <a:noFill/>
              <a:prstDash val="solid"/>
              <a:round/>
            </a:ln>
          </p:spPr>
          <p:txBody>
            <a:bodyPr vert="horz" wrap="square" lIns="68580" tIns="34290" rIns="68580" bIns="34290" numCol="1" anchor="t" anchorCtr="0" compatLnSpc="1"/>
            <a:lstStyle/>
            <a:p>
              <a:pPr>
                <a:defRPr/>
              </a:pPr>
              <a:endParaRPr lang="en-US" kern="0" dirty="0">
                <a:solidFill>
                  <a:prstClr val="black"/>
                </a:solidFill>
                <a:cs typeface="+mn-ea"/>
                <a:sym typeface="+mn-lt"/>
              </a:endParaRPr>
            </a:p>
          </p:txBody>
        </p:sp>
      </p:grpSp>
      <p:sp>
        <p:nvSpPr>
          <p:cNvPr id="50" name="矩形 49"/>
          <p:cNvSpPr/>
          <p:nvPr/>
        </p:nvSpPr>
        <p:spPr>
          <a:xfrm>
            <a:off x="5676798" y="1307077"/>
            <a:ext cx="2648219" cy="715581"/>
          </a:xfrm>
          <a:prstGeom prst="rect">
            <a:avLst/>
          </a:prstGeom>
        </p:spPr>
        <p:txBody>
          <a:bodyPr wrap="square">
            <a:spAutoFit/>
            <a:scene3d>
              <a:camera prst="orthographicFront"/>
              <a:lightRig rig="threePt" dir="t"/>
            </a:scene3d>
          </a:bodyPr>
          <a:lstStyle/>
          <a:p>
            <a:pPr>
              <a:lnSpc>
                <a:spcPct val="150000"/>
              </a:lnSpc>
            </a:pPr>
            <a:r>
              <a:rPr lang="zh-CN" altLang="en-US" sz="900" dirty="0">
                <a:solidFill>
                  <a:schemeClr val="tx1">
                    <a:lumMod val="65000"/>
                    <a:lumOff val="35000"/>
                  </a:schemeClr>
                </a:solidFill>
                <a:cs typeface="+mn-ea"/>
                <a:sym typeface="+mn-lt"/>
              </a:rPr>
              <a:t>您的内容打在这里，或者通过复制您的文本后，在此您的内容打者通过复制您的文本后，在此框中选择粘贴，并选择只保留文字。</a:t>
            </a:r>
          </a:p>
        </p:txBody>
      </p:sp>
      <p:sp>
        <p:nvSpPr>
          <p:cNvPr id="51" name="矩形 50"/>
          <p:cNvSpPr/>
          <p:nvPr/>
        </p:nvSpPr>
        <p:spPr>
          <a:xfrm>
            <a:off x="5671238" y="1055234"/>
            <a:ext cx="1391169" cy="275332"/>
          </a:xfrm>
          <a:prstGeom prst="rect">
            <a:avLst/>
          </a:prstGeom>
        </p:spPr>
        <p:txBody>
          <a:bodyPr wrap="square">
            <a:spAutoFit/>
            <a:scene3d>
              <a:camera prst="orthographicFront"/>
              <a:lightRig rig="threePt" dir="t"/>
            </a:scene3d>
          </a:bodyPr>
          <a:lstStyle/>
          <a:p>
            <a:pPr>
              <a:lnSpc>
                <a:spcPct val="130000"/>
              </a:lnSpc>
            </a:pPr>
            <a:r>
              <a:rPr lang="zh-CN" altLang="en-US" sz="1200" dirty="0">
                <a:solidFill>
                  <a:schemeClr val="tx1">
                    <a:lumMod val="85000"/>
                    <a:lumOff val="15000"/>
                  </a:schemeClr>
                </a:solidFill>
                <a:cs typeface="+mn-ea"/>
                <a:sym typeface="+mn-lt"/>
              </a:rPr>
              <a:t>输入标题</a:t>
            </a:r>
          </a:p>
        </p:txBody>
      </p:sp>
      <p:sp>
        <p:nvSpPr>
          <p:cNvPr id="52" name="矩形 51"/>
          <p:cNvSpPr/>
          <p:nvPr/>
        </p:nvSpPr>
        <p:spPr>
          <a:xfrm>
            <a:off x="5685554" y="2778384"/>
            <a:ext cx="2648219" cy="715581"/>
          </a:xfrm>
          <a:prstGeom prst="rect">
            <a:avLst/>
          </a:prstGeom>
        </p:spPr>
        <p:txBody>
          <a:bodyPr wrap="square">
            <a:spAutoFit/>
            <a:scene3d>
              <a:camera prst="orthographicFront"/>
              <a:lightRig rig="threePt" dir="t"/>
            </a:scene3d>
          </a:bodyPr>
          <a:lstStyle/>
          <a:p>
            <a:pPr>
              <a:lnSpc>
                <a:spcPct val="150000"/>
              </a:lnSpc>
            </a:pPr>
            <a:r>
              <a:rPr lang="zh-CN" altLang="en-US" sz="900" dirty="0">
                <a:solidFill>
                  <a:schemeClr val="tx1">
                    <a:lumMod val="65000"/>
                    <a:lumOff val="35000"/>
                  </a:schemeClr>
                </a:solidFill>
                <a:cs typeface="+mn-ea"/>
                <a:sym typeface="+mn-lt"/>
              </a:rPr>
              <a:t>您的内容打在这里，或者通过复制您的文本后，在此您的内容打者通过复制您的文本后，在此框中选择粘贴，并选择只保留文字。</a:t>
            </a:r>
          </a:p>
        </p:txBody>
      </p:sp>
      <p:sp>
        <p:nvSpPr>
          <p:cNvPr id="53" name="矩形 52"/>
          <p:cNvSpPr/>
          <p:nvPr/>
        </p:nvSpPr>
        <p:spPr>
          <a:xfrm>
            <a:off x="5679995" y="2526541"/>
            <a:ext cx="1391169" cy="275332"/>
          </a:xfrm>
          <a:prstGeom prst="rect">
            <a:avLst/>
          </a:prstGeom>
        </p:spPr>
        <p:txBody>
          <a:bodyPr wrap="square">
            <a:spAutoFit/>
            <a:scene3d>
              <a:camera prst="orthographicFront"/>
              <a:lightRig rig="threePt" dir="t"/>
            </a:scene3d>
          </a:bodyPr>
          <a:lstStyle/>
          <a:p>
            <a:pPr>
              <a:lnSpc>
                <a:spcPct val="130000"/>
              </a:lnSpc>
            </a:pPr>
            <a:r>
              <a:rPr lang="zh-CN" altLang="en-US" sz="1200" dirty="0">
                <a:solidFill>
                  <a:schemeClr val="tx1">
                    <a:lumMod val="85000"/>
                    <a:lumOff val="15000"/>
                  </a:schemeClr>
                </a:solidFill>
                <a:cs typeface="+mn-ea"/>
                <a:sym typeface="+mn-lt"/>
              </a:rPr>
              <a:t>输入标题</a:t>
            </a:r>
          </a:p>
        </p:txBody>
      </p:sp>
      <p:sp>
        <p:nvSpPr>
          <p:cNvPr id="54" name="矩形 53"/>
          <p:cNvSpPr/>
          <p:nvPr/>
        </p:nvSpPr>
        <p:spPr>
          <a:xfrm>
            <a:off x="4568175" y="3884517"/>
            <a:ext cx="2648219" cy="715581"/>
          </a:xfrm>
          <a:prstGeom prst="rect">
            <a:avLst/>
          </a:prstGeom>
        </p:spPr>
        <p:txBody>
          <a:bodyPr wrap="square">
            <a:spAutoFit/>
            <a:scene3d>
              <a:camera prst="orthographicFront"/>
              <a:lightRig rig="threePt" dir="t"/>
            </a:scene3d>
          </a:bodyPr>
          <a:lstStyle/>
          <a:p>
            <a:pPr>
              <a:lnSpc>
                <a:spcPct val="150000"/>
              </a:lnSpc>
            </a:pPr>
            <a:r>
              <a:rPr lang="zh-CN" altLang="en-US" sz="900" dirty="0">
                <a:solidFill>
                  <a:schemeClr val="tx1">
                    <a:lumMod val="65000"/>
                    <a:lumOff val="35000"/>
                  </a:schemeClr>
                </a:solidFill>
                <a:cs typeface="+mn-ea"/>
                <a:sym typeface="+mn-lt"/>
              </a:rPr>
              <a:t>您的内容打在这里，或者通过复制您的文本后，在此您的内容打者通过复制您的文本后，在此框中选择粘贴，并选择只保留文字。</a:t>
            </a:r>
          </a:p>
        </p:txBody>
      </p:sp>
      <p:sp>
        <p:nvSpPr>
          <p:cNvPr id="56" name="矩形 55"/>
          <p:cNvSpPr/>
          <p:nvPr/>
        </p:nvSpPr>
        <p:spPr>
          <a:xfrm>
            <a:off x="4562615" y="3632674"/>
            <a:ext cx="1391169" cy="275332"/>
          </a:xfrm>
          <a:prstGeom prst="rect">
            <a:avLst/>
          </a:prstGeom>
        </p:spPr>
        <p:txBody>
          <a:bodyPr wrap="square">
            <a:spAutoFit/>
            <a:scene3d>
              <a:camera prst="orthographicFront"/>
              <a:lightRig rig="threePt" dir="t"/>
            </a:scene3d>
          </a:bodyPr>
          <a:lstStyle/>
          <a:p>
            <a:pPr>
              <a:lnSpc>
                <a:spcPct val="130000"/>
              </a:lnSpc>
            </a:pPr>
            <a:r>
              <a:rPr lang="zh-CN" altLang="en-US" sz="1200" dirty="0">
                <a:solidFill>
                  <a:schemeClr val="tx1">
                    <a:lumMod val="85000"/>
                    <a:lumOff val="15000"/>
                  </a:schemeClr>
                </a:solidFill>
                <a:cs typeface="+mn-ea"/>
                <a:sym typeface="+mn-lt"/>
              </a:rPr>
              <a:t>输入标题</a:t>
            </a:r>
          </a:p>
        </p:txBody>
      </p:sp>
      <p:sp>
        <p:nvSpPr>
          <p:cNvPr id="57" name="矩形 56"/>
          <p:cNvSpPr/>
          <p:nvPr/>
        </p:nvSpPr>
        <p:spPr>
          <a:xfrm>
            <a:off x="929237" y="1786223"/>
            <a:ext cx="2648219" cy="715581"/>
          </a:xfrm>
          <a:prstGeom prst="rect">
            <a:avLst/>
          </a:prstGeom>
        </p:spPr>
        <p:txBody>
          <a:bodyPr wrap="square">
            <a:spAutoFit/>
            <a:scene3d>
              <a:camera prst="orthographicFront"/>
              <a:lightRig rig="threePt" dir="t"/>
            </a:scene3d>
          </a:bodyPr>
          <a:lstStyle/>
          <a:p>
            <a:pPr>
              <a:lnSpc>
                <a:spcPct val="150000"/>
              </a:lnSpc>
            </a:pPr>
            <a:r>
              <a:rPr lang="zh-CN" altLang="en-US" sz="900" dirty="0">
                <a:solidFill>
                  <a:schemeClr val="tx1">
                    <a:lumMod val="65000"/>
                    <a:lumOff val="35000"/>
                  </a:schemeClr>
                </a:solidFill>
                <a:cs typeface="+mn-ea"/>
                <a:sym typeface="+mn-lt"/>
              </a:rPr>
              <a:t>您的内容打在这里，或者通过复制您的文本后，在此您的内容打者通过复制您的文本后，在此框中选择粘贴，并选择只保留文字。</a:t>
            </a:r>
          </a:p>
        </p:txBody>
      </p:sp>
      <p:sp>
        <p:nvSpPr>
          <p:cNvPr id="58" name="矩形 57"/>
          <p:cNvSpPr/>
          <p:nvPr/>
        </p:nvSpPr>
        <p:spPr>
          <a:xfrm>
            <a:off x="923678" y="1513369"/>
            <a:ext cx="1391169" cy="308867"/>
          </a:xfrm>
          <a:prstGeom prst="rect">
            <a:avLst/>
          </a:prstGeom>
        </p:spPr>
        <p:txBody>
          <a:bodyPr wrap="square">
            <a:spAutoFit/>
            <a:scene3d>
              <a:camera prst="orthographicFront"/>
              <a:lightRig rig="threePt" dir="t"/>
            </a:scene3d>
          </a:bodyPr>
          <a:lstStyle/>
          <a:p>
            <a:pPr>
              <a:lnSpc>
                <a:spcPct val="130000"/>
              </a:lnSpc>
            </a:pPr>
            <a:r>
              <a:rPr lang="zh-CN" altLang="en-US" sz="1200" dirty="0">
                <a:solidFill>
                  <a:schemeClr val="tx1">
                    <a:lumMod val="85000"/>
                    <a:lumOff val="15000"/>
                  </a:schemeClr>
                </a:solidFill>
                <a:cs typeface="+mn-ea"/>
                <a:sym typeface="+mn-lt"/>
              </a:rPr>
              <a:t>输入标题</a:t>
            </a:r>
          </a:p>
        </p:txBody>
      </p:sp>
      <p:sp>
        <p:nvSpPr>
          <p:cNvPr id="59" name="矩形 58"/>
          <p:cNvSpPr/>
          <p:nvPr/>
        </p:nvSpPr>
        <p:spPr>
          <a:xfrm>
            <a:off x="929237" y="3545193"/>
            <a:ext cx="2648219" cy="715581"/>
          </a:xfrm>
          <a:prstGeom prst="rect">
            <a:avLst/>
          </a:prstGeom>
        </p:spPr>
        <p:txBody>
          <a:bodyPr wrap="square">
            <a:spAutoFit/>
            <a:scene3d>
              <a:camera prst="orthographicFront"/>
              <a:lightRig rig="threePt" dir="t"/>
            </a:scene3d>
          </a:bodyPr>
          <a:lstStyle/>
          <a:p>
            <a:pPr>
              <a:lnSpc>
                <a:spcPct val="150000"/>
              </a:lnSpc>
            </a:pPr>
            <a:r>
              <a:rPr lang="zh-CN" altLang="en-US" sz="900" dirty="0">
                <a:solidFill>
                  <a:schemeClr val="tx1">
                    <a:lumMod val="65000"/>
                    <a:lumOff val="35000"/>
                  </a:schemeClr>
                </a:solidFill>
                <a:cs typeface="+mn-ea"/>
                <a:sym typeface="+mn-lt"/>
              </a:rPr>
              <a:t>您的内容打在这里，或者通过复制您的文本后，在此您的内容打者通过复制您的文本后，在此框中选择粘贴，并选择只保留文字。</a:t>
            </a:r>
          </a:p>
        </p:txBody>
      </p:sp>
      <p:sp>
        <p:nvSpPr>
          <p:cNvPr id="60" name="矩形 59"/>
          <p:cNvSpPr/>
          <p:nvPr/>
        </p:nvSpPr>
        <p:spPr>
          <a:xfrm>
            <a:off x="923678" y="3293350"/>
            <a:ext cx="1391169" cy="275332"/>
          </a:xfrm>
          <a:prstGeom prst="rect">
            <a:avLst/>
          </a:prstGeom>
        </p:spPr>
        <p:txBody>
          <a:bodyPr wrap="square">
            <a:spAutoFit/>
            <a:scene3d>
              <a:camera prst="orthographicFront"/>
              <a:lightRig rig="threePt" dir="t"/>
            </a:scene3d>
          </a:bodyPr>
          <a:lstStyle/>
          <a:p>
            <a:pPr>
              <a:lnSpc>
                <a:spcPct val="130000"/>
              </a:lnSpc>
            </a:pPr>
            <a:r>
              <a:rPr lang="zh-CN" altLang="en-US" sz="1200" dirty="0">
                <a:solidFill>
                  <a:schemeClr val="tx1">
                    <a:lumMod val="85000"/>
                    <a:lumOff val="15000"/>
                  </a:schemeClr>
                </a:solidFill>
                <a:cs typeface="+mn-ea"/>
                <a:sym typeface="+mn-lt"/>
              </a:rPr>
              <a:t>输入标题</a:t>
            </a:r>
          </a:p>
        </p:txBody>
      </p:sp>
      <p:sp>
        <p:nvSpPr>
          <p:cNvPr id="46" name="文本框 45"/>
          <p:cNvSpPr txBox="1"/>
          <p:nvPr/>
        </p:nvSpPr>
        <p:spPr>
          <a:xfrm>
            <a:off x="923678" y="260158"/>
            <a:ext cx="1929195" cy="461665"/>
          </a:xfrm>
          <a:prstGeom prst="rect">
            <a:avLst/>
          </a:prstGeom>
          <a:noFill/>
        </p:spPr>
        <p:txBody>
          <a:bodyPr wrap="square" rtlCol="0">
            <a:spAutoFit/>
          </a:bodyPr>
          <a:lstStyle/>
          <a:p>
            <a:pPr algn="dist"/>
            <a:r>
              <a:rPr lang="en-US" altLang="zh-CN" sz="2400" dirty="0">
                <a:solidFill>
                  <a:schemeClr val="tx1">
                    <a:lumMod val="75000"/>
                    <a:lumOff val="25000"/>
                  </a:schemeClr>
                </a:solidFill>
                <a:cs typeface="+mn-ea"/>
                <a:sym typeface="+mn-lt"/>
              </a:rPr>
              <a:t>02 </a:t>
            </a:r>
            <a:r>
              <a:rPr lang="zh-CN" altLang="en-US" sz="2400" dirty="0">
                <a:solidFill>
                  <a:schemeClr val="tx1">
                    <a:lumMod val="75000"/>
                    <a:lumOff val="25000"/>
                  </a:schemeClr>
                </a:solidFill>
                <a:cs typeface="+mn-ea"/>
                <a:sym typeface="+mn-lt"/>
              </a:rPr>
              <a:t>一级标题</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22437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nvGrpSpPr>
        <p:grpSpPr>
          <a:xfrm>
            <a:off x="3225245" y="1575852"/>
            <a:ext cx="2693511" cy="2694311"/>
            <a:chOff x="4300326" y="1842343"/>
            <a:chExt cx="3591348" cy="3592414"/>
          </a:xfrm>
        </p:grpSpPr>
        <p:sp>
          <p:nvSpPr>
            <p:cNvPr id="6" name="îšḻiďe"/>
            <p:cNvSpPr/>
            <p:nvPr/>
          </p:nvSpPr>
          <p:spPr>
            <a:xfrm>
              <a:off x="5226088" y="2767486"/>
              <a:ext cx="1906808" cy="1716124"/>
            </a:xfrm>
            <a:custGeom>
              <a:avLst/>
              <a:gdLst>
                <a:gd name="T0" fmla="*/ 116 w 257"/>
                <a:gd name="T1" fmla="*/ 232 h 232"/>
                <a:gd name="T2" fmla="*/ 124 w 257"/>
                <a:gd name="T3" fmla="*/ 224 h 232"/>
                <a:gd name="T4" fmla="*/ 116 w 257"/>
                <a:gd name="T5" fmla="*/ 216 h 232"/>
                <a:gd name="T6" fmla="*/ 16 w 257"/>
                <a:gd name="T7" fmla="*/ 116 h 232"/>
                <a:gd name="T8" fmla="*/ 116 w 257"/>
                <a:gd name="T9" fmla="*/ 16 h 232"/>
                <a:gd name="T10" fmla="*/ 216 w 257"/>
                <a:gd name="T11" fmla="*/ 116 h 232"/>
                <a:gd name="T12" fmla="*/ 212 w 257"/>
                <a:gd name="T13" fmla="*/ 150 h 232"/>
                <a:gd name="T14" fmla="*/ 204 w 257"/>
                <a:gd name="T15" fmla="*/ 132 h 232"/>
                <a:gd name="T16" fmla="*/ 194 w 257"/>
                <a:gd name="T17" fmla="*/ 127 h 232"/>
                <a:gd name="T18" fmla="*/ 189 w 257"/>
                <a:gd name="T19" fmla="*/ 138 h 232"/>
                <a:gd name="T20" fmla="*/ 204 w 257"/>
                <a:gd name="T21" fmla="*/ 174 h 232"/>
                <a:gd name="T22" fmla="*/ 204 w 257"/>
                <a:gd name="T23" fmla="*/ 175 h 232"/>
                <a:gd name="T24" fmla="*/ 204 w 257"/>
                <a:gd name="T25" fmla="*/ 175 h 232"/>
                <a:gd name="T26" fmla="*/ 205 w 257"/>
                <a:gd name="T27" fmla="*/ 176 h 232"/>
                <a:gd name="T28" fmla="*/ 205 w 257"/>
                <a:gd name="T29" fmla="*/ 176 h 232"/>
                <a:gd name="T30" fmla="*/ 206 w 257"/>
                <a:gd name="T31" fmla="*/ 177 h 232"/>
                <a:gd name="T32" fmla="*/ 207 w 257"/>
                <a:gd name="T33" fmla="*/ 178 h 232"/>
                <a:gd name="T34" fmla="*/ 208 w 257"/>
                <a:gd name="T35" fmla="*/ 178 h 232"/>
                <a:gd name="T36" fmla="*/ 209 w 257"/>
                <a:gd name="T37" fmla="*/ 179 h 232"/>
                <a:gd name="T38" fmla="*/ 210 w 257"/>
                <a:gd name="T39" fmla="*/ 179 h 232"/>
                <a:gd name="T40" fmla="*/ 210 w 257"/>
                <a:gd name="T41" fmla="*/ 179 h 232"/>
                <a:gd name="T42" fmla="*/ 211 w 257"/>
                <a:gd name="T43" fmla="*/ 179 h 232"/>
                <a:gd name="T44" fmla="*/ 211 w 257"/>
                <a:gd name="T45" fmla="*/ 179 h 232"/>
                <a:gd name="T46" fmla="*/ 212 w 257"/>
                <a:gd name="T47" fmla="*/ 179 h 232"/>
                <a:gd name="T48" fmla="*/ 213 w 257"/>
                <a:gd name="T49" fmla="*/ 179 h 232"/>
                <a:gd name="T50" fmla="*/ 214 w 257"/>
                <a:gd name="T51" fmla="*/ 179 h 232"/>
                <a:gd name="T52" fmla="*/ 215 w 257"/>
                <a:gd name="T53" fmla="*/ 178 h 232"/>
                <a:gd name="T54" fmla="*/ 215 w 257"/>
                <a:gd name="T55" fmla="*/ 178 h 232"/>
                <a:gd name="T56" fmla="*/ 252 w 257"/>
                <a:gd name="T57" fmla="*/ 157 h 232"/>
                <a:gd name="T58" fmla="*/ 255 w 257"/>
                <a:gd name="T59" fmla="*/ 146 h 232"/>
                <a:gd name="T60" fmla="*/ 244 w 257"/>
                <a:gd name="T61" fmla="*/ 143 h 232"/>
                <a:gd name="T62" fmla="*/ 228 w 257"/>
                <a:gd name="T63" fmla="*/ 152 h 232"/>
                <a:gd name="T64" fmla="*/ 232 w 257"/>
                <a:gd name="T65" fmla="*/ 116 h 232"/>
                <a:gd name="T66" fmla="*/ 116 w 257"/>
                <a:gd name="T67" fmla="*/ 0 h 232"/>
                <a:gd name="T68" fmla="*/ 0 w 257"/>
                <a:gd name="T69" fmla="*/ 116 h 232"/>
                <a:gd name="T70" fmla="*/ 116 w 257"/>
                <a:gd name="T71"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7" h="232">
                  <a:moveTo>
                    <a:pt x="116" y="232"/>
                  </a:moveTo>
                  <a:cubicBezTo>
                    <a:pt x="121" y="232"/>
                    <a:pt x="124" y="229"/>
                    <a:pt x="124" y="224"/>
                  </a:cubicBezTo>
                  <a:cubicBezTo>
                    <a:pt x="124" y="220"/>
                    <a:pt x="121" y="216"/>
                    <a:pt x="116" y="216"/>
                  </a:cubicBezTo>
                  <a:cubicBezTo>
                    <a:pt x="61" y="216"/>
                    <a:pt x="16" y="171"/>
                    <a:pt x="16" y="116"/>
                  </a:cubicBezTo>
                  <a:cubicBezTo>
                    <a:pt x="16" y="61"/>
                    <a:pt x="61" y="16"/>
                    <a:pt x="116" y="16"/>
                  </a:cubicBezTo>
                  <a:cubicBezTo>
                    <a:pt x="171" y="16"/>
                    <a:pt x="216" y="61"/>
                    <a:pt x="216" y="116"/>
                  </a:cubicBezTo>
                  <a:cubicBezTo>
                    <a:pt x="216" y="117"/>
                    <a:pt x="217" y="134"/>
                    <a:pt x="212" y="150"/>
                  </a:cubicBezTo>
                  <a:cubicBezTo>
                    <a:pt x="204" y="132"/>
                    <a:pt x="204" y="132"/>
                    <a:pt x="204" y="132"/>
                  </a:cubicBezTo>
                  <a:cubicBezTo>
                    <a:pt x="202" y="128"/>
                    <a:pt x="198" y="126"/>
                    <a:pt x="194" y="127"/>
                  </a:cubicBezTo>
                  <a:cubicBezTo>
                    <a:pt x="189" y="129"/>
                    <a:pt x="187" y="134"/>
                    <a:pt x="189" y="138"/>
                  </a:cubicBezTo>
                  <a:cubicBezTo>
                    <a:pt x="204" y="174"/>
                    <a:pt x="204" y="174"/>
                    <a:pt x="204" y="174"/>
                  </a:cubicBezTo>
                  <a:cubicBezTo>
                    <a:pt x="204" y="174"/>
                    <a:pt x="204" y="174"/>
                    <a:pt x="204" y="175"/>
                  </a:cubicBezTo>
                  <a:cubicBezTo>
                    <a:pt x="204" y="175"/>
                    <a:pt x="204" y="175"/>
                    <a:pt x="204" y="175"/>
                  </a:cubicBezTo>
                  <a:cubicBezTo>
                    <a:pt x="204" y="175"/>
                    <a:pt x="204" y="175"/>
                    <a:pt x="205" y="176"/>
                  </a:cubicBezTo>
                  <a:cubicBezTo>
                    <a:pt x="205" y="176"/>
                    <a:pt x="205" y="176"/>
                    <a:pt x="205" y="176"/>
                  </a:cubicBezTo>
                  <a:cubicBezTo>
                    <a:pt x="205" y="177"/>
                    <a:pt x="206" y="177"/>
                    <a:pt x="206" y="177"/>
                  </a:cubicBezTo>
                  <a:cubicBezTo>
                    <a:pt x="206" y="177"/>
                    <a:pt x="207" y="178"/>
                    <a:pt x="207" y="178"/>
                  </a:cubicBezTo>
                  <a:cubicBezTo>
                    <a:pt x="207" y="178"/>
                    <a:pt x="207" y="178"/>
                    <a:pt x="208" y="178"/>
                  </a:cubicBezTo>
                  <a:cubicBezTo>
                    <a:pt x="208" y="178"/>
                    <a:pt x="208" y="179"/>
                    <a:pt x="209" y="179"/>
                  </a:cubicBezTo>
                  <a:cubicBezTo>
                    <a:pt x="209" y="179"/>
                    <a:pt x="209" y="179"/>
                    <a:pt x="210" y="179"/>
                  </a:cubicBezTo>
                  <a:cubicBezTo>
                    <a:pt x="210" y="179"/>
                    <a:pt x="210" y="179"/>
                    <a:pt x="210" y="179"/>
                  </a:cubicBezTo>
                  <a:cubicBezTo>
                    <a:pt x="211" y="179"/>
                    <a:pt x="211" y="179"/>
                    <a:pt x="211" y="179"/>
                  </a:cubicBezTo>
                  <a:cubicBezTo>
                    <a:pt x="211" y="179"/>
                    <a:pt x="211" y="179"/>
                    <a:pt x="211" y="179"/>
                  </a:cubicBezTo>
                  <a:cubicBezTo>
                    <a:pt x="211" y="179"/>
                    <a:pt x="212" y="179"/>
                    <a:pt x="212" y="179"/>
                  </a:cubicBezTo>
                  <a:cubicBezTo>
                    <a:pt x="212" y="179"/>
                    <a:pt x="213" y="179"/>
                    <a:pt x="213" y="179"/>
                  </a:cubicBezTo>
                  <a:cubicBezTo>
                    <a:pt x="213" y="179"/>
                    <a:pt x="214" y="179"/>
                    <a:pt x="214" y="179"/>
                  </a:cubicBezTo>
                  <a:cubicBezTo>
                    <a:pt x="214" y="178"/>
                    <a:pt x="215" y="178"/>
                    <a:pt x="215" y="178"/>
                  </a:cubicBezTo>
                  <a:cubicBezTo>
                    <a:pt x="215" y="178"/>
                    <a:pt x="215" y="178"/>
                    <a:pt x="215" y="178"/>
                  </a:cubicBezTo>
                  <a:cubicBezTo>
                    <a:pt x="252" y="157"/>
                    <a:pt x="252" y="157"/>
                    <a:pt x="252" y="157"/>
                  </a:cubicBezTo>
                  <a:cubicBezTo>
                    <a:pt x="256" y="154"/>
                    <a:pt x="257" y="149"/>
                    <a:pt x="255" y="146"/>
                  </a:cubicBezTo>
                  <a:cubicBezTo>
                    <a:pt x="253" y="142"/>
                    <a:pt x="248" y="140"/>
                    <a:pt x="244" y="143"/>
                  </a:cubicBezTo>
                  <a:cubicBezTo>
                    <a:pt x="228" y="152"/>
                    <a:pt x="228" y="152"/>
                    <a:pt x="228" y="152"/>
                  </a:cubicBezTo>
                  <a:cubicBezTo>
                    <a:pt x="233" y="134"/>
                    <a:pt x="232" y="117"/>
                    <a:pt x="232" y="116"/>
                  </a:cubicBezTo>
                  <a:cubicBezTo>
                    <a:pt x="232" y="52"/>
                    <a:pt x="180" y="0"/>
                    <a:pt x="116" y="0"/>
                  </a:cubicBezTo>
                  <a:cubicBezTo>
                    <a:pt x="52" y="0"/>
                    <a:pt x="0" y="52"/>
                    <a:pt x="0" y="116"/>
                  </a:cubicBezTo>
                  <a:cubicBezTo>
                    <a:pt x="0" y="180"/>
                    <a:pt x="52" y="232"/>
                    <a:pt x="116" y="232"/>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sz="2800">
                <a:cs typeface="+mn-ea"/>
                <a:sym typeface="+mn-lt"/>
              </a:endParaRPr>
            </a:p>
          </p:txBody>
        </p:sp>
        <p:sp>
          <p:nvSpPr>
            <p:cNvPr id="7" name="ïṩ1îḍe"/>
            <p:cNvSpPr/>
            <p:nvPr/>
          </p:nvSpPr>
          <p:spPr>
            <a:xfrm rot="10800000">
              <a:off x="4300326" y="1842343"/>
              <a:ext cx="2112784" cy="1775074"/>
            </a:xfrm>
            <a:custGeom>
              <a:avLst/>
              <a:gdLst>
                <a:gd name="connsiteX0" fmla="*/ 370825 w 2466521"/>
                <a:gd name="connsiteY0" fmla="*/ 2072270 h 2072270"/>
                <a:gd name="connsiteX1" fmla="*/ 303147 w 2466521"/>
                <a:gd name="connsiteY1" fmla="*/ 2068853 h 2072270"/>
                <a:gd name="connsiteX2" fmla="*/ 284239 w 2466521"/>
                <a:gd name="connsiteY2" fmla="*/ 2066281 h 2072270"/>
                <a:gd name="connsiteX3" fmla="*/ 47099 w 2466521"/>
                <a:gd name="connsiteY3" fmla="*/ 1877727 h 2072270"/>
                <a:gd name="connsiteX4" fmla="*/ 62381 w 2466521"/>
                <a:gd name="connsiteY4" fmla="*/ 1481505 h 2072270"/>
                <a:gd name="connsiteX5" fmla="*/ 215929 w 2466521"/>
                <a:gd name="connsiteY5" fmla="*/ 1344762 h 2072270"/>
                <a:gd name="connsiteX6" fmla="*/ 307716 w 2466521"/>
                <a:gd name="connsiteY6" fmla="*/ 1313682 h 2072270"/>
                <a:gd name="connsiteX7" fmla="*/ 370825 w 2466521"/>
                <a:gd name="connsiteY7" fmla="*/ 1316868 h 2072270"/>
                <a:gd name="connsiteX8" fmla="*/ 1705439 w 2466521"/>
                <a:gd name="connsiteY8" fmla="*/ 112493 h 2072270"/>
                <a:gd name="connsiteX9" fmla="*/ 1709142 w 2466521"/>
                <a:gd name="connsiteY9" fmla="*/ 39163 h 2072270"/>
                <a:gd name="connsiteX10" fmla="*/ 1718451 w 2466521"/>
                <a:gd name="connsiteY10" fmla="*/ 53001 h 2072270"/>
                <a:gd name="connsiteX11" fmla="*/ 1815545 w 2466521"/>
                <a:gd name="connsiteY11" fmla="*/ 136486 h 2072270"/>
                <a:gd name="connsiteX12" fmla="*/ 2300446 w 2466521"/>
                <a:gd name="connsiteY12" fmla="*/ 155189 h 2072270"/>
                <a:gd name="connsiteX13" fmla="*/ 2403682 w 2466521"/>
                <a:gd name="connsiteY13" fmla="*/ 79431 h 2072270"/>
                <a:gd name="connsiteX14" fmla="*/ 2466521 w 2466521"/>
                <a:gd name="connsiteY14" fmla="*/ 0 h 2072270"/>
                <a:gd name="connsiteX15" fmla="*/ 2456941 w 2466521"/>
                <a:gd name="connsiteY15" fmla="*/ 189728 h 2072270"/>
                <a:gd name="connsiteX16" fmla="*/ 370825 w 2466521"/>
                <a:gd name="connsiteY16" fmla="*/ 2072270 h 2072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66521" h="2072270">
                  <a:moveTo>
                    <a:pt x="370825" y="2072270"/>
                  </a:moveTo>
                  <a:lnTo>
                    <a:pt x="303147" y="2068853"/>
                  </a:lnTo>
                  <a:lnTo>
                    <a:pt x="284239" y="2066281"/>
                  </a:lnTo>
                  <a:cubicBezTo>
                    <a:pt x="184305" y="2038557"/>
                    <a:pt x="98017" y="1971400"/>
                    <a:pt x="47099" y="1877727"/>
                  </a:cubicBezTo>
                  <a:cubicBezTo>
                    <a:pt x="-20793" y="1752830"/>
                    <a:pt x="-14929" y="1600802"/>
                    <a:pt x="62381" y="1481505"/>
                  </a:cubicBezTo>
                  <a:cubicBezTo>
                    <a:pt x="101036" y="1421857"/>
                    <a:pt x="154456" y="1375169"/>
                    <a:pt x="215929" y="1344762"/>
                  </a:cubicBezTo>
                  <a:lnTo>
                    <a:pt x="307716" y="1313682"/>
                  </a:lnTo>
                  <a:lnTo>
                    <a:pt x="370825" y="1316868"/>
                  </a:lnTo>
                  <a:cubicBezTo>
                    <a:pt x="1065430" y="1316868"/>
                    <a:pt x="1636739" y="788972"/>
                    <a:pt x="1705439" y="112493"/>
                  </a:cubicBezTo>
                  <a:lnTo>
                    <a:pt x="1709142" y="39163"/>
                  </a:lnTo>
                  <a:lnTo>
                    <a:pt x="1718451" y="53001"/>
                  </a:lnTo>
                  <a:cubicBezTo>
                    <a:pt x="1746512" y="84662"/>
                    <a:pt x="1779046" y="112833"/>
                    <a:pt x="1815545" y="136486"/>
                  </a:cubicBezTo>
                  <a:cubicBezTo>
                    <a:pt x="1961542" y="231099"/>
                    <a:pt x="2147595" y="238275"/>
                    <a:pt x="2300446" y="155189"/>
                  </a:cubicBezTo>
                  <a:cubicBezTo>
                    <a:pt x="2338659" y="134418"/>
                    <a:pt x="2373266" y="108837"/>
                    <a:pt x="2403682" y="79431"/>
                  </a:cubicBezTo>
                  <a:lnTo>
                    <a:pt x="2466521" y="0"/>
                  </a:lnTo>
                  <a:lnTo>
                    <a:pt x="2456941" y="189728"/>
                  </a:lnTo>
                  <a:cubicBezTo>
                    <a:pt x="2349556" y="1247124"/>
                    <a:pt x="1456552" y="2072270"/>
                    <a:pt x="370825" y="2072270"/>
                  </a:cubicBezTo>
                  <a:close/>
                </a:path>
              </a:pathLst>
            </a:cu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sz="2800">
                <a:cs typeface="+mn-ea"/>
                <a:sym typeface="+mn-lt"/>
              </a:endParaRPr>
            </a:p>
          </p:txBody>
        </p:sp>
        <p:sp>
          <p:nvSpPr>
            <p:cNvPr id="8" name="íšlîḋè"/>
            <p:cNvSpPr/>
            <p:nvPr/>
          </p:nvSpPr>
          <p:spPr>
            <a:xfrm rot="10800000">
              <a:off x="6296841" y="1861421"/>
              <a:ext cx="1594833" cy="2055986"/>
            </a:xfrm>
            <a:custGeom>
              <a:avLst/>
              <a:gdLst>
                <a:gd name="connsiteX0" fmla="*/ 1807547 w 1861852"/>
                <a:gd name="connsiteY0" fmla="*/ 2400216 h 2400216"/>
                <a:gd name="connsiteX1" fmla="*/ 1674335 w 1861852"/>
                <a:gd name="connsiteY1" fmla="*/ 2379885 h 2400216"/>
                <a:gd name="connsiteX2" fmla="*/ 0 w 1861852"/>
                <a:gd name="connsiteY2" fmla="*/ 325545 h 2400216"/>
                <a:gd name="connsiteX3" fmla="*/ 1464 w 1861852"/>
                <a:gd name="connsiteY3" fmla="*/ 296556 h 2400216"/>
                <a:gd name="connsiteX4" fmla="*/ 3139 w 1861852"/>
                <a:gd name="connsiteY4" fmla="*/ 284239 h 2400216"/>
                <a:gd name="connsiteX5" fmla="*/ 191693 w 1861852"/>
                <a:gd name="connsiteY5" fmla="*/ 47099 h 2400216"/>
                <a:gd name="connsiteX6" fmla="*/ 587915 w 1861852"/>
                <a:gd name="connsiteY6" fmla="*/ 62381 h 2400216"/>
                <a:gd name="connsiteX7" fmla="*/ 724658 w 1861852"/>
                <a:gd name="connsiteY7" fmla="*/ 215929 h 2400216"/>
                <a:gd name="connsiteX8" fmla="*/ 756229 w 1861852"/>
                <a:gd name="connsiteY8" fmla="*/ 309165 h 2400216"/>
                <a:gd name="connsiteX9" fmla="*/ 755402 w 1861852"/>
                <a:gd name="connsiteY9" fmla="*/ 325545 h 2400216"/>
                <a:gd name="connsiteX10" fmla="*/ 1826575 w 1861852"/>
                <a:gd name="connsiteY10" fmla="*/ 1639830 h 2400216"/>
                <a:gd name="connsiteX11" fmla="*/ 1861852 w 1861852"/>
                <a:gd name="connsiteY11" fmla="*/ 1645214 h 2400216"/>
                <a:gd name="connsiteX12" fmla="*/ 1799125 w 1861852"/>
                <a:gd name="connsiteY12" fmla="*/ 1687413 h 2400216"/>
                <a:gd name="connsiteX13" fmla="*/ 1715640 w 1861852"/>
                <a:gd name="connsiteY13" fmla="*/ 1784507 h 2400216"/>
                <a:gd name="connsiteX14" fmla="*/ 1696937 w 1861852"/>
                <a:gd name="connsiteY14" fmla="*/ 2269408 h 2400216"/>
                <a:gd name="connsiteX15" fmla="*/ 1772695 w 1861852"/>
                <a:gd name="connsiteY15" fmla="*/ 2372644 h 2400216"/>
                <a:gd name="connsiteX16" fmla="*/ 1807547 w 1861852"/>
                <a:gd name="connsiteY16" fmla="*/ 2400216 h 2400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61852" h="2400216">
                  <a:moveTo>
                    <a:pt x="1807547" y="2400216"/>
                  </a:moveTo>
                  <a:lnTo>
                    <a:pt x="1674335" y="2379885"/>
                  </a:lnTo>
                  <a:cubicBezTo>
                    <a:pt x="718794" y="2184353"/>
                    <a:pt x="0" y="1338891"/>
                    <a:pt x="0" y="325545"/>
                  </a:cubicBezTo>
                  <a:lnTo>
                    <a:pt x="1464" y="296556"/>
                  </a:lnTo>
                  <a:lnTo>
                    <a:pt x="3139" y="284239"/>
                  </a:lnTo>
                  <a:cubicBezTo>
                    <a:pt x="30863" y="184305"/>
                    <a:pt x="98020" y="98017"/>
                    <a:pt x="191693" y="47099"/>
                  </a:cubicBezTo>
                  <a:cubicBezTo>
                    <a:pt x="316590" y="-20793"/>
                    <a:pt x="468618" y="-14929"/>
                    <a:pt x="587915" y="62381"/>
                  </a:cubicBezTo>
                  <a:cubicBezTo>
                    <a:pt x="647564" y="101036"/>
                    <a:pt x="694251" y="154456"/>
                    <a:pt x="724658" y="215929"/>
                  </a:cubicBezTo>
                  <a:lnTo>
                    <a:pt x="756229" y="309165"/>
                  </a:lnTo>
                  <a:lnTo>
                    <a:pt x="755402" y="325545"/>
                  </a:lnTo>
                  <a:cubicBezTo>
                    <a:pt x="755402" y="973843"/>
                    <a:pt x="1215258" y="1514736"/>
                    <a:pt x="1826575" y="1639830"/>
                  </a:cubicBezTo>
                  <a:lnTo>
                    <a:pt x="1861852" y="1645214"/>
                  </a:lnTo>
                  <a:lnTo>
                    <a:pt x="1799125" y="1687413"/>
                  </a:lnTo>
                  <a:cubicBezTo>
                    <a:pt x="1767464" y="1715474"/>
                    <a:pt x="1739293" y="1748008"/>
                    <a:pt x="1715640" y="1784507"/>
                  </a:cubicBezTo>
                  <a:cubicBezTo>
                    <a:pt x="1621027" y="1930504"/>
                    <a:pt x="1613851" y="2116557"/>
                    <a:pt x="1696937" y="2269408"/>
                  </a:cubicBezTo>
                  <a:cubicBezTo>
                    <a:pt x="1717709" y="2307621"/>
                    <a:pt x="1743290" y="2342228"/>
                    <a:pt x="1772695" y="2372644"/>
                  </a:cubicBezTo>
                  <a:lnTo>
                    <a:pt x="1807547" y="2400216"/>
                  </a:lnTo>
                  <a:close/>
                </a:path>
              </a:pathLst>
            </a:custGeom>
            <a:solidFill>
              <a:srgbClr val="0213A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sz="2800">
                <a:cs typeface="+mn-ea"/>
                <a:sym typeface="+mn-lt"/>
              </a:endParaRPr>
            </a:p>
          </p:txBody>
        </p:sp>
        <p:sp>
          <p:nvSpPr>
            <p:cNvPr id="9" name="i$ľïḑé"/>
            <p:cNvSpPr/>
            <p:nvPr/>
          </p:nvSpPr>
          <p:spPr>
            <a:xfrm rot="10800000">
              <a:off x="4308164" y="3509481"/>
              <a:ext cx="1578547" cy="1902533"/>
            </a:xfrm>
            <a:custGeom>
              <a:avLst/>
              <a:gdLst>
                <a:gd name="connsiteX0" fmla="*/ 1444238 w 1842839"/>
                <a:gd name="connsiteY0" fmla="*/ 2220782 h 2221070"/>
                <a:gd name="connsiteX1" fmla="*/ 1248227 w 1842839"/>
                <a:gd name="connsiteY1" fmla="*/ 2158690 h 2221070"/>
                <a:gd name="connsiteX2" fmla="*/ 1111484 w 1842839"/>
                <a:gd name="connsiteY2" fmla="*/ 2005141 h 2221070"/>
                <a:gd name="connsiteX3" fmla="*/ 1091568 w 1842839"/>
                <a:gd name="connsiteY3" fmla="*/ 1946324 h 2221070"/>
                <a:gd name="connsiteX4" fmla="*/ 1090906 w 1842839"/>
                <a:gd name="connsiteY4" fmla="*/ 1933225 h 2221070"/>
                <a:gd name="connsiteX5" fmla="*/ 1073259 w 1842839"/>
                <a:gd name="connsiteY5" fmla="*/ 1817593 h 2221070"/>
                <a:gd name="connsiteX6" fmla="*/ 1072426 w 1842839"/>
                <a:gd name="connsiteY6" fmla="*/ 1803275 h 2221070"/>
                <a:gd name="connsiteX7" fmla="*/ 1071057 w 1842839"/>
                <a:gd name="connsiteY7" fmla="*/ 1803169 h 2221070"/>
                <a:gd name="connsiteX8" fmla="*/ 1070577 w 1842839"/>
                <a:gd name="connsiteY8" fmla="*/ 1800023 h 2221070"/>
                <a:gd name="connsiteX9" fmla="*/ 26659 w 1842839"/>
                <a:gd name="connsiteY9" fmla="*/ 756105 h 2221070"/>
                <a:gd name="connsiteX10" fmla="*/ 0 w 1842839"/>
                <a:gd name="connsiteY10" fmla="*/ 752036 h 2221070"/>
                <a:gd name="connsiteX11" fmla="*/ 71201 w 1842839"/>
                <a:gd name="connsiteY11" fmla="*/ 704136 h 2221070"/>
                <a:gd name="connsiteX12" fmla="*/ 154686 w 1842839"/>
                <a:gd name="connsiteY12" fmla="*/ 607042 h 2221070"/>
                <a:gd name="connsiteX13" fmla="*/ 173389 w 1842839"/>
                <a:gd name="connsiteY13" fmla="*/ 122141 h 2221070"/>
                <a:gd name="connsiteX14" fmla="*/ 97631 w 1842839"/>
                <a:gd name="connsiteY14" fmla="*/ 18905 h 2221070"/>
                <a:gd name="connsiteX15" fmla="*/ 73735 w 1842839"/>
                <a:gd name="connsiteY15" fmla="*/ 0 h 2221070"/>
                <a:gd name="connsiteX16" fmla="*/ 178899 w 1842839"/>
                <a:gd name="connsiteY16" fmla="*/ 16050 h 2221070"/>
                <a:gd name="connsiteX17" fmla="*/ 1842408 w 1842839"/>
                <a:gd name="connsiteY17" fmla="*/ 1855990 h 2221070"/>
                <a:gd name="connsiteX18" fmla="*/ 1842839 w 1842839"/>
                <a:gd name="connsiteY18" fmla="*/ 1864516 h 2221070"/>
                <a:gd name="connsiteX19" fmla="*/ 1833003 w 1842839"/>
                <a:gd name="connsiteY19" fmla="*/ 1936832 h 2221070"/>
                <a:gd name="connsiteX20" fmla="*/ 1644449 w 1842839"/>
                <a:gd name="connsiteY20" fmla="*/ 2173972 h 2221070"/>
                <a:gd name="connsiteX21" fmla="*/ 1444238 w 1842839"/>
                <a:gd name="connsiteY21" fmla="*/ 2220782 h 222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42839" h="2221070">
                  <a:moveTo>
                    <a:pt x="1444238" y="2220782"/>
                  </a:moveTo>
                  <a:cubicBezTo>
                    <a:pt x="1375707" y="2218139"/>
                    <a:pt x="1307876" y="2197345"/>
                    <a:pt x="1248227" y="2158690"/>
                  </a:cubicBezTo>
                  <a:cubicBezTo>
                    <a:pt x="1188579" y="2120035"/>
                    <a:pt x="1141891" y="2066615"/>
                    <a:pt x="1111484" y="2005141"/>
                  </a:cubicBezTo>
                  <a:lnTo>
                    <a:pt x="1091568" y="1946324"/>
                  </a:lnTo>
                  <a:lnTo>
                    <a:pt x="1090906" y="1933225"/>
                  </a:lnTo>
                  <a:lnTo>
                    <a:pt x="1073259" y="1817593"/>
                  </a:lnTo>
                  <a:lnTo>
                    <a:pt x="1072426" y="1803275"/>
                  </a:lnTo>
                  <a:lnTo>
                    <a:pt x="1071057" y="1803169"/>
                  </a:lnTo>
                  <a:lnTo>
                    <a:pt x="1070577" y="1800023"/>
                  </a:lnTo>
                  <a:cubicBezTo>
                    <a:pt x="963354" y="1276037"/>
                    <a:pt x="550645" y="863328"/>
                    <a:pt x="26659" y="756105"/>
                  </a:cubicBezTo>
                  <a:lnTo>
                    <a:pt x="0" y="752036"/>
                  </a:lnTo>
                  <a:lnTo>
                    <a:pt x="71201" y="704136"/>
                  </a:lnTo>
                  <a:cubicBezTo>
                    <a:pt x="102862" y="676075"/>
                    <a:pt x="131033" y="643541"/>
                    <a:pt x="154686" y="607042"/>
                  </a:cubicBezTo>
                  <a:cubicBezTo>
                    <a:pt x="249299" y="461045"/>
                    <a:pt x="256475" y="274992"/>
                    <a:pt x="173389" y="122141"/>
                  </a:cubicBezTo>
                  <a:cubicBezTo>
                    <a:pt x="152618" y="83928"/>
                    <a:pt x="127037" y="49321"/>
                    <a:pt x="97631" y="18905"/>
                  </a:cubicBezTo>
                  <a:lnTo>
                    <a:pt x="73735" y="0"/>
                  </a:lnTo>
                  <a:lnTo>
                    <a:pt x="178899" y="16050"/>
                  </a:lnTo>
                  <a:cubicBezTo>
                    <a:pt x="1066187" y="197616"/>
                    <a:pt x="1749341" y="939580"/>
                    <a:pt x="1842408" y="1855990"/>
                  </a:cubicBezTo>
                  <a:lnTo>
                    <a:pt x="1842839" y="1864516"/>
                  </a:lnTo>
                  <a:lnTo>
                    <a:pt x="1833003" y="1936832"/>
                  </a:lnTo>
                  <a:cubicBezTo>
                    <a:pt x="1805279" y="2036766"/>
                    <a:pt x="1738122" y="2123054"/>
                    <a:pt x="1644449" y="2173972"/>
                  </a:cubicBezTo>
                  <a:cubicBezTo>
                    <a:pt x="1582001" y="2207918"/>
                    <a:pt x="1512769" y="2223425"/>
                    <a:pt x="1444238" y="2220782"/>
                  </a:cubicBezTo>
                  <a:close/>
                </a:path>
              </a:pathLst>
            </a:custGeom>
            <a:solidFill>
              <a:srgbClr val="0213A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sz="2800">
                <a:cs typeface="+mn-ea"/>
                <a:sym typeface="+mn-lt"/>
              </a:endParaRPr>
            </a:p>
          </p:txBody>
        </p:sp>
        <p:sp>
          <p:nvSpPr>
            <p:cNvPr id="10" name="i$ḻiḓé"/>
            <p:cNvSpPr/>
            <p:nvPr/>
          </p:nvSpPr>
          <p:spPr>
            <a:xfrm rot="10800000">
              <a:off x="5763184" y="3805353"/>
              <a:ext cx="2116163" cy="1629404"/>
            </a:xfrm>
            <a:custGeom>
              <a:avLst/>
              <a:gdLst>
                <a:gd name="connsiteX0" fmla="*/ 756723 w 2470467"/>
                <a:gd name="connsiteY0" fmla="*/ 1902212 h 1902212"/>
                <a:gd name="connsiteX1" fmla="*/ 717833 w 2470467"/>
                <a:gd name="connsiteY1" fmla="*/ 1844405 h 1902212"/>
                <a:gd name="connsiteX2" fmla="*/ 620739 w 2470467"/>
                <a:gd name="connsiteY2" fmla="*/ 1760920 h 1902212"/>
                <a:gd name="connsiteX3" fmla="*/ 135838 w 2470467"/>
                <a:gd name="connsiteY3" fmla="*/ 1742217 h 1902212"/>
                <a:gd name="connsiteX4" fmla="*/ 32602 w 2470467"/>
                <a:gd name="connsiteY4" fmla="*/ 1817975 h 1902212"/>
                <a:gd name="connsiteX5" fmla="*/ 0 w 2470467"/>
                <a:gd name="connsiteY5" fmla="*/ 1859186 h 1902212"/>
                <a:gd name="connsiteX6" fmla="*/ 28211 w 2470467"/>
                <a:gd name="connsiteY6" fmla="*/ 1674335 h 1902212"/>
                <a:gd name="connsiteX7" fmla="*/ 2082551 w 2470467"/>
                <a:gd name="connsiteY7" fmla="*/ 0 h 1902212"/>
                <a:gd name="connsiteX8" fmla="*/ 2195875 w 2470467"/>
                <a:gd name="connsiteY8" fmla="*/ 5722 h 1902212"/>
                <a:gd name="connsiteX9" fmla="*/ 2280810 w 2470467"/>
                <a:gd name="connsiteY9" fmla="*/ 41993 h 1902212"/>
                <a:gd name="connsiteX10" fmla="*/ 2423369 w 2470467"/>
                <a:gd name="connsiteY10" fmla="*/ 190157 h 1902212"/>
                <a:gd name="connsiteX11" fmla="*/ 2408087 w 2470467"/>
                <a:gd name="connsiteY11" fmla="*/ 586379 h 1902212"/>
                <a:gd name="connsiteX12" fmla="*/ 2157128 w 2470467"/>
                <a:gd name="connsiteY12" fmla="*/ 756107 h 1902212"/>
                <a:gd name="connsiteX13" fmla="*/ 2128954 w 2470467"/>
                <a:gd name="connsiteY13" fmla="*/ 757745 h 1902212"/>
                <a:gd name="connsiteX14" fmla="*/ 2082551 w 2470467"/>
                <a:gd name="connsiteY14" fmla="*/ 755402 h 1902212"/>
                <a:gd name="connsiteX15" fmla="*/ 768266 w 2470467"/>
                <a:gd name="connsiteY15" fmla="*/ 1826575 h 1902212"/>
                <a:gd name="connsiteX16" fmla="*/ 756723 w 2470467"/>
                <a:gd name="connsiteY16" fmla="*/ 1902212 h 1902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70467" h="1902212">
                  <a:moveTo>
                    <a:pt x="756723" y="1902212"/>
                  </a:moveTo>
                  <a:lnTo>
                    <a:pt x="717833" y="1844405"/>
                  </a:lnTo>
                  <a:cubicBezTo>
                    <a:pt x="689772" y="1812744"/>
                    <a:pt x="657238" y="1784573"/>
                    <a:pt x="620739" y="1760920"/>
                  </a:cubicBezTo>
                  <a:cubicBezTo>
                    <a:pt x="474742" y="1666307"/>
                    <a:pt x="288689" y="1659131"/>
                    <a:pt x="135838" y="1742217"/>
                  </a:cubicBezTo>
                  <a:cubicBezTo>
                    <a:pt x="97625" y="1762989"/>
                    <a:pt x="63018" y="1788570"/>
                    <a:pt x="32602" y="1817975"/>
                  </a:cubicBezTo>
                  <a:lnTo>
                    <a:pt x="0" y="1859186"/>
                  </a:lnTo>
                  <a:lnTo>
                    <a:pt x="28211" y="1674335"/>
                  </a:lnTo>
                  <a:cubicBezTo>
                    <a:pt x="223744" y="718794"/>
                    <a:pt x="1069206" y="0"/>
                    <a:pt x="2082551" y="0"/>
                  </a:cubicBezTo>
                  <a:lnTo>
                    <a:pt x="2195875" y="5722"/>
                  </a:lnTo>
                  <a:lnTo>
                    <a:pt x="2280810" y="41993"/>
                  </a:lnTo>
                  <a:cubicBezTo>
                    <a:pt x="2339758" y="77045"/>
                    <a:pt x="2389424" y="127708"/>
                    <a:pt x="2423369" y="190157"/>
                  </a:cubicBezTo>
                  <a:cubicBezTo>
                    <a:pt x="2491261" y="315054"/>
                    <a:pt x="2485397" y="467082"/>
                    <a:pt x="2408087" y="586379"/>
                  </a:cubicBezTo>
                  <a:cubicBezTo>
                    <a:pt x="2350105" y="675852"/>
                    <a:pt x="2258900" y="736163"/>
                    <a:pt x="2157128" y="756107"/>
                  </a:cubicBezTo>
                  <a:lnTo>
                    <a:pt x="2128954" y="757745"/>
                  </a:lnTo>
                  <a:lnTo>
                    <a:pt x="2082551" y="755402"/>
                  </a:lnTo>
                  <a:cubicBezTo>
                    <a:pt x="1434253" y="755402"/>
                    <a:pt x="893360" y="1215258"/>
                    <a:pt x="768266" y="1826575"/>
                  </a:cubicBezTo>
                  <a:lnTo>
                    <a:pt x="756723" y="1902212"/>
                  </a:lnTo>
                  <a:close/>
                </a:path>
              </a:pathLst>
            </a:cu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sz="2800">
                <a:cs typeface="+mn-ea"/>
                <a:sym typeface="+mn-lt"/>
              </a:endParaRPr>
            </a:p>
          </p:txBody>
        </p:sp>
        <p:sp>
          <p:nvSpPr>
            <p:cNvPr id="11" name="ïśḻíḍé"/>
            <p:cNvSpPr/>
            <p:nvPr/>
          </p:nvSpPr>
          <p:spPr bwMode="auto">
            <a:xfrm>
              <a:off x="5800302" y="3319093"/>
              <a:ext cx="591396" cy="609685"/>
            </a:xfrm>
            <a:custGeom>
              <a:avLst/>
              <a:gdLst>
                <a:gd name="T0" fmla="*/ 5363 w 5499"/>
                <a:gd name="T1" fmla="*/ 3729 h 5677"/>
                <a:gd name="T2" fmla="*/ 4520 w 5499"/>
                <a:gd name="T3" fmla="*/ 2649 h 5677"/>
                <a:gd name="T4" fmla="*/ 3673 w 5499"/>
                <a:gd name="T5" fmla="*/ 3040 h 5677"/>
                <a:gd name="T6" fmla="*/ 3023 w 5499"/>
                <a:gd name="T7" fmla="*/ 2741 h 5677"/>
                <a:gd name="T8" fmla="*/ 3454 w 5499"/>
                <a:gd name="T9" fmla="*/ 1972 h 5677"/>
                <a:gd name="T10" fmla="*/ 3507 w 5499"/>
                <a:gd name="T11" fmla="*/ 1328 h 5677"/>
                <a:gd name="T12" fmla="*/ 2170 w 5499"/>
                <a:gd name="T13" fmla="*/ 0 h 5677"/>
                <a:gd name="T14" fmla="*/ 1102 w 5499"/>
                <a:gd name="T15" fmla="*/ 1508 h 5677"/>
                <a:gd name="T16" fmla="*/ 1279 w 5499"/>
                <a:gd name="T17" fmla="*/ 2144 h 5677"/>
                <a:gd name="T18" fmla="*/ 1534 w 5499"/>
                <a:gd name="T19" fmla="*/ 2877 h 5677"/>
                <a:gd name="T20" fmla="*/ 3 w 5499"/>
                <a:gd name="T21" fmla="*/ 5432 h 5677"/>
                <a:gd name="T22" fmla="*/ 4372 w 5499"/>
                <a:gd name="T23" fmla="*/ 5653 h 5677"/>
                <a:gd name="T24" fmla="*/ 4996 w 5499"/>
                <a:gd name="T25" fmla="*/ 5161 h 5677"/>
                <a:gd name="T26" fmla="*/ 5363 w 5499"/>
                <a:gd name="T27" fmla="*/ 3960 h 5677"/>
                <a:gd name="T28" fmla="*/ 2075 w 5499"/>
                <a:gd name="T29" fmla="*/ 3721 h 5677"/>
                <a:gd name="T30" fmla="*/ 1829 w 5499"/>
                <a:gd name="T31" fmla="*/ 3415 h 5677"/>
                <a:gd name="T32" fmla="*/ 1924 w 5499"/>
                <a:gd name="T33" fmla="*/ 2970 h 5677"/>
                <a:gd name="T34" fmla="*/ 2135 w 5499"/>
                <a:gd name="T35" fmla="*/ 3252 h 5677"/>
                <a:gd name="T36" fmla="*/ 2140 w 5499"/>
                <a:gd name="T37" fmla="*/ 3663 h 5677"/>
                <a:gd name="T38" fmla="*/ 2592 w 5499"/>
                <a:gd name="T39" fmla="*/ 3721 h 5677"/>
                <a:gd name="T40" fmla="*/ 2492 w 5499"/>
                <a:gd name="T41" fmla="*/ 3318 h 5677"/>
                <a:gd name="T42" fmla="*/ 2533 w 5499"/>
                <a:gd name="T43" fmla="*/ 3090 h 5677"/>
                <a:gd name="T44" fmla="*/ 2807 w 5499"/>
                <a:gd name="T45" fmla="*/ 2972 h 5677"/>
                <a:gd name="T46" fmla="*/ 2825 w 5499"/>
                <a:gd name="T47" fmla="*/ 3454 h 5677"/>
                <a:gd name="T48" fmla="*/ 1776 w 5499"/>
                <a:gd name="T49" fmla="*/ 2351 h 5677"/>
                <a:gd name="T50" fmla="*/ 1477 w 5499"/>
                <a:gd name="T51" fmla="*/ 1747 h 5677"/>
                <a:gd name="T52" fmla="*/ 1513 w 5499"/>
                <a:gd name="T53" fmla="*/ 1522 h 5677"/>
                <a:gd name="T54" fmla="*/ 1575 w 5499"/>
                <a:gd name="T55" fmla="*/ 1348 h 5677"/>
                <a:gd name="T56" fmla="*/ 2781 w 5499"/>
                <a:gd name="T57" fmla="*/ 1554 h 5677"/>
                <a:gd name="T58" fmla="*/ 3119 w 5499"/>
                <a:gd name="T59" fmla="*/ 1522 h 5677"/>
                <a:gd name="T60" fmla="*/ 3219 w 5499"/>
                <a:gd name="T61" fmla="*/ 1693 h 5677"/>
                <a:gd name="T62" fmla="*/ 3123 w 5499"/>
                <a:gd name="T63" fmla="*/ 1815 h 5677"/>
                <a:gd name="T64" fmla="*/ 5035 w 5499"/>
                <a:gd name="T65" fmla="*/ 4769 h 5677"/>
                <a:gd name="T66" fmla="*/ 4520 w 5499"/>
                <a:gd name="T67" fmla="*/ 5367 h 5677"/>
                <a:gd name="T68" fmla="*/ 3887 w 5499"/>
                <a:gd name="T69" fmla="*/ 4672 h 5677"/>
                <a:gd name="T70" fmla="*/ 4121 w 5499"/>
                <a:gd name="T71" fmla="*/ 4395 h 5677"/>
                <a:gd name="T72" fmla="*/ 4693 w 5499"/>
                <a:gd name="T73" fmla="*/ 4475 h 5677"/>
                <a:gd name="T74" fmla="*/ 3985 w 5499"/>
                <a:gd name="T75" fmla="*/ 4136 h 5677"/>
                <a:gd name="T76" fmla="*/ 4355 w 5499"/>
                <a:gd name="T77" fmla="*/ 3316 h 5677"/>
                <a:gd name="T78" fmla="*/ 4686 w 5499"/>
                <a:gd name="T79" fmla="*/ 3124 h 5677"/>
                <a:gd name="T80" fmla="*/ 5064 w 5499"/>
                <a:gd name="T81" fmla="*/ 3650 h 5677"/>
                <a:gd name="T82" fmla="*/ 4693 w 5499"/>
                <a:gd name="T83" fmla="*/ 3744 h 5677"/>
                <a:gd name="T84" fmla="*/ 4379 w 5499"/>
                <a:gd name="T85" fmla="*/ 3819 h 5677"/>
                <a:gd name="T86" fmla="*/ 5110 w 5499"/>
                <a:gd name="T87" fmla="*/ 4137 h 5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499" h="5677">
                  <a:moveTo>
                    <a:pt x="5363" y="3960"/>
                  </a:moveTo>
                  <a:cubicBezTo>
                    <a:pt x="5342" y="3930"/>
                    <a:pt x="5320" y="3902"/>
                    <a:pt x="5296" y="3876"/>
                  </a:cubicBezTo>
                  <a:cubicBezTo>
                    <a:pt x="5326" y="3832"/>
                    <a:pt x="5349" y="3782"/>
                    <a:pt x="5363" y="3729"/>
                  </a:cubicBezTo>
                  <a:cubicBezTo>
                    <a:pt x="5405" y="3570"/>
                    <a:pt x="5363" y="3403"/>
                    <a:pt x="5251" y="3283"/>
                  </a:cubicBezTo>
                  <a:cubicBezTo>
                    <a:pt x="5178" y="3205"/>
                    <a:pt x="5093" y="3143"/>
                    <a:pt x="4995" y="3096"/>
                  </a:cubicBezTo>
                  <a:cubicBezTo>
                    <a:pt x="4980" y="2847"/>
                    <a:pt x="4773" y="2649"/>
                    <a:pt x="4520" y="2649"/>
                  </a:cubicBezTo>
                  <a:cubicBezTo>
                    <a:pt x="4272" y="2649"/>
                    <a:pt x="4067" y="2841"/>
                    <a:pt x="4047" y="3085"/>
                  </a:cubicBezTo>
                  <a:cubicBezTo>
                    <a:pt x="4017" y="3098"/>
                    <a:pt x="3989" y="3112"/>
                    <a:pt x="3962" y="3128"/>
                  </a:cubicBezTo>
                  <a:lnTo>
                    <a:pt x="3673" y="3040"/>
                  </a:lnTo>
                  <a:cubicBezTo>
                    <a:pt x="3673" y="3040"/>
                    <a:pt x="3673" y="3041"/>
                    <a:pt x="3673" y="3041"/>
                  </a:cubicBezTo>
                  <a:lnTo>
                    <a:pt x="3133" y="2877"/>
                  </a:lnTo>
                  <a:cubicBezTo>
                    <a:pt x="3116" y="2825"/>
                    <a:pt x="3077" y="2779"/>
                    <a:pt x="3023" y="2741"/>
                  </a:cubicBezTo>
                  <a:cubicBezTo>
                    <a:pt x="3083" y="2675"/>
                    <a:pt x="3133" y="2608"/>
                    <a:pt x="3171" y="2553"/>
                  </a:cubicBezTo>
                  <a:cubicBezTo>
                    <a:pt x="3261" y="2421"/>
                    <a:pt x="3337" y="2280"/>
                    <a:pt x="3389" y="2144"/>
                  </a:cubicBezTo>
                  <a:cubicBezTo>
                    <a:pt x="3414" y="2087"/>
                    <a:pt x="3436" y="2029"/>
                    <a:pt x="3454" y="1972"/>
                  </a:cubicBezTo>
                  <a:cubicBezTo>
                    <a:pt x="3524" y="1914"/>
                    <a:pt x="3565" y="1826"/>
                    <a:pt x="3565" y="1734"/>
                  </a:cubicBezTo>
                  <a:lnTo>
                    <a:pt x="3565" y="1508"/>
                  </a:lnTo>
                  <a:cubicBezTo>
                    <a:pt x="3565" y="1443"/>
                    <a:pt x="3545" y="1380"/>
                    <a:pt x="3507" y="1328"/>
                  </a:cubicBezTo>
                  <a:lnTo>
                    <a:pt x="3507" y="1010"/>
                  </a:lnTo>
                  <a:cubicBezTo>
                    <a:pt x="3507" y="453"/>
                    <a:pt x="3054" y="0"/>
                    <a:pt x="2497" y="0"/>
                  </a:cubicBezTo>
                  <a:lnTo>
                    <a:pt x="2170" y="0"/>
                  </a:lnTo>
                  <a:cubicBezTo>
                    <a:pt x="1613" y="0"/>
                    <a:pt x="1160" y="453"/>
                    <a:pt x="1160" y="1010"/>
                  </a:cubicBezTo>
                  <a:lnTo>
                    <a:pt x="1160" y="1328"/>
                  </a:lnTo>
                  <a:cubicBezTo>
                    <a:pt x="1122" y="1380"/>
                    <a:pt x="1102" y="1444"/>
                    <a:pt x="1102" y="1508"/>
                  </a:cubicBezTo>
                  <a:lnTo>
                    <a:pt x="1102" y="1734"/>
                  </a:lnTo>
                  <a:cubicBezTo>
                    <a:pt x="1102" y="1826"/>
                    <a:pt x="1143" y="1914"/>
                    <a:pt x="1213" y="1972"/>
                  </a:cubicBezTo>
                  <a:cubicBezTo>
                    <a:pt x="1231" y="2029"/>
                    <a:pt x="1253" y="2087"/>
                    <a:pt x="1279" y="2144"/>
                  </a:cubicBezTo>
                  <a:cubicBezTo>
                    <a:pt x="1331" y="2280"/>
                    <a:pt x="1406" y="2421"/>
                    <a:pt x="1496" y="2552"/>
                  </a:cubicBezTo>
                  <a:cubicBezTo>
                    <a:pt x="1534" y="2608"/>
                    <a:pt x="1584" y="2674"/>
                    <a:pt x="1644" y="2740"/>
                  </a:cubicBezTo>
                  <a:cubicBezTo>
                    <a:pt x="1590" y="2779"/>
                    <a:pt x="1551" y="2825"/>
                    <a:pt x="1534" y="2877"/>
                  </a:cubicBezTo>
                  <a:lnTo>
                    <a:pt x="814" y="3095"/>
                  </a:lnTo>
                  <a:cubicBezTo>
                    <a:pt x="307" y="3241"/>
                    <a:pt x="3" y="5432"/>
                    <a:pt x="3" y="5432"/>
                  </a:cubicBezTo>
                  <a:lnTo>
                    <a:pt x="3" y="5432"/>
                  </a:lnTo>
                  <a:cubicBezTo>
                    <a:pt x="1" y="5442"/>
                    <a:pt x="0" y="5452"/>
                    <a:pt x="0" y="5462"/>
                  </a:cubicBezTo>
                  <a:cubicBezTo>
                    <a:pt x="0" y="5567"/>
                    <a:pt x="86" y="5653"/>
                    <a:pt x="191" y="5653"/>
                  </a:cubicBezTo>
                  <a:lnTo>
                    <a:pt x="4372" y="5653"/>
                  </a:lnTo>
                  <a:cubicBezTo>
                    <a:pt x="4418" y="5668"/>
                    <a:pt x="4468" y="5677"/>
                    <a:pt x="4520" y="5677"/>
                  </a:cubicBezTo>
                  <a:cubicBezTo>
                    <a:pt x="4783" y="5677"/>
                    <a:pt x="4996" y="5464"/>
                    <a:pt x="4996" y="5202"/>
                  </a:cubicBezTo>
                  <a:lnTo>
                    <a:pt x="4996" y="5161"/>
                  </a:lnTo>
                  <a:cubicBezTo>
                    <a:pt x="5091" y="5119"/>
                    <a:pt x="5175" y="5063"/>
                    <a:pt x="5248" y="4994"/>
                  </a:cubicBezTo>
                  <a:cubicBezTo>
                    <a:pt x="5412" y="4838"/>
                    <a:pt x="5499" y="4635"/>
                    <a:pt x="5499" y="4406"/>
                  </a:cubicBezTo>
                  <a:cubicBezTo>
                    <a:pt x="5499" y="4239"/>
                    <a:pt x="5453" y="4089"/>
                    <a:pt x="5363" y="3960"/>
                  </a:cubicBezTo>
                  <a:close/>
                  <a:moveTo>
                    <a:pt x="2140" y="3663"/>
                  </a:moveTo>
                  <a:cubicBezTo>
                    <a:pt x="2137" y="3689"/>
                    <a:pt x="2118" y="3711"/>
                    <a:pt x="2093" y="3718"/>
                  </a:cubicBezTo>
                  <a:cubicBezTo>
                    <a:pt x="2087" y="3720"/>
                    <a:pt x="2081" y="3721"/>
                    <a:pt x="2075" y="3721"/>
                  </a:cubicBezTo>
                  <a:cubicBezTo>
                    <a:pt x="2055" y="3721"/>
                    <a:pt x="2036" y="3711"/>
                    <a:pt x="2024" y="3695"/>
                  </a:cubicBezTo>
                  <a:lnTo>
                    <a:pt x="1842" y="3454"/>
                  </a:lnTo>
                  <a:cubicBezTo>
                    <a:pt x="1833" y="3442"/>
                    <a:pt x="1829" y="3429"/>
                    <a:pt x="1829" y="3415"/>
                  </a:cubicBezTo>
                  <a:lnTo>
                    <a:pt x="1829" y="3028"/>
                  </a:lnTo>
                  <a:cubicBezTo>
                    <a:pt x="1829" y="3005"/>
                    <a:pt x="1841" y="2984"/>
                    <a:pt x="1860" y="2972"/>
                  </a:cubicBezTo>
                  <a:cubicBezTo>
                    <a:pt x="1880" y="2961"/>
                    <a:pt x="1904" y="2960"/>
                    <a:pt x="1924" y="2970"/>
                  </a:cubicBezTo>
                  <a:cubicBezTo>
                    <a:pt x="1977" y="2998"/>
                    <a:pt x="2030" y="3017"/>
                    <a:pt x="2081" y="3026"/>
                  </a:cubicBezTo>
                  <a:cubicBezTo>
                    <a:pt x="2112" y="3032"/>
                    <a:pt x="2135" y="3059"/>
                    <a:pt x="2135" y="3090"/>
                  </a:cubicBezTo>
                  <a:lnTo>
                    <a:pt x="2135" y="3252"/>
                  </a:lnTo>
                  <a:cubicBezTo>
                    <a:pt x="2144" y="3255"/>
                    <a:pt x="2152" y="3261"/>
                    <a:pt x="2159" y="3268"/>
                  </a:cubicBezTo>
                  <a:cubicBezTo>
                    <a:pt x="2171" y="3282"/>
                    <a:pt x="2177" y="3300"/>
                    <a:pt x="2175" y="3318"/>
                  </a:cubicBezTo>
                  <a:lnTo>
                    <a:pt x="2140" y="3663"/>
                  </a:lnTo>
                  <a:close/>
                  <a:moveTo>
                    <a:pt x="2825" y="3454"/>
                  </a:moveTo>
                  <a:lnTo>
                    <a:pt x="2644" y="3695"/>
                  </a:lnTo>
                  <a:cubicBezTo>
                    <a:pt x="2631" y="3711"/>
                    <a:pt x="2612" y="3721"/>
                    <a:pt x="2592" y="3721"/>
                  </a:cubicBezTo>
                  <a:cubicBezTo>
                    <a:pt x="2586" y="3721"/>
                    <a:pt x="2580" y="3720"/>
                    <a:pt x="2574" y="3718"/>
                  </a:cubicBezTo>
                  <a:cubicBezTo>
                    <a:pt x="2549" y="3711"/>
                    <a:pt x="2530" y="3689"/>
                    <a:pt x="2527" y="3662"/>
                  </a:cubicBezTo>
                  <a:lnTo>
                    <a:pt x="2492" y="3318"/>
                  </a:lnTo>
                  <a:cubicBezTo>
                    <a:pt x="2490" y="3300"/>
                    <a:pt x="2496" y="3282"/>
                    <a:pt x="2508" y="3268"/>
                  </a:cubicBezTo>
                  <a:cubicBezTo>
                    <a:pt x="2515" y="3261"/>
                    <a:pt x="2523" y="3255"/>
                    <a:pt x="2533" y="3252"/>
                  </a:cubicBezTo>
                  <a:lnTo>
                    <a:pt x="2533" y="3090"/>
                  </a:lnTo>
                  <a:cubicBezTo>
                    <a:pt x="2533" y="3059"/>
                    <a:pt x="2555" y="3032"/>
                    <a:pt x="2586" y="3026"/>
                  </a:cubicBezTo>
                  <a:cubicBezTo>
                    <a:pt x="2637" y="3017"/>
                    <a:pt x="2690" y="2998"/>
                    <a:pt x="2743" y="2971"/>
                  </a:cubicBezTo>
                  <a:cubicBezTo>
                    <a:pt x="2763" y="2960"/>
                    <a:pt x="2787" y="2961"/>
                    <a:pt x="2807" y="2972"/>
                  </a:cubicBezTo>
                  <a:cubicBezTo>
                    <a:pt x="2826" y="2984"/>
                    <a:pt x="2838" y="3005"/>
                    <a:pt x="2838" y="3028"/>
                  </a:cubicBezTo>
                  <a:lnTo>
                    <a:pt x="2838" y="3415"/>
                  </a:lnTo>
                  <a:cubicBezTo>
                    <a:pt x="2838" y="3429"/>
                    <a:pt x="2834" y="3442"/>
                    <a:pt x="2825" y="3454"/>
                  </a:cubicBezTo>
                  <a:close/>
                  <a:moveTo>
                    <a:pt x="2508" y="2684"/>
                  </a:moveTo>
                  <a:lnTo>
                    <a:pt x="2160" y="2684"/>
                  </a:lnTo>
                  <a:cubicBezTo>
                    <a:pt x="2083" y="2684"/>
                    <a:pt x="1934" y="2581"/>
                    <a:pt x="1776" y="2351"/>
                  </a:cubicBezTo>
                  <a:cubicBezTo>
                    <a:pt x="1651" y="2170"/>
                    <a:pt x="1564" y="1970"/>
                    <a:pt x="1544" y="1815"/>
                  </a:cubicBezTo>
                  <a:lnTo>
                    <a:pt x="1540" y="1788"/>
                  </a:lnTo>
                  <a:lnTo>
                    <a:pt x="1477" y="1747"/>
                  </a:lnTo>
                  <a:cubicBezTo>
                    <a:pt x="1459" y="1735"/>
                    <a:pt x="1448" y="1715"/>
                    <a:pt x="1448" y="1693"/>
                  </a:cubicBezTo>
                  <a:lnTo>
                    <a:pt x="1448" y="1586"/>
                  </a:lnTo>
                  <a:cubicBezTo>
                    <a:pt x="1448" y="1551"/>
                    <a:pt x="1477" y="1522"/>
                    <a:pt x="1513" y="1522"/>
                  </a:cubicBezTo>
                  <a:lnTo>
                    <a:pt x="1539" y="1522"/>
                  </a:lnTo>
                  <a:lnTo>
                    <a:pt x="1539" y="1406"/>
                  </a:lnTo>
                  <a:cubicBezTo>
                    <a:pt x="1539" y="1382"/>
                    <a:pt x="1553" y="1359"/>
                    <a:pt x="1575" y="1348"/>
                  </a:cubicBezTo>
                  <a:cubicBezTo>
                    <a:pt x="1664" y="1304"/>
                    <a:pt x="1841" y="1229"/>
                    <a:pt x="2024" y="1229"/>
                  </a:cubicBezTo>
                  <a:cubicBezTo>
                    <a:pt x="2170" y="1229"/>
                    <a:pt x="2292" y="1278"/>
                    <a:pt x="2384" y="1374"/>
                  </a:cubicBezTo>
                  <a:cubicBezTo>
                    <a:pt x="2500" y="1493"/>
                    <a:pt x="2633" y="1554"/>
                    <a:pt x="2781" y="1554"/>
                  </a:cubicBezTo>
                  <a:cubicBezTo>
                    <a:pt x="2864" y="1554"/>
                    <a:pt x="2950" y="1534"/>
                    <a:pt x="3037" y="1495"/>
                  </a:cubicBezTo>
                  <a:cubicBezTo>
                    <a:pt x="3057" y="1486"/>
                    <a:pt x="3080" y="1488"/>
                    <a:pt x="3098" y="1500"/>
                  </a:cubicBezTo>
                  <a:cubicBezTo>
                    <a:pt x="3107" y="1506"/>
                    <a:pt x="3114" y="1513"/>
                    <a:pt x="3119" y="1522"/>
                  </a:cubicBezTo>
                  <a:lnTo>
                    <a:pt x="3154" y="1522"/>
                  </a:lnTo>
                  <a:cubicBezTo>
                    <a:pt x="3190" y="1522"/>
                    <a:pt x="3219" y="1551"/>
                    <a:pt x="3219" y="1586"/>
                  </a:cubicBezTo>
                  <a:lnTo>
                    <a:pt x="3219" y="1693"/>
                  </a:lnTo>
                  <a:cubicBezTo>
                    <a:pt x="3219" y="1715"/>
                    <a:pt x="3208" y="1735"/>
                    <a:pt x="3190" y="1747"/>
                  </a:cubicBezTo>
                  <a:lnTo>
                    <a:pt x="3127" y="1788"/>
                  </a:lnTo>
                  <a:lnTo>
                    <a:pt x="3123" y="1815"/>
                  </a:lnTo>
                  <a:cubicBezTo>
                    <a:pt x="3103" y="1970"/>
                    <a:pt x="3016" y="2170"/>
                    <a:pt x="2891" y="2351"/>
                  </a:cubicBezTo>
                  <a:cubicBezTo>
                    <a:pt x="2733" y="2581"/>
                    <a:pt x="2584" y="2684"/>
                    <a:pt x="2508" y="2684"/>
                  </a:cubicBezTo>
                  <a:close/>
                  <a:moveTo>
                    <a:pt x="5035" y="4769"/>
                  </a:moveTo>
                  <a:cubicBezTo>
                    <a:pt x="4947" y="4852"/>
                    <a:pt x="4830" y="4908"/>
                    <a:pt x="4686" y="4935"/>
                  </a:cubicBezTo>
                  <a:lnTo>
                    <a:pt x="4686" y="5202"/>
                  </a:lnTo>
                  <a:cubicBezTo>
                    <a:pt x="4686" y="5293"/>
                    <a:pt x="4612" y="5367"/>
                    <a:pt x="4520" y="5367"/>
                  </a:cubicBezTo>
                  <a:cubicBezTo>
                    <a:pt x="4429" y="5367"/>
                    <a:pt x="4355" y="5293"/>
                    <a:pt x="4355" y="5202"/>
                  </a:cubicBezTo>
                  <a:lnTo>
                    <a:pt x="4355" y="4944"/>
                  </a:lnTo>
                  <a:cubicBezTo>
                    <a:pt x="4144" y="4915"/>
                    <a:pt x="3987" y="4824"/>
                    <a:pt x="3887" y="4672"/>
                  </a:cubicBezTo>
                  <a:cubicBezTo>
                    <a:pt x="3857" y="4626"/>
                    <a:pt x="3851" y="4567"/>
                    <a:pt x="3873" y="4516"/>
                  </a:cubicBezTo>
                  <a:cubicBezTo>
                    <a:pt x="3895" y="4465"/>
                    <a:pt x="3941" y="4428"/>
                    <a:pt x="3995" y="4418"/>
                  </a:cubicBezTo>
                  <a:lnTo>
                    <a:pt x="4121" y="4395"/>
                  </a:lnTo>
                  <a:cubicBezTo>
                    <a:pt x="4185" y="4383"/>
                    <a:pt x="4250" y="4410"/>
                    <a:pt x="4287" y="4463"/>
                  </a:cubicBezTo>
                  <a:cubicBezTo>
                    <a:pt x="4334" y="4531"/>
                    <a:pt x="4414" y="4565"/>
                    <a:pt x="4524" y="4565"/>
                  </a:cubicBezTo>
                  <a:cubicBezTo>
                    <a:pt x="4693" y="4565"/>
                    <a:pt x="4693" y="4498"/>
                    <a:pt x="4693" y="4475"/>
                  </a:cubicBezTo>
                  <a:cubicBezTo>
                    <a:pt x="4693" y="4443"/>
                    <a:pt x="4681" y="4420"/>
                    <a:pt x="4656" y="4402"/>
                  </a:cubicBezTo>
                  <a:cubicBezTo>
                    <a:pt x="4629" y="4384"/>
                    <a:pt x="4581" y="4367"/>
                    <a:pt x="4512" y="4353"/>
                  </a:cubicBezTo>
                  <a:cubicBezTo>
                    <a:pt x="4237" y="4297"/>
                    <a:pt x="4059" y="4224"/>
                    <a:pt x="3985" y="4136"/>
                  </a:cubicBezTo>
                  <a:cubicBezTo>
                    <a:pt x="3909" y="4048"/>
                    <a:pt x="3872" y="3948"/>
                    <a:pt x="3872" y="3833"/>
                  </a:cubicBezTo>
                  <a:cubicBezTo>
                    <a:pt x="3872" y="3707"/>
                    <a:pt x="3914" y="3595"/>
                    <a:pt x="3995" y="3497"/>
                  </a:cubicBezTo>
                  <a:cubicBezTo>
                    <a:pt x="4074" y="3403"/>
                    <a:pt x="4195" y="3342"/>
                    <a:pt x="4355" y="3316"/>
                  </a:cubicBezTo>
                  <a:lnTo>
                    <a:pt x="4355" y="3124"/>
                  </a:lnTo>
                  <a:cubicBezTo>
                    <a:pt x="4355" y="3033"/>
                    <a:pt x="4429" y="2959"/>
                    <a:pt x="4520" y="2959"/>
                  </a:cubicBezTo>
                  <a:cubicBezTo>
                    <a:pt x="4612" y="2959"/>
                    <a:pt x="4686" y="3033"/>
                    <a:pt x="4686" y="3124"/>
                  </a:cubicBezTo>
                  <a:lnTo>
                    <a:pt x="4686" y="3319"/>
                  </a:lnTo>
                  <a:cubicBezTo>
                    <a:pt x="4829" y="3346"/>
                    <a:pt x="4940" y="3404"/>
                    <a:pt x="5024" y="3494"/>
                  </a:cubicBezTo>
                  <a:cubicBezTo>
                    <a:pt x="5063" y="3536"/>
                    <a:pt x="5078" y="3595"/>
                    <a:pt x="5064" y="3650"/>
                  </a:cubicBezTo>
                  <a:cubicBezTo>
                    <a:pt x="5049" y="3705"/>
                    <a:pt x="5007" y="3749"/>
                    <a:pt x="4953" y="3766"/>
                  </a:cubicBezTo>
                  <a:lnTo>
                    <a:pt x="4867" y="3793"/>
                  </a:lnTo>
                  <a:cubicBezTo>
                    <a:pt x="4805" y="3812"/>
                    <a:pt x="4737" y="3793"/>
                    <a:pt x="4693" y="3744"/>
                  </a:cubicBezTo>
                  <a:cubicBezTo>
                    <a:pt x="4650" y="3696"/>
                    <a:pt x="4586" y="3671"/>
                    <a:pt x="4503" y="3671"/>
                  </a:cubicBezTo>
                  <a:cubicBezTo>
                    <a:pt x="4436" y="3671"/>
                    <a:pt x="4356" y="3687"/>
                    <a:pt x="4356" y="3763"/>
                  </a:cubicBezTo>
                  <a:cubicBezTo>
                    <a:pt x="4356" y="3785"/>
                    <a:pt x="4364" y="3804"/>
                    <a:pt x="4379" y="3819"/>
                  </a:cubicBezTo>
                  <a:cubicBezTo>
                    <a:pt x="4396" y="3835"/>
                    <a:pt x="4444" y="3852"/>
                    <a:pt x="4521" y="3870"/>
                  </a:cubicBezTo>
                  <a:cubicBezTo>
                    <a:pt x="4701" y="3909"/>
                    <a:pt x="4832" y="3945"/>
                    <a:pt x="4910" y="3976"/>
                  </a:cubicBezTo>
                  <a:cubicBezTo>
                    <a:pt x="4990" y="4008"/>
                    <a:pt x="5057" y="4062"/>
                    <a:pt x="5110" y="4137"/>
                  </a:cubicBezTo>
                  <a:cubicBezTo>
                    <a:pt x="5162" y="4213"/>
                    <a:pt x="5189" y="4303"/>
                    <a:pt x="5189" y="4406"/>
                  </a:cubicBezTo>
                  <a:cubicBezTo>
                    <a:pt x="5189" y="4550"/>
                    <a:pt x="5137" y="4672"/>
                    <a:pt x="5035" y="4769"/>
                  </a:cubicBezTo>
                  <a:close/>
                </a:path>
              </a:pathLst>
            </a:custGeom>
            <a:solidFill>
              <a:schemeClr val="accent5"/>
            </a:solidFill>
            <a:ln>
              <a:noFill/>
            </a:ln>
          </p:spPr>
          <p:txBody>
            <a:bodyPr/>
            <a:lstStyle/>
            <a:p>
              <a:endParaRPr lang="zh-CN" altLang="en-US" sz="1800" dirty="0">
                <a:cs typeface="+mn-ea"/>
                <a:sym typeface="+mn-lt"/>
              </a:endParaRPr>
            </a:p>
          </p:txBody>
        </p:sp>
        <p:sp>
          <p:nvSpPr>
            <p:cNvPr id="12" name="íṩḷïḑe"/>
            <p:cNvSpPr txBox="1"/>
            <p:nvPr/>
          </p:nvSpPr>
          <p:spPr>
            <a:xfrm>
              <a:off x="5763114" y="1960149"/>
              <a:ext cx="611964" cy="436340"/>
            </a:xfrm>
            <a:prstGeom prst="rect">
              <a:avLst/>
            </a:prstGeom>
            <a:noFill/>
            <a:ln>
              <a:noFill/>
            </a:ln>
          </p:spPr>
          <p:txBody>
            <a:bodyPr wrap="square" lIns="68580" tIns="34290" rIns="68580" bIns="34290" anchor="ctr" anchorCtr="0">
              <a:normAutofit lnSpcReduction="10000"/>
            </a:bodyPr>
            <a:lstStyle/>
            <a:p>
              <a:pPr algn="ctr" defTabSz="685165">
                <a:buSzPct val="25000"/>
                <a:defRPr/>
              </a:pPr>
              <a:r>
                <a:rPr lang="de-DE" sz="1800" dirty="0">
                  <a:solidFill>
                    <a:schemeClr val="bg1"/>
                  </a:solidFill>
                  <a:cs typeface="+mn-ea"/>
                  <a:sym typeface="+mn-lt"/>
                </a:rPr>
                <a:t>01</a:t>
              </a:r>
            </a:p>
          </p:txBody>
        </p:sp>
        <p:sp>
          <p:nvSpPr>
            <p:cNvPr id="13" name="ï$lïḋé"/>
            <p:cNvSpPr txBox="1"/>
            <p:nvPr/>
          </p:nvSpPr>
          <p:spPr>
            <a:xfrm>
              <a:off x="7279710" y="3405765"/>
              <a:ext cx="611964" cy="436340"/>
            </a:xfrm>
            <a:prstGeom prst="rect">
              <a:avLst/>
            </a:prstGeom>
            <a:noFill/>
            <a:ln>
              <a:noFill/>
            </a:ln>
          </p:spPr>
          <p:txBody>
            <a:bodyPr wrap="square" lIns="68580" tIns="34290" rIns="68580" bIns="34290" anchor="ctr" anchorCtr="0">
              <a:normAutofit lnSpcReduction="10000"/>
            </a:bodyPr>
            <a:lstStyle/>
            <a:p>
              <a:pPr algn="ctr" defTabSz="685165">
                <a:buSzPct val="25000"/>
                <a:defRPr/>
              </a:pPr>
              <a:r>
                <a:rPr lang="de-DE" sz="1800" dirty="0">
                  <a:solidFill>
                    <a:schemeClr val="bg1"/>
                  </a:solidFill>
                  <a:cs typeface="+mn-ea"/>
                  <a:sym typeface="+mn-lt"/>
                </a:rPr>
                <a:t>02</a:t>
              </a:r>
            </a:p>
          </p:txBody>
        </p:sp>
        <p:sp>
          <p:nvSpPr>
            <p:cNvPr id="14" name="íṥḻîḑe"/>
            <p:cNvSpPr txBox="1"/>
            <p:nvPr/>
          </p:nvSpPr>
          <p:spPr>
            <a:xfrm>
              <a:off x="5763114" y="4892342"/>
              <a:ext cx="611964" cy="436340"/>
            </a:xfrm>
            <a:prstGeom prst="rect">
              <a:avLst/>
            </a:prstGeom>
            <a:noFill/>
            <a:ln>
              <a:noFill/>
            </a:ln>
          </p:spPr>
          <p:txBody>
            <a:bodyPr wrap="square" lIns="68580" tIns="34290" rIns="68580" bIns="34290" anchor="ctr" anchorCtr="0">
              <a:normAutofit lnSpcReduction="10000"/>
            </a:bodyPr>
            <a:lstStyle/>
            <a:p>
              <a:pPr algn="ctr" defTabSz="685165">
                <a:buSzPct val="25000"/>
                <a:defRPr/>
              </a:pPr>
              <a:r>
                <a:rPr lang="de-DE" sz="1800" dirty="0">
                  <a:solidFill>
                    <a:schemeClr val="bg1"/>
                  </a:solidFill>
                  <a:cs typeface="+mn-ea"/>
                  <a:sym typeface="+mn-lt"/>
                </a:rPr>
                <a:t>03</a:t>
              </a:r>
            </a:p>
          </p:txBody>
        </p:sp>
        <p:sp>
          <p:nvSpPr>
            <p:cNvPr id="15" name="íŝliďé"/>
            <p:cNvSpPr txBox="1"/>
            <p:nvPr/>
          </p:nvSpPr>
          <p:spPr>
            <a:xfrm>
              <a:off x="4335917" y="3587183"/>
              <a:ext cx="611964" cy="436340"/>
            </a:xfrm>
            <a:prstGeom prst="rect">
              <a:avLst/>
            </a:prstGeom>
            <a:noFill/>
            <a:ln>
              <a:noFill/>
            </a:ln>
          </p:spPr>
          <p:txBody>
            <a:bodyPr wrap="square" lIns="68580" tIns="34290" rIns="68580" bIns="34290" anchor="ctr" anchorCtr="0">
              <a:normAutofit lnSpcReduction="10000"/>
            </a:bodyPr>
            <a:lstStyle/>
            <a:p>
              <a:pPr algn="ctr" defTabSz="685165">
                <a:buSzPct val="25000"/>
                <a:defRPr/>
              </a:pPr>
              <a:r>
                <a:rPr lang="de-DE" sz="1800" dirty="0">
                  <a:solidFill>
                    <a:schemeClr val="bg1"/>
                  </a:solidFill>
                  <a:cs typeface="+mn-ea"/>
                  <a:sym typeface="+mn-lt"/>
                </a:rPr>
                <a:t>04</a:t>
              </a:r>
            </a:p>
          </p:txBody>
        </p:sp>
      </p:grpSp>
      <p:sp>
        <p:nvSpPr>
          <p:cNvPr id="24" name="矩形 23"/>
          <p:cNvSpPr/>
          <p:nvPr/>
        </p:nvSpPr>
        <p:spPr>
          <a:xfrm>
            <a:off x="761848" y="1403200"/>
            <a:ext cx="2373273" cy="988412"/>
          </a:xfrm>
          <a:prstGeom prst="rect">
            <a:avLst/>
          </a:prstGeom>
        </p:spPr>
        <p:txBody>
          <a:bodyPr wrap="square">
            <a:spAutoFit/>
            <a:scene3d>
              <a:camera prst="orthographicFront"/>
              <a:lightRig rig="threePt" dir="t"/>
            </a:scene3d>
          </a:bodyPr>
          <a:lstStyle/>
          <a:p>
            <a:pPr>
              <a:lnSpc>
                <a:spcPct val="150000"/>
              </a:lnSpc>
            </a:pPr>
            <a:r>
              <a:rPr lang="zh-CN" altLang="en-US" sz="1000" dirty="0">
                <a:solidFill>
                  <a:schemeClr val="tx1">
                    <a:lumMod val="65000"/>
                    <a:lumOff val="35000"/>
                  </a:schemeClr>
                </a:solidFill>
                <a:cs typeface="+mn-ea"/>
                <a:sym typeface="+mn-lt"/>
              </a:rPr>
              <a:t>您的内容打在这里，或者通过复制您的文本后，在此您的内容打者通过复制您的文本后，在此框中选择粘贴，并选择只保留文字。</a:t>
            </a:r>
          </a:p>
        </p:txBody>
      </p:sp>
      <p:sp>
        <p:nvSpPr>
          <p:cNvPr id="25" name="矩形 24"/>
          <p:cNvSpPr/>
          <p:nvPr/>
        </p:nvSpPr>
        <p:spPr>
          <a:xfrm>
            <a:off x="756288" y="1151358"/>
            <a:ext cx="1391169" cy="290849"/>
          </a:xfrm>
          <a:prstGeom prst="rect">
            <a:avLst/>
          </a:prstGeom>
        </p:spPr>
        <p:txBody>
          <a:bodyPr wrap="square">
            <a:spAutoFit/>
            <a:scene3d>
              <a:camera prst="orthographicFront"/>
              <a:lightRig rig="threePt" dir="t"/>
            </a:scene3d>
          </a:bodyPr>
          <a:lstStyle/>
          <a:p>
            <a:pPr>
              <a:lnSpc>
                <a:spcPct val="130000"/>
              </a:lnSpc>
            </a:pPr>
            <a:r>
              <a:rPr lang="zh-CN" altLang="en-US" sz="1100" b="1" dirty="0">
                <a:solidFill>
                  <a:schemeClr val="tx1">
                    <a:lumMod val="85000"/>
                    <a:lumOff val="15000"/>
                  </a:schemeClr>
                </a:solidFill>
                <a:cs typeface="+mn-ea"/>
                <a:sym typeface="+mn-lt"/>
              </a:rPr>
              <a:t>输入标题</a:t>
            </a:r>
          </a:p>
        </p:txBody>
      </p:sp>
      <p:sp>
        <p:nvSpPr>
          <p:cNvPr id="26" name="矩形 25"/>
          <p:cNvSpPr/>
          <p:nvPr/>
        </p:nvSpPr>
        <p:spPr>
          <a:xfrm>
            <a:off x="756771" y="3255888"/>
            <a:ext cx="2373273" cy="988412"/>
          </a:xfrm>
          <a:prstGeom prst="rect">
            <a:avLst/>
          </a:prstGeom>
        </p:spPr>
        <p:txBody>
          <a:bodyPr wrap="square">
            <a:spAutoFit/>
            <a:scene3d>
              <a:camera prst="orthographicFront"/>
              <a:lightRig rig="threePt" dir="t"/>
            </a:scene3d>
          </a:bodyPr>
          <a:lstStyle/>
          <a:p>
            <a:pPr>
              <a:lnSpc>
                <a:spcPct val="150000"/>
              </a:lnSpc>
            </a:pPr>
            <a:r>
              <a:rPr lang="zh-CN" altLang="en-US" sz="1000" dirty="0">
                <a:solidFill>
                  <a:schemeClr val="tx1">
                    <a:lumMod val="65000"/>
                    <a:lumOff val="35000"/>
                  </a:schemeClr>
                </a:solidFill>
                <a:cs typeface="+mn-ea"/>
                <a:sym typeface="+mn-lt"/>
              </a:rPr>
              <a:t>您的内容打在这里，或者通过复制您的文本后，在此您的内容打者通过复制您的文本后，在此框中选择粘贴，并选择只保留文字。</a:t>
            </a:r>
          </a:p>
        </p:txBody>
      </p:sp>
      <p:sp>
        <p:nvSpPr>
          <p:cNvPr id="27" name="矩形 26"/>
          <p:cNvSpPr/>
          <p:nvPr/>
        </p:nvSpPr>
        <p:spPr>
          <a:xfrm>
            <a:off x="751211" y="3004046"/>
            <a:ext cx="1391169" cy="281808"/>
          </a:xfrm>
          <a:prstGeom prst="rect">
            <a:avLst/>
          </a:prstGeom>
        </p:spPr>
        <p:txBody>
          <a:bodyPr wrap="square">
            <a:spAutoFit/>
            <a:scene3d>
              <a:camera prst="orthographicFront"/>
              <a:lightRig rig="threePt" dir="t"/>
            </a:scene3d>
          </a:bodyPr>
          <a:lstStyle/>
          <a:p>
            <a:pPr>
              <a:lnSpc>
                <a:spcPct val="130000"/>
              </a:lnSpc>
            </a:pPr>
            <a:r>
              <a:rPr lang="zh-CN" altLang="en-US" sz="1100" b="1" dirty="0">
                <a:solidFill>
                  <a:schemeClr val="tx1">
                    <a:lumMod val="85000"/>
                    <a:lumOff val="15000"/>
                  </a:schemeClr>
                </a:solidFill>
                <a:cs typeface="+mn-ea"/>
                <a:sym typeface="+mn-lt"/>
              </a:rPr>
              <a:t>输入标题</a:t>
            </a:r>
          </a:p>
        </p:txBody>
      </p:sp>
      <p:sp>
        <p:nvSpPr>
          <p:cNvPr id="28" name="矩形 27"/>
          <p:cNvSpPr/>
          <p:nvPr/>
        </p:nvSpPr>
        <p:spPr>
          <a:xfrm>
            <a:off x="6142628" y="1433166"/>
            <a:ext cx="2238743" cy="988412"/>
          </a:xfrm>
          <a:prstGeom prst="rect">
            <a:avLst/>
          </a:prstGeom>
        </p:spPr>
        <p:txBody>
          <a:bodyPr wrap="square">
            <a:spAutoFit/>
            <a:scene3d>
              <a:camera prst="orthographicFront"/>
              <a:lightRig rig="threePt" dir="t"/>
            </a:scene3d>
          </a:bodyPr>
          <a:lstStyle/>
          <a:p>
            <a:pPr algn="r">
              <a:lnSpc>
                <a:spcPct val="150000"/>
              </a:lnSpc>
            </a:pPr>
            <a:r>
              <a:rPr lang="zh-CN" altLang="en-US" sz="1000" dirty="0">
                <a:solidFill>
                  <a:schemeClr val="tx1">
                    <a:lumMod val="65000"/>
                    <a:lumOff val="35000"/>
                  </a:schemeClr>
                </a:solidFill>
                <a:cs typeface="+mn-ea"/>
                <a:sym typeface="+mn-lt"/>
              </a:rPr>
              <a:t>您的内容打在这里，或者通过复制您的文本后，在此您的内容打者通过复制您的文本后，在此框中选择粘贴，并选择只保留文字。</a:t>
            </a:r>
          </a:p>
        </p:txBody>
      </p:sp>
      <p:sp>
        <p:nvSpPr>
          <p:cNvPr id="29" name="矩形 28"/>
          <p:cNvSpPr/>
          <p:nvPr/>
        </p:nvSpPr>
        <p:spPr>
          <a:xfrm>
            <a:off x="6984642" y="1175700"/>
            <a:ext cx="1391169" cy="281808"/>
          </a:xfrm>
          <a:prstGeom prst="rect">
            <a:avLst/>
          </a:prstGeom>
        </p:spPr>
        <p:txBody>
          <a:bodyPr wrap="square">
            <a:spAutoFit/>
            <a:scene3d>
              <a:camera prst="orthographicFront"/>
              <a:lightRig rig="threePt" dir="t"/>
            </a:scene3d>
          </a:bodyPr>
          <a:lstStyle/>
          <a:p>
            <a:pPr algn="r">
              <a:lnSpc>
                <a:spcPct val="130000"/>
              </a:lnSpc>
            </a:pPr>
            <a:r>
              <a:rPr lang="zh-CN" altLang="en-US" sz="1100" b="1" dirty="0">
                <a:solidFill>
                  <a:schemeClr val="tx1">
                    <a:lumMod val="85000"/>
                    <a:lumOff val="15000"/>
                  </a:schemeClr>
                </a:solidFill>
                <a:cs typeface="+mn-ea"/>
                <a:sym typeface="+mn-lt"/>
              </a:rPr>
              <a:t>输入标题</a:t>
            </a:r>
          </a:p>
        </p:txBody>
      </p:sp>
      <p:sp>
        <p:nvSpPr>
          <p:cNvPr id="30" name="矩形 29"/>
          <p:cNvSpPr/>
          <p:nvPr/>
        </p:nvSpPr>
        <p:spPr>
          <a:xfrm>
            <a:off x="6137068" y="3291478"/>
            <a:ext cx="2238743" cy="988412"/>
          </a:xfrm>
          <a:prstGeom prst="rect">
            <a:avLst/>
          </a:prstGeom>
        </p:spPr>
        <p:txBody>
          <a:bodyPr wrap="square">
            <a:spAutoFit/>
            <a:scene3d>
              <a:camera prst="orthographicFront"/>
              <a:lightRig rig="threePt" dir="t"/>
            </a:scene3d>
          </a:bodyPr>
          <a:lstStyle/>
          <a:p>
            <a:pPr algn="r">
              <a:lnSpc>
                <a:spcPct val="150000"/>
              </a:lnSpc>
            </a:pPr>
            <a:r>
              <a:rPr lang="zh-CN" altLang="en-US" sz="1000" dirty="0">
                <a:solidFill>
                  <a:schemeClr val="tx1">
                    <a:lumMod val="65000"/>
                    <a:lumOff val="35000"/>
                  </a:schemeClr>
                </a:solidFill>
                <a:cs typeface="+mn-ea"/>
                <a:sym typeface="+mn-lt"/>
              </a:rPr>
              <a:t>您的内容打在这里，或者通过复制您的文本后，在此您的内容打者通过复制您的文本后，在此框中选择粘贴，并选择只保留文字。</a:t>
            </a:r>
          </a:p>
        </p:txBody>
      </p:sp>
      <p:sp>
        <p:nvSpPr>
          <p:cNvPr id="31" name="矩形 30"/>
          <p:cNvSpPr/>
          <p:nvPr/>
        </p:nvSpPr>
        <p:spPr>
          <a:xfrm>
            <a:off x="6979082" y="3034012"/>
            <a:ext cx="1391169" cy="281808"/>
          </a:xfrm>
          <a:prstGeom prst="rect">
            <a:avLst/>
          </a:prstGeom>
        </p:spPr>
        <p:txBody>
          <a:bodyPr wrap="square">
            <a:spAutoFit/>
            <a:scene3d>
              <a:camera prst="orthographicFront"/>
              <a:lightRig rig="threePt" dir="t"/>
            </a:scene3d>
          </a:bodyPr>
          <a:lstStyle/>
          <a:p>
            <a:pPr algn="r">
              <a:lnSpc>
                <a:spcPct val="130000"/>
              </a:lnSpc>
            </a:pPr>
            <a:r>
              <a:rPr lang="zh-CN" altLang="en-US" sz="1100" b="1" dirty="0">
                <a:solidFill>
                  <a:schemeClr val="tx1">
                    <a:lumMod val="85000"/>
                    <a:lumOff val="15000"/>
                  </a:schemeClr>
                </a:solidFill>
                <a:cs typeface="+mn-ea"/>
                <a:sym typeface="+mn-lt"/>
              </a:rPr>
              <a:t>输入标题</a:t>
            </a:r>
          </a:p>
        </p:txBody>
      </p:sp>
      <p:sp>
        <p:nvSpPr>
          <p:cNvPr id="2" name="文本框 1"/>
          <p:cNvSpPr txBox="1"/>
          <p:nvPr/>
        </p:nvSpPr>
        <p:spPr>
          <a:xfrm>
            <a:off x="893668" y="254529"/>
            <a:ext cx="1929195" cy="461665"/>
          </a:xfrm>
          <a:prstGeom prst="rect">
            <a:avLst/>
          </a:prstGeom>
          <a:noFill/>
        </p:spPr>
        <p:txBody>
          <a:bodyPr wrap="square" rtlCol="0">
            <a:spAutoFit/>
          </a:bodyPr>
          <a:lstStyle/>
          <a:p>
            <a:pPr algn="dist"/>
            <a:r>
              <a:rPr lang="en-US" altLang="zh-CN" sz="2400" dirty="0">
                <a:solidFill>
                  <a:schemeClr val="tx1">
                    <a:lumMod val="75000"/>
                    <a:lumOff val="25000"/>
                  </a:schemeClr>
                </a:solidFill>
                <a:cs typeface="+mn-ea"/>
                <a:sym typeface="+mn-lt"/>
              </a:rPr>
              <a:t>02 </a:t>
            </a:r>
            <a:r>
              <a:rPr lang="zh-CN" altLang="en-US" sz="2400" dirty="0">
                <a:solidFill>
                  <a:schemeClr val="tx1">
                    <a:lumMod val="75000"/>
                    <a:lumOff val="25000"/>
                  </a:schemeClr>
                </a:solidFill>
                <a:cs typeface="+mn-ea"/>
                <a:sym typeface="+mn-lt"/>
              </a:rPr>
              <a:t>一级标题</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PA-文本框 88"/>
          <p:cNvSpPr txBox="1"/>
          <p:nvPr>
            <p:custDataLst>
              <p:tags r:id="rId1"/>
            </p:custDataLst>
          </p:nvPr>
        </p:nvSpPr>
        <p:spPr>
          <a:xfrm>
            <a:off x="988664" y="2853701"/>
            <a:ext cx="3548180" cy="361253"/>
          </a:xfrm>
          <a:prstGeom prst="rect">
            <a:avLst/>
          </a:prstGeom>
          <a:noFill/>
        </p:spPr>
        <p:txBody>
          <a:bodyPr wrap="square" lIns="0" tIns="0" rIns="0" bIns="0" rtlCol="0">
            <a:spAutoFit/>
          </a:bodyPr>
          <a:lstStyle/>
          <a:p>
            <a:pPr hangingPunct="0">
              <a:lnSpc>
                <a:spcPct val="150000"/>
              </a:lnSpc>
              <a:defRPr/>
            </a:pPr>
            <a:r>
              <a:rPr lang="en-US" altLang="zh-CN" sz="825" dirty="0">
                <a:solidFill>
                  <a:schemeClr val="bg1"/>
                </a:solidFill>
                <a:cs typeface="+mn-ea"/>
                <a:sym typeface="+mn-lt"/>
              </a:rPr>
              <a:t>Click here to enter your text change the color or size of the text. Click here to enter your text change the color or size of the text.</a:t>
            </a:r>
          </a:p>
        </p:txBody>
      </p:sp>
      <p:sp>
        <p:nvSpPr>
          <p:cNvPr id="29" name="文本框 28"/>
          <p:cNvSpPr txBox="1"/>
          <p:nvPr/>
        </p:nvSpPr>
        <p:spPr>
          <a:xfrm flipH="1">
            <a:off x="882560" y="1914238"/>
            <a:ext cx="3824612" cy="1015663"/>
          </a:xfrm>
          <a:prstGeom prst="rect">
            <a:avLst/>
          </a:prstGeom>
          <a:noFill/>
        </p:spPr>
        <p:txBody>
          <a:bodyPr wrap="square" rtlCol="0">
            <a:spAutoFit/>
          </a:bodyPr>
          <a:lstStyle/>
          <a:p>
            <a:pPr algn="dist"/>
            <a:r>
              <a:rPr lang="zh-CN" altLang="en-US" sz="6000" dirty="0">
                <a:solidFill>
                  <a:schemeClr val="bg1"/>
                </a:solidFill>
                <a:cs typeface="+mn-ea"/>
                <a:sym typeface="+mn-lt"/>
              </a:rPr>
              <a:t>一级标题</a:t>
            </a:r>
          </a:p>
        </p:txBody>
      </p:sp>
      <p:pic>
        <p:nvPicPr>
          <p:cNvPr id="4" name="图片 3"/>
          <p:cNvPicPr>
            <a:picLocks noChangeAspect="1"/>
          </p:cNvPicPr>
          <p:nvPr/>
        </p:nvPicPr>
        <p:blipFill>
          <a:blip r:embed="rId3"/>
          <a:stretch>
            <a:fillRect/>
          </a:stretch>
        </p:blipFill>
        <p:spPr>
          <a:xfrm>
            <a:off x="5344441" y="793014"/>
            <a:ext cx="3718882" cy="370059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697662" y="873111"/>
            <a:ext cx="5718581" cy="3702078"/>
            <a:chOff x="3596882" y="1164148"/>
            <a:chExt cx="7624775" cy="4936104"/>
          </a:xfrm>
        </p:grpSpPr>
        <p:sp>
          <p:nvSpPr>
            <p:cNvPr id="6" name="íṣḷiḍè"/>
            <p:cNvSpPr/>
            <p:nvPr/>
          </p:nvSpPr>
          <p:spPr>
            <a:xfrm>
              <a:off x="3596882" y="1667955"/>
              <a:ext cx="4118368" cy="4118368"/>
            </a:xfrm>
            <a:prstGeom prst="ellipse">
              <a:avLst/>
            </a:prstGeom>
            <a:blipFill>
              <a:blip r:embed="rId2" cstate="print">
                <a:extLst>
                  <a:ext uri="{28A0092B-C50C-407E-A947-70E740481C1C}">
                    <a14:useLocalDpi xmlns:a14="http://schemas.microsoft.com/office/drawing/2010/main" val="0"/>
                  </a:ext>
                </a:extLst>
              </a:blip>
              <a:stretch>
                <a:fillRect l="-14421" t="-76" r="-27573" b="-2294"/>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t" anchorCtr="0" forceAA="0" compatLnSpc="1">
              <a:noAutofit/>
            </a:bodyPr>
            <a:lstStyle/>
            <a:p>
              <a:pPr algn="ctr"/>
              <a:endParaRPr lang="zh-CN" altLang="en-US" sz="1015" dirty="0">
                <a:solidFill>
                  <a:schemeClr val="bg1"/>
                </a:solidFill>
                <a:cs typeface="+mn-ea"/>
                <a:sym typeface="+mn-lt"/>
              </a:endParaRPr>
            </a:p>
          </p:txBody>
        </p:sp>
        <p:grpSp>
          <p:nvGrpSpPr>
            <p:cNvPr id="9" name="îsľiḋê"/>
            <p:cNvGrpSpPr/>
            <p:nvPr/>
          </p:nvGrpSpPr>
          <p:grpSpPr>
            <a:xfrm>
              <a:off x="6110763" y="3772827"/>
              <a:ext cx="2327425" cy="2327425"/>
              <a:chOff x="5602762" y="3798849"/>
              <a:chExt cx="2327425" cy="2327425"/>
            </a:xfrm>
          </p:grpSpPr>
          <p:sp>
            <p:nvSpPr>
              <p:cNvPr id="25" name="îSḻiḋê"/>
              <p:cNvSpPr/>
              <p:nvPr/>
            </p:nvSpPr>
            <p:spPr>
              <a:xfrm>
                <a:off x="5602762" y="3798849"/>
                <a:ext cx="2327425" cy="2327425"/>
              </a:xfrm>
              <a:prstGeom prst="ellipse">
                <a:avLst/>
              </a:prstGeom>
              <a:solidFill>
                <a:srgbClr val="0213A7"/>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rmAutofit/>
              </a:bodyPr>
              <a:lstStyle/>
              <a:p>
                <a:pPr algn="ctr" defTabSz="685800"/>
                <a:endParaRPr lang="zh-CN" altLang="en-US" sz="1200" b="1" dirty="0">
                  <a:solidFill>
                    <a:schemeClr val="bg1"/>
                  </a:solidFill>
                  <a:cs typeface="+mn-ea"/>
                  <a:sym typeface="+mn-lt"/>
                </a:endParaRPr>
              </a:p>
            </p:txBody>
          </p:sp>
          <p:sp>
            <p:nvSpPr>
              <p:cNvPr id="26" name="íŝḻïḓé"/>
              <p:cNvSpPr txBox="1"/>
              <p:nvPr/>
            </p:nvSpPr>
            <p:spPr>
              <a:xfrm>
                <a:off x="5977598" y="4094308"/>
                <a:ext cx="1500824" cy="677108"/>
              </a:xfrm>
              <a:prstGeom prst="rect">
                <a:avLst/>
              </a:prstGeom>
              <a:noFill/>
              <a:effectLst/>
            </p:spPr>
            <p:txBody>
              <a:bodyPr wrap="square" rtlCol="0">
                <a:spAutoFit/>
              </a:bodyPr>
              <a:lstStyle>
                <a:defPPr>
                  <a:defRPr lang="zh-CN"/>
                </a:defPPr>
                <a:lvl1pPr>
                  <a:defRPr sz="4400" b="1">
                    <a:solidFill>
                      <a:schemeClr val="accent1"/>
                    </a:solidFill>
                    <a:effectLst>
                      <a:outerShdw blurRad="254000" dist="127000" algn="ctr" rotWithShape="0">
                        <a:schemeClr val="accent1">
                          <a:alpha val="40000"/>
                        </a:schemeClr>
                      </a:outerShdw>
                    </a:effectLst>
                  </a:defRPr>
                </a:lvl1pPr>
              </a:lstStyle>
              <a:p>
                <a:pPr algn="ctr"/>
                <a:r>
                  <a:rPr lang="en-US" altLang="zh-CN" sz="2700" b="0" dirty="0">
                    <a:solidFill>
                      <a:schemeClr val="bg1"/>
                    </a:solidFill>
                    <a:effectLst/>
                    <a:cs typeface="+mn-ea"/>
                    <a:sym typeface="+mn-lt"/>
                  </a:rPr>
                  <a:t>58%</a:t>
                </a:r>
                <a:endParaRPr lang="zh-CN" altLang="en-US" sz="2700" b="0" dirty="0">
                  <a:solidFill>
                    <a:schemeClr val="bg1"/>
                  </a:solidFill>
                  <a:effectLst/>
                  <a:cs typeface="+mn-ea"/>
                  <a:sym typeface="+mn-lt"/>
                </a:endParaRPr>
              </a:p>
            </p:txBody>
          </p:sp>
        </p:grpSp>
        <p:grpSp>
          <p:nvGrpSpPr>
            <p:cNvPr id="10" name="iṧlïḑè"/>
            <p:cNvGrpSpPr/>
            <p:nvPr/>
          </p:nvGrpSpPr>
          <p:grpSpPr>
            <a:xfrm>
              <a:off x="8894232" y="3772826"/>
              <a:ext cx="2327425" cy="2327425"/>
              <a:chOff x="8662003" y="3798848"/>
              <a:chExt cx="2327425" cy="2327425"/>
            </a:xfrm>
          </p:grpSpPr>
          <p:sp>
            <p:nvSpPr>
              <p:cNvPr id="21" name="iśļîdê"/>
              <p:cNvSpPr/>
              <p:nvPr/>
            </p:nvSpPr>
            <p:spPr>
              <a:xfrm>
                <a:off x="8662003" y="3798848"/>
                <a:ext cx="2327425" cy="2327425"/>
              </a:xfrm>
              <a:prstGeom prst="ellipse">
                <a:avLst/>
              </a:prstGeom>
              <a:solidFill>
                <a:schemeClr val="accent5"/>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rmAutofit/>
              </a:bodyPr>
              <a:lstStyle/>
              <a:p>
                <a:pPr algn="ctr" defTabSz="685800"/>
                <a:endParaRPr lang="zh-CN" altLang="en-US" sz="1500" b="1" dirty="0">
                  <a:solidFill>
                    <a:schemeClr val="bg1"/>
                  </a:solidFill>
                  <a:cs typeface="+mn-ea"/>
                  <a:sym typeface="+mn-lt"/>
                </a:endParaRPr>
              </a:p>
            </p:txBody>
          </p:sp>
          <p:sp>
            <p:nvSpPr>
              <p:cNvPr id="22" name="íṡļïďe"/>
              <p:cNvSpPr txBox="1"/>
              <p:nvPr/>
            </p:nvSpPr>
            <p:spPr>
              <a:xfrm>
                <a:off x="9036839" y="4094307"/>
                <a:ext cx="1500824" cy="677108"/>
              </a:xfrm>
              <a:prstGeom prst="rect">
                <a:avLst/>
              </a:prstGeom>
              <a:noFill/>
              <a:effectLst/>
            </p:spPr>
            <p:txBody>
              <a:bodyPr wrap="square" rtlCol="0">
                <a:spAutoFit/>
              </a:bodyPr>
              <a:lstStyle>
                <a:defPPr>
                  <a:defRPr lang="zh-CN"/>
                </a:defPPr>
                <a:lvl1pPr>
                  <a:defRPr sz="4400" b="1">
                    <a:solidFill>
                      <a:schemeClr val="accent1"/>
                    </a:solidFill>
                    <a:effectLst>
                      <a:outerShdw blurRad="254000" dist="127000" algn="ctr" rotWithShape="0">
                        <a:schemeClr val="accent1">
                          <a:alpha val="40000"/>
                        </a:schemeClr>
                      </a:outerShdw>
                    </a:effectLst>
                  </a:defRPr>
                </a:lvl1pPr>
              </a:lstStyle>
              <a:p>
                <a:pPr algn="ctr"/>
                <a:r>
                  <a:rPr lang="en-US" altLang="zh-CN" sz="2700" b="0" dirty="0">
                    <a:solidFill>
                      <a:schemeClr val="bg1"/>
                    </a:solidFill>
                    <a:effectLst/>
                    <a:cs typeface="+mn-ea"/>
                    <a:sym typeface="+mn-lt"/>
                  </a:rPr>
                  <a:t>38%</a:t>
                </a:r>
                <a:endParaRPr lang="zh-CN" altLang="en-US" sz="2700" b="0" dirty="0">
                  <a:solidFill>
                    <a:schemeClr val="bg1"/>
                  </a:solidFill>
                  <a:effectLst/>
                  <a:cs typeface="+mn-ea"/>
                  <a:sym typeface="+mn-lt"/>
                </a:endParaRPr>
              </a:p>
            </p:txBody>
          </p:sp>
        </p:grpSp>
        <p:grpSp>
          <p:nvGrpSpPr>
            <p:cNvPr id="11" name="îṡľídè"/>
            <p:cNvGrpSpPr/>
            <p:nvPr/>
          </p:nvGrpSpPr>
          <p:grpSpPr>
            <a:xfrm>
              <a:off x="6110763" y="1164149"/>
              <a:ext cx="2327425" cy="2327425"/>
              <a:chOff x="5602762" y="1349829"/>
              <a:chExt cx="2327425" cy="2327425"/>
            </a:xfrm>
          </p:grpSpPr>
          <p:sp>
            <p:nvSpPr>
              <p:cNvPr id="17" name="îṣlîďè"/>
              <p:cNvSpPr/>
              <p:nvPr/>
            </p:nvSpPr>
            <p:spPr>
              <a:xfrm>
                <a:off x="5602762" y="1349829"/>
                <a:ext cx="2327425" cy="2327425"/>
              </a:xfrm>
              <a:prstGeom prst="ellipse">
                <a:avLst/>
              </a:prstGeom>
              <a:solidFill>
                <a:schemeClr val="accent5"/>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p>
                <a:pPr algn="ctr" defTabSz="685800"/>
                <a:endParaRPr lang="zh-CN" altLang="en-US" sz="1050" b="1" dirty="0">
                  <a:solidFill>
                    <a:schemeClr val="bg1"/>
                  </a:solidFill>
                  <a:cs typeface="+mn-ea"/>
                  <a:sym typeface="+mn-lt"/>
                </a:endParaRPr>
              </a:p>
            </p:txBody>
          </p:sp>
          <p:sp>
            <p:nvSpPr>
              <p:cNvPr id="18" name="iṡ1idé"/>
              <p:cNvSpPr txBox="1"/>
              <p:nvPr/>
            </p:nvSpPr>
            <p:spPr>
              <a:xfrm>
                <a:off x="5977598" y="1645288"/>
                <a:ext cx="1500824" cy="677108"/>
              </a:xfrm>
              <a:prstGeom prst="rect">
                <a:avLst/>
              </a:prstGeom>
              <a:noFill/>
              <a:effectLst/>
            </p:spPr>
            <p:txBody>
              <a:bodyPr wrap="square" rtlCol="0">
                <a:spAutoFit/>
              </a:bodyPr>
              <a:lstStyle>
                <a:defPPr>
                  <a:defRPr lang="zh-CN"/>
                </a:defPPr>
                <a:lvl1pPr>
                  <a:defRPr sz="4400" b="1">
                    <a:solidFill>
                      <a:schemeClr val="accent1"/>
                    </a:solidFill>
                    <a:effectLst>
                      <a:outerShdw blurRad="254000" dist="127000" algn="ctr" rotWithShape="0">
                        <a:schemeClr val="accent1">
                          <a:alpha val="40000"/>
                        </a:schemeClr>
                      </a:outerShdw>
                    </a:effectLst>
                  </a:defRPr>
                </a:lvl1pPr>
              </a:lstStyle>
              <a:p>
                <a:pPr algn="ctr"/>
                <a:r>
                  <a:rPr lang="en-US" altLang="zh-CN" sz="2700" b="0" dirty="0">
                    <a:solidFill>
                      <a:schemeClr val="bg1"/>
                    </a:solidFill>
                    <a:effectLst/>
                    <a:cs typeface="+mn-ea"/>
                    <a:sym typeface="+mn-lt"/>
                  </a:rPr>
                  <a:t>61%</a:t>
                </a:r>
                <a:endParaRPr lang="zh-CN" altLang="en-US" sz="2700" b="0" dirty="0">
                  <a:solidFill>
                    <a:schemeClr val="bg1"/>
                  </a:solidFill>
                  <a:effectLst/>
                  <a:cs typeface="+mn-ea"/>
                  <a:sym typeface="+mn-lt"/>
                </a:endParaRPr>
              </a:p>
            </p:txBody>
          </p:sp>
        </p:grpSp>
        <p:grpSp>
          <p:nvGrpSpPr>
            <p:cNvPr id="12" name="íšḷíḓê"/>
            <p:cNvGrpSpPr/>
            <p:nvPr/>
          </p:nvGrpSpPr>
          <p:grpSpPr>
            <a:xfrm>
              <a:off x="8894232" y="1164148"/>
              <a:ext cx="2327425" cy="2327425"/>
              <a:chOff x="8662003" y="1349828"/>
              <a:chExt cx="2327425" cy="2327425"/>
            </a:xfrm>
          </p:grpSpPr>
          <p:sp>
            <p:nvSpPr>
              <p:cNvPr id="13" name="íşlidè"/>
              <p:cNvSpPr/>
              <p:nvPr/>
            </p:nvSpPr>
            <p:spPr>
              <a:xfrm>
                <a:off x="8662003" y="1349828"/>
                <a:ext cx="2327425" cy="2327425"/>
              </a:xfrm>
              <a:prstGeom prst="ellipse">
                <a:avLst/>
              </a:prstGeom>
              <a:solidFill>
                <a:srgbClr val="0213A7"/>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rmAutofit/>
              </a:bodyPr>
              <a:lstStyle/>
              <a:p>
                <a:pPr algn="ctr" defTabSz="685800"/>
                <a:endParaRPr lang="zh-CN" altLang="en-US" sz="1500" b="1" dirty="0">
                  <a:solidFill>
                    <a:schemeClr val="bg1"/>
                  </a:solidFill>
                  <a:cs typeface="+mn-ea"/>
                  <a:sym typeface="+mn-lt"/>
                </a:endParaRPr>
              </a:p>
            </p:txBody>
          </p:sp>
          <p:sp>
            <p:nvSpPr>
              <p:cNvPr id="14" name="isḻiḑe"/>
              <p:cNvSpPr txBox="1"/>
              <p:nvPr/>
            </p:nvSpPr>
            <p:spPr>
              <a:xfrm>
                <a:off x="9036839" y="1645287"/>
                <a:ext cx="1500824" cy="677108"/>
              </a:xfrm>
              <a:prstGeom prst="rect">
                <a:avLst/>
              </a:prstGeom>
              <a:noFill/>
              <a:effectLst/>
            </p:spPr>
            <p:txBody>
              <a:bodyPr wrap="square" rtlCol="0">
                <a:spAutoFit/>
              </a:bodyPr>
              <a:lstStyle>
                <a:defPPr>
                  <a:defRPr lang="zh-CN"/>
                </a:defPPr>
                <a:lvl1pPr>
                  <a:defRPr sz="4400" b="1">
                    <a:solidFill>
                      <a:schemeClr val="accent1"/>
                    </a:solidFill>
                    <a:effectLst>
                      <a:outerShdw blurRad="254000" dist="127000" algn="ctr" rotWithShape="0">
                        <a:schemeClr val="accent1">
                          <a:alpha val="40000"/>
                        </a:schemeClr>
                      </a:outerShdw>
                    </a:effectLst>
                  </a:defRPr>
                </a:lvl1pPr>
              </a:lstStyle>
              <a:p>
                <a:pPr algn="ctr"/>
                <a:r>
                  <a:rPr lang="en-US" altLang="zh-CN" sz="2700" b="0" dirty="0">
                    <a:solidFill>
                      <a:schemeClr val="bg1"/>
                    </a:solidFill>
                    <a:effectLst/>
                    <a:cs typeface="+mn-ea"/>
                    <a:sym typeface="+mn-lt"/>
                  </a:rPr>
                  <a:t>44%</a:t>
                </a:r>
                <a:endParaRPr lang="zh-CN" altLang="en-US" sz="2700" b="0" dirty="0">
                  <a:solidFill>
                    <a:schemeClr val="bg1"/>
                  </a:solidFill>
                  <a:effectLst/>
                  <a:cs typeface="+mn-ea"/>
                  <a:sym typeface="+mn-lt"/>
                </a:endParaRPr>
              </a:p>
            </p:txBody>
          </p:sp>
        </p:grpSp>
      </p:grpSp>
      <p:sp>
        <p:nvSpPr>
          <p:cNvPr id="29" name="矩形 28"/>
          <p:cNvSpPr/>
          <p:nvPr/>
        </p:nvSpPr>
        <p:spPr>
          <a:xfrm>
            <a:off x="669217" y="1602536"/>
            <a:ext cx="1826630" cy="2603854"/>
          </a:xfrm>
          <a:prstGeom prst="rect">
            <a:avLst/>
          </a:prstGeom>
        </p:spPr>
        <p:txBody>
          <a:bodyPr wrap="square">
            <a:spAutoFit/>
            <a:scene3d>
              <a:camera prst="orthographicFront"/>
              <a:lightRig rig="threePt" dir="t"/>
            </a:scene3d>
          </a:bodyPr>
          <a:lstStyle/>
          <a:p>
            <a:pPr>
              <a:lnSpc>
                <a:spcPct val="150000"/>
              </a:lnSpc>
            </a:pPr>
            <a:r>
              <a:rPr lang="zh-CN" altLang="en-US" sz="1000" dirty="0">
                <a:solidFill>
                  <a:schemeClr val="tx1">
                    <a:lumMod val="65000"/>
                    <a:lumOff val="35000"/>
                  </a:schemeClr>
                </a:solidFill>
                <a:cs typeface="+mn-ea"/>
                <a:sym typeface="+mn-lt"/>
              </a:rPr>
              <a:t>您的内容打在这里，或者通过复制您的文本后，在此您的内容打者通过复制您的文本后，在此框中选择粘贴，并选择只保留文字。</a:t>
            </a:r>
            <a:endParaRPr lang="en-US" altLang="zh-CN" sz="1000" dirty="0">
              <a:solidFill>
                <a:schemeClr val="tx1">
                  <a:lumMod val="65000"/>
                  <a:lumOff val="35000"/>
                </a:schemeClr>
              </a:solidFill>
              <a:cs typeface="+mn-ea"/>
              <a:sym typeface="+mn-lt"/>
            </a:endParaRPr>
          </a:p>
          <a:p>
            <a:pPr>
              <a:lnSpc>
                <a:spcPct val="150000"/>
              </a:lnSpc>
            </a:pPr>
            <a:endParaRPr lang="en-US" altLang="zh-CN" sz="1000" dirty="0">
              <a:solidFill>
                <a:schemeClr val="tx1">
                  <a:lumMod val="65000"/>
                  <a:lumOff val="35000"/>
                </a:schemeClr>
              </a:solidFill>
              <a:cs typeface="+mn-ea"/>
              <a:sym typeface="+mn-lt"/>
            </a:endParaRPr>
          </a:p>
          <a:p>
            <a:pPr>
              <a:lnSpc>
                <a:spcPct val="150000"/>
              </a:lnSpc>
            </a:pPr>
            <a:r>
              <a:rPr lang="zh-CN" altLang="en-US" sz="1000" dirty="0">
                <a:solidFill>
                  <a:schemeClr val="tx1">
                    <a:lumMod val="65000"/>
                    <a:lumOff val="35000"/>
                  </a:schemeClr>
                </a:solidFill>
                <a:cs typeface="+mn-ea"/>
                <a:sym typeface="+mn-lt"/>
              </a:rPr>
              <a:t>您的内容打在这里，或者通过复制您的文本后，在此您的内容打者通过复制您的文本后，在此框中选择粘贴。</a:t>
            </a:r>
          </a:p>
          <a:p>
            <a:pPr>
              <a:lnSpc>
                <a:spcPct val="150000"/>
              </a:lnSpc>
            </a:pPr>
            <a:endParaRPr lang="zh-CN" altLang="en-US" sz="1000" dirty="0">
              <a:solidFill>
                <a:schemeClr val="tx1">
                  <a:lumMod val="65000"/>
                  <a:lumOff val="35000"/>
                </a:schemeClr>
              </a:solidFill>
              <a:cs typeface="+mn-ea"/>
              <a:sym typeface="+mn-lt"/>
            </a:endParaRPr>
          </a:p>
        </p:txBody>
      </p:sp>
      <p:sp>
        <p:nvSpPr>
          <p:cNvPr id="30" name="矩形 29"/>
          <p:cNvSpPr/>
          <p:nvPr/>
        </p:nvSpPr>
        <p:spPr>
          <a:xfrm>
            <a:off x="669217" y="1270586"/>
            <a:ext cx="1391169" cy="308867"/>
          </a:xfrm>
          <a:prstGeom prst="rect">
            <a:avLst/>
          </a:prstGeom>
        </p:spPr>
        <p:txBody>
          <a:bodyPr wrap="square">
            <a:spAutoFit/>
            <a:scene3d>
              <a:camera prst="orthographicFront"/>
              <a:lightRig rig="threePt" dir="t"/>
            </a:scene3d>
          </a:bodyPr>
          <a:lstStyle/>
          <a:p>
            <a:pPr>
              <a:lnSpc>
                <a:spcPct val="130000"/>
              </a:lnSpc>
            </a:pPr>
            <a:r>
              <a:rPr lang="zh-CN" altLang="en-US" sz="1200" dirty="0">
                <a:solidFill>
                  <a:schemeClr val="tx1">
                    <a:lumMod val="85000"/>
                    <a:lumOff val="15000"/>
                  </a:schemeClr>
                </a:solidFill>
                <a:cs typeface="+mn-ea"/>
                <a:sym typeface="+mn-lt"/>
              </a:rPr>
              <a:t>输入标题</a:t>
            </a:r>
          </a:p>
        </p:txBody>
      </p:sp>
      <p:sp>
        <p:nvSpPr>
          <p:cNvPr id="32" name="矩形 31"/>
          <p:cNvSpPr/>
          <p:nvPr/>
        </p:nvSpPr>
        <p:spPr>
          <a:xfrm>
            <a:off x="5039140" y="1638318"/>
            <a:ext cx="1391169" cy="275332"/>
          </a:xfrm>
          <a:prstGeom prst="rect">
            <a:avLst/>
          </a:prstGeom>
        </p:spPr>
        <p:txBody>
          <a:bodyPr wrap="square">
            <a:spAutoFit/>
            <a:scene3d>
              <a:camera prst="orthographicFront"/>
              <a:lightRig rig="threePt" dir="t"/>
            </a:scene3d>
          </a:bodyPr>
          <a:lstStyle/>
          <a:p>
            <a:pPr>
              <a:lnSpc>
                <a:spcPct val="130000"/>
              </a:lnSpc>
            </a:pPr>
            <a:r>
              <a:rPr lang="zh-CN" altLang="en-US" sz="1015" dirty="0">
                <a:solidFill>
                  <a:schemeClr val="bg1"/>
                </a:solidFill>
                <a:cs typeface="+mn-ea"/>
                <a:sym typeface="+mn-lt"/>
              </a:rPr>
              <a:t>输入标题</a:t>
            </a:r>
          </a:p>
        </p:txBody>
      </p:sp>
      <p:sp>
        <p:nvSpPr>
          <p:cNvPr id="33" name="îş1ïḍê"/>
          <p:cNvSpPr/>
          <p:nvPr/>
        </p:nvSpPr>
        <p:spPr>
          <a:xfrm flipH="1">
            <a:off x="4713381" y="1918778"/>
            <a:ext cx="1529125" cy="438390"/>
          </a:xfrm>
          <a:prstGeom prst="rect">
            <a:avLst/>
          </a:prstGeom>
          <a:ln>
            <a:noFill/>
          </a:ln>
        </p:spPr>
        <p:txBody>
          <a:bodyPr wrap="square" lIns="68580" tIns="34290" rIns="68580" bIns="34290" anchor="t">
            <a:spAutoFit/>
          </a:bodyPr>
          <a:lstStyle/>
          <a:p>
            <a:pPr algn="ctr">
              <a:lnSpc>
                <a:spcPct val="140000"/>
              </a:lnSpc>
            </a:pPr>
            <a:r>
              <a:rPr lang="zh-CN" altLang="en-US" sz="900" dirty="0">
                <a:solidFill>
                  <a:schemeClr val="bg1"/>
                </a:solidFill>
                <a:cs typeface="+mn-ea"/>
                <a:sym typeface="+mn-lt"/>
              </a:rPr>
              <a:t>在此输入您的文本内容活动复制文本粘贴至此处</a:t>
            </a:r>
            <a:endParaRPr lang="en-US" altLang="zh-CN" sz="900" dirty="0">
              <a:solidFill>
                <a:schemeClr val="bg1"/>
              </a:solidFill>
              <a:cs typeface="+mn-ea"/>
              <a:sym typeface="+mn-lt"/>
            </a:endParaRPr>
          </a:p>
        </p:txBody>
      </p:sp>
      <p:sp>
        <p:nvSpPr>
          <p:cNvPr id="34" name="矩形 33"/>
          <p:cNvSpPr/>
          <p:nvPr/>
        </p:nvSpPr>
        <p:spPr>
          <a:xfrm>
            <a:off x="7083614" y="1579453"/>
            <a:ext cx="1391169" cy="275332"/>
          </a:xfrm>
          <a:prstGeom prst="rect">
            <a:avLst/>
          </a:prstGeom>
        </p:spPr>
        <p:txBody>
          <a:bodyPr wrap="square">
            <a:spAutoFit/>
            <a:scene3d>
              <a:camera prst="orthographicFront"/>
              <a:lightRig rig="threePt" dir="t"/>
            </a:scene3d>
          </a:bodyPr>
          <a:lstStyle/>
          <a:p>
            <a:pPr>
              <a:lnSpc>
                <a:spcPct val="130000"/>
              </a:lnSpc>
            </a:pPr>
            <a:r>
              <a:rPr lang="zh-CN" altLang="en-US" sz="1015" dirty="0">
                <a:solidFill>
                  <a:schemeClr val="bg1"/>
                </a:solidFill>
                <a:cs typeface="+mn-ea"/>
                <a:sym typeface="+mn-lt"/>
              </a:rPr>
              <a:t>输入标题</a:t>
            </a:r>
          </a:p>
        </p:txBody>
      </p:sp>
      <p:sp>
        <p:nvSpPr>
          <p:cNvPr id="35" name="îş1ïḍê"/>
          <p:cNvSpPr/>
          <p:nvPr/>
        </p:nvSpPr>
        <p:spPr>
          <a:xfrm flipH="1">
            <a:off x="6757854" y="1859913"/>
            <a:ext cx="1529125" cy="438390"/>
          </a:xfrm>
          <a:prstGeom prst="rect">
            <a:avLst/>
          </a:prstGeom>
          <a:ln>
            <a:noFill/>
          </a:ln>
        </p:spPr>
        <p:txBody>
          <a:bodyPr wrap="square" lIns="68580" tIns="34290" rIns="68580" bIns="34290" anchor="t">
            <a:spAutoFit/>
          </a:bodyPr>
          <a:lstStyle/>
          <a:p>
            <a:pPr algn="ctr">
              <a:lnSpc>
                <a:spcPct val="140000"/>
              </a:lnSpc>
            </a:pPr>
            <a:r>
              <a:rPr lang="zh-CN" altLang="en-US" sz="900" dirty="0">
                <a:solidFill>
                  <a:schemeClr val="bg1"/>
                </a:solidFill>
                <a:cs typeface="+mn-ea"/>
                <a:sym typeface="+mn-lt"/>
              </a:rPr>
              <a:t>在此输入您的文本内容活动复制文本粘贴至此处</a:t>
            </a:r>
            <a:endParaRPr lang="en-US" altLang="zh-CN" sz="900" dirty="0">
              <a:solidFill>
                <a:schemeClr val="bg1"/>
              </a:solidFill>
              <a:cs typeface="+mn-ea"/>
              <a:sym typeface="+mn-lt"/>
            </a:endParaRPr>
          </a:p>
        </p:txBody>
      </p:sp>
      <p:sp>
        <p:nvSpPr>
          <p:cNvPr id="36" name="矩形 35"/>
          <p:cNvSpPr/>
          <p:nvPr/>
        </p:nvSpPr>
        <p:spPr>
          <a:xfrm>
            <a:off x="5039140" y="3571539"/>
            <a:ext cx="1391169" cy="275332"/>
          </a:xfrm>
          <a:prstGeom prst="rect">
            <a:avLst/>
          </a:prstGeom>
        </p:spPr>
        <p:txBody>
          <a:bodyPr wrap="square">
            <a:spAutoFit/>
            <a:scene3d>
              <a:camera prst="orthographicFront"/>
              <a:lightRig rig="threePt" dir="t"/>
            </a:scene3d>
          </a:bodyPr>
          <a:lstStyle/>
          <a:p>
            <a:pPr>
              <a:lnSpc>
                <a:spcPct val="130000"/>
              </a:lnSpc>
            </a:pPr>
            <a:r>
              <a:rPr lang="zh-CN" altLang="en-US" sz="1015" dirty="0">
                <a:solidFill>
                  <a:schemeClr val="bg1"/>
                </a:solidFill>
                <a:cs typeface="+mn-ea"/>
                <a:sym typeface="+mn-lt"/>
              </a:rPr>
              <a:t>输入标题</a:t>
            </a:r>
          </a:p>
        </p:txBody>
      </p:sp>
      <p:sp>
        <p:nvSpPr>
          <p:cNvPr id="37" name="îş1ïḍê"/>
          <p:cNvSpPr/>
          <p:nvPr/>
        </p:nvSpPr>
        <p:spPr>
          <a:xfrm flipH="1">
            <a:off x="4713381" y="3851998"/>
            <a:ext cx="1529125" cy="438390"/>
          </a:xfrm>
          <a:prstGeom prst="rect">
            <a:avLst/>
          </a:prstGeom>
          <a:ln>
            <a:noFill/>
          </a:ln>
        </p:spPr>
        <p:txBody>
          <a:bodyPr wrap="square" lIns="68580" tIns="34290" rIns="68580" bIns="34290" anchor="t">
            <a:spAutoFit/>
          </a:bodyPr>
          <a:lstStyle/>
          <a:p>
            <a:pPr algn="ctr">
              <a:lnSpc>
                <a:spcPct val="140000"/>
              </a:lnSpc>
            </a:pPr>
            <a:r>
              <a:rPr lang="zh-CN" altLang="en-US" sz="900" dirty="0">
                <a:solidFill>
                  <a:schemeClr val="bg1"/>
                </a:solidFill>
                <a:cs typeface="+mn-ea"/>
                <a:sym typeface="+mn-lt"/>
              </a:rPr>
              <a:t>在此输入您的文本内容活动复制文本粘贴至此处</a:t>
            </a:r>
            <a:endParaRPr lang="en-US" altLang="zh-CN" sz="900" dirty="0">
              <a:solidFill>
                <a:schemeClr val="bg1"/>
              </a:solidFill>
              <a:cs typeface="+mn-ea"/>
              <a:sym typeface="+mn-lt"/>
            </a:endParaRPr>
          </a:p>
        </p:txBody>
      </p:sp>
      <p:sp>
        <p:nvSpPr>
          <p:cNvPr id="38" name="矩形 37"/>
          <p:cNvSpPr/>
          <p:nvPr/>
        </p:nvSpPr>
        <p:spPr>
          <a:xfrm>
            <a:off x="7126742" y="3594827"/>
            <a:ext cx="1391169" cy="275332"/>
          </a:xfrm>
          <a:prstGeom prst="rect">
            <a:avLst/>
          </a:prstGeom>
        </p:spPr>
        <p:txBody>
          <a:bodyPr wrap="square">
            <a:spAutoFit/>
            <a:scene3d>
              <a:camera prst="orthographicFront"/>
              <a:lightRig rig="threePt" dir="t"/>
            </a:scene3d>
          </a:bodyPr>
          <a:lstStyle/>
          <a:p>
            <a:pPr>
              <a:lnSpc>
                <a:spcPct val="130000"/>
              </a:lnSpc>
            </a:pPr>
            <a:r>
              <a:rPr lang="zh-CN" altLang="en-US" sz="1015" dirty="0">
                <a:solidFill>
                  <a:schemeClr val="bg1"/>
                </a:solidFill>
                <a:cs typeface="+mn-ea"/>
                <a:sym typeface="+mn-lt"/>
              </a:rPr>
              <a:t>输入标题</a:t>
            </a:r>
          </a:p>
        </p:txBody>
      </p:sp>
      <p:sp>
        <p:nvSpPr>
          <p:cNvPr id="39" name="îş1ïḍê"/>
          <p:cNvSpPr/>
          <p:nvPr/>
        </p:nvSpPr>
        <p:spPr>
          <a:xfrm flipH="1">
            <a:off x="6800982" y="3875287"/>
            <a:ext cx="1529125" cy="438390"/>
          </a:xfrm>
          <a:prstGeom prst="rect">
            <a:avLst/>
          </a:prstGeom>
          <a:ln>
            <a:noFill/>
          </a:ln>
        </p:spPr>
        <p:txBody>
          <a:bodyPr wrap="square" lIns="68580" tIns="34290" rIns="68580" bIns="34290" anchor="t">
            <a:spAutoFit/>
          </a:bodyPr>
          <a:lstStyle/>
          <a:p>
            <a:pPr algn="ctr">
              <a:lnSpc>
                <a:spcPct val="140000"/>
              </a:lnSpc>
            </a:pPr>
            <a:r>
              <a:rPr lang="zh-CN" altLang="en-US" sz="900" dirty="0">
                <a:solidFill>
                  <a:schemeClr val="bg1"/>
                </a:solidFill>
                <a:cs typeface="+mn-ea"/>
                <a:sym typeface="+mn-lt"/>
              </a:rPr>
              <a:t>在此输入您的文本内容活动复制文本粘贴至此处</a:t>
            </a:r>
            <a:endParaRPr lang="en-US" altLang="zh-CN" sz="900" dirty="0">
              <a:solidFill>
                <a:schemeClr val="bg1"/>
              </a:solidFill>
              <a:cs typeface="+mn-ea"/>
              <a:sym typeface="+mn-lt"/>
            </a:endParaRPr>
          </a:p>
        </p:txBody>
      </p:sp>
      <p:sp>
        <p:nvSpPr>
          <p:cNvPr id="43" name="文本框 42"/>
          <p:cNvSpPr txBox="1"/>
          <p:nvPr/>
        </p:nvSpPr>
        <p:spPr>
          <a:xfrm>
            <a:off x="954383" y="251208"/>
            <a:ext cx="1929195" cy="460375"/>
          </a:xfrm>
          <a:prstGeom prst="rect">
            <a:avLst/>
          </a:prstGeom>
          <a:noFill/>
        </p:spPr>
        <p:txBody>
          <a:bodyPr wrap="square" rtlCol="0">
            <a:spAutoFit/>
          </a:bodyPr>
          <a:lstStyle/>
          <a:p>
            <a:pPr algn="dist"/>
            <a:r>
              <a:rPr lang="en-US" altLang="zh-CN" sz="2400" dirty="0">
                <a:solidFill>
                  <a:schemeClr val="tx1">
                    <a:lumMod val="75000"/>
                    <a:lumOff val="25000"/>
                  </a:schemeClr>
                </a:solidFill>
                <a:cs typeface="+mn-ea"/>
                <a:sym typeface="+mn-lt"/>
              </a:rPr>
              <a:t>03 </a:t>
            </a:r>
            <a:r>
              <a:rPr lang="zh-CN" altLang="en-US" sz="2400" dirty="0">
                <a:solidFill>
                  <a:schemeClr val="tx1">
                    <a:lumMod val="75000"/>
                    <a:lumOff val="25000"/>
                  </a:schemeClr>
                </a:solidFill>
                <a:cs typeface="+mn-ea"/>
                <a:sym typeface="+mn-lt"/>
              </a:rPr>
              <a:t>一级标题</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330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nvGrpSpPr>
        <p:grpSpPr>
          <a:xfrm>
            <a:off x="502444" y="1755911"/>
            <a:ext cx="8137922" cy="2251188"/>
            <a:chOff x="669925" y="2341215"/>
            <a:chExt cx="10850563" cy="3001584"/>
          </a:xfrm>
        </p:grpSpPr>
        <p:sp>
          <p:nvSpPr>
            <p:cNvPr id="6" name="ïṥľïḋé"/>
            <p:cNvSpPr/>
            <p:nvPr/>
          </p:nvSpPr>
          <p:spPr>
            <a:xfrm>
              <a:off x="669925" y="2670332"/>
              <a:ext cx="4340485" cy="2672467"/>
            </a:xfrm>
            <a:prstGeom prst="rect">
              <a:avLst/>
            </a:prstGeom>
            <a:blipFill>
              <a:blip r:embed="rId2" cstate="print">
                <a:extLst>
                  <a:ext uri="{28A0092B-C50C-407E-A947-70E740481C1C}">
                    <a14:useLocalDpi xmlns:a14="http://schemas.microsoft.com/office/drawing/2010/main" val="0"/>
                  </a:ext>
                </a:extLst>
              </a:blip>
              <a:srcRect/>
              <a:stretch>
                <a:fillRect l="-1708" t="-1684" r="-4157" b="-4181"/>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anchor="ctr">
              <a:normAutofit/>
            </a:bodyPr>
            <a:lstStyle/>
            <a:p>
              <a:pPr algn="ctr"/>
              <a:endParaRPr sz="1015">
                <a:solidFill>
                  <a:schemeClr val="tx1">
                    <a:lumMod val="85000"/>
                    <a:lumOff val="15000"/>
                  </a:schemeClr>
                </a:solidFill>
                <a:cs typeface="+mn-ea"/>
                <a:sym typeface="+mn-lt"/>
              </a:endParaRPr>
            </a:p>
          </p:txBody>
        </p:sp>
        <p:grpSp>
          <p:nvGrpSpPr>
            <p:cNvPr id="7" name="ïşľiḍé"/>
            <p:cNvGrpSpPr/>
            <p:nvPr/>
          </p:nvGrpSpPr>
          <p:grpSpPr>
            <a:xfrm>
              <a:off x="5356878" y="2905144"/>
              <a:ext cx="6163610" cy="1787471"/>
              <a:chOff x="5356878" y="2154906"/>
              <a:chExt cx="6163610" cy="1787471"/>
            </a:xfrm>
          </p:grpSpPr>
          <p:sp>
            <p:nvSpPr>
              <p:cNvPr id="28" name="íṡlïḓê"/>
              <p:cNvSpPr/>
              <p:nvPr/>
            </p:nvSpPr>
            <p:spPr>
              <a:xfrm>
                <a:off x="5356878" y="2154906"/>
                <a:ext cx="384886" cy="350855"/>
              </a:xfrm>
              <a:custGeom>
                <a:avLst/>
                <a:gdLst>
                  <a:gd name="T0" fmla="*/ 3495 w 7671"/>
                  <a:gd name="T1" fmla="*/ 13 h 7004"/>
                  <a:gd name="T2" fmla="*/ 1231 w 7671"/>
                  <a:gd name="T3" fmla="*/ 2655 h 7004"/>
                  <a:gd name="T4" fmla="*/ 72 w 7671"/>
                  <a:gd name="T5" fmla="*/ 2932 h 7004"/>
                  <a:gd name="T6" fmla="*/ 847 w 7671"/>
                  <a:gd name="T7" fmla="*/ 5568 h 7004"/>
                  <a:gd name="T8" fmla="*/ 3486 w 7671"/>
                  <a:gd name="T9" fmla="*/ 6995 h 7004"/>
                  <a:gd name="T10" fmla="*/ 7670 w 7671"/>
                  <a:gd name="T11" fmla="*/ 2832 h 7004"/>
                  <a:gd name="T12" fmla="*/ 151 w 7671"/>
                  <a:gd name="T13" fmla="*/ 4560 h 7004"/>
                  <a:gd name="T14" fmla="*/ 336 w 7671"/>
                  <a:gd name="T15" fmla="*/ 4160 h 7004"/>
                  <a:gd name="T16" fmla="*/ 162 w 7671"/>
                  <a:gd name="T17" fmla="*/ 3813 h 7004"/>
                  <a:gd name="T18" fmla="*/ 321 w 7671"/>
                  <a:gd name="T19" fmla="*/ 3331 h 7004"/>
                  <a:gd name="T20" fmla="*/ 689 w 7671"/>
                  <a:gd name="T21" fmla="*/ 4708 h 7004"/>
                  <a:gd name="T22" fmla="*/ 509 w 7671"/>
                  <a:gd name="T23" fmla="*/ 4140 h 7004"/>
                  <a:gd name="T24" fmla="*/ 692 w 7671"/>
                  <a:gd name="T25" fmla="*/ 3769 h 7004"/>
                  <a:gd name="T26" fmla="*/ 495 w 7671"/>
                  <a:gd name="T27" fmla="*/ 3269 h 7004"/>
                  <a:gd name="T28" fmla="*/ 1721 w 7671"/>
                  <a:gd name="T29" fmla="*/ 4980 h 7004"/>
                  <a:gd name="T30" fmla="*/ 1432 w 7671"/>
                  <a:gd name="T31" fmla="*/ 4244 h 7004"/>
                  <a:gd name="T32" fmla="*/ 1700 w 7671"/>
                  <a:gd name="T33" fmla="*/ 3686 h 7004"/>
                  <a:gd name="T34" fmla="*/ 1449 w 7671"/>
                  <a:gd name="T35" fmla="*/ 3018 h 7004"/>
                  <a:gd name="T36" fmla="*/ 1713 w 7671"/>
                  <a:gd name="T37" fmla="*/ 2381 h 7004"/>
                  <a:gd name="T38" fmla="*/ 1438 w 7671"/>
                  <a:gd name="T39" fmla="*/ 1807 h 7004"/>
                  <a:gd name="T40" fmla="*/ 2329 w 7671"/>
                  <a:gd name="T41" fmla="*/ 5112 h 7004"/>
                  <a:gd name="T42" fmla="*/ 1930 w 7671"/>
                  <a:gd name="T43" fmla="*/ 4323 h 7004"/>
                  <a:gd name="T44" fmla="*/ 2329 w 7671"/>
                  <a:gd name="T45" fmla="*/ 3597 h 7004"/>
                  <a:gd name="T46" fmla="*/ 1930 w 7671"/>
                  <a:gd name="T47" fmla="*/ 2923 h 7004"/>
                  <a:gd name="T48" fmla="*/ 2329 w 7671"/>
                  <a:gd name="T49" fmla="*/ 3597 h 7004"/>
                  <a:gd name="T50" fmla="*/ 1930 w 7671"/>
                  <a:gd name="T51" fmla="*/ 2223 h 7004"/>
                  <a:gd name="T52" fmla="*/ 2329 w 7671"/>
                  <a:gd name="T53" fmla="*/ 2082 h 7004"/>
                  <a:gd name="T54" fmla="*/ 2650 w 7671"/>
                  <a:gd name="T55" fmla="*/ 5254 h 7004"/>
                  <a:gd name="T56" fmla="*/ 3152 w 7671"/>
                  <a:gd name="T57" fmla="*/ 4435 h 7004"/>
                  <a:gd name="T58" fmla="*/ 2636 w 7671"/>
                  <a:gd name="T59" fmla="*/ 3595 h 7004"/>
                  <a:gd name="T60" fmla="*/ 3152 w 7671"/>
                  <a:gd name="T61" fmla="*/ 2623 h 7004"/>
                  <a:gd name="T62" fmla="*/ 2663 w 7671"/>
                  <a:gd name="T63" fmla="*/ 1956 h 7004"/>
                  <a:gd name="T64" fmla="*/ 3131 w 7671"/>
                  <a:gd name="T65" fmla="*/ 776 h 7004"/>
                  <a:gd name="T66" fmla="*/ 4990 w 7671"/>
                  <a:gd name="T67" fmla="*/ 1229 h 7004"/>
                  <a:gd name="T68" fmla="*/ 5441 w 7671"/>
                  <a:gd name="T69" fmla="*/ 2226 h 7004"/>
                  <a:gd name="T70" fmla="*/ 4948 w 7671"/>
                  <a:gd name="T71" fmla="*/ 2784 h 7004"/>
                  <a:gd name="T72" fmla="*/ 5453 w 7671"/>
                  <a:gd name="T73" fmla="*/ 3664 h 7004"/>
                  <a:gd name="T74" fmla="*/ 3706 w 7671"/>
                  <a:gd name="T75" fmla="*/ 694 h 7004"/>
                  <a:gd name="T76" fmla="*/ 4408 w 7671"/>
                  <a:gd name="T77" fmla="*/ 1907 h 7004"/>
                  <a:gd name="T78" fmla="*/ 3688 w 7671"/>
                  <a:gd name="T79" fmla="*/ 3518 h 7004"/>
                  <a:gd name="T80" fmla="*/ 4448 w 7671"/>
                  <a:gd name="T81" fmla="*/ 3557 h 7004"/>
                  <a:gd name="T82" fmla="*/ 5014 w 7671"/>
                  <a:gd name="T83" fmla="*/ 6300 h 7004"/>
                  <a:gd name="T84" fmla="*/ 4045 w 7671"/>
                  <a:gd name="T85" fmla="*/ 4424 h 7004"/>
                  <a:gd name="T86" fmla="*/ 5014 w 7671"/>
                  <a:gd name="T87" fmla="*/ 6300 h 7004"/>
                  <a:gd name="T88" fmla="*/ 5413 w 7671"/>
                  <a:gd name="T89" fmla="*/ 6118 h 7004"/>
                  <a:gd name="T90" fmla="*/ 6087 w 7671"/>
                  <a:gd name="T91" fmla="*/ 5892 h 7004"/>
                  <a:gd name="T92" fmla="*/ 5822 w 7671"/>
                  <a:gd name="T93" fmla="*/ 3640 h 7004"/>
                  <a:gd name="T94" fmla="*/ 6258 w 7671"/>
                  <a:gd name="T95" fmla="*/ 3660 h 7004"/>
                  <a:gd name="T96" fmla="*/ 5851 w 7671"/>
                  <a:gd name="T97" fmla="*/ 2352 h 7004"/>
                  <a:gd name="T98" fmla="*/ 6258 w 7671"/>
                  <a:gd name="T99" fmla="*/ 1803 h 7004"/>
                  <a:gd name="T100" fmla="*/ 6669 w 7671"/>
                  <a:gd name="T101" fmla="*/ 4852 h 7004"/>
                  <a:gd name="T102" fmla="*/ 6955 w 7671"/>
                  <a:gd name="T103" fmla="*/ 4202 h 7004"/>
                  <a:gd name="T104" fmla="*/ 6927 w 7671"/>
                  <a:gd name="T105" fmla="*/ 3741 h 7004"/>
                  <a:gd name="T106" fmla="*/ 6677 w 7671"/>
                  <a:gd name="T107" fmla="*/ 3084 h 7004"/>
                  <a:gd name="T108" fmla="*/ 7371 w 7671"/>
                  <a:gd name="T109" fmla="*/ 4717 h 7004"/>
                  <a:gd name="T110" fmla="*/ 7155 w 7671"/>
                  <a:gd name="T111" fmla="*/ 4176 h 7004"/>
                  <a:gd name="T112" fmla="*/ 7404 w 7671"/>
                  <a:gd name="T113" fmla="*/ 3726 h 7004"/>
                  <a:gd name="T114" fmla="*/ 7117 w 7671"/>
                  <a:gd name="T115" fmla="*/ 3219 h 7004"/>
                  <a:gd name="T116" fmla="*/ 7404 w 7671"/>
                  <a:gd name="T117" fmla="*/ 3726 h 70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671" h="7004">
                    <a:moveTo>
                      <a:pt x="7585" y="2716"/>
                    </a:moveTo>
                    <a:lnTo>
                      <a:pt x="6499" y="2383"/>
                    </a:lnTo>
                    <a:lnTo>
                      <a:pt x="6499" y="1573"/>
                    </a:lnTo>
                    <a:cubicBezTo>
                      <a:pt x="6499" y="1527"/>
                      <a:pt x="6473" y="1485"/>
                      <a:pt x="6432" y="1465"/>
                    </a:cubicBezTo>
                    <a:lnTo>
                      <a:pt x="3498" y="13"/>
                    </a:lnTo>
                    <a:cubicBezTo>
                      <a:pt x="3497" y="13"/>
                      <a:pt x="3497" y="13"/>
                      <a:pt x="3495" y="13"/>
                    </a:cubicBezTo>
                    <a:cubicBezTo>
                      <a:pt x="3490" y="10"/>
                      <a:pt x="3468" y="0"/>
                      <a:pt x="3436" y="2"/>
                    </a:cubicBezTo>
                    <a:cubicBezTo>
                      <a:pt x="3403" y="4"/>
                      <a:pt x="3379" y="20"/>
                      <a:pt x="3374" y="23"/>
                    </a:cubicBezTo>
                    <a:lnTo>
                      <a:pt x="3374" y="23"/>
                    </a:lnTo>
                    <a:lnTo>
                      <a:pt x="1282" y="1515"/>
                    </a:lnTo>
                    <a:cubicBezTo>
                      <a:pt x="1250" y="1538"/>
                      <a:pt x="1231" y="1574"/>
                      <a:pt x="1231" y="1613"/>
                    </a:cubicBezTo>
                    <a:lnTo>
                      <a:pt x="1231" y="2655"/>
                    </a:lnTo>
                    <a:lnTo>
                      <a:pt x="842" y="2609"/>
                    </a:lnTo>
                    <a:cubicBezTo>
                      <a:pt x="842" y="2609"/>
                      <a:pt x="841" y="2609"/>
                      <a:pt x="839" y="2609"/>
                    </a:cubicBezTo>
                    <a:cubicBezTo>
                      <a:pt x="834" y="2609"/>
                      <a:pt x="822" y="2608"/>
                      <a:pt x="811" y="2610"/>
                    </a:cubicBezTo>
                    <a:cubicBezTo>
                      <a:pt x="797" y="2612"/>
                      <a:pt x="785" y="2616"/>
                      <a:pt x="780" y="2618"/>
                    </a:cubicBezTo>
                    <a:cubicBezTo>
                      <a:pt x="780" y="2618"/>
                      <a:pt x="779" y="2618"/>
                      <a:pt x="779" y="2618"/>
                    </a:cubicBezTo>
                    <a:lnTo>
                      <a:pt x="72" y="2932"/>
                    </a:lnTo>
                    <a:cubicBezTo>
                      <a:pt x="28" y="2951"/>
                      <a:pt x="0" y="2994"/>
                      <a:pt x="0" y="3042"/>
                    </a:cubicBezTo>
                    <a:lnTo>
                      <a:pt x="0" y="5060"/>
                    </a:lnTo>
                    <a:cubicBezTo>
                      <a:pt x="0" y="5105"/>
                      <a:pt x="24" y="5145"/>
                      <a:pt x="63" y="5166"/>
                    </a:cubicBezTo>
                    <a:lnTo>
                      <a:pt x="772" y="5555"/>
                    </a:lnTo>
                    <a:cubicBezTo>
                      <a:pt x="772" y="5555"/>
                      <a:pt x="790" y="5566"/>
                      <a:pt x="813" y="5568"/>
                    </a:cubicBezTo>
                    <a:cubicBezTo>
                      <a:pt x="833" y="5571"/>
                      <a:pt x="847" y="5568"/>
                      <a:pt x="847" y="5568"/>
                    </a:cubicBezTo>
                    <a:lnTo>
                      <a:pt x="1231" y="5513"/>
                    </a:lnTo>
                    <a:lnTo>
                      <a:pt x="1231" y="5735"/>
                    </a:lnTo>
                    <a:cubicBezTo>
                      <a:pt x="1231" y="5779"/>
                      <a:pt x="1255" y="5820"/>
                      <a:pt x="1294" y="5841"/>
                    </a:cubicBezTo>
                    <a:lnTo>
                      <a:pt x="3386" y="6987"/>
                    </a:lnTo>
                    <a:cubicBezTo>
                      <a:pt x="3386" y="6987"/>
                      <a:pt x="3409" y="7001"/>
                      <a:pt x="3440" y="7002"/>
                    </a:cubicBezTo>
                    <a:cubicBezTo>
                      <a:pt x="3463" y="7004"/>
                      <a:pt x="3486" y="6995"/>
                      <a:pt x="3486" y="6995"/>
                    </a:cubicBezTo>
                    <a:lnTo>
                      <a:pt x="3486" y="6994"/>
                    </a:lnTo>
                    <a:lnTo>
                      <a:pt x="3486" y="6994"/>
                    </a:lnTo>
                    <a:lnTo>
                      <a:pt x="6420" y="5879"/>
                    </a:lnTo>
                    <a:lnTo>
                      <a:pt x="7592" y="5433"/>
                    </a:lnTo>
                    <a:cubicBezTo>
                      <a:pt x="7639" y="5416"/>
                      <a:pt x="7670" y="5371"/>
                      <a:pt x="7670" y="5321"/>
                    </a:cubicBezTo>
                    <a:lnTo>
                      <a:pt x="7670" y="2832"/>
                    </a:lnTo>
                    <a:cubicBezTo>
                      <a:pt x="7671" y="2779"/>
                      <a:pt x="7636" y="2732"/>
                      <a:pt x="7585" y="2716"/>
                    </a:cubicBezTo>
                    <a:close/>
                    <a:moveTo>
                      <a:pt x="337" y="4559"/>
                    </a:moveTo>
                    <a:cubicBezTo>
                      <a:pt x="337" y="4571"/>
                      <a:pt x="331" y="4583"/>
                      <a:pt x="321" y="4591"/>
                    </a:cubicBezTo>
                    <a:cubicBezTo>
                      <a:pt x="313" y="4596"/>
                      <a:pt x="305" y="4599"/>
                      <a:pt x="296" y="4599"/>
                    </a:cubicBezTo>
                    <a:cubicBezTo>
                      <a:pt x="293" y="4599"/>
                      <a:pt x="289" y="4598"/>
                      <a:pt x="286" y="4597"/>
                    </a:cubicBezTo>
                    <a:lnTo>
                      <a:pt x="151" y="4560"/>
                    </a:lnTo>
                    <a:cubicBezTo>
                      <a:pt x="134" y="4555"/>
                      <a:pt x="122" y="4539"/>
                      <a:pt x="122" y="4521"/>
                    </a:cubicBezTo>
                    <a:lnTo>
                      <a:pt x="122" y="4147"/>
                    </a:lnTo>
                    <a:cubicBezTo>
                      <a:pt x="122" y="4136"/>
                      <a:pt x="126" y="4125"/>
                      <a:pt x="135" y="4117"/>
                    </a:cubicBezTo>
                    <a:cubicBezTo>
                      <a:pt x="143" y="4109"/>
                      <a:pt x="155" y="4106"/>
                      <a:pt x="166" y="4107"/>
                    </a:cubicBezTo>
                    <a:lnTo>
                      <a:pt x="300" y="4120"/>
                    </a:lnTo>
                    <a:cubicBezTo>
                      <a:pt x="321" y="4122"/>
                      <a:pt x="336" y="4139"/>
                      <a:pt x="336" y="4160"/>
                    </a:cubicBezTo>
                    <a:lnTo>
                      <a:pt x="336" y="4559"/>
                    </a:lnTo>
                    <a:lnTo>
                      <a:pt x="337" y="4559"/>
                    </a:lnTo>
                    <a:close/>
                    <a:moveTo>
                      <a:pt x="337" y="3761"/>
                    </a:moveTo>
                    <a:cubicBezTo>
                      <a:pt x="337" y="3782"/>
                      <a:pt x="321" y="3800"/>
                      <a:pt x="300" y="3802"/>
                    </a:cubicBezTo>
                    <a:lnTo>
                      <a:pt x="165" y="3813"/>
                    </a:lnTo>
                    <a:lnTo>
                      <a:pt x="162" y="3813"/>
                    </a:lnTo>
                    <a:cubicBezTo>
                      <a:pt x="152" y="3813"/>
                      <a:pt x="142" y="3809"/>
                      <a:pt x="135" y="3802"/>
                    </a:cubicBezTo>
                    <a:cubicBezTo>
                      <a:pt x="126" y="3795"/>
                      <a:pt x="122" y="3784"/>
                      <a:pt x="122" y="3773"/>
                    </a:cubicBezTo>
                    <a:lnTo>
                      <a:pt x="122" y="3398"/>
                    </a:lnTo>
                    <a:cubicBezTo>
                      <a:pt x="122" y="3380"/>
                      <a:pt x="134" y="3364"/>
                      <a:pt x="152" y="3359"/>
                    </a:cubicBezTo>
                    <a:lnTo>
                      <a:pt x="286" y="3324"/>
                    </a:lnTo>
                    <a:cubicBezTo>
                      <a:pt x="298" y="3321"/>
                      <a:pt x="311" y="3323"/>
                      <a:pt x="321" y="3331"/>
                    </a:cubicBezTo>
                    <a:cubicBezTo>
                      <a:pt x="331" y="3339"/>
                      <a:pt x="337" y="3350"/>
                      <a:pt x="337" y="3363"/>
                    </a:cubicBezTo>
                    <a:lnTo>
                      <a:pt x="337" y="3761"/>
                    </a:lnTo>
                    <a:lnTo>
                      <a:pt x="337" y="3761"/>
                    </a:lnTo>
                    <a:close/>
                    <a:moveTo>
                      <a:pt x="729" y="4668"/>
                    </a:moveTo>
                    <a:cubicBezTo>
                      <a:pt x="729" y="4680"/>
                      <a:pt x="723" y="4692"/>
                      <a:pt x="714" y="4700"/>
                    </a:cubicBezTo>
                    <a:cubicBezTo>
                      <a:pt x="706" y="4705"/>
                      <a:pt x="698" y="4708"/>
                      <a:pt x="689" y="4708"/>
                    </a:cubicBezTo>
                    <a:cubicBezTo>
                      <a:pt x="686" y="4708"/>
                      <a:pt x="682" y="4707"/>
                      <a:pt x="678" y="4706"/>
                    </a:cubicBezTo>
                    <a:lnTo>
                      <a:pt x="494" y="4655"/>
                    </a:lnTo>
                    <a:cubicBezTo>
                      <a:pt x="477" y="4651"/>
                      <a:pt x="465" y="4635"/>
                      <a:pt x="465" y="4617"/>
                    </a:cubicBezTo>
                    <a:lnTo>
                      <a:pt x="465" y="4180"/>
                    </a:lnTo>
                    <a:cubicBezTo>
                      <a:pt x="465" y="4169"/>
                      <a:pt x="470" y="4158"/>
                      <a:pt x="478" y="4150"/>
                    </a:cubicBezTo>
                    <a:cubicBezTo>
                      <a:pt x="486" y="4143"/>
                      <a:pt x="498" y="4139"/>
                      <a:pt x="509" y="4140"/>
                    </a:cubicBezTo>
                    <a:lnTo>
                      <a:pt x="693" y="4158"/>
                    </a:lnTo>
                    <a:cubicBezTo>
                      <a:pt x="714" y="4160"/>
                      <a:pt x="729" y="4178"/>
                      <a:pt x="729" y="4198"/>
                    </a:cubicBezTo>
                    <a:lnTo>
                      <a:pt x="729" y="4668"/>
                    </a:lnTo>
                    <a:lnTo>
                      <a:pt x="729" y="4668"/>
                    </a:lnTo>
                    <a:close/>
                    <a:moveTo>
                      <a:pt x="729" y="3729"/>
                    </a:moveTo>
                    <a:cubicBezTo>
                      <a:pt x="729" y="3750"/>
                      <a:pt x="713" y="3767"/>
                      <a:pt x="692" y="3769"/>
                    </a:cubicBezTo>
                    <a:lnTo>
                      <a:pt x="508" y="3784"/>
                    </a:lnTo>
                    <a:lnTo>
                      <a:pt x="505" y="3784"/>
                    </a:lnTo>
                    <a:cubicBezTo>
                      <a:pt x="495" y="3784"/>
                      <a:pt x="485" y="3781"/>
                      <a:pt x="478" y="3774"/>
                    </a:cubicBezTo>
                    <a:cubicBezTo>
                      <a:pt x="469" y="3766"/>
                      <a:pt x="465" y="3756"/>
                      <a:pt x="465" y="3744"/>
                    </a:cubicBezTo>
                    <a:lnTo>
                      <a:pt x="465" y="3308"/>
                    </a:lnTo>
                    <a:cubicBezTo>
                      <a:pt x="465" y="3290"/>
                      <a:pt x="477" y="3274"/>
                      <a:pt x="495" y="3269"/>
                    </a:cubicBezTo>
                    <a:lnTo>
                      <a:pt x="679" y="3221"/>
                    </a:lnTo>
                    <a:cubicBezTo>
                      <a:pt x="691" y="3217"/>
                      <a:pt x="704" y="3220"/>
                      <a:pt x="714" y="3228"/>
                    </a:cubicBezTo>
                    <a:cubicBezTo>
                      <a:pt x="723" y="3235"/>
                      <a:pt x="729" y="3247"/>
                      <a:pt x="729" y="3260"/>
                    </a:cubicBezTo>
                    <a:lnTo>
                      <a:pt x="729" y="3729"/>
                    </a:lnTo>
                    <a:close/>
                    <a:moveTo>
                      <a:pt x="1737" y="4948"/>
                    </a:moveTo>
                    <a:cubicBezTo>
                      <a:pt x="1737" y="4960"/>
                      <a:pt x="1731" y="4972"/>
                      <a:pt x="1721" y="4980"/>
                    </a:cubicBezTo>
                    <a:cubicBezTo>
                      <a:pt x="1714" y="4985"/>
                      <a:pt x="1706" y="4988"/>
                      <a:pt x="1697" y="4988"/>
                    </a:cubicBezTo>
                    <a:cubicBezTo>
                      <a:pt x="1693" y="4988"/>
                      <a:pt x="1690" y="4987"/>
                      <a:pt x="1686" y="4986"/>
                    </a:cubicBezTo>
                    <a:lnTo>
                      <a:pt x="1449" y="4920"/>
                    </a:lnTo>
                    <a:cubicBezTo>
                      <a:pt x="1431" y="4916"/>
                      <a:pt x="1419" y="4900"/>
                      <a:pt x="1419" y="4882"/>
                    </a:cubicBezTo>
                    <a:lnTo>
                      <a:pt x="1419" y="4274"/>
                    </a:lnTo>
                    <a:cubicBezTo>
                      <a:pt x="1419" y="4262"/>
                      <a:pt x="1424" y="4251"/>
                      <a:pt x="1432" y="4244"/>
                    </a:cubicBezTo>
                    <a:cubicBezTo>
                      <a:pt x="1441" y="4236"/>
                      <a:pt x="1452" y="4232"/>
                      <a:pt x="1463" y="4233"/>
                    </a:cubicBezTo>
                    <a:lnTo>
                      <a:pt x="1701" y="4257"/>
                    </a:lnTo>
                    <a:cubicBezTo>
                      <a:pt x="1721" y="4259"/>
                      <a:pt x="1737" y="4276"/>
                      <a:pt x="1737" y="4297"/>
                    </a:cubicBezTo>
                    <a:lnTo>
                      <a:pt x="1737" y="4948"/>
                    </a:lnTo>
                    <a:close/>
                    <a:moveTo>
                      <a:pt x="1737" y="3646"/>
                    </a:moveTo>
                    <a:cubicBezTo>
                      <a:pt x="1737" y="3667"/>
                      <a:pt x="1721" y="3684"/>
                      <a:pt x="1700" y="3686"/>
                    </a:cubicBezTo>
                    <a:lnTo>
                      <a:pt x="1463" y="3705"/>
                    </a:lnTo>
                    <a:cubicBezTo>
                      <a:pt x="1462" y="3706"/>
                      <a:pt x="1461" y="3706"/>
                      <a:pt x="1459" y="3706"/>
                    </a:cubicBezTo>
                    <a:cubicBezTo>
                      <a:pt x="1449" y="3706"/>
                      <a:pt x="1440" y="3702"/>
                      <a:pt x="1432" y="3695"/>
                    </a:cubicBezTo>
                    <a:cubicBezTo>
                      <a:pt x="1424" y="3687"/>
                      <a:pt x="1419" y="3677"/>
                      <a:pt x="1419" y="3665"/>
                    </a:cubicBezTo>
                    <a:lnTo>
                      <a:pt x="1419" y="3057"/>
                    </a:lnTo>
                    <a:cubicBezTo>
                      <a:pt x="1419" y="3039"/>
                      <a:pt x="1432" y="3023"/>
                      <a:pt x="1449" y="3018"/>
                    </a:cubicBezTo>
                    <a:lnTo>
                      <a:pt x="1687" y="2956"/>
                    </a:lnTo>
                    <a:cubicBezTo>
                      <a:pt x="1699" y="2953"/>
                      <a:pt x="1712" y="2955"/>
                      <a:pt x="1721" y="2963"/>
                    </a:cubicBezTo>
                    <a:cubicBezTo>
                      <a:pt x="1731" y="2970"/>
                      <a:pt x="1737" y="2982"/>
                      <a:pt x="1737" y="2995"/>
                    </a:cubicBezTo>
                    <a:lnTo>
                      <a:pt x="1737" y="3646"/>
                    </a:lnTo>
                    <a:close/>
                    <a:moveTo>
                      <a:pt x="1737" y="2344"/>
                    </a:moveTo>
                    <a:cubicBezTo>
                      <a:pt x="1737" y="2360"/>
                      <a:pt x="1728" y="2374"/>
                      <a:pt x="1713" y="2381"/>
                    </a:cubicBezTo>
                    <a:lnTo>
                      <a:pt x="1476" y="2486"/>
                    </a:lnTo>
                    <a:cubicBezTo>
                      <a:pt x="1471" y="2488"/>
                      <a:pt x="1465" y="2489"/>
                      <a:pt x="1460" y="2489"/>
                    </a:cubicBezTo>
                    <a:cubicBezTo>
                      <a:pt x="1452" y="2489"/>
                      <a:pt x="1444" y="2487"/>
                      <a:pt x="1437" y="2483"/>
                    </a:cubicBezTo>
                    <a:cubicBezTo>
                      <a:pt x="1426" y="2475"/>
                      <a:pt x="1419" y="2463"/>
                      <a:pt x="1419" y="2449"/>
                    </a:cubicBezTo>
                    <a:lnTo>
                      <a:pt x="1419" y="1841"/>
                    </a:lnTo>
                    <a:cubicBezTo>
                      <a:pt x="1419" y="1827"/>
                      <a:pt x="1426" y="1814"/>
                      <a:pt x="1438" y="1807"/>
                    </a:cubicBezTo>
                    <a:lnTo>
                      <a:pt x="1676" y="1659"/>
                    </a:lnTo>
                    <a:cubicBezTo>
                      <a:pt x="1688" y="1651"/>
                      <a:pt x="1704" y="1651"/>
                      <a:pt x="1716" y="1658"/>
                    </a:cubicBezTo>
                    <a:cubicBezTo>
                      <a:pt x="1729" y="1665"/>
                      <a:pt x="1737" y="1678"/>
                      <a:pt x="1737" y="1693"/>
                    </a:cubicBezTo>
                    <a:lnTo>
                      <a:pt x="1737" y="2344"/>
                    </a:lnTo>
                    <a:lnTo>
                      <a:pt x="1737" y="2344"/>
                    </a:lnTo>
                    <a:close/>
                    <a:moveTo>
                      <a:pt x="2329" y="5112"/>
                    </a:moveTo>
                    <a:cubicBezTo>
                      <a:pt x="2329" y="5124"/>
                      <a:pt x="2323" y="5136"/>
                      <a:pt x="2313" y="5144"/>
                    </a:cubicBezTo>
                    <a:cubicBezTo>
                      <a:pt x="2306" y="5149"/>
                      <a:pt x="2297" y="5152"/>
                      <a:pt x="2289" y="5152"/>
                    </a:cubicBezTo>
                    <a:cubicBezTo>
                      <a:pt x="2285" y="5152"/>
                      <a:pt x="2281" y="5152"/>
                      <a:pt x="2278" y="5151"/>
                    </a:cubicBezTo>
                    <a:lnTo>
                      <a:pt x="1960" y="5062"/>
                    </a:lnTo>
                    <a:cubicBezTo>
                      <a:pt x="1942" y="5058"/>
                      <a:pt x="1930" y="5042"/>
                      <a:pt x="1930" y="5024"/>
                    </a:cubicBezTo>
                    <a:lnTo>
                      <a:pt x="1930" y="4323"/>
                    </a:lnTo>
                    <a:cubicBezTo>
                      <a:pt x="1930" y="4312"/>
                      <a:pt x="1935" y="4301"/>
                      <a:pt x="1943" y="4293"/>
                    </a:cubicBezTo>
                    <a:cubicBezTo>
                      <a:pt x="1952" y="4286"/>
                      <a:pt x="1963" y="4282"/>
                      <a:pt x="1974" y="4283"/>
                    </a:cubicBezTo>
                    <a:lnTo>
                      <a:pt x="2292" y="4314"/>
                    </a:lnTo>
                    <a:cubicBezTo>
                      <a:pt x="2313" y="4316"/>
                      <a:pt x="2329" y="4334"/>
                      <a:pt x="2329" y="4354"/>
                    </a:cubicBezTo>
                    <a:lnTo>
                      <a:pt x="2329" y="5112"/>
                    </a:lnTo>
                    <a:close/>
                    <a:moveTo>
                      <a:pt x="2329" y="3597"/>
                    </a:moveTo>
                    <a:cubicBezTo>
                      <a:pt x="2329" y="3618"/>
                      <a:pt x="2313" y="3635"/>
                      <a:pt x="2292" y="3637"/>
                    </a:cubicBezTo>
                    <a:lnTo>
                      <a:pt x="1974" y="3663"/>
                    </a:lnTo>
                    <a:cubicBezTo>
                      <a:pt x="1973" y="3663"/>
                      <a:pt x="1971" y="3664"/>
                      <a:pt x="1970" y="3664"/>
                    </a:cubicBezTo>
                    <a:cubicBezTo>
                      <a:pt x="1960" y="3664"/>
                      <a:pt x="1951" y="3660"/>
                      <a:pt x="1943" y="3653"/>
                    </a:cubicBezTo>
                    <a:cubicBezTo>
                      <a:pt x="1935" y="3645"/>
                      <a:pt x="1930" y="3634"/>
                      <a:pt x="1930" y="3623"/>
                    </a:cubicBezTo>
                    <a:lnTo>
                      <a:pt x="1930" y="2923"/>
                    </a:lnTo>
                    <a:cubicBezTo>
                      <a:pt x="1930" y="2905"/>
                      <a:pt x="1942" y="2889"/>
                      <a:pt x="1960" y="2884"/>
                    </a:cubicBezTo>
                    <a:lnTo>
                      <a:pt x="2278" y="2800"/>
                    </a:lnTo>
                    <a:cubicBezTo>
                      <a:pt x="2290" y="2797"/>
                      <a:pt x="2303" y="2800"/>
                      <a:pt x="2313" y="2807"/>
                    </a:cubicBezTo>
                    <a:cubicBezTo>
                      <a:pt x="2323" y="2815"/>
                      <a:pt x="2329" y="2827"/>
                      <a:pt x="2329" y="2839"/>
                    </a:cubicBezTo>
                    <a:lnTo>
                      <a:pt x="2329" y="3597"/>
                    </a:lnTo>
                    <a:lnTo>
                      <a:pt x="2329" y="3597"/>
                    </a:lnTo>
                    <a:close/>
                    <a:moveTo>
                      <a:pt x="2329" y="2082"/>
                    </a:moveTo>
                    <a:cubicBezTo>
                      <a:pt x="2329" y="2098"/>
                      <a:pt x="2319" y="2112"/>
                      <a:pt x="2305" y="2119"/>
                    </a:cubicBezTo>
                    <a:lnTo>
                      <a:pt x="1987" y="2260"/>
                    </a:lnTo>
                    <a:cubicBezTo>
                      <a:pt x="1982" y="2262"/>
                      <a:pt x="1976" y="2263"/>
                      <a:pt x="1970" y="2263"/>
                    </a:cubicBezTo>
                    <a:cubicBezTo>
                      <a:pt x="1963" y="2263"/>
                      <a:pt x="1955" y="2261"/>
                      <a:pt x="1949" y="2257"/>
                    </a:cubicBezTo>
                    <a:cubicBezTo>
                      <a:pt x="1937" y="2249"/>
                      <a:pt x="1930" y="2236"/>
                      <a:pt x="1930" y="2223"/>
                    </a:cubicBezTo>
                    <a:lnTo>
                      <a:pt x="1930" y="1523"/>
                    </a:lnTo>
                    <a:cubicBezTo>
                      <a:pt x="1930" y="1509"/>
                      <a:pt x="1938" y="1496"/>
                      <a:pt x="1949" y="1489"/>
                    </a:cubicBezTo>
                    <a:lnTo>
                      <a:pt x="2267" y="1290"/>
                    </a:lnTo>
                    <a:cubicBezTo>
                      <a:pt x="2280" y="1282"/>
                      <a:pt x="2295" y="1282"/>
                      <a:pt x="2308" y="1289"/>
                    </a:cubicBezTo>
                    <a:cubicBezTo>
                      <a:pt x="2321" y="1296"/>
                      <a:pt x="2329" y="1310"/>
                      <a:pt x="2329" y="1324"/>
                    </a:cubicBezTo>
                    <a:lnTo>
                      <a:pt x="2329" y="2082"/>
                    </a:lnTo>
                    <a:lnTo>
                      <a:pt x="2329" y="2082"/>
                    </a:lnTo>
                    <a:close/>
                    <a:moveTo>
                      <a:pt x="3152" y="5341"/>
                    </a:moveTo>
                    <a:cubicBezTo>
                      <a:pt x="3152" y="5352"/>
                      <a:pt x="3147" y="5364"/>
                      <a:pt x="3139" y="5372"/>
                    </a:cubicBezTo>
                    <a:cubicBezTo>
                      <a:pt x="3124" y="5387"/>
                      <a:pt x="3104" y="5387"/>
                      <a:pt x="3098" y="5387"/>
                    </a:cubicBezTo>
                    <a:lnTo>
                      <a:pt x="3097" y="5387"/>
                    </a:lnTo>
                    <a:cubicBezTo>
                      <a:pt x="3018" y="5387"/>
                      <a:pt x="2710" y="5276"/>
                      <a:pt x="2650" y="5254"/>
                    </a:cubicBezTo>
                    <a:cubicBezTo>
                      <a:pt x="2634" y="5248"/>
                      <a:pt x="2623" y="5233"/>
                      <a:pt x="2623" y="5216"/>
                    </a:cubicBezTo>
                    <a:lnTo>
                      <a:pt x="2623" y="4391"/>
                    </a:lnTo>
                    <a:cubicBezTo>
                      <a:pt x="2623" y="4380"/>
                      <a:pt x="2628" y="4369"/>
                      <a:pt x="2636" y="4361"/>
                    </a:cubicBezTo>
                    <a:cubicBezTo>
                      <a:pt x="2645" y="4354"/>
                      <a:pt x="2656" y="4350"/>
                      <a:pt x="2667" y="4351"/>
                    </a:cubicBezTo>
                    <a:lnTo>
                      <a:pt x="3115" y="4395"/>
                    </a:lnTo>
                    <a:cubicBezTo>
                      <a:pt x="3136" y="4397"/>
                      <a:pt x="3152" y="4414"/>
                      <a:pt x="3152" y="4435"/>
                    </a:cubicBezTo>
                    <a:cubicBezTo>
                      <a:pt x="3152" y="4444"/>
                      <a:pt x="3152" y="5302"/>
                      <a:pt x="3152" y="5341"/>
                    </a:cubicBezTo>
                    <a:close/>
                    <a:moveTo>
                      <a:pt x="3152" y="3529"/>
                    </a:moveTo>
                    <a:cubicBezTo>
                      <a:pt x="3152" y="3550"/>
                      <a:pt x="3136" y="3567"/>
                      <a:pt x="3115" y="3569"/>
                    </a:cubicBezTo>
                    <a:lnTo>
                      <a:pt x="2667" y="3606"/>
                    </a:lnTo>
                    <a:cubicBezTo>
                      <a:pt x="2665" y="3606"/>
                      <a:pt x="2664" y="3606"/>
                      <a:pt x="2663" y="3606"/>
                    </a:cubicBezTo>
                    <a:cubicBezTo>
                      <a:pt x="2653" y="3606"/>
                      <a:pt x="2643" y="3602"/>
                      <a:pt x="2636" y="3595"/>
                    </a:cubicBezTo>
                    <a:cubicBezTo>
                      <a:pt x="2628" y="3588"/>
                      <a:pt x="2623" y="3577"/>
                      <a:pt x="2623" y="3566"/>
                    </a:cubicBezTo>
                    <a:lnTo>
                      <a:pt x="2623" y="2741"/>
                    </a:lnTo>
                    <a:cubicBezTo>
                      <a:pt x="2623" y="2722"/>
                      <a:pt x="2635" y="2706"/>
                      <a:pt x="2653" y="2702"/>
                    </a:cubicBezTo>
                    <a:lnTo>
                      <a:pt x="3101" y="2584"/>
                    </a:lnTo>
                    <a:cubicBezTo>
                      <a:pt x="3113" y="2581"/>
                      <a:pt x="3126" y="2583"/>
                      <a:pt x="3136" y="2591"/>
                    </a:cubicBezTo>
                    <a:cubicBezTo>
                      <a:pt x="3146" y="2599"/>
                      <a:pt x="3152" y="2610"/>
                      <a:pt x="3152" y="2623"/>
                    </a:cubicBezTo>
                    <a:lnTo>
                      <a:pt x="3152" y="3529"/>
                    </a:lnTo>
                    <a:lnTo>
                      <a:pt x="3152" y="3529"/>
                    </a:lnTo>
                    <a:close/>
                    <a:moveTo>
                      <a:pt x="3152" y="1717"/>
                    </a:moveTo>
                    <a:cubicBezTo>
                      <a:pt x="3152" y="1733"/>
                      <a:pt x="3142" y="1748"/>
                      <a:pt x="3128" y="1754"/>
                    </a:cubicBezTo>
                    <a:lnTo>
                      <a:pt x="2680" y="1953"/>
                    </a:lnTo>
                    <a:cubicBezTo>
                      <a:pt x="2674" y="1955"/>
                      <a:pt x="2669" y="1956"/>
                      <a:pt x="2663" y="1956"/>
                    </a:cubicBezTo>
                    <a:cubicBezTo>
                      <a:pt x="2656" y="1956"/>
                      <a:pt x="2648" y="1954"/>
                      <a:pt x="2641" y="1950"/>
                    </a:cubicBezTo>
                    <a:cubicBezTo>
                      <a:pt x="2630" y="1942"/>
                      <a:pt x="2623" y="1930"/>
                      <a:pt x="2623" y="1916"/>
                    </a:cubicBezTo>
                    <a:lnTo>
                      <a:pt x="2623" y="1091"/>
                    </a:lnTo>
                    <a:cubicBezTo>
                      <a:pt x="2623" y="1077"/>
                      <a:pt x="2630" y="1064"/>
                      <a:pt x="2642" y="1057"/>
                    </a:cubicBezTo>
                    <a:lnTo>
                      <a:pt x="3090" y="777"/>
                    </a:lnTo>
                    <a:cubicBezTo>
                      <a:pt x="3103" y="769"/>
                      <a:pt x="3118" y="769"/>
                      <a:pt x="3131" y="776"/>
                    </a:cubicBezTo>
                    <a:cubicBezTo>
                      <a:pt x="3144" y="783"/>
                      <a:pt x="3152" y="797"/>
                      <a:pt x="3152" y="811"/>
                    </a:cubicBezTo>
                    <a:lnTo>
                      <a:pt x="3152" y="1717"/>
                    </a:lnTo>
                    <a:lnTo>
                      <a:pt x="3152" y="1717"/>
                    </a:lnTo>
                    <a:close/>
                    <a:moveTo>
                      <a:pt x="4934" y="1266"/>
                    </a:moveTo>
                    <a:cubicBezTo>
                      <a:pt x="4934" y="1252"/>
                      <a:pt x="4941" y="1240"/>
                      <a:pt x="4952" y="1232"/>
                    </a:cubicBezTo>
                    <a:cubicBezTo>
                      <a:pt x="4963" y="1225"/>
                      <a:pt x="4978" y="1224"/>
                      <a:pt x="4990" y="1229"/>
                    </a:cubicBezTo>
                    <a:lnTo>
                      <a:pt x="5469" y="1436"/>
                    </a:lnTo>
                    <a:cubicBezTo>
                      <a:pt x="5483" y="1442"/>
                      <a:pt x="5493" y="1457"/>
                      <a:pt x="5493" y="1473"/>
                    </a:cubicBezTo>
                    <a:lnTo>
                      <a:pt x="5493" y="2187"/>
                    </a:lnTo>
                    <a:cubicBezTo>
                      <a:pt x="5493" y="2200"/>
                      <a:pt x="5487" y="2212"/>
                      <a:pt x="5477" y="2220"/>
                    </a:cubicBezTo>
                    <a:cubicBezTo>
                      <a:pt x="5470" y="2225"/>
                      <a:pt x="5461" y="2228"/>
                      <a:pt x="5453" y="2228"/>
                    </a:cubicBezTo>
                    <a:cubicBezTo>
                      <a:pt x="5449" y="2228"/>
                      <a:pt x="5445" y="2227"/>
                      <a:pt x="5441" y="2226"/>
                    </a:cubicBezTo>
                    <a:lnTo>
                      <a:pt x="4963" y="2079"/>
                    </a:lnTo>
                    <a:cubicBezTo>
                      <a:pt x="4946" y="2074"/>
                      <a:pt x="4934" y="2058"/>
                      <a:pt x="4934" y="2040"/>
                    </a:cubicBezTo>
                    <a:lnTo>
                      <a:pt x="4934" y="1266"/>
                    </a:lnTo>
                    <a:lnTo>
                      <a:pt x="4934" y="1266"/>
                    </a:lnTo>
                    <a:close/>
                    <a:moveTo>
                      <a:pt x="4934" y="2815"/>
                    </a:moveTo>
                    <a:cubicBezTo>
                      <a:pt x="4934" y="2803"/>
                      <a:pt x="4939" y="2791"/>
                      <a:pt x="4948" y="2784"/>
                    </a:cubicBezTo>
                    <a:cubicBezTo>
                      <a:pt x="4958" y="2776"/>
                      <a:pt x="4970" y="2773"/>
                      <a:pt x="4981" y="2775"/>
                    </a:cubicBezTo>
                    <a:lnTo>
                      <a:pt x="5460" y="2862"/>
                    </a:lnTo>
                    <a:cubicBezTo>
                      <a:pt x="5479" y="2866"/>
                      <a:pt x="5493" y="2882"/>
                      <a:pt x="5493" y="2902"/>
                    </a:cubicBezTo>
                    <a:lnTo>
                      <a:pt x="5493" y="3623"/>
                    </a:lnTo>
                    <a:cubicBezTo>
                      <a:pt x="5493" y="3634"/>
                      <a:pt x="5488" y="3645"/>
                      <a:pt x="5480" y="3653"/>
                    </a:cubicBezTo>
                    <a:cubicBezTo>
                      <a:pt x="5473" y="3660"/>
                      <a:pt x="5463" y="3664"/>
                      <a:pt x="5453" y="3664"/>
                    </a:cubicBezTo>
                    <a:cubicBezTo>
                      <a:pt x="5452" y="3664"/>
                      <a:pt x="5451" y="3663"/>
                      <a:pt x="5450" y="3663"/>
                    </a:cubicBezTo>
                    <a:lnTo>
                      <a:pt x="4971" y="3629"/>
                    </a:lnTo>
                    <a:cubicBezTo>
                      <a:pt x="4950" y="3628"/>
                      <a:pt x="4934" y="3610"/>
                      <a:pt x="4934" y="3589"/>
                    </a:cubicBezTo>
                    <a:lnTo>
                      <a:pt x="4934" y="2815"/>
                    </a:lnTo>
                    <a:close/>
                    <a:moveTo>
                      <a:pt x="3688" y="727"/>
                    </a:moveTo>
                    <a:cubicBezTo>
                      <a:pt x="3688" y="714"/>
                      <a:pt x="3695" y="701"/>
                      <a:pt x="3706" y="694"/>
                    </a:cubicBezTo>
                    <a:cubicBezTo>
                      <a:pt x="3718" y="686"/>
                      <a:pt x="3732" y="685"/>
                      <a:pt x="3744" y="690"/>
                    </a:cubicBezTo>
                    <a:lnTo>
                      <a:pt x="4424" y="984"/>
                    </a:lnTo>
                    <a:cubicBezTo>
                      <a:pt x="4439" y="991"/>
                      <a:pt x="4449" y="1005"/>
                      <a:pt x="4449" y="1021"/>
                    </a:cubicBezTo>
                    <a:lnTo>
                      <a:pt x="4449" y="1867"/>
                    </a:lnTo>
                    <a:cubicBezTo>
                      <a:pt x="4449" y="1879"/>
                      <a:pt x="4442" y="1891"/>
                      <a:pt x="4432" y="1899"/>
                    </a:cubicBezTo>
                    <a:cubicBezTo>
                      <a:pt x="4425" y="1904"/>
                      <a:pt x="4417" y="1907"/>
                      <a:pt x="4408" y="1907"/>
                    </a:cubicBezTo>
                    <a:cubicBezTo>
                      <a:pt x="4404" y="1907"/>
                      <a:pt x="4400" y="1906"/>
                      <a:pt x="4396" y="1905"/>
                    </a:cubicBezTo>
                    <a:lnTo>
                      <a:pt x="3717" y="1696"/>
                    </a:lnTo>
                    <a:cubicBezTo>
                      <a:pt x="3700" y="1691"/>
                      <a:pt x="3688" y="1675"/>
                      <a:pt x="3688" y="1658"/>
                    </a:cubicBezTo>
                    <a:lnTo>
                      <a:pt x="3688" y="727"/>
                    </a:lnTo>
                    <a:lnTo>
                      <a:pt x="3688" y="727"/>
                    </a:lnTo>
                    <a:close/>
                    <a:moveTo>
                      <a:pt x="3688" y="3518"/>
                    </a:moveTo>
                    <a:lnTo>
                      <a:pt x="3688" y="2588"/>
                    </a:lnTo>
                    <a:cubicBezTo>
                      <a:pt x="3688" y="2576"/>
                      <a:pt x="3694" y="2564"/>
                      <a:pt x="3703" y="2557"/>
                    </a:cubicBezTo>
                    <a:cubicBezTo>
                      <a:pt x="3712" y="2549"/>
                      <a:pt x="3724" y="2546"/>
                      <a:pt x="3736" y="2548"/>
                    </a:cubicBezTo>
                    <a:lnTo>
                      <a:pt x="4415" y="2672"/>
                    </a:lnTo>
                    <a:cubicBezTo>
                      <a:pt x="4434" y="2676"/>
                      <a:pt x="4448" y="2692"/>
                      <a:pt x="4448" y="2712"/>
                    </a:cubicBezTo>
                    <a:lnTo>
                      <a:pt x="4448" y="3557"/>
                    </a:lnTo>
                    <a:cubicBezTo>
                      <a:pt x="4448" y="3568"/>
                      <a:pt x="4444" y="3579"/>
                      <a:pt x="4436" y="3586"/>
                    </a:cubicBezTo>
                    <a:cubicBezTo>
                      <a:pt x="4428" y="3593"/>
                      <a:pt x="4418" y="3597"/>
                      <a:pt x="4408" y="3597"/>
                    </a:cubicBezTo>
                    <a:cubicBezTo>
                      <a:pt x="4407" y="3597"/>
                      <a:pt x="4407" y="3597"/>
                      <a:pt x="4406" y="3597"/>
                    </a:cubicBezTo>
                    <a:lnTo>
                      <a:pt x="3726" y="3558"/>
                    </a:lnTo>
                    <a:cubicBezTo>
                      <a:pt x="3705" y="3557"/>
                      <a:pt x="3688" y="3539"/>
                      <a:pt x="3688" y="3518"/>
                    </a:cubicBezTo>
                    <a:close/>
                    <a:moveTo>
                      <a:pt x="5014" y="6300"/>
                    </a:moveTo>
                    <a:cubicBezTo>
                      <a:pt x="5014" y="6317"/>
                      <a:pt x="5004" y="6331"/>
                      <a:pt x="4989" y="6338"/>
                    </a:cubicBezTo>
                    <a:lnTo>
                      <a:pt x="4099" y="6676"/>
                    </a:lnTo>
                    <a:cubicBezTo>
                      <a:pt x="4094" y="6677"/>
                      <a:pt x="4089" y="6678"/>
                      <a:pt x="4085" y="6678"/>
                    </a:cubicBezTo>
                    <a:cubicBezTo>
                      <a:pt x="4077" y="6678"/>
                      <a:pt x="4069" y="6676"/>
                      <a:pt x="4062" y="6671"/>
                    </a:cubicBezTo>
                    <a:cubicBezTo>
                      <a:pt x="4051" y="6664"/>
                      <a:pt x="4045" y="6651"/>
                      <a:pt x="4045" y="6638"/>
                    </a:cubicBezTo>
                    <a:lnTo>
                      <a:pt x="4045" y="4424"/>
                    </a:lnTo>
                    <a:cubicBezTo>
                      <a:pt x="4045" y="4403"/>
                      <a:pt x="4061" y="4385"/>
                      <a:pt x="4082" y="4384"/>
                    </a:cubicBezTo>
                    <a:lnTo>
                      <a:pt x="4972" y="4323"/>
                    </a:lnTo>
                    <a:cubicBezTo>
                      <a:pt x="4983" y="4323"/>
                      <a:pt x="4994" y="4327"/>
                      <a:pt x="5002" y="4334"/>
                    </a:cubicBezTo>
                    <a:cubicBezTo>
                      <a:pt x="5010" y="4342"/>
                      <a:pt x="5015" y="4352"/>
                      <a:pt x="5015" y="4364"/>
                    </a:cubicBezTo>
                    <a:lnTo>
                      <a:pt x="5015" y="6300"/>
                    </a:lnTo>
                    <a:lnTo>
                      <a:pt x="5014" y="6300"/>
                    </a:lnTo>
                    <a:close/>
                    <a:moveTo>
                      <a:pt x="6087" y="5892"/>
                    </a:moveTo>
                    <a:cubicBezTo>
                      <a:pt x="6087" y="5909"/>
                      <a:pt x="6076" y="5924"/>
                      <a:pt x="6061" y="5930"/>
                    </a:cubicBezTo>
                    <a:lnTo>
                      <a:pt x="5467" y="6156"/>
                    </a:lnTo>
                    <a:cubicBezTo>
                      <a:pt x="5462" y="6157"/>
                      <a:pt x="5458" y="6158"/>
                      <a:pt x="5453" y="6158"/>
                    </a:cubicBezTo>
                    <a:cubicBezTo>
                      <a:pt x="5445" y="6158"/>
                      <a:pt x="5437" y="6156"/>
                      <a:pt x="5430" y="6151"/>
                    </a:cubicBezTo>
                    <a:cubicBezTo>
                      <a:pt x="5419" y="6144"/>
                      <a:pt x="5413" y="6131"/>
                      <a:pt x="5413" y="6118"/>
                    </a:cubicBezTo>
                    <a:lnTo>
                      <a:pt x="5413" y="4331"/>
                    </a:lnTo>
                    <a:cubicBezTo>
                      <a:pt x="5413" y="4310"/>
                      <a:pt x="5429" y="4293"/>
                      <a:pt x="5450" y="4291"/>
                    </a:cubicBezTo>
                    <a:lnTo>
                      <a:pt x="6044" y="4251"/>
                    </a:lnTo>
                    <a:cubicBezTo>
                      <a:pt x="6055" y="4250"/>
                      <a:pt x="6066" y="4254"/>
                      <a:pt x="6074" y="4262"/>
                    </a:cubicBezTo>
                    <a:cubicBezTo>
                      <a:pt x="6082" y="4269"/>
                      <a:pt x="6087" y="4280"/>
                      <a:pt x="6087" y="4291"/>
                    </a:cubicBezTo>
                    <a:lnTo>
                      <a:pt x="6087" y="5892"/>
                    </a:lnTo>
                    <a:close/>
                    <a:moveTo>
                      <a:pt x="6258" y="3660"/>
                    </a:moveTo>
                    <a:cubicBezTo>
                      <a:pt x="6258" y="3671"/>
                      <a:pt x="6253" y="3682"/>
                      <a:pt x="6245" y="3690"/>
                    </a:cubicBezTo>
                    <a:cubicBezTo>
                      <a:pt x="6238" y="3697"/>
                      <a:pt x="6228" y="3701"/>
                      <a:pt x="6218" y="3701"/>
                    </a:cubicBezTo>
                    <a:lnTo>
                      <a:pt x="6215" y="3701"/>
                    </a:lnTo>
                    <a:lnTo>
                      <a:pt x="5860" y="3680"/>
                    </a:lnTo>
                    <a:cubicBezTo>
                      <a:pt x="5839" y="3679"/>
                      <a:pt x="5822" y="3662"/>
                      <a:pt x="5822" y="3640"/>
                    </a:cubicBezTo>
                    <a:lnTo>
                      <a:pt x="5822" y="2977"/>
                    </a:lnTo>
                    <a:cubicBezTo>
                      <a:pt x="5822" y="2965"/>
                      <a:pt x="5828" y="2953"/>
                      <a:pt x="5837" y="2946"/>
                    </a:cubicBezTo>
                    <a:cubicBezTo>
                      <a:pt x="5846" y="2938"/>
                      <a:pt x="5858" y="2935"/>
                      <a:pt x="5870" y="2937"/>
                    </a:cubicBezTo>
                    <a:lnTo>
                      <a:pt x="6225" y="3002"/>
                    </a:lnTo>
                    <a:cubicBezTo>
                      <a:pt x="6244" y="3005"/>
                      <a:pt x="6258" y="3022"/>
                      <a:pt x="6258" y="3041"/>
                    </a:cubicBezTo>
                    <a:lnTo>
                      <a:pt x="6258" y="3660"/>
                    </a:lnTo>
                    <a:lnTo>
                      <a:pt x="6258" y="3660"/>
                    </a:lnTo>
                    <a:close/>
                    <a:moveTo>
                      <a:pt x="6258" y="2422"/>
                    </a:moveTo>
                    <a:cubicBezTo>
                      <a:pt x="6258" y="2435"/>
                      <a:pt x="6252" y="2447"/>
                      <a:pt x="6242" y="2455"/>
                    </a:cubicBezTo>
                    <a:cubicBezTo>
                      <a:pt x="6235" y="2460"/>
                      <a:pt x="6226" y="2463"/>
                      <a:pt x="6218" y="2463"/>
                    </a:cubicBezTo>
                    <a:cubicBezTo>
                      <a:pt x="6214" y="2463"/>
                      <a:pt x="6210" y="2462"/>
                      <a:pt x="6206" y="2461"/>
                    </a:cubicBezTo>
                    <a:lnTo>
                      <a:pt x="5851" y="2352"/>
                    </a:lnTo>
                    <a:cubicBezTo>
                      <a:pt x="5834" y="2346"/>
                      <a:pt x="5823" y="2331"/>
                      <a:pt x="5823" y="2313"/>
                    </a:cubicBezTo>
                    <a:lnTo>
                      <a:pt x="5823" y="1650"/>
                    </a:lnTo>
                    <a:cubicBezTo>
                      <a:pt x="5823" y="1636"/>
                      <a:pt x="5829" y="1624"/>
                      <a:pt x="5841" y="1616"/>
                    </a:cubicBezTo>
                    <a:cubicBezTo>
                      <a:pt x="5852" y="1609"/>
                      <a:pt x="5866" y="1608"/>
                      <a:pt x="5879" y="1613"/>
                    </a:cubicBezTo>
                    <a:lnTo>
                      <a:pt x="6234" y="1766"/>
                    </a:lnTo>
                    <a:cubicBezTo>
                      <a:pt x="6249" y="1773"/>
                      <a:pt x="6258" y="1787"/>
                      <a:pt x="6258" y="1803"/>
                    </a:cubicBezTo>
                    <a:lnTo>
                      <a:pt x="6258" y="2422"/>
                    </a:lnTo>
                    <a:lnTo>
                      <a:pt x="6258" y="2422"/>
                    </a:lnTo>
                    <a:close/>
                    <a:moveTo>
                      <a:pt x="6968" y="4762"/>
                    </a:moveTo>
                    <a:cubicBezTo>
                      <a:pt x="6968" y="4781"/>
                      <a:pt x="6954" y="4798"/>
                      <a:pt x="6935" y="4801"/>
                    </a:cubicBezTo>
                    <a:lnTo>
                      <a:pt x="6677" y="4851"/>
                    </a:lnTo>
                    <a:cubicBezTo>
                      <a:pt x="6674" y="4852"/>
                      <a:pt x="6672" y="4852"/>
                      <a:pt x="6669" y="4852"/>
                    </a:cubicBezTo>
                    <a:cubicBezTo>
                      <a:pt x="6660" y="4852"/>
                      <a:pt x="6651" y="4848"/>
                      <a:pt x="6644" y="4842"/>
                    </a:cubicBezTo>
                    <a:cubicBezTo>
                      <a:pt x="6635" y="4835"/>
                      <a:pt x="6629" y="4824"/>
                      <a:pt x="6629" y="4812"/>
                    </a:cubicBezTo>
                    <a:lnTo>
                      <a:pt x="6629" y="4249"/>
                    </a:lnTo>
                    <a:cubicBezTo>
                      <a:pt x="6629" y="4228"/>
                      <a:pt x="6646" y="4210"/>
                      <a:pt x="6667" y="4209"/>
                    </a:cubicBezTo>
                    <a:lnTo>
                      <a:pt x="6925" y="4191"/>
                    </a:lnTo>
                    <a:cubicBezTo>
                      <a:pt x="6936" y="4191"/>
                      <a:pt x="6947" y="4195"/>
                      <a:pt x="6955" y="4202"/>
                    </a:cubicBezTo>
                    <a:cubicBezTo>
                      <a:pt x="6963" y="4210"/>
                      <a:pt x="6968" y="4220"/>
                      <a:pt x="6968" y="4232"/>
                    </a:cubicBezTo>
                    <a:lnTo>
                      <a:pt x="6968" y="4762"/>
                    </a:lnTo>
                    <a:lnTo>
                      <a:pt x="6968" y="4762"/>
                    </a:lnTo>
                    <a:close/>
                    <a:moveTo>
                      <a:pt x="6968" y="3701"/>
                    </a:moveTo>
                    <a:cubicBezTo>
                      <a:pt x="6968" y="3712"/>
                      <a:pt x="6963" y="3723"/>
                      <a:pt x="6955" y="3730"/>
                    </a:cubicBezTo>
                    <a:cubicBezTo>
                      <a:pt x="6947" y="3737"/>
                      <a:pt x="6938" y="3741"/>
                      <a:pt x="6927" y="3741"/>
                    </a:cubicBezTo>
                    <a:lnTo>
                      <a:pt x="6925" y="3741"/>
                    </a:lnTo>
                    <a:lnTo>
                      <a:pt x="6667" y="3726"/>
                    </a:lnTo>
                    <a:cubicBezTo>
                      <a:pt x="6646" y="3725"/>
                      <a:pt x="6629" y="3708"/>
                      <a:pt x="6629" y="3686"/>
                    </a:cubicBezTo>
                    <a:lnTo>
                      <a:pt x="6629" y="3124"/>
                    </a:lnTo>
                    <a:cubicBezTo>
                      <a:pt x="6629" y="3112"/>
                      <a:pt x="6634" y="3101"/>
                      <a:pt x="6644" y="3093"/>
                    </a:cubicBezTo>
                    <a:cubicBezTo>
                      <a:pt x="6653" y="3085"/>
                      <a:pt x="6665" y="3082"/>
                      <a:pt x="6677" y="3084"/>
                    </a:cubicBezTo>
                    <a:lnTo>
                      <a:pt x="6934" y="3131"/>
                    </a:lnTo>
                    <a:cubicBezTo>
                      <a:pt x="6953" y="3135"/>
                      <a:pt x="6967" y="3151"/>
                      <a:pt x="6967" y="3171"/>
                    </a:cubicBezTo>
                    <a:lnTo>
                      <a:pt x="6967" y="3701"/>
                    </a:lnTo>
                    <a:lnTo>
                      <a:pt x="6968" y="3701"/>
                    </a:lnTo>
                    <a:close/>
                    <a:moveTo>
                      <a:pt x="7404" y="4678"/>
                    </a:moveTo>
                    <a:cubicBezTo>
                      <a:pt x="7404" y="4697"/>
                      <a:pt x="7390" y="4714"/>
                      <a:pt x="7371" y="4717"/>
                    </a:cubicBezTo>
                    <a:lnTo>
                      <a:pt x="7165" y="4757"/>
                    </a:lnTo>
                    <a:cubicBezTo>
                      <a:pt x="7162" y="4757"/>
                      <a:pt x="7160" y="4758"/>
                      <a:pt x="7157" y="4758"/>
                    </a:cubicBezTo>
                    <a:cubicBezTo>
                      <a:pt x="7148" y="4758"/>
                      <a:pt x="7139" y="4754"/>
                      <a:pt x="7132" y="4748"/>
                    </a:cubicBezTo>
                    <a:cubicBezTo>
                      <a:pt x="7122" y="4741"/>
                      <a:pt x="7117" y="4729"/>
                      <a:pt x="7117" y="4717"/>
                    </a:cubicBezTo>
                    <a:lnTo>
                      <a:pt x="7117" y="4216"/>
                    </a:lnTo>
                    <a:cubicBezTo>
                      <a:pt x="7117" y="4195"/>
                      <a:pt x="7134" y="4177"/>
                      <a:pt x="7155" y="4176"/>
                    </a:cubicBezTo>
                    <a:lnTo>
                      <a:pt x="7361" y="4162"/>
                    </a:lnTo>
                    <a:cubicBezTo>
                      <a:pt x="7372" y="4161"/>
                      <a:pt x="7383" y="4165"/>
                      <a:pt x="7391" y="4172"/>
                    </a:cubicBezTo>
                    <a:cubicBezTo>
                      <a:pt x="7399" y="4180"/>
                      <a:pt x="7404" y="4191"/>
                      <a:pt x="7404" y="4202"/>
                    </a:cubicBezTo>
                    <a:lnTo>
                      <a:pt x="7404" y="4678"/>
                    </a:lnTo>
                    <a:lnTo>
                      <a:pt x="7404" y="4678"/>
                    </a:lnTo>
                    <a:close/>
                    <a:moveTo>
                      <a:pt x="7404" y="3726"/>
                    </a:moveTo>
                    <a:cubicBezTo>
                      <a:pt x="7404" y="3737"/>
                      <a:pt x="7399" y="3748"/>
                      <a:pt x="7391" y="3755"/>
                    </a:cubicBezTo>
                    <a:cubicBezTo>
                      <a:pt x="7384" y="3762"/>
                      <a:pt x="7374" y="3766"/>
                      <a:pt x="7364" y="3766"/>
                    </a:cubicBezTo>
                    <a:cubicBezTo>
                      <a:pt x="7363" y="3766"/>
                      <a:pt x="7362" y="3766"/>
                      <a:pt x="7361" y="3766"/>
                    </a:cubicBezTo>
                    <a:lnTo>
                      <a:pt x="7155" y="3754"/>
                    </a:lnTo>
                    <a:cubicBezTo>
                      <a:pt x="7134" y="3753"/>
                      <a:pt x="7117" y="3736"/>
                      <a:pt x="7117" y="3714"/>
                    </a:cubicBezTo>
                    <a:lnTo>
                      <a:pt x="7117" y="3219"/>
                    </a:lnTo>
                    <a:cubicBezTo>
                      <a:pt x="7117" y="3207"/>
                      <a:pt x="7122" y="3196"/>
                      <a:pt x="7131" y="3188"/>
                    </a:cubicBezTo>
                    <a:cubicBezTo>
                      <a:pt x="7140" y="3181"/>
                      <a:pt x="7152" y="3177"/>
                      <a:pt x="7164" y="3179"/>
                    </a:cubicBezTo>
                    <a:lnTo>
                      <a:pt x="7370" y="3210"/>
                    </a:lnTo>
                    <a:cubicBezTo>
                      <a:pt x="7390" y="3213"/>
                      <a:pt x="7404" y="3230"/>
                      <a:pt x="7404" y="3250"/>
                    </a:cubicBezTo>
                    <a:lnTo>
                      <a:pt x="7404" y="3726"/>
                    </a:lnTo>
                    <a:lnTo>
                      <a:pt x="7404" y="3726"/>
                    </a:lnTo>
                    <a:close/>
                  </a:path>
                </a:pathLst>
              </a:custGeom>
              <a:solidFill>
                <a:srgbClr val="0213A7"/>
              </a:solidFill>
              <a:ln w="12700" cap="flat">
                <a:noFill/>
                <a:miter lim="400000"/>
              </a:ln>
              <a:effectLst/>
            </p:spPr>
            <p:txBody>
              <a:bodyPr wrap="square" lIns="68580" tIns="34290" rIns="68580" bIns="34290" anchor="ctr">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sz="1350">
                  <a:solidFill>
                    <a:schemeClr val="tx1">
                      <a:lumMod val="85000"/>
                      <a:lumOff val="15000"/>
                    </a:schemeClr>
                  </a:solidFill>
                  <a:cs typeface="+mn-ea"/>
                  <a:sym typeface="+mn-lt"/>
                </a:endParaRPr>
              </a:p>
            </p:txBody>
          </p:sp>
          <p:sp>
            <p:nvSpPr>
              <p:cNvPr id="25" name="iš1íḑé"/>
              <p:cNvSpPr/>
              <p:nvPr/>
            </p:nvSpPr>
            <p:spPr>
              <a:xfrm>
                <a:off x="8544802" y="2154906"/>
                <a:ext cx="384886" cy="350855"/>
              </a:xfrm>
              <a:custGeom>
                <a:avLst/>
                <a:gdLst>
                  <a:gd name="T0" fmla="*/ 3495 w 7671"/>
                  <a:gd name="T1" fmla="*/ 13 h 7004"/>
                  <a:gd name="T2" fmla="*/ 1231 w 7671"/>
                  <a:gd name="T3" fmla="*/ 2655 h 7004"/>
                  <a:gd name="T4" fmla="*/ 72 w 7671"/>
                  <a:gd name="T5" fmla="*/ 2932 h 7004"/>
                  <a:gd name="T6" fmla="*/ 847 w 7671"/>
                  <a:gd name="T7" fmla="*/ 5568 h 7004"/>
                  <a:gd name="T8" fmla="*/ 3486 w 7671"/>
                  <a:gd name="T9" fmla="*/ 6995 h 7004"/>
                  <a:gd name="T10" fmla="*/ 7670 w 7671"/>
                  <a:gd name="T11" fmla="*/ 2832 h 7004"/>
                  <a:gd name="T12" fmla="*/ 151 w 7671"/>
                  <a:gd name="T13" fmla="*/ 4560 h 7004"/>
                  <a:gd name="T14" fmla="*/ 336 w 7671"/>
                  <a:gd name="T15" fmla="*/ 4160 h 7004"/>
                  <a:gd name="T16" fmla="*/ 162 w 7671"/>
                  <a:gd name="T17" fmla="*/ 3813 h 7004"/>
                  <a:gd name="T18" fmla="*/ 321 w 7671"/>
                  <a:gd name="T19" fmla="*/ 3331 h 7004"/>
                  <a:gd name="T20" fmla="*/ 689 w 7671"/>
                  <a:gd name="T21" fmla="*/ 4708 h 7004"/>
                  <a:gd name="T22" fmla="*/ 509 w 7671"/>
                  <a:gd name="T23" fmla="*/ 4140 h 7004"/>
                  <a:gd name="T24" fmla="*/ 692 w 7671"/>
                  <a:gd name="T25" fmla="*/ 3769 h 7004"/>
                  <a:gd name="T26" fmla="*/ 495 w 7671"/>
                  <a:gd name="T27" fmla="*/ 3269 h 7004"/>
                  <a:gd name="T28" fmla="*/ 1721 w 7671"/>
                  <a:gd name="T29" fmla="*/ 4980 h 7004"/>
                  <a:gd name="T30" fmla="*/ 1432 w 7671"/>
                  <a:gd name="T31" fmla="*/ 4244 h 7004"/>
                  <a:gd name="T32" fmla="*/ 1700 w 7671"/>
                  <a:gd name="T33" fmla="*/ 3686 h 7004"/>
                  <a:gd name="T34" fmla="*/ 1449 w 7671"/>
                  <a:gd name="T35" fmla="*/ 3018 h 7004"/>
                  <a:gd name="T36" fmla="*/ 1713 w 7671"/>
                  <a:gd name="T37" fmla="*/ 2381 h 7004"/>
                  <a:gd name="T38" fmla="*/ 1438 w 7671"/>
                  <a:gd name="T39" fmla="*/ 1807 h 7004"/>
                  <a:gd name="T40" fmla="*/ 2329 w 7671"/>
                  <a:gd name="T41" fmla="*/ 5112 h 7004"/>
                  <a:gd name="T42" fmla="*/ 1930 w 7671"/>
                  <a:gd name="T43" fmla="*/ 4323 h 7004"/>
                  <a:gd name="T44" fmla="*/ 2329 w 7671"/>
                  <a:gd name="T45" fmla="*/ 3597 h 7004"/>
                  <a:gd name="T46" fmla="*/ 1930 w 7671"/>
                  <a:gd name="T47" fmla="*/ 2923 h 7004"/>
                  <a:gd name="T48" fmla="*/ 2329 w 7671"/>
                  <a:gd name="T49" fmla="*/ 3597 h 7004"/>
                  <a:gd name="T50" fmla="*/ 1930 w 7671"/>
                  <a:gd name="T51" fmla="*/ 2223 h 7004"/>
                  <a:gd name="T52" fmla="*/ 2329 w 7671"/>
                  <a:gd name="T53" fmla="*/ 2082 h 7004"/>
                  <a:gd name="T54" fmla="*/ 2650 w 7671"/>
                  <a:gd name="T55" fmla="*/ 5254 h 7004"/>
                  <a:gd name="T56" fmla="*/ 3152 w 7671"/>
                  <a:gd name="T57" fmla="*/ 4435 h 7004"/>
                  <a:gd name="T58" fmla="*/ 2636 w 7671"/>
                  <a:gd name="T59" fmla="*/ 3595 h 7004"/>
                  <a:gd name="T60" fmla="*/ 3152 w 7671"/>
                  <a:gd name="T61" fmla="*/ 2623 h 7004"/>
                  <a:gd name="T62" fmla="*/ 2663 w 7671"/>
                  <a:gd name="T63" fmla="*/ 1956 h 7004"/>
                  <a:gd name="T64" fmla="*/ 3131 w 7671"/>
                  <a:gd name="T65" fmla="*/ 776 h 7004"/>
                  <a:gd name="T66" fmla="*/ 4990 w 7671"/>
                  <a:gd name="T67" fmla="*/ 1229 h 7004"/>
                  <a:gd name="T68" fmla="*/ 5441 w 7671"/>
                  <a:gd name="T69" fmla="*/ 2226 h 7004"/>
                  <a:gd name="T70" fmla="*/ 4948 w 7671"/>
                  <a:gd name="T71" fmla="*/ 2784 h 7004"/>
                  <a:gd name="T72" fmla="*/ 5453 w 7671"/>
                  <a:gd name="T73" fmla="*/ 3664 h 7004"/>
                  <a:gd name="T74" fmla="*/ 3706 w 7671"/>
                  <a:gd name="T75" fmla="*/ 694 h 7004"/>
                  <a:gd name="T76" fmla="*/ 4408 w 7671"/>
                  <a:gd name="T77" fmla="*/ 1907 h 7004"/>
                  <a:gd name="T78" fmla="*/ 3688 w 7671"/>
                  <a:gd name="T79" fmla="*/ 3518 h 7004"/>
                  <a:gd name="T80" fmla="*/ 4448 w 7671"/>
                  <a:gd name="T81" fmla="*/ 3557 h 7004"/>
                  <a:gd name="T82" fmla="*/ 5014 w 7671"/>
                  <a:gd name="T83" fmla="*/ 6300 h 7004"/>
                  <a:gd name="T84" fmla="*/ 4045 w 7671"/>
                  <a:gd name="T85" fmla="*/ 4424 h 7004"/>
                  <a:gd name="T86" fmla="*/ 5014 w 7671"/>
                  <a:gd name="T87" fmla="*/ 6300 h 7004"/>
                  <a:gd name="T88" fmla="*/ 5413 w 7671"/>
                  <a:gd name="T89" fmla="*/ 6118 h 7004"/>
                  <a:gd name="T90" fmla="*/ 6087 w 7671"/>
                  <a:gd name="T91" fmla="*/ 5892 h 7004"/>
                  <a:gd name="T92" fmla="*/ 5822 w 7671"/>
                  <a:gd name="T93" fmla="*/ 3640 h 7004"/>
                  <a:gd name="T94" fmla="*/ 6258 w 7671"/>
                  <a:gd name="T95" fmla="*/ 3660 h 7004"/>
                  <a:gd name="T96" fmla="*/ 5851 w 7671"/>
                  <a:gd name="T97" fmla="*/ 2352 h 7004"/>
                  <a:gd name="T98" fmla="*/ 6258 w 7671"/>
                  <a:gd name="T99" fmla="*/ 1803 h 7004"/>
                  <a:gd name="T100" fmla="*/ 6669 w 7671"/>
                  <a:gd name="T101" fmla="*/ 4852 h 7004"/>
                  <a:gd name="T102" fmla="*/ 6955 w 7671"/>
                  <a:gd name="T103" fmla="*/ 4202 h 7004"/>
                  <a:gd name="T104" fmla="*/ 6927 w 7671"/>
                  <a:gd name="T105" fmla="*/ 3741 h 7004"/>
                  <a:gd name="T106" fmla="*/ 6677 w 7671"/>
                  <a:gd name="T107" fmla="*/ 3084 h 7004"/>
                  <a:gd name="T108" fmla="*/ 7371 w 7671"/>
                  <a:gd name="T109" fmla="*/ 4717 h 7004"/>
                  <a:gd name="T110" fmla="*/ 7155 w 7671"/>
                  <a:gd name="T111" fmla="*/ 4176 h 7004"/>
                  <a:gd name="T112" fmla="*/ 7404 w 7671"/>
                  <a:gd name="T113" fmla="*/ 3726 h 7004"/>
                  <a:gd name="T114" fmla="*/ 7117 w 7671"/>
                  <a:gd name="T115" fmla="*/ 3219 h 7004"/>
                  <a:gd name="T116" fmla="*/ 7404 w 7671"/>
                  <a:gd name="T117" fmla="*/ 3726 h 70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671" h="7004">
                    <a:moveTo>
                      <a:pt x="7585" y="2716"/>
                    </a:moveTo>
                    <a:lnTo>
                      <a:pt x="6499" y="2383"/>
                    </a:lnTo>
                    <a:lnTo>
                      <a:pt x="6499" y="1573"/>
                    </a:lnTo>
                    <a:cubicBezTo>
                      <a:pt x="6499" y="1527"/>
                      <a:pt x="6473" y="1485"/>
                      <a:pt x="6432" y="1465"/>
                    </a:cubicBezTo>
                    <a:lnTo>
                      <a:pt x="3498" y="13"/>
                    </a:lnTo>
                    <a:cubicBezTo>
                      <a:pt x="3497" y="13"/>
                      <a:pt x="3497" y="13"/>
                      <a:pt x="3495" y="13"/>
                    </a:cubicBezTo>
                    <a:cubicBezTo>
                      <a:pt x="3490" y="10"/>
                      <a:pt x="3468" y="0"/>
                      <a:pt x="3436" y="2"/>
                    </a:cubicBezTo>
                    <a:cubicBezTo>
                      <a:pt x="3403" y="4"/>
                      <a:pt x="3379" y="20"/>
                      <a:pt x="3374" y="23"/>
                    </a:cubicBezTo>
                    <a:lnTo>
                      <a:pt x="3374" y="23"/>
                    </a:lnTo>
                    <a:lnTo>
                      <a:pt x="1282" y="1515"/>
                    </a:lnTo>
                    <a:cubicBezTo>
                      <a:pt x="1250" y="1538"/>
                      <a:pt x="1231" y="1574"/>
                      <a:pt x="1231" y="1613"/>
                    </a:cubicBezTo>
                    <a:lnTo>
                      <a:pt x="1231" y="2655"/>
                    </a:lnTo>
                    <a:lnTo>
                      <a:pt x="842" y="2609"/>
                    </a:lnTo>
                    <a:cubicBezTo>
                      <a:pt x="842" y="2609"/>
                      <a:pt x="841" y="2609"/>
                      <a:pt x="839" y="2609"/>
                    </a:cubicBezTo>
                    <a:cubicBezTo>
                      <a:pt x="834" y="2609"/>
                      <a:pt x="822" y="2608"/>
                      <a:pt x="811" y="2610"/>
                    </a:cubicBezTo>
                    <a:cubicBezTo>
                      <a:pt x="797" y="2612"/>
                      <a:pt x="785" y="2616"/>
                      <a:pt x="780" y="2618"/>
                    </a:cubicBezTo>
                    <a:cubicBezTo>
                      <a:pt x="780" y="2618"/>
                      <a:pt x="779" y="2618"/>
                      <a:pt x="779" y="2618"/>
                    </a:cubicBezTo>
                    <a:lnTo>
                      <a:pt x="72" y="2932"/>
                    </a:lnTo>
                    <a:cubicBezTo>
                      <a:pt x="28" y="2951"/>
                      <a:pt x="0" y="2994"/>
                      <a:pt x="0" y="3042"/>
                    </a:cubicBezTo>
                    <a:lnTo>
                      <a:pt x="0" y="5060"/>
                    </a:lnTo>
                    <a:cubicBezTo>
                      <a:pt x="0" y="5105"/>
                      <a:pt x="24" y="5145"/>
                      <a:pt x="63" y="5166"/>
                    </a:cubicBezTo>
                    <a:lnTo>
                      <a:pt x="772" y="5555"/>
                    </a:lnTo>
                    <a:cubicBezTo>
                      <a:pt x="772" y="5555"/>
                      <a:pt x="790" y="5566"/>
                      <a:pt x="813" y="5568"/>
                    </a:cubicBezTo>
                    <a:cubicBezTo>
                      <a:pt x="833" y="5571"/>
                      <a:pt x="847" y="5568"/>
                      <a:pt x="847" y="5568"/>
                    </a:cubicBezTo>
                    <a:lnTo>
                      <a:pt x="1231" y="5513"/>
                    </a:lnTo>
                    <a:lnTo>
                      <a:pt x="1231" y="5735"/>
                    </a:lnTo>
                    <a:cubicBezTo>
                      <a:pt x="1231" y="5779"/>
                      <a:pt x="1255" y="5820"/>
                      <a:pt x="1294" y="5841"/>
                    </a:cubicBezTo>
                    <a:lnTo>
                      <a:pt x="3386" y="6987"/>
                    </a:lnTo>
                    <a:cubicBezTo>
                      <a:pt x="3386" y="6987"/>
                      <a:pt x="3409" y="7001"/>
                      <a:pt x="3440" y="7002"/>
                    </a:cubicBezTo>
                    <a:cubicBezTo>
                      <a:pt x="3463" y="7004"/>
                      <a:pt x="3486" y="6995"/>
                      <a:pt x="3486" y="6995"/>
                    </a:cubicBezTo>
                    <a:lnTo>
                      <a:pt x="3486" y="6994"/>
                    </a:lnTo>
                    <a:lnTo>
                      <a:pt x="3486" y="6994"/>
                    </a:lnTo>
                    <a:lnTo>
                      <a:pt x="6420" y="5879"/>
                    </a:lnTo>
                    <a:lnTo>
                      <a:pt x="7592" y="5433"/>
                    </a:lnTo>
                    <a:cubicBezTo>
                      <a:pt x="7639" y="5416"/>
                      <a:pt x="7670" y="5371"/>
                      <a:pt x="7670" y="5321"/>
                    </a:cubicBezTo>
                    <a:lnTo>
                      <a:pt x="7670" y="2832"/>
                    </a:lnTo>
                    <a:cubicBezTo>
                      <a:pt x="7671" y="2779"/>
                      <a:pt x="7636" y="2732"/>
                      <a:pt x="7585" y="2716"/>
                    </a:cubicBezTo>
                    <a:close/>
                    <a:moveTo>
                      <a:pt x="337" y="4559"/>
                    </a:moveTo>
                    <a:cubicBezTo>
                      <a:pt x="337" y="4571"/>
                      <a:pt x="331" y="4583"/>
                      <a:pt x="321" y="4591"/>
                    </a:cubicBezTo>
                    <a:cubicBezTo>
                      <a:pt x="313" y="4596"/>
                      <a:pt x="305" y="4599"/>
                      <a:pt x="296" y="4599"/>
                    </a:cubicBezTo>
                    <a:cubicBezTo>
                      <a:pt x="293" y="4599"/>
                      <a:pt x="289" y="4598"/>
                      <a:pt x="286" y="4597"/>
                    </a:cubicBezTo>
                    <a:lnTo>
                      <a:pt x="151" y="4560"/>
                    </a:lnTo>
                    <a:cubicBezTo>
                      <a:pt x="134" y="4555"/>
                      <a:pt x="122" y="4539"/>
                      <a:pt x="122" y="4521"/>
                    </a:cubicBezTo>
                    <a:lnTo>
                      <a:pt x="122" y="4147"/>
                    </a:lnTo>
                    <a:cubicBezTo>
                      <a:pt x="122" y="4136"/>
                      <a:pt x="126" y="4125"/>
                      <a:pt x="135" y="4117"/>
                    </a:cubicBezTo>
                    <a:cubicBezTo>
                      <a:pt x="143" y="4109"/>
                      <a:pt x="155" y="4106"/>
                      <a:pt x="166" y="4107"/>
                    </a:cubicBezTo>
                    <a:lnTo>
                      <a:pt x="300" y="4120"/>
                    </a:lnTo>
                    <a:cubicBezTo>
                      <a:pt x="321" y="4122"/>
                      <a:pt x="336" y="4139"/>
                      <a:pt x="336" y="4160"/>
                    </a:cubicBezTo>
                    <a:lnTo>
                      <a:pt x="336" y="4559"/>
                    </a:lnTo>
                    <a:lnTo>
                      <a:pt x="337" y="4559"/>
                    </a:lnTo>
                    <a:close/>
                    <a:moveTo>
                      <a:pt x="337" y="3761"/>
                    </a:moveTo>
                    <a:cubicBezTo>
                      <a:pt x="337" y="3782"/>
                      <a:pt x="321" y="3800"/>
                      <a:pt x="300" y="3802"/>
                    </a:cubicBezTo>
                    <a:lnTo>
                      <a:pt x="165" y="3813"/>
                    </a:lnTo>
                    <a:lnTo>
                      <a:pt x="162" y="3813"/>
                    </a:lnTo>
                    <a:cubicBezTo>
                      <a:pt x="152" y="3813"/>
                      <a:pt x="142" y="3809"/>
                      <a:pt x="135" y="3802"/>
                    </a:cubicBezTo>
                    <a:cubicBezTo>
                      <a:pt x="126" y="3795"/>
                      <a:pt x="122" y="3784"/>
                      <a:pt x="122" y="3773"/>
                    </a:cubicBezTo>
                    <a:lnTo>
                      <a:pt x="122" y="3398"/>
                    </a:lnTo>
                    <a:cubicBezTo>
                      <a:pt x="122" y="3380"/>
                      <a:pt x="134" y="3364"/>
                      <a:pt x="152" y="3359"/>
                    </a:cubicBezTo>
                    <a:lnTo>
                      <a:pt x="286" y="3324"/>
                    </a:lnTo>
                    <a:cubicBezTo>
                      <a:pt x="298" y="3321"/>
                      <a:pt x="311" y="3323"/>
                      <a:pt x="321" y="3331"/>
                    </a:cubicBezTo>
                    <a:cubicBezTo>
                      <a:pt x="331" y="3339"/>
                      <a:pt x="337" y="3350"/>
                      <a:pt x="337" y="3363"/>
                    </a:cubicBezTo>
                    <a:lnTo>
                      <a:pt x="337" y="3761"/>
                    </a:lnTo>
                    <a:lnTo>
                      <a:pt x="337" y="3761"/>
                    </a:lnTo>
                    <a:close/>
                    <a:moveTo>
                      <a:pt x="729" y="4668"/>
                    </a:moveTo>
                    <a:cubicBezTo>
                      <a:pt x="729" y="4680"/>
                      <a:pt x="723" y="4692"/>
                      <a:pt x="714" y="4700"/>
                    </a:cubicBezTo>
                    <a:cubicBezTo>
                      <a:pt x="706" y="4705"/>
                      <a:pt x="698" y="4708"/>
                      <a:pt x="689" y="4708"/>
                    </a:cubicBezTo>
                    <a:cubicBezTo>
                      <a:pt x="686" y="4708"/>
                      <a:pt x="682" y="4707"/>
                      <a:pt x="678" y="4706"/>
                    </a:cubicBezTo>
                    <a:lnTo>
                      <a:pt x="494" y="4655"/>
                    </a:lnTo>
                    <a:cubicBezTo>
                      <a:pt x="477" y="4651"/>
                      <a:pt x="465" y="4635"/>
                      <a:pt x="465" y="4617"/>
                    </a:cubicBezTo>
                    <a:lnTo>
                      <a:pt x="465" y="4180"/>
                    </a:lnTo>
                    <a:cubicBezTo>
                      <a:pt x="465" y="4169"/>
                      <a:pt x="470" y="4158"/>
                      <a:pt x="478" y="4150"/>
                    </a:cubicBezTo>
                    <a:cubicBezTo>
                      <a:pt x="486" y="4143"/>
                      <a:pt x="498" y="4139"/>
                      <a:pt x="509" y="4140"/>
                    </a:cubicBezTo>
                    <a:lnTo>
                      <a:pt x="693" y="4158"/>
                    </a:lnTo>
                    <a:cubicBezTo>
                      <a:pt x="714" y="4160"/>
                      <a:pt x="729" y="4178"/>
                      <a:pt x="729" y="4198"/>
                    </a:cubicBezTo>
                    <a:lnTo>
                      <a:pt x="729" y="4668"/>
                    </a:lnTo>
                    <a:lnTo>
                      <a:pt x="729" y="4668"/>
                    </a:lnTo>
                    <a:close/>
                    <a:moveTo>
                      <a:pt x="729" y="3729"/>
                    </a:moveTo>
                    <a:cubicBezTo>
                      <a:pt x="729" y="3750"/>
                      <a:pt x="713" y="3767"/>
                      <a:pt x="692" y="3769"/>
                    </a:cubicBezTo>
                    <a:lnTo>
                      <a:pt x="508" y="3784"/>
                    </a:lnTo>
                    <a:lnTo>
                      <a:pt x="505" y="3784"/>
                    </a:lnTo>
                    <a:cubicBezTo>
                      <a:pt x="495" y="3784"/>
                      <a:pt x="485" y="3781"/>
                      <a:pt x="478" y="3774"/>
                    </a:cubicBezTo>
                    <a:cubicBezTo>
                      <a:pt x="469" y="3766"/>
                      <a:pt x="465" y="3756"/>
                      <a:pt x="465" y="3744"/>
                    </a:cubicBezTo>
                    <a:lnTo>
                      <a:pt x="465" y="3308"/>
                    </a:lnTo>
                    <a:cubicBezTo>
                      <a:pt x="465" y="3290"/>
                      <a:pt x="477" y="3274"/>
                      <a:pt x="495" y="3269"/>
                    </a:cubicBezTo>
                    <a:lnTo>
                      <a:pt x="679" y="3221"/>
                    </a:lnTo>
                    <a:cubicBezTo>
                      <a:pt x="691" y="3217"/>
                      <a:pt x="704" y="3220"/>
                      <a:pt x="714" y="3228"/>
                    </a:cubicBezTo>
                    <a:cubicBezTo>
                      <a:pt x="723" y="3235"/>
                      <a:pt x="729" y="3247"/>
                      <a:pt x="729" y="3260"/>
                    </a:cubicBezTo>
                    <a:lnTo>
                      <a:pt x="729" y="3729"/>
                    </a:lnTo>
                    <a:close/>
                    <a:moveTo>
                      <a:pt x="1737" y="4948"/>
                    </a:moveTo>
                    <a:cubicBezTo>
                      <a:pt x="1737" y="4960"/>
                      <a:pt x="1731" y="4972"/>
                      <a:pt x="1721" y="4980"/>
                    </a:cubicBezTo>
                    <a:cubicBezTo>
                      <a:pt x="1714" y="4985"/>
                      <a:pt x="1706" y="4988"/>
                      <a:pt x="1697" y="4988"/>
                    </a:cubicBezTo>
                    <a:cubicBezTo>
                      <a:pt x="1693" y="4988"/>
                      <a:pt x="1690" y="4987"/>
                      <a:pt x="1686" y="4986"/>
                    </a:cubicBezTo>
                    <a:lnTo>
                      <a:pt x="1449" y="4920"/>
                    </a:lnTo>
                    <a:cubicBezTo>
                      <a:pt x="1431" y="4916"/>
                      <a:pt x="1419" y="4900"/>
                      <a:pt x="1419" y="4882"/>
                    </a:cubicBezTo>
                    <a:lnTo>
                      <a:pt x="1419" y="4274"/>
                    </a:lnTo>
                    <a:cubicBezTo>
                      <a:pt x="1419" y="4262"/>
                      <a:pt x="1424" y="4251"/>
                      <a:pt x="1432" y="4244"/>
                    </a:cubicBezTo>
                    <a:cubicBezTo>
                      <a:pt x="1441" y="4236"/>
                      <a:pt x="1452" y="4232"/>
                      <a:pt x="1463" y="4233"/>
                    </a:cubicBezTo>
                    <a:lnTo>
                      <a:pt x="1701" y="4257"/>
                    </a:lnTo>
                    <a:cubicBezTo>
                      <a:pt x="1721" y="4259"/>
                      <a:pt x="1737" y="4276"/>
                      <a:pt x="1737" y="4297"/>
                    </a:cubicBezTo>
                    <a:lnTo>
                      <a:pt x="1737" y="4948"/>
                    </a:lnTo>
                    <a:close/>
                    <a:moveTo>
                      <a:pt x="1737" y="3646"/>
                    </a:moveTo>
                    <a:cubicBezTo>
                      <a:pt x="1737" y="3667"/>
                      <a:pt x="1721" y="3684"/>
                      <a:pt x="1700" y="3686"/>
                    </a:cubicBezTo>
                    <a:lnTo>
                      <a:pt x="1463" y="3705"/>
                    </a:lnTo>
                    <a:cubicBezTo>
                      <a:pt x="1462" y="3706"/>
                      <a:pt x="1461" y="3706"/>
                      <a:pt x="1459" y="3706"/>
                    </a:cubicBezTo>
                    <a:cubicBezTo>
                      <a:pt x="1449" y="3706"/>
                      <a:pt x="1440" y="3702"/>
                      <a:pt x="1432" y="3695"/>
                    </a:cubicBezTo>
                    <a:cubicBezTo>
                      <a:pt x="1424" y="3687"/>
                      <a:pt x="1419" y="3677"/>
                      <a:pt x="1419" y="3665"/>
                    </a:cubicBezTo>
                    <a:lnTo>
                      <a:pt x="1419" y="3057"/>
                    </a:lnTo>
                    <a:cubicBezTo>
                      <a:pt x="1419" y="3039"/>
                      <a:pt x="1432" y="3023"/>
                      <a:pt x="1449" y="3018"/>
                    </a:cubicBezTo>
                    <a:lnTo>
                      <a:pt x="1687" y="2956"/>
                    </a:lnTo>
                    <a:cubicBezTo>
                      <a:pt x="1699" y="2953"/>
                      <a:pt x="1712" y="2955"/>
                      <a:pt x="1721" y="2963"/>
                    </a:cubicBezTo>
                    <a:cubicBezTo>
                      <a:pt x="1731" y="2970"/>
                      <a:pt x="1737" y="2982"/>
                      <a:pt x="1737" y="2995"/>
                    </a:cubicBezTo>
                    <a:lnTo>
                      <a:pt x="1737" y="3646"/>
                    </a:lnTo>
                    <a:close/>
                    <a:moveTo>
                      <a:pt x="1737" y="2344"/>
                    </a:moveTo>
                    <a:cubicBezTo>
                      <a:pt x="1737" y="2360"/>
                      <a:pt x="1728" y="2374"/>
                      <a:pt x="1713" y="2381"/>
                    </a:cubicBezTo>
                    <a:lnTo>
                      <a:pt x="1476" y="2486"/>
                    </a:lnTo>
                    <a:cubicBezTo>
                      <a:pt x="1471" y="2488"/>
                      <a:pt x="1465" y="2489"/>
                      <a:pt x="1460" y="2489"/>
                    </a:cubicBezTo>
                    <a:cubicBezTo>
                      <a:pt x="1452" y="2489"/>
                      <a:pt x="1444" y="2487"/>
                      <a:pt x="1437" y="2483"/>
                    </a:cubicBezTo>
                    <a:cubicBezTo>
                      <a:pt x="1426" y="2475"/>
                      <a:pt x="1419" y="2463"/>
                      <a:pt x="1419" y="2449"/>
                    </a:cubicBezTo>
                    <a:lnTo>
                      <a:pt x="1419" y="1841"/>
                    </a:lnTo>
                    <a:cubicBezTo>
                      <a:pt x="1419" y="1827"/>
                      <a:pt x="1426" y="1814"/>
                      <a:pt x="1438" y="1807"/>
                    </a:cubicBezTo>
                    <a:lnTo>
                      <a:pt x="1676" y="1659"/>
                    </a:lnTo>
                    <a:cubicBezTo>
                      <a:pt x="1688" y="1651"/>
                      <a:pt x="1704" y="1651"/>
                      <a:pt x="1716" y="1658"/>
                    </a:cubicBezTo>
                    <a:cubicBezTo>
                      <a:pt x="1729" y="1665"/>
                      <a:pt x="1737" y="1678"/>
                      <a:pt x="1737" y="1693"/>
                    </a:cubicBezTo>
                    <a:lnTo>
                      <a:pt x="1737" y="2344"/>
                    </a:lnTo>
                    <a:lnTo>
                      <a:pt x="1737" y="2344"/>
                    </a:lnTo>
                    <a:close/>
                    <a:moveTo>
                      <a:pt x="2329" y="5112"/>
                    </a:moveTo>
                    <a:cubicBezTo>
                      <a:pt x="2329" y="5124"/>
                      <a:pt x="2323" y="5136"/>
                      <a:pt x="2313" y="5144"/>
                    </a:cubicBezTo>
                    <a:cubicBezTo>
                      <a:pt x="2306" y="5149"/>
                      <a:pt x="2297" y="5152"/>
                      <a:pt x="2289" y="5152"/>
                    </a:cubicBezTo>
                    <a:cubicBezTo>
                      <a:pt x="2285" y="5152"/>
                      <a:pt x="2281" y="5152"/>
                      <a:pt x="2278" y="5151"/>
                    </a:cubicBezTo>
                    <a:lnTo>
                      <a:pt x="1960" y="5062"/>
                    </a:lnTo>
                    <a:cubicBezTo>
                      <a:pt x="1942" y="5058"/>
                      <a:pt x="1930" y="5042"/>
                      <a:pt x="1930" y="5024"/>
                    </a:cubicBezTo>
                    <a:lnTo>
                      <a:pt x="1930" y="4323"/>
                    </a:lnTo>
                    <a:cubicBezTo>
                      <a:pt x="1930" y="4312"/>
                      <a:pt x="1935" y="4301"/>
                      <a:pt x="1943" y="4293"/>
                    </a:cubicBezTo>
                    <a:cubicBezTo>
                      <a:pt x="1952" y="4286"/>
                      <a:pt x="1963" y="4282"/>
                      <a:pt x="1974" y="4283"/>
                    </a:cubicBezTo>
                    <a:lnTo>
                      <a:pt x="2292" y="4314"/>
                    </a:lnTo>
                    <a:cubicBezTo>
                      <a:pt x="2313" y="4316"/>
                      <a:pt x="2329" y="4334"/>
                      <a:pt x="2329" y="4354"/>
                    </a:cubicBezTo>
                    <a:lnTo>
                      <a:pt x="2329" y="5112"/>
                    </a:lnTo>
                    <a:close/>
                    <a:moveTo>
                      <a:pt x="2329" y="3597"/>
                    </a:moveTo>
                    <a:cubicBezTo>
                      <a:pt x="2329" y="3618"/>
                      <a:pt x="2313" y="3635"/>
                      <a:pt x="2292" y="3637"/>
                    </a:cubicBezTo>
                    <a:lnTo>
                      <a:pt x="1974" y="3663"/>
                    </a:lnTo>
                    <a:cubicBezTo>
                      <a:pt x="1973" y="3663"/>
                      <a:pt x="1971" y="3664"/>
                      <a:pt x="1970" y="3664"/>
                    </a:cubicBezTo>
                    <a:cubicBezTo>
                      <a:pt x="1960" y="3664"/>
                      <a:pt x="1951" y="3660"/>
                      <a:pt x="1943" y="3653"/>
                    </a:cubicBezTo>
                    <a:cubicBezTo>
                      <a:pt x="1935" y="3645"/>
                      <a:pt x="1930" y="3634"/>
                      <a:pt x="1930" y="3623"/>
                    </a:cubicBezTo>
                    <a:lnTo>
                      <a:pt x="1930" y="2923"/>
                    </a:lnTo>
                    <a:cubicBezTo>
                      <a:pt x="1930" y="2905"/>
                      <a:pt x="1942" y="2889"/>
                      <a:pt x="1960" y="2884"/>
                    </a:cubicBezTo>
                    <a:lnTo>
                      <a:pt x="2278" y="2800"/>
                    </a:lnTo>
                    <a:cubicBezTo>
                      <a:pt x="2290" y="2797"/>
                      <a:pt x="2303" y="2800"/>
                      <a:pt x="2313" y="2807"/>
                    </a:cubicBezTo>
                    <a:cubicBezTo>
                      <a:pt x="2323" y="2815"/>
                      <a:pt x="2329" y="2827"/>
                      <a:pt x="2329" y="2839"/>
                    </a:cubicBezTo>
                    <a:lnTo>
                      <a:pt x="2329" y="3597"/>
                    </a:lnTo>
                    <a:lnTo>
                      <a:pt x="2329" y="3597"/>
                    </a:lnTo>
                    <a:close/>
                    <a:moveTo>
                      <a:pt x="2329" y="2082"/>
                    </a:moveTo>
                    <a:cubicBezTo>
                      <a:pt x="2329" y="2098"/>
                      <a:pt x="2319" y="2112"/>
                      <a:pt x="2305" y="2119"/>
                    </a:cubicBezTo>
                    <a:lnTo>
                      <a:pt x="1987" y="2260"/>
                    </a:lnTo>
                    <a:cubicBezTo>
                      <a:pt x="1982" y="2262"/>
                      <a:pt x="1976" y="2263"/>
                      <a:pt x="1970" y="2263"/>
                    </a:cubicBezTo>
                    <a:cubicBezTo>
                      <a:pt x="1963" y="2263"/>
                      <a:pt x="1955" y="2261"/>
                      <a:pt x="1949" y="2257"/>
                    </a:cubicBezTo>
                    <a:cubicBezTo>
                      <a:pt x="1937" y="2249"/>
                      <a:pt x="1930" y="2236"/>
                      <a:pt x="1930" y="2223"/>
                    </a:cubicBezTo>
                    <a:lnTo>
                      <a:pt x="1930" y="1523"/>
                    </a:lnTo>
                    <a:cubicBezTo>
                      <a:pt x="1930" y="1509"/>
                      <a:pt x="1938" y="1496"/>
                      <a:pt x="1949" y="1489"/>
                    </a:cubicBezTo>
                    <a:lnTo>
                      <a:pt x="2267" y="1290"/>
                    </a:lnTo>
                    <a:cubicBezTo>
                      <a:pt x="2280" y="1282"/>
                      <a:pt x="2295" y="1282"/>
                      <a:pt x="2308" y="1289"/>
                    </a:cubicBezTo>
                    <a:cubicBezTo>
                      <a:pt x="2321" y="1296"/>
                      <a:pt x="2329" y="1310"/>
                      <a:pt x="2329" y="1324"/>
                    </a:cubicBezTo>
                    <a:lnTo>
                      <a:pt x="2329" y="2082"/>
                    </a:lnTo>
                    <a:lnTo>
                      <a:pt x="2329" y="2082"/>
                    </a:lnTo>
                    <a:close/>
                    <a:moveTo>
                      <a:pt x="3152" y="5341"/>
                    </a:moveTo>
                    <a:cubicBezTo>
                      <a:pt x="3152" y="5352"/>
                      <a:pt x="3147" y="5364"/>
                      <a:pt x="3139" y="5372"/>
                    </a:cubicBezTo>
                    <a:cubicBezTo>
                      <a:pt x="3124" y="5387"/>
                      <a:pt x="3104" y="5387"/>
                      <a:pt x="3098" y="5387"/>
                    </a:cubicBezTo>
                    <a:lnTo>
                      <a:pt x="3097" y="5387"/>
                    </a:lnTo>
                    <a:cubicBezTo>
                      <a:pt x="3018" y="5387"/>
                      <a:pt x="2710" y="5276"/>
                      <a:pt x="2650" y="5254"/>
                    </a:cubicBezTo>
                    <a:cubicBezTo>
                      <a:pt x="2634" y="5248"/>
                      <a:pt x="2623" y="5233"/>
                      <a:pt x="2623" y="5216"/>
                    </a:cubicBezTo>
                    <a:lnTo>
                      <a:pt x="2623" y="4391"/>
                    </a:lnTo>
                    <a:cubicBezTo>
                      <a:pt x="2623" y="4380"/>
                      <a:pt x="2628" y="4369"/>
                      <a:pt x="2636" y="4361"/>
                    </a:cubicBezTo>
                    <a:cubicBezTo>
                      <a:pt x="2645" y="4354"/>
                      <a:pt x="2656" y="4350"/>
                      <a:pt x="2667" y="4351"/>
                    </a:cubicBezTo>
                    <a:lnTo>
                      <a:pt x="3115" y="4395"/>
                    </a:lnTo>
                    <a:cubicBezTo>
                      <a:pt x="3136" y="4397"/>
                      <a:pt x="3152" y="4414"/>
                      <a:pt x="3152" y="4435"/>
                    </a:cubicBezTo>
                    <a:cubicBezTo>
                      <a:pt x="3152" y="4444"/>
                      <a:pt x="3152" y="5302"/>
                      <a:pt x="3152" y="5341"/>
                    </a:cubicBezTo>
                    <a:close/>
                    <a:moveTo>
                      <a:pt x="3152" y="3529"/>
                    </a:moveTo>
                    <a:cubicBezTo>
                      <a:pt x="3152" y="3550"/>
                      <a:pt x="3136" y="3567"/>
                      <a:pt x="3115" y="3569"/>
                    </a:cubicBezTo>
                    <a:lnTo>
                      <a:pt x="2667" y="3606"/>
                    </a:lnTo>
                    <a:cubicBezTo>
                      <a:pt x="2665" y="3606"/>
                      <a:pt x="2664" y="3606"/>
                      <a:pt x="2663" y="3606"/>
                    </a:cubicBezTo>
                    <a:cubicBezTo>
                      <a:pt x="2653" y="3606"/>
                      <a:pt x="2643" y="3602"/>
                      <a:pt x="2636" y="3595"/>
                    </a:cubicBezTo>
                    <a:cubicBezTo>
                      <a:pt x="2628" y="3588"/>
                      <a:pt x="2623" y="3577"/>
                      <a:pt x="2623" y="3566"/>
                    </a:cubicBezTo>
                    <a:lnTo>
                      <a:pt x="2623" y="2741"/>
                    </a:lnTo>
                    <a:cubicBezTo>
                      <a:pt x="2623" y="2722"/>
                      <a:pt x="2635" y="2706"/>
                      <a:pt x="2653" y="2702"/>
                    </a:cubicBezTo>
                    <a:lnTo>
                      <a:pt x="3101" y="2584"/>
                    </a:lnTo>
                    <a:cubicBezTo>
                      <a:pt x="3113" y="2581"/>
                      <a:pt x="3126" y="2583"/>
                      <a:pt x="3136" y="2591"/>
                    </a:cubicBezTo>
                    <a:cubicBezTo>
                      <a:pt x="3146" y="2599"/>
                      <a:pt x="3152" y="2610"/>
                      <a:pt x="3152" y="2623"/>
                    </a:cubicBezTo>
                    <a:lnTo>
                      <a:pt x="3152" y="3529"/>
                    </a:lnTo>
                    <a:lnTo>
                      <a:pt x="3152" y="3529"/>
                    </a:lnTo>
                    <a:close/>
                    <a:moveTo>
                      <a:pt x="3152" y="1717"/>
                    </a:moveTo>
                    <a:cubicBezTo>
                      <a:pt x="3152" y="1733"/>
                      <a:pt x="3142" y="1748"/>
                      <a:pt x="3128" y="1754"/>
                    </a:cubicBezTo>
                    <a:lnTo>
                      <a:pt x="2680" y="1953"/>
                    </a:lnTo>
                    <a:cubicBezTo>
                      <a:pt x="2674" y="1955"/>
                      <a:pt x="2669" y="1956"/>
                      <a:pt x="2663" y="1956"/>
                    </a:cubicBezTo>
                    <a:cubicBezTo>
                      <a:pt x="2656" y="1956"/>
                      <a:pt x="2648" y="1954"/>
                      <a:pt x="2641" y="1950"/>
                    </a:cubicBezTo>
                    <a:cubicBezTo>
                      <a:pt x="2630" y="1942"/>
                      <a:pt x="2623" y="1930"/>
                      <a:pt x="2623" y="1916"/>
                    </a:cubicBezTo>
                    <a:lnTo>
                      <a:pt x="2623" y="1091"/>
                    </a:lnTo>
                    <a:cubicBezTo>
                      <a:pt x="2623" y="1077"/>
                      <a:pt x="2630" y="1064"/>
                      <a:pt x="2642" y="1057"/>
                    </a:cubicBezTo>
                    <a:lnTo>
                      <a:pt x="3090" y="777"/>
                    </a:lnTo>
                    <a:cubicBezTo>
                      <a:pt x="3103" y="769"/>
                      <a:pt x="3118" y="769"/>
                      <a:pt x="3131" y="776"/>
                    </a:cubicBezTo>
                    <a:cubicBezTo>
                      <a:pt x="3144" y="783"/>
                      <a:pt x="3152" y="797"/>
                      <a:pt x="3152" y="811"/>
                    </a:cubicBezTo>
                    <a:lnTo>
                      <a:pt x="3152" y="1717"/>
                    </a:lnTo>
                    <a:lnTo>
                      <a:pt x="3152" y="1717"/>
                    </a:lnTo>
                    <a:close/>
                    <a:moveTo>
                      <a:pt x="4934" y="1266"/>
                    </a:moveTo>
                    <a:cubicBezTo>
                      <a:pt x="4934" y="1252"/>
                      <a:pt x="4941" y="1240"/>
                      <a:pt x="4952" y="1232"/>
                    </a:cubicBezTo>
                    <a:cubicBezTo>
                      <a:pt x="4963" y="1225"/>
                      <a:pt x="4978" y="1224"/>
                      <a:pt x="4990" y="1229"/>
                    </a:cubicBezTo>
                    <a:lnTo>
                      <a:pt x="5469" y="1436"/>
                    </a:lnTo>
                    <a:cubicBezTo>
                      <a:pt x="5483" y="1442"/>
                      <a:pt x="5493" y="1457"/>
                      <a:pt x="5493" y="1473"/>
                    </a:cubicBezTo>
                    <a:lnTo>
                      <a:pt x="5493" y="2187"/>
                    </a:lnTo>
                    <a:cubicBezTo>
                      <a:pt x="5493" y="2200"/>
                      <a:pt x="5487" y="2212"/>
                      <a:pt x="5477" y="2220"/>
                    </a:cubicBezTo>
                    <a:cubicBezTo>
                      <a:pt x="5470" y="2225"/>
                      <a:pt x="5461" y="2228"/>
                      <a:pt x="5453" y="2228"/>
                    </a:cubicBezTo>
                    <a:cubicBezTo>
                      <a:pt x="5449" y="2228"/>
                      <a:pt x="5445" y="2227"/>
                      <a:pt x="5441" y="2226"/>
                    </a:cubicBezTo>
                    <a:lnTo>
                      <a:pt x="4963" y="2079"/>
                    </a:lnTo>
                    <a:cubicBezTo>
                      <a:pt x="4946" y="2074"/>
                      <a:pt x="4934" y="2058"/>
                      <a:pt x="4934" y="2040"/>
                    </a:cubicBezTo>
                    <a:lnTo>
                      <a:pt x="4934" y="1266"/>
                    </a:lnTo>
                    <a:lnTo>
                      <a:pt x="4934" y="1266"/>
                    </a:lnTo>
                    <a:close/>
                    <a:moveTo>
                      <a:pt x="4934" y="2815"/>
                    </a:moveTo>
                    <a:cubicBezTo>
                      <a:pt x="4934" y="2803"/>
                      <a:pt x="4939" y="2791"/>
                      <a:pt x="4948" y="2784"/>
                    </a:cubicBezTo>
                    <a:cubicBezTo>
                      <a:pt x="4958" y="2776"/>
                      <a:pt x="4970" y="2773"/>
                      <a:pt x="4981" y="2775"/>
                    </a:cubicBezTo>
                    <a:lnTo>
                      <a:pt x="5460" y="2862"/>
                    </a:lnTo>
                    <a:cubicBezTo>
                      <a:pt x="5479" y="2866"/>
                      <a:pt x="5493" y="2882"/>
                      <a:pt x="5493" y="2902"/>
                    </a:cubicBezTo>
                    <a:lnTo>
                      <a:pt x="5493" y="3623"/>
                    </a:lnTo>
                    <a:cubicBezTo>
                      <a:pt x="5493" y="3634"/>
                      <a:pt x="5488" y="3645"/>
                      <a:pt x="5480" y="3653"/>
                    </a:cubicBezTo>
                    <a:cubicBezTo>
                      <a:pt x="5473" y="3660"/>
                      <a:pt x="5463" y="3664"/>
                      <a:pt x="5453" y="3664"/>
                    </a:cubicBezTo>
                    <a:cubicBezTo>
                      <a:pt x="5452" y="3664"/>
                      <a:pt x="5451" y="3663"/>
                      <a:pt x="5450" y="3663"/>
                    </a:cubicBezTo>
                    <a:lnTo>
                      <a:pt x="4971" y="3629"/>
                    </a:lnTo>
                    <a:cubicBezTo>
                      <a:pt x="4950" y="3628"/>
                      <a:pt x="4934" y="3610"/>
                      <a:pt x="4934" y="3589"/>
                    </a:cubicBezTo>
                    <a:lnTo>
                      <a:pt x="4934" y="2815"/>
                    </a:lnTo>
                    <a:close/>
                    <a:moveTo>
                      <a:pt x="3688" y="727"/>
                    </a:moveTo>
                    <a:cubicBezTo>
                      <a:pt x="3688" y="714"/>
                      <a:pt x="3695" y="701"/>
                      <a:pt x="3706" y="694"/>
                    </a:cubicBezTo>
                    <a:cubicBezTo>
                      <a:pt x="3718" y="686"/>
                      <a:pt x="3732" y="685"/>
                      <a:pt x="3744" y="690"/>
                    </a:cubicBezTo>
                    <a:lnTo>
                      <a:pt x="4424" y="984"/>
                    </a:lnTo>
                    <a:cubicBezTo>
                      <a:pt x="4439" y="991"/>
                      <a:pt x="4449" y="1005"/>
                      <a:pt x="4449" y="1021"/>
                    </a:cubicBezTo>
                    <a:lnTo>
                      <a:pt x="4449" y="1867"/>
                    </a:lnTo>
                    <a:cubicBezTo>
                      <a:pt x="4449" y="1879"/>
                      <a:pt x="4442" y="1891"/>
                      <a:pt x="4432" y="1899"/>
                    </a:cubicBezTo>
                    <a:cubicBezTo>
                      <a:pt x="4425" y="1904"/>
                      <a:pt x="4417" y="1907"/>
                      <a:pt x="4408" y="1907"/>
                    </a:cubicBezTo>
                    <a:cubicBezTo>
                      <a:pt x="4404" y="1907"/>
                      <a:pt x="4400" y="1906"/>
                      <a:pt x="4396" y="1905"/>
                    </a:cubicBezTo>
                    <a:lnTo>
                      <a:pt x="3717" y="1696"/>
                    </a:lnTo>
                    <a:cubicBezTo>
                      <a:pt x="3700" y="1691"/>
                      <a:pt x="3688" y="1675"/>
                      <a:pt x="3688" y="1658"/>
                    </a:cubicBezTo>
                    <a:lnTo>
                      <a:pt x="3688" y="727"/>
                    </a:lnTo>
                    <a:lnTo>
                      <a:pt x="3688" y="727"/>
                    </a:lnTo>
                    <a:close/>
                    <a:moveTo>
                      <a:pt x="3688" y="3518"/>
                    </a:moveTo>
                    <a:lnTo>
                      <a:pt x="3688" y="2588"/>
                    </a:lnTo>
                    <a:cubicBezTo>
                      <a:pt x="3688" y="2576"/>
                      <a:pt x="3694" y="2564"/>
                      <a:pt x="3703" y="2557"/>
                    </a:cubicBezTo>
                    <a:cubicBezTo>
                      <a:pt x="3712" y="2549"/>
                      <a:pt x="3724" y="2546"/>
                      <a:pt x="3736" y="2548"/>
                    </a:cubicBezTo>
                    <a:lnTo>
                      <a:pt x="4415" y="2672"/>
                    </a:lnTo>
                    <a:cubicBezTo>
                      <a:pt x="4434" y="2676"/>
                      <a:pt x="4448" y="2692"/>
                      <a:pt x="4448" y="2712"/>
                    </a:cubicBezTo>
                    <a:lnTo>
                      <a:pt x="4448" y="3557"/>
                    </a:lnTo>
                    <a:cubicBezTo>
                      <a:pt x="4448" y="3568"/>
                      <a:pt x="4444" y="3579"/>
                      <a:pt x="4436" y="3586"/>
                    </a:cubicBezTo>
                    <a:cubicBezTo>
                      <a:pt x="4428" y="3593"/>
                      <a:pt x="4418" y="3597"/>
                      <a:pt x="4408" y="3597"/>
                    </a:cubicBezTo>
                    <a:cubicBezTo>
                      <a:pt x="4407" y="3597"/>
                      <a:pt x="4407" y="3597"/>
                      <a:pt x="4406" y="3597"/>
                    </a:cubicBezTo>
                    <a:lnTo>
                      <a:pt x="3726" y="3558"/>
                    </a:lnTo>
                    <a:cubicBezTo>
                      <a:pt x="3705" y="3557"/>
                      <a:pt x="3688" y="3539"/>
                      <a:pt x="3688" y="3518"/>
                    </a:cubicBezTo>
                    <a:close/>
                    <a:moveTo>
                      <a:pt x="5014" y="6300"/>
                    </a:moveTo>
                    <a:cubicBezTo>
                      <a:pt x="5014" y="6317"/>
                      <a:pt x="5004" y="6331"/>
                      <a:pt x="4989" y="6338"/>
                    </a:cubicBezTo>
                    <a:lnTo>
                      <a:pt x="4099" y="6676"/>
                    </a:lnTo>
                    <a:cubicBezTo>
                      <a:pt x="4094" y="6677"/>
                      <a:pt x="4089" y="6678"/>
                      <a:pt x="4085" y="6678"/>
                    </a:cubicBezTo>
                    <a:cubicBezTo>
                      <a:pt x="4077" y="6678"/>
                      <a:pt x="4069" y="6676"/>
                      <a:pt x="4062" y="6671"/>
                    </a:cubicBezTo>
                    <a:cubicBezTo>
                      <a:pt x="4051" y="6664"/>
                      <a:pt x="4045" y="6651"/>
                      <a:pt x="4045" y="6638"/>
                    </a:cubicBezTo>
                    <a:lnTo>
                      <a:pt x="4045" y="4424"/>
                    </a:lnTo>
                    <a:cubicBezTo>
                      <a:pt x="4045" y="4403"/>
                      <a:pt x="4061" y="4385"/>
                      <a:pt x="4082" y="4384"/>
                    </a:cubicBezTo>
                    <a:lnTo>
                      <a:pt x="4972" y="4323"/>
                    </a:lnTo>
                    <a:cubicBezTo>
                      <a:pt x="4983" y="4323"/>
                      <a:pt x="4994" y="4327"/>
                      <a:pt x="5002" y="4334"/>
                    </a:cubicBezTo>
                    <a:cubicBezTo>
                      <a:pt x="5010" y="4342"/>
                      <a:pt x="5015" y="4352"/>
                      <a:pt x="5015" y="4364"/>
                    </a:cubicBezTo>
                    <a:lnTo>
                      <a:pt x="5015" y="6300"/>
                    </a:lnTo>
                    <a:lnTo>
                      <a:pt x="5014" y="6300"/>
                    </a:lnTo>
                    <a:close/>
                    <a:moveTo>
                      <a:pt x="6087" y="5892"/>
                    </a:moveTo>
                    <a:cubicBezTo>
                      <a:pt x="6087" y="5909"/>
                      <a:pt x="6076" y="5924"/>
                      <a:pt x="6061" y="5930"/>
                    </a:cubicBezTo>
                    <a:lnTo>
                      <a:pt x="5467" y="6156"/>
                    </a:lnTo>
                    <a:cubicBezTo>
                      <a:pt x="5462" y="6157"/>
                      <a:pt x="5458" y="6158"/>
                      <a:pt x="5453" y="6158"/>
                    </a:cubicBezTo>
                    <a:cubicBezTo>
                      <a:pt x="5445" y="6158"/>
                      <a:pt x="5437" y="6156"/>
                      <a:pt x="5430" y="6151"/>
                    </a:cubicBezTo>
                    <a:cubicBezTo>
                      <a:pt x="5419" y="6144"/>
                      <a:pt x="5413" y="6131"/>
                      <a:pt x="5413" y="6118"/>
                    </a:cubicBezTo>
                    <a:lnTo>
                      <a:pt x="5413" y="4331"/>
                    </a:lnTo>
                    <a:cubicBezTo>
                      <a:pt x="5413" y="4310"/>
                      <a:pt x="5429" y="4293"/>
                      <a:pt x="5450" y="4291"/>
                    </a:cubicBezTo>
                    <a:lnTo>
                      <a:pt x="6044" y="4251"/>
                    </a:lnTo>
                    <a:cubicBezTo>
                      <a:pt x="6055" y="4250"/>
                      <a:pt x="6066" y="4254"/>
                      <a:pt x="6074" y="4262"/>
                    </a:cubicBezTo>
                    <a:cubicBezTo>
                      <a:pt x="6082" y="4269"/>
                      <a:pt x="6087" y="4280"/>
                      <a:pt x="6087" y="4291"/>
                    </a:cubicBezTo>
                    <a:lnTo>
                      <a:pt x="6087" y="5892"/>
                    </a:lnTo>
                    <a:close/>
                    <a:moveTo>
                      <a:pt x="6258" y="3660"/>
                    </a:moveTo>
                    <a:cubicBezTo>
                      <a:pt x="6258" y="3671"/>
                      <a:pt x="6253" y="3682"/>
                      <a:pt x="6245" y="3690"/>
                    </a:cubicBezTo>
                    <a:cubicBezTo>
                      <a:pt x="6238" y="3697"/>
                      <a:pt x="6228" y="3701"/>
                      <a:pt x="6218" y="3701"/>
                    </a:cubicBezTo>
                    <a:lnTo>
                      <a:pt x="6215" y="3701"/>
                    </a:lnTo>
                    <a:lnTo>
                      <a:pt x="5860" y="3680"/>
                    </a:lnTo>
                    <a:cubicBezTo>
                      <a:pt x="5839" y="3679"/>
                      <a:pt x="5822" y="3662"/>
                      <a:pt x="5822" y="3640"/>
                    </a:cubicBezTo>
                    <a:lnTo>
                      <a:pt x="5822" y="2977"/>
                    </a:lnTo>
                    <a:cubicBezTo>
                      <a:pt x="5822" y="2965"/>
                      <a:pt x="5828" y="2953"/>
                      <a:pt x="5837" y="2946"/>
                    </a:cubicBezTo>
                    <a:cubicBezTo>
                      <a:pt x="5846" y="2938"/>
                      <a:pt x="5858" y="2935"/>
                      <a:pt x="5870" y="2937"/>
                    </a:cubicBezTo>
                    <a:lnTo>
                      <a:pt x="6225" y="3002"/>
                    </a:lnTo>
                    <a:cubicBezTo>
                      <a:pt x="6244" y="3005"/>
                      <a:pt x="6258" y="3022"/>
                      <a:pt x="6258" y="3041"/>
                    </a:cubicBezTo>
                    <a:lnTo>
                      <a:pt x="6258" y="3660"/>
                    </a:lnTo>
                    <a:lnTo>
                      <a:pt x="6258" y="3660"/>
                    </a:lnTo>
                    <a:close/>
                    <a:moveTo>
                      <a:pt x="6258" y="2422"/>
                    </a:moveTo>
                    <a:cubicBezTo>
                      <a:pt x="6258" y="2435"/>
                      <a:pt x="6252" y="2447"/>
                      <a:pt x="6242" y="2455"/>
                    </a:cubicBezTo>
                    <a:cubicBezTo>
                      <a:pt x="6235" y="2460"/>
                      <a:pt x="6226" y="2463"/>
                      <a:pt x="6218" y="2463"/>
                    </a:cubicBezTo>
                    <a:cubicBezTo>
                      <a:pt x="6214" y="2463"/>
                      <a:pt x="6210" y="2462"/>
                      <a:pt x="6206" y="2461"/>
                    </a:cubicBezTo>
                    <a:lnTo>
                      <a:pt x="5851" y="2352"/>
                    </a:lnTo>
                    <a:cubicBezTo>
                      <a:pt x="5834" y="2346"/>
                      <a:pt x="5823" y="2331"/>
                      <a:pt x="5823" y="2313"/>
                    </a:cubicBezTo>
                    <a:lnTo>
                      <a:pt x="5823" y="1650"/>
                    </a:lnTo>
                    <a:cubicBezTo>
                      <a:pt x="5823" y="1636"/>
                      <a:pt x="5829" y="1624"/>
                      <a:pt x="5841" y="1616"/>
                    </a:cubicBezTo>
                    <a:cubicBezTo>
                      <a:pt x="5852" y="1609"/>
                      <a:pt x="5866" y="1608"/>
                      <a:pt x="5879" y="1613"/>
                    </a:cubicBezTo>
                    <a:lnTo>
                      <a:pt x="6234" y="1766"/>
                    </a:lnTo>
                    <a:cubicBezTo>
                      <a:pt x="6249" y="1773"/>
                      <a:pt x="6258" y="1787"/>
                      <a:pt x="6258" y="1803"/>
                    </a:cubicBezTo>
                    <a:lnTo>
                      <a:pt x="6258" y="2422"/>
                    </a:lnTo>
                    <a:lnTo>
                      <a:pt x="6258" y="2422"/>
                    </a:lnTo>
                    <a:close/>
                    <a:moveTo>
                      <a:pt x="6968" y="4762"/>
                    </a:moveTo>
                    <a:cubicBezTo>
                      <a:pt x="6968" y="4781"/>
                      <a:pt x="6954" y="4798"/>
                      <a:pt x="6935" y="4801"/>
                    </a:cubicBezTo>
                    <a:lnTo>
                      <a:pt x="6677" y="4851"/>
                    </a:lnTo>
                    <a:cubicBezTo>
                      <a:pt x="6674" y="4852"/>
                      <a:pt x="6672" y="4852"/>
                      <a:pt x="6669" y="4852"/>
                    </a:cubicBezTo>
                    <a:cubicBezTo>
                      <a:pt x="6660" y="4852"/>
                      <a:pt x="6651" y="4848"/>
                      <a:pt x="6644" y="4842"/>
                    </a:cubicBezTo>
                    <a:cubicBezTo>
                      <a:pt x="6635" y="4835"/>
                      <a:pt x="6629" y="4824"/>
                      <a:pt x="6629" y="4812"/>
                    </a:cubicBezTo>
                    <a:lnTo>
                      <a:pt x="6629" y="4249"/>
                    </a:lnTo>
                    <a:cubicBezTo>
                      <a:pt x="6629" y="4228"/>
                      <a:pt x="6646" y="4210"/>
                      <a:pt x="6667" y="4209"/>
                    </a:cubicBezTo>
                    <a:lnTo>
                      <a:pt x="6925" y="4191"/>
                    </a:lnTo>
                    <a:cubicBezTo>
                      <a:pt x="6936" y="4191"/>
                      <a:pt x="6947" y="4195"/>
                      <a:pt x="6955" y="4202"/>
                    </a:cubicBezTo>
                    <a:cubicBezTo>
                      <a:pt x="6963" y="4210"/>
                      <a:pt x="6968" y="4220"/>
                      <a:pt x="6968" y="4232"/>
                    </a:cubicBezTo>
                    <a:lnTo>
                      <a:pt x="6968" y="4762"/>
                    </a:lnTo>
                    <a:lnTo>
                      <a:pt x="6968" y="4762"/>
                    </a:lnTo>
                    <a:close/>
                    <a:moveTo>
                      <a:pt x="6968" y="3701"/>
                    </a:moveTo>
                    <a:cubicBezTo>
                      <a:pt x="6968" y="3712"/>
                      <a:pt x="6963" y="3723"/>
                      <a:pt x="6955" y="3730"/>
                    </a:cubicBezTo>
                    <a:cubicBezTo>
                      <a:pt x="6947" y="3737"/>
                      <a:pt x="6938" y="3741"/>
                      <a:pt x="6927" y="3741"/>
                    </a:cubicBezTo>
                    <a:lnTo>
                      <a:pt x="6925" y="3741"/>
                    </a:lnTo>
                    <a:lnTo>
                      <a:pt x="6667" y="3726"/>
                    </a:lnTo>
                    <a:cubicBezTo>
                      <a:pt x="6646" y="3725"/>
                      <a:pt x="6629" y="3708"/>
                      <a:pt x="6629" y="3686"/>
                    </a:cubicBezTo>
                    <a:lnTo>
                      <a:pt x="6629" y="3124"/>
                    </a:lnTo>
                    <a:cubicBezTo>
                      <a:pt x="6629" y="3112"/>
                      <a:pt x="6634" y="3101"/>
                      <a:pt x="6644" y="3093"/>
                    </a:cubicBezTo>
                    <a:cubicBezTo>
                      <a:pt x="6653" y="3085"/>
                      <a:pt x="6665" y="3082"/>
                      <a:pt x="6677" y="3084"/>
                    </a:cubicBezTo>
                    <a:lnTo>
                      <a:pt x="6934" y="3131"/>
                    </a:lnTo>
                    <a:cubicBezTo>
                      <a:pt x="6953" y="3135"/>
                      <a:pt x="6967" y="3151"/>
                      <a:pt x="6967" y="3171"/>
                    </a:cubicBezTo>
                    <a:lnTo>
                      <a:pt x="6967" y="3701"/>
                    </a:lnTo>
                    <a:lnTo>
                      <a:pt x="6968" y="3701"/>
                    </a:lnTo>
                    <a:close/>
                    <a:moveTo>
                      <a:pt x="7404" y="4678"/>
                    </a:moveTo>
                    <a:cubicBezTo>
                      <a:pt x="7404" y="4697"/>
                      <a:pt x="7390" y="4714"/>
                      <a:pt x="7371" y="4717"/>
                    </a:cubicBezTo>
                    <a:lnTo>
                      <a:pt x="7165" y="4757"/>
                    </a:lnTo>
                    <a:cubicBezTo>
                      <a:pt x="7162" y="4757"/>
                      <a:pt x="7160" y="4758"/>
                      <a:pt x="7157" y="4758"/>
                    </a:cubicBezTo>
                    <a:cubicBezTo>
                      <a:pt x="7148" y="4758"/>
                      <a:pt x="7139" y="4754"/>
                      <a:pt x="7132" y="4748"/>
                    </a:cubicBezTo>
                    <a:cubicBezTo>
                      <a:pt x="7122" y="4741"/>
                      <a:pt x="7117" y="4729"/>
                      <a:pt x="7117" y="4717"/>
                    </a:cubicBezTo>
                    <a:lnTo>
                      <a:pt x="7117" y="4216"/>
                    </a:lnTo>
                    <a:cubicBezTo>
                      <a:pt x="7117" y="4195"/>
                      <a:pt x="7134" y="4177"/>
                      <a:pt x="7155" y="4176"/>
                    </a:cubicBezTo>
                    <a:lnTo>
                      <a:pt x="7361" y="4162"/>
                    </a:lnTo>
                    <a:cubicBezTo>
                      <a:pt x="7372" y="4161"/>
                      <a:pt x="7383" y="4165"/>
                      <a:pt x="7391" y="4172"/>
                    </a:cubicBezTo>
                    <a:cubicBezTo>
                      <a:pt x="7399" y="4180"/>
                      <a:pt x="7404" y="4191"/>
                      <a:pt x="7404" y="4202"/>
                    </a:cubicBezTo>
                    <a:lnTo>
                      <a:pt x="7404" y="4678"/>
                    </a:lnTo>
                    <a:lnTo>
                      <a:pt x="7404" y="4678"/>
                    </a:lnTo>
                    <a:close/>
                    <a:moveTo>
                      <a:pt x="7404" y="3726"/>
                    </a:moveTo>
                    <a:cubicBezTo>
                      <a:pt x="7404" y="3737"/>
                      <a:pt x="7399" y="3748"/>
                      <a:pt x="7391" y="3755"/>
                    </a:cubicBezTo>
                    <a:cubicBezTo>
                      <a:pt x="7384" y="3762"/>
                      <a:pt x="7374" y="3766"/>
                      <a:pt x="7364" y="3766"/>
                    </a:cubicBezTo>
                    <a:cubicBezTo>
                      <a:pt x="7363" y="3766"/>
                      <a:pt x="7362" y="3766"/>
                      <a:pt x="7361" y="3766"/>
                    </a:cubicBezTo>
                    <a:lnTo>
                      <a:pt x="7155" y="3754"/>
                    </a:lnTo>
                    <a:cubicBezTo>
                      <a:pt x="7134" y="3753"/>
                      <a:pt x="7117" y="3736"/>
                      <a:pt x="7117" y="3714"/>
                    </a:cubicBezTo>
                    <a:lnTo>
                      <a:pt x="7117" y="3219"/>
                    </a:lnTo>
                    <a:cubicBezTo>
                      <a:pt x="7117" y="3207"/>
                      <a:pt x="7122" y="3196"/>
                      <a:pt x="7131" y="3188"/>
                    </a:cubicBezTo>
                    <a:cubicBezTo>
                      <a:pt x="7140" y="3181"/>
                      <a:pt x="7152" y="3177"/>
                      <a:pt x="7164" y="3179"/>
                    </a:cubicBezTo>
                    <a:lnTo>
                      <a:pt x="7370" y="3210"/>
                    </a:lnTo>
                    <a:cubicBezTo>
                      <a:pt x="7390" y="3213"/>
                      <a:pt x="7404" y="3230"/>
                      <a:pt x="7404" y="3250"/>
                    </a:cubicBezTo>
                    <a:lnTo>
                      <a:pt x="7404" y="3726"/>
                    </a:lnTo>
                    <a:lnTo>
                      <a:pt x="7404" y="3726"/>
                    </a:lnTo>
                    <a:close/>
                  </a:path>
                </a:pathLst>
              </a:custGeom>
              <a:solidFill>
                <a:schemeClr val="accent5"/>
              </a:solidFill>
              <a:ln w="12700" cap="flat">
                <a:noFill/>
                <a:miter lim="400000"/>
              </a:ln>
              <a:effectLst/>
            </p:spPr>
            <p:txBody>
              <a:bodyPr wrap="square" lIns="68580" tIns="34290" rIns="68580" bIns="34290" anchor="ctr">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sz="1350">
                  <a:solidFill>
                    <a:schemeClr val="tx1">
                      <a:lumMod val="85000"/>
                      <a:lumOff val="15000"/>
                    </a:schemeClr>
                  </a:solidFill>
                  <a:cs typeface="+mn-ea"/>
                  <a:sym typeface="+mn-lt"/>
                </a:endParaRPr>
              </a:p>
            </p:txBody>
          </p:sp>
          <p:grpSp>
            <p:nvGrpSpPr>
              <p:cNvPr id="15" name="ïṩļíďe"/>
              <p:cNvGrpSpPr/>
              <p:nvPr/>
            </p:nvGrpSpPr>
            <p:grpSpPr>
              <a:xfrm>
                <a:off x="5356878" y="3591522"/>
                <a:ext cx="3572810" cy="350855"/>
                <a:chOff x="5356878" y="3591522"/>
                <a:chExt cx="3572810" cy="350855"/>
              </a:xfrm>
            </p:grpSpPr>
            <p:sp>
              <p:nvSpPr>
                <p:cNvPr id="22" name="íṣľïḑê"/>
                <p:cNvSpPr/>
                <p:nvPr/>
              </p:nvSpPr>
              <p:spPr>
                <a:xfrm>
                  <a:off x="5356878" y="3591522"/>
                  <a:ext cx="384886" cy="350855"/>
                </a:xfrm>
                <a:custGeom>
                  <a:avLst/>
                  <a:gdLst>
                    <a:gd name="T0" fmla="*/ 3495 w 7671"/>
                    <a:gd name="T1" fmla="*/ 13 h 7004"/>
                    <a:gd name="T2" fmla="*/ 1231 w 7671"/>
                    <a:gd name="T3" fmla="*/ 2655 h 7004"/>
                    <a:gd name="T4" fmla="*/ 72 w 7671"/>
                    <a:gd name="T5" fmla="*/ 2932 h 7004"/>
                    <a:gd name="T6" fmla="*/ 847 w 7671"/>
                    <a:gd name="T7" fmla="*/ 5568 h 7004"/>
                    <a:gd name="T8" fmla="*/ 3486 w 7671"/>
                    <a:gd name="T9" fmla="*/ 6995 h 7004"/>
                    <a:gd name="T10" fmla="*/ 7670 w 7671"/>
                    <a:gd name="T11" fmla="*/ 2832 h 7004"/>
                    <a:gd name="T12" fmla="*/ 151 w 7671"/>
                    <a:gd name="T13" fmla="*/ 4560 h 7004"/>
                    <a:gd name="T14" fmla="*/ 336 w 7671"/>
                    <a:gd name="T15" fmla="*/ 4160 h 7004"/>
                    <a:gd name="T16" fmla="*/ 162 w 7671"/>
                    <a:gd name="T17" fmla="*/ 3813 h 7004"/>
                    <a:gd name="T18" fmla="*/ 321 w 7671"/>
                    <a:gd name="T19" fmla="*/ 3331 h 7004"/>
                    <a:gd name="T20" fmla="*/ 689 w 7671"/>
                    <a:gd name="T21" fmla="*/ 4708 h 7004"/>
                    <a:gd name="T22" fmla="*/ 509 w 7671"/>
                    <a:gd name="T23" fmla="*/ 4140 h 7004"/>
                    <a:gd name="T24" fmla="*/ 692 w 7671"/>
                    <a:gd name="T25" fmla="*/ 3769 h 7004"/>
                    <a:gd name="T26" fmla="*/ 495 w 7671"/>
                    <a:gd name="T27" fmla="*/ 3269 h 7004"/>
                    <a:gd name="T28" fmla="*/ 1721 w 7671"/>
                    <a:gd name="T29" fmla="*/ 4980 h 7004"/>
                    <a:gd name="T30" fmla="*/ 1432 w 7671"/>
                    <a:gd name="T31" fmla="*/ 4244 h 7004"/>
                    <a:gd name="T32" fmla="*/ 1700 w 7671"/>
                    <a:gd name="T33" fmla="*/ 3686 h 7004"/>
                    <a:gd name="T34" fmla="*/ 1449 w 7671"/>
                    <a:gd name="T35" fmla="*/ 3018 h 7004"/>
                    <a:gd name="T36" fmla="*/ 1713 w 7671"/>
                    <a:gd name="T37" fmla="*/ 2381 h 7004"/>
                    <a:gd name="T38" fmla="*/ 1438 w 7671"/>
                    <a:gd name="T39" fmla="*/ 1807 h 7004"/>
                    <a:gd name="T40" fmla="*/ 2329 w 7671"/>
                    <a:gd name="T41" fmla="*/ 5112 h 7004"/>
                    <a:gd name="T42" fmla="*/ 1930 w 7671"/>
                    <a:gd name="T43" fmla="*/ 4323 h 7004"/>
                    <a:gd name="T44" fmla="*/ 2329 w 7671"/>
                    <a:gd name="T45" fmla="*/ 3597 h 7004"/>
                    <a:gd name="T46" fmla="*/ 1930 w 7671"/>
                    <a:gd name="T47" fmla="*/ 2923 h 7004"/>
                    <a:gd name="T48" fmla="*/ 2329 w 7671"/>
                    <a:gd name="T49" fmla="*/ 3597 h 7004"/>
                    <a:gd name="T50" fmla="*/ 1930 w 7671"/>
                    <a:gd name="T51" fmla="*/ 2223 h 7004"/>
                    <a:gd name="T52" fmla="*/ 2329 w 7671"/>
                    <a:gd name="T53" fmla="*/ 2082 h 7004"/>
                    <a:gd name="T54" fmla="*/ 2650 w 7671"/>
                    <a:gd name="T55" fmla="*/ 5254 h 7004"/>
                    <a:gd name="T56" fmla="*/ 3152 w 7671"/>
                    <a:gd name="T57" fmla="*/ 4435 h 7004"/>
                    <a:gd name="T58" fmla="*/ 2636 w 7671"/>
                    <a:gd name="T59" fmla="*/ 3595 h 7004"/>
                    <a:gd name="T60" fmla="*/ 3152 w 7671"/>
                    <a:gd name="T61" fmla="*/ 2623 h 7004"/>
                    <a:gd name="T62" fmla="*/ 2663 w 7671"/>
                    <a:gd name="T63" fmla="*/ 1956 h 7004"/>
                    <a:gd name="T64" fmla="*/ 3131 w 7671"/>
                    <a:gd name="T65" fmla="*/ 776 h 7004"/>
                    <a:gd name="T66" fmla="*/ 4990 w 7671"/>
                    <a:gd name="T67" fmla="*/ 1229 h 7004"/>
                    <a:gd name="T68" fmla="*/ 5441 w 7671"/>
                    <a:gd name="T69" fmla="*/ 2226 h 7004"/>
                    <a:gd name="T70" fmla="*/ 4948 w 7671"/>
                    <a:gd name="T71" fmla="*/ 2784 h 7004"/>
                    <a:gd name="T72" fmla="*/ 5453 w 7671"/>
                    <a:gd name="T73" fmla="*/ 3664 h 7004"/>
                    <a:gd name="T74" fmla="*/ 3706 w 7671"/>
                    <a:gd name="T75" fmla="*/ 694 h 7004"/>
                    <a:gd name="T76" fmla="*/ 4408 w 7671"/>
                    <a:gd name="T77" fmla="*/ 1907 h 7004"/>
                    <a:gd name="T78" fmla="*/ 3688 w 7671"/>
                    <a:gd name="T79" fmla="*/ 3518 h 7004"/>
                    <a:gd name="T80" fmla="*/ 4448 w 7671"/>
                    <a:gd name="T81" fmla="*/ 3557 h 7004"/>
                    <a:gd name="T82" fmla="*/ 5014 w 7671"/>
                    <a:gd name="T83" fmla="*/ 6300 h 7004"/>
                    <a:gd name="T84" fmla="*/ 4045 w 7671"/>
                    <a:gd name="T85" fmla="*/ 4424 h 7004"/>
                    <a:gd name="T86" fmla="*/ 5014 w 7671"/>
                    <a:gd name="T87" fmla="*/ 6300 h 7004"/>
                    <a:gd name="T88" fmla="*/ 5413 w 7671"/>
                    <a:gd name="T89" fmla="*/ 6118 h 7004"/>
                    <a:gd name="T90" fmla="*/ 6087 w 7671"/>
                    <a:gd name="T91" fmla="*/ 5892 h 7004"/>
                    <a:gd name="T92" fmla="*/ 5822 w 7671"/>
                    <a:gd name="T93" fmla="*/ 3640 h 7004"/>
                    <a:gd name="T94" fmla="*/ 6258 w 7671"/>
                    <a:gd name="T95" fmla="*/ 3660 h 7004"/>
                    <a:gd name="T96" fmla="*/ 5851 w 7671"/>
                    <a:gd name="T97" fmla="*/ 2352 h 7004"/>
                    <a:gd name="T98" fmla="*/ 6258 w 7671"/>
                    <a:gd name="T99" fmla="*/ 1803 h 7004"/>
                    <a:gd name="T100" fmla="*/ 6669 w 7671"/>
                    <a:gd name="T101" fmla="*/ 4852 h 7004"/>
                    <a:gd name="T102" fmla="*/ 6955 w 7671"/>
                    <a:gd name="T103" fmla="*/ 4202 h 7004"/>
                    <a:gd name="T104" fmla="*/ 6927 w 7671"/>
                    <a:gd name="T105" fmla="*/ 3741 h 7004"/>
                    <a:gd name="T106" fmla="*/ 6677 w 7671"/>
                    <a:gd name="T107" fmla="*/ 3084 h 7004"/>
                    <a:gd name="T108" fmla="*/ 7371 w 7671"/>
                    <a:gd name="T109" fmla="*/ 4717 h 7004"/>
                    <a:gd name="T110" fmla="*/ 7155 w 7671"/>
                    <a:gd name="T111" fmla="*/ 4176 h 7004"/>
                    <a:gd name="T112" fmla="*/ 7404 w 7671"/>
                    <a:gd name="T113" fmla="*/ 3726 h 7004"/>
                    <a:gd name="T114" fmla="*/ 7117 w 7671"/>
                    <a:gd name="T115" fmla="*/ 3219 h 7004"/>
                    <a:gd name="T116" fmla="*/ 7404 w 7671"/>
                    <a:gd name="T117" fmla="*/ 3726 h 70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671" h="7004">
                      <a:moveTo>
                        <a:pt x="7585" y="2716"/>
                      </a:moveTo>
                      <a:lnTo>
                        <a:pt x="6499" y="2383"/>
                      </a:lnTo>
                      <a:lnTo>
                        <a:pt x="6499" y="1573"/>
                      </a:lnTo>
                      <a:cubicBezTo>
                        <a:pt x="6499" y="1527"/>
                        <a:pt x="6473" y="1485"/>
                        <a:pt x="6432" y="1465"/>
                      </a:cubicBezTo>
                      <a:lnTo>
                        <a:pt x="3498" y="13"/>
                      </a:lnTo>
                      <a:cubicBezTo>
                        <a:pt x="3497" y="13"/>
                        <a:pt x="3497" y="13"/>
                        <a:pt x="3495" y="13"/>
                      </a:cubicBezTo>
                      <a:cubicBezTo>
                        <a:pt x="3490" y="10"/>
                        <a:pt x="3468" y="0"/>
                        <a:pt x="3436" y="2"/>
                      </a:cubicBezTo>
                      <a:cubicBezTo>
                        <a:pt x="3403" y="4"/>
                        <a:pt x="3379" y="20"/>
                        <a:pt x="3374" y="23"/>
                      </a:cubicBezTo>
                      <a:lnTo>
                        <a:pt x="3374" y="23"/>
                      </a:lnTo>
                      <a:lnTo>
                        <a:pt x="1282" y="1515"/>
                      </a:lnTo>
                      <a:cubicBezTo>
                        <a:pt x="1250" y="1538"/>
                        <a:pt x="1231" y="1574"/>
                        <a:pt x="1231" y="1613"/>
                      </a:cubicBezTo>
                      <a:lnTo>
                        <a:pt x="1231" y="2655"/>
                      </a:lnTo>
                      <a:lnTo>
                        <a:pt x="842" y="2609"/>
                      </a:lnTo>
                      <a:cubicBezTo>
                        <a:pt x="842" y="2609"/>
                        <a:pt x="841" y="2609"/>
                        <a:pt x="839" y="2609"/>
                      </a:cubicBezTo>
                      <a:cubicBezTo>
                        <a:pt x="834" y="2609"/>
                        <a:pt x="822" y="2608"/>
                        <a:pt x="811" y="2610"/>
                      </a:cubicBezTo>
                      <a:cubicBezTo>
                        <a:pt x="797" y="2612"/>
                        <a:pt x="785" y="2616"/>
                        <a:pt x="780" y="2618"/>
                      </a:cubicBezTo>
                      <a:cubicBezTo>
                        <a:pt x="780" y="2618"/>
                        <a:pt x="779" y="2618"/>
                        <a:pt x="779" y="2618"/>
                      </a:cubicBezTo>
                      <a:lnTo>
                        <a:pt x="72" y="2932"/>
                      </a:lnTo>
                      <a:cubicBezTo>
                        <a:pt x="28" y="2951"/>
                        <a:pt x="0" y="2994"/>
                        <a:pt x="0" y="3042"/>
                      </a:cubicBezTo>
                      <a:lnTo>
                        <a:pt x="0" y="5060"/>
                      </a:lnTo>
                      <a:cubicBezTo>
                        <a:pt x="0" y="5105"/>
                        <a:pt x="24" y="5145"/>
                        <a:pt x="63" y="5166"/>
                      </a:cubicBezTo>
                      <a:lnTo>
                        <a:pt x="772" y="5555"/>
                      </a:lnTo>
                      <a:cubicBezTo>
                        <a:pt x="772" y="5555"/>
                        <a:pt x="790" y="5566"/>
                        <a:pt x="813" y="5568"/>
                      </a:cubicBezTo>
                      <a:cubicBezTo>
                        <a:pt x="833" y="5571"/>
                        <a:pt x="847" y="5568"/>
                        <a:pt x="847" y="5568"/>
                      </a:cubicBezTo>
                      <a:lnTo>
                        <a:pt x="1231" y="5513"/>
                      </a:lnTo>
                      <a:lnTo>
                        <a:pt x="1231" y="5735"/>
                      </a:lnTo>
                      <a:cubicBezTo>
                        <a:pt x="1231" y="5779"/>
                        <a:pt x="1255" y="5820"/>
                        <a:pt x="1294" y="5841"/>
                      </a:cubicBezTo>
                      <a:lnTo>
                        <a:pt x="3386" y="6987"/>
                      </a:lnTo>
                      <a:cubicBezTo>
                        <a:pt x="3386" y="6987"/>
                        <a:pt x="3409" y="7001"/>
                        <a:pt x="3440" y="7002"/>
                      </a:cubicBezTo>
                      <a:cubicBezTo>
                        <a:pt x="3463" y="7004"/>
                        <a:pt x="3486" y="6995"/>
                        <a:pt x="3486" y="6995"/>
                      </a:cubicBezTo>
                      <a:lnTo>
                        <a:pt x="3486" y="6994"/>
                      </a:lnTo>
                      <a:lnTo>
                        <a:pt x="3486" y="6994"/>
                      </a:lnTo>
                      <a:lnTo>
                        <a:pt x="6420" y="5879"/>
                      </a:lnTo>
                      <a:lnTo>
                        <a:pt x="7592" y="5433"/>
                      </a:lnTo>
                      <a:cubicBezTo>
                        <a:pt x="7639" y="5416"/>
                        <a:pt x="7670" y="5371"/>
                        <a:pt x="7670" y="5321"/>
                      </a:cubicBezTo>
                      <a:lnTo>
                        <a:pt x="7670" y="2832"/>
                      </a:lnTo>
                      <a:cubicBezTo>
                        <a:pt x="7671" y="2779"/>
                        <a:pt x="7636" y="2732"/>
                        <a:pt x="7585" y="2716"/>
                      </a:cubicBezTo>
                      <a:close/>
                      <a:moveTo>
                        <a:pt x="337" y="4559"/>
                      </a:moveTo>
                      <a:cubicBezTo>
                        <a:pt x="337" y="4571"/>
                        <a:pt x="331" y="4583"/>
                        <a:pt x="321" y="4591"/>
                      </a:cubicBezTo>
                      <a:cubicBezTo>
                        <a:pt x="313" y="4596"/>
                        <a:pt x="305" y="4599"/>
                        <a:pt x="296" y="4599"/>
                      </a:cubicBezTo>
                      <a:cubicBezTo>
                        <a:pt x="293" y="4599"/>
                        <a:pt x="289" y="4598"/>
                        <a:pt x="286" y="4597"/>
                      </a:cubicBezTo>
                      <a:lnTo>
                        <a:pt x="151" y="4560"/>
                      </a:lnTo>
                      <a:cubicBezTo>
                        <a:pt x="134" y="4555"/>
                        <a:pt x="122" y="4539"/>
                        <a:pt x="122" y="4521"/>
                      </a:cubicBezTo>
                      <a:lnTo>
                        <a:pt x="122" y="4147"/>
                      </a:lnTo>
                      <a:cubicBezTo>
                        <a:pt x="122" y="4136"/>
                        <a:pt x="126" y="4125"/>
                        <a:pt x="135" y="4117"/>
                      </a:cubicBezTo>
                      <a:cubicBezTo>
                        <a:pt x="143" y="4109"/>
                        <a:pt x="155" y="4106"/>
                        <a:pt x="166" y="4107"/>
                      </a:cubicBezTo>
                      <a:lnTo>
                        <a:pt x="300" y="4120"/>
                      </a:lnTo>
                      <a:cubicBezTo>
                        <a:pt x="321" y="4122"/>
                        <a:pt x="336" y="4139"/>
                        <a:pt x="336" y="4160"/>
                      </a:cubicBezTo>
                      <a:lnTo>
                        <a:pt x="336" y="4559"/>
                      </a:lnTo>
                      <a:lnTo>
                        <a:pt x="337" y="4559"/>
                      </a:lnTo>
                      <a:close/>
                      <a:moveTo>
                        <a:pt x="337" y="3761"/>
                      </a:moveTo>
                      <a:cubicBezTo>
                        <a:pt x="337" y="3782"/>
                        <a:pt x="321" y="3800"/>
                        <a:pt x="300" y="3802"/>
                      </a:cubicBezTo>
                      <a:lnTo>
                        <a:pt x="165" y="3813"/>
                      </a:lnTo>
                      <a:lnTo>
                        <a:pt x="162" y="3813"/>
                      </a:lnTo>
                      <a:cubicBezTo>
                        <a:pt x="152" y="3813"/>
                        <a:pt x="142" y="3809"/>
                        <a:pt x="135" y="3802"/>
                      </a:cubicBezTo>
                      <a:cubicBezTo>
                        <a:pt x="126" y="3795"/>
                        <a:pt x="122" y="3784"/>
                        <a:pt x="122" y="3773"/>
                      </a:cubicBezTo>
                      <a:lnTo>
                        <a:pt x="122" y="3398"/>
                      </a:lnTo>
                      <a:cubicBezTo>
                        <a:pt x="122" y="3380"/>
                        <a:pt x="134" y="3364"/>
                        <a:pt x="152" y="3359"/>
                      </a:cubicBezTo>
                      <a:lnTo>
                        <a:pt x="286" y="3324"/>
                      </a:lnTo>
                      <a:cubicBezTo>
                        <a:pt x="298" y="3321"/>
                        <a:pt x="311" y="3323"/>
                        <a:pt x="321" y="3331"/>
                      </a:cubicBezTo>
                      <a:cubicBezTo>
                        <a:pt x="331" y="3339"/>
                        <a:pt x="337" y="3350"/>
                        <a:pt x="337" y="3363"/>
                      </a:cubicBezTo>
                      <a:lnTo>
                        <a:pt x="337" y="3761"/>
                      </a:lnTo>
                      <a:lnTo>
                        <a:pt x="337" y="3761"/>
                      </a:lnTo>
                      <a:close/>
                      <a:moveTo>
                        <a:pt x="729" y="4668"/>
                      </a:moveTo>
                      <a:cubicBezTo>
                        <a:pt x="729" y="4680"/>
                        <a:pt x="723" y="4692"/>
                        <a:pt x="714" y="4700"/>
                      </a:cubicBezTo>
                      <a:cubicBezTo>
                        <a:pt x="706" y="4705"/>
                        <a:pt x="698" y="4708"/>
                        <a:pt x="689" y="4708"/>
                      </a:cubicBezTo>
                      <a:cubicBezTo>
                        <a:pt x="686" y="4708"/>
                        <a:pt x="682" y="4707"/>
                        <a:pt x="678" y="4706"/>
                      </a:cubicBezTo>
                      <a:lnTo>
                        <a:pt x="494" y="4655"/>
                      </a:lnTo>
                      <a:cubicBezTo>
                        <a:pt x="477" y="4651"/>
                        <a:pt x="465" y="4635"/>
                        <a:pt x="465" y="4617"/>
                      </a:cubicBezTo>
                      <a:lnTo>
                        <a:pt x="465" y="4180"/>
                      </a:lnTo>
                      <a:cubicBezTo>
                        <a:pt x="465" y="4169"/>
                        <a:pt x="470" y="4158"/>
                        <a:pt x="478" y="4150"/>
                      </a:cubicBezTo>
                      <a:cubicBezTo>
                        <a:pt x="486" y="4143"/>
                        <a:pt x="498" y="4139"/>
                        <a:pt x="509" y="4140"/>
                      </a:cubicBezTo>
                      <a:lnTo>
                        <a:pt x="693" y="4158"/>
                      </a:lnTo>
                      <a:cubicBezTo>
                        <a:pt x="714" y="4160"/>
                        <a:pt x="729" y="4178"/>
                        <a:pt x="729" y="4198"/>
                      </a:cubicBezTo>
                      <a:lnTo>
                        <a:pt x="729" y="4668"/>
                      </a:lnTo>
                      <a:lnTo>
                        <a:pt x="729" y="4668"/>
                      </a:lnTo>
                      <a:close/>
                      <a:moveTo>
                        <a:pt x="729" y="3729"/>
                      </a:moveTo>
                      <a:cubicBezTo>
                        <a:pt x="729" y="3750"/>
                        <a:pt x="713" y="3767"/>
                        <a:pt x="692" y="3769"/>
                      </a:cubicBezTo>
                      <a:lnTo>
                        <a:pt x="508" y="3784"/>
                      </a:lnTo>
                      <a:lnTo>
                        <a:pt x="505" y="3784"/>
                      </a:lnTo>
                      <a:cubicBezTo>
                        <a:pt x="495" y="3784"/>
                        <a:pt x="485" y="3781"/>
                        <a:pt x="478" y="3774"/>
                      </a:cubicBezTo>
                      <a:cubicBezTo>
                        <a:pt x="469" y="3766"/>
                        <a:pt x="465" y="3756"/>
                        <a:pt x="465" y="3744"/>
                      </a:cubicBezTo>
                      <a:lnTo>
                        <a:pt x="465" y="3308"/>
                      </a:lnTo>
                      <a:cubicBezTo>
                        <a:pt x="465" y="3290"/>
                        <a:pt x="477" y="3274"/>
                        <a:pt x="495" y="3269"/>
                      </a:cubicBezTo>
                      <a:lnTo>
                        <a:pt x="679" y="3221"/>
                      </a:lnTo>
                      <a:cubicBezTo>
                        <a:pt x="691" y="3217"/>
                        <a:pt x="704" y="3220"/>
                        <a:pt x="714" y="3228"/>
                      </a:cubicBezTo>
                      <a:cubicBezTo>
                        <a:pt x="723" y="3235"/>
                        <a:pt x="729" y="3247"/>
                        <a:pt x="729" y="3260"/>
                      </a:cubicBezTo>
                      <a:lnTo>
                        <a:pt x="729" y="3729"/>
                      </a:lnTo>
                      <a:close/>
                      <a:moveTo>
                        <a:pt x="1737" y="4948"/>
                      </a:moveTo>
                      <a:cubicBezTo>
                        <a:pt x="1737" y="4960"/>
                        <a:pt x="1731" y="4972"/>
                        <a:pt x="1721" y="4980"/>
                      </a:cubicBezTo>
                      <a:cubicBezTo>
                        <a:pt x="1714" y="4985"/>
                        <a:pt x="1706" y="4988"/>
                        <a:pt x="1697" y="4988"/>
                      </a:cubicBezTo>
                      <a:cubicBezTo>
                        <a:pt x="1693" y="4988"/>
                        <a:pt x="1690" y="4987"/>
                        <a:pt x="1686" y="4986"/>
                      </a:cubicBezTo>
                      <a:lnTo>
                        <a:pt x="1449" y="4920"/>
                      </a:lnTo>
                      <a:cubicBezTo>
                        <a:pt x="1431" y="4916"/>
                        <a:pt x="1419" y="4900"/>
                        <a:pt x="1419" y="4882"/>
                      </a:cubicBezTo>
                      <a:lnTo>
                        <a:pt x="1419" y="4274"/>
                      </a:lnTo>
                      <a:cubicBezTo>
                        <a:pt x="1419" y="4262"/>
                        <a:pt x="1424" y="4251"/>
                        <a:pt x="1432" y="4244"/>
                      </a:cubicBezTo>
                      <a:cubicBezTo>
                        <a:pt x="1441" y="4236"/>
                        <a:pt x="1452" y="4232"/>
                        <a:pt x="1463" y="4233"/>
                      </a:cubicBezTo>
                      <a:lnTo>
                        <a:pt x="1701" y="4257"/>
                      </a:lnTo>
                      <a:cubicBezTo>
                        <a:pt x="1721" y="4259"/>
                        <a:pt x="1737" y="4276"/>
                        <a:pt x="1737" y="4297"/>
                      </a:cubicBezTo>
                      <a:lnTo>
                        <a:pt x="1737" y="4948"/>
                      </a:lnTo>
                      <a:close/>
                      <a:moveTo>
                        <a:pt x="1737" y="3646"/>
                      </a:moveTo>
                      <a:cubicBezTo>
                        <a:pt x="1737" y="3667"/>
                        <a:pt x="1721" y="3684"/>
                        <a:pt x="1700" y="3686"/>
                      </a:cubicBezTo>
                      <a:lnTo>
                        <a:pt x="1463" y="3705"/>
                      </a:lnTo>
                      <a:cubicBezTo>
                        <a:pt x="1462" y="3706"/>
                        <a:pt x="1461" y="3706"/>
                        <a:pt x="1459" y="3706"/>
                      </a:cubicBezTo>
                      <a:cubicBezTo>
                        <a:pt x="1449" y="3706"/>
                        <a:pt x="1440" y="3702"/>
                        <a:pt x="1432" y="3695"/>
                      </a:cubicBezTo>
                      <a:cubicBezTo>
                        <a:pt x="1424" y="3687"/>
                        <a:pt x="1419" y="3677"/>
                        <a:pt x="1419" y="3665"/>
                      </a:cubicBezTo>
                      <a:lnTo>
                        <a:pt x="1419" y="3057"/>
                      </a:lnTo>
                      <a:cubicBezTo>
                        <a:pt x="1419" y="3039"/>
                        <a:pt x="1432" y="3023"/>
                        <a:pt x="1449" y="3018"/>
                      </a:cubicBezTo>
                      <a:lnTo>
                        <a:pt x="1687" y="2956"/>
                      </a:lnTo>
                      <a:cubicBezTo>
                        <a:pt x="1699" y="2953"/>
                        <a:pt x="1712" y="2955"/>
                        <a:pt x="1721" y="2963"/>
                      </a:cubicBezTo>
                      <a:cubicBezTo>
                        <a:pt x="1731" y="2970"/>
                        <a:pt x="1737" y="2982"/>
                        <a:pt x="1737" y="2995"/>
                      </a:cubicBezTo>
                      <a:lnTo>
                        <a:pt x="1737" y="3646"/>
                      </a:lnTo>
                      <a:close/>
                      <a:moveTo>
                        <a:pt x="1737" y="2344"/>
                      </a:moveTo>
                      <a:cubicBezTo>
                        <a:pt x="1737" y="2360"/>
                        <a:pt x="1728" y="2374"/>
                        <a:pt x="1713" y="2381"/>
                      </a:cubicBezTo>
                      <a:lnTo>
                        <a:pt x="1476" y="2486"/>
                      </a:lnTo>
                      <a:cubicBezTo>
                        <a:pt x="1471" y="2488"/>
                        <a:pt x="1465" y="2489"/>
                        <a:pt x="1460" y="2489"/>
                      </a:cubicBezTo>
                      <a:cubicBezTo>
                        <a:pt x="1452" y="2489"/>
                        <a:pt x="1444" y="2487"/>
                        <a:pt x="1437" y="2483"/>
                      </a:cubicBezTo>
                      <a:cubicBezTo>
                        <a:pt x="1426" y="2475"/>
                        <a:pt x="1419" y="2463"/>
                        <a:pt x="1419" y="2449"/>
                      </a:cubicBezTo>
                      <a:lnTo>
                        <a:pt x="1419" y="1841"/>
                      </a:lnTo>
                      <a:cubicBezTo>
                        <a:pt x="1419" y="1827"/>
                        <a:pt x="1426" y="1814"/>
                        <a:pt x="1438" y="1807"/>
                      </a:cubicBezTo>
                      <a:lnTo>
                        <a:pt x="1676" y="1659"/>
                      </a:lnTo>
                      <a:cubicBezTo>
                        <a:pt x="1688" y="1651"/>
                        <a:pt x="1704" y="1651"/>
                        <a:pt x="1716" y="1658"/>
                      </a:cubicBezTo>
                      <a:cubicBezTo>
                        <a:pt x="1729" y="1665"/>
                        <a:pt x="1737" y="1678"/>
                        <a:pt x="1737" y="1693"/>
                      </a:cubicBezTo>
                      <a:lnTo>
                        <a:pt x="1737" y="2344"/>
                      </a:lnTo>
                      <a:lnTo>
                        <a:pt x="1737" y="2344"/>
                      </a:lnTo>
                      <a:close/>
                      <a:moveTo>
                        <a:pt x="2329" y="5112"/>
                      </a:moveTo>
                      <a:cubicBezTo>
                        <a:pt x="2329" y="5124"/>
                        <a:pt x="2323" y="5136"/>
                        <a:pt x="2313" y="5144"/>
                      </a:cubicBezTo>
                      <a:cubicBezTo>
                        <a:pt x="2306" y="5149"/>
                        <a:pt x="2297" y="5152"/>
                        <a:pt x="2289" y="5152"/>
                      </a:cubicBezTo>
                      <a:cubicBezTo>
                        <a:pt x="2285" y="5152"/>
                        <a:pt x="2281" y="5152"/>
                        <a:pt x="2278" y="5151"/>
                      </a:cubicBezTo>
                      <a:lnTo>
                        <a:pt x="1960" y="5062"/>
                      </a:lnTo>
                      <a:cubicBezTo>
                        <a:pt x="1942" y="5058"/>
                        <a:pt x="1930" y="5042"/>
                        <a:pt x="1930" y="5024"/>
                      </a:cubicBezTo>
                      <a:lnTo>
                        <a:pt x="1930" y="4323"/>
                      </a:lnTo>
                      <a:cubicBezTo>
                        <a:pt x="1930" y="4312"/>
                        <a:pt x="1935" y="4301"/>
                        <a:pt x="1943" y="4293"/>
                      </a:cubicBezTo>
                      <a:cubicBezTo>
                        <a:pt x="1952" y="4286"/>
                        <a:pt x="1963" y="4282"/>
                        <a:pt x="1974" y="4283"/>
                      </a:cubicBezTo>
                      <a:lnTo>
                        <a:pt x="2292" y="4314"/>
                      </a:lnTo>
                      <a:cubicBezTo>
                        <a:pt x="2313" y="4316"/>
                        <a:pt x="2329" y="4334"/>
                        <a:pt x="2329" y="4354"/>
                      </a:cubicBezTo>
                      <a:lnTo>
                        <a:pt x="2329" y="5112"/>
                      </a:lnTo>
                      <a:close/>
                      <a:moveTo>
                        <a:pt x="2329" y="3597"/>
                      </a:moveTo>
                      <a:cubicBezTo>
                        <a:pt x="2329" y="3618"/>
                        <a:pt x="2313" y="3635"/>
                        <a:pt x="2292" y="3637"/>
                      </a:cubicBezTo>
                      <a:lnTo>
                        <a:pt x="1974" y="3663"/>
                      </a:lnTo>
                      <a:cubicBezTo>
                        <a:pt x="1973" y="3663"/>
                        <a:pt x="1971" y="3664"/>
                        <a:pt x="1970" y="3664"/>
                      </a:cubicBezTo>
                      <a:cubicBezTo>
                        <a:pt x="1960" y="3664"/>
                        <a:pt x="1951" y="3660"/>
                        <a:pt x="1943" y="3653"/>
                      </a:cubicBezTo>
                      <a:cubicBezTo>
                        <a:pt x="1935" y="3645"/>
                        <a:pt x="1930" y="3634"/>
                        <a:pt x="1930" y="3623"/>
                      </a:cubicBezTo>
                      <a:lnTo>
                        <a:pt x="1930" y="2923"/>
                      </a:lnTo>
                      <a:cubicBezTo>
                        <a:pt x="1930" y="2905"/>
                        <a:pt x="1942" y="2889"/>
                        <a:pt x="1960" y="2884"/>
                      </a:cubicBezTo>
                      <a:lnTo>
                        <a:pt x="2278" y="2800"/>
                      </a:lnTo>
                      <a:cubicBezTo>
                        <a:pt x="2290" y="2797"/>
                        <a:pt x="2303" y="2800"/>
                        <a:pt x="2313" y="2807"/>
                      </a:cubicBezTo>
                      <a:cubicBezTo>
                        <a:pt x="2323" y="2815"/>
                        <a:pt x="2329" y="2827"/>
                        <a:pt x="2329" y="2839"/>
                      </a:cubicBezTo>
                      <a:lnTo>
                        <a:pt x="2329" y="3597"/>
                      </a:lnTo>
                      <a:lnTo>
                        <a:pt x="2329" y="3597"/>
                      </a:lnTo>
                      <a:close/>
                      <a:moveTo>
                        <a:pt x="2329" y="2082"/>
                      </a:moveTo>
                      <a:cubicBezTo>
                        <a:pt x="2329" y="2098"/>
                        <a:pt x="2319" y="2112"/>
                        <a:pt x="2305" y="2119"/>
                      </a:cubicBezTo>
                      <a:lnTo>
                        <a:pt x="1987" y="2260"/>
                      </a:lnTo>
                      <a:cubicBezTo>
                        <a:pt x="1982" y="2262"/>
                        <a:pt x="1976" y="2263"/>
                        <a:pt x="1970" y="2263"/>
                      </a:cubicBezTo>
                      <a:cubicBezTo>
                        <a:pt x="1963" y="2263"/>
                        <a:pt x="1955" y="2261"/>
                        <a:pt x="1949" y="2257"/>
                      </a:cubicBezTo>
                      <a:cubicBezTo>
                        <a:pt x="1937" y="2249"/>
                        <a:pt x="1930" y="2236"/>
                        <a:pt x="1930" y="2223"/>
                      </a:cubicBezTo>
                      <a:lnTo>
                        <a:pt x="1930" y="1523"/>
                      </a:lnTo>
                      <a:cubicBezTo>
                        <a:pt x="1930" y="1509"/>
                        <a:pt x="1938" y="1496"/>
                        <a:pt x="1949" y="1489"/>
                      </a:cubicBezTo>
                      <a:lnTo>
                        <a:pt x="2267" y="1290"/>
                      </a:lnTo>
                      <a:cubicBezTo>
                        <a:pt x="2280" y="1282"/>
                        <a:pt x="2295" y="1282"/>
                        <a:pt x="2308" y="1289"/>
                      </a:cubicBezTo>
                      <a:cubicBezTo>
                        <a:pt x="2321" y="1296"/>
                        <a:pt x="2329" y="1310"/>
                        <a:pt x="2329" y="1324"/>
                      </a:cubicBezTo>
                      <a:lnTo>
                        <a:pt x="2329" y="2082"/>
                      </a:lnTo>
                      <a:lnTo>
                        <a:pt x="2329" y="2082"/>
                      </a:lnTo>
                      <a:close/>
                      <a:moveTo>
                        <a:pt x="3152" y="5341"/>
                      </a:moveTo>
                      <a:cubicBezTo>
                        <a:pt x="3152" y="5352"/>
                        <a:pt x="3147" y="5364"/>
                        <a:pt x="3139" y="5372"/>
                      </a:cubicBezTo>
                      <a:cubicBezTo>
                        <a:pt x="3124" y="5387"/>
                        <a:pt x="3104" y="5387"/>
                        <a:pt x="3098" y="5387"/>
                      </a:cubicBezTo>
                      <a:lnTo>
                        <a:pt x="3097" y="5387"/>
                      </a:lnTo>
                      <a:cubicBezTo>
                        <a:pt x="3018" y="5387"/>
                        <a:pt x="2710" y="5276"/>
                        <a:pt x="2650" y="5254"/>
                      </a:cubicBezTo>
                      <a:cubicBezTo>
                        <a:pt x="2634" y="5248"/>
                        <a:pt x="2623" y="5233"/>
                        <a:pt x="2623" y="5216"/>
                      </a:cubicBezTo>
                      <a:lnTo>
                        <a:pt x="2623" y="4391"/>
                      </a:lnTo>
                      <a:cubicBezTo>
                        <a:pt x="2623" y="4380"/>
                        <a:pt x="2628" y="4369"/>
                        <a:pt x="2636" y="4361"/>
                      </a:cubicBezTo>
                      <a:cubicBezTo>
                        <a:pt x="2645" y="4354"/>
                        <a:pt x="2656" y="4350"/>
                        <a:pt x="2667" y="4351"/>
                      </a:cubicBezTo>
                      <a:lnTo>
                        <a:pt x="3115" y="4395"/>
                      </a:lnTo>
                      <a:cubicBezTo>
                        <a:pt x="3136" y="4397"/>
                        <a:pt x="3152" y="4414"/>
                        <a:pt x="3152" y="4435"/>
                      </a:cubicBezTo>
                      <a:cubicBezTo>
                        <a:pt x="3152" y="4444"/>
                        <a:pt x="3152" y="5302"/>
                        <a:pt x="3152" y="5341"/>
                      </a:cubicBezTo>
                      <a:close/>
                      <a:moveTo>
                        <a:pt x="3152" y="3529"/>
                      </a:moveTo>
                      <a:cubicBezTo>
                        <a:pt x="3152" y="3550"/>
                        <a:pt x="3136" y="3567"/>
                        <a:pt x="3115" y="3569"/>
                      </a:cubicBezTo>
                      <a:lnTo>
                        <a:pt x="2667" y="3606"/>
                      </a:lnTo>
                      <a:cubicBezTo>
                        <a:pt x="2665" y="3606"/>
                        <a:pt x="2664" y="3606"/>
                        <a:pt x="2663" y="3606"/>
                      </a:cubicBezTo>
                      <a:cubicBezTo>
                        <a:pt x="2653" y="3606"/>
                        <a:pt x="2643" y="3602"/>
                        <a:pt x="2636" y="3595"/>
                      </a:cubicBezTo>
                      <a:cubicBezTo>
                        <a:pt x="2628" y="3588"/>
                        <a:pt x="2623" y="3577"/>
                        <a:pt x="2623" y="3566"/>
                      </a:cubicBezTo>
                      <a:lnTo>
                        <a:pt x="2623" y="2741"/>
                      </a:lnTo>
                      <a:cubicBezTo>
                        <a:pt x="2623" y="2722"/>
                        <a:pt x="2635" y="2706"/>
                        <a:pt x="2653" y="2702"/>
                      </a:cubicBezTo>
                      <a:lnTo>
                        <a:pt x="3101" y="2584"/>
                      </a:lnTo>
                      <a:cubicBezTo>
                        <a:pt x="3113" y="2581"/>
                        <a:pt x="3126" y="2583"/>
                        <a:pt x="3136" y="2591"/>
                      </a:cubicBezTo>
                      <a:cubicBezTo>
                        <a:pt x="3146" y="2599"/>
                        <a:pt x="3152" y="2610"/>
                        <a:pt x="3152" y="2623"/>
                      </a:cubicBezTo>
                      <a:lnTo>
                        <a:pt x="3152" y="3529"/>
                      </a:lnTo>
                      <a:lnTo>
                        <a:pt x="3152" y="3529"/>
                      </a:lnTo>
                      <a:close/>
                      <a:moveTo>
                        <a:pt x="3152" y="1717"/>
                      </a:moveTo>
                      <a:cubicBezTo>
                        <a:pt x="3152" y="1733"/>
                        <a:pt x="3142" y="1748"/>
                        <a:pt x="3128" y="1754"/>
                      </a:cubicBezTo>
                      <a:lnTo>
                        <a:pt x="2680" y="1953"/>
                      </a:lnTo>
                      <a:cubicBezTo>
                        <a:pt x="2674" y="1955"/>
                        <a:pt x="2669" y="1956"/>
                        <a:pt x="2663" y="1956"/>
                      </a:cubicBezTo>
                      <a:cubicBezTo>
                        <a:pt x="2656" y="1956"/>
                        <a:pt x="2648" y="1954"/>
                        <a:pt x="2641" y="1950"/>
                      </a:cubicBezTo>
                      <a:cubicBezTo>
                        <a:pt x="2630" y="1942"/>
                        <a:pt x="2623" y="1930"/>
                        <a:pt x="2623" y="1916"/>
                      </a:cubicBezTo>
                      <a:lnTo>
                        <a:pt x="2623" y="1091"/>
                      </a:lnTo>
                      <a:cubicBezTo>
                        <a:pt x="2623" y="1077"/>
                        <a:pt x="2630" y="1064"/>
                        <a:pt x="2642" y="1057"/>
                      </a:cubicBezTo>
                      <a:lnTo>
                        <a:pt x="3090" y="777"/>
                      </a:lnTo>
                      <a:cubicBezTo>
                        <a:pt x="3103" y="769"/>
                        <a:pt x="3118" y="769"/>
                        <a:pt x="3131" y="776"/>
                      </a:cubicBezTo>
                      <a:cubicBezTo>
                        <a:pt x="3144" y="783"/>
                        <a:pt x="3152" y="797"/>
                        <a:pt x="3152" y="811"/>
                      </a:cubicBezTo>
                      <a:lnTo>
                        <a:pt x="3152" y="1717"/>
                      </a:lnTo>
                      <a:lnTo>
                        <a:pt x="3152" y="1717"/>
                      </a:lnTo>
                      <a:close/>
                      <a:moveTo>
                        <a:pt x="4934" y="1266"/>
                      </a:moveTo>
                      <a:cubicBezTo>
                        <a:pt x="4934" y="1252"/>
                        <a:pt x="4941" y="1240"/>
                        <a:pt x="4952" y="1232"/>
                      </a:cubicBezTo>
                      <a:cubicBezTo>
                        <a:pt x="4963" y="1225"/>
                        <a:pt x="4978" y="1224"/>
                        <a:pt x="4990" y="1229"/>
                      </a:cubicBezTo>
                      <a:lnTo>
                        <a:pt x="5469" y="1436"/>
                      </a:lnTo>
                      <a:cubicBezTo>
                        <a:pt x="5483" y="1442"/>
                        <a:pt x="5493" y="1457"/>
                        <a:pt x="5493" y="1473"/>
                      </a:cubicBezTo>
                      <a:lnTo>
                        <a:pt x="5493" y="2187"/>
                      </a:lnTo>
                      <a:cubicBezTo>
                        <a:pt x="5493" y="2200"/>
                        <a:pt x="5487" y="2212"/>
                        <a:pt x="5477" y="2220"/>
                      </a:cubicBezTo>
                      <a:cubicBezTo>
                        <a:pt x="5470" y="2225"/>
                        <a:pt x="5461" y="2228"/>
                        <a:pt x="5453" y="2228"/>
                      </a:cubicBezTo>
                      <a:cubicBezTo>
                        <a:pt x="5449" y="2228"/>
                        <a:pt x="5445" y="2227"/>
                        <a:pt x="5441" y="2226"/>
                      </a:cubicBezTo>
                      <a:lnTo>
                        <a:pt x="4963" y="2079"/>
                      </a:lnTo>
                      <a:cubicBezTo>
                        <a:pt x="4946" y="2074"/>
                        <a:pt x="4934" y="2058"/>
                        <a:pt x="4934" y="2040"/>
                      </a:cubicBezTo>
                      <a:lnTo>
                        <a:pt x="4934" y="1266"/>
                      </a:lnTo>
                      <a:lnTo>
                        <a:pt x="4934" y="1266"/>
                      </a:lnTo>
                      <a:close/>
                      <a:moveTo>
                        <a:pt x="4934" y="2815"/>
                      </a:moveTo>
                      <a:cubicBezTo>
                        <a:pt x="4934" y="2803"/>
                        <a:pt x="4939" y="2791"/>
                        <a:pt x="4948" y="2784"/>
                      </a:cubicBezTo>
                      <a:cubicBezTo>
                        <a:pt x="4958" y="2776"/>
                        <a:pt x="4970" y="2773"/>
                        <a:pt x="4981" y="2775"/>
                      </a:cubicBezTo>
                      <a:lnTo>
                        <a:pt x="5460" y="2862"/>
                      </a:lnTo>
                      <a:cubicBezTo>
                        <a:pt x="5479" y="2866"/>
                        <a:pt x="5493" y="2882"/>
                        <a:pt x="5493" y="2902"/>
                      </a:cubicBezTo>
                      <a:lnTo>
                        <a:pt x="5493" y="3623"/>
                      </a:lnTo>
                      <a:cubicBezTo>
                        <a:pt x="5493" y="3634"/>
                        <a:pt x="5488" y="3645"/>
                        <a:pt x="5480" y="3653"/>
                      </a:cubicBezTo>
                      <a:cubicBezTo>
                        <a:pt x="5473" y="3660"/>
                        <a:pt x="5463" y="3664"/>
                        <a:pt x="5453" y="3664"/>
                      </a:cubicBezTo>
                      <a:cubicBezTo>
                        <a:pt x="5452" y="3664"/>
                        <a:pt x="5451" y="3663"/>
                        <a:pt x="5450" y="3663"/>
                      </a:cubicBezTo>
                      <a:lnTo>
                        <a:pt x="4971" y="3629"/>
                      </a:lnTo>
                      <a:cubicBezTo>
                        <a:pt x="4950" y="3628"/>
                        <a:pt x="4934" y="3610"/>
                        <a:pt x="4934" y="3589"/>
                      </a:cubicBezTo>
                      <a:lnTo>
                        <a:pt x="4934" y="2815"/>
                      </a:lnTo>
                      <a:close/>
                      <a:moveTo>
                        <a:pt x="3688" y="727"/>
                      </a:moveTo>
                      <a:cubicBezTo>
                        <a:pt x="3688" y="714"/>
                        <a:pt x="3695" y="701"/>
                        <a:pt x="3706" y="694"/>
                      </a:cubicBezTo>
                      <a:cubicBezTo>
                        <a:pt x="3718" y="686"/>
                        <a:pt x="3732" y="685"/>
                        <a:pt x="3744" y="690"/>
                      </a:cubicBezTo>
                      <a:lnTo>
                        <a:pt x="4424" y="984"/>
                      </a:lnTo>
                      <a:cubicBezTo>
                        <a:pt x="4439" y="991"/>
                        <a:pt x="4449" y="1005"/>
                        <a:pt x="4449" y="1021"/>
                      </a:cubicBezTo>
                      <a:lnTo>
                        <a:pt x="4449" y="1867"/>
                      </a:lnTo>
                      <a:cubicBezTo>
                        <a:pt x="4449" y="1879"/>
                        <a:pt x="4442" y="1891"/>
                        <a:pt x="4432" y="1899"/>
                      </a:cubicBezTo>
                      <a:cubicBezTo>
                        <a:pt x="4425" y="1904"/>
                        <a:pt x="4417" y="1907"/>
                        <a:pt x="4408" y="1907"/>
                      </a:cubicBezTo>
                      <a:cubicBezTo>
                        <a:pt x="4404" y="1907"/>
                        <a:pt x="4400" y="1906"/>
                        <a:pt x="4396" y="1905"/>
                      </a:cubicBezTo>
                      <a:lnTo>
                        <a:pt x="3717" y="1696"/>
                      </a:lnTo>
                      <a:cubicBezTo>
                        <a:pt x="3700" y="1691"/>
                        <a:pt x="3688" y="1675"/>
                        <a:pt x="3688" y="1658"/>
                      </a:cubicBezTo>
                      <a:lnTo>
                        <a:pt x="3688" y="727"/>
                      </a:lnTo>
                      <a:lnTo>
                        <a:pt x="3688" y="727"/>
                      </a:lnTo>
                      <a:close/>
                      <a:moveTo>
                        <a:pt x="3688" y="3518"/>
                      </a:moveTo>
                      <a:lnTo>
                        <a:pt x="3688" y="2588"/>
                      </a:lnTo>
                      <a:cubicBezTo>
                        <a:pt x="3688" y="2576"/>
                        <a:pt x="3694" y="2564"/>
                        <a:pt x="3703" y="2557"/>
                      </a:cubicBezTo>
                      <a:cubicBezTo>
                        <a:pt x="3712" y="2549"/>
                        <a:pt x="3724" y="2546"/>
                        <a:pt x="3736" y="2548"/>
                      </a:cubicBezTo>
                      <a:lnTo>
                        <a:pt x="4415" y="2672"/>
                      </a:lnTo>
                      <a:cubicBezTo>
                        <a:pt x="4434" y="2676"/>
                        <a:pt x="4448" y="2692"/>
                        <a:pt x="4448" y="2712"/>
                      </a:cubicBezTo>
                      <a:lnTo>
                        <a:pt x="4448" y="3557"/>
                      </a:lnTo>
                      <a:cubicBezTo>
                        <a:pt x="4448" y="3568"/>
                        <a:pt x="4444" y="3579"/>
                        <a:pt x="4436" y="3586"/>
                      </a:cubicBezTo>
                      <a:cubicBezTo>
                        <a:pt x="4428" y="3593"/>
                        <a:pt x="4418" y="3597"/>
                        <a:pt x="4408" y="3597"/>
                      </a:cubicBezTo>
                      <a:cubicBezTo>
                        <a:pt x="4407" y="3597"/>
                        <a:pt x="4407" y="3597"/>
                        <a:pt x="4406" y="3597"/>
                      </a:cubicBezTo>
                      <a:lnTo>
                        <a:pt x="3726" y="3558"/>
                      </a:lnTo>
                      <a:cubicBezTo>
                        <a:pt x="3705" y="3557"/>
                        <a:pt x="3688" y="3539"/>
                        <a:pt x="3688" y="3518"/>
                      </a:cubicBezTo>
                      <a:close/>
                      <a:moveTo>
                        <a:pt x="5014" y="6300"/>
                      </a:moveTo>
                      <a:cubicBezTo>
                        <a:pt x="5014" y="6317"/>
                        <a:pt x="5004" y="6331"/>
                        <a:pt x="4989" y="6338"/>
                      </a:cubicBezTo>
                      <a:lnTo>
                        <a:pt x="4099" y="6676"/>
                      </a:lnTo>
                      <a:cubicBezTo>
                        <a:pt x="4094" y="6677"/>
                        <a:pt x="4089" y="6678"/>
                        <a:pt x="4085" y="6678"/>
                      </a:cubicBezTo>
                      <a:cubicBezTo>
                        <a:pt x="4077" y="6678"/>
                        <a:pt x="4069" y="6676"/>
                        <a:pt x="4062" y="6671"/>
                      </a:cubicBezTo>
                      <a:cubicBezTo>
                        <a:pt x="4051" y="6664"/>
                        <a:pt x="4045" y="6651"/>
                        <a:pt x="4045" y="6638"/>
                      </a:cubicBezTo>
                      <a:lnTo>
                        <a:pt x="4045" y="4424"/>
                      </a:lnTo>
                      <a:cubicBezTo>
                        <a:pt x="4045" y="4403"/>
                        <a:pt x="4061" y="4385"/>
                        <a:pt x="4082" y="4384"/>
                      </a:cubicBezTo>
                      <a:lnTo>
                        <a:pt x="4972" y="4323"/>
                      </a:lnTo>
                      <a:cubicBezTo>
                        <a:pt x="4983" y="4323"/>
                        <a:pt x="4994" y="4327"/>
                        <a:pt x="5002" y="4334"/>
                      </a:cubicBezTo>
                      <a:cubicBezTo>
                        <a:pt x="5010" y="4342"/>
                        <a:pt x="5015" y="4352"/>
                        <a:pt x="5015" y="4364"/>
                      </a:cubicBezTo>
                      <a:lnTo>
                        <a:pt x="5015" y="6300"/>
                      </a:lnTo>
                      <a:lnTo>
                        <a:pt x="5014" y="6300"/>
                      </a:lnTo>
                      <a:close/>
                      <a:moveTo>
                        <a:pt x="6087" y="5892"/>
                      </a:moveTo>
                      <a:cubicBezTo>
                        <a:pt x="6087" y="5909"/>
                        <a:pt x="6076" y="5924"/>
                        <a:pt x="6061" y="5930"/>
                      </a:cubicBezTo>
                      <a:lnTo>
                        <a:pt x="5467" y="6156"/>
                      </a:lnTo>
                      <a:cubicBezTo>
                        <a:pt x="5462" y="6157"/>
                        <a:pt x="5458" y="6158"/>
                        <a:pt x="5453" y="6158"/>
                      </a:cubicBezTo>
                      <a:cubicBezTo>
                        <a:pt x="5445" y="6158"/>
                        <a:pt x="5437" y="6156"/>
                        <a:pt x="5430" y="6151"/>
                      </a:cubicBezTo>
                      <a:cubicBezTo>
                        <a:pt x="5419" y="6144"/>
                        <a:pt x="5413" y="6131"/>
                        <a:pt x="5413" y="6118"/>
                      </a:cubicBezTo>
                      <a:lnTo>
                        <a:pt x="5413" y="4331"/>
                      </a:lnTo>
                      <a:cubicBezTo>
                        <a:pt x="5413" y="4310"/>
                        <a:pt x="5429" y="4293"/>
                        <a:pt x="5450" y="4291"/>
                      </a:cubicBezTo>
                      <a:lnTo>
                        <a:pt x="6044" y="4251"/>
                      </a:lnTo>
                      <a:cubicBezTo>
                        <a:pt x="6055" y="4250"/>
                        <a:pt x="6066" y="4254"/>
                        <a:pt x="6074" y="4262"/>
                      </a:cubicBezTo>
                      <a:cubicBezTo>
                        <a:pt x="6082" y="4269"/>
                        <a:pt x="6087" y="4280"/>
                        <a:pt x="6087" y="4291"/>
                      </a:cubicBezTo>
                      <a:lnTo>
                        <a:pt x="6087" y="5892"/>
                      </a:lnTo>
                      <a:close/>
                      <a:moveTo>
                        <a:pt x="6258" y="3660"/>
                      </a:moveTo>
                      <a:cubicBezTo>
                        <a:pt x="6258" y="3671"/>
                        <a:pt x="6253" y="3682"/>
                        <a:pt x="6245" y="3690"/>
                      </a:cubicBezTo>
                      <a:cubicBezTo>
                        <a:pt x="6238" y="3697"/>
                        <a:pt x="6228" y="3701"/>
                        <a:pt x="6218" y="3701"/>
                      </a:cubicBezTo>
                      <a:lnTo>
                        <a:pt x="6215" y="3701"/>
                      </a:lnTo>
                      <a:lnTo>
                        <a:pt x="5860" y="3680"/>
                      </a:lnTo>
                      <a:cubicBezTo>
                        <a:pt x="5839" y="3679"/>
                        <a:pt x="5822" y="3662"/>
                        <a:pt x="5822" y="3640"/>
                      </a:cubicBezTo>
                      <a:lnTo>
                        <a:pt x="5822" y="2977"/>
                      </a:lnTo>
                      <a:cubicBezTo>
                        <a:pt x="5822" y="2965"/>
                        <a:pt x="5828" y="2953"/>
                        <a:pt x="5837" y="2946"/>
                      </a:cubicBezTo>
                      <a:cubicBezTo>
                        <a:pt x="5846" y="2938"/>
                        <a:pt x="5858" y="2935"/>
                        <a:pt x="5870" y="2937"/>
                      </a:cubicBezTo>
                      <a:lnTo>
                        <a:pt x="6225" y="3002"/>
                      </a:lnTo>
                      <a:cubicBezTo>
                        <a:pt x="6244" y="3005"/>
                        <a:pt x="6258" y="3022"/>
                        <a:pt x="6258" y="3041"/>
                      </a:cubicBezTo>
                      <a:lnTo>
                        <a:pt x="6258" y="3660"/>
                      </a:lnTo>
                      <a:lnTo>
                        <a:pt x="6258" y="3660"/>
                      </a:lnTo>
                      <a:close/>
                      <a:moveTo>
                        <a:pt x="6258" y="2422"/>
                      </a:moveTo>
                      <a:cubicBezTo>
                        <a:pt x="6258" y="2435"/>
                        <a:pt x="6252" y="2447"/>
                        <a:pt x="6242" y="2455"/>
                      </a:cubicBezTo>
                      <a:cubicBezTo>
                        <a:pt x="6235" y="2460"/>
                        <a:pt x="6226" y="2463"/>
                        <a:pt x="6218" y="2463"/>
                      </a:cubicBezTo>
                      <a:cubicBezTo>
                        <a:pt x="6214" y="2463"/>
                        <a:pt x="6210" y="2462"/>
                        <a:pt x="6206" y="2461"/>
                      </a:cubicBezTo>
                      <a:lnTo>
                        <a:pt x="5851" y="2352"/>
                      </a:lnTo>
                      <a:cubicBezTo>
                        <a:pt x="5834" y="2346"/>
                        <a:pt x="5823" y="2331"/>
                        <a:pt x="5823" y="2313"/>
                      </a:cubicBezTo>
                      <a:lnTo>
                        <a:pt x="5823" y="1650"/>
                      </a:lnTo>
                      <a:cubicBezTo>
                        <a:pt x="5823" y="1636"/>
                        <a:pt x="5829" y="1624"/>
                        <a:pt x="5841" y="1616"/>
                      </a:cubicBezTo>
                      <a:cubicBezTo>
                        <a:pt x="5852" y="1609"/>
                        <a:pt x="5866" y="1608"/>
                        <a:pt x="5879" y="1613"/>
                      </a:cubicBezTo>
                      <a:lnTo>
                        <a:pt x="6234" y="1766"/>
                      </a:lnTo>
                      <a:cubicBezTo>
                        <a:pt x="6249" y="1773"/>
                        <a:pt x="6258" y="1787"/>
                        <a:pt x="6258" y="1803"/>
                      </a:cubicBezTo>
                      <a:lnTo>
                        <a:pt x="6258" y="2422"/>
                      </a:lnTo>
                      <a:lnTo>
                        <a:pt x="6258" y="2422"/>
                      </a:lnTo>
                      <a:close/>
                      <a:moveTo>
                        <a:pt x="6968" y="4762"/>
                      </a:moveTo>
                      <a:cubicBezTo>
                        <a:pt x="6968" y="4781"/>
                        <a:pt x="6954" y="4798"/>
                        <a:pt x="6935" y="4801"/>
                      </a:cubicBezTo>
                      <a:lnTo>
                        <a:pt x="6677" y="4851"/>
                      </a:lnTo>
                      <a:cubicBezTo>
                        <a:pt x="6674" y="4852"/>
                        <a:pt x="6672" y="4852"/>
                        <a:pt x="6669" y="4852"/>
                      </a:cubicBezTo>
                      <a:cubicBezTo>
                        <a:pt x="6660" y="4852"/>
                        <a:pt x="6651" y="4848"/>
                        <a:pt x="6644" y="4842"/>
                      </a:cubicBezTo>
                      <a:cubicBezTo>
                        <a:pt x="6635" y="4835"/>
                        <a:pt x="6629" y="4824"/>
                        <a:pt x="6629" y="4812"/>
                      </a:cubicBezTo>
                      <a:lnTo>
                        <a:pt x="6629" y="4249"/>
                      </a:lnTo>
                      <a:cubicBezTo>
                        <a:pt x="6629" y="4228"/>
                        <a:pt x="6646" y="4210"/>
                        <a:pt x="6667" y="4209"/>
                      </a:cubicBezTo>
                      <a:lnTo>
                        <a:pt x="6925" y="4191"/>
                      </a:lnTo>
                      <a:cubicBezTo>
                        <a:pt x="6936" y="4191"/>
                        <a:pt x="6947" y="4195"/>
                        <a:pt x="6955" y="4202"/>
                      </a:cubicBezTo>
                      <a:cubicBezTo>
                        <a:pt x="6963" y="4210"/>
                        <a:pt x="6968" y="4220"/>
                        <a:pt x="6968" y="4232"/>
                      </a:cubicBezTo>
                      <a:lnTo>
                        <a:pt x="6968" y="4762"/>
                      </a:lnTo>
                      <a:lnTo>
                        <a:pt x="6968" y="4762"/>
                      </a:lnTo>
                      <a:close/>
                      <a:moveTo>
                        <a:pt x="6968" y="3701"/>
                      </a:moveTo>
                      <a:cubicBezTo>
                        <a:pt x="6968" y="3712"/>
                        <a:pt x="6963" y="3723"/>
                        <a:pt x="6955" y="3730"/>
                      </a:cubicBezTo>
                      <a:cubicBezTo>
                        <a:pt x="6947" y="3737"/>
                        <a:pt x="6938" y="3741"/>
                        <a:pt x="6927" y="3741"/>
                      </a:cubicBezTo>
                      <a:lnTo>
                        <a:pt x="6925" y="3741"/>
                      </a:lnTo>
                      <a:lnTo>
                        <a:pt x="6667" y="3726"/>
                      </a:lnTo>
                      <a:cubicBezTo>
                        <a:pt x="6646" y="3725"/>
                        <a:pt x="6629" y="3708"/>
                        <a:pt x="6629" y="3686"/>
                      </a:cubicBezTo>
                      <a:lnTo>
                        <a:pt x="6629" y="3124"/>
                      </a:lnTo>
                      <a:cubicBezTo>
                        <a:pt x="6629" y="3112"/>
                        <a:pt x="6634" y="3101"/>
                        <a:pt x="6644" y="3093"/>
                      </a:cubicBezTo>
                      <a:cubicBezTo>
                        <a:pt x="6653" y="3085"/>
                        <a:pt x="6665" y="3082"/>
                        <a:pt x="6677" y="3084"/>
                      </a:cubicBezTo>
                      <a:lnTo>
                        <a:pt x="6934" y="3131"/>
                      </a:lnTo>
                      <a:cubicBezTo>
                        <a:pt x="6953" y="3135"/>
                        <a:pt x="6967" y="3151"/>
                        <a:pt x="6967" y="3171"/>
                      </a:cubicBezTo>
                      <a:lnTo>
                        <a:pt x="6967" y="3701"/>
                      </a:lnTo>
                      <a:lnTo>
                        <a:pt x="6968" y="3701"/>
                      </a:lnTo>
                      <a:close/>
                      <a:moveTo>
                        <a:pt x="7404" y="4678"/>
                      </a:moveTo>
                      <a:cubicBezTo>
                        <a:pt x="7404" y="4697"/>
                        <a:pt x="7390" y="4714"/>
                        <a:pt x="7371" y="4717"/>
                      </a:cubicBezTo>
                      <a:lnTo>
                        <a:pt x="7165" y="4757"/>
                      </a:lnTo>
                      <a:cubicBezTo>
                        <a:pt x="7162" y="4757"/>
                        <a:pt x="7160" y="4758"/>
                        <a:pt x="7157" y="4758"/>
                      </a:cubicBezTo>
                      <a:cubicBezTo>
                        <a:pt x="7148" y="4758"/>
                        <a:pt x="7139" y="4754"/>
                        <a:pt x="7132" y="4748"/>
                      </a:cubicBezTo>
                      <a:cubicBezTo>
                        <a:pt x="7122" y="4741"/>
                        <a:pt x="7117" y="4729"/>
                        <a:pt x="7117" y="4717"/>
                      </a:cubicBezTo>
                      <a:lnTo>
                        <a:pt x="7117" y="4216"/>
                      </a:lnTo>
                      <a:cubicBezTo>
                        <a:pt x="7117" y="4195"/>
                        <a:pt x="7134" y="4177"/>
                        <a:pt x="7155" y="4176"/>
                      </a:cubicBezTo>
                      <a:lnTo>
                        <a:pt x="7361" y="4162"/>
                      </a:lnTo>
                      <a:cubicBezTo>
                        <a:pt x="7372" y="4161"/>
                        <a:pt x="7383" y="4165"/>
                        <a:pt x="7391" y="4172"/>
                      </a:cubicBezTo>
                      <a:cubicBezTo>
                        <a:pt x="7399" y="4180"/>
                        <a:pt x="7404" y="4191"/>
                        <a:pt x="7404" y="4202"/>
                      </a:cubicBezTo>
                      <a:lnTo>
                        <a:pt x="7404" y="4678"/>
                      </a:lnTo>
                      <a:lnTo>
                        <a:pt x="7404" y="4678"/>
                      </a:lnTo>
                      <a:close/>
                      <a:moveTo>
                        <a:pt x="7404" y="3726"/>
                      </a:moveTo>
                      <a:cubicBezTo>
                        <a:pt x="7404" y="3737"/>
                        <a:pt x="7399" y="3748"/>
                        <a:pt x="7391" y="3755"/>
                      </a:cubicBezTo>
                      <a:cubicBezTo>
                        <a:pt x="7384" y="3762"/>
                        <a:pt x="7374" y="3766"/>
                        <a:pt x="7364" y="3766"/>
                      </a:cubicBezTo>
                      <a:cubicBezTo>
                        <a:pt x="7363" y="3766"/>
                        <a:pt x="7362" y="3766"/>
                        <a:pt x="7361" y="3766"/>
                      </a:cubicBezTo>
                      <a:lnTo>
                        <a:pt x="7155" y="3754"/>
                      </a:lnTo>
                      <a:cubicBezTo>
                        <a:pt x="7134" y="3753"/>
                        <a:pt x="7117" y="3736"/>
                        <a:pt x="7117" y="3714"/>
                      </a:cubicBezTo>
                      <a:lnTo>
                        <a:pt x="7117" y="3219"/>
                      </a:lnTo>
                      <a:cubicBezTo>
                        <a:pt x="7117" y="3207"/>
                        <a:pt x="7122" y="3196"/>
                        <a:pt x="7131" y="3188"/>
                      </a:cubicBezTo>
                      <a:cubicBezTo>
                        <a:pt x="7140" y="3181"/>
                        <a:pt x="7152" y="3177"/>
                        <a:pt x="7164" y="3179"/>
                      </a:cubicBezTo>
                      <a:lnTo>
                        <a:pt x="7370" y="3210"/>
                      </a:lnTo>
                      <a:cubicBezTo>
                        <a:pt x="7390" y="3213"/>
                        <a:pt x="7404" y="3230"/>
                        <a:pt x="7404" y="3250"/>
                      </a:cubicBezTo>
                      <a:lnTo>
                        <a:pt x="7404" y="3726"/>
                      </a:lnTo>
                      <a:lnTo>
                        <a:pt x="7404" y="3726"/>
                      </a:lnTo>
                      <a:close/>
                    </a:path>
                  </a:pathLst>
                </a:custGeom>
                <a:solidFill>
                  <a:srgbClr val="0213A7"/>
                </a:solidFill>
                <a:ln w="12700" cap="flat">
                  <a:noFill/>
                  <a:miter lim="400000"/>
                </a:ln>
                <a:effectLst/>
              </p:spPr>
              <p:txBody>
                <a:bodyPr wrap="square" lIns="68580" tIns="34290" rIns="68580" bIns="34290" anchor="ctr">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sz="1350">
                    <a:solidFill>
                      <a:schemeClr val="tx1">
                        <a:lumMod val="85000"/>
                        <a:lumOff val="15000"/>
                      </a:schemeClr>
                    </a:solidFill>
                    <a:cs typeface="+mn-ea"/>
                    <a:sym typeface="+mn-lt"/>
                  </a:endParaRPr>
                </a:p>
              </p:txBody>
            </p:sp>
            <p:sp>
              <p:nvSpPr>
                <p:cNvPr id="19" name="íšḻîḓè"/>
                <p:cNvSpPr/>
                <p:nvPr/>
              </p:nvSpPr>
              <p:spPr>
                <a:xfrm>
                  <a:off x="8544802" y="3591522"/>
                  <a:ext cx="384886" cy="350855"/>
                </a:xfrm>
                <a:custGeom>
                  <a:avLst/>
                  <a:gdLst>
                    <a:gd name="T0" fmla="*/ 3495 w 7671"/>
                    <a:gd name="T1" fmla="*/ 13 h 7004"/>
                    <a:gd name="T2" fmla="*/ 1231 w 7671"/>
                    <a:gd name="T3" fmla="*/ 2655 h 7004"/>
                    <a:gd name="T4" fmla="*/ 72 w 7671"/>
                    <a:gd name="T5" fmla="*/ 2932 h 7004"/>
                    <a:gd name="T6" fmla="*/ 847 w 7671"/>
                    <a:gd name="T7" fmla="*/ 5568 h 7004"/>
                    <a:gd name="T8" fmla="*/ 3486 w 7671"/>
                    <a:gd name="T9" fmla="*/ 6995 h 7004"/>
                    <a:gd name="T10" fmla="*/ 7670 w 7671"/>
                    <a:gd name="T11" fmla="*/ 2832 h 7004"/>
                    <a:gd name="T12" fmla="*/ 151 w 7671"/>
                    <a:gd name="T13" fmla="*/ 4560 h 7004"/>
                    <a:gd name="T14" fmla="*/ 336 w 7671"/>
                    <a:gd name="T15" fmla="*/ 4160 h 7004"/>
                    <a:gd name="T16" fmla="*/ 162 w 7671"/>
                    <a:gd name="T17" fmla="*/ 3813 h 7004"/>
                    <a:gd name="T18" fmla="*/ 321 w 7671"/>
                    <a:gd name="T19" fmla="*/ 3331 h 7004"/>
                    <a:gd name="T20" fmla="*/ 689 w 7671"/>
                    <a:gd name="T21" fmla="*/ 4708 h 7004"/>
                    <a:gd name="T22" fmla="*/ 509 w 7671"/>
                    <a:gd name="T23" fmla="*/ 4140 h 7004"/>
                    <a:gd name="T24" fmla="*/ 692 w 7671"/>
                    <a:gd name="T25" fmla="*/ 3769 h 7004"/>
                    <a:gd name="T26" fmla="*/ 495 w 7671"/>
                    <a:gd name="T27" fmla="*/ 3269 h 7004"/>
                    <a:gd name="T28" fmla="*/ 1721 w 7671"/>
                    <a:gd name="T29" fmla="*/ 4980 h 7004"/>
                    <a:gd name="T30" fmla="*/ 1432 w 7671"/>
                    <a:gd name="T31" fmla="*/ 4244 h 7004"/>
                    <a:gd name="T32" fmla="*/ 1700 w 7671"/>
                    <a:gd name="T33" fmla="*/ 3686 h 7004"/>
                    <a:gd name="T34" fmla="*/ 1449 w 7671"/>
                    <a:gd name="T35" fmla="*/ 3018 h 7004"/>
                    <a:gd name="T36" fmla="*/ 1713 w 7671"/>
                    <a:gd name="T37" fmla="*/ 2381 h 7004"/>
                    <a:gd name="T38" fmla="*/ 1438 w 7671"/>
                    <a:gd name="T39" fmla="*/ 1807 h 7004"/>
                    <a:gd name="T40" fmla="*/ 2329 w 7671"/>
                    <a:gd name="T41" fmla="*/ 5112 h 7004"/>
                    <a:gd name="T42" fmla="*/ 1930 w 7671"/>
                    <a:gd name="T43" fmla="*/ 4323 h 7004"/>
                    <a:gd name="T44" fmla="*/ 2329 w 7671"/>
                    <a:gd name="T45" fmla="*/ 3597 h 7004"/>
                    <a:gd name="T46" fmla="*/ 1930 w 7671"/>
                    <a:gd name="T47" fmla="*/ 2923 h 7004"/>
                    <a:gd name="T48" fmla="*/ 2329 w 7671"/>
                    <a:gd name="T49" fmla="*/ 3597 h 7004"/>
                    <a:gd name="T50" fmla="*/ 1930 w 7671"/>
                    <a:gd name="T51" fmla="*/ 2223 h 7004"/>
                    <a:gd name="T52" fmla="*/ 2329 w 7671"/>
                    <a:gd name="T53" fmla="*/ 2082 h 7004"/>
                    <a:gd name="T54" fmla="*/ 2650 w 7671"/>
                    <a:gd name="T55" fmla="*/ 5254 h 7004"/>
                    <a:gd name="T56" fmla="*/ 3152 w 7671"/>
                    <a:gd name="T57" fmla="*/ 4435 h 7004"/>
                    <a:gd name="T58" fmla="*/ 2636 w 7671"/>
                    <a:gd name="T59" fmla="*/ 3595 h 7004"/>
                    <a:gd name="T60" fmla="*/ 3152 w 7671"/>
                    <a:gd name="T61" fmla="*/ 2623 h 7004"/>
                    <a:gd name="T62" fmla="*/ 2663 w 7671"/>
                    <a:gd name="T63" fmla="*/ 1956 h 7004"/>
                    <a:gd name="T64" fmla="*/ 3131 w 7671"/>
                    <a:gd name="T65" fmla="*/ 776 h 7004"/>
                    <a:gd name="T66" fmla="*/ 4990 w 7671"/>
                    <a:gd name="T67" fmla="*/ 1229 h 7004"/>
                    <a:gd name="T68" fmla="*/ 5441 w 7671"/>
                    <a:gd name="T69" fmla="*/ 2226 h 7004"/>
                    <a:gd name="T70" fmla="*/ 4948 w 7671"/>
                    <a:gd name="T71" fmla="*/ 2784 h 7004"/>
                    <a:gd name="T72" fmla="*/ 5453 w 7671"/>
                    <a:gd name="T73" fmla="*/ 3664 h 7004"/>
                    <a:gd name="T74" fmla="*/ 3706 w 7671"/>
                    <a:gd name="T75" fmla="*/ 694 h 7004"/>
                    <a:gd name="T76" fmla="*/ 4408 w 7671"/>
                    <a:gd name="T77" fmla="*/ 1907 h 7004"/>
                    <a:gd name="T78" fmla="*/ 3688 w 7671"/>
                    <a:gd name="T79" fmla="*/ 3518 h 7004"/>
                    <a:gd name="T80" fmla="*/ 4448 w 7671"/>
                    <a:gd name="T81" fmla="*/ 3557 h 7004"/>
                    <a:gd name="T82" fmla="*/ 5014 w 7671"/>
                    <a:gd name="T83" fmla="*/ 6300 h 7004"/>
                    <a:gd name="T84" fmla="*/ 4045 w 7671"/>
                    <a:gd name="T85" fmla="*/ 4424 h 7004"/>
                    <a:gd name="T86" fmla="*/ 5014 w 7671"/>
                    <a:gd name="T87" fmla="*/ 6300 h 7004"/>
                    <a:gd name="T88" fmla="*/ 5413 w 7671"/>
                    <a:gd name="T89" fmla="*/ 6118 h 7004"/>
                    <a:gd name="T90" fmla="*/ 6087 w 7671"/>
                    <a:gd name="T91" fmla="*/ 5892 h 7004"/>
                    <a:gd name="T92" fmla="*/ 5822 w 7671"/>
                    <a:gd name="T93" fmla="*/ 3640 h 7004"/>
                    <a:gd name="T94" fmla="*/ 6258 w 7671"/>
                    <a:gd name="T95" fmla="*/ 3660 h 7004"/>
                    <a:gd name="T96" fmla="*/ 5851 w 7671"/>
                    <a:gd name="T97" fmla="*/ 2352 h 7004"/>
                    <a:gd name="T98" fmla="*/ 6258 w 7671"/>
                    <a:gd name="T99" fmla="*/ 1803 h 7004"/>
                    <a:gd name="T100" fmla="*/ 6669 w 7671"/>
                    <a:gd name="T101" fmla="*/ 4852 h 7004"/>
                    <a:gd name="T102" fmla="*/ 6955 w 7671"/>
                    <a:gd name="T103" fmla="*/ 4202 h 7004"/>
                    <a:gd name="T104" fmla="*/ 6927 w 7671"/>
                    <a:gd name="T105" fmla="*/ 3741 h 7004"/>
                    <a:gd name="T106" fmla="*/ 6677 w 7671"/>
                    <a:gd name="T107" fmla="*/ 3084 h 7004"/>
                    <a:gd name="T108" fmla="*/ 7371 w 7671"/>
                    <a:gd name="T109" fmla="*/ 4717 h 7004"/>
                    <a:gd name="T110" fmla="*/ 7155 w 7671"/>
                    <a:gd name="T111" fmla="*/ 4176 h 7004"/>
                    <a:gd name="T112" fmla="*/ 7404 w 7671"/>
                    <a:gd name="T113" fmla="*/ 3726 h 7004"/>
                    <a:gd name="T114" fmla="*/ 7117 w 7671"/>
                    <a:gd name="T115" fmla="*/ 3219 h 7004"/>
                    <a:gd name="T116" fmla="*/ 7404 w 7671"/>
                    <a:gd name="T117" fmla="*/ 3726 h 70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671" h="7004">
                      <a:moveTo>
                        <a:pt x="7585" y="2716"/>
                      </a:moveTo>
                      <a:lnTo>
                        <a:pt x="6499" y="2383"/>
                      </a:lnTo>
                      <a:lnTo>
                        <a:pt x="6499" y="1573"/>
                      </a:lnTo>
                      <a:cubicBezTo>
                        <a:pt x="6499" y="1527"/>
                        <a:pt x="6473" y="1485"/>
                        <a:pt x="6432" y="1465"/>
                      </a:cubicBezTo>
                      <a:lnTo>
                        <a:pt x="3498" y="13"/>
                      </a:lnTo>
                      <a:cubicBezTo>
                        <a:pt x="3497" y="13"/>
                        <a:pt x="3497" y="13"/>
                        <a:pt x="3495" y="13"/>
                      </a:cubicBezTo>
                      <a:cubicBezTo>
                        <a:pt x="3490" y="10"/>
                        <a:pt x="3468" y="0"/>
                        <a:pt x="3436" y="2"/>
                      </a:cubicBezTo>
                      <a:cubicBezTo>
                        <a:pt x="3403" y="4"/>
                        <a:pt x="3379" y="20"/>
                        <a:pt x="3374" y="23"/>
                      </a:cubicBezTo>
                      <a:lnTo>
                        <a:pt x="3374" y="23"/>
                      </a:lnTo>
                      <a:lnTo>
                        <a:pt x="1282" y="1515"/>
                      </a:lnTo>
                      <a:cubicBezTo>
                        <a:pt x="1250" y="1538"/>
                        <a:pt x="1231" y="1574"/>
                        <a:pt x="1231" y="1613"/>
                      </a:cubicBezTo>
                      <a:lnTo>
                        <a:pt x="1231" y="2655"/>
                      </a:lnTo>
                      <a:lnTo>
                        <a:pt x="842" y="2609"/>
                      </a:lnTo>
                      <a:cubicBezTo>
                        <a:pt x="842" y="2609"/>
                        <a:pt x="841" y="2609"/>
                        <a:pt x="839" y="2609"/>
                      </a:cubicBezTo>
                      <a:cubicBezTo>
                        <a:pt x="834" y="2609"/>
                        <a:pt x="822" y="2608"/>
                        <a:pt x="811" y="2610"/>
                      </a:cubicBezTo>
                      <a:cubicBezTo>
                        <a:pt x="797" y="2612"/>
                        <a:pt x="785" y="2616"/>
                        <a:pt x="780" y="2618"/>
                      </a:cubicBezTo>
                      <a:cubicBezTo>
                        <a:pt x="780" y="2618"/>
                        <a:pt x="779" y="2618"/>
                        <a:pt x="779" y="2618"/>
                      </a:cubicBezTo>
                      <a:lnTo>
                        <a:pt x="72" y="2932"/>
                      </a:lnTo>
                      <a:cubicBezTo>
                        <a:pt x="28" y="2951"/>
                        <a:pt x="0" y="2994"/>
                        <a:pt x="0" y="3042"/>
                      </a:cubicBezTo>
                      <a:lnTo>
                        <a:pt x="0" y="5060"/>
                      </a:lnTo>
                      <a:cubicBezTo>
                        <a:pt x="0" y="5105"/>
                        <a:pt x="24" y="5145"/>
                        <a:pt x="63" y="5166"/>
                      </a:cubicBezTo>
                      <a:lnTo>
                        <a:pt x="772" y="5555"/>
                      </a:lnTo>
                      <a:cubicBezTo>
                        <a:pt x="772" y="5555"/>
                        <a:pt x="790" y="5566"/>
                        <a:pt x="813" y="5568"/>
                      </a:cubicBezTo>
                      <a:cubicBezTo>
                        <a:pt x="833" y="5571"/>
                        <a:pt x="847" y="5568"/>
                        <a:pt x="847" y="5568"/>
                      </a:cubicBezTo>
                      <a:lnTo>
                        <a:pt x="1231" y="5513"/>
                      </a:lnTo>
                      <a:lnTo>
                        <a:pt x="1231" y="5735"/>
                      </a:lnTo>
                      <a:cubicBezTo>
                        <a:pt x="1231" y="5779"/>
                        <a:pt x="1255" y="5820"/>
                        <a:pt x="1294" y="5841"/>
                      </a:cubicBezTo>
                      <a:lnTo>
                        <a:pt x="3386" y="6987"/>
                      </a:lnTo>
                      <a:cubicBezTo>
                        <a:pt x="3386" y="6987"/>
                        <a:pt x="3409" y="7001"/>
                        <a:pt x="3440" y="7002"/>
                      </a:cubicBezTo>
                      <a:cubicBezTo>
                        <a:pt x="3463" y="7004"/>
                        <a:pt x="3486" y="6995"/>
                        <a:pt x="3486" y="6995"/>
                      </a:cubicBezTo>
                      <a:lnTo>
                        <a:pt x="3486" y="6994"/>
                      </a:lnTo>
                      <a:lnTo>
                        <a:pt x="3486" y="6994"/>
                      </a:lnTo>
                      <a:lnTo>
                        <a:pt x="6420" y="5879"/>
                      </a:lnTo>
                      <a:lnTo>
                        <a:pt x="7592" y="5433"/>
                      </a:lnTo>
                      <a:cubicBezTo>
                        <a:pt x="7639" y="5416"/>
                        <a:pt x="7670" y="5371"/>
                        <a:pt x="7670" y="5321"/>
                      </a:cubicBezTo>
                      <a:lnTo>
                        <a:pt x="7670" y="2832"/>
                      </a:lnTo>
                      <a:cubicBezTo>
                        <a:pt x="7671" y="2779"/>
                        <a:pt x="7636" y="2732"/>
                        <a:pt x="7585" y="2716"/>
                      </a:cubicBezTo>
                      <a:close/>
                      <a:moveTo>
                        <a:pt x="337" y="4559"/>
                      </a:moveTo>
                      <a:cubicBezTo>
                        <a:pt x="337" y="4571"/>
                        <a:pt x="331" y="4583"/>
                        <a:pt x="321" y="4591"/>
                      </a:cubicBezTo>
                      <a:cubicBezTo>
                        <a:pt x="313" y="4596"/>
                        <a:pt x="305" y="4599"/>
                        <a:pt x="296" y="4599"/>
                      </a:cubicBezTo>
                      <a:cubicBezTo>
                        <a:pt x="293" y="4599"/>
                        <a:pt x="289" y="4598"/>
                        <a:pt x="286" y="4597"/>
                      </a:cubicBezTo>
                      <a:lnTo>
                        <a:pt x="151" y="4560"/>
                      </a:lnTo>
                      <a:cubicBezTo>
                        <a:pt x="134" y="4555"/>
                        <a:pt x="122" y="4539"/>
                        <a:pt x="122" y="4521"/>
                      </a:cubicBezTo>
                      <a:lnTo>
                        <a:pt x="122" y="4147"/>
                      </a:lnTo>
                      <a:cubicBezTo>
                        <a:pt x="122" y="4136"/>
                        <a:pt x="126" y="4125"/>
                        <a:pt x="135" y="4117"/>
                      </a:cubicBezTo>
                      <a:cubicBezTo>
                        <a:pt x="143" y="4109"/>
                        <a:pt x="155" y="4106"/>
                        <a:pt x="166" y="4107"/>
                      </a:cubicBezTo>
                      <a:lnTo>
                        <a:pt x="300" y="4120"/>
                      </a:lnTo>
                      <a:cubicBezTo>
                        <a:pt x="321" y="4122"/>
                        <a:pt x="336" y="4139"/>
                        <a:pt x="336" y="4160"/>
                      </a:cubicBezTo>
                      <a:lnTo>
                        <a:pt x="336" y="4559"/>
                      </a:lnTo>
                      <a:lnTo>
                        <a:pt x="337" y="4559"/>
                      </a:lnTo>
                      <a:close/>
                      <a:moveTo>
                        <a:pt x="337" y="3761"/>
                      </a:moveTo>
                      <a:cubicBezTo>
                        <a:pt x="337" y="3782"/>
                        <a:pt x="321" y="3800"/>
                        <a:pt x="300" y="3802"/>
                      </a:cubicBezTo>
                      <a:lnTo>
                        <a:pt x="165" y="3813"/>
                      </a:lnTo>
                      <a:lnTo>
                        <a:pt x="162" y="3813"/>
                      </a:lnTo>
                      <a:cubicBezTo>
                        <a:pt x="152" y="3813"/>
                        <a:pt x="142" y="3809"/>
                        <a:pt x="135" y="3802"/>
                      </a:cubicBezTo>
                      <a:cubicBezTo>
                        <a:pt x="126" y="3795"/>
                        <a:pt x="122" y="3784"/>
                        <a:pt x="122" y="3773"/>
                      </a:cubicBezTo>
                      <a:lnTo>
                        <a:pt x="122" y="3398"/>
                      </a:lnTo>
                      <a:cubicBezTo>
                        <a:pt x="122" y="3380"/>
                        <a:pt x="134" y="3364"/>
                        <a:pt x="152" y="3359"/>
                      </a:cubicBezTo>
                      <a:lnTo>
                        <a:pt x="286" y="3324"/>
                      </a:lnTo>
                      <a:cubicBezTo>
                        <a:pt x="298" y="3321"/>
                        <a:pt x="311" y="3323"/>
                        <a:pt x="321" y="3331"/>
                      </a:cubicBezTo>
                      <a:cubicBezTo>
                        <a:pt x="331" y="3339"/>
                        <a:pt x="337" y="3350"/>
                        <a:pt x="337" y="3363"/>
                      </a:cubicBezTo>
                      <a:lnTo>
                        <a:pt x="337" y="3761"/>
                      </a:lnTo>
                      <a:lnTo>
                        <a:pt x="337" y="3761"/>
                      </a:lnTo>
                      <a:close/>
                      <a:moveTo>
                        <a:pt x="729" y="4668"/>
                      </a:moveTo>
                      <a:cubicBezTo>
                        <a:pt x="729" y="4680"/>
                        <a:pt x="723" y="4692"/>
                        <a:pt x="714" y="4700"/>
                      </a:cubicBezTo>
                      <a:cubicBezTo>
                        <a:pt x="706" y="4705"/>
                        <a:pt x="698" y="4708"/>
                        <a:pt x="689" y="4708"/>
                      </a:cubicBezTo>
                      <a:cubicBezTo>
                        <a:pt x="686" y="4708"/>
                        <a:pt x="682" y="4707"/>
                        <a:pt x="678" y="4706"/>
                      </a:cubicBezTo>
                      <a:lnTo>
                        <a:pt x="494" y="4655"/>
                      </a:lnTo>
                      <a:cubicBezTo>
                        <a:pt x="477" y="4651"/>
                        <a:pt x="465" y="4635"/>
                        <a:pt x="465" y="4617"/>
                      </a:cubicBezTo>
                      <a:lnTo>
                        <a:pt x="465" y="4180"/>
                      </a:lnTo>
                      <a:cubicBezTo>
                        <a:pt x="465" y="4169"/>
                        <a:pt x="470" y="4158"/>
                        <a:pt x="478" y="4150"/>
                      </a:cubicBezTo>
                      <a:cubicBezTo>
                        <a:pt x="486" y="4143"/>
                        <a:pt x="498" y="4139"/>
                        <a:pt x="509" y="4140"/>
                      </a:cubicBezTo>
                      <a:lnTo>
                        <a:pt x="693" y="4158"/>
                      </a:lnTo>
                      <a:cubicBezTo>
                        <a:pt x="714" y="4160"/>
                        <a:pt x="729" y="4178"/>
                        <a:pt x="729" y="4198"/>
                      </a:cubicBezTo>
                      <a:lnTo>
                        <a:pt x="729" y="4668"/>
                      </a:lnTo>
                      <a:lnTo>
                        <a:pt x="729" y="4668"/>
                      </a:lnTo>
                      <a:close/>
                      <a:moveTo>
                        <a:pt x="729" y="3729"/>
                      </a:moveTo>
                      <a:cubicBezTo>
                        <a:pt x="729" y="3750"/>
                        <a:pt x="713" y="3767"/>
                        <a:pt x="692" y="3769"/>
                      </a:cubicBezTo>
                      <a:lnTo>
                        <a:pt x="508" y="3784"/>
                      </a:lnTo>
                      <a:lnTo>
                        <a:pt x="505" y="3784"/>
                      </a:lnTo>
                      <a:cubicBezTo>
                        <a:pt x="495" y="3784"/>
                        <a:pt x="485" y="3781"/>
                        <a:pt x="478" y="3774"/>
                      </a:cubicBezTo>
                      <a:cubicBezTo>
                        <a:pt x="469" y="3766"/>
                        <a:pt x="465" y="3756"/>
                        <a:pt x="465" y="3744"/>
                      </a:cubicBezTo>
                      <a:lnTo>
                        <a:pt x="465" y="3308"/>
                      </a:lnTo>
                      <a:cubicBezTo>
                        <a:pt x="465" y="3290"/>
                        <a:pt x="477" y="3274"/>
                        <a:pt x="495" y="3269"/>
                      </a:cubicBezTo>
                      <a:lnTo>
                        <a:pt x="679" y="3221"/>
                      </a:lnTo>
                      <a:cubicBezTo>
                        <a:pt x="691" y="3217"/>
                        <a:pt x="704" y="3220"/>
                        <a:pt x="714" y="3228"/>
                      </a:cubicBezTo>
                      <a:cubicBezTo>
                        <a:pt x="723" y="3235"/>
                        <a:pt x="729" y="3247"/>
                        <a:pt x="729" y="3260"/>
                      </a:cubicBezTo>
                      <a:lnTo>
                        <a:pt x="729" y="3729"/>
                      </a:lnTo>
                      <a:close/>
                      <a:moveTo>
                        <a:pt x="1737" y="4948"/>
                      </a:moveTo>
                      <a:cubicBezTo>
                        <a:pt x="1737" y="4960"/>
                        <a:pt x="1731" y="4972"/>
                        <a:pt x="1721" y="4980"/>
                      </a:cubicBezTo>
                      <a:cubicBezTo>
                        <a:pt x="1714" y="4985"/>
                        <a:pt x="1706" y="4988"/>
                        <a:pt x="1697" y="4988"/>
                      </a:cubicBezTo>
                      <a:cubicBezTo>
                        <a:pt x="1693" y="4988"/>
                        <a:pt x="1690" y="4987"/>
                        <a:pt x="1686" y="4986"/>
                      </a:cubicBezTo>
                      <a:lnTo>
                        <a:pt x="1449" y="4920"/>
                      </a:lnTo>
                      <a:cubicBezTo>
                        <a:pt x="1431" y="4916"/>
                        <a:pt x="1419" y="4900"/>
                        <a:pt x="1419" y="4882"/>
                      </a:cubicBezTo>
                      <a:lnTo>
                        <a:pt x="1419" y="4274"/>
                      </a:lnTo>
                      <a:cubicBezTo>
                        <a:pt x="1419" y="4262"/>
                        <a:pt x="1424" y="4251"/>
                        <a:pt x="1432" y="4244"/>
                      </a:cubicBezTo>
                      <a:cubicBezTo>
                        <a:pt x="1441" y="4236"/>
                        <a:pt x="1452" y="4232"/>
                        <a:pt x="1463" y="4233"/>
                      </a:cubicBezTo>
                      <a:lnTo>
                        <a:pt x="1701" y="4257"/>
                      </a:lnTo>
                      <a:cubicBezTo>
                        <a:pt x="1721" y="4259"/>
                        <a:pt x="1737" y="4276"/>
                        <a:pt x="1737" y="4297"/>
                      </a:cubicBezTo>
                      <a:lnTo>
                        <a:pt x="1737" y="4948"/>
                      </a:lnTo>
                      <a:close/>
                      <a:moveTo>
                        <a:pt x="1737" y="3646"/>
                      </a:moveTo>
                      <a:cubicBezTo>
                        <a:pt x="1737" y="3667"/>
                        <a:pt x="1721" y="3684"/>
                        <a:pt x="1700" y="3686"/>
                      </a:cubicBezTo>
                      <a:lnTo>
                        <a:pt x="1463" y="3705"/>
                      </a:lnTo>
                      <a:cubicBezTo>
                        <a:pt x="1462" y="3706"/>
                        <a:pt x="1461" y="3706"/>
                        <a:pt x="1459" y="3706"/>
                      </a:cubicBezTo>
                      <a:cubicBezTo>
                        <a:pt x="1449" y="3706"/>
                        <a:pt x="1440" y="3702"/>
                        <a:pt x="1432" y="3695"/>
                      </a:cubicBezTo>
                      <a:cubicBezTo>
                        <a:pt x="1424" y="3687"/>
                        <a:pt x="1419" y="3677"/>
                        <a:pt x="1419" y="3665"/>
                      </a:cubicBezTo>
                      <a:lnTo>
                        <a:pt x="1419" y="3057"/>
                      </a:lnTo>
                      <a:cubicBezTo>
                        <a:pt x="1419" y="3039"/>
                        <a:pt x="1432" y="3023"/>
                        <a:pt x="1449" y="3018"/>
                      </a:cubicBezTo>
                      <a:lnTo>
                        <a:pt x="1687" y="2956"/>
                      </a:lnTo>
                      <a:cubicBezTo>
                        <a:pt x="1699" y="2953"/>
                        <a:pt x="1712" y="2955"/>
                        <a:pt x="1721" y="2963"/>
                      </a:cubicBezTo>
                      <a:cubicBezTo>
                        <a:pt x="1731" y="2970"/>
                        <a:pt x="1737" y="2982"/>
                        <a:pt x="1737" y="2995"/>
                      </a:cubicBezTo>
                      <a:lnTo>
                        <a:pt x="1737" y="3646"/>
                      </a:lnTo>
                      <a:close/>
                      <a:moveTo>
                        <a:pt x="1737" y="2344"/>
                      </a:moveTo>
                      <a:cubicBezTo>
                        <a:pt x="1737" y="2360"/>
                        <a:pt x="1728" y="2374"/>
                        <a:pt x="1713" y="2381"/>
                      </a:cubicBezTo>
                      <a:lnTo>
                        <a:pt x="1476" y="2486"/>
                      </a:lnTo>
                      <a:cubicBezTo>
                        <a:pt x="1471" y="2488"/>
                        <a:pt x="1465" y="2489"/>
                        <a:pt x="1460" y="2489"/>
                      </a:cubicBezTo>
                      <a:cubicBezTo>
                        <a:pt x="1452" y="2489"/>
                        <a:pt x="1444" y="2487"/>
                        <a:pt x="1437" y="2483"/>
                      </a:cubicBezTo>
                      <a:cubicBezTo>
                        <a:pt x="1426" y="2475"/>
                        <a:pt x="1419" y="2463"/>
                        <a:pt x="1419" y="2449"/>
                      </a:cubicBezTo>
                      <a:lnTo>
                        <a:pt x="1419" y="1841"/>
                      </a:lnTo>
                      <a:cubicBezTo>
                        <a:pt x="1419" y="1827"/>
                        <a:pt x="1426" y="1814"/>
                        <a:pt x="1438" y="1807"/>
                      </a:cubicBezTo>
                      <a:lnTo>
                        <a:pt x="1676" y="1659"/>
                      </a:lnTo>
                      <a:cubicBezTo>
                        <a:pt x="1688" y="1651"/>
                        <a:pt x="1704" y="1651"/>
                        <a:pt x="1716" y="1658"/>
                      </a:cubicBezTo>
                      <a:cubicBezTo>
                        <a:pt x="1729" y="1665"/>
                        <a:pt x="1737" y="1678"/>
                        <a:pt x="1737" y="1693"/>
                      </a:cubicBezTo>
                      <a:lnTo>
                        <a:pt x="1737" y="2344"/>
                      </a:lnTo>
                      <a:lnTo>
                        <a:pt x="1737" y="2344"/>
                      </a:lnTo>
                      <a:close/>
                      <a:moveTo>
                        <a:pt x="2329" y="5112"/>
                      </a:moveTo>
                      <a:cubicBezTo>
                        <a:pt x="2329" y="5124"/>
                        <a:pt x="2323" y="5136"/>
                        <a:pt x="2313" y="5144"/>
                      </a:cubicBezTo>
                      <a:cubicBezTo>
                        <a:pt x="2306" y="5149"/>
                        <a:pt x="2297" y="5152"/>
                        <a:pt x="2289" y="5152"/>
                      </a:cubicBezTo>
                      <a:cubicBezTo>
                        <a:pt x="2285" y="5152"/>
                        <a:pt x="2281" y="5152"/>
                        <a:pt x="2278" y="5151"/>
                      </a:cubicBezTo>
                      <a:lnTo>
                        <a:pt x="1960" y="5062"/>
                      </a:lnTo>
                      <a:cubicBezTo>
                        <a:pt x="1942" y="5058"/>
                        <a:pt x="1930" y="5042"/>
                        <a:pt x="1930" y="5024"/>
                      </a:cubicBezTo>
                      <a:lnTo>
                        <a:pt x="1930" y="4323"/>
                      </a:lnTo>
                      <a:cubicBezTo>
                        <a:pt x="1930" y="4312"/>
                        <a:pt x="1935" y="4301"/>
                        <a:pt x="1943" y="4293"/>
                      </a:cubicBezTo>
                      <a:cubicBezTo>
                        <a:pt x="1952" y="4286"/>
                        <a:pt x="1963" y="4282"/>
                        <a:pt x="1974" y="4283"/>
                      </a:cubicBezTo>
                      <a:lnTo>
                        <a:pt x="2292" y="4314"/>
                      </a:lnTo>
                      <a:cubicBezTo>
                        <a:pt x="2313" y="4316"/>
                        <a:pt x="2329" y="4334"/>
                        <a:pt x="2329" y="4354"/>
                      </a:cubicBezTo>
                      <a:lnTo>
                        <a:pt x="2329" y="5112"/>
                      </a:lnTo>
                      <a:close/>
                      <a:moveTo>
                        <a:pt x="2329" y="3597"/>
                      </a:moveTo>
                      <a:cubicBezTo>
                        <a:pt x="2329" y="3618"/>
                        <a:pt x="2313" y="3635"/>
                        <a:pt x="2292" y="3637"/>
                      </a:cubicBezTo>
                      <a:lnTo>
                        <a:pt x="1974" y="3663"/>
                      </a:lnTo>
                      <a:cubicBezTo>
                        <a:pt x="1973" y="3663"/>
                        <a:pt x="1971" y="3664"/>
                        <a:pt x="1970" y="3664"/>
                      </a:cubicBezTo>
                      <a:cubicBezTo>
                        <a:pt x="1960" y="3664"/>
                        <a:pt x="1951" y="3660"/>
                        <a:pt x="1943" y="3653"/>
                      </a:cubicBezTo>
                      <a:cubicBezTo>
                        <a:pt x="1935" y="3645"/>
                        <a:pt x="1930" y="3634"/>
                        <a:pt x="1930" y="3623"/>
                      </a:cubicBezTo>
                      <a:lnTo>
                        <a:pt x="1930" y="2923"/>
                      </a:lnTo>
                      <a:cubicBezTo>
                        <a:pt x="1930" y="2905"/>
                        <a:pt x="1942" y="2889"/>
                        <a:pt x="1960" y="2884"/>
                      </a:cubicBezTo>
                      <a:lnTo>
                        <a:pt x="2278" y="2800"/>
                      </a:lnTo>
                      <a:cubicBezTo>
                        <a:pt x="2290" y="2797"/>
                        <a:pt x="2303" y="2800"/>
                        <a:pt x="2313" y="2807"/>
                      </a:cubicBezTo>
                      <a:cubicBezTo>
                        <a:pt x="2323" y="2815"/>
                        <a:pt x="2329" y="2827"/>
                        <a:pt x="2329" y="2839"/>
                      </a:cubicBezTo>
                      <a:lnTo>
                        <a:pt x="2329" y="3597"/>
                      </a:lnTo>
                      <a:lnTo>
                        <a:pt x="2329" y="3597"/>
                      </a:lnTo>
                      <a:close/>
                      <a:moveTo>
                        <a:pt x="2329" y="2082"/>
                      </a:moveTo>
                      <a:cubicBezTo>
                        <a:pt x="2329" y="2098"/>
                        <a:pt x="2319" y="2112"/>
                        <a:pt x="2305" y="2119"/>
                      </a:cubicBezTo>
                      <a:lnTo>
                        <a:pt x="1987" y="2260"/>
                      </a:lnTo>
                      <a:cubicBezTo>
                        <a:pt x="1982" y="2262"/>
                        <a:pt x="1976" y="2263"/>
                        <a:pt x="1970" y="2263"/>
                      </a:cubicBezTo>
                      <a:cubicBezTo>
                        <a:pt x="1963" y="2263"/>
                        <a:pt x="1955" y="2261"/>
                        <a:pt x="1949" y="2257"/>
                      </a:cubicBezTo>
                      <a:cubicBezTo>
                        <a:pt x="1937" y="2249"/>
                        <a:pt x="1930" y="2236"/>
                        <a:pt x="1930" y="2223"/>
                      </a:cubicBezTo>
                      <a:lnTo>
                        <a:pt x="1930" y="1523"/>
                      </a:lnTo>
                      <a:cubicBezTo>
                        <a:pt x="1930" y="1509"/>
                        <a:pt x="1938" y="1496"/>
                        <a:pt x="1949" y="1489"/>
                      </a:cubicBezTo>
                      <a:lnTo>
                        <a:pt x="2267" y="1290"/>
                      </a:lnTo>
                      <a:cubicBezTo>
                        <a:pt x="2280" y="1282"/>
                        <a:pt x="2295" y="1282"/>
                        <a:pt x="2308" y="1289"/>
                      </a:cubicBezTo>
                      <a:cubicBezTo>
                        <a:pt x="2321" y="1296"/>
                        <a:pt x="2329" y="1310"/>
                        <a:pt x="2329" y="1324"/>
                      </a:cubicBezTo>
                      <a:lnTo>
                        <a:pt x="2329" y="2082"/>
                      </a:lnTo>
                      <a:lnTo>
                        <a:pt x="2329" y="2082"/>
                      </a:lnTo>
                      <a:close/>
                      <a:moveTo>
                        <a:pt x="3152" y="5341"/>
                      </a:moveTo>
                      <a:cubicBezTo>
                        <a:pt x="3152" y="5352"/>
                        <a:pt x="3147" y="5364"/>
                        <a:pt x="3139" y="5372"/>
                      </a:cubicBezTo>
                      <a:cubicBezTo>
                        <a:pt x="3124" y="5387"/>
                        <a:pt x="3104" y="5387"/>
                        <a:pt x="3098" y="5387"/>
                      </a:cubicBezTo>
                      <a:lnTo>
                        <a:pt x="3097" y="5387"/>
                      </a:lnTo>
                      <a:cubicBezTo>
                        <a:pt x="3018" y="5387"/>
                        <a:pt x="2710" y="5276"/>
                        <a:pt x="2650" y="5254"/>
                      </a:cubicBezTo>
                      <a:cubicBezTo>
                        <a:pt x="2634" y="5248"/>
                        <a:pt x="2623" y="5233"/>
                        <a:pt x="2623" y="5216"/>
                      </a:cubicBezTo>
                      <a:lnTo>
                        <a:pt x="2623" y="4391"/>
                      </a:lnTo>
                      <a:cubicBezTo>
                        <a:pt x="2623" y="4380"/>
                        <a:pt x="2628" y="4369"/>
                        <a:pt x="2636" y="4361"/>
                      </a:cubicBezTo>
                      <a:cubicBezTo>
                        <a:pt x="2645" y="4354"/>
                        <a:pt x="2656" y="4350"/>
                        <a:pt x="2667" y="4351"/>
                      </a:cubicBezTo>
                      <a:lnTo>
                        <a:pt x="3115" y="4395"/>
                      </a:lnTo>
                      <a:cubicBezTo>
                        <a:pt x="3136" y="4397"/>
                        <a:pt x="3152" y="4414"/>
                        <a:pt x="3152" y="4435"/>
                      </a:cubicBezTo>
                      <a:cubicBezTo>
                        <a:pt x="3152" y="4444"/>
                        <a:pt x="3152" y="5302"/>
                        <a:pt x="3152" y="5341"/>
                      </a:cubicBezTo>
                      <a:close/>
                      <a:moveTo>
                        <a:pt x="3152" y="3529"/>
                      </a:moveTo>
                      <a:cubicBezTo>
                        <a:pt x="3152" y="3550"/>
                        <a:pt x="3136" y="3567"/>
                        <a:pt x="3115" y="3569"/>
                      </a:cubicBezTo>
                      <a:lnTo>
                        <a:pt x="2667" y="3606"/>
                      </a:lnTo>
                      <a:cubicBezTo>
                        <a:pt x="2665" y="3606"/>
                        <a:pt x="2664" y="3606"/>
                        <a:pt x="2663" y="3606"/>
                      </a:cubicBezTo>
                      <a:cubicBezTo>
                        <a:pt x="2653" y="3606"/>
                        <a:pt x="2643" y="3602"/>
                        <a:pt x="2636" y="3595"/>
                      </a:cubicBezTo>
                      <a:cubicBezTo>
                        <a:pt x="2628" y="3588"/>
                        <a:pt x="2623" y="3577"/>
                        <a:pt x="2623" y="3566"/>
                      </a:cubicBezTo>
                      <a:lnTo>
                        <a:pt x="2623" y="2741"/>
                      </a:lnTo>
                      <a:cubicBezTo>
                        <a:pt x="2623" y="2722"/>
                        <a:pt x="2635" y="2706"/>
                        <a:pt x="2653" y="2702"/>
                      </a:cubicBezTo>
                      <a:lnTo>
                        <a:pt x="3101" y="2584"/>
                      </a:lnTo>
                      <a:cubicBezTo>
                        <a:pt x="3113" y="2581"/>
                        <a:pt x="3126" y="2583"/>
                        <a:pt x="3136" y="2591"/>
                      </a:cubicBezTo>
                      <a:cubicBezTo>
                        <a:pt x="3146" y="2599"/>
                        <a:pt x="3152" y="2610"/>
                        <a:pt x="3152" y="2623"/>
                      </a:cubicBezTo>
                      <a:lnTo>
                        <a:pt x="3152" y="3529"/>
                      </a:lnTo>
                      <a:lnTo>
                        <a:pt x="3152" y="3529"/>
                      </a:lnTo>
                      <a:close/>
                      <a:moveTo>
                        <a:pt x="3152" y="1717"/>
                      </a:moveTo>
                      <a:cubicBezTo>
                        <a:pt x="3152" y="1733"/>
                        <a:pt x="3142" y="1748"/>
                        <a:pt x="3128" y="1754"/>
                      </a:cubicBezTo>
                      <a:lnTo>
                        <a:pt x="2680" y="1953"/>
                      </a:lnTo>
                      <a:cubicBezTo>
                        <a:pt x="2674" y="1955"/>
                        <a:pt x="2669" y="1956"/>
                        <a:pt x="2663" y="1956"/>
                      </a:cubicBezTo>
                      <a:cubicBezTo>
                        <a:pt x="2656" y="1956"/>
                        <a:pt x="2648" y="1954"/>
                        <a:pt x="2641" y="1950"/>
                      </a:cubicBezTo>
                      <a:cubicBezTo>
                        <a:pt x="2630" y="1942"/>
                        <a:pt x="2623" y="1930"/>
                        <a:pt x="2623" y="1916"/>
                      </a:cubicBezTo>
                      <a:lnTo>
                        <a:pt x="2623" y="1091"/>
                      </a:lnTo>
                      <a:cubicBezTo>
                        <a:pt x="2623" y="1077"/>
                        <a:pt x="2630" y="1064"/>
                        <a:pt x="2642" y="1057"/>
                      </a:cubicBezTo>
                      <a:lnTo>
                        <a:pt x="3090" y="777"/>
                      </a:lnTo>
                      <a:cubicBezTo>
                        <a:pt x="3103" y="769"/>
                        <a:pt x="3118" y="769"/>
                        <a:pt x="3131" y="776"/>
                      </a:cubicBezTo>
                      <a:cubicBezTo>
                        <a:pt x="3144" y="783"/>
                        <a:pt x="3152" y="797"/>
                        <a:pt x="3152" y="811"/>
                      </a:cubicBezTo>
                      <a:lnTo>
                        <a:pt x="3152" y="1717"/>
                      </a:lnTo>
                      <a:lnTo>
                        <a:pt x="3152" y="1717"/>
                      </a:lnTo>
                      <a:close/>
                      <a:moveTo>
                        <a:pt x="4934" y="1266"/>
                      </a:moveTo>
                      <a:cubicBezTo>
                        <a:pt x="4934" y="1252"/>
                        <a:pt x="4941" y="1240"/>
                        <a:pt x="4952" y="1232"/>
                      </a:cubicBezTo>
                      <a:cubicBezTo>
                        <a:pt x="4963" y="1225"/>
                        <a:pt x="4978" y="1224"/>
                        <a:pt x="4990" y="1229"/>
                      </a:cubicBezTo>
                      <a:lnTo>
                        <a:pt x="5469" y="1436"/>
                      </a:lnTo>
                      <a:cubicBezTo>
                        <a:pt x="5483" y="1442"/>
                        <a:pt x="5493" y="1457"/>
                        <a:pt x="5493" y="1473"/>
                      </a:cubicBezTo>
                      <a:lnTo>
                        <a:pt x="5493" y="2187"/>
                      </a:lnTo>
                      <a:cubicBezTo>
                        <a:pt x="5493" y="2200"/>
                        <a:pt x="5487" y="2212"/>
                        <a:pt x="5477" y="2220"/>
                      </a:cubicBezTo>
                      <a:cubicBezTo>
                        <a:pt x="5470" y="2225"/>
                        <a:pt x="5461" y="2228"/>
                        <a:pt x="5453" y="2228"/>
                      </a:cubicBezTo>
                      <a:cubicBezTo>
                        <a:pt x="5449" y="2228"/>
                        <a:pt x="5445" y="2227"/>
                        <a:pt x="5441" y="2226"/>
                      </a:cubicBezTo>
                      <a:lnTo>
                        <a:pt x="4963" y="2079"/>
                      </a:lnTo>
                      <a:cubicBezTo>
                        <a:pt x="4946" y="2074"/>
                        <a:pt x="4934" y="2058"/>
                        <a:pt x="4934" y="2040"/>
                      </a:cubicBezTo>
                      <a:lnTo>
                        <a:pt x="4934" y="1266"/>
                      </a:lnTo>
                      <a:lnTo>
                        <a:pt x="4934" y="1266"/>
                      </a:lnTo>
                      <a:close/>
                      <a:moveTo>
                        <a:pt x="4934" y="2815"/>
                      </a:moveTo>
                      <a:cubicBezTo>
                        <a:pt x="4934" y="2803"/>
                        <a:pt x="4939" y="2791"/>
                        <a:pt x="4948" y="2784"/>
                      </a:cubicBezTo>
                      <a:cubicBezTo>
                        <a:pt x="4958" y="2776"/>
                        <a:pt x="4970" y="2773"/>
                        <a:pt x="4981" y="2775"/>
                      </a:cubicBezTo>
                      <a:lnTo>
                        <a:pt x="5460" y="2862"/>
                      </a:lnTo>
                      <a:cubicBezTo>
                        <a:pt x="5479" y="2866"/>
                        <a:pt x="5493" y="2882"/>
                        <a:pt x="5493" y="2902"/>
                      </a:cubicBezTo>
                      <a:lnTo>
                        <a:pt x="5493" y="3623"/>
                      </a:lnTo>
                      <a:cubicBezTo>
                        <a:pt x="5493" y="3634"/>
                        <a:pt x="5488" y="3645"/>
                        <a:pt x="5480" y="3653"/>
                      </a:cubicBezTo>
                      <a:cubicBezTo>
                        <a:pt x="5473" y="3660"/>
                        <a:pt x="5463" y="3664"/>
                        <a:pt x="5453" y="3664"/>
                      </a:cubicBezTo>
                      <a:cubicBezTo>
                        <a:pt x="5452" y="3664"/>
                        <a:pt x="5451" y="3663"/>
                        <a:pt x="5450" y="3663"/>
                      </a:cubicBezTo>
                      <a:lnTo>
                        <a:pt x="4971" y="3629"/>
                      </a:lnTo>
                      <a:cubicBezTo>
                        <a:pt x="4950" y="3628"/>
                        <a:pt x="4934" y="3610"/>
                        <a:pt x="4934" y="3589"/>
                      </a:cubicBezTo>
                      <a:lnTo>
                        <a:pt x="4934" y="2815"/>
                      </a:lnTo>
                      <a:close/>
                      <a:moveTo>
                        <a:pt x="3688" y="727"/>
                      </a:moveTo>
                      <a:cubicBezTo>
                        <a:pt x="3688" y="714"/>
                        <a:pt x="3695" y="701"/>
                        <a:pt x="3706" y="694"/>
                      </a:cubicBezTo>
                      <a:cubicBezTo>
                        <a:pt x="3718" y="686"/>
                        <a:pt x="3732" y="685"/>
                        <a:pt x="3744" y="690"/>
                      </a:cubicBezTo>
                      <a:lnTo>
                        <a:pt x="4424" y="984"/>
                      </a:lnTo>
                      <a:cubicBezTo>
                        <a:pt x="4439" y="991"/>
                        <a:pt x="4449" y="1005"/>
                        <a:pt x="4449" y="1021"/>
                      </a:cubicBezTo>
                      <a:lnTo>
                        <a:pt x="4449" y="1867"/>
                      </a:lnTo>
                      <a:cubicBezTo>
                        <a:pt x="4449" y="1879"/>
                        <a:pt x="4442" y="1891"/>
                        <a:pt x="4432" y="1899"/>
                      </a:cubicBezTo>
                      <a:cubicBezTo>
                        <a:pt x="4425" y="1904"/>
                        <a:pt x="4417" y="1907"/>
                        <a:pt x="4408" y="1907"/>
                      </a:cubicBezTo>
                      <a:cubicBezTo>
                        <a:pt x="4404" y="1907"/>
                        <a:pt x="4400" y="1906"/>
                        <a:pt x="4396" y="1905"/>
                      </a:cubicBezTo>
                      <a:lnTo>
                        <a:pt x="3717" y="1696"/>
                      </a:lnTo>
                      <a:cubicBezTo>
                        <a:pt x="3700" y="1691"/>
                        <a:pt x="3688" y="1675"/>
                        <a:pt x="3688" y="1658"/>
                      </a:cubicBezTo>
                      <a:lnTo>
                        <a:pt x="3688" y="727"/>
                      </a:lnTo>
                      <a:lnTo>
                        <a:pt x="3688" y="727"/>
                      </a:lnTo>
                      <a:close/>
                      <a:moveTo>
                        <a:pt x="3688" y="3518"/>
                      </a:moveTo>
                      <a:lnTo>
                        <a:pt x="3688" y="2588"/>
                      </a:lnTo>
                      <a:cubicBezTo>
                        <a:pt x="3688" y="2576"/>
                        <a:pt x="3694" y="2564"/>
                        <a:pt x="3703" y="2557"/>
                      </a:cubicBezTo>
                      <a:cubicBezTo>
                        <a:pt x="3712" y="2549"/>
                        <a:pt x="3724" y="2546"/>
                        <a:pt x="3736" y="2548"/>
                      </a:cubicBezTo>
                      <a:lnTo>
                        <a:pt x="4415" y="2672"/>
                      </a:lnTo>
                      <a:cubicBezTo>
                        <a:pt x="4434" y="2676"/>
                        <a:pt x="4448" y="2692"/>
                        <a:pt x="4448" y="2712"/>
                      </a:cubicBezTo>
                      <a:lnTo>
                        <a:pt x="4448" y="3557"/>
                      </a:lnTo>
                      <a:cubicBezTo>
                        <a:pt x="4448" y="3568"/>
                        <a:pt x="4444" y="3579"/>
                        <a:pt x="4436" y="3586"/>
                      </a:cubicBezTo>
                      <a:cubicBezTo>
                        <a:pt x="4428" y="3593"/>
                        <a:pt x="4418" y="3597"/>
                        <a:pt x="4408" y="3597"/>
                      </a:cubicBezTo>
                      <a:cubicBezTo>
                        <a:pt x="4407" y="3597"/>
                        <a:pt x="4407" y="3597"/>
                        <a:pt x="4406" y="3597"/>
                      </a:cubicBezTo>
                      <a:lnTo>
                        <a:pt x="3726" y="3558"/>
                      </a:lnTo>
                      <a:cubicBezTo>
                        <a:pt x="3705" y="3557"/>
                        <a:pt x="3688" y="3539"/>
                        <a:pt x="3688" y="3518"/>
                      </a:cubicBezTo>
                      <a:close/>
                      <a:moveTo>
                        <a:pt x="5014" y="6300"/>
                      </a:moveTo>
                      <a:cubicBezTo>
                        <a:pt x="5014" y="6317"/>
                        <a:pt x="5004" y="6331"/>
                        <a:pt x="4989" y="6338"/>
                      </a:cubicBezTo>
                      <a:lnTo>
                        <a:pt x="4099" y="6676"/>
                      </a:lnTo>
                      <a:cubicBezTo>
                        <a:pt x="4094" y="6677"/>
                        <a:pt x="4089" y="6678"/>
                        <a:pt x="4085" y="6678"/>
                      </a:cubicBezTo>
                      <a:cubicBezTo>
                        <a:pt x="4077" y="6678"/>
                        <a:pt x="4069" y="6676"/>
                        <a:pt x="4062" y="6671"/>
                      </a:cubicBezTo>
                      <a:cubicBezTo>
                        <a:pt x="4051" y="6664"/>
                        <a:pt x="4045" y="6651"/>
                        <a:pt x="4045" y="6638"/>
                      </a:cubicBezTo>
                      <a:lnTo>
                        <a:pt x="4045" y="4424"/>
                      </a:lnTo>
                      <a:cubicBezTo>
                        <a:pt x="4045" y="4403"/>
                        <a:pt x="4061" y="4385"/>
                        <a:pt x="4082" y="4384"/>
                      </a:cubicBezTo>
                      <a:lnTo>
                        <a:pt x="4972" y="4323"/>
                      </a:lnTo>
                      <a:cubicBezTo>
                        <a:pt x="4983" y="4323"/>
                        <a:pt x="4994" y="4327"/>
                        <a:pt x="5002" y="4334"/>
                      </a:cubicBezTo>
                      <a:cubicBezTo>
                        <a:pt x="5010" y="4342"/>
                        <a:pt x="5015" y="4352"/>
                        <a:pt x="5015" y="4364"/>
                      </a:cubicBezTo>
                      <a:lnTo>
                        <a:pt x="5015" y="6300"/>
                      </a:lnTo>
                      <a:lnTo>
                        <a:pt x="5014" y="6300"/>
                      </a:lnTo>
                      <a:close/>
                      <a:moveTo>
                        <a:pt x="6087" y="5892"/>
                      </a:moveTo>
                      <a:cubicBezTo>
                        <a:pt x="6087" y="5909"/>
                        <a:pt x="6076" y="5924"/>
                        <a:pt x="6061" y="5930"/>
                      </a:cubicBezTo>
                      <a:lnTo>
                        <a:pt x="5467" y="6156"/>
                      </a:lnTo>
                      <a:cubicBezTo>
                        <a:pt x="5462" y="6157"/>
                        <a:pt x="5458" y="6158"/>
                        <a:pt x="5453" y="6158"/>
                      </a:cubicBezTo>
                      <a:cubicBezTo>
                        <a:pt x="5445" y="6158"/>
                        <a:pt x="5437" y="6156"/>
                        <a:pt x="5430" y="6151"/>
                      </a:cubicBezTo>
                      <a:cubicBezTo>
                        <a:pt x="5419" y="6144"/>
                        <a:pt x="5413" y="6131"/>
                        <a:pt x="5413" y="6118"/>
                      </a:cubicBezTo>
                      <a:lnTo>
                        <a:pt x="5413" y="4331"/>
                      </a:lnTo>
                      <a:cubicBezTo>
                        <a:pt x="5413" y="4310"/>
                        <a:pt x="5429" y="4293"/>
                        <a:pt x="5450" y="4291"/>
                      </a:cubicBezTo>
                      <a:lnTo>
                        <a:pt x="6044" y="4251"/>
                      </a:lnTo>
                      <a:cubicBezTo>
                        <a:pt x="6055" y="4250"/>
                        <a:pt x="6066" y="4254"/>
                        <a:pt x="6074" y="4262"/>
                      </a:cubicBezTo>
                      <a:cubicBezTo>
                        <a:pt x="6082" y="4269"/>
                        <a:pt x="6087" y="4280"/>
                        <a:pt x="6087" y="4291"/>
                      </a:cubicBezTo>
                      <a:lnTo>
                        <a:pt x="6087" y="5892"/>
                      </a:lnTo>
                      <a:close/>
                      <a:moveTo>
                        <a:pt x="6258" y="3660"/>
                      </a:moveTo>
                      <a:cubicBezTo>
                        <a:pt x="6258" y="3671"/>
                        <a:pt x="6253" y="3682"/>
                        <a:pt x="6245" y="3690"/>
                      </a:cubicBezTo>
                      <a:cubicBezTo>
                        <a:pt x="6238" y="3697"/>
                        <a:pt x="6228" y="3701"/>
                        <a:pt x="6218" y="3701"/>
                      </a:cubicBezTo>
                      <a:lnTo>
                        <a:pt x="6215" y="3701"/>
                      </a:lnTo>
                      <a:lnTo>
                        <a:pt x="5860" y="3680"/>
                      </a:lnTo>
                      <a:cubicBezTo>
                        <a:pt x="5839" y="3679"/>
                        <a:pt x="5822" y="3662"/>
                        <a:pt x="5822" y="3640"/>
                      </a:cubicBezTo>
                      <a:lnTo>
                        <a:pt x="5822" y="2977"/>
                      </a:lnTo>
                      <a:cubicBezTo>
                        <a:pt x="5822" y="2965"/>
                        <a:pt x="5828" y="2953"/>
                        <a:pt x="5837" y="2946"/>
                      </a:cubicBezTo>
                      <a:cubicBezTo>
                        <a:pt x="5846" y="2938"/>
                        <a:pt x="5858" y="2935"/>
                        <a:pt x="5870" y="2937"/>
                      </a:cubicBezTo>
                      <a:lnTo>
                        <a:pt x="6225" y="3002"/>
                      </a:lnTo>
                      <a:cubicBezTo>
                        <a:pt x="6244" y="3005"/>
                        <a:pt x="6258" y="3022"/>
                        <a:pt x="6258" y="3041"/>
                      </a:cubicBezTo>
                      <a:lnTo>
                        <a:pt x="6258" y="3660"/>
                      </a:lnTo>
                      <a:lnTo>
                        <a:pt x="6258" y="3660"/>
                      </a:lnTo>
                      <a:close/>
                      <a:moveTo>
                        <a:pt x="6258" y="2422"/>
                      </a:moveTo>
                      <a:cubicBezTo>
                        <a:pt x="6258" y="2435"/>
                        <a:pt x="6252" y="2447"/>
                        <a:pt x="6242" y="2455"/>
                      </a:cubicBezTo>
                      <a:cubicBezTo>
                        <a:pt x="6235" y="2460"/>
                        <a:pt x="6226" y="2463"/>
                        <a:pt x="6218" y="2463"/>
                      </a:cubicBezTo>
                      <a:cubicBezTo>
                        <a:pt x="6214" y="2463"/>
                        <a:pt x="6210" y="2462"/>
                        <a:pt x="6206" y="2461"/>
                      </a:cubicBezTo>
                      <a:lnTo>
                        <a:pt x="5851" y="2352"/>
                      </a:lnTo>
                      <a:cubicBezTo>
                        <a:pt x="5834" y="2346"/>
                        <a:pt x="5823" y="2331"/>
                        <a:pt x="5823" y="2313"/>
                      </a:cubicBezTo>
                      <a:lnTo>
                        <a:pt x="5823" y="1650"/>
                      </a:lnTo>
                      <a:cubicBezTo>
                        <a:pt x="5823" y="1636"/>
                        <a:pt x="5829" y="1624"/>
                        <a:pt x="5841" y="1616"/>
                      </a:cubicBezTo>
                      <a:cubicBezTo>
                        <a:pt x="5852" y="1609"/>
                        <a:pt x="5866" y="1608"/>
                        <a:pt x="5879" y="1613"/>
                      </a:cubicBezTo>
                      <a:lnTo>
                        <a:pt x="6234" y="1766"/>
                      </a:lnTo>
                      <a:cubicBezTo>
                        <a:pt x="6249" y="1773"/>
                        <a:pt x="6258" y="1787"/>
                        <a:pt x="6258" y="1803"/>
                      </a:cubicBezTo>
                      <a:lnTo>
                        <a:pt x="6258" y="2422"/>
                      </a:lnTo>
                      <a:lnTo>
                        <a:pt x="6258" y="2422"/>
                      </a:lnTo>
                      <a:close/>
                      <a:moveTo>
                        <a:pt x="6968" y="4762"/>
                      </a:moveTo>
                      <a:cubicBezTo>
                        <a:pt x="6968" y="4781"/>
                        <a:pt x="6954" y="4798"/>
                        <a:pt x="6935" y="4801"/>
                      </a:cubicBezTo>
                      <a:lnTo>
                        <a:pt x="6677" y="4851"/>
                      </a:lnTo>
                      <a:cubicBezTo>
                        <a:pt x="6674" y="4852"/>
                        <a:pt x="6672" y="4852"/>
                        <a:pt x="6669" y="4852"/>
                      </a:cubicBezTo>
                      <a:cubicBezTo>
                        <a:pt x="6660" y="4852"/>
                        <a:pt x="6651" y="4848"/>
                        <a:pt x="6644" y="4842"/>
                      </a:cubicBezTo>
                      <a:cubicBezTo>
                        <a:pt x="6635" y="4835"/>
                        <a:pt x="6629" y="4824"/>
                        <a:pt x="6629" y="4812"/>
                      </a:cubicBezTo>
                      <a:lnTo>
                        <a:pt x="6629" y="4249"/>
                      </a:lnTo>
                      <a:cubicBezTo>
                        <a:pt x="6629" y="4228"/>
                        <a:pt x="6646" y="4210"/>
                        <a:pt x="6667" y="4209"/>
                      </a:cubicBezTo>
                      <a:lnTo>
                        <a:pt x="6925" y="4191"/>
                      </a:lnTo>
                      <a:cubicBezTo>
                        <a:pt x="6936" y="4191"/>
                        <a:pt x="6947" y="4195"/>
                        <a:pt x="6955" y="4202"/>
                      </a:cubicBezTo>
                      <a:cubicBezTo>
                        <a:pt x="6963" y="4210"/>
                        <a:pt x="6968" y="4220"/>
                        <a:pt x="6968" y="4232"/>
                      </a:cubicBezTo>
                      <a:lnTo>
                        <a:pt x="6968" y="4762"/>
                      </a:lnTo>
                      <a:lnTo>
                        <a:pt x="6968" y="4762"/>
                      </a:lnTo>
                      <a:close/>
                      <a:moveTo>
                        <a:pt x="6968" y="3701"/>
                      </a:moveTo>
                      <a:cubicBezTo>
                        <a:pt x="6968" y="3712"/>
                        <a:pt x="6963" y="3723"/>
                        <a:pt x="6955" y="3730"/>
                      </a:cubicBezTo>
                      <a:cubicBezTo>
                        <a:pt x="6947" y="3737"/>
                        <a:pt x="6938" y="3741"/>
                        <a:pt x="6927" y="3741"/>
                      </a:cubicBezTo>
                      <a:lnTo>
                        <a:pt x="6925" y="3741"/>
                      </a:lnTo>
                      <a:lnTo>
                        <a:pt x="6667" y="3726"/>
                      </a:lnTo>
                      <a:cubicBezTo>
                        <a:pt x="6646" y="3725"/>
                        <a:pt x="6629" y="3708"/>
                        <a:pt x="6629" y="3686"/>
                      </a:cubicBezTo>
                      <a:lnTo>
                        <a:pt x="6629" y="3124"/>
                      </a:lnTo>
                      <a:cubicBezTo>
                        <a:pt x="6629" y="3112"/>
                        <a:pt x="6634" y="3101"/>
                        <a:pt x="6644" y="3093"/>
                      </a:cubicBezTo>
                      <a:cubicBezTo>
                        <a:pt x="6653" y="3085"/>
                        <a:pt x="6665" y="3082"/>
                        <a:pt x="6677" y="3084"/>
                      </a:cubicBezTo>
                      <a:lnTo>
                        <a:pt x="6934" y="3131"/>
                      </a:lnTo>
                      <a:cubicBezTo>
                        <a:pt x="6953" y="3135"/>
                        <a:pt x="6967" y="3151"/>
                        <a:pt x="6967" y="3171"/>
                      </a:cubicBezTo>
                      <a:lnTo>
                        <a:pt x="6967" y="3701"/>
                      </a:lnTo>
                      <a:lnTo>
                        <a:pt x="6968" y="3701"/>
                      </a:lnTo>
                      <a:close/>
                      <a:moveTo>
                        <a:pt x="7404" y="4678"/>
                      </a:moveTo>
                      <a:cubicBezTo>
                        <a:pt x="7404" y="4697"/>
                        <a:pt x="7390" y="4714"/>
                        <a:pt x="7371" y="4717"/>
                      </a:cubicBezTo>
                      <a:lnTo>
                        <a:pt x="7165" y="4757"/>
                      </a:lnTo>
                      <a:cubicBezTo>
                        <a:pt x="7162" y="4757"/>
                        <a:pt x="7160" y="4758"/>
                        <a:pt x="7157" y="4758"/>
                      </a:cubicBezTo>
                      <a:cubicBezTo>
                        <a:pt x="7148" y="4758"/>
                        <a:pt x="7139" y="4754"/>
                        <a:pt x="7132" y="4748"/>
                      </a:cubicBezTo>
                      <a:cubicBezTo>
                        <a:pt x="7122" y="4741"/>
                        <a:pt x="7117" y="4729"/>
                        <a:pt x="7117" y="4717"/>
                      </a:cubicBezTo>
                      <a:lnTo>
                        <a:pt x="7117" y="4216"/>
                      </a:lnTo>
                      <a:cubicBezTo>
                        <a:pt x="7117" y="4195"/>
                        <a:pt x="7134" y="4177"/>
                        <a:pt x="7155" y="4176"/>
                      </a:cubicBezTo>
                      <a:lnTo>
                        <a:pt x="7361" y="4162"/>
                      </a:lnTo>
                      <a:cubicBezTo>
                        <a:pt x="7372" y="4161"/>
                        <a:pt x="7383" y="4165"/>
                        <a:pt x="7391" y="4172"/>
                      </a:cubicBezTo>
                      <a:cubicBezTo>
                        <a:pt x="7399" y="4180"/>
                        <a:pt x="7404" y="4191"/>
                        <a:pt x="7404" y="4202"/>
                      </a:cubicBezTo>
                      <a:lnTo>
                        <a:pt x="7404" y="4678"/>
                      </a:lnTo>
                      <a:lnTo>
                        <a:pt x="7404" y="4678"/>
                      </a:lnTo>
                      <a:close/>
                      <a:moveTo>
                        <a:pt x="7404" y="3726"/>
                      </a:moveTo>
                      <a:cubicBezTo>
                        <a:pt x="7404" y="3737"/>
                        <a:pt x="7399" y="3748"/>
                        <a:pt x="7391" y="3755"/>
                      </a:cubicBezTo>
                      <a:cubicBezTo>
                        <a:pt x="7384" y="3762"/>
                        <a:pt x="7374" y="3766"/>
                        <a:pt x="7364" y="3766"/>
                      </a:cubicBezTo>
                      <a:cubicBezTo>
                        <a:pt x="7363" y="3766"/>
                        <a:pt x="7362" y="3766"/>
                        <a:pt x="7361" y="3766"/>
                      </a:cubicBezTo>
                      <a:lnTo>
                        <a:pt x="7155" y="3754"/>
                      </a:lnTo>
                      <a:cubicBezTo>
                        <a:pt x="7134" y="3753"/>
                        <a:pt x="7117" y="3736"/>
                        <a:pt x="7117" y="3714"/>
                      </a:cubicBezTo>
                      <a:lnTo>
                        <a:pt x="7117" y="3219"/>
                      </a:lnTo>
                      <a:cubicBezTo>
                        <a:pt x="7117" y="3207"/>
                        <a:pt x="7122" y="3196"/>
                        <a:pt x="7131" y="3188"/>
                      </a:cubicBezTo>
                      <a:cubicBezTo>
                        <a:pt x="7140" y="3181"/>
                        <a:pt x="7152" y="3177"/>
                        <a:pt x="7164" y="3179"/>
                      </a:cubicBezTo>
                      <a:lnTo>
                        <a:pt x="7370" y="3210"/>
                      </a:lnTo>
                      <a:cubicBezTo>
                        <a:pt x="7390" y="3213"/>
                        <a:pt x="7404" y="3230"/>
                        <a:pt x="7404" y="3250"/>
                      </a:cubicBezTo>
                      <a:lnTo>
                        <a:pt x="7404" y="3726"/>
                      </a:lnTo>
                      <a:lnTo>
                        <a:pt x="7404" y="3726"/>
                      </a:lnTo>
                      <a:close/>
                    </a:path>
                  </a:pathLst>
                </a:custGeom>
                <a:solidFill>
                  <a:schemeClr val="accent5"/>
                </a:solidFill>
                <a:ln w="12700" cap="flat">
                  <a:noFill/>
                  <a:miter lim="400000"/>
                </a:ln>
                <a:effectLst/>
              </p:spPr>
              <p:txBody>
                <a:bodyPr wrap="square" lIns="68580" tIns="34290" rIns="68580" bIns="34290" anchor="ctr">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sz="1350">
                    <a:solidFill>
                      <a:schemeClr val="tx1">
                        <a:lumMod val="85000"/>
                        <a:lumOff val="15000"/>
                      </a:schemeClr>
                    </a:solidFill>
                    <a:cs typeface="+mn-ea"/>
                    <a:sym typeface="+mn-lt"/>
                  </a:endParaRPr>
                </a:p>
              </p:txBody>
            </p:sp>
          </p:grpSp>
          <p:cxnSp>
            <p:nvCxnSpPr>
              <p:cNvPr id="16" name="直接连接符 15"/>
              <p:cNvCxnSpPr/>
              <p:nvPr/>
            </p:nvCxnSpPr>
            <p:spPr>
              <a:xfrm>
                <a:off x="5486400" y="3256327"/>
                <a:ext cx="603408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8" name="ísľiḑè"/>
            <p:cNvSpPr/>
            <p:nvPr/>
          </p:nvSpPr>
          <p:spPr>
            <a:xfrm>
              <a:off x="669925" y="2485691"/>
              <a:ext cx="2613001" cy="442503"/>
            </a:xfrm>
            <a:prstGeom prst="roundRect">
              <a:avLst>
                <a:gd name="adj" fmla="val 21525"/>
              </a:avLst>
            </a:prstGeom>
            <a:solidFill>
              <a:schemeClr val="accent5"/>
            </a:solidFill>
            <a:ln w="12700" cap="flat">
              <a:noFill/>
              <a:miter lim="400000"/>
            </a:ln>
            <a:effectLst/>
          </p:spPr>
          <p:txBody>
            <a:bodyPr wrap="square" lIns="68580" tIns="34290" rIns="68580" bIns="34290" anchor="ctr">
              <a:normAutofit/>
            </a:bodyPr>
            <a:lstStyle/>
            <a:p>
              <a:pPr algn="ctr"/>
              <a:endParaRPr sz="1015">
                <a:solidFill>
                  <a:schemeClr val="tx1">
                    <a:lumMod val="50000"/>
                    <a:lumOff val="50000"/>
                  </a:schemeClr>
                </a:solidFill>
                <a:cs typeface="+mn-ea"/>
                <a:sym typeface="+mn-lt"/>
              </a:endParaRPr>
            </a:p>
          </p:txBody>
        </p:sp>
        <p:sp>
          <p:nvSpPr>
            <p:cNvPr id="9" name="išlîḋê"/>
            <p:cNvSpPr/>
            <p:nvPr/>
          </p:nvSpPr>
          <p:spPr>
            <a:xfrm>
              <a:off x="951791" y="2341215"/>
              <a:ext cx="658232" cy="6582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68580" tIns="34290" rIns="68580" bIns="34290" anchor="ctr">
              <a:normAutofit/>
            </a:bodyPr>
            <a:lstStyle/>
            <a:p>
              <a:pPr algn="ctr"/>
              <a:endParaRPr sz="1015">
                <a:solidFill>
                  <a:schemeClr val="tx1">
                    <a:lumMod val="85000"/>
                    <a:lumOff val="15000"/>
                  </a:schemeClr>
                </a:solidFill>
                <a:cs typeface="+mn-ea"/>
                <a:sym typeface="+mn-lt"/>
              </a:endParaRPr>
            </a:p>
          </p:txBody>
        </p:sp>
        <p:sp>
          <p:nvSpPr>
            <p:cNvPr id="10" name="îŝļîḋè"/>
            <p:cNvSpPr/>
            <p:nvPr/>
          </p:nvSpPr>
          <p:spPr>
            <a:xfrm>
              <a:off x="1712322" y="2497499"/>
              <a:ext cx="1499260" cy="466091"/>
            </a:xfrm>
            <a:prstGeom prst="rect">
              <a:avLst/>
            </a:prstGeom>
            <a:noFill/>
            <a:ln w="12700" cap="flat">
              <a:noFill/>
              <a:miter lim="400000"/>
            </a:ln>
            <a:effectLst/>
          </p:spPr>
          <p:txBody>
            <a:bodyPr wrap="square" lIns="68580" tIns="34290" rIns="68580" bIns="34290" anchor="ctr">
              <a:normAutofit/>
            </a:bodyPr>
            <a:lstStyle/>
            <a:p>
              <a:pPr>
                <a:spcBef>
                  <a:spcPct val="0"/>
                </a:spcBef>
              </a:pPr>
              <a:r>
                <a:rPr lang="zh-CN" altLang="en-US" sz="1015" dirty="0">
                  <a:solidFill>
                    <a:schemeClr val="bg1"/>
                  </a:solidFill>
                  <a:cs typeface="+mn-ea"/>
                  <a:sym typeface="+mn-lt"/>
                </a:rPr>
                <a:t>输入</a:t>
              </a:r>
              <a:r>
                <a:rPr lang="zh-CN" altLang="en-US" sz="1015" b="1" dirty="0">
                  <a:solidFill>
                    <a:schemeClr val="bg1"/>
                  </a:solidFill>
                  <a:cs typeface="+mn-ea"/>
                  <a:sym typeface="+mn-lt"/>
                </a:rPr>
                <a:t>文本</a:t>
              </a:r>
              <a:endParaRPr lang="en-US" altLang="zh-CN" sz="1015" b="1" dirty="0">
                <a:solidFill>
                  <a:schemeClr val="bg1"/>
                </a:solidFill>
                <a:cs typeface="+mn-ea"/>
                <a:sym typeface="+mn-lt"/>
              </a:endParaRPr>
            </a:p>
          </p:txBody>
        </p:sp>
        <p:sp>
          <p:nvSpPr>
            <p:cNvPr id="11" name="ïšḻïḓé"/>
            <p:cNvSpPr/>
            <p:nvPr/>
          </p:nvSpPr>
          <p:spPr>
            <a:xfrm>
              <a:off x="1059657" y="2449082"/>
              <a:ext cx="442501" cy="4425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63500" cap="flat">
              <a:solidFill>
                <a:srgbClr val="4472C4"/>
              </a:solidFill>
              <a:prstDash val="solid"/>
              <a:miter lim="400000"/>
            </a:ln>
            <a:effectLst/>
          </p:spPr>
          <p:txBody>
            <a:bodyPr wrap="square" lIns="68580" tIns="34290" rIns="68580" bIns="34290" anchor="ctr">
              <a:normAutofit/>
            </a:bodyPr>
            <a:lstStyle/>
            <a:p>
              <a:pPr algn="ctr"/>
              <a:endParaRPr sz="1015">
                <a:solidFill>
                  <a:schemeClr val="tx1">
                    <a:lumMod val="85000"/>
                    <a:lumOff val="15000"/>
                  </a:schemeClr>
                </a:solidFill>
                <a:cs typeface="+mn-ea"/>
                <a:sym typeface="+mn-lt"/>
              </a:endParaRPr>
            </a:p>
          </p:txBody>
        </p:sp>
        <p:sp>
          <p:nvSpPr>
            <p:cNvPr id="12" name="i$ļiḋè"/>
            <p:cNvSpPr/>
            <p:nvPr/>
          </p:nvSpPr>
          <p:spPr>
            <a:xfrm>
              <a:off x="1161958" y="2569972"/>
              <a:ext cx="237901" cy="200720"/>
            </a:xfrm>
            <a:custGeom>
              <a:avLst/>
              <a:gdLst/>
              <a:ahLst/>
              <a:cxnLst>
                <a:cxn ang="0">
                  <a:pos x="wd2" y="hd2"/>
                </a:cxn>
                <a:cxn ang="5400000">
                  <a:pos x="wd2" y="hd2"/>
                </a:cxn>
                <a:cxn ang="10800000">
                  <a:pos x="wd2" y="hd2"/>
                </a:cxn>
                <a:cxn ang="16200000">
                  <a:pos x="wd2" y="hd2"/>
                </a:cxn>
              </a:cxnLst>
              <a:rect l="0" t="0" r="r" b="b"/>
              <a:pathLst>
                <a:path w="21600" h="21600" extrusionOk="0">
                  <a:moveTo>
                    <a:pt x="7427" y="0"/>
                  </a:moveTo>
                  <a:cubicBezTo>
                    <a:pt x="6595" y="0"/>
                    <a:pt x="5854" y="590"/>
                    <a:pt x="5543" y="1508"/>
                  </a:cubicBezTo>
                  <a:lnTo>
                    <a:pt x="4621" y="4258"/>
                  </a:lnTo>
                  <a:lnTo>
                    <a:pt x="1689" y="4833"/>
                  </a:lnTo>
                  <a:cubicBezTo>
                    <a:pt x="708" y="5026"/>
                    <a:pt x="0" y="6024"/>
                    <a:pt x="0" y="7204"/>
                  </a:cubicBezTo>
                  <a:lnTo>
                    <a:pt x="0" y="19206"/>
                  </a:lnTo>
                  <a:cubicBezTo>
                    <a:pt x="0" y="20530"/>
                    <a:pt x="912" y="21600"/>
                    <a:pt x="2029" y="21600"/>
                  </a:cubicBezTo>
                  <a:lnTo>
                    <a:pt x="19571" y="21600"/>
                  </a:lnTo>
                  <a:cubicBezTo>
                    <a:pt x="20687" y="21600"/>
                    <a:pt x="21600" y="20530"/>
                    <a:pt x="21600" y="19206"/>
                  </a:cubicBezTo>
                  <a:lnTo>
                    <a:pt x="21600" y="7204"/>
                  </a:lnTo>
                  <a:cubicBezTo>
                    <a:pt x="21600" y="6024"/>
                    <a:pt x="20892" y="5026"/>
                    <a:pt x="19911" y="4833"/>
                  </a:cubicBezTo>
                  <a:lnTo>
                    <a:pt x="16979" y="4258"/>
                  </a:lnTo>
                  <a:lnTo>
                    <a:pt x="16057" y="1508"/>
                  </a:lnTo>
                  <a:cubicBezTo>
                    <a:pt x="15747" y="591"/>
                    <a:pt x="15005" y="0"/>
                    <a:pt x="14173" y="0"/>
                  </a:cubicBezTo>
                  <a:lnTo>
                    <a:pt x="7427" y="0"/>
                  </a:lnTo>
                  <a:close/>
                  <a:moveTo>
                    <a:pt x="7320" y="1841"/>
                  </a:moveTo>
                  <a:lnTo>
                    <a:pt x="14067" y="1841"/>
                  </a:lnTo>
                  <a:cubicBezTo>
                    <a:pt x="14342" y="1841"/>
                    <a:pt x="14595" y="2044"/>
                    <a:pt x="14698" y="2348"/>
                  </a:cubicBezTo>
                  <a:lnTo>
                    <a:pt x="15901" y="5926"/>
                  </a:lnTo>
                  <a:lnTo>
                    <a:pt x="19581" y="6651"/>
                  </a:lnTo>
                  <a:cubicBezTo>
                    <a:pt x="19906" y="6715"/>
                    <a:pt x="20144" y="7054"/>
                    <a:pt x="20144" y="7445"/>
                  </a:cubicBezTo>
                  <a:cubicBezTo>
                    <a:pt x="20144" y="7445"/>
                    <a:pt x="20144" y="19448"/>
                    <a:pt x="20144" y="19448"/>
                  </a:cubicBezTo>
                  <a:cubicBezTo>
                    <a:pt x="20144" y="19890"/>
                    <a:pt x="19837" y="20242"/>
                    <a:pt x="19464" y="20242"/>
                  </a:cubicBezTo>
                  <a:lnTo>
                    <a:pt x="1922" y="20242"/>
                  </a:lnTo>
                  <a:cubicBezTo>
                    <a:pt x="1549" y="20242"/>
                    <a:pt x="1243" y="19890"/>
                    <a:pt x="1243" y="19448"/>
                  </a:cubicBezTo>
                  <a:lnTo>
                    <a:pt x="1243" y="7445"/>
                  </a:lnTo>
                  <a:cubicBezTo>
                    <a:pt x="1243" y="7054"/>
                    <a:pt x="1480" y="6715"/>
                    <a:pt x="1806" y="6651"/>
                  </a:cubicBezTo>
                  <a:lnTo>
                    <a:pt x="5485" y="5926"/>
                  </a:lnTo>
                  <a:lnTo>
                    <a:pt x="6689" y="2348"/>
                  </a:lnTo>
                  <a:cubicBezTo>
                    <a:pt x="6792" y="2044"/>
                    <a:pt x="7043" y="1841"/>
                    <a:pt x="7320" y="1841"/>
                  </a:cubicBezTo>
                  <a:close/>
                  <a:moveTo>
                    <a:pt x="10679" y="5892"/>
                  </a:moveTo>
                  <a:cubicBezTo>
                    <a:pt x="7695" y="5892"/>
                    <a:pt x="5281" y="8755"/>
                    <a:pt x="5281" y="12290"/>
                  </a:cubicBezTo>
                  <a:cubicBezTo>
                    <a:pt x="5281" y="15826"/>
                    <a:pt x="7695" y="18689"/>
                    <a:pt x="10679" y="18689"/>
                  </a:cubicBezTo>
                  <a:cubicBezTo>
                    <a:pt x="13661" y="18689"/>
                    <a:pt x="16076" y="15826"/>
                    <a:pt x="16076" y="12290"/>
                  </a:cubicBezTo>
                  <a:cubicBezTo>
                    <a:pt x="16076" y="8755"/>
                    <a:pt x="13661" y="5892"/>
                    <a:pt x="10679" y="5892"/>
                  </a:cubicBezTo>
                  <a:close/>
                  <a:moveTo>
                    <a:pt x="10261" y="7376"/>
                  </a:moveTo>
                  <a:cubicBezTo>
                    <a:pt x="11295" y="7282"/>
                    <a:pt x="12363" y="7653"/>
                    <a:pt x="13212" y="8516"/>
                  </a:cubicBezTo>
                  <a:cubicBezTo>
                    <a:pt x="14911" y="10240"/>
                    <a:pt x="15105" y="13280"/>
                    <a:pt x="13649" y="15294"/>
                  </a:cubicBezTo>
                  <a:cubicBezTo>
                    <a:pt x="12194" y="17308"/>
                    <a:pt x="9639" y="17537"/>
                    <a:pt x="7941" y="15812"/>
                  </a:cubicBezTo>
                  <a:cubicBezTo>
                    <a:pt x="6242" y="14086"/>
                    <a:pt x="6039" y="11058"/>
                    <a:pt x="7494" y="9045"/>
                  </a:cubicBezTo>
                  <a:cubicBezTo>
                    <a:pt x="8222" y="8038"/>
                    <a:pt x="9228" y="7470"/>
                    <a:pt x="10261" y="7376"/>
                  </a:cubicBezTo>
                  <a:close/>
                  <a:moveTo>
                    <a:pt x="10776" y="8838"/>
                  </a:moveTo>
                  <a:cubicBezTo>
                    <a:pt x="9285" y="8838"/>
                    <a:pt x="8077" y="10270"/>
                    <a:pt x="8077" y="12037"/>
                  </a:cubicBezTo>
                  <a:cubicBezTo>
                    <a:pt x="8077" y="12258"/>
                    <a:pt x="8229" y="12440"/>
                    <a:pt x="8417" y="12440"/>
                  </a:cubicBezTo>
                  <a:cubicBezTo>
                    <a:pt x="8603" y="12440"/>
                    <a:pt x="8756" y="12258"/>
                    <a:pt x="8756" y="12037"/>
                  </a:cubicBezTo>
                  <a:cubicBezTo>
                    <a:pt x="8756" y="10711"/>
                    <a:pt x="9657" y="9643"/>
                    <a:pt x="10776" y="9643"/>
                  </a:cubicBezTo>
                  <a:cubicBezTo>
                    <a:pt x="10962" y="9643"/>
                    <a:pt x="11116" y="9461"/>
                    <a:pt x="11116" y="9241"/>
                  </a:cubicBezTo>
                  <a:cubicBezTo>
                    <a:pt x="11116" y="9020"/>
                    <a:pt x="10962" y="8838"/>
                    <a:pt x="10776" y="8838"/>
                  </a:cubicBezTo>
                  <a:close/>
                </a:path>
              </a:pathLst>
            </a:custGeom>
            <a:solidFill>
              <a:schemeClr val="accent5"/>
            </a:solidFill>
            <a:ln w="12700" cap="flat">
              <a:noFill/>
              <a:miter lim="400000"/>
            </a:ln>
            <a:effectLst/>
          </p:spPr>
          <p:txBody>
            <a:bodyPr wrap="square" lIns="68580" tIns="34290" rIns="68580" bIns="34290" anchor="ctr">
              <a:normAutofit fontScale="62500" lnSpcReduction="20000"/>
            </a:bodyPr>
            <a:lstStyle/>
            <a:p>
              <a:pPr algn="ctr"/>
              <a:endParaRPr sz="1015">
                <a:solidFill>
                  <a:schemeClr val="tx1">
                    <a:lumMod val="85000"/>
                    <a:lumOff val="15000"/>
                  </a:schemeClr>
                </a:solidFill>
                <a:cs typeface="+mn-ea"/>
                <a:sym typeface="+mn-lt"/>
              </a:endParaRPr>
            </a:p>
          </p:txBody>
        </p:sp>
      </p:grpSp>
      <p:sp>
        <p:nvSpPr>
          <p:cNvPr id="31" name="矩形 30"/>
          <p:cNvSpPr/>
          <p:nvPr/>
        </p:nvSpPr>
        <p:spPr>
          <a:xfrm>
            <a:off x="4388607" y="2160200"/>
            <a:ext cx="2019994" cy="691023"/>
          </a:xfrm>
          <a:prstGeom prst="rect">
            <a:avLst/>
          </a:prstGeom>
        </p:spPr>
        <p:txBody>
          <a:bodyPr wrap="square">
            <a:spAutoFit/>
            <a:scene3d>
              <a:camera prst="orthographicFront"/>
              <a:lightRig rig="threePt" dir="t"/>
            </a:scene3d>
          </a:bodyPr>
          <a:lstStyle/>
          <a:p>
            <a:pPr>
              <a:lnSpc>
                <a:spcPct val="150000"/>
              </a:lnSpc>
            </a:pPr>
            <a:r>
              <a:rPr lang="zh-CN" altLang="en-US" sz="900" dirty="0">
                <a:solidFill>
                  <a:schemeClr val="tx1">
                    <a:lumMod val="65000"/>
                    <a:lumOff val="35000"/>
                  </a:schemeClr>
                </a:solidFill>
                <a:cs typeface="+mn-ea"/>
                <a:sym typeface="+mn-lt"/>
              </a:rPr>
              <a:t>您的内容打在这里，或者通过复制您的文本后，在此您的内容打者通过复制您的文本后，在此框中选择粘贴。</a:t>
            </a:r>
          </a:p>
        </p:txBody>
      </p:sp>
      <p:sp>
        <p:nvSpPr>
          <p:cNvPr id="32" name="矩形 31"/>
          <p:cNvSpPr/>
          <p:nvPr/>
        </p:nvSpPr>
        <p:spPr>
          <a:xfrm>
            <a:off x="4383048" y="1908357"/>
            <a:ext cx="1391169" cy="275332"/>
          </a:xfrm>
          <a:prstGeom prst="rect">
            <a:avLst/>
          </a:prstGeom>
        </p:spPr>
        <p:txBody>
          <a:bodyPr wrap="square">
            <a:spAutoFit/>
            <a:scene3d>
              <a:camera prst="orthographicFront"/>
              <a:lightRig rig="threePt" dir="t"/>
            </a:scene3d>
          </a:bodyPr>
          <a:lstStyle/>
          <a:p>
            <a:pPr>
              <a:lnSpc>
                <a:spcPct val="130000"/>
              </a:lnSpc>
            </a:pPr>
            <a:r>
              <a:rPr lang="zh-CN" altLang="en-US" sz="1015" dirty="0">
                <a:solidFill>
                  <a:schemeClr val="tx1">
                    <a:lumMod val="85000"/>
                    <a:lumOff val="15000"/>
                  </a:schemeClr>
                </a:solidFill>
                <a:cs typeface="+mn-ea"/>
                <a:sym typeface="+mn-lt"/>
              </a:rPr>
              <a:t>输入标题</a:t>
            </a:r>
          </a:p>
        </p:txBody>
      </p:sp>
      <p:sp>
        <p:nvSpPr>
          <p:cNvPr id="33" name="矩形 32"/>
          <p:cNvSpPr/>
          <p:nvPr/>
        </p:nvSpPr>
        <p:spPr>
          <a:xfrm>
            <a:off x="4388607" y="3328140"/>
            <a:ext cx="2019994" cy="691023"/>
          </a:xfrm>
          <a:prstGeom prst="rect">
            <a:avLst/>
          </a:prstGeom>
        </p:spPr>
        <p:txBody>
          <a:bodyPr wrap="square">
            <a:spAutoFit/>
            <a:scene3d>
              <a:camera prst="orthographicFront"/>
              <a:lightRig rig="threePt" dir="t"/>
            </a:scene3d>
          </a:bodyPr>
          <a:lstStyle/>
          <a:p>
            <a:pPr>
              <a:lnSpc>
                <a:spcPct val="150000"/>
              </a:lnSpc>
            </a:pPr>
            <a:r>
              <a:rPr lang="zh-CN" altLang="en-US" sz="900" dirty="0">
                <a:solidFill>
                  <a:schemeClr val="tx1">
                    <a:lumMod val="65000"/>
                    <a:lumOff val="35000"/>
                  </a:schemeClr>
                </a:solidFill>
                <a:cs typeface="+mn-ea"/>
                <a:sym typeface="+mn-lt"/>
              </a:rPr>
              <a:t>您的内容打在这里，或者通过复制您的文本后，在此您的内容打者通过复制您的文本后，在此框中选择粘贴。</a:t>
            </a:r>
          </a:p>
        </p:txBody>
      </p:sp>
      <p:sp>
        <p:nvSpPr>
          <p:cNvPr id="34" name="矩形 33"/>
          <p:cNvSpPr/>
          <p:nvPr/>
        </p:nvSpPr>
        <p:spPr>
          <a:xfrm>
            <a:off x="4383048" y="3076298"/>
            <a:ext cx="1391169" cy="275332"/>
          </a:xfrm>
          <a:prstGeom prst="rect">
            <a:avLst/>
          </a:prstGeom>
        </p:spPr>
        <p:txBody>
          <a:bodyPr wrap="square">
            <a:spAutoFit/>
            <a:scene3d>
              <a:camera prst="orthographicFront"/>
              <a:lightRig rig="threePt" dir="t"/>
            </a:scene3d>
          </a:bodyPr>
          <a:lstStyle/>
          <a:p>
            <a:pPr>
              <a:lnSpc>
                <a:spcPct val="130000"/>
              </a:lnSpc>
            </a:pPr>
            <a:r>
              <a:rPr lang="zh-CN" altLang="en-US" sz="1015" dirty="0">
                <a:solidFill>
                  <a:schemeClr val="tx1">
                    <a:lumMod val="85000"/>
                    <a:lumOff val="15000"/>
                  </a:schemeClr>
                </a:solidFill>
                <a:cs typeface="+mn-ea"/>
                <a:sym typeface="+mn-lt"/>
              </a:rPr>
              <a:t>输入标题</a:t>
            </a:r>
          </a:p>
        </p:txBody>
      </p:sp>
      <p:sp>
        <p:nvSpPr>
          <p:cNvPr id="35" name="矩形 34"/>
          <p:cNvSpPr/>
          <p:nvPr/>
        </p:nvSpPr>
        <p:spPr>
          <a:xfrm>
            <a:off x="6759606" y="2179322"/>
            <a:ext cx="2019994" cy="691023"/>
          </a:xfrm>
          <a:prstGeom prst="rect">
            <a:avLst/>
          </a:prstGeom>
        </p:spPr>
        <p:txBody>
          <a:bodyPr wrap="square">
            <a:spAutoFit/>
            <a:scene3d>
              <a:camera prst="orthographicFront"/>
              <a:lightRig rig="threePt" dir="t"/>
            </a:scene3d>
          </a:bodyPr>
          <a:lstStyle/>
          <a:p>
            <a:pPr>
              <a:lnSpc>
                <a:spcPct val="150000"/>
              </a:lnSpc>
            </a:pPr>
            <a:r>
              <a:rPr lang="zh-CN" altLang="en-US" sz="900" dirty="0">
                <a:solidFill>
                  <a:schemeClr val="tx1">
                    <a:lumMod val="65000"/>
                    <a:lumOff val="35000"/>
                  </a:schemeClr>
                </a:solidFill>
                <a:cs typeface="+mn-ea"/>
                <a:sym typeface="+mn-lt"/>
              </a:rPr>
              <a:t>您的内容打在这里，或者通过复制您的文本后，在此您的内容打者通过复制您的文本后，在此框中选择粘贴。</a:t>
            </a:r>
          </a:p>
        </p:txBody>
      </p:sp>
      <p:sp>
        <p:nvSpPr>
          <p:cNvPr id="36" name="矩形 35"/>
          <p:cNvSpPr/>
          <p:nvPr/>
        </p:nvSpPr>
        <p:spPr>
          <a:xfrm>
            <a:off x="6754047" y="1927479"/>
            <a:ext cx="1391169" cy="275332"/>
          </a:xfrm>
          <a:prstGeom prst="rect">
            <a:avLst/>
          </a:prstGeom>
        </p:spPr>
        <p:txBody>
          <a:bodyPr wrap="square">
            <a:spAutoFit/>
            <a:scene3d>
              <a:camera prst="orthographicFront"/>
              <a:lightRig rig="threePt" dir="t"/>
            </a:scene3d>
          </a:bodyPr>
          <a:lstStyle/>
          <a:p>
            <a:pPr>
              <a:lnSpc>
                <a:spcPct val="130000"/>
              </a:lnSpc>
            </a:pPr>
            <a:r>
              <a:rPr lang="zh-CN" altLang="en-US" sz="1015" dirty="0">
                <a:solidFill>
                  <a:schemeClr val="tx1">
                    <a:lumMod val="85000"/>
                    <a:lumOff val="15000"/>
                  </a:schemeClr>
                </a:solidFill>
                <a:cs typeface="+mn-ea"/>
                <a:sym typeface="+mn-lt"/>
              </a:rPr>
              <a:t>输入标题</a:t>
            </a:r>
          </a:p>
        </p:txBody>
      </p:sp>
      <p:sp>
        <p:nvSpPr>
          <p:cNvPr id="37" name="矩形 36"/>
          <p:cNvSpPr/>
          <p:nvPr/>
        </p:nvSpPr>
        <p:spPr>
          <a:xfrm>
            <a:off x="6759606" y="3347262"/>
            <a:ext cx="2019994" cy="691023"/>
          </a:xfrm>
          <a:prstGeom prst="rect">
            <a:avLst/>
          </a:prstGeom>
        </p:spPr>
        <p:txBody>
          <a:bodyPr wrap="square">
            <a:spAutoFit/>
            <a:scene3d>
              <a:camera prst="orthographicFront"/>
              <a:lightRig rig="threePt" dir="t"/>
            </a:scene3d>
          </a:bodyPr>
          <a:lstStyle/>
          <a:p>
            <a:pPr>
              <a:lnSpc>
                <a:spcPct val="150000"/>
              </a:lnSpc>
            </a:pPr>
            <a:r>
              <a:rPr lang="zh-CN" altLang="en-US" sz="900" dirty="0">
                <a:solidFill>
                  <a:schemeClr val="tx1">
                    <a:lumMod val="65000"/>
                    <a:lumOff val="35000"/>
                  </a:schemeClr>
                </a:solidFill>
                <a:cs typeface="+mn-ea"/>
                <a:sym typeface="+mn-lt"/>
              </a:rPr>
              <a:t>您的内容打在这里，或者通过复制您的文本后，在此您的内容打者通过复制您的文本后，在此框中选择粘贴。</a:t>
            </a:r>
          </a:p>
        </p:txBody>
      </p:sp>
      <p:sp>
        <p:nvSpPr>
          <p:cNvPr id="38" name="矩形 37"/>
          <p:cNvSpPr/>
          <p:nvPr/>
        </p:nvSpPr>
        <p:spPr>
          <a:xfrm>
            <a:off x="6754047" y="3095420"/>
            <a:ext cx="1391169" cy="275332"/>
          </a:xfrm>
          <a:prstGeom prst="rect">
            <a:avLst/>
          </a:prstGeom>
        </p:spPr>
        <p:txBody>
          <a:bodyPr wrap="square">
            <a:spAutoFit/>
            <a:scene3d>
              <a:camera prst="orthographicFront"/>
              <a:lightRig rig="threePt" dir="t"/>
            </a:scene3d>
          </a:bodyPr>
          <a:lstStyle/>
          <a:p>
            <a:pPr>
              <a:lnSpc>
                <a:spcPct val="130000"/>
              </a:lnSpc>
            </a:pPr>
            <a:r>
              <a:rPr lang="zh-CN" altLang="en-US" sz="1015" dirty="0">
                <a:solidFill>
                  <a:schemeClr val="tx1">
                    <a:lumMod val="85000"/>
                    <a:lumOff val="15000"/>
                  </a:schemeClr>
                </a:solidFill>
                <a:cs typeface="+mn-ea"/>
                <a:sym typeface="+mn-lt"/>
              </a:rPr>
              <a:t>输入标题</a:t>
            </a:r>
          </a:p>
        </p:txBody>
      </p:sp>
      <p:sp>
        <p:nvSpPr>
          <p:cNvPr id="2" name="文本框 1"/>
          <p:cNvSpPr txBox="1"/>
          <p:nvPr/>
        </p:nvSpPr>
        <p:spPr>
          <a:xfrm>
            <a:off x="954383" y="251208"/>
            <a:ext cx="1929195" cy="460375"/>
          </a:xfrm>
          <a:prstGeom prst="rect">
            <a:avLst/>
          </a:prstGeom>
          <a:noFill/>
        </p:spPr>
        <p:txBody>
          <a:bodyPr wrap="square" rtlCol="0">
            <a:spAutoFit/>
          </a:bodyPr>
          <a:lstStyle/>
          <a:p>
            <a:pPr algn="dist"/>
            <a:r>
              <a:rPr lang="en-US" altLang="zh-CN" sz="2400" dirty="0">
                <a:solidFill>
                  <a:schemeClr val="tx1">
                    <a:lumMod val="75000"/>
                    <a:lumOff val="25000"/>
                  </a:schemeClr>
                </a:solidFill>
                <a:cs typeface="+mn-ea"/>
                <a:sym typeface="+mn-lt"/>
              </a:rPr>
              <a:t>03 </a:t>
            </a:r>
            <a:r>
              <a:rPr lang="zh-CN" altLang="en-US" sz="2400" dirty="0">
                <a:solidFill>
                  <a:schemeClr val="tx1">
                    <a:lumMod val="75000"/>
                    <a:lumOff val="25000"/>
                  </a:schemeClr>
                </a:solidFill>
                <a:cs typeface="+mn-ea"/>
                <a:sym typeface="+mn-lt"/>
              </a:rPr>
              <a:t>一级标题</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Rounded Corners 2"/>
          <p:cNvSpPr/>
          <p:nvPr/>
        </p:nvSpPr>
        <p:spPr>
          <a:xfrm>
            <a:off x="3463661" y="1261127"/>
            <a:ext cx="1559119" cy="1510449"/>
          </a:xfrm>
          <a:prstGeom prst="roundRect">
            <a:avLst>
              <a:gd name="adj" fmla="val 0"/>
            </a:avLst>
          </a:prstGeom>
          <a:solidFill>
            <a:srgbClr val="0213A7"/>
          </a:solidFill>
          <a:ln>
            <a:noFill/>
          </a:ln>
          <a:effectLst>
            <a:outerShdw blurRad="254000" dist="1270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id-ID" sz="1050" dirty="0">
              <a:solidFill>
                <a:prstClr val="white"/>
              </a:solidFill>
              <a:cs typeface="+mn-ea"/>
              <a:sym typeface="+mn-lt"/>
            </a:endParaRPr>
          </a:p>
        </p:txBody>
      </p:sp>
      <p:sp>
        <p:nvSpPr>
          <p:cNvPr id="39" name="Freeform 65"/>
          <p:cNvSpPr>
            <a:spLocks noChangeArrowheads="1"/>
          </p:cNvSpPr>
          <p:nvPr/>
        </p:nvSpPr>
        <p:spPr bwMode="auto">
          <a:xfrm>
            <a:off x="5820225" y="1424065"/>
            <a:ext cx="240579" cy="238556"/>
          </a:xfrm>
          <a:custGeom>
            <a:avLst/>
            <a:gdLst>
              <a:gd name="T0" fmla="*/ 172604 w 417"/>
              <a:gd name="T1" fmla="*/ 91192 h 417"/>
              <a:gd name="T2" fmla="*/ 172604 w 417"/>
              <a:gd name="T3" fmla="*/ 91192 h 417"/>
              <a:gd name="T4" fmla="*/ 188460 w 417"/>
              <a:gd name="T5" fmla="*/ 63340 h 417"/>
              <a:gd name="T6" fmla="*/ 184836 w 417"/>
              <a:gd name="T7" fmla="*/ 47617 h 417"/>
              <a:gd name="T8" fmla="*/ 152671 w 417"/>
              <a:gd name="T9" fmla="*/ 35488 h 417"/>
              <a:gd name="T10" fmla="*/ 144516 w 417"/>
              <a:gd name="T11" fmla="*/ 7637 h 417"/>
              <a:gd name="T12" fmla="*/ 124583 w 417"/>
              <a:gd name="T13" fmla="*/ 0 h 417"/>
              <a:gd name="T14" fmla="*/ 96495 w 417"/>
              <a:gd name="T15" fmla="*/ 15723 h 417"/>
              <a:gd name="T16" fmla="*/ 68407 w 417"/>
              <a:gd name="T17" fmla="*/ 0 h 417"/>
              <a:gd name="T18" fmla="*/ 48474 w 417"/>
              <a:gd name="T19" fmla="*/ 7637 h 417"/>
              <a:gd name="T20" fmla="*/ 40320 w 417"/>
              <a:gd name="T21" fmla="*/ 35488 h 417"/>
              <a:gd name="T22" fmla="*/ 8155 w 417"/>
              <a:gd name="T23" fmla="*/ 47617 h 417"/>
              <a:gd name="T24" fmla="*/ 0 w 417"/>
              <a:gd name="T25" fmla="*/ 63340 h 417"/>
              <a:gd name="T26" fmla="*/ 19933 w 417"/>
              <a:gd name="T27" fmla="*/ 91192 h 417"/>
              <a:gd name="T28" fmla="*/ 0 w 417"/>
              <a:gd name="T29" fmla="*/ 123536 h 417"/>
              <a:gd name="T30" fmla="*/ 8155 w 417"/>
              <a:gd name="T31" fmla="*/ 139258 h 417"/>
              <a:gd name="T32" fmla="*/ 40320 w 417"/>
              <a:gd name="T33" fmla="*/ 147344 h 417"/>
              <a:gd name="T34" fmla="*/ 48474 w 417"/>
              <a:gd name="T35" fmla="*/ 178790 h 417"/>
              <a:gd name="T36" fmla="*/ 68407 w 417"/>
              <a:gd name="T37" fmla="*/ 186876 h 417"/>
              <a:gd name="T38" fmla="*/ 96495 w 417"/>
              <a:gd name="T39" fmla="*/ 167110 h 417"/>
              <a:gd name="T40" fmla="*/ 124583 w 417"/>
              <a:gd name="T41" fmla="*/ 186876 h 417"/>
              <a:gd name="T42" fmla="*/ 144516 w 417"/>
              <a:gd name="T43" fmla="*/ 178790 h 417"/>
              <a:gd name="T44" fmla="*/ 152671 w 417"/>
              <a:gd name="T45" fmla="*/ 147344 h 417"/>
              <a:gd name="T46" fmla="*/ 184836 w 417"/>
              <a:gd name="T47" fmla="*/ 139258 h 417"/>
              <a:gd name="T48" fmla="*/ 188460 w 417"/>
              <a:gd name="T49" fmla="*/ 119043 h 417"/>
              <a:gd name="T50" fmla="*/ 172604 w 417"/>
              <a:gd name="T51" fmla="*/ 91192 h 417"/>
              <a:gd name="T52" fmla="*/ 96495 w 417"/>
              <a:gd name="T53" fmla="*/ 131172 h 417"/>
              <a:gd name="T54" fmla="*/ 96495 w 417"/>
              <a:gd name="T55" fmla="*/ 131172 h 417"/>
              <a:gd name="T56" fmla="*/ 56629 w 417"/>
              <a:gd name="T57" fmla="*/ 91192 h 417"/>
              <a:gd name="T58" fmla="*/ 96495 w 417"/>
              <a:gd name="T59" fmla="*/ 51660 h 417"/>
              <a:gd name="T60" fmla="*/ 136362 w 417"/>
              <a:gd name="T61" fmla="*/ 91192 h 417"/>
              <a:gd name="T62" fmla="*/ 96495 w 417"/>
              <a:gd name="T63" fmla="*/ 131172 h 4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chemeClr val="accent5"/>
          </a:solidFill>
          <a:ln>
            <a:noFill/>
          </a:ln>
          <a:effectLst/>
        </p:spPr>
        <p:txBody>
          <a:bodyPr wrap="none" lIns="25718" tIns="12859" rIns="25718" bIns="12859" anchor="ctr"/>
          <a:lstStyle/>
          <a:p>
            <a:pPr>
              <a:defRPr/>
            </a:pPr>
            <a:endParaRPr lang="en-US" dirty="0">
              <a:solidFill>
                <a:prstClr val="black"/>
              </a:solidFill>
              <a:cs typeface="+mn-ea"/>
              <a:sym typeface="+mn-lt"/>
            </a:endParaRPr>
          </a:p>
        </p:txBody>
      </p:sp>
      <p:sp>
        <p:nvSpPr>
          <p:cNvPr id="40" name="Freeform 67"/>
          <p:cNvSpPr>
            <a:spLocks noChangeArrowheads="1"/>
          </p:cNvSpPr>
          <p:nvPr/>
        </p:nvSpPr>
        <p:spPr bwMode="auto">
          <a:xfrm>
            <a:off x="4083426" y="1366119"/>
            <a:ext cx="260795" cy="303249"/>
          </a:xfrm>
          <a:custGeom>
            <a:avLst/>
            <a:gdLst>
              <a:gd name="T0" fmla="*/ 196198 w 453"/>
              <a:gd name="T1" fmla="*/ 83098 h 533"/>
              <a:gd name="T2" fmla="*/ 196198 w 453"/>
              <a:gd name="T3" fmla="*/ 83098 h 533"/>
              <a:gd name="T4" fmla="*/ 19891 w 453"/>
              <a:gd name="T5" fmla="*/ 71482 h 533"/>
              <a:gd name="T6" fmla="*/ 0 w 453"/>
              <a:gd name="T7" fmla="*/ 79524 h 533"/>
              <a:gd name="T8" fmla="*/ 39782 w 453"/>
              <a:gd name="T9" fmla="*/ 237678 h 533"/>
              <a:gd name="T10" fmla="*/ 63742 w 453"/>
              <a:gd name="T11" fmla="*/ 237678 h 533"/>
              <a:gd name="T12" fmla="*/ 43851 w 453"/>
              <a:gd name="T13" fmla="*/ 158601 h 533"/>
              <a:gd name="T14" fmla="*/ 200266 w 453"/>
              <a:gd name="T15" fmla="*/ 87119 h 533"/>
              <a:gd name="T16" fmla="*/ 196198 w 453"/>
              <a:gd name="T17" fmla="*/ 83098 h 5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p:spPr>
        <p:txBody>
          <a:bodyPr wrap="none" lIns="25718" tIns="12859" rIns="25718" bIns="12859" anchor="ctr"/>
          <a:lstStyle/>
          <a:p>
            <a:pPr>
              <a:defRPr/>
            </a:pPr>
            <a:endParaRPr lang="en-US" dirty="0">
              <a:solidFill>
                <a:prstClr val="white"/>
              </a:solidFill>
              <a:cs typeface="+mn-ea"/>
              <a:sym typeface="+mn-lt"/>
            </a:endParaRPr>
          </a:p>
        </p:txBody>
      </p:sp>
      <p:sp>
        <p:nvSpPr>
          <p:cNvPr id="41" name="Freeform 102"/>
          <p:cNvSpPr>
            <a:spLocks noChangeArrowheads="1"/>
          </p:cNvSpPr>
          <p:nvPr/>
        </p:nvSpPr>
        <p:spPr bwMode="auto">
          <a:xfrm>
            <a:off x="7429436" y="1414378"/>
            <a:ext cx="283034" cy="254730"/>
          </a:xfrm>
          <a:custGeom>
            <a:avLst/>
            <a:gdLst>
              <a:gd name="T0" fmla="*/ 35703 w 498"/>
              <a:gd name="T1" fmla="*/ 67874 h 445"/>
              <a:gd name="T2" fmla="*/ 35703 w 498"/>
              <a:gd name="T3" fmla="*/ 67874 h 445"/>
              <a:gd name="T4" fmla="*/ 63372 w 498"/>
              <a:gd name="T5" fmla="*/ 75965 h 445"/>
              <a:gd name="T6" fmla="*/ 67389 w 498"/>
              <a:gd name="T7" fmla="*/ 75965 h 445"/>
              <a:gd name="T8" fmla="*/ 87026 w 498"/>
              <a:gd name="T9" fmla="*/ 60232 h 445"/>
              <a:gd name="T10" fmla="*/ 87026 w 498"/>
              <a:gd name="T11" fmla="*/ 56187 h 445"/>
              <a:gd name="T12" fmla="*/ 79439 w 498"/>
              <a:gd name="T13" fmla="*/ 48096 h 445"/>
              <a:gd name="T14" fmla="*/ 122728 w 498"/>
              <a:gd name="T15" fmla="*/ 4495 h 445"/>
              <a:gd name="T16" fmla="*/ 87026 w 498"/>
              <a:gd name="T17" fmla="*/ 0 h 445"/>
              <a:gd name="T18" fmla="*/ 47753 w 498"/>
              <a:gd name="T19" fmla="*/ 24273 h 445"/>
              <a:gd name="T20" fmla="*/ 32133 w 498"/>
              <a:gd name="T21" fmla="*/ 36409 h 445"/>
              <a:gd name="T22" fmla="*/ 23653 w 498"/>
              <a:gd name="T23" fmla="*/ 52141 h 445"/>
              <a:gd name="T24" fmla="*/ 8033 w 498"/>
              <a:gd name="T25" fmla="*/ 56187 h 445"/>
              <a:gd name="T26" fmla="*/ 0 w 498"/>
              <a:gd name="T27" fmla="*/ 64278 h 445"/>
              <a:gd name="T28" fmla="*/ 0 w 498"/>
              <a:gd name="T29" fmla="*/ 67874 h 445"/>
              <a:gd name="T30" fmla="*/ 16066 w 498"/>
              <a:gd name="T31" fmla="*/ 84055 h 445"/>
              <a:gd name="T32" fmla="*/ 23653 w 498"/>
              <a:gd name="T33" fmla="*/ 88101 h 445"/>
              <a:gd name="T34" fmla="*/ 32133 w 498"/>
              <a:gd name="T35" fmla="*/ 80010 h 445"/>
              <a:gd name="T36" fmla="*/ 35703 w 498"/>
              <a:gd name="T37" fmla="*/ 67874 h 445"/>
              <a:gd name="T38" fmla="*/ 99075 w 498"/>
              <a:gd name="T39" fmla="*/ 71919 h 445"/>
              <a:gd name="T40" fmla="*/ 99075 w 498"/>
              <a:gd name="T41" fmla="*/ 71919 h 445"/>
              <a:gd name="T42" fmla="*/ 95059 w 498"/>
              <a:gd name="T43" fmla="*/ 71919 h 445"/>
              <a:gd name="T44" fmla="*/ 79439 w 498"/>
              <a:gd name="T45" fmla="*/ 84055 h 445"/>
              <a:gd name="T46" fmla="*/ 75422 w 498"/>
              <a:gd name="T47" fmla="*/ 91697 h 445"/>
              <a:gd name="T48" fmla="*/ 170035 w 498"/>
              <a:gd name="T49" fmla="*/ 195530 h 445"/>
              <a:gd name="T50" fmla="*/ 178068 w 498"/>
              <a:gd name="T51" fmla="*/ 195530 h 445"/>
              <a:gd name="T52" fmla="*/ 190117 w 498"/>
              <a:gd name="T53" fmla="*/ 187439 h 445"/>
              <a:gd name="T54" fmla="*/ 190117 w 498"/>
              <a:gd name="T55" fmla="*/ 179798 h 445"/>
              <a:gd name="T56" fmla="*/ 99075 w 498"/>
              <a:gd name="T57" fmla="*/ 71919 h 445"/>
              <a:gd name="T58" fmla="*/ 221804 w 498"/>
              <a:gd name="T59" fmla="*/ 28318 h 445"/>
              <a:gd name="T60" fmla="*/ 221804 w 498"/>
              <a:gd name="T61" fmla="*/ 28318 h 445"/>
              <a:gd name="T62" fmla="*/ 213771 w 498"/>
              <a:gd name="T63" fmla="*/ 24273 h 445"/>
              <a:gd name="T64" fmla="*/ 205737 w 498"/>
              <a:gd name="T65" fmla="*/ 40005 h 445"/>
              <a:gd name="T66" fmla="*/ 182084 w 498"/>
              <a:gd name="T67" fmla="*/ 48096 h 445"/>
              <a:gd name="T68" fmla="*/ 178068 w 498"/>
              <a:gd name="T69" fmla="*/ 28318 h 445"/>
              <a:gd name="T70" fmla="*/ 186101 w 498"/>
              <a:gd name="T71" fmla="*/ 8540 h 445"/>
              <a:gd name="T72" fmla="*/ 182084 w 498"/>
              <a:gd name="T73" fmla="*/ 4495 h 445"/>
              <a:gd name="T74" fmla="*/ 150398 w 498"/>
              <a:gd name="T75" fmla="*/ 32364 h 445"/>
              <a:gd name="T76" fmla="*/ 142365 w 498"/>
              <a:gd name="T77" fmla="*/ 67874 h 445"/>
              <a:gd name="T78" fmla="*/ 126745 w 498"/>
              <a:gd name="T79" fmla="*/ 84055 h 445"/>
              <a:gd name="T80" fmla="*/ 142365 w 498"/>
              <a:gd name="T81" fmla="*/ 103833 h 445"/>
              <a:gd name="T82" fmla="*/ 162448 w 498"/>
              <a:gd name="T83" fmla="*/ 84055 h 445"/>
              <a:gd name="T84" fmla="*/ 182084 w 498"/>
              <a:gd name="T85" fmla="*/ 80010 h 445"/>
              <a:gd name="T86" fmla="*/ 217787 w 498"/>
              <a:gd name="T87" fmla="*/ 64278 h 445"/>
              <a:gd name="T88" fmla="*/ 221804 w 498"/>
              <a:gd name="T89" fmla="*/ 28318 h 445"/>
              <a:gd name="T90" fmla="*/ 32133 w 498"/>
              <a:gd name="T91" fmla="*/ 179798 h 445"/>
              <a:gd name="T92" fmla="*/ 32133 w 498"/>
              <a:gd name="T93" fmla="*/ 179798 h 445"/>
              <a:gd name="T94" fmla="*/ 32133 w 498"/>
              <a:gd name="T95" fmla="*/ 187439 h 445"/>
              <a:gd name="T96" fmla="*/ 39719 w 498"/>
              <a:gd name="T97" fmla="*/ 199576 h 445"/>
              <a:gd name="T98" fmla="*/ 47753 w 498"/>
              <a:gd name="T99" fmla="*/ 195530 h 445"/>
              <a:gd name="T100" fmla="*/ 103092 w 498"/>
              <a:gd name="T101" fmla="*/ 143838 h 445"/>
              <a:gd name="T102" fmla="*/ 87026 w 498"/>
              <a:gd name="T103" fmla="*/ 123611 h 445"/>
              <a:gd name="T104" fmla="*/ 32133 w 498"/>
              <a:gd name="T105" fmla="*/ 179798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1050" dirty="0">
              <a:solidFill>
                <a:prstClr val="white"/>
              </a:solidFill>
              <a:cs typeface="+mn-ea"/>
              <a:sym typeface="+mn-lt"/>
            </a:endParaRPr>
          </a:p>
        </p:txBody>
      </p:sp>
      <p:sp>
        <p:nvSpPr>
          <p:cNvPr id="42" name="Freeform 20"/>
          <p:cNvSpPr>
            <a:spLocks noChangeArrowheads="1"/>
          </p:cNvSpPr>
          <p:nvPr/>
        </p:nvSpPr>
        <p:spPr bwMode="auto">
          <a:xfrm>
            <a:off x="5797986" y="3048298"/>
            <a:ext cx="285056" cy="289098"/>
          </a:xfrm>
          <a:custGeom>
            <a:avLst/>
            <a:gdLst>
              <a:gd name="T0" fmla="*/ 211227 w 497"/>
              <a:gd name="T1" fmla="*/ 3596 h 505"/>
              <a:gd name="T2" fmla="*/ 211227 w 497"/>
              <a:gd name="T3" fmla="*/ 3596 h 505"/>
              <a:gd name="T4" fmla="*/ 203571 w 497"/>
              <a:gd name="T5" fmla="*/ 0 h 505"/>
              <a:gd name="T6" fmla="*/ 199518 w 497"/>
              <a:gd name="T7" fmla="*/ 7642 h 505"/>
              <a:gd name="T8" fmla="*/ 171594 w 497"/>
              <a:gd name="T9" fmla="*/ 75521 h 505"/>
              <a:gd name="T10" fmla="*/ 167541 w 497"/>
              <a:gd name="T11" fmla="*/ 63384 h 505"/>
              <a:gd name="T12" fmla="*/ 155831 w 497"/>
              <a:gd name="T13" fmla="*/ 59338 h 505"/>
              <a:gd name="T14" fmla="*/ 119350 w 497"/>
              <a:gd name="T15" fmla="*/ 59338 h 505"/>
              <a:gd name="T16" fmla="*/ 108091 w 497"/>
              <a:gd name="T17" fmla="*/ 63384 h 505"/>
              <a:gd name="T18" fmla="*/ 4053 w 497"/>
              <a:gd name="T19" fmla="*/ 134859 h 505"/>
              <a:gd name="T20" fmla="*/ 4053 w 497"/>
              <a:gd name="T21" fmla="*/ 151042 h 505"/>
              <a:gd name="T22" fmla="*/ 47740 w 497"/>
              <a:gd name="T23" fmla="*/ 218472 h 505"/>
              <a:gd name="T24" fmla="*/ 63954 w 497"/>
              <a:gd name="T25" fmla="*/ 222518 h 505"/>
              <a:gd name="T26" fmla="*/ 167541 w 497"/>
              <a:gd name="T27" fmla="*/ 146997 h 505"/>
              <a:gd name="T28" fmla="*/ 175648 w 497"/>
              <a:gd name="T29" fmla="*/ 138905 h 505"/>
              <a:gd name="T30" fmla="*/ 187357 w 497"/>
              <a:gd name="T31" fmla="*/ 102943 h 505"/>
              <a:gd name="T32" fmla="*/ 183754 w 497"/>
              <a:gd name="T33" fmla="*/ 91255 h 505"/>
              <a:gd name="T34" fmla="*/ 179701 w 497"/>
              <a:gd name="T35" fmla="*/ 83163 h 505"/>
              <a:gd name="T36" fmla="*/ 211227 w 497"/>
              <a:gd name="T37" fmla="*/ 3596 h 505"/>
              <a:gd name="T38" fmla="*/ 163487 w 497"/>
              <a:gd name="T39" fmla="*/ 111034 h 505"/>
              <a:gd name="T40" fmla="*/ 163487 w 497"/>
              <a:gd name="T41" fmla="*/ 111034 h 505"/>
              <a:gd name="T42" fmla="*/ 139617 w 497"/>
              <a:gd name="T43" fmla="*/ 102943 h 505"/>
              <a:gd name="T44" fmla="*/ 143671 w 497"/>
              <a:gd name="T45" fmla="*/ 79117 h 505"/>
              <a:gd name="T46" fmla="*/ 163487 w 497"/>
              <a:gd name="T47" fmla="*/ 79117 h 505"/>
              <a:gd name="T48" fmla="*/ 159884 w 497"/>
              <a:gd name="T49" fmla="*/ 83163 h 505"/>
              <a:gd name="T50" fmla="*/ 155831 w 497"/>
              <a:gd name="T51" fmla="*/ 91255 h 505"/>
              <a:gd name="T52" fmla="*/ 159884 w 497"/>
              <a:gd name="T53" fmla="*/ 95301 h 505"/>
              <a:gd name="T54" fmla="*/ 163487 w 497"/>
              <a:gd name="T55" fmla="*/ 95301 h 505"/>
              <a:gd name="T56" fmla="*/ 171594 w 497"/>
              <a:gd name="T57" fmla="*/ 91255 h 505"/>
              <a:gd name="T58" fmla="*/ 163487 w 497"/>
              <a:gd name="T59" fmla="*/ 111034 h 50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97" h="505">
                <a:moveTo>
                  <a:pt x="469" y="8"/>
                </a:moveTo>
                <a:lnTo>
                  <a:pt x="469" y="8"/>
                </a:lnTo>
                <a:cubicBezTo>
                  <a:pt x="469" y="8"/>
                  <a:pt x="461" y="0"/>
                  <a:pt x="452" y="0"/>
                </a:cubicBezTo>
                <a:cubicBezTo>
                  <a:pt x="443" y="8"/>
                  <a:pt x="443" y="17"/>
                  <a:pt x="443" y="17"/>
                </a:cubicBezTo>
                <a:cubicBezTo>
                  <a:pt x="461" y="88"/>
                  <a:pt x="416" y="141"/>
                  <a:pt x="381" y="168"/>
                </a:cubicBezTo>
                <a:cubicBezTo>
                  <a:pt x="372" y="141"/>
                  <a:pt x="372" y="141"/>
                  <a:pt x="372" y="141"/>
                </a:cubicBezTo>
                <a:cubicBezTo>
                  <a:pt x="363" y="141"/>
                  <a:pt x="355" y="132"/>
                  <a:pt x="346" y="132"/>
                </a:cubicBezTo>
                <a:cubicBezTo>
                  <a:pt x="265" y="132"/>
                  <a:pt x="265" y="132"/>
                  <a:pt x="265" y="132"/>
                </a:cubicBezTo>
                <a:cubicBezTo>
                  <a:pt x="257" y="132"/>
                  <a:pt x="248" y="132"/>
                  <a:pt x="240" y="141"/>
                </a:cubicBezTo>
                <a:cubicBezTo>
                  <a:pt x="9" y="300"/>
                  <a:pt x="9" y="300"/>
                  <a:pt x="9" y="300"/>
                </a:cubicBezTo>
                <a:cubicBezTo>
                  <a:pt x="0" y="309"/>
                  <a:pt x="0" y="327"/>
                  <a:pt x="9" y="336"/>
                </a:cubicBezTo>
                <a:cubicBezTo>
                  <a:pt x="106" y="486"/>
                  <a:pt x="106" y="486"/>
                  <a:pt x="106" y="486"/>
                </a:cubicBezTo>
                <a:cubicBezTo>
                  <a:pt x="115" y="504"/>
                  <a:pt x="133" y="495"/>
                  <a:pt x="142" y="495"/>
                </a:cubicBezTo>
                <a:cubicBezTo>
                  <a:pt x="372" y="327"/>
                  <a:pt x="372" y="327"/>
                  <a:pt x="372" y="327"/>
                </a:cubicBezTo>
                <a:cubicBezTo>
                  <a:pt x="381" y="327"/>
                  <a:pt x="390" y="309"/>
                  <a:pt x="390" y="309"/>
                </a:cubicBezTo>
                <a:cubicBezTo>
                  <a:pt x="416" y="229"/>
                  <a:pt x="416" y="229"/>
                  <a:pt x="416" y="229"/>
                </a:cubicBezTo>
                <a:cubicBezTo>
                  <a:pt x="416" y="221"/>
                  <a:pt x="416" y="212"/>
                  <a:pt x="408" y="203"/>
                </a:cubicBezTo>
                <a:cubicBezTo>
                  <a:pt x="399" y="185"/>
                  <a:pt x="399" y="185"/>
                  <a:pt x="399" y="185"/>
                </a:cubicBezTo>
                <a:cubicBezTo>
                  <a:pt x="452" y="150"/>
                  <a:pt x="496" y="88"/>
                  <a:pt x="469" y="8"/>
                </a:cubicBezTo>
                <a:close/>
                <a:moveTo>
                  <a:pt x="363" y="247"/>
                </a:moveTo>
                <a:lnTo>
                  <a:pt x="363" y="247"/>
                </a:lnTo>
                <a:cubicBezTo>
                  <a:pt x="346" y="256"/>
                  <a:pt x="319" y="256"/>
                  <a:pt x="310" y="229"/>
                </a:cubicBezTo>
                <a:cubicBezTo>
                  <a:pt x="293" y="212"/>
                  <a:pt x="301" y="194"/>
                  <a:pt x="319" y="176"/>
                </a:cubicBezTo>
                <a:cubicBezTo>
                  <a:pt x="328" y="168"/>
                  <a:pt x="346" y="168"/>
                  <a:pt x="363" y="176"/>
                </a:cubicBezTo>
                <a:cubicBezTo>
                  <a:pt x="355" y="185"/>
                  <a:pt x="355" y="185"/>
                  <a:pt x="355" y="185"/>
                </a:cubicBezTo>
                <a:cubicBezTo>
                  <a:pt x="346" y="185"/>
                  <a:pt x="337" y="194"/>
                  <a:pt x="346" y="203"/>
                </a:cubicBezTo>
                <a:cubicBezTo>
                  <a:pt x="346" y="212"/>
                  <a:pt x="355" y="212"/>
                  <a:pt x="355" y="212"/>
                </a:cubicBezTo>
                <a:cubicBezTo>
                  <a:pt x="363" y="212"/>
                  <a:pt x="363" y="212"/>
                  <a:pt x="363" y="212"/>
                </a:cubicBezTo>
                <a:cubicBezTo>
                  <a:pt x="372" y="212"/>
                  <a:pt x="372" y="212"/>
                  <a:pt x="381" y="203"/>
                </a:cubicBezTo>
                <a:cubicBezTo>
                  <a:pt x="381" y="221"/>
                  <a:pt x="372" y="238"/>
                  <a:pt x="363" y="247"/>
                </a:cubicBezTo>
                <a:close/>
              </a:path>
            </a:pathLst>
          </a:cu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1050" dirty="0">
              <a:solidFill>
                <a:prstClr val="white"/>
              </a:solidFill>
              <a:cs typeface="+mn-ea"/>
              <a:sym typeface="+mn-lt"/>
            </a:endParaRPr>
          </a:p>
        </p:txBody>
      </p:sp>
      <p:sp>
        <p:nvSpPr>
          <p:cNvPr id="43" name="Freeform 24"/>
          <p:cNvSpPr>
            <a:spLocks noChangeArrowheads="1"/>
          </p:cNvSpPr>
          <p:nvPr/>
        </p:nvSpPr>
        <p:spPr bwMode="auto">
          <a:xfrm>
            <a:off x="7428425" y="3078834"/>
            <a:ext cx="285056" cy="226427"/>
          </a:xfrm>
          <a:custGeom>
            <a:avLst/>
            <a:gdLst>
              <a:gd name="T0" fmla="*/ 111694 w 497"/>
              <a:gd name="T1" fmla="*/ 66842 h 399"/>
              <a:gd name="T2" fmla="*/ 111694 w 497"/>
              <a:gd name="T3" fmla="*/ 66842 h 399"/>
              <a:gd name="T4" fmla="*/ 79717 w 497"/>
              <a:gd name="T5" fmla="*/ 98481 h 399"/>
              <a:gd name="T6" fmla="*/ 111694 w 497"/>
              <a:gd name="T7" fmla="*/ 130119 h 399"/>
              <a:gd name="T8" fmla="*/ 143671 w 497"/>
              <a:gd name="T9" fmla="*/ 98481 h 399"/>
              <a:gd name="T10" fmla="*/ 111694 w 497"/>
              <a:gd name="T11" fmla="*/ 66842 h 399"/>
              <a:gd name="T12" fmla="*/ 199067 w 497"/>
              <a:gd name="T13" fmla="*/ 31193 h 399"/>
              <a:gd name="T14" fmla="*/ 199067 w 497"/>
              <a:gd name="T15" fmla="*/ 31193 h 399"/>
              <a:gd name="T16" fmla="*/ 175197 w 497"/>
              <a:gd name="T17" fmla="*/ 31193 h 399"/>
              <a:gd name="T18" fmla="*/ 163487 w 497"/>
              <a:gd name="T19" fmla="*/ 27182 h 399"/>
              <a:gd name="T20" fmla="*/ 159434 w 497"/>
              <a:gd name="T21" fmla="*/ 3565 h 399"/>
              <a:gd name="T22" fmla="*/ 147274 w 497"/>
              <a:gd name="T23" fmla="*/ 0 h 399"/>
              <a:gd name="T24" fmla="*/ 71610 w 497"/>
              <a:gd name="T25" fmla="*/ 0 h 399"/>
              <a:gd name="T26" fmla="*/ 63954 w 497"/>
              <a:gd name="T27" fmla="*/ 3565 h 399"/>
              <a:gd name="T28" fmla="*/ 55397 w 497"/>
              <a:gd name="T29" fmla="*/ 27182 h 399"/>
              <a:gd name="T30" fmla="*/ 47740 w 497"/>
              <a:gd name="T31" fmla="*/ 31193 h 399"/>
              <a:gd name="T32" fmla="*/ 23870 w 497"/>
              <a:gd name="T33" fmla="*/ 31193 h 399"/>
              <a:gd name="T34" fmla="*/ 0 w 497"/>
              <a:gd name="T35" fmla="*/ 54811 h 399"/>
              <a:gd name="T36" fmla="*/ 0 w 497"/>
              <a:gd name="T37" fmla="*/ 153737 h 399"/>
              <a:gd name="T38" fmla="*/ 23870 w 497"/>
              <a:gd name="T39" fmla="*/ 177354 h 399"/>
              <a:gd name="T40" fmla="*/ 199067 w 497"/>
              <a:gd name="T41" fmla="*/ 177354 h 399"/>
              <a:gd name="T42" fmla="*/ 223388 w 497"/>
              <a:gd name="T43" fmla="*/ 153737 h 399"/>
              <a:gd name="T44" fmla="*/ 223388 w 497"/>
              <a:gd name="T45" fmla="*/ 54811 h 399"/>
              <a:gd name="T46" fmla="*/ 199067 w 497"/>
              <a:gd name="T47" fmla="*/ 31193 h 399"/>
              <a:gd name="T48" fmla="*/ 111694 w 497"/>
              <a:gd name="T49" fmla="*/ 153737 h 399"/>
              <a:gd name="T50" fmla="*/ 111694 w 497"/>
              <a:gd name="T51" fmla="*/ 153737 h 399"/>
              <a:gd name="T52" fmla="*/ 55397 w 497"/>
              <a:gd name="T53" fmla="*/ 98481 h 399"/>
              <a:gd name="T54" fmla="*/ 111694 w 497"/>
              <a:gd name="T55" fmla="*/ 43225 h 399"/>
              <a:gd name="T56" fmla="*/ 167541 w 497"/>
              <a:gd name="T57" fmla="*/ 98481 h 399"/>
              <a:gd name="T58" fmla="*/ 111694 w 497"/>
              <a:gd name="T59" fmla="*/ 153737 h 399"/>
              <a:gd name="T60" fmla="*/ 191411 w 497"/>
              <a:gd name="T61" fmla="*/ 70853 h 399"/>
              <a:gd name="T62" fmla="*/ 191411 w 497"/>
              <a:gd name="T63" fmla="*/ 70853 h 399"/>
              <a:gd name="T64" fmla="*/ 183304 w 497"/>
              <a:gd name="T65" fmla="*/ 62832 h 399"/>
              <a:gd name="T66" fmla="*/ 191411 w 497"/>
              <a:gd name="T67" fmla="*/ 54811 h 399"/>
              <a:gd name="T68" fmla="*/ 199067 w 497"/>
              <a:gd name="T69" fmla="*/ 62832 h 399"/>
              <a:gd name="T70" fmla="*/ 191411 w 497"/>
              <a:gd name="T71" fmla="*/ 70853 h 39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7" h="399">
                <a:moveTo>
                  <a:pt x="248" y="150"/>
                </a:moveTo>
                <a:lnTo>
                  <a:pt x="248" y="150"/>
                </a:lnTo>
                <a:cubicBezTo>
                  <a:pt x="203" y="150"/>
                  <a:pt x="177" y="176"/>
                  <a:pt x="177" y="221"/>
                </a:cubicBezTo>
                <a:cubicBezTo>
                  <a:pt x="177" y="266"/>
                  <a:pt x="203" y="292"/>
                  <a:pt x="248" y="292"/>
                </a:cubicBezTo>
                <a:cubicBezTo>
                  <a:pt x="292" y="292"/>
                  <a:pt x="319" y="266"/>
                  <a:pt x="319" y="221"/>
                </a:cubicBezTo>
                <a:cubicBezTo>
                  <a:pt x="319" y="176"/>
                  <a:pt x="292" y="150"/>
                  <a:pt x="248" y="150"/>
                </a:cubicBezTo>
                <a:close/>
                <a:moveTo>
                  <a:pt x="442" y="70"/>
                </a:moveTo>
                <a:lnTo>
                  <a:pt x="442" y="70"/>
                </a:lnTo>
                <a:cubicBezTo>
                  <a:pt x="389" y="70"/>
                  <a:pt x="389" y="70"/>
                  <a:pt x="389" y="70"/>
                </a:cubicBezTo>
                <a:cubicBezTo>
                  <a:pt x="380" y="70"/>
                  <a:pt x="372" y="70"/>
                  <a:pt x="363" y="61"/>
                </a:cubicBezTo>
                <a:cubicBezTo>
                  <a:pt x="354" y="8"/>
                  <a:pt x="354" y="8"/>
                  <a:pt x="354" y="8"/>
                </a:cubicBezTo>
                <a:cubicBezTo>
                  <a:pt x="345" y="8"/>
                  <a:pt x="336" y="0"/>
                  <a:pt x="327" y="0"/>
                </a:cubicBezTo>
                <a:cubicBezTo>
                  <a:pt x="159" y="0"/>
                  <a:pt x="159" y="0"/>
                  <a:pt x="159" y="0"/>
                </a:cubicBezTo>
                <a:cubicBezTo>
                  <a:pt x="159" y="0"/>
                  <a:pt x="150" y="8"/>
                  <a:pt x="142" y="8"/>
                </a:cubicBezTo>
                <a:cubicBezTo>
                  <a:pt x="123" y="61"/>
                  <a:pt x="123" y="61"/>
                  <a:pt x="123" y="61"/>
                </a:cubicBezTo>
                <a:cubicBezTo>
                  <a:pt x="123" y="70"/>
                  <a:pt x="115" y="70"/>
                  <a:pt x="106" y="70"/>
                </a:cubicBezTo>
                <a:cubicBezTo>
                  <a:pt x="53" y="70"/>
                  <a:pt x="53" y="70"/>
                  <a:pt x="53" y="70"/>
                </a:cubicBezTo>
                <a:cubicBezTo>
                  <a:pt x="17" y="70"/>
                  <a:pt x="0" y="97"/>
                  <a:pt x="0" y="123"/>
                </a:cubicBezTo>
                <a:cubicBezTo>
                  <a:pt x="0" y="345"/>
                  <a:pt x="0" y="345"/>
                  <a:pt x="0" y="345"/>
                </a:cubicBezTo>
                <a:cubicBezTo>
                  <a:pt x="0" y="372"/>
                  <a:pt x="17" y="398"/>
                  <a:pt x="53" y="398"/>
                </a:cubicBezTo>
                <a:cubicBezTo>
                  <a:pt x="442" y="398"/>
                  <a:pt x="442" y="398"/>
                  <a:pt x="442" y="398"/>
                </a:cubicBezTo>
                <a:cubicBezTo>
                  <a:pt x="470" y="398"/>
                  <a:pt x="496" y="372"/>
                  <a:pt x="496" y="345"/>
                </a:cubicBezTo>
                <a:cubicBezTo>
                  <a:pt x="496" y="123"/>
                  <a:pt x="496" y="123"/>
                  <a:pt x="496" y="123"/>
                </a:cubicBezTo>
                <a:cubicBezTo>
                  <a:pt x="496" y="97"/>
                  <a:pt x="470" y="70"/>
                  <a:pt x="442" y="70"/>
                </a:cubicBezTo>
                <a:close/>
                <a:moveTo>
                  <a:pt x="248" y="345"/>
                </a:moveTo>
                <a:lnTo>
                  <a:pt x="248" y="345"/>
                </a:lnTo>
                <a:cubicBezTo>
                  <a:pt x="177" y="345"/>
                  <a:pt x="123" y="292"/>
                  <a:pt x="123" y="221"/>
                </a:cubicBezTo>
                <a:cubicBezTo>
                  <a:pt x="123" y="150"/>
                  <a:pt x="177" y="97"/>
                  <a:pt x="248" y="97"/>
                </a:cubicBezTo>
                <a:cubicBezTo>
                  <a:pt x="319" y="97"/>
                  <a:pt x="372" y="150"/>
                  <a:pt x="372" y="221"/>
                </a:cubicBezTo>
                <a:cubicBezTo>
                  <a:pt x="372" y="292"/>
                  <a:pt x="319" y="345"/>
                  <a:pt x="248" y="345"/>
                </a:cubicBezTo>
                <a:close/>
                <a:moveTo>
                  <a:pt x="425" y="159"/>
                </a:moveTo>
                <a:lnTo>
                  <a:pt x="425" y="159"/>
                </a:lnTo>
                <a:cubicBezTo>
                  <a:pt x="416" y="159"/>
                  <a:pt x="407" y="150"/>
                  <a:pt x="407" y="141"/>
                </a:cubicBezTo>
                <a:cubicBezTo>
                  <a:pt x="407" y="132"/>
                  <a:pt x="416" y="123"/>
                  <a:pt x="425" y="123"/>
                </a:cubicBezTo>
                <a:cubicBezTo>
                  <a:pt x="433" y="123"/>
                  <a:pt x="442" y="132"/>
                  <a:pt x="442" y="141"/>
                </a:cubicBezTo>
                <a:cubicBezTo>
                  <a:pt x="442" y="150"/>
                  <a:pt x="433" y="159"/>
                  <a:pt x="425" y="159"/>
                </a:cubicBezTo>
                <a:close/>
              </a:path>
            </a:pathLst>
          </a:custGeom>
          <a:solidFill>
            <a:schemeClr val="accent5"/>
          </a:solidFill>
          <a:ln>
            <a:noFill/>
          </a:ln>
          <a:effectLst/>
        </p:spPr>
        <p:txBody>
          <a:bodyPr wrap="none" lIns="25718" tIns="12859" rIns="25718" bIns="12859" anchor="ctr"/>
          <a:lstStyle/>
          <a:p>
            <a:pPr>
              <a:defRPr/>
            </a:pPr>
            <a:endParaRPr lang="en-US" dirty="0">
              <a:solidFill>
                <a:prstClr val="black"/>
              </a:solidFill>
              <a:cs typeface="+mn-ea"/>
              <a:sym typeface="+mn-lt"/>
            </a:endParaRPr>
          </a:p>
        </p:txBody>
      </p:sp>
      <p:sp>
        <p:nvSpPr>
          <p:cNvPr id="44" name="Freeform 29"/>
          <p:cNvSpPr>
            <a:spLocks noChangeArrowheads="1"/>
          </p:cNvSpPr>
          <p:nvPr/>
        </p:nvSpPr>
        <p:spPr bwMode="auto">
          <a:xfrm>
            <a:off x="4086458" y="3059040"/>
            <a:ext cx="254730" cy="262815"/>
          </a:xfrm>
          <a:custGeom>
            <a:avLst/>
            <a:gdLst>
              <a:gd name="T0" fmla="*/ 111726 w 444"/>
              <a:gd name="T1" fmla="*/ 150538 h 462"/>
              <a:gd name="T2" fmla="*/ 111726 w 444"/>
              <a:gd name="T3" fmla="*/ 150538 h 462"/>
              <a:gd name="T4" fmla="*/ 144162 w 444"/>
              <a:gd name="T5" fmla="*/ 114802 h 462"/>
              <a:gd name="T6" fmla="*/ 199574 w 444"/>
              <a:gd name="T7" fmla="*/ 31716 h 462"/>
              <a:gd name="T8" fmla="*/ 191916 w 444"/>
              <a:gd name="T9" fmla="*/ 23675 h 462"/>
              <a:gd name="T10" fmla="*/ 155875 w 444"/>
              <a:gd name="T11" fmla="*/ 23675 h 462"/>
              <a:gd name="T12" fmla="*/ 100013 w 444"/>
              <a:gd name="T13" fmla="*/ 0 h 462"/>
              <a:gd name="T14" fmla="*/ 44150 w 444"/>
              <a:gd name="T15" fmla="*/ 23675 h 462"/>
              <a:gd name="T16" fmla="*/ 8109 w 444"/>
              <a:gd name="T17" fmla="*/ 23675 h 462"/>
              <a:gd name="T18" fmla="*/ 0 w 444"/>
              <a:gd name="T19" fmla="*/ 31716 h 462"/>
              <a:gd name="T20" fmla="*/ 55863 w 444"/>
              <a:gd name="T21" fmla="*/ 114802 h 462"/>
              <a:gd name="T22" fmla="*/ 87849 w 444"/>
              <a:gd name="T23" fmla="*/ 150538 h 462"/>
              <a:gd name="T24" fmla="*/ 87849 w 444"/>
              <a:gd name="T25" fmla="*/ 166172 h 462"/>
              <a:gd name="T26" fmla="*/ 48204 w 444"/>
              <a:gd name="T27" fmla="*/ 185827 h 462"/>
              <a:gd name="T28" fmla="*/ 100013 w 444"/>
              <a:gd name="T29" fmla="*/ 205928 h 462"/>
              <a:gd name="T30" fmla="*/ 147766 w 444"/>
              <a:gd name="T31" fmla="*/ 185827 h 462"/>
              <a:gd name="T32" fmla="*/ 111726 w 444"/>
              <a:gd name="T33" fmla="*/ 166172 h 462"/>
              <a:gd name="T34" fmla="*/ 111726 w 444"/>
              <a:gd name="T35" fmla="*/ 150538 h 462"/>
              <a:gd name="T36" fmla="*/ 144162 w 444"/>
              <a:gd name="T37" fmla="*/ 94700 h 462"/>
              <a:gd name="T38" fmla="*/ 144162 w 444"/>
              <a:gd name="T39" fmla="*/ 94700 h 462"/>
              <a:gd name="T40" fmla="*/ 155875 w 444"/>
              <a:gd name="T41" fmla="*/ 39756 h 462"/>
              <a:gd name="T42" fmla="*/ 183807 w 444"/>
              <a:gd name="T43" fmla="*/ 39756 h 462"/>
              <a:gd name="T44" fmla="*/ 144162 w 444"/>
              <a:gd name="T45" fmla="*/ 94700 h 462"/>
              <a:gd name="T46" fmla="*/ 100013 w 444"/>
              <a:gd name="T47" fmla="*/ 16081 h 462"/>
              <a:gd name="T48" fmla="*/ 100013 w 444"/>
              <a:gd name="T49" fmla="*/ 16081 h 462"/>
              <a:gd name="T50" fmla="*/ 144162 w 444"/>
              <a:gd name="T51" fmla="*/ 31716 h 462"/>
              <a:gd name="T52" fmla="*/ 100013 w 444"/>
              <a:gd name="T53" fmla="*/ 51370 h 462"/>
              <a:gd name="T54" fmla="*/ 55863 w 444"/>
              <a:gd name="T55" fmla="*/ 31716 h 462"/>
              <a:gd name="T56" fmla="*/ 100013 w 444"/>
              <a:gd name="T57" fmla="*/ 16081 h 462"/>
              <a:gd name="T58" fmla="*/ 16218 w 444"/>
              <a:gd name="T59" fmla="*/ 39756 h 462"/>
              <a:gd name="T60" fmla="*/ 16218 w 444"/>
              <a:gd name="T61" fmla="*/ 39756 h 462"/>
              <a:gd name="T62" fmla="*/ 44150 w 444"/>
              <a:gd name="T63" fmla="*/ 39756 h 462"/>
              <a:gd name="T64" fmla="*/ 55863 w 444"/>
              <a:gd name="T65" fmla="*/ 94700 h 462"/>
              <a:gd name="T66" fmla="*/ 16218 w 444"/>
              <a:gd name="T67" fmla="*/ 39756 h 4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accent5"/>
          </a:solidFill>
          <a:ln>
            <a:noFill/>
          </a:ln>
          <a:effectLst/>
        </p:spPr>
        <p:txBody>
          <a:bodyPr wrap="none" lIns="25718" tIns="12859" rIns="25718" bIns="12859" anchor="ctr"/>
          <a:lstStyle/>
          <a:p>
            <a:pPr>
              <a:defRPr/>
            </a:pPr>
            <a:endParaRPr lang="en-US" dirty="0">
              <a:solidFill>
                <a:prstClr val="black"/>
              </a:solidFill>
              <a:cs typeface="+mn-ea"/>
              <a:sym typeface="+mn-lt"/>
            </a:endParaRPr>
          </a:p>
        </p:txBody>
      </p:sp>
      <p:grpSp>
        <p:nvGrpSpPr>
          <p:cNvPr id="45" name="Group 65"/>
          <p:cNvGrpSpPr/>
          <p:nvPr/>
        </p:nvGrpSpPr>
        <p:grpSpPr>
          <a:xfrm>
            <a:off x="3625726" y="1746684"/>
            <a:ext cx="1294235" cy="884131"/>
            <a:chOff x="3426218" y="4306879"/>
            <a:chExt cx="1725646" cy="1178841"/>
          </a:xfrm>
        </p:grpSpPr>
        <p:sp>
          <p:nvSpPr>
            <p:cNvPr id="46" name="Rectangle 63"/>
            <p:cNvSpPr/>
            <p:nvPr/>
          </p:nvSpPr>
          <p:spPr>
            <a:xfrm>
              <a:off x="3426218" y="4564356"/>
              <a:ext cx="1725646" cy="921364"/>
            </a:xfrm>
            <a:prstGeom prst="rect">
              <a:avLst/>
            </a:prstGeom>
            <a:noFill/>
          </p:spPr>
          <p:txBody>
            <a:bodyPr wrap="square" rtlCol="0">
              <a:spAutoFit/>
              <a:scene3d>
                <a:camera prst="orthographicFront"/>
                <a:lightRig rig="threePt" dir="t"/>
              </a:scene3d>
            </a:bodyPr>
            <a:lstStyle/>
            <a:p>
              <a:pPr algn="ctr">
                <a:lnSpc>
                  <a:spcPct val="150000"/>
                </a:lnSpc>
                <a:defRPr/>
              </a:pPr>
              <a:r>
                <a:rPr lang="zh-CN" altLang="en-US" sz="900" dirty="0">
                  <a:solidFill>
                    <a:prstClr val="white"/>
                  </a:solidFill>
                  <a:cs typeface="+mn-ea"/>
                  <a:sym typeface="+mn-lt"/>
                </a:rPr>
                <a:t>在此您的内容打者通过复制您的文本后，在此框中选择粘贴。</a:t>
              </a:r>
            </a:p>
          </p:txBody>
        </p:sp>
        <p:sp>
          <p:nvSpPr>
            <p:cNvPr id="47" name="Text Placeholder 2"/>
            <p:cNvSpPr txBox="1"/>
            <p:nvPr/>
          </p:nvSpPr>
          <p:spPr>
            <a:xfrm>
              <a:off x="3759741" y="4306879"/>
              <a:ext cx="938720" cy="330945"/>
            </a:xfrm>
            <a:prstGeom prst="rect">
              <a:avLst/>
            </a:prstGeom>
            <a:noFill/>
          </p:spPr>
          <p:txBody>
            <a:bodyPr wrap="none" rtlCol="0">
              <a:spAutoFit/>
              <a:scene3d>
                <a:camera prst="orthographicFront"/>
                <a:lightRig rig="threePt" dir="t"/>
              </a:scene3d>
            </a:bodyPr>
            <a:lstStyle>
              <a:defPPr>
                <a:defRPr lang="zh-CN"/>
              </a:defPPr>
              <a:lvl1pPr>
                <a:defRPr b="1">
                  <a:solidFill>
                    <a:schemeClr val="tx1">
                      <a:lumMod val="75000"/>
                      <a:lumOff val="25000"/>
                    </a:schemeClr>
                  </a:solidFill>
                  <a:latin typeface="Century Gothic" panose="020B0502020202020204" pitchFamily="34" charset="0"/>
                  <a:ea typeface="微软雅黑" panose="020B0503020204020204" pitchFamily="34" charset="-122"/>
                  <a:cs typeface="+mn-ea"/>
                </a:defRPr>
              </a:lvl1pPr>
            </a:lstStyle>
            <a:p>
              <a:pPr algn="ctr">
                <a:defRPr/>
              </a:pPr>
              <a:r>
                <a:rPr lang="zh-CN" altLang="en-US" sz="1015" b="0" dirty="0">
                  <a:solidFill>
                    <a:prstClr val="white"/>
                  </a:solidFill>
                  <a:latin typeface="+mn-lt"/>
                  <a:ea typeface="+mn-ea"/>
                  <a:sym typeface="+mn-lt"/>
                </a:rPr>
                <a:t>输入标题</a:t>
              </a:r>
            </a:p>
          </p:txBody>
        </p:sp>
      </p:grpSp>
      <p:sp>
        <p:nvSpPr>
          <p:cNvPr id="66" name="矩形 65"/>
          <p:cNvSpPr/>
          <p:nvPr/>
        </p:nvSpPr>
        <p:spPr>
          <a:xfrm>
            <a:off x="5187093" y="2044611"/>
            <a:ext cx="1368137" cy="715581"/>
          </a:xfrm>
          <a:prstGeom prst="rect">
            <a:avLst/>
          </a:prstGeom>
        </p:spPr>
        <p:txBody>
          <a:bodyPr wrap="square">
            <a:spAutoFit/>
          </a:bodyPr>
          <a:lstStyle/>
          <a:p>
            <a:pPr algn="ctr">
              <a:lnSpc>
                <a:spcPct val="150000"/>
              </a:lnSpc>
            </a:pPr>
            <a:r>
              <a:rPr lang="zh-CN" altLang="en-US" sz="900" dirty="0">
                <a:solidFill>
                  <a:schemeClr val="tx1">
                    <a:lumMod val="65000"/>
                    <a:lumOff val="35000"/>
                  </a:schemeClr>
                </a:solidFill>
                <a:cs typeface="+mn-ea"/>
                <a:sym typeface="+mn-lt"/>
              </a:rPr>
              <a:t>在此您的内容打者通过复制您的文本后，在此框中选择粘贴。</a:t>
            </a:r>
          </a:p>
        </p:txBody>
      </p:sp>
      <p:sp>
        <p:nvSpPr>
          <p:cNvPr id="67" name="文本框 66"/>
          <p:cNvSpPr txBox="1"/>
          <p:nvPr/>
        </p:nvSpPr>
        <p:spPr>
          <a:xfrm>
            <a:off x="5230006" y="1818002"/>
            <a:ext cx="1294235" cy="248209"/>
          </a:xfrm>
          <a:prstGeom prst="rect">
            <a:avLst/>
          </a:prstGeom>
          <a:noFill/>
        </p:spPr>
        <p:txBody>
          <a:bodyPr wrap="square" rtlCol="0">
            <a:spAutoFit/>
          </a:bodyPr>
          <a:lstStyle/>
          <a:p>
            <a:pPr algn="ctr"/>
            <a:r>
              <a:rPr lang="zh-CN" altLang="en-US" sz="1015" dirty="0">
                <a:solidFill>
                  <a:schemeClr val="tx1">
                    <a:lumMod val="85000"/>
                    <a:lumOff val="15000"/>
                  </a:schemeClr>
                </a:solidFill>
                <a:cs typeface="+mn-ea"/>
                <a:sym typeface="+mn-lt"/>
              </a:rPr>
              <a:t>输入标题</a:t>
            </a:r>
          </a:p>
        </p:txBody>
      </p:sp>
      <p:sp>
        <p:nvSpPr>
          <p:cNvPr id="68" name="矩形 67"/>
          <p:cNvSpPr/>
          <p:nvPr/>
        </p:nvSpPr>
        <p:spPr>
          <a:xfrm>
            <a:off x="6902049" y="2048446"/>
            <a:ext cx="1368137" cy="715581"/>
          </a:xfrm>
          <a:prstGeom prst="rect">
            <a:avLst/>
          </a:prstGeom>
        </p:spPr>
        <p:txBody>
          <a:bodyPr wrap="square">
            <a:spAutoFit/>
          </a:bodyPr>
          <a:lstStyle/>
          <a:p>
            <a:pPr algn="ctr">
              <a:lnSpc>
                <a:spcPct val="150000"/>
              </a:lnSpc>
            </a:pPr>
            <a:r>
              <a:rPr lang="zh-CN" altLang="en-US" sz="900" dirty="0">
                <a:solidFill>
                  <a:schemeClr val="tx1">
                    <a:lumMod val="65000"/>
                    <a:lumOff val="35000"/>
                  </a:schemeClr>
                </a:solidFill>
                <a:cs typeface="+mn-ea"/>
                <a:sym typeface="+mn-lt"/>
              </a:rPr>
              <a:t>在此您的内容打者通过复制您的文本后，在此框中选择粘贴。</a:t>
            </a:r>
          </a:p>
        </p:txBody>
      </p:sp>
      <p:sp>
        <p:nvSpPr>
          <p:cNvPr id="69" name="文本框 68"/>
          <p:cNvSpPr txBox="1"/>
          <p:nvPr/>
        </p:nvSpPr>
        <p:spPr>
          <a:xfrm>
            <a:off x="6937106" y="1772771"/>
            <a:ext cx="1294235" cy="248209"/>
          </a:xfrm>
          <a:prstGeom prst="rect">
            <a:avLst/>
          </a:prstGeom>
          <a:noFill/>
        </p:spPr>
        <p:txBody>
          <a:bodyPr wrap="square" rtlCol="0">
            <a:spAutoFit/>
          </a:bodyPr>
          <a:lstStyle/>
          <a:p>
            <a:pPr algn="ctr"/>
            <a:r>
              <a:rPr lang="zh-CN" altLang="en-US" sz="1015" dirty="0">
                <a:solidFill>
                  <a:schemeClr val="tx1">
                    <a:lumMod val="85000"/>
                    <a:lumOff val="15000"/>
                  </a:schemeClr>
                </a:solidFill>
                <a:cs typeface="+mn-ea"/>
                <a:sym typeface="+mn-lt"/>
              </a:rPr>
              <a:t>输入标题</a:t>
            </a:r>
          </a:p>
        </p:txBody>
      </p:sp>
      <p:sp>
        <p:nvSpPr>
          <p:cNvPr id="70" name="矩形 69"/>
          <p:cNvSpPr/>
          <p:nvPr/>
        </p:nvSpPr>
        <p:spPr>
          <a:xfrm>
            <a:off x="3502506" y="3628833"/>
            <a:ext cx="1368137" cy="715581"/>
          </a:xfrm>
          <a:prstGeom prst="rect">
            <a:avLst/>
          </a:prstGeom>
        </p:spPr>
        <p:txBody>
          <a:bodyPr wrap="square">
            <a:spAutoFit/>
          </a:bodyPr>
          <a:lstStyle/>
          <a:p>
            <a:pPr algn="ctr">
              <a:lnSpc>
                <a:spcPct val="150000"/>
              </a:lnSpc>
            </a:pPr>
            <a:r>
              <a:rPr lang="zh-CN" altLang="en-US" sz="900" dirty="0">
                <a:solidFill>
                  <a:schemeClr val="tx1">
                    <a:lumMod val="65000"/>
                    <a:lumOff val="35000"/>
                  </a:schemeClr>
                </a:solidFill>
                <a:cs typeface="+mn-ea"/>
                <a:sym typeface="+mn-lt"/>
              </a:rPr>
              <a:t>在此您的内容打者通过复制您的文本后，在此框中选择粘贴。</a:t>
            </a:r>
          </a:p>
        </p:txBody>
      </p:sp>
      <p:sp>
        <p:nvSpPr>
          <p:cNvPr id="71" name="文本框 70"/>
          <p:cNvSpPr txBox="1"/>
          <p:nvPr/>
        </p:nvSpPr>
        <p:spPr>
          <a:xfrm>
            <a:off x="3573738" y="3412022"/>
            <a:ext cx="1294235" cy="248209"/>
          </a:xfrm>
          <a:prstGeom prst="rect">
            <a:avLst/>
          </a:prstGeom>
          <a:noFill/>
        </p:spPr>
        <p:txBody>
          <a:bodyPr wrap="square" rtlCol="0">
            <a:spAutoFit/>
          </a:bodyPr>
          <a:lstStyle/>
          <a:p>
            <a:pPr algn="ctr"/>
            <a:r>
              <a:rPr lang="zh-CN" altLang="en-US" sz="1015" dirty="0">
                <a:solidFill>
                  <a:schemeClr val="tx1">
                    <a:lumMod val="85000"/>
                    <a:lumOff val="15000"/>
                  </a:schemeClr>
                </a:solidFill>
                <a:cs typeface="+mn-ea"/>
                <a:sym typeface="+mn-lt"/>
              </a:rPr>
              <a:t>输入标题</a:t>
            </a:r>
          </a:p>
        </p:txBody>
      </p:sp>
      <p:sp>
        <p:nvSpPr>
          <p:cNvPr id="72" name="矩形 71"/>
          <p:cNvSpPr/>
          <p:nvPr/>
        </p:nvSpPr>
        <p:spPr>
          <a:xfrm>
            <a:off x="5185454" y="3628833"/>
            <a:ext cx="1368137" cy="715581"/>
          </a:xfrm>
          <a:prstGeom prst="rect">
            <a:avLst/>
          </a:prstGeom>
        </p:spPr>
        <p:txBody>
          <a:bodyPr wrap="square">
            <a:spAutoFit/>
          </a:bodyPr>
          <a:lstStyle/>
          <a:p>
            <a:pPr algn="ctr">
              <a:lnSpc>
                <a:spcPct val="150000"/>
              </a:lnSpc>
            </a:pPr>
            <a:r>
              <a:rPr lang="zh-CN" altLang="en-US" sz="900" dirty="0">
                <a:solidFill>
                  <a:schemeClr val="tx1">
                    <a:lumMod val="65000"/>
                    <a:lumOff val="35000"/>
                  </a:schemeClr>
                </a:solidFill>
                <a:cs typeface="+mn-ea"/>
                <a:sym typeface="+mn-lt"/>
              </a:rPr>
              <a:t>在此您的内容打者通过复制您的文本后，在此框中选择粘贴。</a:t>
            </a:r>
          </a:p>
        </p:txBody>
      </p:sp>
      <p:sp>
        <p:nvSpPr>
          <p:cNvPr id="73" name="文本框 72"/>
          <p:cNvSpPr txBox="1"/>
          <p:nvPr/>
        </p:nvSpPr>
        <p:spPr>
          <a:xfrm>
            <a:off x="5185454" y="3365291"/>
            <a:ext cx="1294235" cy="248209"/>
          </a:xfrm>
          <a:prstGeom prst="rect">
            <a:avLst/>
          </a:prstGeom>
          <a:noFill/>
        </p:spPr>
        <p:txBody>
          <a:bodyPr wrap="square" rtlCol="0">
            <a:spAutoFit/>
          </a:bodyPr>
          <a:lstStyle/>
          <a:p>
            <a:pPr algn="ctr"/>
            <a:r>
              <a:rPr lang="zh-CN" altLang="en-US" sz="1015" dirty="0">
                <a:solidFill>
                  <a:schemeClr val="tx1">
                    <a:lumMod val="85000"/>
                    <a:lumOff val="15000"/>
                  </a:schemeClr>
                </a:solidFill>
                <a:cs typeface="+mn-ea"/>
                <a:sym typeface="+mn-lt"/>
              </a:rPr>
              <a:t>输入标题</a:t>
            </a:r>
          </a:p>
        </p:txBody>
      </p:sp>
      <p:sp>
        <p:nvSpPr>
          <p:cNvPr id="74" name="矩形 73"/>
          <p:cNvSpPr/>
          <p:nvPr/>
        </p:nvSpPr>
        <p:spPr>
          <a:xfrm>
            <a:off x="6902049" y="3628833"/>
            <a:ext cx="1368137" cy="715581"/>
          </a:xfrm>
          <a:prstGeom prst="rect">
            <a:avLst/>
          </a:prstGeom>
        </p:spPr>
        <p:txBody>
          <a:bodyPr wrap="square">
            <a:spAutoFit/>
          </a:bodyPr>
          <a:lstStyle/>
          <a:p>
            <a:pPr algn="ctr">
              <a:lnSpc>
                <a:spcPct val="150000"/>
              </a:lnSpc>
            </a:pPr>
            <a:r>
              <a:rPr lang="zh-CN" altLang="en-US" sz="900" dirty="0">
                <a:solidFill>
                  <a:schemeClr val="tx1">
                    <a:lumMod val="65000"/>
                    <a:lumOff val="35000"/>
                  </a:schemeClr>
                </a:solidFill>
                <a:cs typeface="+mn-ea"/>
                <a:sym typeface="+mn-lt"/>
              </a:rPr>
              <a:t>在此您的内容打者通过复制您的文本后，在此框中选择粘贴。</a:t>
            </a:r>
          </a:p>
        </p:txBody>
      </p:sp>
      <p:sp>
        <p:nvSpPr>
          <p:cNvPr id="75" name="文本框 74"/>
          <p:cNvSpPr txBox="1"/>
          <p:nvPr/>
        </p:nvSpPr>
        <p:spPr>
          <a:xfrm>
            <a:off x="6902049" y="3365291"/>
            <a:ext cx="1294235" cy="248209"/>
          </a:xfrm>
          <a:prstGeom prst="rect">
            <a:avLst/>
          </a:prstGeom>
          <a:noFill/>
        </p:spPr>
        <p:txBody>
          <a:bodyPr wrap="square" rtlCol="0">
            <a:spAutoFit/>
          </a:bodyPr>
          <a:lstStyle/>
          <a:p>
            <a:pPr algn="ctr"/>
            <a:r>
              <a:rPr lang="zh-CN" altLang="en-US" sz="1015" dirty="0">
                <a:solidFill>
                  <a:schemeClr val="tx1">
                    <a:lumMod val="85000"/>
                    <a:lumOff val="15000"/>
                  </a:schemeClr>
                </a:solidFill>
                <a:cs typeface="+mn-ea"/>
                <a:sym typeface="+mn-lt"/>
              </a:rPr>
              <a:t>输入标题</a:t>
            </a:r>
          </a:p>
        </p:txBody>
      </p:sp>
      <p:sp>
        <p:nvSpPr>
          <p:cNvPr id="2" name="文本框 1"/>
          <p:cNvSpPr txBox="1"/>
          <p:nvPr/>
        </p:nvSpPr>
        <p:spPr>
          <a:xfrm>
            <a:off x="954383" y="251208"/>
            <a:ext cx="1929195" cy="460375"/>
          </a:xfrm>
          <a:prstGeom prst="rect">
            <a:avLst/>
          </a:prstGeom>
          <a:noFill/>
        </p:spPr>
        <p:txBody>
          <a:bodyPr wrap="square" rtlCol="0">
            <a:spAutoFit/>
          </a:bodyPr>
          <a:lstStyle/>
          <a:p>
            <a:pPr algn="dist"/>
            <a:r>
              <a:rPr lang="en-US" altLang="zh-CN" sz="2400" dirty="0">
                <a:solidFill>
                  <a:schemeClr val="tx1">
                    <a:lumMod val="75000"/>
                    <a:lumOff val="25000"/>
                  </a:schemeClr>
                </a:solidFill>
                <a:cs typeface="+mn-ea"/>
                <a:sym typeface="+mn-lt"/>
              </a:rPr>
              <a:t>03 </a:t>
            </a:r>
            <a:r>
              <a:rPr lang="zh-CN" altLang="en-US" sz="2400" dirty="0">
                <a:solidFill>
                  <a:schemeClr val="tx1">
                    <a:lumMod val="75000"/>
                    <a:lumOff val="25000"/>
                  </a:schemeClr>
                </a:solidFill>
                <a:cs typeface="+mn-ea"/>
                <a:sym typeface="+mn-lt"/>
              </a:rPr>
              <a:t>一级标题</a:t>
            </a:r>
          </a:p>
        </p:txBody>
      </p:sp>
      <p:sp>
        <p:nvSpPr>
          <p:cNvPr id="3" name="矩形 2">
            <a:extLst>
              <a:ext uri="{FF2B5EF4-FFF2-40B4-BE49-F238E27FC236}">
                <a16:creationId xmlns:a16="http://schemas.microsoft.com/office/drawing/2014/main" id="{07D59F7F-53C3-287B-2998-2BEF0C3AF47E}"/>
              </a:ext>
            </a:extLst>
          </p:cNvPr>
          <p:cNvSpPr/>
          <p:nvPr/>
        </p:nvSpPr>
        <p:spPr>
          <a:xfrm>
            <a:off x="718203" y="1785385"/>
            <a:ext cx="1826630" cy="2603854"/>
          </a:xfrm>
          <a:prstGeom prst="rect">
            <a:avLst/>
          </a:prstGeom>
        </p:spPr>
        <p:txBody>
          <a:bodyPr wrap="square">
            <a:spAutoFit/>
            <a:scene3d>
              <a:camera prst="orthographicFront"/>
              <a:lightRig rig="threePt" dir="t"/>
            </a:scene3d>
          </a:bodyPr>
          <a:lstStyle/>
          <a:p>
            <a:pPr>
              <a:lnSpc>
                <a:spcPct val="150000"/>
              </a:lnSpc>
            </a:pPr>
            <a:r>
              <a:rPr lang="zh-CN" altLang="en-US" sz="1000" dirty="0">
                <a:solidFill>
                  <a:schemeClr val="tx1">
                    <a:lumMod val="65000"/>
                    <a:lumOff val="35000"/>
                  </a:schemeClr>
                </a:solidFill>
                <a:cs typeface="+mn-ea"/>
                <a:sym typeface="+mn-lt"/>
              </a:rPr>
              <a:t>您的内容打在这里，或者通过复制您的文本后，在此您的内容打者通过复制您的文本后，在此框中选择粘贴，并选择只保留文字。</a:t>
            </a:r>
            <a:endParaRPr lang="en-US" altLang="zh-CN" sz="1000" dirty="0">
              <a:solidFill>
                <a:schemeClr val="tx1">
                  <a:lumMod val="65000"/>
                  <a:lumOff val="35000"/>
                </a:schemeClr>
              </a:solidFill>
              <a:cs typeface="+mn-ea"/>
              <a:sym typeface="+mn-lt"/>
            </a:endParaRPr>
          </a:p>
          <a:p>
            <a:pPr>
              <a:lnSpc>
                <a:spcPct val="150000"/>
              </a:lnSpc>
            </a:pPr>
            <a:endParaRPr lang="en-US" altLang="zh-CN" sz="1000" dirty="0">
              <a:solidFill>
                <a:schemeClr val="tx1">
                  <a:lumMod val="65000"/>
                  <a:lumOff val="35000"/>
                </a:schemeClr>
              </a:solidFill>
              <a:cs typeface="+mn-ea"/>
              <a:sym typeface="+mn-lt"/>
            </a:endParaRPr>
          </a:p>
          <a:p>
            <a:pPr>
              <a:lnSpc>
                <a:spcPct val="150000"/>
              </a:lnSpc>
            </a:pPr>
            <a:r>
              <a:rPr lang="zh-CN" altLang="en-US" sz="1000" dirty="0">
                <a:solidFill>
                  <a:schemeClr val="tx1">
                    <a:lumMod val="65000"/>
                    <a:lumOff val="35000"/>
                  </a:schemeClr>
                </a:solidFill>
                <a:cs typeface="+mn-ea"/>
                <a:sym typeface="+mn-lt"/>
              </a:rPr>
              <a:t>您的内容打在这里，或者通过复制您的文本后，在此您的内容打者通过复制您的文本后，在此框中选择粘贴。</a:t>
            </a:r>
          </a:p>
          <a:p>
            <a:pPr>
              <a:lnSpc>
                <a:spcPct val="150000"/>
              </a:lnSpc>
            </a:pPr>
            <a:endParaRPr lang="zh-CN" altLang="en-US" sz="1000" dirty="0">
              <a:solidFill>
                <a:schemeClr val="tx1">
                  <a:lumMod val="65000"/>
                  <a:lumOff val="35000"/>
                </a:schemeClr>
              </a:solidFill>
              <a:cs typeface="+mn-ea"/>
              <a:sym typeface="+mn-lt"/>
            </a:endParaRPr>
          </a:p>
        </p:txBody>
      </p:sp>
      <p:sp>
        <p:nvSpPr>
          <p:cNvPr id="4" name="矩形 3">
            <a:extLst>
              <a:ext uri="{FF2B5EF4-FFF2-40B4-BE49-F238E27FC236}">
                <a16:creationId xmlns:a16="http://schemas.microsoft.com/office/drawing/2014/main" id="{DA5B0282-CBDA-735E-ED91-89CEB632DBCD}"/>
              </a:ext>
            </a:extLst>
          </p:cNvPr>
          <p:cNvSpPr/>
          <p:nvPr/>
        </p:nvSpPr>
        <p:spPr>
          <a:xfrm>
            <a:off x="718203" y="1453435"/>
            <a:ext cx="1391169" cy="308867"/>
          </a:xfrm>
          <a:prstGeom prst="rect">
            <a:avLst/>
          </a:prstGeom>
        </p:spPr>
        <p:txBody>
          <a:bodyPr wrap="square">
            <a:spAutoFit/>
            <a:scene3d>
              <a:camera prst="orthographicFront"/>
              <a:lightRig rig="threePt" dir="t"/>
            </a:scene3d>
          </a:bodyPr>
          <a:lstStyle/>
          <a:p>
            <a:pPr>
              <a:lnSpc>
                <a:spcPct val="130000"/>
              </a:lnSpc>
            </a:pPr>
            <a:r>
              <a:rPr lang="zh-CN" altLang="en-US" sz="1200" dirty="0">
                <a:solidFill>
                  <a:schemeClr val="tx1">
                    <a:lumMod val="85000"/>
                    <a:lumOff val="15000"/>
                  </a:schemeClr>
                </a:solidFill>
                <a:cs typeface="+mn-ea"/>
                <a:sym typeface="+mn-lt"/>
              </a:rPr>
              <a:t>输入标题</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PA-文本框 88"/>
          <p:cNvSpPr txBox="1"/>
          <p:nvPr>
            <p:custDataLst>
              <p:tags r:id="rId1"/>
            </p:custDataLst>
          </p:nvPr>
        </p:nvSpPr>
        <p:spPr>
          <a:xfrm>
            <a:off x="988664" y="2853701"/>
            <a:ext cx="3548180" cy="361253"/>
          </a:xfrm>
          <a:prstGeom prst="rect">
            <a:avLst/>
          </a:prstGeom>
          <a:noFill/>
        </p:spPr>
        <p:txBody>
          <a:bodyPr wrap="square" lIns="0" tIns="0" rIns="0" bIns="0" rtlCol="0">
            <a:spAutoFit/>
          </a:bodyPr>
          <a:lstStyle/>
          <a:p>
            <a:pPr hangingPunct="0">
              <a:lnSpc>
                <a:spcPct val="150000"/>
              </a:lnSpc>
              <a:defRPr/>
            </a:pPr>
            <a:r>
              <a:rPr lang="en-US" altLang="zh-CN" sz="825" dirty="0">
                <a:solidFill>
                  <a:schemeClr val="bg1"/>
                </a:solidFill>
                <a:cs typeface="+mn-ea"/>
                <a:sym typeface="+mn-lt"/>
              </a:rPr>
              <a:t>Click here to enter your text change the color or size of the text. Click here to enter your text change the color or size of the text.</a:t>
            </a:r>
          </a:p>
        </p:txBody>
      </p:sp>
      <p:sp>
        <p:nvSpPr>
          <p:cNvPr id="29" name="文本框 28"/>
          <p:cNvSpPr txBox="1"/>
          <p:nvPr/>
        </p:nvSpPr>
        <p:spPr>
          <a:xfrm flipH="1">
            <a:off x="882560" y="1914238"/>
            <a:ext cx="3824612" cy="1015663"/>
          </a:xfrm>
          <a:prstGeom prst="rect">
            <a:avLst/>
          </a:prstGeom>
          <a:noFill/>
        </p:spPr>
        <p:txBody>
          <a:bodyPr wrap="square" rtlCol="0">
            <a:spAutoFit/>
          </a:bodyPr>
          <a:lstStyle/>
          <a:p>
            <a:pPr algn="dist"/>
            <a:r>
              <a:rPr lang="zh-CN" altLang="en-US" sz="6000" dirty="0">
                <a:solidFill>
                  <a:schemeClr val="bg1"/>
                </a:solidFill>
                <a:cs typeface="+mn-ea"/>
                <a:sym typeface="+mn-lt"/>
              </a:rPr>
              <a:t>一级标题</a:t>
            </a:r>
          </a:p>
        </p:txBody>
      </p:sp>
      <p:pic>
        <p:nvPicPr>
          <p:cNvPr id="4" name="图片 3"/>
          <p:cNvPicPr>
            <a:picLocks noChangeAspect="1"/>
          </p:cNvPicPr>
          <p:nvPr/>
        </p:nvPicPr>
        <p:blipFill>
          <a:blip r:embed="rId3"/>
          <a:stretch>
            <a:fillRect/>
          </a:stretch>
        </p:blipFill>
        <p:spPr>
          <a:xfrm>
            <a:off x="5315380" y="724502"/>
            <a:ext cx="3828620" cy="369449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68201" y="3160395"/>
            <a:ext cx="8071301" cy="601963"/>
            <a:chOff x="753664" y="3765286"/>
            <a:chExt cx="10761734" cy="802617"/>
          </a:xfrm>
        </p:grpSpPr>
        <p:sp>
          <p:nvSpPr>
            <p:cNvPr id="8" name="文本框 7"/>
            <p:cNvSpPr txBox="1"/>
            <p:nvPr/>
          </p:nvSpPr>
          <p:spPr>
            <a:xfrm>
              <a:off x="753664" y="3765286"/>
              <a:ext cx="536215" cy="430886"/>
            </a:xfrm>
            <a:prstGeom prst="rect">
              <a:avLst/>
            </a:prstGeom>
            <a:noFill/>
          </p:spPr>
          <p:txBody>
            <a:bodyPr wrap="none" rtlCol="0">
              <a:spAutoFit/>
            </a:bodyPr>
            <a:lstStyle/>
            <a:p>
              <a:r>
                <a:rPr lang="en-US" altLang="zh-CN" sz="1500" spc="98" dirty="0">
                  <a:solidFill>
                    <a:schemeClr val="accent5"/>
                  </a:solidFill>
                  <a:cs typeface="+mn-ea"/>
                  <a:sym typeface="+mn-lt"/>
                </a:rPr>
                <a:t>01</a:t>
              </a:r>
              <a:endParaRPr lang="zh-CN" altLang="en-US" sz="1500" spc="98" dirty="0">
                <a:solidFill>
                  <a:schemeClr val="accent5"/>
                </a:solidFill>
                <a:cs typeface="+mn-ea"/>
                <a:sym typeface="+mn-lt"/>
              </a:endParaRPr>
            </a:p>
          </p:txBody>
        </p:sp>
        <p:sp>
          <p:nvSpPr>
            <p:cNvPr id="9" name="文本框 8"/>
            <p:cNvSpPr txBox="1"/>
            <p:nvPr/>
          </p:nvSpPr>
          <p:spPr>
            <a:xfrm>
              <a:off x="753664" y="4025386"/>
              <a:ext cx="1189695" cy="338212"/>
            </a:xfrm>
            <a:prstGeom prst="rect">
              <a:avLst/>
            </a:prstGeom>
            <a:noFill/>
          </p:spPr>
          <p:txBody>
            <a:bodyPr wrap="square" rtlCol="0">
              <a:spAutoFit/>
            </a:bodyPr>
            <a:lstStyle/>
            <a:p>
              <a:pPr>
                <a:lnSpc>
                  <a:spcPts val="1350"/>
                </a:lnSpc>
              </a:pPr>
              <a:r>
                <a:rPr lang="en-US" altLang="zh-CN" sz="790" dirty="0">
                  <a:solidFill>
                    <a:schemeClr val="tx1">
                      <a:lumMod val="65000"/>
                      <a:lumOff val="35000"/>
                      <a:alpha val="70000"/>
                    </a:schemeClr>
                  </a:solidFill>
                  <a:cs typeface="+mn-ea"/>
                  <a:sym typeface="+mn-lt"/>
                </a:rPr>
                <a:t>Add your title</a:t>
              </a:r>
              <a:endParaRPr lang="zh-CN" altLang="en-US" sz="790" dirty="0">
                <a:solidFill>
                  <a:schemeClr val="tx1">
                    <a:lumMod val="65000"/>
                    <a:lumOff val="35000"/>
                    <a:alpha val="70000"/>
                  </a:schemeClr>
                </a:solidFill>
                <a:cs typeface="+mn-ea"/>
                <a:sym typeface="+mn-lt"/>
              </a:endParaRPr>
            </a:p>
          </p:txBody>
        </p:sp>
        <p:cxnSp>
          <p:nvCxnSpPr>
            <p:cNvPr id="10" name="直接连接符 9"/>
            <p:cNvCxnSpPr/>
            <p:nvPr/>
          </p:nvCxnSpPr>
          <p:spPr>
            <a:xfrm>
              <a:off x="917305" y="4521168"/>
              <a:ext cx="261366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853498" y="4474433"/>
              <a:ext cx="1568645" cy="9347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cs typeface="+mn-ea"/>
                <a:sym typeface="+mn-lt"/>
              </a:endParaRPr>
            </a:p>
          </p:txBody>
        </p:sp>
        <p:sp>
          <p:nvSpPr>
            <p:cNvPr id="13" name="文本框 12"/>
            <p:cNvSpPr txBox="1"/>
            <p:nvPr/>
          </p:nvSpPr>
          <p:spPr>
            <a:xfrm>
              <a:off x="4745877" y="3765286"/>
              <a:ext cx="536215" cy="430886"/>
            </a:xfrm>
            <a:prstGeom prst="rect">
              <a:avLst/>
            </a:prstGeom>
            <a:noFill/>
          </p:spPr>
          <p:txBody>
            <a:bodyPr wrap="none" rtlCol="0">
              <a:spAutoFit/>
            </a:bodyPr>
            <a:lstStyle/>
            <a:p>
              <a:r>
                <a:rPr lang="en-US" altLang="zh-CN" sz="1500" spc="98" dirty="0">
                  <a:solidFill>
                    <a:schemeClr val="accent5"/>
                  </a:solidFill>
                  <a:cs typeface="+mn-ea"/>
                  <a:sym typeface="+mn-lt"/>
                </a:rPr>
                <a:t>02</a:t>
              </a:r>
              <a:endParaRPr lang="zh-CN" altLang="en-US" sz="1500" spc="98" dirty="0">
                <a:solidFill>
                  <a:schemeClr val="accent5"/>
                </a:solidFill>
                <a:cs typeface="+mn-ea"/>
                <a:sym typeface="+mn-lt"/>
              </a:endParaRPr>
            </a:p>
          </p:txBody>
        </p:sp>
        <p:sp>
          <p:nvSpPr>
            <p:cNvPr id="14" name="文本框 13"/>
            <p:cNvSpPr txBox="1"/>
            <p:nvPr/>
          </p:nvSpPr>
          <p:spPr>
            <a:xfrm>
              <a:off x="4745877" y="4025386"/>
              <a:ext cx="1189695" cy="338212"/>
            </a:xfrm>
            <a:prstGeom prst="rect">
              <a:avLst/>
            </a:prstGeom>
            <a:noFill/>
          </p:spPr>
          <p:txBody>
            <a:bodyPr wrap="square" rtlCol="0">
              <a:spAutoFit/>
            </a:bodyPr>
            <a:lstStyle/>
            <a:p>
              <a:pPr>
                <a:lnSpc>
                  <a:spcPts val="1350"/>
                </a:lnSpc>
              </a:pPr>
              <a:r>
                <a:rPr lang="en-US" altLang="zh-CN" sz="790" dirty="0">
                  <a:solidFill>
                    <a:schemeClr val="tx1">
                      <a:lumMod val="65000"/>
                      <a:lumOff val="35000"/>
                      <a:alpha val="70000"/>
                    </a:schemeClr>
                  </a:solidFill>
                  <a:cs typeface="+mn-ea"/>
                  <a:sym typeface="+mn-lt"/>
                </a:rPr>
                <a:t>Add your title</a:t>
              </a:r>
              <a:endParaRPr lang="zh-CN" altLang="en-US" sz="790" dirty="0">
                <a:solidFill>
                  <a:schemeClr val="tx1">
                    <a:lumMod val="65000"/>
                    <a:lumOff val="35000"/>
                    <a:alpha val="70000"/>
                  </a:schemeClr>
                </a:solidFill>
                <a:cs typeface="+mn-ea"/>
                <a:sym typeface="+mn-lt"/>
              </a:endParaRPr>
            </a:p>
          </p:txBody>
        </p:sp>
        <p:cxnSp>
          <p:nvCxnSpPr>
            <p:cNvPr id="15" name="直接连接符 14"/>
            <p:cNvCxnSpPr/>
            <p:nvPr/>
          </p:nvCxnSpPr>
          <p:spPr>
            <a:xfrm>
              <a:off x="4909518" y="4521168"/>
              <a:ext cx="261366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4845711" y="4474433"/>
              <a:ext cx="1568645" cy="9347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cs typeface="+mn-ea"/>
                <a:sym typeface="+mn-lt"/>
              </a:endParaRPr>
            </a:p>
          </p:txBody>
        </p:sp>
        <p:sp>
          <p:nvSpPr>
            <p:cNvPr id="18" name="文本框 17"/>
            <p:cNvSpPr txBox="1"/>
            <p:nvPr/>
          </p:nvSpPr>
          <p:spPr>
            <a:xfrm>
              <a:off x="8738092" y="3765286"/>
              <a:ext cx="536215" cy="430886"/>
            </a:xfrm>
            <a:prstGeom prst="rect">
              <a:avLst/>
            </a:prstGeom>
            <a:noFill/>
          </p:spPr>
          <p:txBody>
            <a:bodyPr wrap="none" rtlCol="0">
              <a:spAutoFit/>
            </a:bodyPr>
            <a:lstStyle/>
            <a:p>
              <a:r>
                <a:rPr lang="en-US" altLang="zh-CN" sz="1500" spc="98" dirty="0">
                  <a:solidFill>
                    <a:schemeClr val="accent5"/>
                  </a:solidFill>
                  <a:cs typeface="+mn-ea"/>
                  <a:sym typeface="+mn-lt"/>
                </a:rPr>
                <a:t>03</a:t>
              </a:r>
              <a:endParaRPr lang="zh-CN" altLang="en-US" sz="1500" spc="98" dirty="0">
                <a:solidFill>
                  <a:schemeClr val="accent5"/>
                </a:solidFill>
                <a:cs typeface="+mn-ea"/>
                <a:sym typeface="+mn-lt"/>
              </a:endParaRPr>
            </a:p>
          </p:txBody>
        </p:sp>
        <p:sp>
          <p:nvSpPr>
            <p:cNvPr id="19" name="文本框 18"/>
            <p:cNvSpPr txBox="1"/>
            <p:nvPr/>
          </p:nvSpPr>
          <p:spPr>
            <a:xfrm>
              <a:off x="8738092" y="4025386"/>
              <a:ext cx="1189695" cy="338212"/>
            </a:xfrm>
            <a:prstGeom prst="rect">
              <a:avLst/>
            </a:prstGeom>
            <a:noFill/>
          </p:spPr>
          <p:txBody>
            <a:bodyPr wrap="square" rtlCol="0">
              <a:spAutoFit/>
            </a:bodyPr>
            <a:lstStyle/>
            <a:p>
              <a:pPr>
                <a:lnSpc>
                  <a:spcPts val="1350"/>
                </a:lnSpc>
              </a:pPr>
              <a:r>
                <a:rPr lang="en-US" altLang="zh-CN" sz="790" dirty="0">
                  <a:solidFill>
                    <a:schemeClr val="tx1">
                      <a:lumMod val="65000"/>
                      <a:lumOff val="35000"/>
                      <a:alpha val="70000"/>
                    </a:schemeClr>
                  </a:solidFill>
                  <a:cs typeface="+mn-ea"/>
                  <a:sym typeface="+mn-lt"/>
                </a:rPr>
                <a:t>Add your title</a:t>
              </a:r>
              <a:endParaRPr lang="zh-CN" altLang="en-US" sz="790" dirty="0">
                <a:solidFill>
                  <a:schemeClr val="tx1">
                    <a:lumMod val="65000"/>
                    <a:lumOff val="35000"/>
                    <a:alpha val="70000"/>
                  </a:schemeClr>
                </a:solidFill>
                <a:cs typeface="+mn-ea"/>
                <a:sym typeface="+mn-lt"/>
              </a:endParaRPr>
            </a:p>
          </p:txBody>
        </p:sp>
        <p:cxnSp>
          <p:nvCxnSpPr>
            <p:cNvPr id="20" name="直接连接符 19"/>
            <p:cNvCxnSpPr/>
            <p:nvPr/>
          </p:nvCxnSpPr>
          <p:spPr>
            <a:xfrm>
              <a:off x="8901732" y="4521168"/>
              <a:ext cx="261366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8837925" y="4474433"/>
              <a:ext cx="1568645" cy="9347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cs typeface="+mn-ea"/>
                <a:sym typeface="+mn-lt"/>
              </a:endParaRPr>
            </a:p>
          </p:txBody>
        </p:sp>
      </p:grpSp>
      <p:grpSp>
        <p:nvGrpSpPr>
          <p:cNvPr id="22" name="组合 21"/>
          <p:cNvGrpSpPr/>
          <p:nvPr/>
        </p:nvGrpSpPr>
        <p:grpSpPr>
          <a:xfrm>
            <a:off x="4856215" y="1407448"/>
            <a:ext cx="3450806" cy="685800"/>
            <a:chOff x="6604348" y="1428023"/>
            <a:chExt cx="4601075" cy="914400"/>
          </a:xfrm>
        </p:grpSpPr>
        <p:sp>
          <p:nvSpPr>
            <p:cNvPr id="25" name="椭圆 24"/>
            <p:cNvSpPr/>
            <p:nvPr/>
          </p:nvSpPr>
          <p:spPr>
            <a:xfrm>
              <a:off x="8447685" y="1428023"/>
              <a:ext cx="914400" cy="914400"/>
            </a:xfrm>
            <a:prstGeom prst="ellipse">
              <a:avLst/>
            </a:prstGeom>
            <a:solidFill>
              <a:srgbClr val="0213A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cs typeface="+mn-ea"/>
                <a:sym typeface="+mn-lt"/>
              </a:endParaRPr>
            </a:p>
          </p:txBody>
        </p:sp>
        <p:pic>
          <p:nvPicPr>
            <p:cNvPr id="26" name="图形 29" descr="决策图"/>
            <p:cNvPicPr>
              <a:picLocks noChangeAspect="1"/>
            </p:cNvPicPr>
            <p:nvPr/>
          </p:nvPicPr>
          <p:blipFill>
            <a:blip r:embed="rId2" cstate="screen">
              <a:extLst>
                <a:ext uri="{96DAC541-7B7A-43D3-8B79-37D633B846F1}">
                  <asvg:svgBlip xmlns:asvg="http://schemas.microsoft.com/office/drawing/2016/SVG/main" r:embed="rId3"/>
                </a:ext>
              </a:extLst>
            </a:blip>
            <a:stretch>
              <a:fillRect/>
            </a:stretch>
          </p:blipFill>
          <p:spPr>
            <a:xfrm>
              <a:off x="8702449" y="1678329"/>
              <a:ext cx="404872" cy="404872"/>
            </a:xfrm>
            <a:prstGeom prst="rect">
              <a:avLst/>
            </a:prstGeom>
          </p:spPr>
        </p:pic>
        <p:sp>
          <p:nvSpPr>
            <p:cNvPr id="29" name="椭圆 28"/>
            <p:cNvSpPr/>
            <p:nvPr/>
          </p:nvSpPr>
          <p:spPr>
            <a:xfrm>
              <a:off x="10291023" y="1428023"/>
              <a:ext cx="914400" cy="914400"/>
            </a:xfrm>
            <a:prstGeom prst="ellipse">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cs typeface="+mn-ea"/>
                <a:sym typeface="+mn-lt"/>
              </a:endParaRPr>
            </a:p>
          </p:txBody>
        </p:sp>
        <p:pic>
          <p:nvPicPr>
            <p:cNvPr id="30" name="图形 33" descr="灯泡和齿轮"/>
            <p:cNvPicPr>
              <a:picLocks noChangeAspect="1"/>
            </p:cNvPicPr>
            <p:nvPr/>
          </p:nvPicPr>
          <p:blipFill>
            <a:blip r:embed="rId4" cstate="screen">
              <a:extLst>
                <a:ext uri="{96DAC541-7B7A-43D3-8B79-37D633B846F1}">
                  <asvg:svgBlip xmlns:asvg="http://schemas.microsoft.com/office/drawing/2016/SVG/main" r:embed="rId5"/>
                </a:ext>
              </a:extLst>
            </a:blip>
            <a:stretch>
              <a:fillRect/>
            </a:stretch>
          </p:blipFill>
          <p:spPr>
            <a:xfrm>
              <a:off x="10543136" y="1671104"/>
              <a:ext cx="410174" cy="410174"/>
            </a:xfrm>
            <a:prstGeom prst="rect">
              <a:avLst/>
            </a:prstGeom>
          </p:spPr>
        </p:pic>
        <p:sp>
          <p:nvSpPr>
            <p:cNvPr id="33" name="椭圆 32"/>
            <p:cNvSpPr/>
            <p:nvPr/>
          </p:nvSpPr>
          <p:spPr>
            <a:xfrm>
              <a:off x="6604348" y="1428023"/>
              <a:ext cx="914400" cy="914400"/>
            </a:xfrm>
            <a:prstGeom prst="ellipse">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cs typeface="+mn-ea"/>
                <a:sym typeface="+mn-lt"/>
              </a:endParaRPr>
            </a:p>
          </p:txBody>
        </p:sp>
      </p:grpSp>
      <p:pic>
        <p:nvPicPr>
          <p:cNvPr id="35" name="图片 34"/>
          <p:cNvPicPr>
            <a:picLocks noChangeAspect="1"/>
          </p:cNvPicPr>
          <p:nvPr/>
        </p:nvPicPr>
        <p:blipFill rotWithShape="1">
          <a:blip r:embed="rId6" cstate="print">
            <a:extLst>
              <a:ext uri="{28A0092B-C50C-407E-A947-70E740481C1C}">
                <a14:useLocalDpi xmlns:a14="http://schemas.microsoft.com/office/drawing/2010/main" val="0"/>
              </a:ext>
            </a:extLst>
          </a:blip>
          <a:srcRect t="10423" b="8842"/>
          <a:stretch>
            <a:fillRect/>
          </a:stretch>
        </p:blipFill>
        <p:spPr>
          <a:xfrm>
            <a:off x="1052127" y="1394932"/>
            <a:ext cx="2730211" cy="1469484"/>
          </a:xfrm>
          <a:prstGeom prst="rect">
            <a:avLst/>
          </a:prstGeom>
        </p:spPr>
      </p:pic>
      <p:sp>
        <p:nvSpPr>
          <p:cNvPr id="36" name="矩形 35"/>
          <p:cNvSpPr/>
          <p:nvPr/>
        </p:nvSpPr>
        <p:spPr>
          <a:xfrm>
            <a:off x="4533238" y="2415725"/>
            <a:ext cx="1418990" cy="715581"/>
          </a:xfrm>
          <a:prstGeom prst="rect">
            <a:avLst/>
          </a:prstGeom>
        </p:spPr>
        <p:txBody>
          <a:bodyPr wrap="square">
            <a:spAutoFit/>
            <a:scene3d>
              <a:camera prst="orthographicFront"/>
              <a:lightRig rig="threePt" dir="t"/>
            </a:scene3d>
          </a:bodyPr>
          <a:lstStyle/>
          <a:p>
            <a:pPr algn="ctr">
              <a:lnSpc>
                <a:spcPct val="150000"/>
              </a:lnSpc>
            </a:pPr>
            <a:r>
              <a:rPr lang="zh-CN" altLang="en-US" sz="900" dirty="0">
                <a:solidFill>
                  <a:schemeClr val="tx1">
                    <a:lumMod val="65000"/>
                    <a:lumOff val="35000"/>
                  </a:schemeClr>
                </a:solidFill>
                <a:cs typeface="+mn-ea"/>
                <a:sym typeface="+mn-lt"/>
              </a:rPr>
              <a:t>在此您的内容打者通过复制您的文本后，在此框中选择粘贴。</a:t>
            </a:r>
          </a:p>
        </p:txBody>
      </p:sp>
      <p:sp>
        <p:nvSpPr>
          <p:cNvPr id="37" name="矩形 36"/>
          <p:cNvSpPr/>
          <p:nvPr/>
        </p:nvSpPr>
        <p:spPr>
          <a:xfrm>
            <a:off x="4805031" y="2128299"/>
            <a:ext cx="1391169" cy="275332"/>
          </a:xfrm>
          <a:prstGeom prst="rect">
            <a:avLst/>
          </a:prstGeom>
        </p:spPr>
        <p:txBody>
          <a:bodyPr wrap="square">
            <a:spAutoFit/>
            <a:scene3d>
              <a:camera prst="orthographicFront"/>
              <a:lightRig rig="threePt" dir="t"/>
            </a:scene3d>
          </a:bodyPr>
          <a:lstStyle/>
          <a:p>
            <a:pPr>
              <a:lnSpc>
                <a:spcPct val="130000"/>
              </a:lnSpc>
            </a:pPr>
            <a:r>
              <a:rPr lang="zh-CN" altLang="en-US" sz="1015" dirty="0">
                <a:solidFill>
                  <a:schemeClr val="tx1">
                    <a:lumMod val="85000"/>
                    <a:lumOff val="15000"/>
                  </a:schemeClr>
                </a:solidFill>
                <a:cs typeface="+mn-ea"/>
                <a:sym typeface="+mn-lt"/>
              </a:rPr>
              <a:t>输入标题</a:t>
            </a:r>
          </a:p>
        </p:txBody>
      </p:sp>
      <p:sp>
        <p:nvSpPr>
          <p:cNvPr id="38" name="矩形 37"/>
          <p:cNvSpPr/>
          <p:nvPr/>
        </p:nvSpPr>
        <p:spPr>
          <a:xfrm>
            <a:off x="5924407" y="2412809"/>
            <a:ext cx="1418990" cy="715581"/>
          </a:xfrm>
          <a:prstGeom prst="rect">
            <a:avLst/>
          </a:prstGeom>
        </p:spPr>
        <p:txBody>
          <a:bodyPr wrap="square">
            <a:spAutoFit/>
            <a:scene3d>
              <a:camera prst="orthographicFront"/>
              <a:lightRig rig="threePt" dir="t"/>
            </a:scene3d>
          </a:bodyPr>
          <a:lstStyle/>
          <a:p>
            <a:pPr algn="ctr">
              <a:lnSpc>
                <a:spcPct val="150000"/>
              </a:lnSpc>
            </a:pPr>
            <a:r>
              <a:rPr lang="zh-CN" altLang="en-US" sz="900" dirty="0">
                <a:solidFill>
                  <a:schemeClr val="tx1">
                    <a:lumMod val="65000"/>
                    <a:lumOff val="35000"/>
                  </a:schemeClr>
                </a:solidFill>
                <a:cs typeface="+mn-ea"/>
                <a:sym typeface="+mn-lt"/>
              </a:rPr>
              <a:t>在此您的内容打者通过复制您的文本后，在此框中选择粘贴。</a:t>
            </a:r>
          </a:p>
        </p:txBody>
      </p:sp>
      <p:sp>
        <p:nvSpPr>
          <p:cNvPr id="39" name="矩形 38"/>
          <p:cNvSpPr/>
          <p:nvPr/>
        </p:nvSpPr>
        <p:spPr>
          <a:xfrm>
            <a:off x="6196200" y="2125383"/>
            <a:ext cx="1391169" cy="275332"/>
          </a:xfrm>
          <a:prstGeom prst="rect">
            <a:avLst/>
          </a:prstGeom>
        </p:spPr>
        <p:txBody>
          <a:bodyPr wrap="square">
            <a:spAutoFit/>
            <a:scene3d>
              <a:camera prst="orthographicFront"/>
              <a:lightRig rig="threePt" dir="t"/>
            </a:scene3d>
          </a:bodyPr>
          <a:lstStyle/>
          <a:p>
            <a:pPr>
              <a:lnSpc>
                <a:spcPct val="130000"/>
              </a:lnSpc>
            </a:pPr>
            <a:r>
              <a:rPr lang="zh-CN" altLang="en-US" sz="1015" dirty="0">
                <a:solidFill>
                  <a:schemeClr val="tx1">
                    <a:lumMod val="85000"/>
                    <a:lumOff val="15000"/>
                  </a:schemeClr>
                </a:solidFill>
                <a:cs typeface="+mn-ea"/>
                <a:sym typeface="+mn-lt"/>
              </a:rPr>
              <a:t>输入标题</a:t>
            </a:r>
          </a:p>
        </p:txBody>
      </p:sp>
      <p:sp>
        <p:nvSpPr>
          <p:cNvPr id="40" name="矩形 39"/>
          <p:cNvSpPr/>
          <p:nvPr/>
        </p:nvSpPr>
        <p:spPr>
          <a:xfrm>
            <a:off x="7296265" y="2415725"/>
            <a:ext cx="1418990" cy="715581"/>
          </a:xfrm>
          <a:prstGeom prst="rect">
            <a:avLst/>
          </a:prstGeom>
        </p:spPr>
        <p:txBody>
          <a:bodyPr wrap="square">
            <a:spAutoFit/>
            <a:scene3d>
              <a:camera prst="orthographicFront"/>
              <a:lightRig rig="threePt" dir="t"/>
            </a:scene3d>
          </a:bodyPr>
          <a:lstStyle/>
          <a:p>
            <a:pPr algn="ctr">
              <a:lnSpc>
                <a:spcPct val="150000"/>
              </a:lnSpc>
            </a:pPr>
            <a:r>
              <a:rPr lang="zh-CN" altLang="en-US" sz="900" dirty="0">
                <a:solidFill>
                  <a:schemeClr val="tx1">
                    <a:lumMod val="65000"/>
                    <a:lumOff val="35000"/>
                  </a:schemeClr>
                </a:solidFill>
                <a:cs typeface="+mn-ea"/>
                <a:sym typeface="+mn-lt"/>
              </a:rPr>
              <a:t>在此您的内容打者通过复制您的文本后，在此框中选择粘贴。</a:t>
            </a:r>
          </a:p>
        </p:txBody>
      </p:sp>
      <p:sp>
        <p:nvSpPr>
          <p:cNvPr id="41" name="矩形 40"/>
          <p:cNvSpPr/>
          <p:nvPr/>
        </p:nvSpPr>
        <p:spPr>
          <a:xfrm>
            <a:off x="7568059" y="2128299"/>
            <a:ext cx="1391169" cy="275332"/>
          </a:xfrm>
          <a:prstGeom prst="rect">
            <a:avLst/>
          </a:prstGeom>
        </p:spPr>
        <p:txBody>
          <a:bodyPr wrap="square">
            <a:spAutoFit/>
            <a:scene3d>
              <a:camera prst="orthographicFront"/>
              <a:lightRig rig="threePt" dir="t"/>
            </a:scene3d>
          </a:bodyPr>
          <a:lstStyle/>
          <a:p>
            <a:pPr>
              <a:lnSpc>
                <a:spcPct val="130000"/>
              </a:lnSpc>
            </a:pPr>
            <a:r>
              <a:rPr lang="zh-CN" altLang="en-US" sz="1015" dirty="0">
                <a:solidFill>
                  <a:schemeClr val="tx1">
                    <a:lumMod val="85000"/>
                    <a:lumOff val="15000"/>
                  </a:schemeClr>
                </a:solidFill>
                <a:cs typeface="+mn-ea"/>
                <a:sym typeface="+mn-lt"/>
              </a:rPr>
              <a:t>输入标题</a:t>
            </a:r>
          </a:p>
        </p:txBody>
      </p:sp>
      <p:sp>
        <p:nvSpPr>
          <p:cNvPr id="42" name="矩形 41"/>
          <p:cNvSpPr/>
          <p:nvPr/>
        </p:nvSpPr>
        <p:spPr>
          <a:xfrm>
            <a:off x="468202" y="3873457"/>
            <a:ext cx="2229710" cy="898772"/>
          </a:xfrm>
          <a:prstGeom prst="rect">
            <a:avLst/>
          </a:prstGeom>
        </p:spPr>
        <p:txBody>
          <a:bodyPr wrap="square">
            <a:spAutoFit/>
            <a:scene3d>
              <a:camera prst="orthographicFront"/>
              <a:lightRig rig="threePt" dir="t"/>
            </a:scene3d>
          </a:bodyPr>
          <a:lstStyle/>
          <a:p>
            <a:pPr>
              <a:lnSpc>
                <a:spcPct val="150000"/>
              </a:lnSpc>
            </a:pPr>
            <a:r>
              <a:rPr lang="zh-CN" altLang="en-US" sz="900" dirty="0">
                <a:solidFill>
                  <a:schemeClr val="tx1">
                    <a:lumMod val="65000"/>
                    <a:lumOff val="35000"/>
                  </a:schemeClr>
                </a:solidFill>
                <a:cs typeface="+mn-ea"/>
                <a:sym typeface="+mn-lt"/>
              </a:rPr>
              <a:t>您的内容打在这里，或者通过复制您的文本后，在此您的内容打者通过复制您的文本后，在此框中选择粘贴，并选择只保留文字。</a:t>
            </a:r>
            <a:endParaRPr lang="en-US" altLang="zh-CN" sz="900" dirty="0">
              <a:solidFill>
                <a:schemeClr val="tx1">
                  <a:lumMod val="65000"/>
                  <a:lumOff val="35000"/>
                </a:schemeClr>
              </a:solidFill>
              <a:cs typeface="+mn-ea"/>
              <a:sym typeface="+mn-lt"/>
            </a:endParaRPr>
          </a:p>
        </p:txBody>
      </p:sp>
      <p:sp>
        <p:nvSpPr>
          <p:cNvPr id="43" name="矩形 42"/>
          <p:cNvSpPr/>
          <p:nvPr/>
        </p:nvSpPr>
        <p:spPr>
          <a:xfrm>
            <a:off x="3450361" y="3873456"/>
            <a:ext cx="2229710" cy="898772"/>
          </a:xfrm>
          <a:prstGeom prst="rect">
            <a:avLst/>
          </a:prstGeom>
        </p:spPr>
        <p:txBody>
          <a:bodyPr wrap="square">
            <a:spAutoFit/>
            <a:scene3d>
              <a:camera prst="orthographicFront"/>
              <a:lightRig rig="threePt" dir="t"/>
            </a:scene3d>
          </a:bodyPr>
          <a:lstStyle/>
          <a:p>
            <a:pPr>
              <a:lnSpc>
                <a:spcPct val="150000"/>
              </a:lnSpc>
            </a:pPr>
            <a:r>
              <a:rPr lang="zh-CN" altLang="en-US" sz="900" dirty="0">
                <a:solidFill>
                  <a:schemeClr val="tx1">
                    <a:lumMod val="65000"/>
                    <a:lumOff val="35000"/>
                  </a:schemeClr>
                </a:solidFill>
                <a:cs typeface="+mn-ea"/>
                <a:sym typeface="+mn-lt"/>
              </a:rPr>
              <a:t>您的内容打在这里，或者通过复制您的文本后，在此您的内容打者通过复制您的文本后，在此框中选择粘贴，并选择只保留文字。</a:t>
            </a:r>
            <a:endParaRPr lang="en-US" altLang="zh-CN" sz="900" dirty="0">
              <a:solidFill>
                <a:schemeClr val="tx1">
                  <a:lumMod val="65000"/>
                  <a:lumOff val="35000"/>
                </a:schemeClr>
              </a:solidFill>
              <a:cs typeface="+mn-ea"/>
              <a:sym typeface="+mn-lt"/>
            </a:endParaRPr>
          </a:p>
        </p:txBody>
      </p:sp>
      <p:sp>
        <p:nvSpPr>
          <p:cNvPr id="44" name="矩形 43"/>
          <p:cNvSpPr/>
          <p:nvPr/>
        </p:nvSpPr>
        <p:spPr>
          <a:xfrm>
            <a:off x="6449649" y="3875716"/>
            <a:ext cx="2229710" cy="898772"/>
          </a:xfrm>
          <a:prstGeom prst="rect">
            <a:avLst/>
          </a:prstGeom>
        </p:spPr>
        <p:txBody>
          <a:bodyPr wrap="square">
            <a:spAutoFit/>
            <a:scene3d>
              <a:camera prst="orthographicFront"/>
              <a:lightRig rig="threePt" dir="t"/>
            </a:scene3d>
          </a:bodyPr>
          <a:lstStyle/>
          <a:p>
            <a:pPr>
              <a:lnSpc>
                <a:spcPct val="150000"/>
              </a:lnSpc>
            </a:pPr>
            <a:r>
              <a:rPr lang="zh-CN" altLang="en-US" sz="900" dirty="0">
                <a:solidFill>
                  <a:schemeClr val="tx1">
                    <a:lumMod val="65000"/>
                    <a:lumOff val="35000"/>
                  </a:schemeClr>
                </a:solidFill>
                <a:cs typeface="+mn-ea"/>
                <a:sym typeface="+mn-lt"/>
              </a:rPr>
              <a:t>您的内容打在这里，或者通过复制您的文本后，在此您的内容打者通过复制您的文本后，在此框中选择粘贴，并选择只保留文字。</a:t>
            </a:r>
            <a:endParaRPr lang="en-US" altLang="zh-CN" sz="900" dirty="0">
              <a:solidFill>
                <a:schemeClr val="tx1">
                  <a:lumMod val="65000"/>
                  <a:lumOff val="35000"/>
                </a:schemeClr>
              </a:solidFill>
              <a:cs typeface="+mn-ea"/>
              <a:sym typeface="+mn-lt"/>
            </a:endParaRPr>
          </a:p>
        </p:txBody>
      </p:sp>
      <p:sp>
        <p:nvSpPr>
          <p:cNvPr id="52" name="Freeform 65"/>
          <p:cNvSpPr>
            <a:spLocks noChangeArrowheads="1"/>
          </p:cNvSpPr>
          <p:nvPr/>
        </p:nvSpPr>
        <p:spPr bwMode="auto">
          <a:xfrm>
            <a:off x="5032845" y="1589759"/>
            <a:ext cx="332539" cy="343285"/>
          </a:xfrm>
          <a:custGeom>
            <a:avLst/>
            <a:gdLst>
              <a:gd name="T0" fmla="*/ 172604 w 417"/>
              <a:gd name="T1" fmla="*/ 91192 h 417"/>
              <a:gd name="T2" fmla="*/ 172604 w 417"/>
              <a:gd name="T3" fmla="*/ 91192 h 417"/>
              <a:gd name="T4" fmla="*/ 188460 w 417"/>
              <a:gd name="T5" fmla="*/ 63340 h 417"/>
              <a:gd name="T6" fmla="*/ 184836 w 417"/>
              <a:gd name="T7" fmla="*/ 47617 h 417"/>
              <a:gd name="T8" fmla="*/ 152671 w 417"/>
              <a:gd name="T9" fmla="*/ 35488 h 417"/>
              <a:gd name="T10" fmla="*/ 144516 w 417"/>
              <a:gd name="T11" fmla="*/ 7637 h 417"/>
              <a:gd name="T12" fmla="*/ 124583 w 417"/>
              <a:gd name="T13" fmla="*/ 0 h 417"/>
              <a:gd name="T14" fmla="*/ 96495 w 417"/>
              <a:gd name="T15" fmla="*/ 15723 h 417"/>
              <a:gd name="T16" fmla="*/ 68407 w 417"/>
              <a:gd name="T17" fmla="*/ 0 h 417"/>
              <a:gd name="T18" fmla="*/ 48474 w 417"/>
              <a:gd name="T19" fmla="*/ 7637 h 417"/>
              <a:gd name="T20" fmla="*/ 40320 w 417"/>
              <a:gd name="T21" fmla="*/ 35488 h 417"/>
              <a:gd name="T22" fmla="*/ 8155 w 417"/>
              <a:gd name="T23" fmla="*/ 47617 h 417"/>
              <a:gd name="T24" fmla="*/ 0 w 417"/>
              <a:gd name="T25" fmla="*/ 63340 h 417"/>
              <a:gd name="T26" fmla="*/ 19933 w 417"/>
              <a:gd name="T27" fmla="*/ 91192 h 417"/>
              <a:gd name="T28" fmla="*/ 0 w 417"/>
              <a:gd name="T29" fmla="*/ 123536 h 417"/>
              <a:gd name="T30" fmla="*/ 8155 w 417"/>
              <a:gd name="T31" fmla="*/ 139258 h 417"/>
              <a:gd name="T32" fmla="*/ 40320 w 417"/>
              <a:gd name="T33" fmla="*/ 147344 h 417"/>
              <a:gd name="T34" fmla="*/ 48474 w 417"/>
              <a:gd name="T35" fmla="*/ 178790 h 417"/>
              <a:gd name="T36" fmla="*/ 68407 w 417"/>
              <a:gd name="T37" fmla="*/ 186876 h 417"/>
              <a:gd name="T38" fmla="*/ 96495 w 417"/>
              <a:gd name="T39" fmla="*/ 167110 h 417"/>
              <a:gd name="T40" fmla="*/ 124583 w 417"/>
              <a:gd name="T41" fmla="*/ 186876 h 417"/>
              <a:gd name="T42" fmla="*/ 144516 w 417"/>
              <a:gd name="T43" fmla="*/ 178790 h 417"/>
              <a:gd name="T44" fmla="*/ 152671 w 417"/>
              <a:gd name="T45" fmla="*/ 147344 h 417"/>
              <a:gd name="T46" fmla="*/ 184836 w 417"/>
              <a:gd name="T47" fmla="*/ 139258 h 417"/>
              <a:gd name="T48" fmla="*/ 188460 w 417"/>
              <a:gd name="T49" fmla="*/ 119043 h 417"/>
              <a:gd name="T50" fmla="*/ 172604 w 417"/>
              <a:gd name="T51" fmla="*/ 91192 h 417"/>
              <a:gd name="T52" fmla="*/ 96495 w 417"/>
              <a:gd name="T53" fmla="*/ 131172 h 417"/>
              <a:gd name="T54" fmla="*/ 96495 w 417"/>
              <a:gd name="T55" fmla="*/ 131172 h 417"/>
              <a:gd name="T56" fmla="*/ 56629 w 417"/>
              <a:gd name="T57" fmla="*/ 91192 h 417"/>
              <a:gd name="T58" fmla="*/ 96495 w 417"/>
              <a:gd name="T59" fmla="*/ 51660 h 417"/>
              <a:gd name="T60" fmla="*/ 136362 w 417"/>
              <a:gd name="T61" fmla="*/ 91192 h 417"/>
              <a:gd name="T62" fmla="*/ 96495 w 417"/>
              <a:gd name="T63" fmla="*/ 131172 h 4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chemeClr val="bg1"/>
          </a:solidFill>
          <a:ln>
            <a:noFill/>
          </a:ln>
          <a:effectLst/>
        </p:spPr>
        <p:txBody>
          <a:bodyPr wrap="none" lIns="25718" tIns="12859" rIns="25718" bIns="12859" anchor="ctr"/>
          <a:lstStyle/>
          <a:p>
            <a:pPr>
              <a:defRPr/>
            </a:pPr>
            <a:endParaRPr lang="en-US" dirty="0">
              <a:solidFill>
                <a:prstClr val="black"/>
              </a:solidFill>
              <a:cs typeface="+mn-ea"/>
              <a:sym typeface="+mn-lt"/>
            </a:endParaRPr>
          </a:p>
        </p:txBody>
      </p:sp>
      <p:sp>
        <p:nvSpPr>
          <p:cNvPr id="3" name="文本框 2"/>
          <p:cNvSpPr txBox="1"/>
          <p:nvPr/>
        </p:nvSpPr>
        <p:spPr>
          <a:xfrm>
            <a:off x="914336" y="261333"/>
            <a:ext cx="1929195" cy="461665"/>
          </a:xfrm>
          <a:prstGeom prst="rect">
            <a:avLst/>
          </a:prstGeom>
          <a:noFill/>
        </p:spPr>
        <p:txBody>
          <a:bodyPr wrap="square" rtlCol="0">
            <a:spAutoFit/>
          </a:bodyPr>
          <a:lstStyle/>
          <a:p>
            <a:pPr algn="dist"/>
            <a:r>
              <a:rPr lang="en-US" altLang="zh-CN" sz="2400" dirty="0">
                <a:solidFill>
                  <a:schemeClr val="tx1">
                    <a:lumMod val="75000"/>
                    <a:lumOff val="25000"/>
                  </a:schemeClr>
                </a:solidFill>
                <a:cs typeface="+mn-ea"/>
                <a:sym typeface="+mn-lt"/>
              </a:rPr>
              <a:t>04 </a:t>
            </a:r>
            <a:r>
              <a:rPr lang="zh-CN" altLang="en-US" sz="2400" dirty="0">
                <a:solidFill>
                  <a:schemeClr val="tx1">
                    <a:lumMod val="75000"/>
                    <a:lumOff val="25000"/>
                  </a:schemeClr>
                </a:solidFill>
                <a:cs typeface="+mn-ea"/>
                <a:sym typeface="+mn-lt"/>
              </a:rPr>
              <a:t>一级标题</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860738" y="1425277"/>
            <a:ext cx="7422524" cy="2635859"/>
            <a:chOff x="1150693" y="2243269"/>
            <a:chExt cx="9896698" cy="3514478"/>
          </a:xfrm>
        </p:grpSpPr>
        <p:grpSp>
          <p:nvGrpSpPr>
            <p:cNvPr id="6" name="组合 5"/>
            <p:cNvGrpSpPr/>
            <p:nvPr/>
          </p:nvGrpSpPr>
          <p:grpSpPr>
            <a:xfrm>
              <a:off x="8502137" y="4524086"/>
              <a:ext cx="2545254" cy="469900"/>
              <a:chOff x="8502137" y="4993986"/>
              <a:chExt cx="2545254" cy="469900"/>
            </a:xfrm>
          </p:grpSpPr>
          <p:sp>
            <p:nvSpPr>
              <p:cNvPr id="23" name="任意多边形 76"/>
              <p:cNvSpPr/>
              <p:nvPr/>
            </p:nvSpPr>
            <p:spPr>
              <a:xfrm>
                <a:off x="8502137" y="4993986"/>
                <a:ext cx="2545254" cy="469900"/>
              </a:xfrm>
              <a:custGeom>
                <a:avLst/>
                <a:gdLst>
                  <a:gd name="connsiteX0" fmla="*/ 243682 w 2451100"/>
                  <a:gd name="connsiteY0" fmla="*/ 60325 h 469900"/>
                  <a:gd name="connsiteX1" fmla="*/ 69057 w 2451100"/>
                  <a:gd name="connsiteY1" fmla="*/ 234950 h 469900"/>
                  <a:gd name="connsiteX2" fmla="*/ 243682 w 2451100"/>
                  <a:gd name="connsiteY2" fmla="*/ 409575 h 469900"/>
                  <a:gd name="connsiteX3" fmla="*/ 418307 w 2451100"/>
                  <a:gd name="connsiteY3" fmla="*/ 234950 h 469900"/>
                  <a:gd name="connsiteX4" fmla="*/ 243682 w 2451100"/>
                  <a:gd name="connsiteY4" fmla="*/ 60325 h 469900"/>
                  <a:gd name="connsiteX5" fmla="*/ 234950 w 2451100"/>
                  <a:gd name="connsiteY5" fmla="*/ 0 h 469900"/>
                  <a:gd name="connsiteX6" fmla="*/ 2216150 w 2451100"/>
                  <a:gd name="connsiteY6" fmla="*/ 0 h 469900"/>
                  <a:gd name="connsiteX7" fmla="*/ 2451100 w 2451100"/>
                  <a:gd name="connsiteY7" fmla="*/ 234950 h 469900"/>
                  <a:gd name="connsiteX8" fmla="*/ 2216150 w 2451100"/>
                  <a:gd name="connsiteY8" fmla="*/ 469900 h 469900"/>
                  <a:gd name="connsiteX9" fmla="*/ 234950 w 2451100"/>
                  <a:gd name="connsiteY9" fmla="*/ 469900 h 469900"/>
                  <a:gd name="connsiteX10" fmla="*/ 0 w 2451100"/>
                  <a:gd name="connsiteY10" fmla="*/ 234950 h 469900"/>
                  <a:gd name="connsiteX11" fmla="*/ 234950 w 2451100"/>
                  <a:gd name="connsiteY11" fmla="*/ 0 h 46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51100" h="469900">
                    <a:moveTo>
                      <a:pt x="243682" y="60325"/>
                    </a:moveTo>
                    <a:cubicBezTo>
                      <a:pt x="147239" y="60325"/>
                      <a:pt x="69057" y="138507"/>
                      <a:pt x="69057" y="234950"/>
                    </a:cubicBezTo>
                    <a:cubicBezTo>
                      <a:pt x="69057" y="331393"/>
                      <a:pt x="147239" y="409575"/>
                      <a:pt x="243682" y="409575"/>
                    </a:cubicBezTo>
                    <a:cubicBezTo>
                      <a:pt x="340125" y="409575"/>
                      <a:pt x="418307" y="331393"/>
                      <a:pt x="418307" y="234950"/>
                    </a:cubicBezTo>
                    <a:cubicBezTo>
                      <a:pt x="418307" y="138507"/>
                      <a:pt x="340125" y="60325"/>
                      <a:pt x="243682" y="60325"/>
                    </a:cubicBezTo>
                    <a:close/>
                    <a:moveTo>
                      <a:pt x="234950" y="0"/>
                    </a:moveTo>
                    <a:lnTo>
                      <a:pt x="2216150" y="0"/>
                    </a:lnTo>
                    <a:cubicBezTo>
                      <a:pt x="2345909" y="0"/>
                      <a:pt x="2451100" y="105191"/>
                      <a:pt x="2451100" y="234950"/>
                    </a:cubicBezTo>
                    <a:cubicBezTo>
                      <a:pt x="2451100" y="364709"/>
                      <a:pt x="2345909" y="469900"/>
                      <a:pt x="2216150" y="469900"/>
                    </a:cubicBezTo>
                    <a:lnTo>
                      <a:pt x="234950" y="469900"/>
                    </a:lnTo>
                    <a:cubicBezTo>
                      <a:pt x="105191" y="469900"/>
                      <a:pt x="0" y="364709"/>
                      <a:pt x="0" y="234950"/>
                    </a:cubicBezTo>
                    <a:cubicBezTo>
                      <a:pt x="0" y="105191"/>
                      <a:pt x="105191" y="0"/>
                      <a:pt x="23495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b="1" dirty="0">
                  <a:solidFill>
                    <a:schemeClr val="tx1"/>
                  </a:solidFill>
                  <a:cs typeface="+mn-ea"/>
                  <a:sym typeface="+mn-lt"/>
                </a:endParaRPr>
              </a:p>
            </p:txBody>
          </p:sp>
          <p:sp>
            <p:nvSpPr>
              <p:cNvPr id="24" name="任意多边形 41"/>
              <p:cNvSpPr/>
              <p:nvPr/>
            </p:nvSpPr>
            <p:spPr bwMode="auto">
              <a:xfrm>
                <a:off x="10607207" y="5127989"/>
                <a:ext cx="253543" cy="201895"/>
              </a:xfrm>
              <a:custGeom>
                <a:avLst/>
                <a:gdLst>
                  <a:gd name="connsiteX0" fmla="*/ 486767 w 514350"/>
                  <a:gd name="connsiteY0" fmla="*/ 621 h 409575"/>
                  <a:gd name="connsiteX1" fmla="*/ 515342 w 514350"/>
                  <a:gd name="connsiteY1" fmla="*/ 29196 h 409575"/>
                  <a:gd name="connsiteX2" fmla="*/ 515342 w 514350"/>
                  <a:gd name="connsiteY2" fmla="*/ 324471 h 409575"/>
                  <a:gd name="connsiteX3" fmla="*/ 486767 w 514350"/>
                  <a:gd name="connsiteY3" fmla="*/ 353046 h 409575"/>
                  <a:gd name="connsiteX4" fmla="*/ 192159 w 514350"/>
                  <a:gd name="connsiteY4" fmla="*/ 353046 h 409575"/>
                  <a:gd name="connsiteX5" fmla="*/ 115387 w 514350"/>
                  <a:gd name="connsiteY5" fmla="*/ 410196 h 409575"/>
                  <a:gd name="connsiteX6" fmla="*/ 115387 w 514350"/>
                  <a:gd name="connsiteY6" fmla="*/ 353046 h 409575"/>
                  <a:gd name="connsiteX7" fmla="*/ 29567 w 514350"/>
                  <a:gd name="connsiteY7" fmla="*/ 353046 h 409575"/>
                  <a:gd name="connsiteX8" fmla="*/ 992 w 514350"/>
                  <a:gd name="connsiteY8" fmla="*/ 324471 h 409575"/>
                  <a:gd name="connsiteX9" fmla="*/ 992 w 514350"/>
                  <a:gd name="connsiteY9" fmla="*/ 29196 h 409575"/>
                  <a:gd name="connsiteX10" fmla="*/ 29567 w 514350"/>
                  <a:gd name="connsiteY10" fmla="*/ 621 h 409575"/>
                  <a:gd name="connsiteX11" fmla="*/ 486767 w 514350"/>
                  <a:gd name="connsiteY11" fmla="*/ 621 h 409575"/>
                  <a:gd name="connsiteX12" fmla="*/ 124817 w 514350"/>
                  <a:gd name="connsiteY12" fmla="*/ 143496 h 409575"/>
                  <a:gd name="connsiteX13" fmla="*/ 91480 w 514350"/>
                  <a:gd name="connsiteY13" fmla="*/ 176834 h 409575"/>
                  <a:gd name="connsiteX14" fmla="*/ 124817 w 514350"/>
                  <a:gd name="connsiteY14" fmla="*/ 210171 h 409575"/>
                  <a:gd name="connsiteX15" fmla="*/ 158155 w 514350"/>
                  <a:gd name="connsiteY15" fmla="*/ 176834 h 409575"/>
                  <a:gd name="connsiteX16" fmla="*/ 124817 w 514350"/>
                  <a:gd name="connsiteY16" fmla="*/ 143496 h 409575"/>
                  <a:gd name="connsiteX17" fmla="*/ 258167 w 514350"/>
                  <a:gd name="connsiteY17" fmla="*/ 143496 h 409575"/>
                  <a:gd name="connsiteX18" fmla="*/ 224830 w 514350"/>
                  <a:gd name="connsiteY18" fmla="*/ 176834 h 409575"/>
                  <a:gd name="connsiteX19" fmla="*/ 258167 w 514350"/>
                  <a:gd name="connsiteY19" fmla="*/ 210171 h 409575"/>
                  <a:gd name="connsiteX20" fmla="*/ 291505 w 514350"/>
                  <a:gd name="connsiteY20" fmla="*/ 176834 h 409575"/>
                  <a:gd name="connsiteX21" fmla="*/ 258167 w 514350"/>
                  <a:gd name="connsiteY21" fmla="*/ 143496 h 409575"/>
                  <a:gd name="connsiteX22" fmla="*/ 391517 w 514350"/>
                  <a:gd name="connsiteY22" fmla="*/ 143496 h 409575"/>
                  <a:gd name="connsiteX23" fmla="*/ 358180 w 514350"/>
                  <a:gd name="connsiteY23" fmla="*/ 176834 h 409575"/>
                  <a:gd name="connsiteX24" fmla="*/ 391517 w 514350"/>
                  <a:gd name="connsiteY24" fmla="*/ 210171 h 409575"/>
                  <a:gd name="connsiteX25" fmla="*/ 424855 w 514350"/>
                  <a:gd name="connsiteY25" fmla="*/ 176834 h 409575"/>
                  <a:gd name="connsiteX26" fmla="*/ 391517 w 514350"/>
                  <a:gd name="connsiteY26" fmla="*/ 143496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4350" h="409575">
                    <a:moveTo>
                      <a:pt x="486767" y="621"/>
                    </a:moveTo>
                    <a:cubicBezTo>
                      <a:pt x="502579" y="621"/>
                      <a:pt x="515342" y="13385"/>
                      <a:pt x="515342" y="29196"/>
                    </a:cubicBezTo>
                    <a:lnTo>
                      <a:pt x="515342" y="324471"/>
                    </a:lnTo>
                    <a:cubicBezTo>
                      <a:pt x="515342" y="340282"/>
                      <a:pt x="502579" y="353046"/>
                      <a:pt x="486767" y="353046"/>
                    </a:cubicBezTo>
                    <a:lnTo>
                      <a:pt x="192159" y="353046"/>
                    </a:lnTo>
                    <a:lnTo>
                      <a:pt x="115387" y="410196"/>
                    </a:lnTo>
                    <a:lnTo>
                      <a:pt x="115387" y="353046"/>
                    </a:lnTo>
                    <a:lnTo>
                      <a:pt x="29567" y="353046"/>
                    </a:lnTo>
                    <a:cubicBezTo>
                      <a:pt x="13755" y="353046"/>
                      <a:pt x="992" y="340282"/>
                      <a:pt x="992" y="324471"/>
                    </a:cubicBezTo>
                    <a:lnTo>
                      <a:pt x="992" y="29196"/>
                    </a:lnTo>
                    <a:cubicBezTo>
                      <a:pt x="992" y="13385"/>
                      <a:pt x="13755" y="621"/>
                      <a:pt x="29567" y="621"/>
                    </a:cubicBezTo>
                    <a:lnTo>
                      <a:pt x="486767" y="621"/>
                    </a:lnTo>
                    <a:close/>
                    <a:moveTo>
                      <a:pt x="124817" y="143496"/>
                    </a:moveTo>
                    <a:cubicBezTo>
                      <a:pt x="106434" y="143496"/>
                      <a:pt x="91480" y="158450"/>
                      <a:pt x="91480" y="176834"/>
                    </a:cubicBezTo>
                    <a:cubicBezTo>
                      <a:pt x="91480" y="195217"/>
                      <a:pt x="106434" y="210171"/>
                      <a:pt x="124817" y="210171"/>
                    </a:cubicBezTo>
                    <a:cubicBezTo>
                      <a:pt x="143200" y="210171"/>
                      <a:pt x="158155" y="195217"/>
                      <a:pt x="158155" y="176834"/>
                    </a:cubicBezTo>
                    <a:cubicBezTo>
                      <a:pt x="158155" y="158450"/>
                      <a:pt x="143200" y="143496"/>
                      <a:pt x="124817" y="143496"/>
                    </a:cubicBezTo>
                    <a:close/>
                    <a:moveTo>
                      <a:pt x="258167" y="143496"/>
                    </a:moveTo>
                    <a:cubicBezTo>
                      <a:pt x="239784" y="143496"/>
                      <a:pt x="224830" y="158450"/>
                      <a:pt x="224830" y="176834"/>
                    </a:cubicBezTo>
                    <a:cubicBezTo>
                      <a:pt x="224830" y="195217"/>
                      <a:pt x="239784" y="210171"/>
                      <a:pt x="258167" y="210171"/>
                    </a:cubicBezTo>
                    <a:cubicBezTo>
                      <a:pt x="276550" y="210171"/>
                      <a:pt x="291505" y="195217"/>
                      <a:pt x="291505" y="176834"/>
                    </a:cubicBezTo>
                    <a:cubicBezTo>
                      <a:pt x="291505" y="158450"/>
                      <a:pt x="276550" y="143496"/>
                      <a:pt x="258167" y="143496"/>
                    </a:cubicBezTo>
                    <a:close/>
                    <a:moveTo>
                      <a:pt x="391517" y="143496"/>
                    </a:moveTo>
                    <a:cubicBezTo>
                      <a:pt x="373134" y="143496"/>
                      <a:pt x="358180" y="158450"/>
                      <a:pt x="358180" y="176834"/>
                    </a:cubicBezTo>
                    <a:cubicBezTo>
                      <a:pt x="358180" y="195217"/>
                      <a:pt x="373134" y="210171"/>
                      <a:pt x="391517" y="210171"/>
                    </a:cubicBezTo>
                    <a:cubicBezTo>
                      <a:pt x="409900" y="210171"/>
                      <a:pt x="424855" y="195217"/>
                      <a:pt x="424855" y="176834"/>
                    </a:cubicBezTo>
                    <a:cubicBezTo>
                      <a:pt x="424855" y="158450"/>
                      <a:pt x="409900" y="143496"/>
                      <a:pt x="391517" y="143496"/>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sz="1350" dirty="0">
                  <a:cs typeface="+mn-ea"/>
                  <a:sym typeface="+mn-lt"/>
                </a:endParaRPr>
              </a:p>
            </p:txBody>
          </p:sp>
          <p:sp>
            <p:nvSpPr>
              <p:cNvPr id="25" name="文本框 24"/>
              <p:cNvSpPr txBox="1"/>
              <p:nvPr/>
            </p:nvSpPr>
            <p:spPr>
              <a:xfrm>
                <a:off x="8531638" y="5075049"/>
                <a:ext cx="425757" cy="338555"/>
              </a:xfrm>
              <a:prstGeom prst="rect">
                <a:avLst/>
              </a:prstGeom>
              <a:noFill/>
            </p:spPr>
            <p:txBody>
              <a:bodyPr wrap="none" rtlCol="0">
                <a:spAutoFit/>
              </a:bodyPr>
              <a:lstStyle/>
              <a:p>
                <a:pPr algn="ctr"/>
                <a:r>
                  <a:rPr lang="en-US" altLang="zh-CN" sz="1050" b="1" dirty="0">
                    <a:solidFill>
                      <a:schemeClr val="bg1">
                        <a:lumMod val="50000"/>
                      </a:schemeClr>
                    </a:solidFill>
                    <a:cs typeface="+mn-ea"/>
                    <a:sym typeface="+mn-lt"/>
                  </a:rPr>
                  <a:t>04</a:t>
                </a:r>
                <a:endParaRPr lang="zh-CN" altLang="en-US" sz="1050" b="1" dirty="0">
                  <a:solidFill>
                    <a:schemeClr val="bg1">
                      <a:lumMod val="50000"/>
                    </a:schemeClr>
                  </a:solidFill>
                  <a:cs typeface="+mn-ea"/>
                  <a:sym typeface="+mn-lt"/>
                </a:endParaRPr>
              </a:p>
            </p:txBody>
          </p:sp>
        </p:grpSp>
        <p:sp>
          <p:nvSpPr>
            <p:cNvPr id="7" name="任意多边形 1"/>
            <p:cNvSpPr/>
            <p:nvPr/>
          </p:nvSpPr>
          <p:spPr>
            <a:xfrm>
              <a:off x="4899860" y="2893563"/>
              <a:ext cx="2392280" cy="2392272"/>
            </a:xfrm>
            <a:custGeom>
              <a:avLst/>
              <a:gdLst>
                <a:gd name="T0" fmla="*/ 7267 w 8106"/>
                <a:gd name="T1" fmla="*/ 5439 h 8106"/>
                <a:gd name="T2" fmla="*/ 5399 w 8106"/>
                <a:gd name="T3" fmla="*/ 5439 h 8106"/>
                <a:gd name="T4" fmla="*/ 5399 w 8106"/>
                <a:gd name="T5" fmla="*/ 4711 h 8106"/>
                <a:gd name="T6" fmla="*/ 4446 w 8106"/>
                <a:gd name="T7" fmla="*/ 6408 h 8106"/>
                <a:gd name="T8" fmla="*/ 5399 w 8106"/>
                <a:gd name="T9" fmla="*/ 8106 h 8106"/>
                <a:gd name="T10" fmla="*/ 5399 w 8106"/>
                <a:gd name="T11" fmla="*/ 7382 h 8106"/>
                <a:gd name="T12" fmla="*/ 6351 w 8106"/>
                <a:gd name="T13" fmla="*/ 7382 h 8106"/>
                <a:gd name="T14" fmla="*/ 6927 w 8106"/>
                <a:gd name="T15" fmla="*/ 7045 h 8106"/>
                <a:gd name="T16" fmla="*/ 8106 w 8106"/>
                <a:gd name="T17" fmla="*/ 4948 h 8106"/>
                <a:gd name="T18" fmla="*/ 7267 w 8106"/>
                <a:gd name="T19" fmla="*/ 5439 h 8106"/>
                <a:gd name="T20" fmla="*/ 5930 w 8106"/>
                <a:gd name="T21" fmla="*/ 2517 h 8106"/>
                <a:gd name="T22" fmla="*/ 6886 w 8106"/>
                <a:gd name="T23" fmla="*/ 820 h 8106"/>
                <a:gd name="T24" fmla="*/ 6274 w 8106"/>
                <a:gd name="T25" fmla="*/ 1186 h 8106"/>
                <a:gd name="T26" fmla="*/ 5938 w 8106"/>
                <a:gd name="T27" fmla="*/ 586 h 8106"/>
                <a:gd name="T28" fmla="*/ 5285 w 8106"/>
                <a:gd name="T29" fmla="*/ 199 h 8106"/>
                <a:gd name="T30" fmla="*/ 4633 w 8106"/>
                <a:gd name="T31" fmla="*/ 590 h 8106"/>
                <a:gd name="T32" fmla="*/ 4195 w 8106"/>
                <a:gd name="T33" fmla="*/ 1372 h 8106"/>
                <a:gd name="T34" fmla="*/ 4641 w 8106"/>
                <a:gd name="T35" fmla="*/ 2164 h 8106"/>
                <a:gd name="T36" fmla="*/ 4025 w 8106"/>
                <a:gd name="T37" fmla="*/ 2521 h 8106"/>
                <a:gd name="T38" fmla="*/ 5930 w 8106"/>
                <a:gd name="T39" fmla="*/ 2517 h 8106"/>
                <a:gd name="T40" fmla="*/ 2249 w 8106"/>
                <a:gd name="T41" fmla="*/ 4453 h 8106"/>
                <a:gd name="T42" fmla="*/ 1313 w 8106"/>
                <a:gd name="T43" fmla="*/ 6113 h 8106"/>
                <a:gd name="T44" fmla="*/ 1309 w 8106"/>
                <a:gd name="T45" fmla="*/ 7108 h 8106"/>
                <a:gd name="T46" fmla="*/ 129 w 8106"/>
                <a:gd name="T47" fmla="*/ 5010 h 8106"/>
                <a:gd name="T48" fmla="*/ 133 w 8106"/>
                <a:gd name="T49" fmla="*/ 4327 h 8106"/>
                <a:gd name="T50" fmla="*/ 612 w 8106"/>
                <a:gd name="T51" fmla="*/ 3483 h 8106"/>
                <a:gd name="T52" fmla="*/ 0 w 8106"/>
                <a:gd name="T53" fmla="*/ 3121 h 8106"/>
                <a:gd name="T54" fmla="*/ 1909 w 8106"/>
                <a:gd name="T55" fmla="*/ 3121 h 8106"/>
                <a:gd name="T56" fmla="*/ 2861 w 8106"/>
                <a:gd name="T57" fmla="*/ 4819 h 8106"/>
                <a:gd name="T58" fmla="*/ 2249 w 8106"/>
                <a:gd name="T59" fmla="*/ 4453 h 8106"/>
                <a:gd name="T60" fmla="*/ 6412 w 8106"/>
                <a:gd name="T61" fmla="*/ 5235 h 8106"/>
                <a:gd name="T62" fmla="*/ 5460 w 8106"/>
                <a:gd name="T63" fmla="*/ 3538 h 8106"/>
                <a:gd name="T64" fmla="*/ 7097 w 8106"/>
                <a:gd name="T65" fmla="*/ 2568 h 8106"/>
                <a:gd name="T66" fmla="*/ 7944 w 8106"/>
                <a:gd name="T67" fmla="*/ 4078 h 8106"/>
                <a:gd name="T68" fmla="*/ 7948 w 8106"/>
                <a:gd name="T69" fmla="*/ 4852 h 8106"/>
                <a:gd name="T70" fmla="*/ 7292 w 8106"/>
                <a:gd name="T71" fmla="*/ 5235 h 8106"/>
                <a:gd name="T72" fmla="*/ 6412 w 8106"/>
                <a:gd name="T73" fmla="*/ 5235 h 8106"/>
                <a:gd name="T74" fmla="*/ 1475 w 8106"/>
                <a:gd name="T75" fmla="*/ 6242 h 8106"/>
                <a:gd name="T76" fmla="*/ 1917 w 8106"/>
                <a:gd name="T77" fmla="*/ 5455 h 8106"/>
                <a:gd name="T78" fmla="*/ 3826 w 8106"/>
                <a:gd name="T79" fmla="*/ 5455 h 8106"/>
                <a:gd name="T80" fmla="*/ 3826 w 8106"/>
                <a:gd name="T81" fmla="*/ 7399 h 8106"/>
                <a:gd name="T82" fmla="*/ 2128 w 8106"/>
                <a:gd name="T83" fmla="*/ 7399 h 8106"/>
                <a:gd name="T84" fmla="*/ 1471 w 8106"/>
                <a:gd name="T85" fmla="*/ 7016 h 8106"/>
                <a:gd name="T86" fmla="*/ 1475 w 8106"/>
                <a:gd name="T87" fmla="*/ 6242 h 8106"/>
                <a:gd name="T88" fmla="*/ 4466 w 8106"/>
                <a:gd name="T89" fmla="*/ 491 h 8106"/>
                <a:gd name="T90" fmla="*/ 3011 w 8106"/>
                <a:gd name="T91" fmla="*/ 3083 h 8106"/>
                <a:gd name="T92" fmla="*/ 1366 w 8106"/>
                <a:gd name="T93" fmla="*/ 2110 h 8106"/>
                <a:gd name="T94" fmla="*/ 2359 w 8106"/>
                <a:gd name="T95" fmla="*/ 345 h 8106"/>
                <a:gd name="T96" fmla="*/ 2930 w 8106"/>
                <a:gd name="T97" fmla="*/ 0 h 8106"/>
                <a:gd name="T98" fmla="*/ 5289 w 8106"/>
                <a:gd name="T99" fmla="*/ 0 h 8106"/>
                <a:gd name="T100" fmla="*/ 4466 w 8106"/>
                <a:gd name="T101" fmla="*/ 491 h 8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106" h="8106">
                  <a:moveTo>
                    <a:pt x="7267" y="5439"/>
                  </a:moveTo>
                  <a:lnTo>
                    <a:pt x="5399" y="5439"/>
                  </a:lnTo>
                  <a:lnTo>
                    <a:pt x="5399" y="4711"/>
                  </a:lnTo>
                  <a:lnTo>
                    <a:pt x="4446" y="6408"/>
                  </a:lnTo>
                  <a:lnTo>
                    <a:pt x="5399" y="8106"/>
                  </a:lnTo>
                  <a:lnTo>
                    <a:pt x="5399" y="7382"/>
                  </a:lnTo>
                  <a:lnTo>
                    <a:pt x="6351" y="7382"/>
                  </a:lnTo>
                  <a:cubicBezTo>
                    <a:pt x="6590" y="7383"/>
                    <a:pt x="6810" y="7254"/>
                    <a:pt x="6927" y="7045"/>
                  </a:cubicBezTo>
                  <a:lnTo>
                    <a:pt x="8106" y="4948"/>
                  </a:lnTo>
                  <a:cubicBezTo>
                    <a:pt x="7932" y="5252"/>
                    <a:pt x="7612" y="5443"/>
                    <a:pt x="7267" y="5439"/>
                  </a:cubicBezTo>
                  <a:close/>
                  <a:moveTo>
                    <a:pt x="5930" y="2517"/>
                  </a:moveTo>
                  <a:lnTo>
                    <a:pt x="6886" y="820"/>
                  </a:lnTo>
                  <a:lnTo>
                    <a:pt x="6274" y="1186"/>
                  </a:lnTo>
                  <a:cubicBezTo>
                    <a:pt x="6274" y="1186"/>
                    <a:pt x="6035" y="757"/>
                    <a:pt x="5938" y="586"/>
                  </a:cubicBezTo>
                  <a:cubicBezTo>
                    <a:pt x="5804" y="349"/>
                    <a:pt x="5553" y="195"/>
                    <a:pt x="5285" y="199"/>
                  </a:cubicBezTo>
                  <a:cubicBezTo>
                    <a:pt x="5018" y="199"/>
                    <a:pt x="4766" y="349"/>
                    <a:pt x="4633" y="590"/>
                  </a:cubicBezTo>
                  <a:cubicBezTo>
                    <a:pt x="4633" y="590"/>
                    <a:pt x="4414" y="977"/>
                    <a:pt x="4195" y="1372"/>
                  </a:cubicBezTo>
                  <a:lnTo>
                    <a:pt x="4641" y="2164"/>
                  </a:lnTo>
                  <a:lnTo>
                    <a:pt x="4025" y="2521"/>
                  </a:lnTo>
                  <a:lnTo>
                    <a:pt x="5930" y="2517"/>
                  </a:lnTo>
                  <a:close/>
                  <a:moveTo>
                    <a:pt x="2249" y="4453"/>
                  </a:moveTo>
                  <a:lnTo>
                    <a:pt x="1313" y="6113"/>
                  </a:lnTo>
                  <a:cubicBezTo>
                    <a:pt x="1137" y="6421"/>
                    <a:pt x="1136" y="6799"/>
                    <a:pt x="1309" y="7108"/>
                  </a:cubicBezTo>
                  <a:lnTo>
                    <a:pt x="129" y="5010"/>
                  </a:lnTo>
                  <a:cubicBezTo>
                    <a:pt x="11" y="4797"/>
                    <a:pt x="13" y="4538"/>
                    <a:pt x="133" y="4327"/>
                  </a:cubicBezTo>
                  <a:lnTo>
                    <a:pt x="612" y="3483"/>
                  </a:lnTo>
                  <a:lnTo>
                    <a:pt x="0" y="3121"/>
                  </a:lnTo>
                  <a:lnTo>
                    <a:pt x="1909" y="3121"/>
                  </a:lnTo>
                  <a:lnTo>
                    <a:pt x="2861" y="4819"/>
                  </a:lnTo>
                  <a:lnTo>
                    <a:pt x="2249" y="4453"/>
                  </a:lnTo>
                  <a:close/>
                  <a:moveTo>
                    <a:pt x="6412" y="5235"/>
                  </a:moveTo>
                  <a:lnTo>
                    <a:pt x="5460" y="3538"/>
                  </a:lnTo>
                  <a:lnTo>
                    <a:pt x="7097" y="2568"/>
                  </a:lnTo>
                  <a:cubicBezTo>
                    <a:pt x="7470" y="3238"/>
                    <a:pt x="7944" y="4078"/>
                    <a:pt x="7944" y="4078"/>
                  </a:cubicBezTo>
                  <a:cubicBezTo>
                    <a:pt x="8081" y="4318"/>
                    <a:pt x="8083" y="4611"/>
                    <a:pt x="7948" y="4852"/>
                  </a:cubicBezTo>
                  <a:cubicBezTo>
                    <a:pt x="7814" y="5089"/>
                    <a:pt x="7563" y="5235"/>
                    <a:pt x="7292" y="5235"/>
                  </a:cubicBezTo>
                  <a:lnTo>
                    <a:pt x="6412" y="5235"/>
                  </a:lnTo>
                  <a:close/>
                  <a:moveTo>
                    <a:pt x="1475" y="6242"/>
                  </a:moveTo>
                  <a:cubicBezTo>
                    <a:pt x="1475" y="6242"/>
                    <a:pt x="1694" y="5855"/>
                    <a:pt x="1917" y="5455"/>
                  </a:cubicBezTo>
                  <a:lnTo>
                    <a:pt x="3826" y="5455"/>
                  </a:lnTo>
                  <a:lnTo>
                    <a:pt x="3826" y="7399"/>
                  </a:lnTo>
                  <a:lnTo>
                    <a:pt x="2128" y="7399"/>
                  </a:lnTo>
                  <a:cubicBezTo>
                    <a:pt x="1855" y="7403"/>
                    <a:pt x="1602" y="7255"/>
                    <a:pt x="1471" y="7016"/>
                  </a:cubicBezTo>
                  <a:cubicBezTo>
                    <a:pt x="1336" y="6775"/>
                    <a:pt x="1338" y="6481"/>
                    <a:pt x="1475" y="6242"/>
                  </a:cubicBezTo>
                  <a:close/>
                  <a:moveTo>
                    <a:pt x="4466" y="491"/>
                  </a:moveTo>
                  <a:cubicBezTo>
                    <a:pt x="4244" y="886"/>
                    <a:pt x="3007" y="3083"/>
                    <a:pt x="3011" y="3083"/>
                  </a:cubicBezTo>
                  <a:lnTo>
                    <a:pt x="1366" y="2110"/>
                  </a:lnTo>
                  <a:cubicBezTo>
                    <a:pt x="1366" y="2110"/>
                    <a:pt x="2152" y="691"/>
                    <a:pt x="2359" y="345"/>
                  </a:cubicBezTo>
                  <a:cubicBezTo>
                    <a:pt x="2476" y="141"/>
                    <a:pt x="2683" y="0"/>
                    <a:pt x="2930" y="0"/>
                  </a:cubicBezTo>
                  <a:lnTo>
                    <a:pt x="5289" y="0"/>
                  </a:lnTo>
                  <a:cubicBezTo>
                    <a:pt x="4945" y="0"/>
                    <a:pt x="4641" y="182"/>
                    <a:pt x="4466" y="491"/>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a:solidFill>
                  <a:srgbClr val="FFFFFF"/>
                </a:solidFill>
                <a:cs typeface="+mn-ea"/>
                <a:sym typeface="+mn-lt"/>
              </a:endParaRPr>
            </a:p>
          </p:txBody>
        </p:sp>
        <p:grpSp>
          <p:nvGrpSpPr>
            <p:cNvPr id="8" name="组合 7"/>
            <p:cNvGrpSpPr/>
            <p:nvPr/>
          </p:nvGrpSpPr>
          <p:grpSpPr>
            <a:xfrm>
              <a:off x="4338761" y="2243269"/>
              <a:ext cx="3514478" cy="3514478"/>
              <a:chOff x="4016188" y="1463196"/>
              <a:chExt cx="4159624" cy="4159625"/>
            </a:xfrm>
          </p:grpSpPr>
          <p:sp>
            <p:nvSpPr>
              <p:cNvPr id="21" name="弧形 20"/>
              <p:cNvSpPr/>
              <p:nvPr/>
            </p:nvSpPr>
            <p:spPr>
              <a:xfrm rot="20700000">
                <a:off x="4016188" y="1463196"/>
                <a:ext cx="4159624" cy="4159624"/>
              </a:xfrm>
              <a:prstGeom prst="arc">
                <a:avLst>
                  <a:gd name="adj1" fmla="val 18622526"/>
                  <a:gd name="adj2" fmla="val 5386247"/>
                </a:avLst>
              </a:prstGeom>
              <a:ln w="25400" cap="rnd">
                <a:solidFill>
                  <a:schemeClr val="tx1">
                    <a:lumMod val="95000"/>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5" dirty="0">
                  <a:cs typeface="+mn-ea"/>
                  <a:sym typeface="+mn-lt"/>
                </a:endParaRPr>
              </a:p>
            </p:txBody>
          </p:sp>
          <p:sp>
            <p:nvSpPr>
              <p:cNvPr id="22" name="弧形 21"/>
              <p:cNvSpPr/>
              <p:nvPr/>
            </p:nvSpPr>
            <p:spPr>
              <a:xfrm rot="900000" flipH="1">
                <a:off x="4016188" y="1463197"/>
                <a:ext cx="4159624" cy="4159624"/>
              </a:xfrm>
              <a:prstGeom prst="arc">
                <a:avLst>
                  <a:gd name="adj1" fmla="val 18622526"/>
                  <a:gd name="adj2" fmla="val 5386247"/>
                </a:avLst>
              </a:prstGeom>
              <a:ln w="25400" cap="rnd">
                <a:solidFill>
                  <a:schemeClr val="tx1">
                    <a:lumMod val="95000"/>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5" dirty="0">
                  <a:cs typeface="+mn-ea"/>
                  <a:sym typeface="+mn-lt"/>
                </a:endParaRPr>
              </a:p>
            </p:txBody>
          </p:sp>
        </p:grpSp>
        <p:grpSp>
          <p:nvGrpSpPr>
            <p:cNvPr id="9" name="组合 8"/>
            <p:cNvGrpSpPr/>
            <p:nvPr/>
          </p:nvGrpSpPr>
          <p:grpSpPr>
            <a:xfrm>
              <a:off x="1150693" y="2893562"/>
              <a:ext cx="2545254" cy="469900"/>
              <a:chOff x="1150693" y="2520867"/>
              <a:chExt cx="2545254" cy="469900"/>
            </a:xfrm>
          </p:grpSpPr>
          <p:sp>
            <p:nvSpPr>
              <p:cNvPr id="18" name="任意多边形 50"/>
              <p:cNvSpPr/>
              <p:nvPr/>
            </p:nvSpPr>
            <p:spPr>
              <a:xfrm>
                <a:off x="1150693" y="2520867"/>
                <a:ext cx="2545254" cy="469900"/>
              </a:xfrm>
              <a:custGeom>
                <a:avLst/>
                <a:gdLst>
                  <a:gd name="connsiteX0" fmla="*/ 243682 w 2451100"/>
                  <a:gd name="connsiteY0" fmla="*/ 60325 h 469900"/>
                  <a:gd name="connsiteX1" fmla="*/ 69057 w 2451100"/>
                  <a:gd name="connsiteY1" fmla="*/ 234950 h 469900"/>
                  <a:gd name="connsiteX2" fmla="*/ 243682 w 2451100"/>
                  <a:gd name="connsiteY2" fmla="*/ 409575 h 469900"/>
                  <a:gd name="connsiteX3" fmla="*/ 418307 w 2451100"/>
                  <a:gd name="connsiteY3" fmla="*/ 234950 h 469900"/>
                  <a:gd name="connsiteX4" fmla="*/ 243682 w 2451100"/>
                  <a:gd name="connsiteY4" fmla="*/ 60325 h 469900"/>
                  <a:gd name="connsiteX5" fmla="*/ 234950 w 2451100"/>
                  <a:gd name="connsiteY5" fmla="*/ 0 h 469900"/>
                  <a:gd name="connsiteX6" fmla="*/ 2216150 w 2451100"/>
                  <a:gd name="connsiteY6" fmla="*/ 0 h 469900"/>
                  <a:gd name="connsiteX7" fmla="*/ 2451100 w 2451100"/>
                  <a:gd name="connsiteY7" fmla="*/ 234950 h 469900"/>
                  <a:gd name="connsiteX8" fmla="*/ 2216150 w 2451100"/>
                  <a:gd name="connsiteY8" fmla="*/ 469900 h 469900"/>
                  <a:gd name="connsiteX9" fmla="*/ 234950 w 2451100"/>
                  <a:gd name="connsiteY9" fmla="*/ 469900 h 469900"/>
                  <a:gd name="connsiteX10" fmla="*/ 0 w 2451100"/>
                  <a:gd name="connsiteY10" fmla="*/ 234950 h 469900"/>
                  <a:gd name="connsiteX11" fmla="*/ 234950 w 2451100"/>
                  <a:gd name="connsiteY11" fmla="*/ 0 h 46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51100" h="469900">
                    <a:moveTo>
                      <a:pt x="243682" y="60325"/>
                    </a:moveTo>
                    <a:cubicBezTo>
                      <a:pt x="147239" y="60325"/>
                      <a:pt x="69057" y="138507"/>
                      <a:pt x="69057" y="234950"/>
                    </a:cubicBezTo>
                    <a:cubicBezTo>
                      <a:pt x="69057" y="331393"/>
                      <a:pt x="147239" y="409575"/>
                      <a:pt x="243682" y="409575"/>
                    </a:cubicBezTo>
                    <a:cubicBezTo>
                      <a:pt x="340125" y="409575"/>
                      <a:pt x="418307" y="331393"/>
                      <a:pt x="418307" y="234950"/>
                    </a:cubicBezTo>
                    <a:cubicBezTo>
                      <a:pt x="418307" y="138507"/>
                      <a:pt x="340125" y="60325"/>
                      <a:pt x="243682" y="60325"/>
                    </a:cubicBezTo>
                    <a:close/>
                    <a:moveTo>
                      <a:pt x="234950" y="0"/>
                    </a:moveTo>
                    <a:lnTo>
                      <a:pt x="2216150" y="0"/>
                    </a:lnTo>
                    <a:cubicBezTo>
                      <a:pt x="2345909" y="0"/>
                      <a:pt x="2451100" y="105191"/>
                      <a:pt x="2451100" y="234950"/>
                    </a:cubicBezTo>
                    <a:cubicBezTo>
                      <a:pt x="2451100" y="364709"/>
                      <a:pt x="2345909" y="469900"/>
                      <a:pt x="2216150" y="469900"/>
                    </a:cubicBezTo>
                    <a:lnTo>
                      <a:pt x="234950" y="469900"/>
                    </a:lnTo>
                    <a:cubicBezTo>
                      <a:pt x="105191" y="469900"/>
                      <a:pt x="0" y="364709"/>
                      <a:pt x="0" y="234950"/>
                    </a:cubicBezTo>
                    <a:cubicBezTo>
                      <a:pt x="0" y="105191"/>
                      <a:pt x="105191" y="0"/>
                      <a:pt x="23495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b="1" dirty="0">
                  <a:solidFill>
                    <a:schemeClr val="tx1"/>
                  </a:solidFill>
                  <a:cs typeface="+mn-ea"/>
                  <a:sym typeface="+mn-lt"/>
                </a:endParaRPr>
              </a:p>
            </p:txBody>
          </p:sp>
          <p:sp>
            <p:nvSpPr>
              <p:cNvPr id="19" name="任意多边形 38"/>
              <p:cNvSpPr/>
              <p:nvPr/>
            </p:nvSpPr>
            <p:spPr bwMode="auto">
              <a:xfrm>
                <a:off x="3295220" y="2660739"/>
                <a:ext cx="253543" cy="190156"/>
              </a:xfrm>
              <a:custGeom>
                <a:avLst/>
                <a:gdLst>
                  <a:gd name="connsiteX0" fmla="*/ 505433 w 533400"/>
                  <a:gd name="connsiteY0" fmla="*/ 621 h 400050"/>
                  <a:gd name="connsiteX1" fmla="*/ 534008 w 533400"/>
                  <a:gd name="connsiteY1" fmla="*/ 29196 h 400050"/>
                  <a:gd name="connsiteX2" fmla="*/ 534008 w 533400"/>
                  <a:gd name="connsiteY2" fmla="*/ 372096 h 400050"/>
                  <a:gd name="connsiteX3" fmla="*/ 505433 w 533400"/>
                  <a:gd name="connsiteY3" fmla="*/ 400671 h 400050"/>
                  <a:gd name="connsiteX4" fmla="*/ 29183 w 533400"/>
                  <a:gd name="connsiteY4" fmla="*/ 400671 h 400050"/>
                  <a:gd name="connsiteX5" fmla="*/ 608 w 533400"/>
                  <a:gd name="connsiteY5" fmla="*/ 372096 h 400050"/>
                  <a:gd name="connsiteX6" fmla="*/ 608 w 533400"/>
                  <a:gd name="connsiteY6" fmla="*/ 29196 h 400050"/>
                  <a:gd name="connsiteX7" fmla="*/ 29183 w 533400"/>
                  <a:gd name="connsiteY7" fmla="*/ 621 h 400050"/>
                  <a:gd name="connsiteX8" fmla="*/ 505433 w 533400"/>
                  <a:gd name="connsiteY8" fmla="*/ 621 h 400050"/>
                  <a:gd name="connsiteX9" fmla="*/ 391419 w 533400"/>
                  <a:gd name="connsiteY9" fmla="*/ 198646 h 400050"/>
                  <a:gd name="connsiteX10" fmla="*/ 351414 w 533400"/>
                  <a:gd name="connsiteY10" fmla="*/ 204170 h 400050"/>
                  <a:gd name="connsiteX11" fmla="*/ 351414 w 533400"/>
                  <a:gd name="connsiteY11" fmla="*/ 204170 h 400050"/>
                  <a:gd name="connsiteX12" fmla="*/ 267118 w 533400"/>
                  <a:gd name="connsiteY12" fmla="*/ 315613 h 400050"/>
                  <a:gd name="connsiteX13" fmla="*/ 264641 w 533400"/>
                  <a:gd name="connsiteY13" fmla="*/ 318470 h 400050"/>
                  <a:gd name="connsiteX14" fmla="*/ 224255 w 533400"/>
                  <a:gd name="connsiteY14" fmla="*/ 318756 h 400050"/>
                  <a:gd name="connsiteX15" fmla="*/ 224255 w 533400"/>
                  <a:gd name="connsiteY15" fmla="*/ 318756 h 400050"/>
                  <a:gd name="connsiteX16" fmla="*/ 162152 w 533400"/>
                  <a:gd name="connsiteY16" fmla="*/ 257415 h 400050"/>
                  <a:gd name="connsiteX17" fmla="*/ 160247 w 533400"/>
                  <a:gd name="connsiteY17" fmla="*/ 255701 h 400050"/>
                  <a:gd name="connsiteX18" fmla="*/ 120052 w 533400"/>
                  <a:gd name="connsiteY18" fmla="*/ 259606 h 400050"/>
                  <a:gd name="connsiteX19" fmla="*/ 120052 w 533400"/>
                  <a:gd name="connsiteY19" fmla="*/ 259606 h 400050"/>
                  <a:gd name="connsiteX20" fmla="*/ 32517 w 533400"/>
                  <a:gd name="connsiteY20" fmla="*/ 366095 h 400050"/>
                  <a:gd name="connsiteX21" fmla="*/ 30326 w 533400"/>
                  <a:gd name="connsiteY21" fmla="*/ 372096 h 400050"/>
                  <a:gd name="connsiteX22" fmla="*/ 39851 w 533400"/>
                  <a:gd name="connsiteY22" fmla="*/ 381621 h 400050"/>
                  <a:gd name="connsiteX23" fmla="*/ 39851 w 533400"/>
                  <a:gd name="connsiteY23" fmla="*/ 381621 h 400050"/>
                  <a:gd name="connsiteX24" fmla="*/ 497242 w 533400"/>
                  <a:gd name="connsiteY24" fmla="*/ 381621 h 400050"/>
                  <a:gd name="connsiteX25" fmla="*/ 502480 w 533400"/>
                  <a:gd name="connsiteY25" fmla="*/ 380002 h 400050"/>
                  <a:gd name="connsiteX26" fmla="*/ 505147 w 533400"/>
                  <a:gd name="connsiteY26" fmla="*/ 366762 h 400050"/>
                  <a:gd name="connsiteX27" fmla="*/ 505147 w 533400"/>
                  <a:gd name="connsiteY27" fmla="*/ 366762 h 400050"/>
                  <a:gd name="connsiteX28" fmla="*/ 397991 w 533400"/>
                  <a:gd name="connsiteY28" fmla="*/ 205504 h 400050"/>
                  <a:gd name="connsiteX29" fmla="*/ 391419 w 533400"/>
                  <a:gd name="connsiteY29" fmla="*/ 198646 h 400050"/>
                  <a:gd name="connsiteX30" fmla="*/ 95858 w 533400"/>
                  <a:gd name="connsiteY30" fmla="*/ 57771 h 400050"/>
                  <a:gd name="connsiteX31" fmla="*/ 57758 w 533400"/>
                  <a:gd name="connsiteY31" fmla="*/ 95871 h 400050"/>
                  <a:gd name="connsiteX32" fmla="*/ 95858 w 533400"/>
                  <a:gd name="connsiteY32" fmla="*/ 133971 h 400050"/>
                  <a:gd name="connsiteX33" fmla="*/ 133958 w 533400"/>
                  <a:gd name="connsiteY33" fmla="*/ 95871 h 400050"/>
                  <a:gd name="connsiteX34" fmla="*/ 95858 w 533400"/>
                  <a:gd name="connsiteY34" fmla="*/ 57771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33400" h="400050">
                    <a:moveTo>
                      <a:pt x="505433" y="621"/>
                    </a:moveTo>
                    <a:cubicBezTo>
                      <a:pt x="521245" y="621"/>
                      <a:pt x="534008" y="13385"/>
                      <a:pt x="534008" y="29196"/>
                    </a:cubicBezTo>
                    <a:lnTo>
                      <a:pt x="534008" y="372096"/>
                    </a:lnTo>
                    <a:cubicBezTo>
                      <a:pt x="534008" y="387907"/>
                      <a:pt x="521245" y="400671"/>
                      <a:pt x="505433" y="400671"/>
                    </a:cubicBezTo>
                    <a:lnTo>
                      <a:pt x="29183" y="400671"/>
                    </a:lnTo>
                    <a:cubicBezTo>
                      <a:pt x="13371" y="400671"/>
                      <a:pt x="608" y="387907"/>
                      <a:pt x="608" y="372096"/>
                    </a:cubicBezTo>
                    <a:lnTo>
                      <a:pt x="608" y="29196"/>
                    </a:lnTo>
                    <a:cubicBezTo>
                      <a:pt x="608" y="13385"/>
                      <a:pt x="13371" y="621"/>
                      <a:pt x="29183" y="621"/>
                    </a:cubicBezTo>
                    <a:lnTo>
                      <a:pt x="505433" y="621"/>
                    </a:lnTo>
                    <a:close/>
                    <a:moveTo>
                      <a:pt x="391419" y="198646"/>
                    </a:moveTo>
                    <a:cubicBezTo>
                      <a:pt x="378846" y="189121"/>
                      <a:pt x="360939" y="191597"/>
                      <a:pt x="351414" y="204170"/>
                    </a:cubicBezTo>
                    <a:lnTo>
                      <a:pt x="351414" y="204170"/>
                    </a:lnTo>
                    <a:lnTo>
                      <a:pt x="267118" y="315613"/>
                    </a:lnTo>
                    <a:cubicBezTo>
                      <a:pt x="266355" y="316660"/>
                      <a:pt x="265498" y="317518"/>
                      <a:pt x="264641" y="318470"/>
                    </a:cubicBezTo>
                    <a:cubicBezTo>
                      <a:pt x="253592" y="329710"/>
                      <a:pt x="235495" y="329805"/>
                      <a:pt x="224255" y="318756"/>
                    </a:cubicBezTo>
                    <a:lnTo>
                      <a:pt x="224255" y="318756"/>
                    </a:lnTo>
                    <a:lnTo>
                      <a:pt x="162152" y="257415"/>
                    </a:lnTo>
                    <a:cubicBezTo>
                      <a:pt x="161485" y="256844"/>
                      <a:pt x="160914" y="256177"/>
                      <a:pt x="160247" y="255701"/>
                    </a:cubicBezTo>
                    <a:cubicBezTo>
                      <a:pt x="148055" y="245699"/>
                      <a:pt x="130053" y="247414"/>
                      <a:pt x="120052" y="259606"/>
                    </a:cubicBezTo>
                    <a:lnTo>
                      <a:pt x="120052" y="259606"/>
                    </a:lnTo>
                    <a:lnTo>
                      <a:pt x="32517" y="366095"/>
                    </a:lnTo>
                    <a:cubicBezTo>
                      <a:pt x="31088" y="367810"/>
                      <a:pt x="30326" y="369905"/>
                      <a:pt x="30326" y="372096"/>
                    </a:cubicBezTo>
                    <a:cubicBezTo>
                      <a:pt x="30326" y="377335"/>
                      <a:pt x="34612" y="381621"/>
                      <a:pt x="39851" y="381621"/>
                    </a:cubicBezTo>
                    <a:lnTo>
                      <a:pt x="39851" y="381621"/>
                    </a:lnTo>
                    <a:lnTo>
                      <a:pt x="497242" y="381621"/>
                    </a:lnTo>
                    <a:cubicBezTo>
                      <a:pt x="499146" y="381621"/>
                      <a:pt x="500956" y="381050"/>
                      <a:pt x="502480" y="380002"/>
                    </a:cubicBezTo>
                    <a:cubicBezTo>
                      <a:pt x="506862" y="377049"/>
                      <a:pt x="508005" y="371144"/>
                      <a:pt x="505147" y="366762"/>
                    </a:cubicBezTo>
                    <a:lnTo>
                      <a:pt x="505147" y="366762"/>
                    </a:lnTo>
                    <a:lnTo>
                      <a:pt x="397991" y="205504"/>
                    </a:lnTo>
                    <a:cubicBezTo>
                      <a:pt x="396181" y="202932"/>
                      <a:pt x="393990" y="200551"/>
                      <a:pt x="391419" y="198646"/>
                    </a:cubicBezTo>
                    <a:close/>
                    <a:moveTo>
                      <a:pt x="95858" y="57771"/>
                    </a:moveTo>
                    <a:cubicBezTo>
                      <a:pt x="74808" y="57771"/>
                      <a:pt x="57758" y="74821"/>
                      <a:pt x="57758" y="95871"/>
                    </a:cubicBezTo>
                    <a:cubicBezTo>
                      <a:pt x="57758" y="116921"/>
                      <a:pt x="74808" y="133971"/>
                      <a:pt x="95858" y="133971"/>
                    </a:cubicBezTo>
                    <a:cubicBezTo>
                      <a:pt x="116908" y="133971"/>
                      <a:pt x="133958" y="116921"/>
                      <a:pt x="133958" y="95871"/>
                    </a:cubicBezTo>
                    <a:cubicBezTo>
                      <a:pt x="133958" y="74821"/>
                      <a:pt x="116908" y="57771"/>
                      <a:pt x="95858" y="57771"/>
                    </a:cubicBezTo>
                    <a:close/>
                  </a:path>
                </a:pathLst>
              </a:custGeom>
              <a:solidFill>
                <a:schemeClr val="bg1"/>
              </a:solidFill>
              <a:ln>
                <a:noFill/>
              </a:ln>
            </p:spPr>
            <p:txBody>
              <a:bodyPr/>
              <a:lstStyle/>
              <a:p>
                <a:endParaRPr lang="zh-CN" altLang="en-US" sz="1015" dirty="0">
                  <a:cs typeface="+mn-ea"/>
                  <a:sym typeface="+mn-lt"/>
                </a:endParaRPr>
              </a:p>
            </p:txBody>
          </p:sp>
          <p:sp>
            <p:nvSpPr>
              <p:cNvPr id="20" name="文本框 19"/>
              <p:cNvSpPr txBox="1"/>
              <p:nvPr/>
            </p:nvSpPr>
            <p:spPr>
              <a:xfrm>
                <a:off x="1180196" y="2601930"/>
                <a:ext cx="425757" cy="338555"/>
              </a:xfrm>
              <a:prstGeom prst="rect">
                <a:avLst/>
              </a:prstGeom>
              <a:noFill/>
            </p:spPr>
            <p:txBody>
              <a:bodyPr wrap="none" rtlCol="0">
                <a:spAutoFit/>
              </a:bodyPr>
              <a:lstStyle/>
              <a:p>
                <a:pPr algn="ctr"/>
                <a:r>
                  <a:rPr lang="en-US" altLang="zh-CN" sz="1050" b="1" dirty="0">
                    <a:solidFill>
                      <a:schemeClr val="bg1">
                        <a:lumMod val="50000"/>
                      </a:schemeClr>
                    </a:solidFill>
                    <a:cs typeface="+mn-ea"/>
                    <a:sym typeface="+mn-lt"/>
                  </a:rPr>
                  <a:t>01</a:t>
                </a:r>
                <a:endParaRPr lang="zh-CN" altLang="en-US" sz="1050" b="1" dirty="0">
                  <a:solidFill>
                    <a:schemeClr val="bg1">
                      <a:lumMod val="50000"/>
                    </a:schemeClr>
                  </a:solidFill>
                  <a:cs typeface="+mn-ea"/>
                  <a:sym typeface="+mn-lt"/>
                </a:endParaRPr>
              </a:p>
            </p:txBody>
          </p:sp>
        </p:grpSp>
        <p:grpSp>
          <p:nvGrpSpPr>
            <p:cNvPr id="10" name="组合 9"/>
            <p:cNvGrpSpPr/>
            <p:nvPr/>
          </p:nvGrpSpPr>
          <p:grpSpPr>
            <a:xfrm>
              <a:off x="1150693" y="4524086"/>
              <a:ext cx="2545254" cy="469900"/>
              <a:chOff x="1150693" y="4993986"/>
              <a:chExt cx="2545254" cy="469900"/>
            </a:xfrm>
          </p:grpSpPr>
          <p:sp>
            <p:nvSpPr>
              <p:cNvPr id="15" name="任意多边形 54"/>
              <p:cNvSpPr/>
              <p:nvPr/>
            </p:nvSpPr>
            <p:spPr>
              <a:xfrm>
                <a:off x="1150693" y="4993986"/>
                <a:ext cx="2545254" cy="469900"/>
              </a:xfrm>
              <a:custGeom>
                <a:avLst/>
                <a:gdLst>
                  <a:gd name="connsiteX0" fmla="*/ 243682 w 2451100"/>
                  <a:gd name="connsiteY0" fmla="*/ 60325 h 469900"/>
                  <a:gd name="connsiteX1" fmla="*/ 69057 w 2451100"/>
                  <a:gd name="connsiteY1" fmla="*/ 234950 h 469900"/>
                  <a:gd name="connsiteX2" fmla="*/ 243682 w 2451100"/>
                  <a:gd name="connsiteY2" fmla="*/ 409575 h 469900"/>
                  <a:gd name="connsiteX3" fmla="*/ 418307 w 2451100"/>
                  <a:gd name="connsiteY3" fmla="*/ 234950 h 469900"/>
                  <a:gd name="connsiteX4" fmla="*/ 243682 w 2451100"/>
                  <a:gd name="connsiteY4" fmla="*/ 60325 h 469900"/>
                  <a:gd name="connsiteX5" fmla="*/ 234950 w 2451100"/>
                  <a:gd name="connsiteY5" fmla="*/ 0 h 469900"/>
                  <a:gd name="connsiteX6" fmla="*/ 2216150 w 2451100"/>
                  <a:gd name="connsiteY6" fmla="*/ 0 h 469900"/>
                  <a:gd name="connsiteX7" fmla="*/ 2451100 w 2451100"/>
                  <a:gd name="connsiteY7" fmla="*/ 234950 h 469900"/>
                  <a:gd name="connsiteX8" fmla="*/ 2216150 w 2451100"/>
                  <a:gd name="connsiteY8" fmla="*/ 469900 h 469900"/>
                  <a:gd name="connsiteX9" fmla="*/ 234950 w 2451100"/>
                  <a:gd name="connsiteY9" fmla="*/ 469900 h 469900"/>
                  <a:gd name="connsiteX10" fmla="*/ 0 w 2451100"/>
                  <a:gd name="connsiteY10" fmla="*/ 234950 h 469900"/>
                  <a:gd name="connsiteX11" fmla="*/ 234950 w 2451100"/>
                  <a:gd name="connsiteY11" fmla="*/ 0 h 46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51100" h="469900">
                    <a:moveTo>
                      <a:pt x="243682" y="60325"/>
                    </a:moveTo>
                    <a:cubicBezTo>
                      <a:pt x="147239" y="60325"/>
                      <a:pt x="69057" y="138507"/>
                      <a:pt x="69057" y="234950"/>
                    </a:cubicBezTo>
                    <a:cubicBezTo>
                      <a:pt x="69057" y="331393"/>
                      <a:pt x="147239" y="409575"/>
                      <a:pt x="243682" y="409575"/>
                    </a:cubicBezTo>
                    <a:cubicBezTo>
                      <a:pt x="340125" y="409575"/>
                      <a:pt x="418307" y="331393"/>
                      <a:pt x="418307" y="234950"/>
                    </a:cubicBezTo>
                    <a:cubicBezTo>
                      <a:pt x="418307" y="138507"/>
                      <a:pt x="340125" y="60325"/>
                      <a:pt x="243682" y="60325"/>
                    </a:cubicBezTo>
                    <a:close/>
                    <a:moveTo>
                      <a:pt x="234950" y="0"/>
                    </a:moveTo>
                    <a:lnTo>
                      <a:pt x="2216150" y="0"/>
                    </a:lnTo>
                    <a:cubicBezTo>
                      <a:pt x="2345909" y="0"/>
                      <a:pt x="2451100" y="105191"/>
                      <a:pt x="2451100" y="234950"/>
                    </a:cubicBezTo>
                    <a:cubicBezTo>
                      <a:pt x="2451100" y="364709"/>
                      <a:pt x="2345909" y="469900"/>
                      <a:pt x="2216150" y="469900"/>
                    </a:cubicBezTo>
                    <a:lnTo>
                      <a:pt x="234950" y="469900"/>
                    </a:lnTo>
                    <a:cubicBezTo>
                      <a:pt x="105191" y="469900"/>
                      <a:pt x="0" y="364709"/>
                      <a:pt x="0" y="234950"/>
                    </a:cubicBezTo>
                    <a:cubicBezTo>
                      <a:pt x="0" y="105191"/>
                      <a:pt x="105191" y="0"/>
                      <a:pt x="234950" y="0"/>
                    </a:cubicBezTo>
                    <a:close/>
                  </a:path>
                </a:pathLst>
              </a:custGeom>
              <a:solidFill>
                <a:srgbClr val="0213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b="1" dirty="0">
                  <a:solidFill>
                    <a:schemeClr val="tx1"/>
                  </a:solidFill>
                  <a:cs typeface="+mn-ea"/>
                  <a:sym typeface="+mn-lt"/>
                </a:endParaRPr>
              </a:p>
            </p:txBody>
          </p:sp>
          <p:sp>
            <p:nvSpPr>
              <p:cNvPr id="16" name="任意多边形 39"/>
              <p:cNvSpPr/>
              <p:nvPr/>
            </p:nvSpPr>
            <p:spPr bwMode="auto">
              <a:xfrm>
                <a:off x="3295220" y="5123397"/>
                <a:ext cx="253543" cy="211078"/>
              </a:xfrm>
              <a:custGeom>
                <a:avLst/>
                <a:gdLst>
                  <a:gd name="connsiteX0" fmla="*/ 483573 w 526297"/>
                  <a:gd name="connsiteY0" fmla="*/ 133971 h 438150"/>
                  <a:gd name="connsiteX1" fmla="*/ 527674 w 526297"/>
                  <a:gd name="connsiteY1" fmla="*/ 178072 h 438150"/>
                  <a:gd name="connsiteX2" fmla="*/ 527579 w 526297"/>
                  <a:gd name="connsiteY2" fmla="*/ 181501 h 438150"/>
                  <a:gd name="connsiteX3" fmla="*/ 514244 w 526297"/>
                  <a:gd name="connsiteY3" fmla="*/ 355237 h 438150"/>
                  <a:gd name="connsiteX4" fmla="*/ 485764 w 526297"/>
                  <a:gd name="connsiteY4" fmla="*/ 381621 h 438150"/>
                  <a:gd name="connsiteX5" fmla="*/ 454998 w 526297"/>
                  <a:gd name="connsiteY5" fmla="*/ 381621 h 438150"/>
                  <a:gd name="connsiteX6" fmla="*/ 454998 w 526297"/>
                  <a:gd name="connsiteY6" fmla="*/ 438771 h 438150"/>
                  <a:gd name="connsiteX7" fmla="*/ 435948 w 526297"/>
                  <a:gd name="connsiteY7" fmla="*/ 438771 h 438150"/>
                  <a:gd name="connsiteX8" fmla="*/ 435948 w 526297"/>
                  <a:gd name="connsiteY8" fmla="*/ 381621 h 438150"/>
                  <a:gd name="connsiteX9" fmla="*/ 93048 w 526297"/>
                  <a:gd name="connsiteY9" fmla="*/ 381621 h 438150"/>
                  <a:gd name="connsiteX10" fmla="*/ 93048 w 526297"/>
                  <a:gd name="connsiteY10" fmla="*/ 438771 h 438150"/>
                  <a:gd name="connsiteX11" fmla="*/ 73998 w 526297"/>
                  <a:gd name="connsiteY11" fmla="*/ 438771 h 438150"/>
                  <a:gd name="connsiteX12" fmla="*/ 73998 w 526297"/>
                  <a:gd name="connsiteY12" fmla="*/ 381621 h 438150"/>
                  <a:gd name="connsiteX13" fmla="*/ 43328 w 526297"/>
                  <a:gd name="connsiteY13" fmla="*/ 381621 h 438150"/>
                  <a:gd name="connsiteX14" fmla="*/ 14848 w 526297"/>
                  <a:gd name="connsiteY14" fmla="*/ 355237 h 438150"/>
                  <a:gd name="connsiteX15" fmla="*/ 1513 w 526297"/>
                  <a:gd name="connsiteY15" fmla="*/ 181501 h 438150"/>
                  <a:gd name="connsiteX16" fmla="*/ 42089 w 526297"/>
                  <a:gd name="connsiteY16" fmla="*/ 134162 h 438150"/>
                  <a:gd name="connsiteX17" fmla="*/ 45518 w 526297"/>
                  <a:gd name="connsiteY17" fmla="*/ 134066 h 438150"/>
                  <a:gd name="connsiteX18" fmla="*/ 101906 w 526297"/>
                  <a:gd name="connsiteY18" fmla="*/ 180834 h 438150"/>
                  <a:gd name="connsiteX19" fmla="*/ 121623 w 526297"/>
                  <a:gd name="connsiteY19" fmla="*/ 286371 h 438150"/>
                  <a:gd name="connsiteX20" fmla="*/ 407373 w 526297"/>
                  <a:gd name="connsiteY20" fmla="*/ 286371 h 438150"/>
                  <a:gd name="connsiteX21" fmla="*/ 427185 w 526297"/>
                  <a:gd name="connsiteY21" fmla="*/ 180739 h 438150"/>
                  <a:gd name="connsiteX22" fmla="*/ 483573 w 526297"/>
                  <a:gd name="connsiteY22" fmla="*/ 133971 h 438150"/>
                  <a:gd name="connsiteX23" fmla="*/ 416898 w 526297"/>
                  <a:gd name="connsiteY23" fmla="*/ 621 h 438150"/>
                  <a:gd name="connsiteX24" fmla="*/ 483573 w 526297"/>
                  <a:gd name="connsiteY24" fmla="*/ 67296 h 438150"/>
                  <a:gd name="connsiteX25" fmla="*/ 483573 w 526297"/>
                  <a:gd name="connsiteY25" fmla="*/ 115397 h 438150"/>
                  <a:gd name="connsiteX26" fmla="*/ 476429 w 526297"/>
                  <a:gd name="connsiteY26" fmla="*/ 114921 h 438150"/>
                  <a:gd name="connsiteX27" fmla="*/ 412040 w 526297"/>
                  <a:gd name="connsiteY27" fmla="*/ 166451 h 438150"/>
                  <a:gd name="connsiteX28" fmla="*/ 411564 w 526297"/>
                  <a:gd name="connsiteY28" fmla="*/ 168737 h 438150"/>
                  <a:gd name="connsiteX29" fmla="*/ 393086 w 526297"/>
                  <a:gd name="connsiteY29" fmla="*/ 267321 h 438150"/>
                  <a:gd name="connsiteX30" fmla="*/ 135911 w 526297"/>
                  <a:gd name="connsiteY30" fmla="*/ 267321 h 438150"/>
                  <a:gd name="connsiteX31" fmla="*/ 117432 w 526297"/>
                  <a:gd name="connsiteY31" fmla="*/ 168737 h 438150"/>
                  <a:gd name="connsiteX32" fmla="*/ 52567 w 526297"/>
                  <a:gd name="connsiteY32" fmla="*/ 114921 h 438150"/>
                  <a:gd name="connsiteX33" fmla="*/ 54948 w 526297"/>
                  <a:gd name="connsiteY33" fmla="*/ 67296 h 438150"/>
                  <a:gd name="connsiteX34" fmla="*/ 121623 w 526297"/>
                  <a:gd name="connsiteY34" fmla="*/ 621 h 438150"/>
                  <a:gd name="connsiteX35" fmla="*/ 416898 w 526297"/>
                  <a:gd name="connsiteY35" fmla="*/ 621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26297" h="438150">
                    <a:moveTo>
                      <a:pt x="483573" y="133971"/>
                    </a:moveTo>
                    <a:cubicBezTo>
                      <a:pt x="507957" y="133971"/>
                      <a:pt x="527674" y="153688"/>
                      <a:pt x="527674" y="178072"/>
                    </a:cubicBezTo>
                    <a:cubicBezTo>
                      <a:pt x="527674" y="179215"/>
                      <a:pt x="527674" y="180358"/>
                      <a:pt x="527579" y="181501"/>
                    </a:cubicBezTo>
                    <a:lnTo>
                      <a:pt x="514244" y="355237"/>
                    </a:lnTo>
                    <a:cubicBezTo>
                      <a:pt x="513101" y="370096"/>
                      <a:pt x="500718" y="381621"/>
                      <a:pt x="485764" y="381621"/>
                    </a:cubicBezTo>
                    <a:lnTo>
                      <a:pt x="454998" y="381621"/>
                    </a:lnTo>
                    <a:lnTo>
                      <a:pt x="454998" y="438771"/>
                    </a:lnTo>
                    <a:lnTo>
                      <a:pt x="435948" y="438771"/>
                    </a:lnTo>
                    <a:lnTo>
                      <a:pt x="435948" y="381621"/>
                    </a:lnTo>
                    <a:lnTo>
                      <a:pt x="93048" y="381621"/>
                    </a:lnTo>
                    <a:lnTo>
                      <a:pt x="93048" y="438771"/>
                    </a:lnTo>
                    <a:lnTo>
                      <a:pt x="73998" y="438771"/>
                    </a:lnTo>
                    <a:lnTo>
                      <a:pt x="73998" y="381621"/>
                    </a:lnTo>
                    <a:lnTo>
                      <a:pt x="43328" y="381621"/>
                    </a:lnTo>
                    <a:cubicBezTo>
                      <a:pt x="28373" y="381621"/>
                      <a:pt x="15991" y="370096"/>
                      <a:pt x="14848" y="355237"/>
                    </a:cubicBezTo>
                    <a:lnTo>
                      <a:pt x="1513" y="181501"/>
                    </a:lnTo>
                    <a:cubicBezTo>
                      <a:pt x="-392" y="157212"/>
                      <a:pt x="17801" y="135971"/>
                      <a:pt x="42089" y="134162"/>
                    </a:cubicBezTo>
                    <a:cubicBezTo>
                      <a:pt x="43232" y="134066"/>
                      <a:pt x="44375" y="134066"/>
                      <a:pt x="45518" y="134066"/>
                    </a:cubicBezTo>
                    <a:cubicBezTo>
                      <a:pt x="73141" y="134066"/>
                      <a:pt x="96858" y="153688"/>
                      <a:pt x="101906" y="180834"/>
                    </a:cubicBezTo>
                    <a:lnTo>
                      <a:pt x="121623" y="286371"/>
                    </a:lnTo>
                    <a:lnTo>
                      <a:pt x="407373" y="286371"/>
                    </a:lnTo>
                    <a:lnTo>
                      <a:pt x="427185" y="180739"/>
                    </a:lnTo>
                    <a:cubicBezTo>
                      <a:pt x="432233" y="153592"/>
                      <a:pt x="455951" y="133971"/>
                      <a:pt x="483573" y="133971"/>
                    </a:cubicBezTo>
                    <a:close/>
                    <a:moveTo>
                      <a:pt x="416898" y="621"/>
                    </a:moveTo>
                    <a:cubicBezTo>
                      <a:pt x="453760" y="621"/>
                      <a:pt x="483573" y="30434"/>
                      <a:pt x="483573" y="67296"/>
                    </a:cubicBezTo>
                    <a:lnTo>
                      <a:pt x="483573" y="115397"/>
                    </a:lnTo>
                    <a:cubicBezTo>
                      <a:pt x="481192" y="115112"/>
                      <a:pt x="478811" y="114921"/>
                      <a:pt x="476429" y="114921"/>
                    </a:cubicBezTo>
                    <a:cubicBezTo>
                      <a:pt x="445473" y="114921"/>
                      <a:pt x="418803" y="136448"/>
                      <a:pt x="412040" y="166451"/>
                    </a:cubicBezTo>
                    <a:lnTo>
                      <a:pt x="411564" y="168737"/>
                    </a:lnTo>
                    <a:lnTo>
                      <a:pt x="393086" y="267321"/>
                    </a:lnTo>
                    <a:lnTo>
                      <a:pt x="135911" y="267321"/>
                    </a:lnTo>
                    <a:lnTo>
                      <a:pt x="117432" y="168737"/>
                    </a:lnTo>
                    <a:cubicBezTo>
                      <a:pt x="111622" y="137495"/>
                      <a:pt x="84285" y="114921"/>
                      <a:pt x="52567" y="114921"/>
                    </a:cubicBezTo>
                    <a:lnTo>
                      <a:pt x="54948" y="67296"/>
                    </a:lnTo>
                    <a:cubicBezTo>
                      <a:pt x="54948" y="30434"/>
                      <a:pt x="84761" y="621"/>
                      <a:pt x="121623" y="621"/>
                    </a:cubicBezTo>
                    <a:lnTo>
                      <a:pt x="416898" y="621"/>
                    </a:ln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sz="1350" dirty="0">
                  <a:cs typeface="+mn-ea"/>
                  <a:sym typeface="+mn-lt"/>
                </a:endParaRPr>
              </a:p>
            </p:txBody>
          </p:sp>
          <p:sp>
            <p:nvSpPr>
              <p:cNvPr id="17" name="文本框 16"/>
              <p:cNvSpPr txBox="1"/>
              <p:nvPr/>
            </p:nvSpPr>
            <p:spPr>
              <a:xfrm>
                <a:off x="1180196" y="5075049"/>
                <a:ext cx="425757" cy="338555"/>
              </a:xfrm>
              <a:prstGeom prst="rect">
                <a:avLst/>
              </a:prstGeom>
              <a:noFill/>
            </p:spPr>
            <p:txBody>
              <a:bodyPr wrap="none" rtlCol="0">
                <a:spAutoFit/>
              </a:bodyPr>
              <a:lstStyle/>
              <a:p>
                <a:pPr algn="ctr"/>
                <a:r>
                  <a:rPr lang="en-US" altLang="zh-CN" sz="1050" b="1" dirty="0">
                    <a:solidFill>
                      <a:schemeClr val="bg1">
                        <a:lumMod val="50000"/>
                      </a:schemeClr>
                    </a:solidFill>
                    <a:cs typeface="+mn-ea"/>
                    <a:sym typeface="+mn-lt"/>
                  </a:rPr>
                  <a:t>02</a:t>
                </a:r>
                <a:endParaRPr lang="zh-CN" altLang="en-US" sz="1050" b="1" dirty="0">
                  <a:solidFill>
                    <a:schemeClr val="bg1">
                      <a:lumMod val="50000"/>
                    </a:schemeClr>
                  </a:solidFill>
                  <a:cs typeface="+mn-ea"/>
                  <a:sym typeface="+mn-lt"/>
                </a:endParaRPr>
              </a:p>
            </p:txBody>
          </p:sp>
        </p:grpSp>
        <p:grpSp>
          <p:nvGrpSpPr>
            <p:cNvPr id="11" name="组合 10"/>
            <p:cNvGrpSpPr/>
            <p:nvPr/>
          </p:nvGrpSpPr>
          <p:grpSpPr>
            <a:xfrm>
              <a:off x="8502137" y="2893562"/>
              <a:ext cx="2545254" cy="469900"/>
              <a:chOff x="8502137" y="2520867"/>
              <a:chExt cx="2545254" cy="469900"/>
            </a:xfrm>
          </p:grpSpPr>
          <p:sp>
            <p:nvSpPr>
              <p:cNvPr id="12" name="任意多边形 72"/>
              <p:cNvSpPr/>
              <p:nvPr/>
            </p:nvSpPr>
            <p:spPr>
              <a:xfrm>
                <a:off x="8502137" y="2520867"/>
                <a:ext cx="2545254" cy="469900"/>
              </a:xfrm>
              <a:custGeom>
                <a:avLst/>
                <a:gdLst>
                  <a:gd name="connsiteX0" fmla="*/ 243682 w 2451100"/>
                  <a:gd name="connsiteY0" fmla="*/ 60325 h 469900"/>
                  <a:gd name="connsiteX1" fmla="*/ 69057 w 2451100"/>
                  <a:gd name="connsiteY1" fmla="*/ 234950 h 469900"/>
                  <a:gd name="connsiteX2" fmla="*/ 243682 w 2451100"/>
                  <a:gd name="connsiteY2" fmla="*/ 409575 h 469900"/>
                  <a:gd name="connsiteX3" fmla="*/ 418307 w 2451100"/>
                  <a:gd name="connsiteY3" fmla="*/ 234950 h 469900"/>
                  <a:gd name="connsiteX4" fmla="*/ 243682 w 2451100"/>
                  <a:gd name="connsiteY4" fmla="*/ 60325 h 469900"/>
                  <a:gd name="connsiteX5" fmla="*/ 234950 w 2451100"/>
                  <a:gd name="connsiteY5" fmla="*/ 0 h 469900"/>
                  <a:gd name="connsiteX6" fmla="*/ 2216150 w 2451100"/>
                  <a:gd name="connsiteY6" fmla="*/ 0 h 469900"/>
                  <a:gd name="connsiteX7" fmla="*/ 2451100 w 2451100"/>
                  <a:gd name="connsiteY7" fmla="*/ 234950 h 469900"/>
                  <a:gd name="connsiteX8" fmla="*/ 2216150 w 2451100"/>
                  <a:gd name="connsiteY8" fmla="*/ 469900 h 469900"/>
                  <a:gd name="connsiteX9" fmla="*/ 234950 w 2451100"/>
                  <a:gd name="connsiteY9" fmla="*/ 469900 h 469900"/>
                  <a:gd name="connsiteX10" fmla="*/ 0 w 2451100"/>
                  <a:gd name="connsiteY10" fmla="*/ 234950 h 469900"/>
                  <a:gd name="connsiteX11" fmla="*/ 234950 w 2451100"/>
                  <a:gd name="connsiteY11" fmla="*/ 0 h 46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51100" h="469900">
                    <a:moveTo>
                      <a:pt x="243682" y="60325"/>
                    </a:moveTo>
                    <a:cubicBezTo>
                      <a:pt x="147239" y="60325"/>
                      <a:pt x="69057" y="138507"/>
                      <a:pt x="69057" y="234950"/>
                    </a:cubicBezTo>
                    <a:cubicBezTo>
                      <a:pt x="69057" y="331393"/>
                      <a:pt x="147239" y="409575"/>
                      <a:pt x="243682" y="409575"/>
                    </a:cubicBezTo>
                    <a:cubicBezTo>
                      <a:pt x="340125" y="409575"/>
                      <a:pt x="418307" y="331393"/>
                      <a:pt x="418307" y="234950"/>
                    </a:cubicBezTo>
                    <a:cubicBezTo>
                      <a:pt x="418307" y="138507"/>
                      <a:pt x="340125" y="60325"/>
                      <a:pt x="243682" y="60325"/>
                    </a:cubicBezTo>
                    <a:close/>
                    <a:moveTo>
                      <a:pt x="234950" y="0"/>
                    </a:moveTo>
                    <a:lnTo>
                      <a:pt x="2216150" y="0"/>
                    </a:lnTo>
                    <a:cubicBezTo>
                      <a:pt x="2345909" y="0"/>
                      <a:pt x="2451100" y="105191"/>
                      <a:pt x="2451100" y="234950"/>
                    </a:cubicBezTo>
                    <a:cubicBezTo>
                      <a:pt x="2451100" y="364709"/>
                      <a:pt x="2345909" y="469900"/>
                      <a:pt x="2216150" y="469900"/>
                    </a:cubicBezTo>
                    <a:lnTo>
                      <a:pt x="234950" y="469900"/>
                    </a:lnTo>
                    <a:cubicBezTo>
                      <a:pt x="105191" y="469900"/>
                      <a:pt x="0" y="364709"/>
                      <a:pt x="0" y="234950"/>
                    </a:cubicBezTo>
                    <a:cubicBezTo>
                      <a:pt x="0" y="105191"/>
                      <a:pt x="105191" y="0"/>
                      <a:pt x="234950" y="0"/>
                    </a:cubicBezTo>
                    <a:close/>
                  </a:path>
                </a:pathLst>
              </a:custGeom>
              <a:solidFill>
                <a:srgbClr val="0213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b="1" dirty="0">
                  <a:solidFill>
                    <a:schemeClr val="tx1"/>
                  </a:solidFill>
                  <a:cs typeface="+mn-ea"/>
                  <a:sym typeface="+mn-lt"/>
                </a:endParaRPr>
              </a:p>
            </p:txBody>
          </p:sp>
          <p:sp>
            <p:nvSpPr>
              <p:cNvPr id="13" name="任意多边形 40"/>
              <p:cNvSpPr/>
              <p:nvPr/>
            </p:nvSpPr>
            <p:spPr bwMode="auto">
              <a:xfrm>
                <a:off x="10607208" y="2640365"/>
                <a:ext cx="253543" cy="230905"/>
              </a:xfrm>
              <a:custGeom>
                <a:avLst/>
                <a:gdLst>
                  <a:gd name="connsiteX0" fmla="*/ 125329 w 533400"/>
                  <a:gd name="connsiteY0" fmla="*/ 229221 h 485775"/>
                  <a:gd name="connsiteX1" fmla="*/ 125329 w 533400"/>
                  <a:gd name="connsiteY1" fmla="*/ 276846 h 485775"/>
                  <a:gd name="connsiteX2" fmla="*/ 144379 w 533400"/>
                  <a:gd name="connsiteY2" fmla="*/ 276846 h 485775"/>
                  <a:gd name="connsiteX3" fmla="*/ 144379 w 533400"/>
                  <a:gd name="connsiteY3" fmla="*/ 229221 h 485775"/>
                  <a:gd name="connsiteX4" fmla="*/ 392029 w 533400"/>
                  <a:gd name="connsiteY4" fmla="*/ 229221 h 485775"/>
                  <a:gd name="connsiteX5" fmla="*/ 392029 w 533400"/>
                  <a:gd name="connsiteY5" fmla="*/ 276846 h 485775"/>
                  <a:gd name="connsiteX6" fmla="*/ 411079 w 533400"/>
                  <a:gd name="connsiteY6" fmla="*/ 276846 h 485775"/>
                  <a:gd name="connsiteX7" fmla="*/ 411079 w 533400"/>
                  <a:gd name="connsiteY7" fmla="*/ 229221 h 485775"/>
                  <a:gd name="connsiteX8" fmla="*/ 534904 w 533400"/>
                  <a:gd name="connsiteY8" fmla="*/ 229221 h 485775"/>
                  <a:gd name="connsiteX9" fmla="*/ 534904 w 533400"/>
                  <a:gd name="connsiteY9" fmla="*/ 457821 h 485775"/>
                  <a:gd name="connsiteX10" fmla="*/ 506329 w 533400"/>
                  <a:gd name="connsiteY10" fmla="*/ 486396 h 485775"/>
                  <a:gd name="connsiteX11" fmla="*/ 30079 w 533400"/>
                  <a:gd name="connsiteY11" fmla="*/ 486396 h 485775"/>
                  <a:gd name="connsiteX12" fmla="*/ 1504 w 533400"/>
                  <a:gd name="connsiteY12" fmla="*/ 457821 h 485775"/>
                  <a:gd name="connsiteX13" fmla="*/ 1504 w 533400"/>
                  <a:gd name="connsiteY13" fmla="*/ 229221 h 485775"/>
                  <a:gd name="connsiteX14" fmla="*/ 125329 w 533400"/>
                  <a:gd name="connsiteY14" fmla="*/ 229221 h 485775"/>
                  <a:gd name="connsiteX15" fmla="*/ 372979 w 533400"/>
                  <a:gd name="connsiteY15" fmla="*/ 621 h 485775"/>
                  <a:gd name="connsiteX16" fmla="*/ 411079 w 533400"/>
                  <a:gd name="connsiteY16" fmla="*/ 36816 h 485775"/>
                  <a:gd name="connsiteX17" fmla="*/ 411079 w 533400"/>
                  <a:gd name="connsiteY17" fmla="*/ 38721 h 485775"/>
                  <a:gd name="connsiteX18" fmla="*/ 411079 w 533400"/>
                  <a:gd name="connsiteY18" fmla="*/ 114921 h 485775"/>
                  <a:gd name="connsiteX19" fmla="*/ 506329 w 533400"/>
                  <a:gd name="connsiteY19" fmla="*/ 114921 h 485775"/>
                  <a:gd name="connsiteX20" fmla="*/ 534904 w 533400"/>
                  <a:gd name="connsiteY20" fmla="*/ 143496 h 485775"/>
                  <a:gd name="connsiteX21" fmla="*/ 534904 w 533400"/>
                  <a:gd name="connsiteY21" fmla="*/ 210171 h 485775"/>
                  <a:gd name="connsiteX22" fmla="*/ 1504 w 533400"/>
                  <a:gd name="connsiteY22" fmla="*/ 210171 h 485775"/>
                  <a:gd name="connsiteX23" fmla="*/ 1504 w 533400"/>
                  <a:gd name="connsiteY23" fmla="*/ 143496 h 485775"/>
                  <a:gd name="connsiteX24" fmla="*/ 30079 w 533400"/>
                  <a:gd name="connsiteY24" fmla="*/ 114921 h 485775"/>
                  <a:gd name="connsiteX25" fmla="*/ 125329 w 533400"/>
                  <a:gd name="connsiteY25" fmla="*/ 114921 h 485775"/>
                  <a:gd name="connsiteX26" fmla="*/ 125329 w 533400"/>
                  <a:gd name="connsiteY26" fmla="*/ 38721 h 485775"/>
                  <a:gd name="connsiteX27" fmla="*/ 161524 w 533400"/>
                  <a:gd name="connsiteY27" fmla="*/ 621 h 485775"/>
                  <a:gd name="connsiteX28" fmla="*/ 163429 w 533400"/>
                  <a:gd name="connsiteY28" fmla="*/ 621 h 485775"/>
                  <a:gd name="connsiteX29" fmla="*/ 372979 w 533400"/>
                  <a:gd name="connsiteY29" fmla="*/ 621 h 485775"/>
                  <a:gd name="connsiteX30" fmla="*/ 372979 w 533400"/>
                  <a:gd name="connsiteY30" fmla="*/ 19671 h 485775"/>
                  <a:gd name="connsiteX31" fmla="*/ 163429 w 533400"/>
                  <a:gd name="connsiteY31" fmla="*/ 19671 h 485775"/>
                  <a:gd name="connsiteX32" fmla="*/ 144474 w 533400"/>
                  <a:gd name="connsiteY32" fmla="*/ 37292 h 485775"/>
                  <a:gd name="connsiteX33" fmla="*/ 144379 w 533400"/>
                  <a:gd name="connsiteY33" fmla="*/ 38721 h 485775"/>
                  <a:gd name="connsiteX34" fmla="*/ 144379 w 533400"/>
                  <a:gd name="connsiteY34" fmla="*/ 114921 h 485775"/>
                  <a:gd name="connsiteX35" fmla="*/ 392029 w 533400"/>
                  <a:gd name="connsiteY35" fmla="*/ 114921 h 485775"/>
                  <a:gd name="connsiteX36" fmla="*/ 392029 w 533400"/>
                  <a:gd name="connsiteY36" fmla="*/ 38721 h 485775"/>
                  <a:gd name="connsiteX37" fmla="*/ 375836 w 533400"/>
                  <a:gd name="connsiteY37" fmla="*/ 19862 h 485775"/>
                  <a:gd name="connsiteX38" fmla="*/ 374408 w 533400"/>
                  <a:gd name="connsiteY38" fmla="*/ 19671 h 485775"/>
                  <a:gd name="connsiteX39" fmla="*/ 372979 w 533400"/>
                  <a:gd name="connsiteY39" fmla="*/ 19671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33400" h="485775">
                    <a:moveTo>
                      <a:pt x="125329" y="229221"/>
                    </a:moveTo>
                    <a:lnTo>
                      <a:pt x="125329" y="276846"/>
                    </a:lnTo>
                    <a:lnTo>
                      <a:pt x="144379" y="276846"/>
                    </a:lnTo>
                    <a:lnTo>
                      <a:pt x="144379" y="229221"/>
                    </a:lnTo>
                    <a:lnTo>
                      <a:pt x="392029" y="229221"/>
                    </a:lnTo>
                    <a:lnTo>
                      <a:pt x="392029" y="276846"/>
                    </a:lnTo>
                    <a:lnTo>
                      <a:pt x="411079" y="276846"/>
                    </a:lnTo>
                    <a:lnTo>
                      <a:pt x="411079" y="229221"/>
                    </a:lnTo>
                    <a:lnTo>
                      <a:pt x="534904" y="229221"/>
                    </a:lnTo>
                    <a:lnTo>
                      <a:pt x="534904" y="457821"/>
                    </a:lnTo>
                    <a:cubicBezTo>
                      <a:pt x="534904" y="473632"/>
                      <a:pt x="522141" y="486396"/>
                      <a:pt x="506329" y="486396"/>
                    </a:cubicBezTo>
                    <a:lnTo>
                      <a:pt x="30079" y="486396"/>
                    </a:lnTo>
                    <a:cubicBezTo>
                      <a:pt x="14267" y="486396"/>
                      <a:pt x="1504" y="473632"/>
                      <a:pt x="1504" y="457821"/>
                    </a:cubicBezTo>
                    <a:lnTo>
                      <a:pt x="1504" y="229221"/>
                    </a:lnTo>
                    <a:lnTo>
                      <a:pt x="125329" y="229221"/>
                    </a:lnTo>
                    <a:close/>
                    <a:moveTo>
                      <a:pt x="372979" y="621"/>
                    </a:moveTo>
                    <a:cubicBezTo>
                      <a:pt x="393363" y="621"/>
                      <a:pt x="410031" y="16623"/>
                      <a:pt x="411079" y="36816"/>
                    </a:cubicBezTo>
                    <a:lnTo>
                      <a:pt x="411079" y="38721"/>
                    </a:lnTo>
                    <a:lnTo>
                      <a:pt x="411079" y="114921"/>
                    </a:lnTo>
                    <a:lnTo>
                      <a:pt x="506329" y="114921"/>
                    </a:lnTo>
                    <a:cubicBezTo>
                      <a:pt x="522141" y="114921"/>
                      <a:pt x="534904" y="127685"/>
                      <a:pt x="534904" y="143496"/>
                    </a:cubicBezTo>
                    <a:lnTo>
                      <a:pt x="534904" y="210171"/>
                    </a:lnTo>
                    <a:lnTo>
                      <a:pt x="1504" y="210171"/>
                    </a:lnTo>
                    <a:lnTo>
                      <a:pt x="1504" y="143496"/>
                    </a:lnTo>
                    <a:cubicBezTo>
                      <a:pt x="1504" y="127685"/>
                      <a:pt x="14267" y="114921"/>
                      <a:pt x="30079" y="114921"/>
                    </a:cubicBezTo>
                    <a:lnTo>
                      <a:pt x="125329" y="114921"/>
                    </a:lnTo>
                    <a:lnTo>
                      <a:pt x="125329" y="38721"/>
                    </a:lnTo>
                    <a:cubicBezTo>
                      <a:pt x="125329" y="18337"/>
                      <a:pt x="141331" y="1669"/>
                      <a:pt x="161524" y="621"/>
                    </a:cubicBezTo>
                    <a:lnTo>
                      <a:pt x="163429" y="621"/>
                    </a:lnTo>
                    <a:lnTo>
                      <a:pt x="372979" y="621"/>
                    </a:lnTo>
                    <a:close/>
                    <a:moveTo>
                      <a:pt x="372979" y="19671"/>
                    </a:moveTo>
                    <a:lnTo>
                      <a:pt x="163429" y="19671"/>
                    </a:lnTo>
                    <a:cubicBezTo>
                      <a:pt x="153428" y="19671"/>
                      <a:pt x="145141" y="27482"/>
                      <a:pt x="144474" y="37292"/>
                    </a:cubicBezTo>
                    <a:lnTo>
                      <a:pt x="144379" y="38721"/>
                    </a:lnTo>
                    <a:lnTo>
                      <a:pt x="144379" y="114921"/>
                    </a:lnTo>
                    <a:lnTo>
                      <a:pt x="392029" y="114921"/>
                    </a:lnTo>
                    <a:lnTo>
                      <a:pt x="392029" y="38721"/>
                    </a:lnTo>
                    <a:cubicBezTo>
                      <a:pt x="392029" y="29196"/>
                      <a:pt x="384981" y="21290"/>
                      <a:pt x="375836" y="19862"/>
                    </a:cubicBezTo>
                    <a:lnTo>
                      <a:pt x="374408" y="19671"/>
                    </a:lnTo>
                    <a:lnTo>
                      <a:pt x="372979" y="19671"/>
                    </a:ln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sz="1350" dirty="0">
                  <a:cs typeface="+mn-ea"/>
                  <a:sym typeface="+mn-lt"/>
                </a:endParaRPr>
              </a:p>
            </p:txBody>
          </p:sp>
          <p:sp>
            <p:nvSpPr>
              <p:cNvPr id="14" name="文本框 13"/>
              <p:cNvSpPr txBox="1"/>
              <p:nvPr/>
            </p:nvSpPr>
            <p:spPr>
              <a:xfrm>
                <a:off x="8531638" y="2601930"/>
                <a:ext cx="425757" cy="338555"/>
              </a:xfrm>
              <a:prstGeom prst="rect">
                <a:avLst/>
              </a:prstGeom>
              <a:noFill/>
            </p:spPr>
            <p:txBody>
              <a:bodyPr wrap="none" rtlCol="0">
                <a:spAutoFit/>
              </a:bodyPr>
              <a:lstStyle/>
              <a:p>
                <a:pPr algn="ctr"/>
                <a:r>
                  <a:rPr lang="en-US" altLang="zh-CN" sz="1050" b="1" dirty="0">
                    <a:solidFill>
                      <a:schemeClr val="bg1">
                        <a:lumMod val="50000"/>
                      </a:schemeClr>
                    </a:solidFill>
                    <a:cs typeface="+mn-ea"/>
                    <a:sym typeface="+mn-lt"/>
                  </a:rPr>
                  <a:t>03</a:t>
                </a:r>
                <a:endParaRPr lang="zh-CN" altLang="en-US" sz="1050" b="1" dirty="0">
                  <a:solidFill>
                    <a:schemeClr val="bg1">
                      <a:lumMod val="50000"/>
                    </a:schemeClr>
                  </a:solidFill>
                  <a:cs typeface="+mn-ea"/>
                  <a:sym typeface="+mn-lt"/>
                </a:endParaRPr>
              </a:p>
            </p:txBody>
          </p:sp>
        </p:grpSp>
      </p:grpSp>
      <p:sp>
        <p:nvSpPr>
          <p:cNvPr id="34" name="矩形 33"/>
          <p:cNvSpPr/>
          <p:nvPr/>
        </p:nvSpPr>
        <p:spPr>
          <a:xfrm>
            <a:off x="918391" y="2301685"/>
            <a:ext cx="1854725" cy="691023"/>
          </a:xfrm>
          <a:prstGeom prst="rect">
            <a:avLst/>
          </a:prstGeom>
        </p:spPr>
        <p:txBody>
          <a:bodyPr wrap="square">
            <a:spAutoFit/>
          </a:bodyPr>
          <a:lstStyle/>
          <a:p>
            <a:pPr>
              <a:lnSpc>
                <a:spcPct val="150000"/>
              </a:lnSpc>
            </a:pPr>
            <a:r>
              <a:rPr lang="zh-CN" altLang="en-US" sz="900" dirty="0">
                <a:solidFill>
                  <a:schemeClr val="tx1">
                    <a:lumMod val="65000"/>
                    <a:lumOff val="35000"/>
                  </a:schemeClr>
                </a:solidFill>
                <a:cs typeface="+mn-ea"/>
                <a:sym typeface="+mn-lt"/>
              </a:rPr>
              <a:t>在此您的内容打者通过复制您的文本后，在此框中选择粘贴，并选择只保留文字。</a:t>
            </a:r>
            <a:endParaRPr lang="en-US" altLang="zh-CN" sz="900" dirty="0">
              <a:solidFill>
                <a:schemeClr val="tx1">
                  <a:lumMod val="65000"/>
                  <a:lumOff val="35000"/>
                </a:schemeClr>
              </a:solidFill>
              <a:cs typeface="+mn-ea"/>
              <a:sym typeface="+mn-lt"/>
            </a:endParaRPr>
          </a:p>
        </p:txBody>
      </p:sp>
      <p:sp>
        <p:nvSpPr>
          <p:cNvPr id="35" name="文本框 34"/>
          <p:cNvSpPr txBox="1"/>
          <p:nvPr/>
        </p:nvSpPr>
        <p:spPr>
          <a:xfrm>
            <a:off x="1202271" y="1973021"/>
            <a:ext cx="1294235" cy="248209"/>
          </a:xfrm>
          <a:prstGeom prst="rect">
            <a:avLst/>
          </a:prstGeom>
          <a:noFill/>
        </p:spPr>
        <p:txBody>
          <a:bodyPr wrap="square" rtlCol="0">
            <a:spAutoFit/>
          </a:bodyPr>
          <a:lstStyle/>
          <a:p>
            <a:pPr algn="ctr"/>
            <a:r>
              <a:rPr lang="zh-CN" altLang="en-US" sz="1015" dirty="0">
                <a:solidFill>
                  <a:schemeClr val="bg1"/>
                </a:solidFill>
                <a:cs typeface="+mn-ea"/>
                <a:sym typeface="+mn-lt"/>
              </a:rPr>
              <a:t>输入标题</a:t>
            </a:r>
          </a:p>
        </p:txBody>
      </p:sp>
      <p:sp>
        <p:nvSpPr>
          <p:cNvPr id="36" name="矩形 35"/>
          <p:cNvSpPr/>
          <p:nvPr/>
        </p:nvSpPr>
        <p:spPr>
          <a:xfrm>
            <a:off x="918391" y="3516829"/>
            <a:ext cx="1854725" cy="715581"/>
          </a:xfrm>
          <a:prstGeom prst="rect">
            <a:avLst/>
          </a:prstGeom>
        </p:spPr>
        <p:txBody>
          <a:bodyPr wrap="square">
            <a:spAutoFit/>
          </a:bodyPr>
          <a:lstStyle/>
          <a:p>
            <a:pPr>
              <a:lnSpc>
                <a:spcPct val="150000"/>
              </a:lnSpc>
            </a:pPr>
            <a:r>
              <a:rPr lang="zh-CN" altLang="en-US" sz="900" dirty="0">
                <a:solidFill>
                  <a:schemeClr val="tx1">
                    <a:lumMod val="65000"/>
                    <a:lumOff val="35000"/>
                  </a:schemeClr>
                </a:solidFill>
                <a:cs typeface="+mn-ea"/>
                <a:sym typeface="+mn-lt"/>
              </a:rPr>
              <a:t>在此您的内容打者通过复制您的文本后，在此框中选择粘贴，并选择只保留文字。</a:t>
            </a:r>
            <a:endParaRPr lang="en-US" altLang="zh-CN" sz="900" dirty="0">
              <a:solidFill>
                <a:schemeClr val="tx1">
                  <a:lumMod val="65000"/>
                  <a:lumOff val="35000"/>
                </a:schemeClr>
              </a:solidFill>
              <a:cs typeface="+mn-ea"/>
              <a:sym typeface="+mn-lt"/>
            </a:endParaRPr>
          </a:p>
        </p:txBody>
      </p:sp>
      <p:sp>
        <p:nvSpPr>
          <p:cNvPr id="37" name="文本框 36"/>
          <p:cNvSpPr txBox="1"/>
          <p:nvPr/>
        </p:nvSpPr>
        <p:spPr>
          <a:xfrm>
            <a:off x="1202271" y="3188166"/>
            <a:ext cx="1294235" cy="248209"/>
          </a:xfrm>
          <a:prstGeom prst="rect">
            <a:avLst/>
          </a:prstGeom>
          <a:noFill/>
        </p:spPr>
        <p:txBody>
          <a:bodyPr wrap="square" rtlCol="0">
            <a:spAutoFit/>
          </a:bodyPr>
          <a:lstStyle/>
          <a:p>
            <a:pPr algn="ctr"/>
            <a:r>
              <a:rPr lang="zh-CN" altLang="en-US" sz="1015" dirty="0">
                <a:solidFill>
                  <a:schemeClr val="bg1"/>
                </a:solidFill>
                <a:cs typeface="+mn-ea"/>
                <a:sym typeface="+mn-lt"/>
              </a:rPr>
              <a:t>输入标题</a:t>
            </a:r>
          </a:p>
        </p:txBody>
      </p:sp>
      <p:sp>
        <p:nvSpPr>
          <p:cNvPr id="38" name="矩形 37"/>
          <p:cNvSpPr/>
          <p:nvPr/>
        </p:nvSpPr>
        <p:spPr>
          <a:xfrm>
            <a:off x="6409141" y="2301685"/>
            <a:ext cx="1854725" cy="715581"/>
          </a:xfrm>
          <a:prstGeom prst="rect">
            <a:avLst/>
          </a:prstGeom>
        </p:spPr>
        <p:txBody>
          <a:bodyPr wrap="square">
            <a:spAutoFit/>
          </a:bodyPr>
          <a:lstStyle/>
          <a:p>
            <a:pPr>
              <a:lnSpc>
                <a:spcPct val="150000"/>
              </a:lnSpc>
            </a:pPr>
            <a:r>
              <a:rPr lang="zh-CN" altLang="en-US" sz="900" dirty="0">
                <a:solidFill>
                  <a:schemeClr val="tx1">
                    <a:lumMod val="65000"/>
                    <a:lumOff val="35000"/>
                  </a:schemeClr>
                </a:solidFill>
                <a:cs typeface="+mn-ea"/>
                <a:sym typeface="+mn-lt"/>
              </a:rPr>
              <a:t>在此您的内容打者通过复制您的文本后，在此框中选择粘贴，并选择只保留文字。</a:t>
            </a:r>
            <a:endParaRPr lang="en-US" altLang="zh-CN" sz="900" dirty="0">
              <a:solidFill>
                <a:schemeClr val="tx1">
                  <a:lumMod val="65000"/>
                  <a:lumOff val="35000"/>
                </a:schemeClr>
              </a:solidFill>
              <a:cs typeface="+mn-ea"/>
              <a:sym typeface="+mn-lt"/>
            </a:endParaRPr>
          </a:p>
        </p:txBody>
      </p:sp>
      <p:sp>
        <p:nvSpPr>
          <p:cNvPr id="39" name="文本框 38"/>
          <p:cNvSpPr txBox="1"/>
          <p:nvPr/>
        </p:nvSpPr>
        <p:spPr>
          <a:xfrm>
            <a:off x="6693022" y="1973021"/>
            <a:ext cx="1294235" cy="248209"/>
          </a:xfrm>
          <a:prstGeom prst="rect">
            <a:avLst/>
          </a:prstGeom>
          <a:noFill/>
        </p:spPr>
        <p:txBody>
          <a:bodyPr wrap="square" rtlCol="0">
            <a:spAutoFit/>
          </a:bodyPr>
          <a:lstStyle/>
          <a:p>
            <a:pPr algn="ctr"/>
            <a:r>
              <a:rPr lang="zh-CN" altLang="en-US" sz="1015" dirty="0">
                <a:solidFill>
                  <a:schemeClr val="bg1"/>
                </a:solidFill>
                <a:cs typeface="+mn-ea"/>
                <a:sym typeface="+mn-lt"/>
              </a:rPr>
              <a:t>输入标题</a:t>
            </a:r>
          </a:p>
        </p:txBody>
      </p:sp>
      <p:sp>
        <p:nvSpPr>
          <p:cNvPr id="40" name="矩形 39"/>
          <p:cNvSpPr/>
          <p:nvPr/>
        </p:nvSpPr>
        <p:spPr>
          <a:xfrm>
            <a:off x="6409141" y="3518401"/>
            <a:ext cx="1854725" cy="715581"/>
          </a:xfrm>
          <a:prstGeom prst="rect">
            <a:avLst/>
          </a:prstGeom>
        </p:spPr>
        <p:txBody>
          <a:bodyPr wrap="square">
            <a:spAutoFit/>
          </a:bodyPr>
          <a:lstStyle/>
          <a:p>
            <a:pPr>
              <a:lnSpc>
                <a:spcPct val="150000"/>
              </a:lnSpc>
            </a:pPr>
            <a:r>
              <a:rPr lang="zh-CN" altLang="en-US" sz="900" dirty="0">
                <a:solidFill>
                  <a:schemeClr val="tx1">
                    <a:lumMod val="65000"/>
                    <a:lumOff val="35000"/>
                  </a:schemeClr>
                </a:solidFill>
                <a:cs typeface="+mn-ea"/>
                <a:sym typeface="+mn-lt"/>
              </a:rPr>
              <a:t>在此您的内容打者通过复制您的文本后，在此框中选择粘贴，并选择只保留文字。</a:t>
            </a:r>
            <a:endParaRPr lang="en-US" altLang="zh-CN" sz="900" dirty="0">
              <a:solidFill>
                <a:schemeClr val="tx1">
                  <a:lumMod val="65000"/>
                  <a:lumOff val="35000"/>
                </a:schemeClr>
              </a:solidFill>
              <a:cs typeface="+mn-ea"/>
              <a:sym typeface="+mn-lt"/>
            </a:endParaRPr>
          </a:p>
        </p:txBody>
      </p:sp>
      <p:sp>
        <p:nvSpPr>
          <p:cNvPr id="41" name="文本框 40"/>
          <p:cNvSpPr txBox="1"/>
          <p:nvPr/>
        </p:nvSpPr>
        <p:spPr>
          <a:xfrm>
            <a:off x="6693022" y="3189738"/>
            <a:ext cx="1294235" cy="248209"/>
          </a:xfrm>
          <a:prstGeom prst="rect">
            <a:avLst/>
          </a:prstGeom>
          <a:noFill/>
        </p:spPr>
        <p:txBody>
          <a:bodyPr wrap="square" rtlCol="0">
            <a:spAutoFit/>
          </a:bodyPr>
          <a:lstStyle/>
          <a:p>
            <a:pPr algn="ctr"/>
            <a:r>
              <a:rPr lang="zh-CN" altLang="en-US" sz="1015" dirty="0">
                <a:solidFill>
                  <a:schemeClr val="bg1"/>
                </a:solidFill>
                <a:cs typeface="+mn-ea"/>
                <a:sym typeface="+mn-lt"/>
              </a:rPr>
              <a:t>输入标题</a:t>
            </a:r>
          </a:p>
        </p:txBody>
      </p:sp>
      <p:sp>
        <p:nvSpPr>
          <p:cNvPr id="2" name="文本框 1"/>
          <p:cNvSpPr txBox="1"/>
          <p:nvPr/>
        </p:nvSpPr>
        <p:spPr>
          <a:xfrm>
            <a:off x="914336" y="261333"/>
            <a:ext cx="1929195" cy="461665"/>
          </a:xfrm>
          <a:prstGeom prst="rect">
            <a:avLst/>
          </a:prstGeom>
          <a:noFill/>
        </p:spPr>
        <p:txBody>
          <a:bodyPr wrap="square" rtlCol="0">
            <a:spAutoFit/>
          </a:bodyPr>
          <a:lstStyle/>
          <a:p>
            <a:pPr algn="dist"/>
            <a:r>
              <a:rPr lang="en-US" altLang="zh-CN" sz="2400" dirty="0">
                <a:solidFill>
                  <a:schemeClr val="tx1">
                    <a:lumMod val="75000"/>
                    <a:lumOff val="25000"/>
                  </a:schemeClr>
                </a:solidFill>
                <a:cs typeface="+mn-ea"/>
                <a:sym typeface="+mn-lt"/>
              </a:rPr>
              <a:t>04 </a:t>
            </a:r>
            <a:r>
              <a:rPr lang="zh-CN" altLang="en-US" sz="2400" dirty="0">
                <a:solidFill>
                  <a:schemeClr val="tx1">
                    <a:lumMod val="75000"/>
                    <a:lumOff val="25000"/>
                  </a:schemeClr>
                </a:solidFill>
                <a:cs typeface="+mn-ea"/>
                <a:sym typeface="+mn-lt"/>
              </a:rPr>
              <a:t>一级标题</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56"/>
          <p:cNvSpPr txBox="1"/>
          <p:nvPr/>
        </p:nvSpPr>
        <p:spPr>
          <a:xfrm>
            <a:off x="1514689" y="1941843"/>
            <a:ext cx="6967080" cy="1015663"/>
          </a:xfrm>
          <a:prstGeom prst="rect">
            <a:avLst/>
          </a:prstGeom>
          <a:noFill/>
        </p:spPr>
        <p:txBody>
          <a:bodyPr wrap="square" rtlCol="0">
            <a:spAutoFit/>
          </a:bodyPr>
          <a:lstStyle/>
          <a:p>
            <a:pPr algn="dist"/>
            <a:r>
              <a:rPr lang="zh-CN" altLang="en-US" sz="6000" b="1" dirty="0">
                <a:solidFill>
                  <a:schemeClr val="bg1"/>
                </a:solidFill>
                <a:cs typeface="+mn-ea"/>
                <a:sym typeface="+mn-lt"/>
              </a:rPr>
              <a:t>请专家批评指正！</a:t>
            </a:r>
          </a:p>
        </p:txBody>
      </p:sp>
      <p:sp>
        <p:nvSpPr>
          <p:cNvPr id="58" name="文本框 57"/>
          <p:cNvSpPr txBox="1"/>
          <p:nvPr/>
        </p:nvSpPr>
        <p:spPr>
          <a:xfrm>
            <a:off x="3148465" y="3376727"/>
            <a:ext cx="1582484" cy="338554"/>
          </a:xfrm>
          <a:prstGeom prst="rect">
            <a:avLst/>
          </a:prstGeom>
          <a:noFill/>
        </p:spPr>
        <p:txBody>
          <a:bodyPr wrap="none" rtlCol="0">
            <a:spAutoFit/>
          </a:bodyPr>
          <a:lstStyle/>
          <a:p>
            <a:r>
              <a:rPr lang="zh-CN" altLang="en-US" sz="1600" dirty="0">
                <a:solidFill>
                  <a:schemeClr val="bg1"/>
                </a:solidFill>
                <a:cs typeface="+mn-ea"/>
                <a:sym typeface="+mn-lt"/>
              </a:rPr>
              <a:t>汇报人：</a:t>
            </a:r>
            <a:r>
              <a:rPr lang="en-US" altLang="zh-CN" sz="1600" dirty="0">
                <a:solidFill>
                  <a:schemeClr val="bg1"/>
                </a:solidFill>
                <a:cs typeface="+mn-ea"/>
                <a:sym typeface="+mn-lt"/>
              </a:rPr>
              <a:t>XXXX</a:t>
            </a:r>
            <a:endParaRPr lang="zh-CN" altLang="en-US" sz="1600" dirty="0">
              <a:solidFill>
                <a:schemeClr val="bg1"/>
              </a:solidFill>
              <a:cs typeface="+mn-ea"/>
              <a:sym typeface="+mn-lt"/>
            </a:endParaRPr>
          </a:p>
        </p:txBody>
      </p:sp>
      <p:sp>
        <p:nvSpPr>
          <p:cNvPr id="59" name="文本框 58"/>
          <p:cNvSpPr txBox="1"/>
          <p:nvPr/>
        </p:nvSpPr>
        <p:spPr>
          <a:xfrm>
            <a:off x="4832197" y="3376727"/>
            <a:ext cx="1830950" cy="338554"/>
          </a:xfrm>
          <a:prstGeom prst="rect">
            <a:avLst/>
          </a:prstGeom>
          <a:noFill/>
        </p:spPr>
        <p:txBody>
          <a:bodyPr wrap="none" rtlCol="0">
            <a:spAutoFit/>
          </a:bodyPr>
          <a:lstStyle/>
          <a:p>
            <a:r>
              <a:rPr lang="zh-CN" altLang="en-US" sz="1600" dirty="0">
                <a:solidFill>
                  <a:schemeClr val="bg1"/>
                </a:solidFill>
                <a:cs typeface="+mn-ea"/>
                <a:sym typeface="+mn-lt"/>
              </a:rPr>
              <a:t>时   间：</a:t>
            </a:r>
            <a:r>
              <a:rPr lang="en-US" altLang="zh-CN" sz="1600" dirty="0">
                <a:solidFill>
                  <a:schemeClr val="bg1"/>
                </a:solidFill>
                <a:cs typeface="+mn-ea"/>
                <a:sym typeface="+mn-lt"/>
              </a:rPr>
              <a:t>20XX.XX</a:t>
            </a:r>
            <a:endParaRPr lang="zh-CN" altLang="en-US" sz="1600" dirty="0">
              <a:solidFill>
                <a:schemeClr val="bg1"/>
              </a:solidFill>
              <a:cs typeface="+mn-ea"/>
              <a:sym typeface="+mn-lt"/>
            </a:endParaRPr>
          </a:p>
        </p:txBody>
      </p:sp>
      <p:sp>
        <p:nvSpPr>
          <p:cNvPr id="61" name="文本框 60"/>
          <p:cNvSpPr txBox="1"/>
          <p:nvPr/>
        </p:nvSpPr>
        <p:spPr>
          <a:xfrm>
            <a:off x="2849114" y="1304527"/>
            <a:ext cx="3445772" cy="415498"/>
          </a:xfrm>
          <a:prstGeom prst="rect">
            <a:avLst/>
          </a:prstGeom>
          <a:noFill/>
        </p:spPr>
        <p:txBody>
          <a:bodyPr wrap="square" rtlCol="0">
            <a:spAutoFit/>
          </a:bodyPr>
          <a:lstStyle/>
          <a:p>
            <a:pPr algn="dist"/>
            <a:r>
              <a:rPr lang="zh-CN" altLang="en-US" sz="2100" dirty="0">
                <a:solidFill>
                  <a:schemeClr val="bg1"/>
                </a:solidFill>
                <a:cs typeface="+mn-ea"/>
                <a:sym typeface="+mn-lt"/>
              </a:rPr>
              <a:t>广西中医药大学</a:t>
            </a:r>
            <a:r>
              <a:rPr lang="en-US" altLang="zh-CN" sz="2100" dirty="0">
                <a:solidFill>
                  <a:schemeClr val="bg1"/>
                </a:solidFill>
                <a:cs typeface="+mn-ea"/>
                <a:sym typeface="+mn-lt"/>
              </a:rPr>
              <a:t>20XX</a:t>
            </a:r>
            <a:r>
              <a:rPr lang="zh-CN" altLang="en-US" sz="2100" dirty="0">
                <a:solidFill>
                  <a:schemeClr val="bg1"/>
                </a:solidFill>
                <a:cs typeface="+mn-ea"/>
                <a:sym typeface="+mn-lt"/>
              </a:rPr>
              <a:t>年</a:t>
            </a:r>
          </a:p>
        </p:txBody>
      </p:sp>
      <p:sp>
        <p:nvSpPr>
          <p:cNvPr id="2" name="文本框 1">
            <a:extLst>
              <a:ext uri="{FF2B5EF4-FFF2-40B4-BE49-F238E27FC236}">
                <a16:creationId xmlns:a16="http://schemas.microsoft.com/office/drawing/2014/main" id="{73EA4B35-1B98-0655-C381-7BF652FCD537}"/>
              </a:ext>
            </a:extLst>
          </p:cNvPr>
          <p:cNvSpPr txBox="1"/>
          <p:nvPr/>
        </p:nvSpPr>
        <p:spPr>
          <a:xfrm>
            <a:off x="6834293" y="311573"/>
            <a:ext cx="1947969" cy="261610"/>
          </a:xfrm>
          <a:prstGeom prst="rect">
            <a:avLst/>
          </a:prstGeom>
          <a:noFill/>
        </p:spPr>
        <p:txBody>
          <a:bodyPr wrap="none" rtlCol="0">
            <a:spAutoFit/>
          </a:bodyPr>
          <a:lstStyle/>
          <a:p>
            <a:r>
              <a:rPr lang="zh-CN" altLang="en-US" sz="1100" dirty="0">
                <a:solidFill>
                  <a:schemeClr val="bg1"/>
                </a:solidFill>
              </a:rPr>
              <a:t>信息技术中心 教育技术团队 </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jBmNmQyNTc3ZjhlZWRkZjhjMzg4NDg3YjcwMWQ0OTMifQ=="/>
</p:tagLst>
</file>

<file path=ppt/tags/tag2.xml><?xml version="1.0" encoding="utf-8"?>
<p:tagLst xmlns:a="http://schemas.openxmlformats.org/drawingml/2006/main" xmlns:r="http://schemas.openxmlformats.org/officeDocument/2006/relationships" xmlns:p="http://schemas.openxmlformats.org/presentationml/2006/main">
  <p:tag name="PA" val="v5.2.11"/>
</p:tagLst>
</file>

<file path=ppt/tags/tag3.xml><?xml version="1.0" encoding="utf-8"?>
<p:tagLst xmlns:a="http://schemas.openxmlformats.org/drawingml/2006/main" xmlns:r="http://schemas.openxmlformats.org/officeDocument/2006/relationships" xmlns:p="http://schemas.openxmlformats.org/presentationml/2006/main">
  <p:tag name="PA" val="v5.2.8"/>
</p:tagLst>
</file>

<file path=ppt/tags/tag4.xml><?xml version="1.0" encoding="utf-8"?>
<p:tagLst xmlns:a="http://schemas.openxmlformats.org/drawingml/2006/main" xmlns:r="http://schemas.openxmlformats.org/officeDocument/2006/relationships" xmlns:p="http://schemas.openxmlformats.org/presentationml/2006/main">
  <p:tag name="PA" val="v5.2.8"/>
</p:tagLst>
</file>

<file path=ppt/tags/tag5.xml><?xml version="1.0" encoding="utf-8"?>
<p:tagLst xmlns:a="http://schemas.openxmlformats.org/drawingml/2006/main" xmlns:r="http://schemas.openxmlformats.org/officeDocument/2006/relationships" xmlns:p="http://schemas.openxmlformats.org/presentationml/2006/main">
  <p:tag name="PA" val="v5.2.8"/>
</p:tagLst>
</file>

<file path=ppt/tags/tag6.xml><?xml version="1.0" encoding="utf-8"?>
<p:tagLst xmlns:a="http://schemas.openxmlformats.org/drawingml/2006/main" xmlns:r="http://schemas.openxmlformats.org/officeDocument/2006/relationships" xmlns:p="http://schemas.openxmlformats.org/presentationml/2006/main">
  <p:tag name="PA" val="v5.2.8"/>
</p:tagLst>
</file>

<file path=ppt/tags/tag7.xml><?xml version="1.0" encoding="utf-8"?>
<p:tagLst xmlns:a="http://schemas.openxmlformats.org/drawingml/2006/main" xmlns:r="http://schemas.openxmlformats.org/officeDocument/2006/relationships" xmlns:p="http://schemas.openxmlformats.org/presentationml/2006/main">
  <p:tag name="PA" val="v5.2.11"/>
</p:tagLst>
</file>

<file path=ppt/tags/tag8.xml><?xml version="1.0" encoding="utf-8"?>
<p:tagLst xmlns:a="http://schemas.openxmlformats.org/drawingml/2006/main" xmlns:r="http://schemas.openxmlformats.org/officeDocument/2006/relationships" xmlns:p="http://schemas.openxmlformats.org/presentationml/2006/main">
  <p:tag name="PA" val="v5.2.11"/>
</p:tagLst>
</file>

<file path=ppt/tags/tag9.xml><?xml version="1.0" encoding="utf-8"?>
<p:tagLst xmlns:a="http://schemas.openxmlformats.org/drawingml/2006/main" xmlns:r="http://schemas.openxmlformats.org/officeDocument/2006/relationships" xmlns:p="http://schemas.openxmlformats.org/presentationml/2006/main">
  <p:tag name="PA" val="v5.2.11"/>
</p:tagLst>
</file>

<file path=ppt/theme/theme1.xml><?xml version="1.0" encoding="utf-8"?>
<a:theme xmlns:a="http://schemas.openxmlformats.org/drawingml/2006/main" name="摄图网">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1rka0i3">
      <a:majorFont>
        <a:latin typeface="Times New Roman"/>
        <a:ea typeface="微软雅黑"/>
        <a:cs typeface=""/>
      </a:majorFont>
      <a:minorFont>
        <a:latin typeface="Times New Roman"/>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PLUS 主题">
  <a:themeElements>
    <a:clrScheme name="iSlide VI标准">
      <a:dk1>
        <a:srgbClr val="000000"/>
      </a:dk1>
      <a:lt1>
        <a:srgbClr val="FFFFFF"/>
      </a:lt1>
      <a:dk2>
        <a:srgbClr val="778495"/>
      </a:dk2>
      <a:lt2>
        <a:srgbClr val="F0F0F0"/>
      </a:lt2>
      <a:accent1>
        <a:srgbClr val="2A88C8"/>
      </a:accent1>
      <a:accent2>
        <a:srgbClr val="265D96"/>
      </a:accent2>
      <a:accent3>
        <a:srgbClr val="00ABEB"/>
      </a:accent3>
      <a:accent4>
        <a:srgbClr val="3977B5"/>
      </a:accent4>
      <a:accent5>
        <a:srgbClr val="41BAAF"/>
      </a:accent5>
      <a:accent6>
        <a:srgbClr val="235689"/>
      </a:accent6>
      <a:hlink>
        <a:srgbClr val="4472C4"/>
      </a:hlink>
      <a:folHlink>
        <a:srgbClr val="BFBFBF"/>
      </a:folHlink>
    </a:clrScheme>
    <a:fontScheme name="标准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Default.potx" id="{1D9758C4-BF53-48D5-9F51-21F468A6C710}" vid="{F0E1EFAF-5478-48F0-8152-DA9350739AFC}"/>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TotalTime>
  <Words>1976</Words>
  <Application>Microsoft Office PowerPoint</Application>
  <PresentationFormat>全屏显示(16:9)</PresentationFormat>
  <Paragraphs>160</Paragraphs>
  <Slides>19</Slides>
  <Notes>6</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19</vt:i4>
      </vt:variant>
    </vt:vector>
  </HeadingPairs>
  <TitlesOfParts>
    <vt:vector size="27" baseType="lpstr">
      <vt:lpstr>等线</vt:lpstr>
      <vt:lpstr>汉仪书宋二简</vt:lpstr>
      <vt:lpstr>思源宋体 CN</vt:lpstr>
      <vt:lpstr>Arial</vt:lpstr>
      <vt:lpstr>Calibri</vt:lpstr>
      <vt:lpstr>Times New Roman</vt:lpstr>
      <vt:lpstr>摄图网</vt:lpstr>
      <vt:lpstr>OfficePLUS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ASD</dc:creator>
  <cp:lastModifiedBy>唐孙茹</cp:lastModifiedBy>
  <cp:revision>72</cp:revision>
  <dcterms:created xsi:type="dcterms:W3CDTF">2022-08-09T02:49:00Z</dcterms:created>
  <dcterms:modified xsi:type="dcterms:W3CDTF">2024-07-01T06:37:41Z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C703C1776D214955B5953AF6ECE1B39B_12</vt:lpwstr>
  </property>
  <property fmtid="{D5CDD505-2E9C-101B-9397-08002B2CF9AE}" pid="3" name="KSOProductBuildVer">
    <vt:lpwstr>2052-12.1.0.15712</vt:lpwstr>
  </property>
  <property fmtid="{D5CDD505-2E9C-101B-9397-08002B2CF9AE}" pid="4" name="MSIP_Label_defa4170-0d19-0005-0004-bc88714345d2_Enabled">
    <vt:lpwstr>true</vt:lpwstr>
  </property>
  <property fmtid="{D5CDD505-2E9C-101B-9397-08002B2CF9AE}" pid="5" name="MSIP_Label_defa4170-0d19-0005-0004-bc88714345d2_SetDate">
    <vt:lpwstr>2024-05-30T03:22:28Z</vt:lpwstr>
  </property>
  <property fmtid="{D5CDD505-2E9C-101B-9397-08002B2CF9AE}" pid="6" name="MSIP_Label_defa4170-0d19-0005-0004-bc88714345d2_Method">
    <vt:lpwstr>Standard</vt:lpwstr>
  </property>
  <property fmtid="{D5CDD505-2E9C-101B-9397-08002B2CF9AE}" pid="7" name="MSIP_Label_defa4170-0d19-0005-0004-bc88714345d2_Name">
    <vt:lpwstr>defa4170-0d19-0005-0004-bc88714345d2</vt:lpwstr>
  </property>
  <property fmtid="{D5CDD505-2E9C-101B-9397-08002B2CF9AE}" pid="8" name="MSIP_Label_defa4170-0d19-0005-0004-bc88714345d2_SiteId">
    <vt:lpwstr>5aafbc3e-5513-4e7e-967c-bcff13281c11</vt:lpwstr>
  </property>
  <property fmtid="{D5CDD505-2E9C-101B-9397-08002B2CF9AE}" pid="9" name="MSIP_Label_defa4170-0d19-0005-0004-bc88714345d2_ActionId">
    <vt:lpwstr>6f42fa55-a553-43a1-ae55-706c7756c5bd</vt:lpwstr>
  </property>
  <property fmtid="{D5CDD505-2E9C-101B-9397-08002B2CF9AE}" pid="10" name="MSIP_Label_defa4170-0d19-0005-0004-bc88714345d2_ContentBits">
    <vt:lpwstr>0</vt:lpwstr>
  </property>
</Properties>
</file>