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19"/>
  </p:notesMasterIdLst>
  <p:sldIdLst>
    <p:sldId id="284" r:id="rId3"/>
    <p:sldId id="262" r:id="rId4"/>
    <p:sldId id="347" r:id="rId5"/>
    <p:sldId id="352" r:id="rId6"/>
    <p:sldId id="350" r:id="rId7"/>
    <p:sldId id="356" r:id="rId8"/>
    <p:sldId id="354" r:id="rId9"/>
    <p:sldId id="353" r:id="rId10"/>
    <p:sldId id="355" r:id="rId11"/>
    <p:sldId id="357" r:id="rId12"/>
    <p:sldId id="359" r:id="rId13"/>
    <p:sldId id="358" r:id="rId14"/>
    <p:sldId id="361" r:id="rId15"/>
    <p:sldId id="360" r:id="rId16"/>
    <p:sldId id="362" r:id="rId17"/>
    <p:sldId id="296" r:id="rId18"/>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39"/>
    <a:srgbClr val="EEF4F1"/>
    <a:srgbClr val="FEFEFD"/>
    <a:srgbClr val="F3ECDC"/>
    <a:srgbClr val="EFF8EF"/>
    <a:srgbClr val="EEF8EE"/>
    <a:srgbClr val="F1F9F0"/>
    <a:srgbClr val="F2FAF1"/>
    <a:srgbClr val="E2F2E7"/>
    <a:srgbClr val="C3D6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62" autoAdjust="0"/>
    <p:restoredTop sz="94660"/>
  </p:normalViewPr>
  <p:slideViewPr>
    <p:cSldViewPr snapToGrid="0" showGuides="1">
      <p:cViewPr varScale="1">
        <p:scale>
          <a:sx n="98" d="100"/>
          <a:sy n="98" d="100"/>
        </p:scale>
        <p:origin x="114" y="144"/>
      </p:cViewPr>
      <p:guideLst>
        <p:guide orient="horz" pos="2183"/>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9C417-FB64-4254-A1EE-C229D94CB448}" type="datetimeFigureOut">
              <a:rPr lang="zh-CN" altLang="en-US" smtClean="0"/>
              <a:t>2024/07/01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9337AE-7081-4732-82E5-F471979A3C7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A9337AE-7081-4732-82E5-F471979A3C77}"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A9337AE-7081-4732-82E5-F471979A3C77}"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9337AE-7081-4732-82E5-F471979A3C77}" type="slidenum">
              <a:rPr lang="zh-CN" altLang="en-US" smtClean="0"/>
              <a:t>16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4760" y="689504"/>
            <a:ext cx="12196760" cy="650072"/>
            <a:chOff x="-4760" y="1063521"/>
            <a:chExt cx="12196760" cy="1057678"/>
          </a:xfrm>
        </p:grpSpPr>
        <p:sp>
          <p:nvSpPr>
            <p:cNvPr id="3" name="Freeform 23"/>
            <p:cNvSpPr/>
            <p:nvPr/>
          </p:nvSpPr>
          <p:spPr bwMode="auto">
            <a:xfrm rot="10800000">
              <a:off x="-4760" y="1063521"/>
              <a:ext cx="12196760" cy="1052063"/>
            </a:xfrm>
            <a:custGeom>
              <a:avLst/>
              <a:gdLst>
                <a:gd name="T0" fmla="*/ 0 w 2177"/>
                <a:gd name="T1" fmla="*/ 183 h 183"/>
                <a:gd name="T2" fmla="*/ 1089 w 2177"/>
                <a:gd name="T3" fmla="*/ 41 h 183"/>
                <a:gd name="T4" fmla="*/ 2177 w 2177"/>
                <a:gd name="T5" fmla="*/ 183 h 183"/>
                <a:gd name="T6" fmla="*/ 2177 w 2177"/>
                <a:gd name="T7" fmla="*/ 116 h 183"/>
                <a:gd name="T8" fmla="*/ 1089 w 2177"/>
                <a:gd name="T9" fmla="*/ 0 h 183"/>
                <a:gd name="T10" fmla="*/ 0 w 2177"/>
                <a:gd name="T11" fmla="*/ 116 h 183"/>
                <a:gd name="T12" fmla="*/ 0 w 2177"/>
                <a:gd name="T13" fmla="*/ 183 h 183"/>
              </a:gdLst>
              <a:ahLst/>
              <a:cxnLst>
                <a:cxn ang="0">
                  <a:pos x="T0" y="T1"/>
                </a:cxn>
                <a:cxn ang="0">
                  <a:pos x="T2" y="T3"/>
                </a:cxn>
                <a:cxn ang="0">
                  <a:pos x="T4" y="T5"/>
                </a:cxn>
                <a:cxn ang="0">
                  <a:pos x="T6" y="T7"/>
                </a:cxn>
                <a:cxn ang="0">
                  <a:pos x="T8" y="T9"/>
                </a:cxn>
                <a:cxn ang="0">
                  <a:pos x="T10" y="T11"/>
                </a:cxn>
                <a:cxn ang="0">
                  <a:pos x="T12" y="T13"/>
                </a:cxn>
              </a:cxnLst>
              <a:rect l="0" t="0" r="r" b="b"/>
              <a:pathLst>
                <a:path w="2177" h="183">
                  <a:moveTo>
                    <a:pt x="0" y="183"/>
                  </a:moveTo>
                  <a:cubicBezTo>
                    <a:pt x="260" y="98"/>
                    <a:pt x="656" y="41"/>
                    <a:pt x="1089" y="41"/>
                  </a:cubicBezTo>
                  <a:cubicBezTo>
                    <a:pt x="1521" y="41"/>
                    <a:pt x="1917" y="98"/>
                    <a:pt x="2177" y="183"/>
                  </a:cubicBezTo>
                  <a:cubicBezTo>
                    <a:pt x="2177" y="116"/>
                    <a:pt x="2177" y="116"/>
                    <a:pt x="2177" y="116"/>
                  </a:cubicBezTo>
                  <a:cubicBezTo>
                    <a:pt x="1917" y="42"/>
                    <a:pt x="1521" y="0"/>
                    <a:pt x="1089" y="0"/>
                  </a:cubicBezTo>
                  <a:cubicBezTo>
                    <a:pt x="656" y="0"/>
                    <a:pt x="260" y="42"/>
                    <a:pt x="0" y="116"/>
                  </a:cubicBezTo>
                  <a:lnTo>
                    <a:pt x="0" y="183"/>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4" name="Freeform 15"/>
            <p:cNvSpPr/>
            <p:nvPr/>
          </p:nvSpPr>
          <p:spPr bwMode="auto">
            <a:xfrm rot="10800000">
              <a:off x="1" y="1260583"/>
              <a:ext cx="12187238" cy="860616"/>
            </a:xfrm>
            <a:custGeom>
              <a:avLst/>
              <a:gdLst>
                <a:gd name="T0" fmla="*/ 0 w 2177"/>
                <a:gd name="T1" fmla="*/ 151 h 151"/>
                <a:gd name="T2" fmla="*/ 1089 w 2177"/>
                <a:gd name="T3" fmla="*/ 17 h 151"/>
                <a:gd name="T4" fmla="*/ 2177 w 2177"/>
                <a:gd name="T5" fmla="*/ 151 h 151"/>
                <a:gd name="T6" fmla="*/ 2177 w 2177"/>
                <a:gd name="T7" fmla="*/ 116 h 151"/>
                <a:gd name="T8" fmla="*/ 1089 w 2177"/>
                <a:gd name="T9" fmla="*/ 0 h 151"/>
                <a:gd name="T10" fmla="*/ 0 w 2177"/>
                <a:gd name="T11" fmla="*/ 116 h 151"/>
                <a:gd name="T12" fmla="*/ 0 w 2177"/>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2177" h="151">
                  <a:moveTo>
                    <a:pt x="0" y="151"/>
                  </a:moveTo>
                  <a:cubicBezTo>
                    <a:pt x="260" y="66"/>
                    <a:pt x="656" y="17"/>
                    <a:pt x="1089" y="17"/>
                  </a:cubicBezTo>
                  <a:cubicBezTo>
                    <a:pt x="1521" y="17"/>
                    <a:pt x="1917" y="66"/>
                    <a:pt x="2177" y="151"/>
                  </a:cubicBezTo>
                  <a:cubicBezTo>
                    <a:pt x="2177" y="116"/>
                    <a:pt x="2177" y="116"/>
                    <a:pt x="2177" y="116"/>
                  </a:cubicBezTo>
                  <a:cubicBezTo>
                    <a:pt x="1917" y="42"/>
                    <a:pt x="1521" y="0"/>
                    <a:pt x="1089" y="0"/>
                  </a:cubicBezTo>
                  <a:cubicBezTo>
                    <a:pt x="656" y="0"/>
                    <a:pt x="260" y="42"/>
                    <a:pt x="0" y="116"/>
                  </a:cubicBezTo>
                  <a:lnTo>
                    <a:pt x="0" y="151"/>
                  </a:lnTo>
                  <a:close/>
                </a:path>
              </a:pathLst>
            </a:custGeom>
            <a:solidFill>
              <a:srgbClr val="FBB600"/>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5" name="组合 4"/>
          <p:cNvGrpSpPr/>
          <p:nvPr userDrawn="1"/>
        </p:nvGrpSpPr>
        <p:grpSpPr>
          <a:xfrm>
            <a:off x="733965" y="550230"/>
            <a:ext cx="756935" cy="756185"/>
            <a:chOff x="574308" y="523379"/>
            <a:chExt cx="756935" cy="756185"/>
          </a:xfrm>
          <a:effectLst>
            <a:outerShdw blurRad="50800" dist="38100" dir="2700000" algn="tl" rotWithShape="0">
              <a:prstClr val="black">
                <a:alpha val="40000"/>
              </a:prstClr>
            </a:outerShdw>
          </a:effectLst>
        </p:grpSpPr>
        <p:sp>
          <p:nvSpPr>
            <p:cNvPr id="6" name="Freeform 5"/>
            <p:cNvSpPr/>
            <p:nvPr/>
          </p:nvSpPr>
          <p:spPr bwMode="auto">
            <a:xfrm>
              <a:off x="574308" y="523379"/>
              <a:ext cx="756935" cy="756185"/>
            </a:xfrm>
            <a:custGeom>
              <a:avLst/>
              <a:gdLst>
                <a:gd name="T0" fmla="*/ 444 w 484"/>
                <a:gd name="T1" fmla="*/ 103 h 484"/>
                <a:gd name="T2" fmla="*/ 381 w 484"/>
                <a:gd name="T3" fmla="*/ 103 h 484"/>
                <a:gd name="T4" fmla="*/ 381 w 484"/>
                <a:gd name="T5" fmla="*/ 40 h 484"/>
                <a:gd name="T6" fmla="*/ 341 w 484"/>
                <a:gd name="T7" fmla="*/ 0 h 484"/>
                <a:gd name="T8" fmla="*/ 143 w 484"/>
                <a:gd name="T9" fmla="*/ 0 h 484"/>
                <a:gd name="T10" fmla="*/ 103 w 484"/>
                <a:gd name="T11" fmla="*/ 40 h 484"/>
                <a:gd name="T12" fmla="*/ 103 w 484"/>
                <a:gd name="T13" fmla="*/ 103 h 484"/>
                <a:gd name="T14" fmla="*/ 40 w 484"/>
                <a:gd name="T15" fmla="*/ 103 h 484"/>
                <a:gd name="T16" fmla="*/ 0 w 484"/>
                <a:gd name="T17" fmla="*/ 143 h 484"/>
                <a:gd name="T18" fmla="*/ 0 w 484"/>
                <a:gd name="T19" fmla="*/ 341 h 484"/>
                <a:gd name="T20" fmla="*/ 40 w 484"/>
                <a:gd name="T21" fmla="*/ 381 h 484"/>
                <a:gd name="T22" fmla="*/ 103 w 484"/>
                <a:gd name="T23" fmla="*/ 381 h 484"/>
                <a:gd name="T24" fmla="*/ 103 w 484"/>
                <a:gd name="T25" fmla="*/ 444 h 484"/>
                <a:gd name="T26" fmla="*/ 143 w 484"/>
                <a:gd name="T27" fmla="*/ 484 h 484"/>
                <a:gd name="T28" fmla="*/ 341 w 484"/>
                <a:gd name="T29" fmla="*/ 484 h 484"/>
                <a:gd name="T30" fmla="*/ 381 w 484"/>
                <a:gd name="T31" fmla="*/ 444 h 484"/>
                <a:gd name="T32" fmla="*/ 381 w 484"/>
                <a:gd name="T33" fmla="*/ 381 h 484"/>
                <a:gd name="T34" fmla="*/ 444 w 484"/>
                <a:gd name="T35" fmla="*/ 381 h 484"/>
                <a:gd name="T36" fmla="*/ 484 w 484"/>
                <a:gd name="T37" fmla="*/ 341 h 484"/>
                <a:gd name="T38" fmla="*/ 484 w 484"/>
                <a:gd name="T39" fmla="*/ 143 h 484"/>
                <a:gd name="T40" fmla="*/ 444 w 484"/>
                <a:gd name="T41" fmla="*/ 10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4" h="484">
                  <a:moveTo>
                    <a:pt x="444" y="103"/>
                  </a:moveTo>
                  <a:cubicBezTo>
                    <a:pt x="381" y="103"/>
                    <a:pt x="381" y="103"/>
                    <a:pt x="381" y="103"/>
                  </a:cubicBezTo>
                  <a:cubicBezTo>
                    <a:pt x="381" y="40"/>
                    <a:pt x="381" y="40"/>
                    <a:pt x="381" y="40"/>
                  </a:cubicBezTo>
                  <a:cubicBezTo>
                    <a:pt x="381" y="18"/>
                    <a:pt x="363" y="0"/>
                    <a:pt x="341" y="0"/>
                  </a:cubicBezTo>
                  <a:cubicBezTo>
                    <a:pt x="143" y="0"/>
                    <a:pt x="143" y="0"/>
                    <a:pt x="143" y="0"/>
                  </a:cubicBezTo>
                  <a:cubicBezTo>
                    <a:pt x="121" y="0"/>
                    <a:pt x="103" y="18"/>
                    <a:pt x="103" y="40"/>
                  </a:cubicBezTo>
                  <a:cubicBezTo>
                    <a:pt x="103" y="103"/>
                    <a:pt x="103" y="103"/>
                    <a:pt x="103" y="103"/>
                  </a:cubicBezTo>
                  <a:cubicBezTo>
                    <a:pt x="40" y="103"/>
                    <a:pt x="40" y="103"/>
                    <a:pt x="40" y="103"/>
                  </a:cubicBezTo>
                  <a:cubicBezTo>
                    <a:pt x="18" y="103"/>
                    <a:pt x="0" y="121"/>
                    <a:pt x="0" y="143"/>
                  </a:cubicBezTo>
                  <a:cubicBezTo>
                    <a:pt x="0" y="341"/>
                    <a:pt x="0" y="341"/>
                    <a:pt x="0" y="341"/>
                  </a:cubicBezTo>
                  <a:cubicBezTo>
                    <a:pt x="0" y="363"/>
                    <a:pt x="18" y="381"/>
                    <a:pt x="40" y="381"/>
                  </a:cubicBezTo>
                  <a:cubicBezTo>
                    <a:pt x="103" y="381"/>
                    <a:pt x="103" y="381"/>
                    <a:pt x="103" y="381"/>
                  </a:cubicBezTo>
                  <a:cubicBezTo>
                    <a:pt x="103" y="444"/>
                    <a:pt x="103" y="444"/>
                    <a:pt x="103" y="444"/>
                  </a:cubicBezTo>
                  <a:cubicBezTo>
                    <a:pt x="103" y="466"/>
                    <a:pt x="121" y="484"/>
                    <a:pt x="143" y="484"/>
                  </a:cubicBezTo>
                  <a:cubicBezTo>
                    <a:pt x="341" y="484"/>
                    <a:pt x="341" y="484"/>
                    <a:pt x="341" y="484"/>
                  </a:cubicBezTo>
                  <a:cubicBezTo>
                    <a:pt x="363" y="484"/>
                    <a:pt x="381" y="466"/>
                    <a:pt x="381" y="444"/>
                  </a:cubicBezTo>
                  <a:cubicBezTo>
                    <a:pt x="381" y="381"/>
                    <a:pt x="381" y="381"/>
                    <a:pt x="381" y="381"/>
                  </a:cubicBezTo>
                  <a:cubicBezTo>
                    <a:pt x="444" y="381"/>
                    <a:pt x="444" y="381"/>
                    <a:pt x="444" y="381"/>
                  </a:cubicBezTo>
                  <a:cubicBezTo>
                    <a:pt x="466" y="381"/>
                    <a:pt x="484" y="363"/>
                    <a:pt x="484" y="341"/>
                  </a:cubicBezTo>
                  <a:cubicBezTo>
                    <a:pt x="484" y="143"/>
                    <a:pt x="484" y="143"/>
                    <a:pt x="484" y="143"/>
                  </a:cubicBezTo>
                  <a:cubicBezTo>
                    <a:pt x="484" y="121"/>
                    <a:pt x="466" y="103"/>
                    <a:pt x="444" y="103"/>
                  </a:cubicBezTo>
                  <a:close/>
                </a:path>
              </a:pathLst>
            </a:custGeom>
            <a:solidFill>
              <a:srgbClr val="FBB600"/>
            </a:solidFill>
            <a:ln>
              <a:noFill/>
            </a:ln>
          </p:spPr>
          <p:txBody>
            <a:bodyPr vert="horz" wrap="square" lIns="91440" tIns="45720" rIns="91440" bIns="45720" numCol="1" anchor="t" anchorCtr="0" compatLnSpc="1"/>
            <a:lstStyle/>
            <a:p>
              <a:endParaRPr lang="zh-CN" altLang="en-US" sz="1400">
                <a:solidFill>
                  <a:schemeClr val="tx1"/>
                </a:solidFill>
              </a:endParaRPr>
            </a:p>
          </p:txBody>
        </p:sp>
        <p:grpSp>
          <p:nvGrpSpPr>
            <p:cNvPr id="7" name="组合 6"/>
            <p:cNvGrpSpPr/>
            <p:nvPr/>
          </p:nvGrpSpPr>
          <p:grpSpPr>
            <a:xfrm>
              <a:off x="839597" y="753151"/>
              <a:ext cx="226356" cy="296640"/>
              <a:chOff x="3117707" y="1776154"/>
              <a:chExt cx="303732" cy="398042"/>
            </a:xfrm>
            <a:solidFill>
              <a:schemeClr val="bg1"/>
            </a:solidFill>
          </p:grpSpPr>
          <p:sp>
            <p:nvSpPr>
              <p:cNvPr id="8" name="Freeform 52"/>
              <p:cNvSpPr>
                <a:spLocks noEditPoints="1"/>
              </p:cNvSpPr>
              <p:nvPr/>
            </p:nvSpPr>
            <p:spPr bwMode="auto">
              <a:xfrm>
                <a:off x="3117707" y="1776154"/>
                <a:ext cx="303732" cy="398042"/>
              </a:xfrm>
              <a:custGeom>
                <a:avLst/>
                <a:gdLst>
                  <a:gd name="T0" fmla="*/ 59 w 117"/>
                  <a:gd name="T1" fmla="*/ 0 h 153"/>
                  <a:gd name="T2" fmla="*/ 32 w 117"/>
                  <a:gd name="T3" fmla="*/ 29 h 153"/>
                  <a:gd name="T4" fmla="*/ 38 w 117"/>
                  <a:gd name="T5" fmla="*/ 47 h 153"/>
                  <a:gd name="T6" fmla="*/ 38 w 117"/>
                  <a:gd name="T7" fmla="*/ 47 h 153"/>
                  <a:gd name="T8" fmla="*/ 57 w 117"/>
                  <a:gd name="T9" fmla="*/ 68 h 153"/>
                  <a:gd name="T10" fmla="*/ 59 w 117"/>
                  <a:gd name="T11" fmla="*/ 68 h 153"/>
                  <a:gd name="T12" fmla="*/ 60 w 117"/>
                  <a:gd name="T13" fmla="*/ 68 h 153"/>
                  <a:gd name="T14" fmla="*/ 81 w 117"/>
                  <a:gd name="T15" fmla="*/ 44 h 153"/>
                  <a:gd name="T16" fmla="*/ 84 w 117"/>
                  <a:gd name="T17" fmla="*/ 30 h 153"/>
                  <a:gd name="T18" fmla="*/ 59 w 117"/>
                  <a:gd name="T19" fmla="*/ 0 h 153"/>
                  <a:gd name="T20" fmla="*/ 39 w 117"/>
                  <a:gd name="T21" fmla="*/ 62 h 153"/>
                  <a:gd name="T22" fmla="*/ 30 w 117"/>
                  <a:gd name="T23" fmla="*/ 75 h 153"/>
                  <a:gd name="T24" fmla="*/ 37 w 117"/>
                  <a:gd name="T25" fmla="*/ 99 h 153"/>
                  <a:gd name="T26" fmla="*/ 51 w 117"/>
                  <a:gd name="T27" fmla="*/ 112 h 153"/>
                  <a:gd name="T28" fmla="*/ 52 w 117"/>
                  <a:gd name="T29" fmla="*/ 138 h 153"/>
                  <a:gd name="T30" fmla="*/ 40 w 117"/>
                  <a:gd name="T31" fmla="*/ 143 h 153"/>
                  <a:gd name="T32" fmla="*/ 47 w 117"/>
                  <a:gd name="T33" fmla="*/ 136 h 153"/>
                  <a:gd name="T34" fmla="*/ 49 w 117"/>
                  <a:gd name="T35" fmla="*/ 119 h 153"/>
                  <a:gd name="T36" fmla="*/ 39 w 117"/>
                  <a:gd name="T37" fmla="*/ 107 h 153"/>
                  <a:gd name="T38" fmla="*/ 26 w 117"/>
                  <a:gd name="T39" fmla="*/ 110 h 153"/>
                  <a:gd name="T40" fmla="*/ 20 w 117"/>
                  <a:gd name="T41" fmla="*/ 129 h 153"/>
                  <a:gd name="T42" fmla="*/ 27 w 117"/>
                  <a:gd name="T43" fmla="*/ 136 h 153"/>
                  <a:gd name="T44" fmla="*/ 23 w 117"/>
                  <a:gd name="T45" fmla="*/ 143 h 153"/>
                  <a:gd name="T46" fmla="*/ 16 w 117"/>
                  <a:gd name="T47" fmla="*/ 131 h 153"/>
                  <a:gd name="T48" fmla="*/ 29 w 117"/>
                  <a:gd name="T49" fmla="*/ 103 h 153"/>
                  <a:gd name="T50" fmla="*/ 29 w 117"/>
                  <a:gd name="T51" fmla="*/ 87 h 153"/>
                  <a:gd name="T52" fmla="*/ 28 w 117"/>
                  <a:gd name="T53" fmla="*/ 64 h 153"/>
                  <a:gd name="T54" fmla="*/ 4 w 117"/>
                  <a:gd name="T55" fmla="*/ 80 h 153"/>
                  <a:gd name="T56" fmla="*/ 2 w 117"/>
                  <a:gd name="T57" fmla="*/ 106 h 153"/>
                  <a:gd name="T58" fmla="*/ 2 w 117"/>
                  <a:gd name="T59" fmla="*/ 134 h 153"/>
                  <a:gd name="T60" fmla="*/ 22 w 117"/>
                  <a:gd name="T61" fmla="*/ 152 h 153"/>
                  <a:gd name="T62" fmla="*/ 100 w 117"/>
                  <a:gd name="T63" fmla="*/ 152 h 153"/>
                  <a:gd name="T64" fmla="*/ 116 w 117"/>
                  <a:gd name="T65" fmla="*/ 138 h 153"/>
                  <a:gd name="T66" fmla="*/ 117 w 117"/>
                  <a:gd name="T67" fmla="*/ 115 h 153"/>
                  <a:gd name="T68" fmla="*/ 116 w 117"/>
                  <a:gd name="T69" fmla="*/ 88 h 153"/>
                  <a:gd name="T70" fmla="*/ 102 w 117"/>
                  <a:gd name="T71" fmla="*/ 69 h 153"/>
                  <a:gd name="T72" fmla="*/ 84 w 117"/>
                  <a:gd name="T73" fmla="*/ 63 h 153"/>
                  <a:gd name="T74" fmla="*/ 86 w 117"/>
                  <a:gd name="T75" fmla="*/ 82 h 153"/>
                  <a:gd name="T76" fmla="*/ 82 w 117"/>
                  <a:gd name="T77" fmla="*/ 115 h 153"/>
                  <a:gd name="T78" fmla="*/ 91 w 117"/>
                  <a:gd name="T79" fmla="*/ 131 h 153"/>
                  <a:gd name="T80" fmla="*/ 74 w 117"/>
                  <a:gd name="T81" fmla="*/ 134 h 153"/>
                  <a:gd name="T82" fmla="*/ 77 w 117"/>
                  <a:gd name="T83" fmla="*/ 116 h 153"/>
                  <a:gd name="T84" fmla="*/ 83 w 117"/>
                  <a:gd name="T85" fmla="*/ 80 h 153"/>
                  <a:gd name="T86" fmla="*/ 79 w 117"/>
                  <a:gd name="T87" fmla="*/ 64 h 153"/>
                  <a:gd name="T88" fmla="*/ 75 w 117"/>
                  <a:gd name="T89" fmla="*/ 73 h 153"/>
                  <a:gd name="T90" fmla="*/ 62 w 117"/>
                  <a:gd name="T91" fmla="*/ 109 h 153"/>
                  <a:gd name="T92" fmla="*/ 53 w 117"/>
                  <a:gd name="T93" fmla="*/ 105 h 153"/>
                  <a:gd name="T94" fmla="*/ 39 w 117"/>
                  <a:gd name="T95" fmla="*/ 62 h 153"/>
                  <a:gd name="T96" fmla="*/ 55 w 117"/>
                  <a:gd name="T97" fmla="*/ 72 h 153"/>
                  <a:gd name="T98" fmla="*/ 51 w 117"/>
                  <a:gd name="T99" fmla="*/ 75 h 153"/>
                  <a:gd name="T100" fmla="*/ 51 w 117"/>
                  <a:gd name="T101" fmla="*/ 77 h 153"/>
                  <a:gd name="T102" fmla="*/ 55 w 117"/>
                  <a:gd name="T103" fmla="*/ 80 h 153"/>
                  <a:gd name="T104" fmla="*/ 53 w 117"/>
                  <a:gd name="T105" fmla="*/ 89 h 153"/>
                  <a:gd name="T106" fmla="*/ 53 w 117"/>
                  <a:gd name="T107" fmla="*/ 91 h 153"/>
                  <a:gd name="T108" fmla="*/ 58 w 117"/>
                  <a:gd name="T109" fmla="*/ 107 h 153"/>
                  <a:gd name="T110" fmla="*/ 60 w 117"/>
                  <a:gd name="T111" fmla="*/ 107 h 153"/>
                  <a:gd name="T112" fmla="*/ 65 w 117"/>
                  <a:gd name="T113" fmla="*/ 91 h 153"/>
                  <a:gd name="T114" fmla="*/ 65 w 117"/>
                  <a:gd name="T115" fmla="*/ 89 h 153"/>
                  <a:gd name="T116" fmla="*/ 62 w 117"/>
                  <a:gd name="T117" fmla="*/ 80 h 153"/>
                  <a:gd name="T118" fmla="*/ 65 w 117"/>
                  <a:gd name="T119" fmla="*/ 77 h 153"/>
                  <a:gd name="T120" fmla="*/ 65 w 117"/>
                  <a:gd name="T121" fmla="*/ 75 h 153"/>
                  <a:gd name="T122" fmla="*/ 62 w 117"/>
                  <a:gd name="T123" fmla="*/ 72 h 153"/>
                  <a:gd name="T124" fmla="*/ 55 w 117"/>
                  <a:gd name="T125" fmla="*/ 72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53">
                    <a:moveTo>
                      <a:pt x="59" y="0"/>
                    </a:moveTo>
                    <a:cubicBezTo>
                      <a:pt x="43" y="0"/>
                      <a:pt x="32" y="12"/>
                      <a:pt x="32" y="29"/>
                    </a:cubicBezTo>
                    <a:cubicBezTo>
                      <a:pt x="32" y="37"/>
                      <a:pt x="33" y="41"/>
                      <a:pt x="38" y="47"/>
                    </a:cubicBezTo>
                    <a:cubicBezTo>
                      <a:pt x="38" y="47"/>
                      <a:pt x="38" y="47"/>
                      <a:pt x="38" y="47"/>
                    </a:cubicBezTo>
                    <a:cubicBezTo>
                      <a:pt x="40" y="58"/>
                      <a:pt x="47" y="64"/>
                      <a:pt x="57" y="68"/>
                    </a:cubicBezTo>
                    <a:cubicBezTo>
                      <a:pt x="57" y="68"/>
                      <a:pt x="58" y="68"/>
                      <a:pt x="59" y="68"/>
                    </a:cubicBezTo>
                    <a:cubicBezTo>
                      <a:pt x="59" y="68"/>
                      <a:pt x="60" y="68"/>
                      <a:pt x="60" y="68"/>
                    </a:cubicBezTo>
                    <a:cubicBezTo>
                      <a:pt x="72" y="65"/>
                      <a:pt x="77" y="55"/>
                      <a:pt x="81" y="44"/>
                    </a:cubicBezTo>
                    <a:cubicBezTo>
                      <a:pt x="85" y="40"/>
                      <a:pt x="84" y="37"/>
                      <a:pt x="84" y="30"/>
                    </a:cubicBezTo>
                    <a:cubicBezTo>
                      <a:pt x="84" y="13"/>
                      <a:pt x="74" y="0"/>
                      <a:pt x="59" y="0"/>
                    </a:cubicBezTo>
                    <a:close/>
                    <a:moveTo>
                      <a:pt x="39" y="62"/>
                    </a:moveTo>
                    <a:cubicBezTo>
                      <a:pt x="33" y="62"/>
                      <a:pt x="29" y="69"/>
                      <a:pt x="30" y="75"/>
                    </a:cubicBezTo>
                    <a:cubicBezTo>
                      <a:pt x="31" y="83"/>
                      <a:pt x="37" y="90"/>
                      <a:pt x="37" y="99"/>
                    </a:cubicBezTo>
                    <a:cubicBezTo>
                      <a:pt x="39" y="105"/>
                      <a:pt x="48" y="105"/>
                      <a:pt x="51" y="112"/>
                    </a:cubicBezTo>
                    <a:cubicBezTo>
                      <a:pt x="55" y="120"/>
                      <a:pt x="57" y="130"/>
                      <a:pt x="52" y="138"/>
                    </a:cubicBezTo>
                    <a:cubicBezTo>
                      <a:pt x="48" y="141"/>
                      <a:pt x="44" y="146"/>
                      <a:pt x="40" y="143"/>
                    </a:cubicBezTo>
                    <a:cubicBezTo>
                      <a:pt x="35" y="138"/>
                      <a:pt x="43" y="134"/>
                      <a:pt x="47" y="136"/>
                    </a:cubicBezTo>
                    <a:cubicBezTo>
                      <a:pt x="52" y="132"/>
                      <a:pt x="51" y="125"/>
                      <a:pt x="49" y="119"/>
                    </a:cubicBezTo>
                    <a:cubicBezTo>
                      <a:pt x="47" y="114"/>
                      <a:pt x="44" y="109"/>
                      <a:pt x="39" y="107"/>
                    </a:cubicBezTo>
                    <a:cubicBezTo>
                      <a:pt x="35" y="112"/>
                      <a:pt x="30" y="105"/>
                      <a:pt x="26" y="110"/>
                    </a:cubicBezTo>
                    <a:cubicBezTo>
                      <a:pt x="22" y="115"/>
                      <a:pt x="20" y="122"/>
                      <a:pt x="20" y="129"/>
                    </a:cubicBezTo>
                    <a:cubicBezTo>
                      <a:pt x="20" y="133"/>
                      <a:pt x="23" y="138"/>
                      <a:pt x="27" y="136"/>
                    </a:cubicBezTo>
                    <a:cubicBezTo>
                      <a:pt x="34" y="137"/>
                      <a:pt x="29" y="148"/>
                      <a:pt x="23" y="143"/>
                    </a:cubicBezTo>
                    <a:cubicBezTo>
                      <a:pt x="21" y="139"/>
                      <a:pt x="16" y="137"/>
                      <a:pt x="16" y="131"/>
                    </a:cubicBezTo>
                    <a:cubicBezTo>
                      <a:pt x="15" y="120"/>
                      <a:pt x="19" y="109"/>
                      <a:pt x="29" y="103"/>
                    </a:cubicBezTo>
                    <a:cubicBezTo>
                      <a:pt x="35" y="100"/>
                      <a:pt x="32" y="92"/>
                      <a:pt x="29" y="87"/>
                    </a:cubicBezTo>
                    <a:cubicBezTo>
                      <a:pt x="26" y="80"/>
                      <a:pt x="24" y="71"/>
                      <a:pt x="28" y="64"/>
                    </a:cubicBezTo>
                    <a:cubicBezTo>
                      <a:pt x="19" y="67"/>
                      <a:pt x="8" y="70"/>
                      <a:pt x="4" y="80"/>
                    </a:cubicBezTo>
                    <a:cubicBezTo>
                      <a:pt x="0" y="88"/>
                      <a:pt x="2" y="97"/>
                      <a:pt x="2" y="106"/>
                    </a:cubicBezTo>
                    <a:cubicBezTo>
                      <a:pt x="2" y="116"/>
                      <a:pt x="1" y="125"/>
                      <a:pt x="2" y="134"/>
                    </a:cubicBezTo>
                    <a:cubicBezTo>
                      <a:pt x="2" y="144"/>
                      <a:pt x="12" y="153"/>
                      <a:pt x="22" y="152"/>
                    </a:cubicBezTo>
                    <a:cubicBezTo>
                      <a:pt x="48" y="152"/>
                      <a:pt x="74" y="152"/>
                      <a:pt x="100" y="152"/>
                    </a:cubicBezTo>
                    <a:cubicBezTo>
                      <a:pt x="108" y="152"/>
                      <a:pt x="115" y="146"/>
                      <a:pt x="116" y="138"/>
                    </a:cubicBezTo>
                    <a:cubicBezTo>
                      <a:pt x="117" y="130"/>
                      <a:pt x="116" y="122"/>
                      <a:pt x="117" y="115"/>
                    </a:cubicBezTo>
                    <a:cubicBezTo>
                      <a:pt x="116" y="106"/>
                      <a:pt x="117" y="97"/>
                      <a:pt x="116" y="88"/>
                    </a:cubicBezTo>
                    <a:cubicBezTo>
                      <a:pt x="116" y="80"/>
                      <a:pt x="110" y="72"/>
                      <a:pt x="102" y="69"/>
                    </a:cubicBezTo>
                    <a:cubicBezTo>
                      <a:pt x="96" y="66"/>
                      <a:pt x="90" y="65"/>
                      <a:pt x="84" y="63"/>
                    </a:cubicBezTo>
                    <a:cubicBezTo>
                      <a:pt x="89" y="68"/>
                      <a:pt x="89" y="76"/>
                      <a:pt x="86" y="82"/>
                    </a:cubicBezTo>
                    <a:cubicBezTo>
                      <a:pt x="81" y="92"/>
                      <a:pt x="79" y="104"/>
                      <a:pt x="82" y="115"/>
                    </a:cubicBezTo>
                    <a:cubicBezTo>
                      <a:pt x="89" y="115"/>
                      <a:pt x="95" y="125"/>
                      <a:pt x="91" y="131"/>
                    </a:cubicBezTo>
                    <a:cubicBezTo>
                      <a:pt x="88" y="138"/>
                      <a:pt x="79" y="139"/>
                      <a:pt x="74" y="134"/>
                    </a:cubicBezTo>
                    <a:cubicBezTo>
                      <a:pt x="69" y="129"/>
                      <a:pt x="70" y="119"/>
                      <a:pt x="77" y="116"/>
                    </a:cubicBezTo>
                    <a:cubicBezTo>
                      <a:pt x="75" y="104"/>
                      <a:pt x="77" y="91"/>
                      <a:pt x="83" y="80"/>
                    </a:cubicBezTo>
                    <a:cubicBezTo>
                      <a:pt x="85" y="74"/>
                      <a:pt x="84" y="67"/>
                      <a:pt x="79" y="64"/>
                    </a:cubicBezTo>
                    <a:cubicBezTo>
                      <a:pt x="75" y="62"/>
                      <a:pt x="76" y="70"/>
                      <a:pt x="75" y="73"/>
                    </a:cubicBezTo>
                    <a:cubicBezTo>
                      <a:pt x="71" y="85"/>
                      <a:pt x="68" y="98"/>
                      <a:pt x="62" y="109"/>
                    </a:cubicBezTo>
                    <a:cubicBezTo>
                      <a:pt x="59" y="116"/>
                      <a:pt x="54" y="110"/>
                      <a:pt x="53" y="105"/>
                    </a:cubicBezTo>
                    <a:cubicBezTo>
                      <a:pt x="47" y="91"/>
                      <a:pt x="43" y="76"/>
                      <a:pt x="39" y="62"/>
                    </a:cubicBezTo>
                    <a:close/>
                    <a:moveTo>
                      <a:pt x="55" y="72"/>
                    </a:moveTo>
                    <a:cubicBezTo>
                      <a:pt x="52" y="72"/>
                      <a:pt x="51" y="74"/>
                      <a:pt x="51" y="75"/>
                    </a:cubicBezTo>
                    <a:cubicBezTo>
                      <a:pt x="51" y="77"/>
                      <a:pt x="51" y="77"/>
                      <a:pt x="51" y="77"/>
                    </a:cubicBezTo>
                    <a:cubicBezTo>
                      <a:pt x="51" y="79"/>
                      <a:pt x="53" y="80"/>
                      <a:pt x="55" y="80"/>
                    </a:cubicBezTo>
                    <a:cubicBezTo>
                      <a:pt x="53" y="89"/>
                      <a:pt x="53" y="89"/>
                      <a:pt x="53" y="89"/>
                    </a:cubicBezTo>
                    <a:cubicBezTo>
                      <a:pt x="52" y="90"/>
                      <a:pt x="52" y="91"/>
                      <a:pt x="53" y="91"/>
                    </a:cubicBezTo>
                    <a:cubicBezTo>
                      <a:pt x="58" y="107"/>
                      <a:pt x="58" y="107"/>
                      <a:pt x="58" y="107"/>
                    </a:cubicBezTo>
                    <a:cubicBezTo>
                      <a:pt x="58" y="108"/>
                      <a:pt x="59" y="108"/>
                      <a:pt x="60" y="107"/>
                    </a:cubicBezTo>
                    <a:cubicBezTo>
                      <a:pt x="65" y="91"/>
                      <a:pt x="65" y="91"/>
                      <a:pt x="65" y="91"/>
                    </a:cubicBezTo>
                    <a:cubicBezTo>
                      <a:pt x="65" y="91"/>
                      <a:pt x="65" y="90"/>
                      <a:pt x="65" y="89"/>
                    </a:cubicBezTo>
                    <a:cubicBezTo>
                      <a:pt x="62" y="80"/>
                      <a:pt x="62" y="80"/>
                      <a:pt x="62" y="80"/>
                    </a:cubicBezTo>
                    <a:cubicBezTo>
                      <a:pt x="64" y="80"/>
                      <a:pt x="65" y="79"/>
                      <a:pt x="65" y="77"/>
                    </a:cubicBezTo>
                    <a:cubicBezTo>
                      <a:pt x="65" y="75"/>
                      <a:pt x="65" y="75"/>
                      <a:pt x="65" y="75"/>
                    </a:cubicBezTo>
                    <a:cubicBezTo>
                      <a:pt x="65" y="74"/>
                      <a:pt x="64" y="72"/>
                      <a:pt x="62" y="72"/>
                    </a:cubicBezTo>
                    <a:lnTo>
                      <a:pt x="55"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Oval 53"/>
              <p:cNvSpPr>
                <a:spLocks noChangeArrowheads="1"/>
              </p:cNvSpPr>
              <p:nvPr/>
            </p:nvSpPr>
            <p:spPr bwMode="auto">
              <a:xfrm>
                <a:off x="3314647" y="2088207"/>
                <a:ext cx="29125" cy="3189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2024/07/01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p:cNvSpPr/>
          <p:nvPr userDrawn="1"/>
        </p:nvSpPr>
        <p:spPr>
          <a:xfrm>
            <a:off x="-1" y="0"/>
            <a:ext cx="12192000" cy="6858000"/>
          </a:xfrm>
          <a:prstGeom prst="rect">
            <a:avLst/>
          </a:prstGeom>
          <a:gradFill flip="none" rotWithShape="1">
            <a:gsLst>
              <a:gs pos="0">
                <a:srgbClr val="F3ECDC">
                  <a:alpha val="29000"/>
                </a:srgbClr>
              </a:gs>
              <a:gs pos="100000">
                <a:srgbClr val="FEFEFD"/>
              </a:gs>
            </a:gsLst>
            <a:lin ang="5400000" scaled="1"/>
            <a:tileRect/>
          </a:gradFill>
          <a:ln>
            <a:noFill/>
          </a:ln>
        </p:spPr>
        <p:txBody>
          <a:bodyPr vert="horz" wrap="square" lIns="91440" tIns="45720" rIns="91440" bIns="45720" numCol="1" rtlCol="0" anchor="t" anchorCtr="0" compatLnSpc="1"/>
          <a:lstStyle/>
          <a:p>
            <a:pPr algn="ctr"/>
            <a:endParaRPr lang="zh-CN" altLang="en-US" sz="1400">
              <a:solidFill>
                <a:schemeClr val="tx1"/>
              </a:solidFill>
            </a:endParaRPr>
          </a:p>
        </p:txBody>
      </p:sp>
      <p:pic>
        <p:nvPicPr>
          <p:cNvPr id="6" name="图片 5" descr="建筑前面有草地&#10;&#10;描述已自动生成">
            <a:extLst>
              <a:ext uri="{FF2B5EF4-FFF2-40B4-BE49-F238E27FC236}">
                <a16:creationId xmlns:a16="http://schemas.microsoft.com/office/drawing/2014/main" id="{EA6AC2F4-D246-D0AC-B132-8DB7ABA9C7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19973"/>
            <a:ext cx="12192000" cy="3238027"/>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811EFDE-0A3E-CC46-26A4-4BEB3962A665}"/>
              </a:ext>
            </a:extLst>
          </p:cNvPr>
          <p:cNvSpPr/>
          <p:nvPr userDrawn="1"/>
        </p:nvSpPr>
        <p:spPr>
          <a:xfrm>
            <a:off x="-1" y="0"/>
            <a:ext cx="12192000" cy="6858000"/>
          </a:xfrm>
          <a:prstGeom prst="rect">
            <a:avLst/>
          </a:prstGeom>
          <a:gradFill flip="none" rotWithShape="1">
            <a:gsLst>
              <a:gs pos="0">
                <a:srgbClr val="F3ECDC">
                  <a:alpha val="29000"/>
                </a:srgbClr>
              </a:gs>
              <a:gs pos="100000">
                <a:srgbClr val="FEFEFD"/>
              </a:gs>
            </a:gsLst>
            <a:lin ang="5400000" scaled="1"/>
            <a:tileRect/>
          </a:gradFill>
          <a:ln>
            <a:noFill/>
          </a:ln>
        </p:spPr>
        <p:txBody>
          <a:bodyPr vert="horz" wrap="square" lIns="91440" tIns="45720" rIns="91440" bIns="45720" numCol="1" rtlCol="0" anchor="t" anchorCtr="0" compatLnSpc="1"/>
          <a:lstStyle/>
          <a:p>
            <a:pPr algn="ctr"/>
            <a:endParaRPr lang="zh-CN" altLang="en-US" sz="1400">
              <a:solidFill>
                <a:schemeClr val="tx1"/>
              </a:solidFill>
            </a:endParaRP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l="35" t="6038" r="1727" b="37935"/>
          <a:stretch>
            <a:fillRect/>
          </a:stretch>
        </p:blipFill>
        <p:spPr>
          <a:xfrm>
            <a:off x="-1" y="3620279"/>
            <a:ext cx="12192001" cy="3237721"/>
          </a:xfrm>
          <a:prstGeom prst="rect">
            <a:avLst/>
          </a:prstGeom>
        </p:spPr>
      </p:pic>
      <p:sp>
        <p:nvSpPr>
          <p:cNvPr id="2" name="矩形 1"/>
          <p:cNvSpPr/>
          <p:nvPr userDrawn="1"/>
        </p:nvSpPr>
        <p:spPr>
          <a:xfrm>
            <a:off x="0" y="-1"/>
            <a:ext cx="12192000" cy="5599289"/>
          </a:xfrm>
          <a:prstGeom prst="rect">
            <a:avLst/>
          </a:prstGeom>
          <a:gradFill flip="none" rotWithShape="1">
            <a:gsLst>
              <a:gs pos="0">
                <a:schemeClr val="bg1"/>
              </a:gs>
              <a:gs pos="68000">
                <a:schemeClr val="bg1"/>
              </a:gs>
              <a:gs pos="100000">
                <a:srgbClr val="FFFFFF">
                  <a:alpha val="0"/>
                </a:srgbClr>
              </a:gs>
              <a:gs pos="79000">
                <a:schemeClr val="bg1">
                  <a:alpha val="64000"/>
                </a:schemeClr>
              </a:gs>
            </a:gsLst>
            <a:lin ang="5400000" scaled="1"/>
            <a:tileRect/>
          </a:gradFill>
          <a:ln>
            <a:noFill/>
          </a:ln>
        </p:spPr>
        <p:txBody>
          <a:bodyPr vert="horz" wrap="square" lIns="91440" tIns="45720" rIns="91440" bIns="45720" numCol="1" rtlCol="0" anchor="t" anchorCtr="0" compatLnSpc="1"/>
          <a:lstStyle/>
          <a:p>
            <a:pPr algn="ctr"/>
            <a:endParaRPr lang="zh-CN" altLang="en-US" sz="1400">
              <a:solidFill>
                <a:schemeClr val="tx1"/>
              </a:solidFill>
            </a:endParaRPr>
          </a:p>
        </p:txBody>
      </p:sp>
      <p:sp>
        <p:nvSpPr>
          <p:cNvPr id="3" name="矩形 2"/>
          <p:cNvSpPr/>
          <p:nvPr userDrawn="1"/>
        </p:nvSpPr>
        <p:spPr>
          <a:xfrm>
            <a:off x="285508" y="321197"/>
            <a:ext cx="11620982" cy="6215605"/>
          </a:xfrm>
          <a:prstGeom prst="rect">
            <a:avLst/>
          </a:prstGeom>
          <a:solidFill>
            <a:srgbClr val="FFFFFF"/>
          </a:solidFill>
          <a:ln>
            <a:noFill/>
          </a:ln>
        </p:spPr>
        <p:txBody>
          <a:bodyPr vert="horz" wrap="square" lIns="91440" tIns="45720" rIns="91440" bIns="45720" numCol="1" rtlCol="0" anchor="t" anchorCtr="0" compatLnSpc="1"/>
          <a:lstStyle/>
          <a:p>
            <a:pPr algn="ctr"/>
            <a:endParaRPr lang="zh-CN" altLang="en-US" sz="1400">
              <a:solidFill>
                <a:schemeClr val="tx1"/>
              </a:solidFill>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5999852-4965-E3B4-407D-3C1B941B78A5}"/>
              </a:ext>
            </a:extLst>
          </p:cNvPr>
          <p:cNvSpPr/>
          <p:nvPr userDrawn="1"/>
        </p:nvSpPr>
        <p:spPr>
          <a:xfrm>
            <a:off x="-1" y="0"/>
            <a:ext cx="12192000" cy="6858000"/>
          </a:xfrm>
          <a:prstGeom prst="rect">
            <a:avLst/>
          </a:prstGeom>
          <a:gradFill flip="none" rotWithShape="1">
            <a:gsLst>
              <a:gs pos="0">
                <a:srgbClr val="F3ECDC">
                  <a:alpha val="29000"/>
                </a:srgbClr>
              </a:gs>
              <a:gs pos="100000">
                <a:srgbClr val="FEFEFD"/>
              </a:gs>
            </a:gsLst>
            <a:lin ang="5400000" scaled="1"/>
            <a:tileRect/>
          </a:gradFill>
          <a:ln>
            <a:noFill/>
          </a:ln>
        </p:spPr>
        <p:txBody>
          <a:bodyPr vert="horz" wrap="square" lIns="91440" tIns="45720" rIns="91440" bIns="45720" numCol="1" rtlCol="0" anchor="t" anchorCtr="0" compatLnSpc="1"/>
          <a:lstStyle/>
          <a:p>
            <a:pPr algn="ctr"/>
            <a:endParaRPr lang="zh-CN" altLang="en-US" sz="1400">
              <a:solidFill>
                <a:schemeClr val="tx1"/>
              </a:solidFill>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CDD35008-20D2-2F7F-3441-D5DA560C2A31}"/>
              </a:ext>
            </a:extLst>
          </p:cNvPr>
          <p:cNvSpPr/>
          <p:nvPr userDrawn="1"/>
        </p:nvSpPr>
        <p:spPr>
          <a:xfrm>
            <a:off x="-1" y="0"/>
            <a:ext cx="12192000" cy="6858000"/>
          </a:xfrm>
          <a:prstGeom prst="rect">
            <a:avLst/>
          </a:prstGeom>
          <a:gradFill flip="none" rotWithShape="1">
            <a:gsLst>
              <a:gs pos="0">
                <a:srgbClr val="F3ECDC">
                  <a:alpha val="29000"/>
                </a:srgbClr>
              </a:gs>
              <a:gs pos="100000">
                <a:srgbClr val="FEFEFD"/>
              </a:gs>
            </a:gsLst>
            <a:lin ang="5400000" scaled="1"/>
            <a:tileRect/>
          </a:gradFill>
          <a:ln>
            <a:noFill/>
          </a:ln>
        </p:spPr>
        <p:txBody>
          <a:bodyPr vert="horz" wrap="square" lIns="91440" tIns="45720" rIns="91440" bIns="45720" numCol="1" rtlCol="0" anchor="t" anchorCtr="0" compatLnSpc="1"/>
          <a:lstStyle/>
          <a:p>
            <a:pPr algn="ctr"/>
            <a:endParaRPr lang="zh-CN" altLang="en-US" sz="1400">
              <a:solidFill>
                <a:schemeClr val="tx1"/>
              </a:solidFill>
            </a:endParaRPr>
          </a:p>
        </p:txBody>
      </p:sp>
      <p:pic>
        <p:nvPicPr>
          <p:cNvPr id="7" name="图片 6" descr="建筑的摆设布局&#10;&#10;中度可信度描述已自动生成">
            <a:extLst>
              <a:ext uri="{FF2B5EF4-FFF2-40B4-BE49-F238E27FC236}">
                <a16:creationId xmlns:a16="http://schemas.microsoft.com/office/drawing/2014/main" id="{E37B0CA3-2810-9AB1-A219-0DC5B280AD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58501"/>
          <a:stretch/>
        </p:blipFill>
        <p:spPr>
          <a:xfrm>
            <a:off x="-1" y="3805454"/>
            <a:ext cx="12192000" cy="3052546"/>
          </a:xfrm>
          <a:prstGeom prst="rect">
            <a:avLst/>
          </a:prstGeom>
        </p:spPr>
      </p:pic>
    </p:spTree>
    <p:extLst>
      <p:ext uri="{BB962C8B-B14F-4D97-AF65-F5344CB8AC3E}">
        <p14:creationId xmlns:p14="http://schemas.microsoft.com/office/powerpoint/2010/main" val="201162755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65EF12B-73EB-0C37-25CF-3AD5C51F9BB3}"/>
              </a:ext>
            </a:extLst>
          </p:cNvPr>
          <p:cNvSpPr/>
          <p:nvPr userDrawn="1"/>
        </p:nvSpPr>
        <p:spPr>
          <a:xfrm>
            <a:off x="-1" y="0"/>
            <a:ext cx="12192000" cy="6858000"/>
          </a:xfrm>
          <a:prstGeom prst="rect">
            <a:avLst/>
          </a:prstGeom>
          <a:gradFill flip="none" rotWithShape="1">
            <a:gsLst>
              <a:gs pos="0">
                <a:schemeClr val="bg1"/>
              </a:gs>
              <a:gs pos="71000">
                <a:schemeClr val="bg1"/>
              </a:gs>
              <a:gs pos="100000">
                <a:srgbClr val="FFFFFF">
                  <a:alpha val="0"/>
                </a:srgbClr>
              </a:gs>
              <a:gs pos="85000">
                <a:schemeClr val="bg1">
                  <a:alpha val="64000"/>
                </a:schemeClr>
              </a:gs>
            </a:gsLst>
            <a:lin ang="5400000" scaled="1"/>
            <a:tileRect/>
          </a:gradFill>
          <a:ln>
            <a:noFill/>
          </a:ln>
        </p:spPr>
        <p:txBody>
          <a:bodyPr vert="horz" wrap="square" lIns="91440" tIns="45720" rIns="91440" bIns="45720" numCol="1" rtlCol="0" anchor="t" anchorCtr="0" compatLnSpc="1"/>
          <a:lstStyle/>
          <a:p>
            <a:pPr algn="ctr"/>
            <a:endParaRPr lang="zh-CN" altLang="en-US" sz="1400">
              <a:solidFill>
                <a:schemeClr val="tx1"/>
              </a:solidFill>
            </a:endParaRPr>
          </a:p>
        </p:txBody>
      </p:sp>
      <p:grpSp>
        <p:nvGrpSpPr>
          <p:cNvPr id="4" name="组合 3"/>
          <p:cNvGrpSpPr/>
          <p:nvPr userDrawn="1"/>
        </p:nvGrpSpPr>
        <p:grpSpPr>
          <a:xfrm>
            <a:off x="2455539" y="999951"/>
            <a:ext cx="7280921" cy="3293184"/>
            <a:chOff x="3409657" y="1146706"/>
            <a:chExt cx="5296125" cy="2600008"/>
          </a:xfrm>
        </p:grpSpPr>
        <p:pic>
          <p:nvPicPr>
            <p:cNvPr id="5" name="图片 4" descr="河边的城市&#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b="11429"/>
            <a:stretch>
              <a:fillRect/>
            </a:stretch>
          </p:blipFill>
          <p:spPr>
            <a:xfrm>
              <a:off x="3409657" y="1153170"/>
              <a:ext cx="5296125" cy="2587080"/>
            </a:xfrm>
            <a:prstGeom prst="rect">
              <a:avLst/>
            </a:prstGeom>
          </p:spPr>
        </p:pic>
        <p:sp>
          <p:nvSpPr>
            <p:cNvPr id="6" name="矩形 5"/>
            <p:cNvSpPr/>
            <p:nvPr/>
          </p:nvSpPr>
          <p:spPr bwMode="auto">
            <a:xfrm>
              <a:off x="3413194" y="1962397"/>
              <a:ext cx="5292588" cy="93497"/>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marL="0" marR="0" lvl="0" indent="0" defTabSz="6858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9" name="矩形 8"/>
            <p:cNvSpPr/>
            <p:nvPr/>
          </p:nvSpPr>
          <p:spPr bwMode="auto">
            <a:xfrm>
              <a:off x="3413194" y="2854555"/>
              <a:ext cx="5292588" cy="93497"/>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marL="0" marR="0" lvl="0" indent="0" defTabSz="6858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10" name="矩形 9"/>
            <p:cNvSpPr/>
            <p:nvPr/>
          </p:nvSpPr>
          <p:spPr bwMode="auto">
            <a:xfrm>
              <a:off x="4222805" y="1153170"/>
              <a:ext cx="102476" cy="2593544"/>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marL="0" marR="0" lvl="0" indent="0" defTabSz="6858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11" name="矩形 10"/>
            <p:cNvSpPr/>
            <p:nvPr/>
          </p:nvSpPr>
          <p:spPr bwMode="auto">
            <a:xfrm>
              <a:off x="5119127" y="1153170"/>
              <a:ext cx="102476" cy="2593544"/>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marL="0" marR="0" lvl="0" indent="0" defTabSz="6858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12" name="矩形 11"/>
            <p:cNvSpPr/>
            <p:nvPr/>
          </p:nvSpPr>
          <p:spPr bwMode="auto">
            <a:xfrm>
              <a:off x="6015449" y="1146707"/>
              <a:ext cx="102476" cy="2593544"/>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marL="0" marR="0" lvl="0" indent="0" defTabSz="6858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13" name="矩形 12"/>
            <p:cNvSpPr/>
            <p:nvPr/>
          </p:nvSpPr>
          <p:spPr bwMode="auto">
            <a:xfrm>
              <a:off x="6911771" y="1146706"/>
              <a:ext cx="102476" cy="2593544"/>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marL="0" marR="0" lvl="0" indent="0" defTabSz="6858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14" name="矩形 13"/>
            <p:cNvSpPr/>
            <p:nvPr/>
          </p:nvSpPr>
          <p:spPr bwMode="auto">
            <a:xfrm>
              <a:off x="7808093" y="1152061"/>
              <a:ext cx="102476" cy="2593544"/>
            </a:xfrm>
            <a:prstGeom prst="rect">
              <a:avLst/>
            </a:prstGeom>
            <a:solidFill>
              <a:sysClr val="window" lastClr="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marL="0" marR="0" lvl="0" indent="0" defTabSz="68580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2" name="组合 1"/>
          <p:cNvGrpSpPr/>
          <p:nvPr userDrawn="1"/>
        </p:nvGrpSpPr>
        <p:grpSpPr>
          <a:xfrm>
            <a:off x="1223588" y="999951"/>
            <a:ext cx="1085109" cy="3291780"/>
            <a:chOff x="1465787" y="729017"/>
            <a:chExt cx="809612" cy="2586512"/>
          </a:xfrm>
        </p:grpSpPr>
        <p:sp>
          <p:nvSpPr>
            <p:cNvPr id="15" name="矩形 14"/>
            <p:cNvSpPr/>
            <p:nvPr userDrawn="1"/>
          </p:nvSpPr>
          <p:spPr bwMode="auto">
            <a:xfrm>
              <a:off x="1465787" y="729017"/>
              <a:ext cx="809612" cy="809228"/>
            </a:xfrm>
            <a:prstGeom prst="rect">
              <a:avLst/>
            </a:prstGeom>
            <a:solidFill>
              <a:srgbClr val="00603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base" hangingPunct="0">
                <a:spcBef>
                  <a:spcPct val="0"/>
                </a:spcBef>
                <a:spcAft>
                  <a:spcPct val="0"/>
                </a:spcAft>
                <a:buFont typeface="Arial" panose="020B0604020202020204" pitchFamily="34" charset="0"/>
                <a:buNone/>
              </a:pPr>
              <a:endParaRPr lang="zh-CN" altLang="en-US">
                <a:solidFill>
                  <a:prstClr val="black"/>
                </a:solidFill>
                <a:latin typeface="Calibri" panose="020F0502020204030204" pitchFamily="34" charset="0"/>
                <a:ea typeface="宋体" panose="02010600030101010101" pitchFamily="2" charset="-122"/>
              </a:endParaRPr>
            </a:p>
          </p:txBody>
        </p:sp>
        <p:sp>
          <p:nvSpPr>
            <p:cNvPr id="16" name="矩形 15"/>
            <p:cNvSpPr/>
            <p:nvPr userDrawn="1"/>
          </p:nvSpPr>
          <p:spPr bwMode="auto">
            <a:xfrm>
              <a:off x="1465787" y="1631742"/>
              <a:ext cx="809612" cy="789920"/>
            </a:xfrm>
            <a:prstGeom prst="rect">
              <a:avLst/>
            </a:prstGeom>
            <a:solidFill>
              <a:srgbClr val="C3D69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base" hangingPunct="0">
                <a:spcBef>
                  <a:spcPct val="0"/>
                </a:spcBef>
                <a:spcAft>
                  <a:spcPct val="0"/>
                </a:spcAft>
                <a:buFont typeface="Arial" panose="020B0604020202020204" pitchFamily="34" charset="0"/>
                <a:buNone/>
              </a:pPr>
              <a:endParaRPr lang="zh-CN" altLang="en-US">
                <a:solidFill>
                  <a:prstClr val="black"/>
                </a:solidFill>
                <a:latin typeface="Calibri" panose="020F0502020204030204" pitchFamily="34" charset="0"/>
                <a:ea typeface="宋体" panose="02010600030101010101" pitchFamily="2" charset="-122"/>
              </a:endParaRPr>
            </a:p>
          </p:txBody>
        </p:sp>
        <p:sp>
          <p:nvSpPr>
            <p:cNvPr id="17" name="矩形 16"/>
            <p:cNvSpPr/>
            <p:nvPr userDrawn="1"/>
          </p:nvSpPr>
          <p:spPr bwMode="auto">
            <a:xfrm>
              <a:off x="1465787" y="2523899"/>
              <a:ext cx="809612" cy="791630"/>
            </a:xfrm>
            <a:prstGeom prst="rect">
              <a:avLst/>
            </a:prstGeom>
            <a:solidFill>
              <a:srgbClr val="00603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base" hangingPunct="0">
                <a:spcBef>
                  <a:spcPct val="0"/>
                </a:spcBef>
                <a:spcAft>
                  <a:spcPct val="0"/>
                </a:spcAft>
                <a:buFont typeface="Arial" panose="020B0604020202020204" pitchFamily="34" charset="0"/>
                <a:buNone/>
              </a:pPr>
              <a:endParaRPr lang="zh-CN" altLang="en-US">
                <a:solidFill>
                  <a:prstClr val="black"/>
                </a:solidFill>
                <a:latin typeface="Calibri" panose="020F0502020204030204" pitchFamily="34" charset="0"/>
                <a:ea typeface="宋体" panose="02010600030101010101" pitchFamily="2" charset="-122"/>
              </a:endParaRPr>
            </a:p>
          </p:txBody>
        </p:sp>
      </p:grpSp>
      <p:grpSp>
        <p:nvGrpSpPr>
          <p:cNvPr id="19" name="组合 18"/>
          <p:cNvGrpSpPr/>
          <p:nvPr userDrawn="1"/>
        </p:nvGrpSpPr>
        <p:grpSpPr>
          <a:xfrm>
            <a:off x="9916079" y="1006734"/>
            <a:ext cx="1085109" cy="3291780"/>
            <a:chOff x="1465787" y="729017"/>
            <a:chExt cx="809612" cy="2586512"/>
          </a:xfrm>
        </p:grpSpPr>
        <p:sp>
          <p:nvSpPr>
            <p:cNvPr id="20" name="矩形 19"/>
            <p:cNvSpPr/>
            <p:nvPr userDrawn="1"/>
          </p:nvSpPr>
          <p:spPr bwMode="auto">
            <a:xfrm>
              <a:off x="1465787" y="729017"/>
              <a:ext cx="809612" cy="809228"/>
            </a:xfrm>
            <a:prstGeom prst="rect">
              <a:avLst/>
            </a:prstGeom>
            <a:solidFill>
              <a:srgbClr val="00603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base" hangingPunct="0">
                <a:spcBef>
                  <a:spcPct val="0"/>
                </a:spcBef>
                <a:spcAft>
                  <a:spcPct val="0"/>
                </a:spcAft>
                <a:buFont typeface="Arial" panose="020B0604020202020204" pitchFamily="34" charset="0"/>
                <a:buNone/>
              </a:pPr>
              <a:endParaRPr lang="zh-CN" altLang="en-US">
                <a:solidFill>
                  <a:prstClr val="black"/>
                </a:solidFill>
                <a:latin typeface="Calibri" panose="020F0502020204030204" pitchFamily="34" charset="0"/>
                <a:ea typeface="宋体" panose="02010600030101010101" pitchFamily="2" charset="-122"/>
              </a:endParaRPr>
            </a:p>
          </p:txBody>
        </p:sp>
        <p:sp>
          <p:nvSpPr>
            <p:cNvPr id="21" name="矩形 20"/>
            <p:cNvSpPr/>
            <p:nvPr userDrawn="1"/>
          </p:nvSpPr>
          <p:spPr bwMode="auto">
            <a:xfrm>
              <a:off x="1465787" y="1631742"/>
              <a:ext cx="809612" cy="789920"/>
            </a:xfrm>
            <a:prstGeom prst="rect">
              <a:avLst/>
            </a:prstGeom>
            <a:solidFill>
              <a:srgbClr val="C3D69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base" hangingPunct="0">
                <a:spcBef>
                  <a:spcPct val="0"/>
                </a:spcBef>
                <a:spcAft>
                  <a:spcPct val="0"/>
                </a:spcAft>
                <a:buFont typeface="Arial" panose="020B0604020202020204" pitchFamily="34" charset="0"/>
                <a:buNone/>
              </a:pPr>
              <a:endParaRPr lang="zh-CN" altLang="en-US">
                <a:solidFill>
                  <a:prstClr val="black"/>
                </a:solidFill>
                <a:latin typeface="Calibri" panose="020F0502020204030204" pitchFamily="34" charset="0"/>
                <a:ea typeface="宋体" panose="02010600030101010101" pitchFamily="2" charset="-122"/>
              </a:endParaRPr>
            </a:p>
          </p:txBody>
        </p:sp>
        <p:sp>
          <p:nvSpPr>
            <p:cNvPr id="22" name="矩形 21"/>
            <p:cNvSpPr/>
            <p:nvPr userDrawn="1"/>
          </p:nvSpPr>
          <p:spPr bwMode="auto">
            <a:xfrm>
              <a:off x="1465787" y="2523899"/>
              <a:ext cx="809612" cy="791630"/>
            </a:xfrm>
            <a:prstGeom prst="rect">
              <a:avLst/>
            </a:prstGeom>
            <a:solidFill>
              <a:srgbClr val="00603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base" hangingPunct="0">
                <a:spcBef>
                  <a:spcPct val="0"/>
                </a:spcBef>
                <a:spcAft>
                  <a:spcPct val="0"/>
                </a:spcAft>
                <a:buFont typeface="Arial" panose="020B0604020202020204" pitchFamily="34" charset="0"/>
                <a:buNone/>
              </a:pPr>
              <a:endParaRPr lang="zh-CN" altLang="en-US">
                <a:solidFill>
                  <a:prstClr val="black"/>
                </a:solidFill>
                <a:latin typeface="Calibri" panose="020F0502020204030204" pitchFamily="34" charset="0"/>
                <a:ea typeface="宋体" panose="02010600030101010101" pitchFamily="2" charset="-122"/>
              </a:endParaRPr>
            </a:p>
          </p:txBody>
        </p:sp>
      </p:gr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bg>
      <p:bgPr>
        <a:gradFill flip="none" rotWithShape="1">
          <a:gsLst>
            <a:gs pos="0">
              <a:srgbClr val="FFFFFF"/>
            </a:gs>
            <a:gs pos="100000">
              <a:srgbClr val="F5F7F3"/>
            </a:gs>
          </a:gsLst>
          <a:lin ang="2700000" scaled="1"/>
          <a:tileRect/>
        </a:gra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a:srcRect l="1330" t="1176" b="29399"/>
          <a:stretch/>
        </p:blipFill>
        <p:spPr>
          <a:xfrm>
            <a:off x="0" y="1"/>
            <a:ext cx="12192000" cy="6858000"/>
          </a:xfrm>
          <a:prstGeom prst="rect">
            <a:avLst/>
          </a:prstGeom>
        </p:spPr>
      </p:pic>
      <p:grpSp>
        <p:nvGrpSpPr>
          <p:cNvPr id="3" name="组合 2"/>
          <p:cNvGrpSpPr/>
          <p:nvPr userDrawn="1"/>
        </p:nvGrpSpPr>
        <p:grpSpPr>
          <a:xfrm>
            <a:off x="637972" y="416317"/>
            <a:ext cx="547016" cy="516743"/>
            <a:chOff x="294040" y="5195915"/>
            <a:chExt cx="1345131" cy="1327395"/>
          </a:xfrm>
        </p:grpSpPr>
        <p:sp>
          <p:nvSpPr>
            <p:cNvPr id="4" name="矩形 3"/>
            <p:cNvSpPr/>
            <p:nvPr userDrawn="1"/>
          </p:nvSpPr>
          <p:spPr>
            <a:xfrm>
              <a:off x="294040" y="5444554"/>
              <a:ext cx="1034472" cy="1078756"/>
            </a:xfrm>
            <a:prstGeom prst="rect">
              <a:avLst/>
            </a:prstGeom>
            <a:solidFill>
              <a:srgbClr val="0060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endParaRPr>
            </a:p>
          </p:txBody>
        </p:sp>
        <p:sp>
          <p:nvSpPr>
            <p:cNvPr id="5" name="矩形 4"/>
            <p:cNvSpPr/>
            <p:nvPr userDrawn="1"/>
          </p:nvSpPr>
          <p:spPr>
            <a:xfrm>
              <a:off x="1017852" y="5682389"/>
              <a:ext cx="621319" cy="603085"/>
            </a:xfrm>
            <a:prstGeom prst="rect">
              <a:avLst/>
            </a:prstGeom>
            <a:solidFill>
              <a:srgbClr val="C3D69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endParaRPr>
            </a:p>
          </p:txBody>
        </p:sp>
        <p:sp>
          <p:nvSpPr>
            <p:cNvPr id="6" name="矩形 5"/>
            <p:cNvSpPr/>
            <p:nvPr userDrawn="1"/>
          </p:nvSpPr>
          <p:spPr>
            <a:xfrm>
              <a:off x="668433" y="5195915"/>
              <a:ext cx="399673" cy="367556"/>
            </a:xfrm>
            <a:prstGeom prst="rect">
              <a:avLst/>
            </a:prstGeom>
            <a:solidFill>
              <a:srgbClr val="FFCC6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字魂105号-简雅黑" panose="00000500000000000000" pitchFamily="2" charset="-122"/>
                <a:ea typeface="字魂105号-简雅黑" panose="00000500000000000000" pitchFamily="2" charset="-122"/>
                <a:cs typeface="+mn-cs"/>
              </a:endParaRPr>
            </a:p>
          </p:txBody>
        </p:sp>
      </p:grpSp>
      <p:sp>
        <p:nvSpPr>
          <p:cNvPr id="7" name="内容占位符 6"/>
          <p:cNvSpPr>
            <a:spLocks noGrp="1"/>
          </p:cNvSpPr>
          <p:nvPr>
            <p:ph sz="quarter" idx="10"/>
          </p:nvPr>
        </p:nvSpPr>
        <p:spPr>
          <a:xfrm>
            <a:off x="1479336" y="487860"/>
            <a:ext cx="7380288" cy="681038"/>
          </a:xfrm>
        </p:spPr>
        <p:txBody>
          <a:bodyPr/>
          <a:lstStyle>
            <a:lvl1pPr marL="0" indent="0">
              <a:buNone/>
              <a:defRPr/>
            </a:lvl1pPr>
            <a:lvl2pPr marL="457200" indent="0">
              <a:buNone/>
              <a:defRPr/>
            </a:lvl2pPr>
          </a:lstStyle>
          <a:p>
            <a:pPr lvl="0"/>
            <a:r>
              <a:rPr lang="zh-CN" altLang="en-US" dirty="0"/>
              <a:t>单击此处编辑母版文本样式</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4179344-44FF-46B4-653F-C22B7077A14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7846" b="7846"/>
          <a:stretch/>
        </p:blipFill>
        <p:spPr>
          <a:xfrm>
            <a:off x="-3968" y="0"/>
            <a:ext cx="12192936" cy="6853094"/>
          </a:xfrm>
          <a:prstGeom prst="rect">
            <a:avLst/>
          </a:prstGeom>
        </p:spPr>
      </p:pic>
      <p:sp>
        <p:nvSpPr>
          <p:cNvPr id="232" name="íṧļiḋé">
            <a:extLst>
              <a:ext uri="{FF2B5EF4-FFF2-40B4-BE49-F238E27FC236}">
                <a16:creationId xmlns:a16="http://schemas.microsoft.com/office/drawing/2014/main" id="{138E8F8F-08DC-0168-0E38-95B813522220}"/>
              </a:ext>
            </a:extLst>
          </p:cNvPr>
          <p:cNvSpPr/>
          <p:nvPr userDrawn="1"/>
        </p:nvSpPr>
        <p:spPr>
          <a:xfrm flipH="1">
            <a:off x="2865184" y="0"/>
            <a:ext cx="9356670" cy="6858000"/>
          </a:xfrm>
          <a:prstGeom prst="rect">
            <a:avLst/>
          </a:prstGeom>
          <a:gradFill>
            <a:gsLst>
              <a:gs pos="14000">
                <a:schemeClr val="accent3">
                  <a:alpha val="85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4" name="iṧḷide">
            <a:extLst>
              <a:ext uri="{FF2B5EF4-FFF2-40B4-BE49-F238E27FC236}">
                <a16:creationId xmlns:a16="http://schemas.microsoft.com/office/drawing/2014/main" id="{EF189C06-1DBE-CE6D-E972-1AF5F092790A}"/>
              </a:ext>
            </a:extLst>
          </p:cNvPr>
          <p:cNvSpPr/>
          <p:nvPr userDrawn="1"/>
        </p:nvSpPr>
        <p:spPr>
          <a:xfrm>
            <a:off x="0" y="2311382"/>
            <a:ext cx="7765143" cy="3276678"/>
          </a:xfrm>
          <a:prstGeom prst="snip2DiagRect">
            <a:avLst>
              <a:gd name="adj1" fmla="val 0"/>
              <a:gd name="adj2" fmla="val 12781"/>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副标题 9">
            <a:extLst>
              <a:ext uri="{FF2B5EF4-FFF2-40B4-BE49-F238E27FC236}">
                <a16:creationId xmlns:a16="http://schemas.microsoft.com/office/drawing/2014/main" id="{1FFFE317-8D93-2C92-333D-D5503D213409}"/>
              </a:ext>
            </a:extLst>
          </p:cNvPr>
          <p:cNvSpPr>
            <a:spLocks noGrp="1"/>
          </p:cNvSpPr>
          <p:nvPr>
            <p:ph type="subTitle" idx="1"/>
          </p:nvPr>
        </p:nvSpPr>
        <p:spPr>
          <a:xfrm>
            <a:off x="653126" y="4852004"/>
            <a:ext cx="6081503" cy="400110"/>
          </a:xfrm>
          <a:prstGeom prst="rect">
            <a:avLst/>
          </a:prstGeom>
        </p:spPr>
        <p:txBody>
          <a:bodyPr wrap="square">
            <a:spAutoFit/>
          </a:bodyPr>
          <a:lstStyle>
            <a:lvl1pPr marL="0" indent="0">
              <a:lnSpc>
                <a:spcPct val="100000"/>
              </a:lnSpc>
              <a:buNone/>
              <a:defRPr sz="2000">
                <a:latin typeface="+mj-lt"/>
              </a:defRPr>
            </a:lvl1pPr>
          </a:lstStyle>
          <a:p>
            <a:pPr lvl="0"/>
            <a:r>
              <a:rPr lang="en-US" dirty="0"/>
              <a:t>You can enter subtitle here</a:t>
            </a:r>
          </a:p>
        </p:txBody>
      </p:sp>
      <p:sp>
        <p:nvSpPr>
          <p:cNvPr id="11" name="标题 10">
            <a:extLst>
              <a:ext uri="{FF2B5EF4-FFF2-40B4-BE49-F238E27FC236}">
                <a16:creationId xmlns:a16="http://schemas.microsoft.com/office/drawing/2014/main" id="{E523AE3A-90CD-36F0-19FE-DA190B2D9F65}"/>
              </a:ext>
            </a:extLst>
          </p:cNvPr>
          <p:cNvSpPr>
            <a:spLocks noGrp="1"/>
          </p:cNvSpPr>
          <p:nvPr>
            <p:ph type="title" hasCustomPrompt="1"/>
          </p:nvPr>
        </p:nvSpPr>
        <p:spPr>
          <a:xfrm>
            <a:off x="653126" y="2406295"/>
            <a:ext cx="5979903" cy="2242513"/>
          </a:xfrm>
          <a:prstGeom prst="rect">
            <a:avLst/>
          </a:prstGeom>
        </p:spPr>
        <p:txBody>
          <a:bodyPr anchor="b">
            <a:noAutofit/>
          </a:bodyPr>
          <a:lstStyle>
            <a:lvl1pPr>
              <a:lnSpc>
                <a:spcPct val="100000"/>
              </a:lnSpc>
              <a:defRPr sz="4800"/>
            </a:lvl1pPr>
          </a:lstStyle>
          <a:p>
            <a:pPr lvl="0"/>
            <a:r>
              <a:rPr lang="en-US" altLang="zh-CN" dirty="0" err="1"/>
              <a:t>OfficePLUS</a:t>
            </a:r>
            <a:r>
              <a:rPr lang="en-US" dirty="0"/>
              <a:t>PowerPoint Standard Template</a:t>
            </a:r>
          </a:p>
        </p:txBody>
      </p:sp>
      <p:grpSp>
        <p:nvGrpSpPr>
          <p:cNvPr id="4" name="组合 3">
            <a:extLst>
              <a:ext uri="{FF2B5EF4-FFF2-40B4-BE49-F238E27FC236}">
                <a16:creationId xmlns:a16="http://schemas.microsoft.com/office/drawing/2014/main" id="{F2D7CA94-8DE3-06C6-29B9-24E1297965FB}"/>
              </a:ext>
            </a:extLst>
          </p:cNvPr>
          <p:cNvGrpSpPr/>
          <p:nvPr userDrawn="1"/>
        </p:nvGrpSpPr>
        <p:grpSpPr>
          <a:xfrm>
            <a:off x="653126" y="596314"/>
            <a:ext cx="2378134" cy="372918"/>
            <a:chOff x="4405" y="4703"/>
            <a:chExt cx="10379" cy="1393"/>
          </a:xfrm>
        </p:grpSpPr>
        <p:grpSp>
          <p:nvGrpSpPr>
            <p:cNvPr id="5" name="组合 4">
              <a:extLst>
                <a:ext uri="{FF2B5EF4-FFF2-40B4-BE49-F238E27FC236}">
                  <a16:creationId xmlns:a16="http://schemas.microsoft.com/office/drawing/2014/main" id="{73DE58BC-D369-E7B6-4748-384CB9F920D1}"/>
                </a:ext>
              </a:extLst>
            </p:cNvPr>
            <p:cNvGrpSpPr/>
            <p:nvPr/>
          </p:nvGrpSpPr>
          <p:grpSpPr>
            <a:xfrm>
              <a:off x="4405" y="4703"/>
              <a:ext cx="3400" cy="1393"/>
              <a:chOff x="2809350" y="2858688"/>
              <a:chExt cx="2158319" cy="884802"/>
            </a:xfrm>
          </p:grpSpPr>
          <p:sp>
            <p:nvSpPr>
              <p:cNvPr id="19" name="Freeform 62">
                <a:extLst>
                  <a:ext uri="{FF2B5EF4-FFF2-40B4-BE49-F238E27FC236}">
                    <a16:creationId xmlns:a16="http://schemas.microsoft.com/office/drawing/2014/main" id="{DF1F378D-D4E3-49AF-A3CB-9927C9F2360C}"/>
                  </a:ext>
                </a:extLst>
              </p:cNvPr>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20" name="Freeform 63">
                <a:extLst>
                  <a:ext uri="{FF2B5EF4-FFF2-40B4-BE49-F238E27FC236}">
                    <a16:creationId xmlns:a16="http://schemas.microsoft.com/office/drawing/2014/main" id="{983A66E1-D3DD-292C-F6C0-5BA53A4E7D6F}"/>
                  </a:ext>
                </a:extLst>
              </p:cNvPr>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23" name="Freeform 67">
                <a:extLst>
                  <a:ext uri="{FF2B5EF4-FFF2-40B4-BE49-F238E27FC236}">
                    <a16:creationId xmlns:a16="http://schemas.microsoft.com/office/drawing/2014/main" id="{06EEA49F-2C56-2DED-A672-85CB2F17C89E}"/>
                  </a:ext>
                </a:extLst>
              </p:cNvPr>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grpSp>
        <p:grpSp>
          <p:nvGrpSpPr>
            <p:cNvPr id="6" name="组合 5">
              <a:extLst>
                <a:ext uri="{FF2B5EF4-FFF2-40B4-BE49-F238E27FC236}">
                  <a16:creationId xmlns:a16="http://schemas.microsoft.com/office/drawing/2014/main" id="{116AFF33-79F8-6F43-AC5D-28B248C50615}"/>
                </a:ext>
              </a:extLst>
            </p:cNvPr>
            <p:cNvGrpSpPr/>
            <p:nvPr/>
          </p:nvGrpSpPr>
          <p:grpSpPr>
            <a:xfrm>
              <a:off x="7878" y="4888"/>
              <a:ext cx="6906" cy="1062"/>
              <a:chOff x="5019428" y="2976185"/>
              <a:chExt cx="4389099" cy="674611"/>
            </a:xfrm>
            <a:solidFill>
              <a:srgbClr val="333333"/>
            </a:solidFill>
          </p:grpSpPr>
          <p:sp>
            <p:nvSpPr>
              <p:cNvPr id="7" name="Freeform 64">
                <a:extLst>
                  <a:ext uri="{FF2B5EF4-FFF2-40B4-BE49-F238E27FC236}">
                    <a16:creationId xmlns:a16="http://schemas.microsoft.com/office/drawing/2014/main" id="{B6393501-00EC-EF3A-4394-6E7E028BC5B5}"/>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8" name="Freeform 65">
                <a:extLst>
                  <a:ext uri="{FF2B5EF4-FFF2-40B4-BE49-F238E27FC236}">
                    <a16:creationId xmlns:a16="http://schemas.microsoft.com/office/drawing/2014/main" id="{A0889E91-D996-8DD2-317D-82E4ECCED923}"/>
                  </a:ext>
                </a:extLst>
              </p:cNvPr>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9" name="Freeform 66">
                <a:extLst>
                  <a:ext uri="{FF2B5EF4-FFF2-40B4-BE49-F238E27FC236}">
                    <a16:creationId xmlns:a16="http://schemas.microsoft.com/office/drawing/2014/main" id="{E49642B8-3239-2A75-FB08-8A5CBAB52000}"/>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12" name="Freeform 68">
                <a:extLst>
                  <a:ext uri="{FF2B5EF4-FFF2-40B4-BE49-F238E27FC236}">
                    <a16:creationId xmlns:a16="http://schemas.microsoft.com/office/drawing/2014/main" id="{EA69A6EB-2B13-F0A0-7EAF-70814B5B3962}"/>
                  </a:ext>
                </a:extLst>
              </p:cNvPr>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13" name="Freeform 69">
                <a:extLst>
                  <a:ext uri="{FF2B5EF4-FFF2-40B4-BE49-F238E27FC236}">
                    <a16:creationId xmlns:a16="http://schemas.microsoft.com/office/drawing/2014/main" id="{AF0AAD55-C67A-AE7D-82FC-63588848D91A}"/>
                  </a:ext>
                </a:extLst>
              </p:cNvPr>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14" name="Freeform 70">
                <a:extLst>
                  <a:ext uri="{FF2B5EF4-FFF2-40B4-BE49-F238E27FC236}">
                    <a16:creationId xmlns:a16="http://schemas.microsoft.com/office/drawing/2014/main" id="{68A6E734-DCEB-E805-6E57-33E4C7210353}"/>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15" name="Freeform 72">
                <a:extLst>
                  <a:ext uri="{FF2B5EF4-FFF2-40B4-BE49-F238E27FC236}">
                    <a16:creationId xmlns:a16="http://schemas.microsoft.com/office/drawing/2014/main" id="{0882FB08-B816-8ABD-BBEF-41709B0A0F8F}"/>
                  </a:ext>
                </a:extLst>
              </p:cNvPr>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16" name="Freeform 74">
                <a:extLst>
                  <a:ext uri="{FF2B5EF4-FFF2-40B4-BE49-F238E27FC236}">
                    <a16:creationId xmlns:a16="http://schemas.microsoft.com/office/drawing/2014/main" id="{1140FDED-1E43-0810-C7E9-19A382C05A90}"/>
                  </a:ext>
                </a:extLst>
              </p:cNvPr>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17" name="Freeform 75">
                <a:extLst>
                  <a:ext uri="{FF2B5EF4-FFF2-40B4-BE49-F238E27FC236}">
                    <a16:creationId xmlns:a16="http://schemas.microsoft.com/office/drawing/2014/main" id="{ACFBDE52-64C0-1EA1-A17B-612603D0EFD3}"/>
                  </a:ext>
                </a:extLst>
              </p:cNvPr>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sp>
            <p:nvSpPr>
              <p:cNvPr id="18" name="Freeform 117">
                <a:extLst>
                  <a:ext uri="{FF2B5EF4-FFF2-40B4-BE49-F238E27FC236}">
                    <a16:creationId xmlns:a16="http://schemas.microsoft.com/office/drawing/2014/main" id="{9F03A22C-ED38-D8AF-1E3B-E5DEA354ECAB}"/>
                  </a:ext>
                </a:extLst>
              </p:cNvPr>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grpFill/>
              <a:ln>
                <a:noFill/>
              </a:ln>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rgbClr val="333333"/>
                  </a:solidFill>
                  <a:latin typeface="汉仪书宋二简" panose="02010600000101010101" charset="-122"/>
                </a:endParaRPr>
              </a:p>
            </p:txBody>
          </p:sp>
        </p:grpSp>
      </p:grpSp>
    </p:spTree>
    <p:extLst>
      <p:ext uri="{BB962C8B-B14F-4D97-AF65-F5344CB8AC3E}">
        <p14:creationId xmlns:p14="http://schemas.microsoft.com/office/powerpoint/2010/main" val="471260646"/>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6A72C740-92A7-DF9A-9BAF-9DC3522159B0}"/>
              </a:ext>
            </a:extLst>
          </p:cNvPr>
          <p:cNvSpPr>
            <a:spLocks noGrp="1"/>
          </p:cNvSpPr>
          <p:nvPr>
            <p:ph type="title" hasCustomPrompt="1"/>
          </p:nvPr>
        </p:nvSpPr>
        <p:spPr>
          <a:xfrm>
            <a:off x="660400" y="0"/>
            <a:ext cx="10858500" cy="1028700"/>
          </a:xfrm>
          <a:prstGeom prst="rect">
            <a:avLst/>
          </a:prstGeom>
        </p:spPr>
        <p:txBody>
          <a:bodyPr anchor="b">
            <a:normAutofit/>
          </a:bodyPr>
          <a:lstStyle>
            <a:lvl1pPr>
              <a:lnSpc>
                <a:spcPct val="100000"/>
              </a:lnSpc>
              <a:defRPr>
                <a:solidFill>
                  <a:schemeClr val="accent1"/>
                </a:solidFill>
              </a:defRPr>
            </a:lvl1pPr>
          </a:lstStyle>
          <a:p>
            <a:r>
              <a:rPr lang="en-US" altLang="zh-CN" dirty="0"/>
              <a:t>Click to edit title</a:t>
            </a:r>
            <a:endParaRPr lang="en-US" dirty="0"/>
          </a:p>
        </p:txBody>
      </p:sp>
      <p:sp>
        <p:nvSpPr>
          <p:cNvPr id="8" name="内容占位符 7">
            <a:extLst>
              <a:ext uri="{FF2B5EF4-FFF2-40B4-BE49-F238E27FC236}">
                <a16:creationId xmlns:a16="http://schemas.microsoft.com/office/drawing/2014/main" id="{A8EC8488-3F43-EFCA-EFDD-F85C3793AF14}"/>
              </a:ext>
            </a:extLst>
          </p:cNvPr>
          <p:cNvSpPr>
            <a:spLocks noGrp="1"/>
          </p:cNvSpPr>
          <p:nvPr>
            <p:ph idx="1"/>
          </p:nvPr>
        </p:nvSpPr>
        <p:spPr>
          <a:xfrm>
            <a:off x="660400" y="1130300"/>
            <a:ext cx="10858500" cy="5003800"/>
          </a:xfrm>
          <a:prstGeom prst="rect">
            <a:avLst/>
          </a:prstGeom>
        </p:spPr>
        <p:txBody>
          <a:bodyPr vert="horz" lIns="91440" tIns="45720" rIns="91440" bIns="45720" rtlCol="0">
            <a:normAutofit/>
          </a:bodyPr>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Tree>
    <p:extLst>
      <p:ext uri="{BB962C8B-B14F-4D97-AF65-F5344CB8AC3E}">
        <p14:creationId xmlns:p14="http://schemas.microsoft.com/office/powerpoint/2010/main" val="221185035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bg>
      <p:bgPr>
        <a:solidFill>
          <a:schemeClr val="bg1"/>
        </a:solidFill>
        <a:effectLst/>
      </p:bgPr>
    </p:bg>
    <p:spTree>
      <p:nvGrpSpPr>
        <p:cNvPr id="1" name=""/>
        <p:cNvGrpSpPr/>
        <p:nvPr/>
      </p:nvGrpSpPr>
      <p:grpSpPr>
        <a:xfrm>
          <a:off x="0" y="0"/>
          <a:ext cx="0" cy="0"/>
          <a:chOff x="0" y="0"/>
          <a:chExt cx="0" cy="0"/>
        </a:xfrm>
      </p:grpSpPr>
      <p:sp>
        <p:nvSpPr>
          <p:cNvPr id="3" name="ïšlíḑe">
            <a:extLst>
              <a:ext uri="{FF2B5EF4-FFF2-40B4-BE49-F238E27FC236}">
                <a16:creationId xmlns:a16="http://schemas.microsoft.com/office/drawing/2014/main" id="{7BC53B92-BEC4-EDF8-5583-A91F2DC83A1C}"/>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iṩḻiḋè">
            <a:extLst>
              <a:ext uri="{FF2B5EF4-FFF2-40B4-BE49-F238E27FC236}">
                <a16:creationId xmlns:a16="http://schemas.microsoft.com/office/drawing/2014/main" id="{E52402FD-35D2-5396-D561-79F7AE9F9E79}"/>
              </a:ext>
            </a:extLst>
          </p:cNvPr>
          <p:cNvSpPr/>
          <p:nvPr userDrawn="1"/>
        </p:nvSpPr>
        <p:spPr>
          <a:xfrm>
            <a:off x="209550" y="228600"/>
            <a:ext cx="11772900" cy="6400800"/>
          </a:xfrm>
          <a:prstGeom prst="round2DiagRect">
            <a:avLst>
              <a:gd name="adj1" fmla="val 5655"/>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5">
            <a:extLst>
              <a:ext uri="{FF2B5EF4-FFF2-40B4-BE49-F238E27FC236}">
                <a16:creationId xmlns:a16="http://schemas.microsoft.com/office/drawing/2014/main" id="{9CBEEAB1-2C1B-C62D-038E-E636BA28DFD0}"/>
              </a:ext>
            </a:extLst>
          </p:cNvPr>
          <p:cNvSpPr>
            <a:spLocks noGrp="1"/>
          </p:cNvSpPr>
          <p:nvPr>
            <p:ph type="title" hasCustomPrompt="1"/>
          </p:nvPr>
        </p:nvSpPr>
        <p:spPr>
          <a:xfrm>
            <a:off x="660400" y="1130300"/>
            <a:ext cx="3960000" cy="1442496"/>
          </a:xfrm>
          <a:prstGeom prst="rect">
            <a:avLst/>
          </a:prstGeom>
        </p:spPr>
        <p:txBody>
          <a:bodyPr wrap="square" anchor="t">
            <a:noAutofit/>
          </a:bodyPr>
          <a:lstStyle>
            <a:lvl1pPr>
              <a:lnSpc>
                <a:spcPct val="100000"/>
              </a:lnSpc>
              <a:defRPr sz="7200">
                <a:solidFill>
                  <a:schemeClr val="accent1"/>
                </a:solidFill>
              </a:defRPr>
            </a:lvl1pPr>
          </a:lstStyle>
          <a:p>
            <a:r>
              <a:rPr lang="en-US" altLang="zh-CN" dirty="0"/>
              <a:t>Contents</a:t>
            </a:r>
            <a:endParaRPr lang="en-US" dirty="0"/>
          </a:p>
        </p:txBody>
      </p:sp>
    </p:spTree>
    <p:extLst>
      <p:ext uri="{BB962C8B-B14F-4D97-AF65-F5344CB8AC3E}">
        <p14:creationId xmlns:p14="http://schemas.microsoft.com/office/powerpoint/2010/main" val="297791841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BC962B4-76D8-2D4C-E3EA-010CEF41C9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9120" r="25197" b="7909"/>
          <a:stretch/>
        </p:blipFill>
        <p:spPr>
          <a:xfrm>
            <a:off x="-1" y="0"/>
            <a:ext cx="12192001" cy="6858000"/>
          </a:xfrm>
          <a:prstGeom prst="rect">
            <a:avLst/>
          </a:prstGeom>
        </p:spPr>
      </p:pic>
      <p:sp>
        <p:nvSpPr>
          <p:cNvPr id="10" name="í$lidè">
            <a:extLst>
              <a:ext uri="{FF2B5EF4-FFF2-40B4-BE49-F238E27FC236}">
                <a16:creationId xmlns:a16="http://schemas.microsoft.com/office/drawing/2014/main" id="{43534286-C21C-DA01-C83C-960B156471F8}"/>
              </a:ext>
            </a:extLst>
          </p:cNvPr>
          <p:cNvSpPr/>
          <p:nvPr userDrawn="1"/>
        </p:nvSpPr>
        <p:spPr>
          <a:xfrm flipH="1">
            <a:off x="5376769" y="0"/>
            <a:ext cx="6815231" cy="6858000"/>
          </a:xfrm>
          <a:prstGeom prst="rect">
            <a:avLst/>
          </a:prstGeom>
          <a:gradFill>
            <a:gsLst>
              <a:gs pos="14000">
                <a:schemeClr val="accent3">
                  <a:alpha val="58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îşḷïḋe">
            <a:extLst>
              <a:ext uri="{FF2B5EF4-FFF2-40B4-BE49-F238E27FC236}">
                <a16:creationId xmlns:a16="http://schemas.microsoft.com/office/drawing/2014/main" id="{1C840FAA-8EDA-EF68-3DDA-28D5F7EB510A}"/>
              </a:ext>
            </a:extLst>
          </p:cNvPr>
          <p:cNvSpPr/>
          <p:nvPr userDrawn="1"/>
        </p:nvSpPr>
        <p:spPr>
          <a:xfrm>
            <a:off x="1624013" y="2515956"/>
            <a:ext cx="8931275" cy="3184988"/>
          </a:xfrm>
          <a:prstGeom prst="snip2DiagRect">
            <a:avLst>
              <a:gd name="adj1" fmla="val 0"/>
              <a:gd name="adj2" fmla="val 14487"/>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文本占位符 7">
            <a:extLst>
              <a:ext uri="{FF2B5EF4-FFF2-40B4-BE49-F238E27FC236}">
                <a16:creationId xmlns:a16="http://schemas.microsoft.com/office/drawing/2014/main" id="{3A91A8F6-7E6F-F7E7-266F-5D493D8F9D04}"/>
              </a:ext>
            </a:extLst>
          </p:cNvPr>
          <p:cNvSpPr>
            <a:spLocks noGrp="1"/>
          </p:cNvSpPr>
          <p:nvPr>
            <p:ph type="body" sz="quarter" idx="14" hasCustomPrompt="1"/>
          </p:nvPr>
        </p:nvSpPr>
        <p:spPr>
          <a:xfrm>
            <a:off x="1895475" y="2762071"/>
            <a:ext cx="8388350" cy="1200329"/>
          </a:xfrm>
          <a:prstGeom prst="rect">
            <a:avLst/>
          </a:prstGeom>
        </p:spPr>
        <p:txBody>
          <a:bodyPr wrap="none" anchor="t">
            <a:normAutofit/>
          </a:bodyPr>
          <a:lstStyle>
            <a:lvl1pPr marL="0" indent="0" algn="ctr">
              <a:lnSpc>
                <a:spcPct val="100000"/>
              </a:lnSpc>
              <a:buNone/>
              <a:defRPr sz="7200" b="1">
                <a:latin typeface="+mj-lt"/>
              </a:defRPr>
            </a:lvl1pPr>
          </a:lstStyle>
          <a:p>
            <a:pPr lvl="0"/>
            <a:r>
              <a:rPr lang="en-US" altLang="zh-CN" dirty="0"/>
              <a:t>01</a:t>
            </a:r>
            <a:endParaRPr lang="en-US" dirty="0"/>
          </a:p>
        </p:txBody>
      </p:sp>
      <p:sp>
        <p:nvSpPr>
          <p:cNvPr id="18" name="文本占位符 17">
            <a:extLst>
              <a:ext uri="{FF2B5EF4-FFF2-40B4-BE49-F238E27FC236}">
                <a16:creationId xmlns:a16="http://schemas.microsoft.com/office/drawing/2014/main" id="{0A7E0969-798D-D80E-741A-8C49221B3313}"/>
              </a:ext>
            </a:extLst>
          </p:cNvPr>
          <p:cNvSpPr>
            <a:spLocks noGrp="1"/>
          </p:cNvSpPr>
          <p:nvPr>
            <p:ph type="body" sz="quarter" idx="20" hasCustomPrompt="1"/>
          </p:nvPr>
        </p:nvSpPr>
        <p:spPr>
          <a:xfrm>
            <a:off x="1895475" y="4771024"/>
            <a:ext cx="8388350" cy="817381"/>
          </a:xfrm>
          <a:prstGeom prst="rect">
            <a:avLst/>
          </a:prstGeom>
        </p:spPr>
        <p:txBody>
          <a:bodyPr anchor="t">
            <a:normAutofit/>
          </a:bodyPr>
          <a:lstStyle>
            <a:lvl1pPr marL="0" indent="0" algn="ctr">
              <a:lnSpc>
                <a:spcPct val="130000"/>
              </a:lnSpc>
              <a:buFont typeface="+mj-lt"/>
              <a:buNone/>
              <a:defRPr sz="1800" b="0">
                <a:solidFill>
                  <a:schemeClr val="tx1"/>
                </a:solidFill>
                <a:latin typeface="+mn-lt"/>
              </a:defRPr>
            </a:lvl1pPr>
          </a:lstStyle>
          <a:p>
            <a:pPr lvl="0"/>
            <a:r>
              <a:rPr lang="en-US" dirty="0"/>
              <a:t>Click to edit </a:t>
            </a:r>
            <a:r>
              <a:rPr lang="en-US" altLang="zh-CN" dirty="0"/>
              <a:t>text</a:t>
            </a:r>
            <a:endParaRPr lang="en-US" dirty="0"/>
          </a:p>
        </p:txBody>
      </p:sp>
      <p:sp>
        <p:nvSpPr>
          <p:cNvPr id="5" name="标题 4">
            <a:extLst>
              <a:ext uri="{FF2B5EF4-FFF2-40B4-BE49-F238E27FC236}">
                <a16:creationId xmlns:a16="http://schemas.microsoft.com/office/drawing/2014/main" id="{6F1F26C4-592C-CEEA-3C5D-8EF0724C6CF1}"/>
              </a:ext>
            </a:extLst>
          </p:cNvPr>
          <p:cNvSpPr>
            <a:spLocks noGrp="1"/>
          </p:cNvSpPr>
          <p:nvPr>
            <p:ph type="title" hasCustomPrompt="1"/>
          </p:nvPr>
        </p:nvSpPr>
        <p:spPr>
          <a:xfrm>
            <a:off x="1895475" y="3867150"/>
            <a:ext cx="8388350" cy="827674"/>
          </a:xfrm>
          <a:prstGeom prst="rect">
            <a:avLst/>
          </a:prstGeom>
        </p:spPr>
        <p:txBody>
          <a:bodyPr>
            <a:noAutofit/>
          </a:bodyPr>
          <a:lstStyle>
            <a:lvl1pPr algn="ctr">
              <a:lnSpc>
                <a:spcPct val="100000"/>
              </a:lnSpc>
              <a:defRPr sz="4400"/>
            </a:lvl1pPr>
          </a:lstStyle>
          <a:p>
            <a:r>
              <a:rPr lang="en-US" altLang="zh-CN" dirty="0"/>
              <a:t>Click to edit title</a:t>
            </a:r>
            <a:endParaRPr lang="en-US" dirty="0"/>
          </a:p>
        </p:txBody>
      </p:sp>
    </p:spTree>
    <p:extLst>
      <p:ext uri="{BB962C8B-B14F-4D97-AF65-F5344CB8AC3E}">
        <p14:creationId xmlns:p14="http://schemas.microsoft.com/office/powerpoint/2010/main" val="66265345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03EE77B9-719A-1B1D-750E-DA7C9C3B2B78}"/>
              </a:ext>
            </a:extLst>
          </p:cNvPr>
          <p:cNvGrpSpPr/>
          <p:nvPr userDrawn="1"/>
        </p:nvGrpSpPr>
        <p:grpSpPr>
          <a:xfrm>
            <a:off x="1" y="0"/>
            <a:ext cx="12191999" cy="6858000"/>
            <a:chOff x="1" y="0"/>
            <a:chExt cx="12191999" cy="6858000"/>
          </a:xfrm>
        </p:grpSpPr>
        <p:sp>
          <p:nvSpPr>
            <p:cNvPr id="12" name="isľiḍé">
              <a:extLst>
                <a:ext uri="{FF2B5EF4-FFF2-40B4-BE49-F238E27FC236}">
                  <a16:creationId xmlns:a16="http://schemas.microsoft.com/office/drawing/2014/main" id="{0B20B618-DF0F-D910-1CFD-3652843A5973}"/>
                </a:ext>
              </a:extLst>
            </p:cNvPr>
            <p:cNvSpPr/>
            <p:nvPr userDrawn="1"/>
          </p:nvSpPr>
          <p:spPr>
            <a:xfrm>
              <a:off x="10987314" y="6235700"/>
              <a:ext cx="1204686" cy="622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ïṧ1ïḑê">
              <a:extLst>
                <a:ext uri="{FF2B5EF4-FFF2-40B4-BE49-F238E27FC236}">
                  <a16:creationId xmlns:a16="http://schemas.microsoft.com/office/drawing/2014/main" id="{AEAD8D0B-D859-087C-4C1A-C85F9094913D}"/>
                </a:ext>
              </a:extLst>
            </p:cNvPr>
            <p:cNvSpPr/>
            <p:nvPr userDrawn="1"/>
          </p:nvSpPr>
          <p:spPr>
            <a:xfrm>
              <a:off x="1" y="5937813"/>
              <a:ext cx="986483" cy="920187"/>
            </a:xfrm>
            <a:prstGeom prst="corner">
              <a:avLst>
                <a:gd name="adj1" fmla="val 15204"/>
                <a:gd name="adj2" fmla="val 183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îŝ1iḓé">
              <a:extLst>
                <a:ext uri="{FF2B5EF4-FFF2-40B4-BE49-F238E27FC236}">
                  <a16:creationId xmlns:a16="http://schemas.microsoft.com/office/drawing/2014/main" id="{37FA4CE5-70F7-63F5-A448-5BB269A39BAE}"/>
                </a:ext>
              </a:extLst>
            </p:cNvPr>
            <p:cNvSpPr/>
            <p:nvPr userDrawn="1"/>
          </p:nvSpPr>
          <p:spPr>
            <a:xfrm>
              <a:off x="12032343" y="0"/>
              <a:ext cx="159657" cy="12732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ïŝļíḍé">
              <a:extLst>
                <a:ext uri="{FF2B5EF4-FFF2-40B4-BE49-F238E27FC236}">
                  <a16:creationId xmlns:a16="http://schemas.microsoft.com/office/drawing/2014/main" id="{4A5966AC-1320-4BDA-1F66-D3AB2602AEBE}"/>
                </a:ext>
              </a:extLst>
            </p:cNvPr>
            <p:cNvSpPr/>
            <p:nvPr userDrawn="1"/>
          </p:nvSpPr>
          <p:spPr>
            <a:xfrm>
              <a:off x="11529106" y="347456"/>
              <a:ext cx="290285" cy="290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îSḻíḋé">
              <a:extLst>
                <a:ext uri="{FF2B5EF4-FFF2-40B4-BE49-F238E27FC236}">
                  <a16:creationId xmlns:a16="http://schemas.microsoft.com/office/drawing/2014/main" id="{1C6F0CFF-5976-4F71-F2C1-DF8A51F019EF}"/>
                </a:ext>
              </a:extLst>
            </p:cNvPr>
            <p:cNvSpPr/>
            <p:nvPr userDrawn="1"/>
          </p:nvSpPr>
          <p:spPr>
            <a:xfrm>
              <a:off x="10906399" y="514350"/>
              <a:ext cx="161830" cy="1618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标题 8">
            <a:extLst>
              <a:ext uri="{FF2B5EF4-FFF2-40B4-BE49-F238E27FC236}">
                <a16:creationId xmlns:a16="http://schemas.microsoft.com/office/drawing/2014/main" id="{6A72C740-92A7-DF9A-9BAF-9DC3522159B0}"/>
              </a:ext>
            </a:extLst>
          </p:cNvPr>
          <p:cNvSpPr>
            <a:spLocks noGrp="1"/>
          </p:cNvSpPr>
          <p:nvPr userDrawn="1">
            <p:ph type="title" hasCustomPrompt="1"/>
          </p:nvPr>
        </p:nvSpPr>
        <p:spPr>
          <a:xfrm>
            <a:off x="660400" y="0"/>
            <a:ext cx="10858500" cy="1028700"/>
          </a:xfrm>
          <a:prstGeom prst="rect">
            <a:avLst/>
          </a:prstGeom>
        </p:spPr>
        <p:txBody>
          <a:bodyPr anchor="b">
            <a:normAutofit/>
          </a:bodyPr>
          <a:lstStyle>
            <a:lvl1pPr>
              <a:lnSpc>
                <a:spcPct val="100000"/>
              </a:lnSpc>
              <a:defRPr>
                <a:solidFill>
                  <a:schemeClr val="accent1"/>
                </a:solidFill>
              </a:defRPr>
            </a:lvl1pPr>
          </a:lstStyle>
          <a:p>
            <a:r>
              <a:rPr lang="en-US" altLang="zh-CN"/>
              <a:t>Click to edit title</a:t>
            </a:r>
            <a:endParaRPr lang="en-US"/>
          </a:p>
        </p:txBody>
      </p:sp>
    </p:spTree>
    <p:extLst>
      <p:ext uri="{BB962C8B-B14F-4D97-AF65-F5344CB8AC3E}">
        <p14:creationId xmlns:p14="http://schemas.microsoft.com/office/powerpoint/2010/main" val="158455962"/>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AECE7-DB2D-ADC1-3936-9D76F16C6318}"/>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3833476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2A88C8"/>
        </a:solid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25DDBF5-08FC-CD4F-28A3-3161C0B38E0D}"/>
              </a:ext>
            </a:extLst>
          </p:cNvPr>
          <p:cNvSpPr/>
          <p:nvPr userDrawn="1"/>
        </p:nvSpPr>
        <p:spPr>
          <a:xfrm>
            <a:off x="457200" y="434139"/>
            <a:ext cx="11277600" cy="5989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025418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1"/>
        </a:solidFill>
        <a:effectLst/>
      </p:bgPr>
    </p:bg>
    <p:spTree>
      <p:nvGrpSpPr>
        <p:cNvPr id="1" name=""/>
        <p:cNvGrpSpPr/>
        <p:nvPr/>
      </p:nvGrpSpPr>
      <p:grpSpPr>
        <a:xfrm>
          <a:off x="0" y="0"/>
          <a:ext cx="0" cy="0"/>
          <a:chOff x="0" y="0"/>
          <a:chExt cx="0" cy="0"/>
        </a:xfrm>
      </p:grpSpPr>
      <p:pic>
        <p:nvPicPr>
          <p:cNvPr id="3" name="图片 2" descr="城市的风景&#10;&#10;描述已自动生成">
            <a:extLst>
              <a:ext uri="{FF2B5EF4-FFF2-40B4-BE49-F238E27FC236}">
                <a16:creationId xmlns:a16="http://schemas.microsoft.com/office/drawing/2014/main" id="{C2C5612D-727F-86A0-4BB2-C8E3EE1692E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8375" r="10989" b="6521"/>
          <a:stretch/>
        </p:blipFill>
        <p:spPr>
          <a:xfrm>
            <a:off x="0" y="0"/>
            <a:ext cx="12192000" cy="6858000"/>
          </a:xfrm>
          <a:prstGeom prst="rect">
            <a:avLst/>
          </a:prstGeom>
        </p:spPr>
      </p:pic>
      <p:sp>
        <p:nvSpPr>
          <p:cNvPr id="8" name="iśḷídè">
            <a:extLst>
              <a:ext uri="{FF2B5EF4-FFF2-40B4-BE49-F238E27FC236}">
                <a16:creationId xmlns:a16="http://schemas.microsoft.com/office/drawing/2014/main" id="{0FC6E1F2-9640-7F88-3931-AE789A757234}"/>
              </a:ext>
            </a:extLst>
          </p:cNvPr>
          <p:cNvSpPr/>
          <p:nvPr userDrawn="1"/>
        </p:nvSpPr>
        <p:spPr>
          <a:xfrm flipH="1">
            <a:off x="5376769" y="0"/>
            <a:ext cx="6815231" cy="6858000"/>
          </a:xfrm>
          <a:prstGeom prst="rect">
            <a:avLst/>
          </a:prstGeom>
          <a:gradFill>
            <a:gsLst>
              <a:gs pos="14000">
                <a:schemeClr val="accent3">
                  <a:alpha val="58000"/>
                </a:schemeClr>
              </a:gs>
              <a:gs pos="100000">
                <a:schemeClr val="tx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ïṧlídê">
            <a:extLst>
              <a:ext uri="{FF2B5EF4-FFF2-40B4-BE49-F238E27FC236}">
                <a16:creationId xmlns:a16="http://schemas.microsoft.com/office/drawing/2014/main" id="{2109CB6B-6C29-F795-800F-FE66A804B3D7}"/>
              </a:ext>
            </a:extLst>
          </p:cNvPr>
          <p:cNvSpPr/>
          <p:nvPr userDrawn="1"/>
        </p:nvSpPr>
        <p:spPr>
          <a:xfrm>
            <a:off x="0" y="2751108"/>
            <a:ext cx="8280000" cy="2382093"/>
          </a:xfrm>
          <a:prstGeom prst="snip2DiagRect">
            <a:avLst>
              <a:gd name="adj1" fmla="val 0"/>
              <a:gd name="adj2" fmla="val 16181"/>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标题 10">
            <a:extLst>
              <a:ext uri="{FF2B5EF4-FFF2-40B4-BE49-F238E27FC236}">
                <a16:creationId xmlns:a16="http://schemas.microsoft.com/office/drawing/2014/main" id="{E523AE3A-90CD-36F0-19FE-DA190B2D9F65}"/>
              </a:ext>
            </a:extLst>
          </p:cNvPr>
          <p:cNvSpPr>
            <a:spLocks noGrp="1"/>
          </p:cNvSpPr>
          <p:nvPr>
            <p:ph type="title" hasCustomPrompt="1"/>
          </p:nvPr>
        </p:nvSpPr>
        <p:spPr>
          <a:xfrm>
            <a:off x="653126" y="2889902"/>
            <a:ext cx="7200000" cy="1723252"/>
          </a:xfrm>
          <a:prstGeom prst="rect">
            <a:avLst/>
          </a:prstGeom>
        </p:spPr>
        <p:txBody>
          <a:bodyPr anchor="b">
            <a:noAutofit/>
          </a:bodyPr>
          <a:lstStyle>
            <a:lvl1pPr>
              <a:lnSpc>
                <a:spcPct val="100000"/>
              </a:lnSpc>
              <a:defRPr sz="8000"/>
            </a:lvl1pPr>
          </a:lstStyle>
          <a:p>
            <a:pPr lvl="0"/>
            <a:r>
              <a:rPr lang="en-US" altLang="zh-CN" dirty="0"/>
              <a:t>THANK YOU</a:t>
            </a:r>
            <a:endParaRPr lang="en-US" dirty="0"/>
          </a:p>
        </p:txBody>
      </p:sp>
    </p:spTree>
    <p:extLst>
      <p:ext uri="{BB962C8B-B14F-4D97-AF65-F5344CB8AC3E}">
        <p14:creationId xmlns:p14="http://schemas.microsoft.com/office/powerpoint/2010/main" val="367573912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6689FF-D7C0-47D2-AFC1-2F966594450D}" type="datetimeFigureOut">
              <a:rPr lang="zh-CN" altLang="en-US" smtClean="0"/>
              <a:t>2024/07/01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2CDA5F-F006-46F1-A15C-64E55E28FF7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1" r:id="rId6"/>
    <p:sldLayoutId id="2147483654" r:id="rId7"/>
    <p:sldLayoutId id="2147483655" r:id="rId8"/>
    <p:sldLayoutId id="2147483657" r:id="rId9"/>
    <p:sldLayoutId id="214748366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9307103-D92B-4D3C-B386-9FD58793CACA}"/>
              </a:ext>
            </a:extLst>
          </p:cNvPr>
          <p:cNvSpPr>
            <a:spLocks noGrp="1"/>
          </p:cNvSpPr>
          <p:nvPr>
            <p:ph type="title"/>
          </p:nvPr>
        </p:nvSpPr>
        <p:spPr>
          <a:xfrm>
            <a:off x="660400" y="0"/>
            <a:ext cx="10858500" cy="1028700"/>
          </a:xfrm>
          <a:prstGeom prst="rect">
            <a:avLst/>
          </a:prstGeom>
        </p:spPr>
        <p:txBody>
          <a:bodyPr vert="horz" lIns="91440" tIns="45720" rIns="91440" bIns="45720" rtlCol="0" anchor="b">
            <a:normAutofit/>
          </a:bodyPr>
          <a:lstStyle/>
          <a:p>
            <a:pPr lvl="0" defTabSz="914354"/>
            <a:r>
              <a:rPr lang="en-US" altLang="zh-CN"/>
              <a:t>Click to edit Master title style</a:t>
            </a:r>
            <a:endParaRPr lang="zh-CN" altLang="en-US" dirty="0"/>
          </a:p>
        </p:txBody>
      </p:sp>
      <p:sp>
        <p:nvSpPr>
          <p:cNvPr id="3" name="文本占位符 2">
            <a:extLst>
              <a:ext uri="{FF2B5EF4-FFF2-40B4-BE49-F238E27FC236}">
                <a16:creationId xmlns:a16="http://schemas.microsoft.com/office/drawing/2014/main" id="{0F8920D0-E0E5-40BB-AEDA-3D7A0909240E}"/>
              </a:ext>
            </a:extLst>
          </p:cNvPr>
          <p:cNvSpPr>
            <a:spLocks noGrp="1"/>
          </p:cNvSpPr>
          <p:nvPr>
            <p:ph type="body" idx="1"/>
          </p:nvPr>
        </p:nvSpPr>
        <p:spPr>
          <a:xfrm>
            <a:off x="660400" y="1130300"/>
            <a:ext cx="10858500" cy="5003800"/>
          </a:xfrm>
          <a:prstGeom prst="rect">
            <a:avLst/>
          </a:prstGeom>
        </p:spPr>
        <p:txBody>
          <a:bodyPr vert="horz" lIns="91440" tIns="45720" rIns="91440" bIns="45720" rtlCol="0">
            <a:normAutofit/>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406932915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Lst>
  <p:hf hdr="0" ftr="0" dt="0"/>
  <p:txStyles>
    <p:title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slideLayout" Target="../slideLayouts/slideLayout9.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5" Type="http://schemas.openxmlformats.org/officeDocument/2006/relationships/tags" Target="../tags/tag28.xml"/><Relationship Id="rId15" Type="http://schemas.openxmlformats.org/officeDocument/2006/relationships/tags" Target="../tags/tag38.xml"/><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52.xml"/><Relationship Id="rId13" Type="http://schemas.openxmlformats.org/officeDocument/2006/relationships/tags" Target="../tags/tag57.xml"/><Relationship Id="rId18" Type="http://schemas.openxmlformats.org/officeDocument/2006/relationships/slideLayout" Target="../slideLayouts/slideLayout9.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tags" Target="../tags/tag56.xml"/><Relationship Id="rId17" Type="http://schemas.openxmlformats.org/officeDocument/2006/relationships/tags" Target="../tags/tag61.xml"/><Relationship Id="rId2" Type="http://schemas.openxmlformats.org/officeDocument/2006/relationships/tags" Target="../tags/tag46.xml"/><Relationship Id="rId16" Type="http://schemas.openxmlformats.org/officeDocument/2006/relationships/tags" Target="../tags/tag60.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tags" Target="../tags/tag55.xml"/><Relationship Id="rId5" Type="http://schemas.openxmlformats.org/officeDocument/2006/relationships/tags" Target="../tags/tag49.xml"/><Relationship Id="rId15" Type="http://schemas.openxmlformats.org/officeDocument/2006/relationships/tags" Target="../tags/tag59.xml"/><Relationship Id="rId10" Type="http://schemas.openxmlformats.org/officeDocument/2006/relationships/tags" Target="../tags/tag54.xml"/><Relationship Id="rId19" Type="http://schemas.openxmlformats.org/officeDocument/2006/relationships/image" Target="../media/image10.jpeg"/><Relationship Id="rId4" Type="http://schemas.openxmlformats.org/officeDocument/2006/relationships/tags" Target="../tags/tag48.xml"/><Relationship Id="rId9" Type="http://schemas.openxmlformats.org/officeDocument/2006/relationships/tags" Target="../tags/tag53.xml"/><Relationship Id="rId14" Type="http://schemas.openxmlformats.org/officeDocument/2006/relationships/tags" Target="../tags/tag58.xml"/></Relationships>
</file>

<file path=ppt/slides/_rels/slide9.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tags" Target="../tags/tag74.xml"/><Relationship Id="rId18" Type="http://schemas.openxmlformats.org/officeDocument/2006/relationships/tags" Target="../tags/tag79.xml"/><Relationship Id="rId26" Type="http://schemas.openxmlformats.org/officeDocument/2006/relationships/tags" Target="../tags/tag87.xml"/><Relationship Id="rId3" Type="http://schemas.openxmlformats.org/officeDocument/2006/relationships/tags" Target="../tags/tag64.xml"/><Relationship Id="rId21" Type="http://schemas.openxmlformats.org/officeDocument/2006/relationships/tags" Target="../tags/tag82.xml"/><Relationship Id="rId7" Type="http://schemas.openxmlformats.org/officeDocument/2006/relationships/tags" Target="../tags/tag68.xml"/><Relationship Id="rId12" Type="http://schemas.openxmlformats.org/officeDocument/2006/relationships/tags" Target="../tags/tag73.xml"/><Relationship Id="rId17" Type="http://schemas.openxmlformats.org/officeDocument/2006/relationships/tags" Target="../tags/tag78.xml"/><Relationship Id="rId25" Type="http://schemas.openxmlformats.org/officeDocument/2006/relationships/tags" Target="../tags/tag86.xml"/><Relationship Id="rId2" Type="http://schemas.openxmlformats.org/officeDocument/2006/relationships/tags" Target="../tags/tag63.xml"/><Relationship Id="rId16" Type="http://schemas.openxmlformats.org/officeDocument/2006/relationships/tags" Target="../tags/tag77.xml"/><Relationship Id="rId20" Type="http://schemas.openxmlformats.org/officeDocument/2006/relationships/tags" Target="../tags/tag81.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tags" Target="../tags/tag72.xml"/><Relationship Id="rId24" Type="http://schemas.openxmlformats.org/officeDocument/2006/relationships/tags" Target="../tags/tag85.xml"/><Relationship Id="rId5" Type="http://schemas.openxmlformats.org/officeDocument/2006/relationships/tags" Target="../tags/tag66.xml"/><Relationship Id="rId15" Type="http://schemas.openxmlformats.org/officeDocument/2006/relationships/tags" Target="../tags/tag76.xml"/><Relationship Id="rId23" Type="http://schemas.openxmlformats.org/officeDocument/2006/relationships/tags" Target="../tags/tag84.xml"/><Relationship Id="rId10" Type="http://schemas.openxmlformats.org/officeDocument/2006/relationships/tags" Target="../tags/tag71.xml"/><Relationship Id="rId19" Type="http://schemas.openxmlformats.org/officeDocument/2006/relationships/tags" Target="../tags/tag80.xml"/><Relationship Id="rId4" Type="http://schemas.openxmlformats.org/officeDocument/2006/relationships/tags" Target="../tags/tag65.xml"/><Relationship Id="rId9" Type="http://schemas.openxmlformats.org/officeDocument/2006/relationships/tags" Target="../tags/tag70.xml"/><Relationship Id="rId14" Type="http://schemas.openxmlformats.org/officeDocument/2006/relationships/tags" Target="../tags/tag75.xml"/><Relationship Id="rId22" Type="http://schemas.openxmlformats.org/officeDocument/2006/relationships/tags" Target="../tags/tag83.xml"/><Relationship Id="rId27"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tags" Target="../tags/tag95.xml"/><Relationship Id="rId13" Type="http://schemas.openxmlformats.org/officeDocument/2006/relationships/tags" Target="../tags/tag100.xml"/><Relationship Id="rId18" Type="http://schemas.openxmlformats.org/officeDocument/2006/relationships/tags" Target="../tags/tag105.xml"/><Relationship Id="rId3" Type="http://schemas.openxmlformats.org/officeDocument/2006/relationships/tags" Target="../tags/tag90.xml"/><Relationship Id="rId7" Type="http://schemas.openxmlformats.org/officeDocument/2006/relationships/tags" Target="../tags/tag94.xml"/><Relationship Id="rId12" Type="http://schemas.openxmlformats.org/officeDocument/2006/relationships/tags" Target="../tags/tag99.xml"/><Relationship Id="rId17" Type="http://schemas.openxmlformats.org/officeDocument/2006/relationships/tags" Target="../tags/tag104.xml"/><Relationship Id="rId2" Type="http://schemas.openxmlformats.org/officeDocument/2006/relationships/tags" Target="../tags/tag89.xml"/><Relationship Id="rId16" Type="http://schemas.openxmlformats.org/officeDocument/2006/relationships/tags" Target="../tags/tag103.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tags" Target="../tags/tag98.xml"/><Relationship Id="rId5" Type="http://schemas.openxmlformats.org/officeDocument/2006/relationships/tags" Target="../tags/tag92.xml"/><Relationship Id="rId15" Type="http://schemas.openxmlformats.org/officeDocument/2006/relationships/tags" Target="../tags/tag102.xml"/><Relationship Id="rId10" Type="http://schemas.openxmlformats.org/officeDocument/2006/relationships/tags" Target="../tags/tag97.xml"/><Relationship Id="rId19" Type="http://schemas.openxmlformats.org/officeDocument/2006/relationships/slideLayout" Target="../slideLayouts/slideLayout9.xml"/><Relationship Id="rId4" Type="http://schemas.openxmlformats.org/officeDocument/2006/relationships/tags" Target="../tags/tag91.xml"/><Relationship Id="rId9" Type="http://schemas.openxmlformats.org/officeDocument/2006/relationships/tags" Target="../tags/tag96.xml"/><Relationship Id="rId14" Type="http://schemas.openxmlformats.org/officeDocument/2006/relationships/tags" Target="../tags/tag101.xml"/></Relationships>
</file>

<file path=ppt/slides/_rels/slide12.xml.rels><?xml version="1.0" encoding="UTF-8" standalone="yes"?>
<Relationships xmlns="http://schemas.openxmlformats.org/package/2006/relationships"><Relationship Id="rId13" Type="http://schemas.openxmlformats.org/officeDocument/2006/relationships/tags" Target="../tags/tag118.xml"/><Relationship Id="rId18" Type="http://schemas.openxmlformats.org/officeDocument/2006/relationships/tags" Target="../tags/tag123.xml"/><Relationship Id="rId26" Type="http://schemas.openxmlformats.org/officeDocument/2006/relationships/tags" Target="../tags/tag131.xml"/><Relationship Id="rId39" Type="http://schemas.openxmlformats.org/officeDocument/2006/relationships/tags" Target="../tags/tag144.xml"/><Relationship Id="rId21" Type="http://schemas.openxmlformats.org/officeDocument/2006/relationships/tags" Target="../tags/tag126.xml"/><Relationship Id="rId34" Type="http://schemas.openxmlformats.org/officeDocument/2006/relationships/tags" Target="../tags/tag139.xml"/><Relationship Id="rId42" Type="http://schemas.openxmlformats.org/officeDocument/2006/relationships/tags" Target="../tags/tag147.xml"/><Relationship Id="rId47" Type="http://schemas.openxmlformats.org/officeDocument/2006/relationships/tags" Target="../tags/tag152.xml"/><Relationship Id="rId50" Type="http://schemas.openxmlformats.org/officeDocument/2006/relationships/tags" Target="../tags/tag155.xml"/><Relationship Id="rId55" Type="http://schemas.openxmlformats.org/officeDocument/2006/relationships/slideLayout" Target="../slideLayouts/slideLayout9.xml"/><Relationship Id="rId7" Type="http://schemas.openxmlformats.org/officeDocument/2006/relationships/tags" Target="../tags/tag112.xml"/><Relationship Id="rId2" Type="http://schemas.openxmlformats.org/officeDocument/2006/relationships/tags" Target="../tags/tag107.xml"/><Relationship Id="rId16" Type="http://schemas.openxmlformats.org/officeDocument/2006/relationships/tags" Target="../tags/tag121.xml"/><Relationship Id="rId29" Type="http://schemas.openxmlformats.org/officeDocument/2006/relationships/tags" Target="../tags/tag134.xml"/><Relationship Id="rId11" Type="http://schemas.openxmlformats.org/officeDocument/2006/relationships/tags" Target="../tags/tag116.xml"/><Relationship Id="rId24" Type="http://schemas.openxmlformats.org/officeDocument/2006/relationships/tags" Target="../tags/tag129.xml"/><Relationship Id="rId32" Type="http://schemas.openxmlformats.org/officeDocument/2006/relationships/tags" Target="../tags/tag137.xml"/><Relationship Id="rId37" Type="http://schemas.openxmlformats.org/officeDocument/2006/relationships/tags" Target="../tags/tag142.xml"/><Relationship Id="rId40" Type="http://schemas.openxmlformats.org/officeDocument/2006/relationships/tags" Target="../tags/tag145.xml"/><Relationship Id="rId45" Type="http://schemas.openxmlformats.org/officeDocument/2006/relationships/tags" Target="../tags/tag150.xml"/><Relationship Id="rId53" Type="http://schemas.openxmlformats.org/officeDocument/2006/relationships/tags" Target="../tags/tag158.xml"/><Relationship Id="rId5" Type="http://schemas.openxmlformats.org/officeDocument/2006/relationships/tags" Target="../tags/tag110.xml"/><Relationship Id="rId10" Type="http://schemas.openxmlformats.org/officeDocument/2006/relationships/tags" Target="../tags/tag115.xml"/><Relationship Id="rId19" Type="http://schemas.openxmlformats.org/officeDocument/2006/relationships/tags" Target="../tags/tag124.xml"/><Relationship Id="rId31" Type="http://schemas.openxmlformats.org/officeDocument/2006/relationships/tags" Target="../tags/tag136.xml"/><Relationship Id="rId44" Type="http://schemas.openxmlformats.org/officeDocument/2006/relationships/tags" Target="../tags/tag149.xml"/><Relationship Id="rId52" Type="http://schemas.openxmlformats.org/officeDocument/2006/relationships/tags" Target="../tags/tag157.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tags" Target="../tags/tag119.xml"/><Relationship Id="rId22" Type="http://schemas.openxmlformats.org/officeDocument/2006/relationships/tags" Target="../tags/tag127.xml"/><Relationship Id="rId27" Type="http://schemas.openxmlformats.org/officeDocument/2006/relationships/tags" Target="../tags/tag132.xml"/><Relationship Id="rId30" Type="http://schemas.openxmlformats.org/officeDocument/2006/relationships/tags" Target="../tags/tag135.xml"/><Relationship Id="rId35" Type="http://schemas.openxmlformats.org/officeDocument/2006/relationships/tags" Target="../tags/tag140.xml"/><Relationship Id="rId43" Type="http://schemas.openxmlformats.org/officeDocument/2006/relationships/tags" Target="../tags/tag148.xml"/><Relationship Id="rId48" Type="http://schemas.openxmlformats.org/officeDocument/2006/relationships/tags" Target="../tags/tag153.xml"/><Relationship Id="rId8" Type="http://schemas.openxmlformats.org/officeDocument/2006/relationships/tags" Target="../tags/tag113.xml"/><Relationship Id="rId51" Type="http://schemas.openxmlformats.org/officeDocument/2006/relationships/tags" Target="../tags/tag156.xml"/><Relationship Id="rId3" Type="http://schemas.openxmlformats.org/officeDocument/2006/relationships/tags" Target="../tags/tag108.xml"/><Relationship Id="rId12" Type="http://schemas.openxmlformats.org/officeDocument/2006/relationships/tags" Target="../tags/tag117.xml"/><Relationship Id="rId17" Type="http://schemas.openxmlformats.org/officeDocument/2006/relationships/tags" Target="../tags/tag122.xml"/><Relationship Id="rId25" Type="http://schemas.openxmlformats.org/officeDocument/2006/relationships/tags" Target="../tags/tag130.xml"/><Relationship Id="rId33" Type="http://schemas.openxmlformats.org/officeDocument/2006/relationships/tags" Target="../tags/tag138.xml"/><Relationship Id="rId38" Type="http://schemas.openxmlformats.org/officeDocument/2006/relationships/tags" Target="../tags/tag143.xml"/><Relationship Id="rId46" Type="http://schemas.openxmlformats.org/officeDocument/2006/relationships/tags" Target="../tags/tag151.xml"/><Relationship Id="rId20" Type="http://schemas.openxmlformats.org/officeDocument/2006/relationships/tags" Target="../tags/tag125.xml"/><Relationship Id="rId41" Type="http://schemas.openxmlformats.org/officeDocument/2006/relationships/tags" Target="../tags/tag146.xml"/><Relationship Id="rId54" Type="http://schemas.openxmlformats.org/officeDocument/2006/relationships/tags" Target="../tags/tag159.xml"/><Relationship Id="rId1" Type="http://schemas.openxmlformats.org/officeDocument/2006/relationships/tags" Target="../tags/tag106.xml"/><Relationship Id="rId6" Type="http://schemas.openxmlformats.org/officeDocument/2006/relationships/tags" Target="../tags/tag111.xml"/><Relationship Id="rId15" Type="http://schemas.openxmlformats.org/officeDocument/2006/relationships/tags" Target="../tags/tag120.xml"/><Relationship Id="rId23" Type="http://schemas.openxmlformats.org/officeDocument/2006/relationships/tags" Target="../tags/tag128.xml"/><Relationship Id="rId28" Type="http://schemas.openxmlformats.org/officeDocument/2006/relationships/tags" Target="../tags/tag133.xml"/><Relationship Id="rId36" Type="http://schemas.openxmlformats.org/officeDocument/2006/relationships/tags" Target="../tags/tag141.xml"/><Relationship Id="rId49" Type="http://schemas.openxmlformats.org/officeDocument/2006/relationships/tags" Target="../tags/tag15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tags" Target="../tags/tag167.xml"/><Relationship Id="rId13" Type="http://schemas.openxmlformats.org/officeDocument/2006/relationships/tags" Target="../tags/tag172.xml"/><Relationship Id="rId3" Type="http://schemas.openxmlformats.org/officeDocument/2006/relationships/tags" Target="../tags/tag162.xml"/><Relationship Id="rId7" Type="http://schemas.openxmlformats.org/officeDocument/2006/relationships/tags" Target="../tags/tag166.xml"/><Relationship Id="rId12" Type="http://schemas.openxmlformats.org/officeDocument/2006/relationships/tags" Target="../tags/tag171.xml"/><Relationship Id="rId2" Type="http://schemas.openxmlformats.org/officeDocument/2006/relationships/tags" Target="../tags/tag161.xml"/><Relationship Id="rId16" Type="http://schemas.openxmlformats.org/officeDocument/2006/relationships/image" Target="../media/image11.jpeg"/><Relationship Id="rId1" Type="http://schemas.openxmlformats.org/officeDocument/2006/relationships/tags" Target="../tags/tag160.xml"/><Relationship Id="rId6" Type="http://schemas.openxmlformats.org/officeDocument/2006/relationships/tags" Target="../tags/tag165.xml"/><Relationship Id="rId11" Type="http://schemas.openxmlformats.org/officeDocument/2006/relationships/tags" Target="../tags/tag170.xml"/><Relationship Id="rId5" Type="http://schemas.openxmlformats.org/officeDocument/2006/relationships/tags" Target="../tags/tag164.xml"/><Relationship Id="rId15" Type="http://schemas.openxmlformats.org/officeDocument/2006/relationships/slideLayout" Target="../slideLayouts/slideLayout9.xml"/><Relationship Id="rId10" Type="http://schemas.openxmlformats.org/officeDocument/2006/relationships/tags" Target="../tags/tag169.xml"/><Relationship Id="rId4" Type="http://schemas.openxmlformats.org/officeDocument/2006/relationships/tags" Target="../tags/tag163.xml"/><Relationship Id="rId9" Type="http://schemas.openxmlformats.org/officeDocument/2006/relationships/tags" Target="../tags/tag168.xml"/><Relationship Id="rId14" Type="http://schemas.openxmlformats.org/officeDocument/2006/relationships/tags" Target="../tags/tag173.xml"/></Relationships>
</file>

<file path=ppt/slides/_rels/slide15.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18" Type="http://schemas.openxmlformats.org/officeDocument/2006/relationships/slideLayout" Target="../slideLayouts/slideLayout9.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tags" Target="../tags/tag185.xml"/><Relationship Id="rId17" Type="http://schemas.openxmlformats.org/officeDocument/2006/relationships/tags" Target="../tags/tag190.xml"/><Relationship Id="rId2" Type="http://schemas.openxmlformats.org/officeDocument/2006/relationships/tags" Target="../tags/tag175.xml"/><Relationship Id="rId16" Type="http://schemas.openxmlformats.org/officeDocument/2006/relationships/tags" Target="../tags/tag189.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5" Type="http://schemas.openxmlformats.org/officeDocument/2006/relationships/tags" Target="../tags/tag178.xml"/><Relationship Id="rId15" Type="http://schemas.openxmlformats.org/officeDocument/2006/relationships/tags" Target="../tags/tag18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tags" Target="../tags/tag18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721330A1-C58E-06F5-D642-C4A93FF4F58F}"/>
              </a:ext>
            </a:extLst>
          </p:cNvPr>
          <p:cNvSpPr txBox="1"/>
          <p:nvPr/>
        </p:nvSpPr>
        <p:spPr>
          <a:xfrm>
            <a:off x="984689" y="3429000"/>
            <a:ext cx="1064906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Arial" panose="020F0502020204030204"/>
                <a:ea typeface="微软雅黑"/>
                <a:cs typeface="+mn-cs"/>
              </a:rPr>
              <a:t>本课件版权属广西中医药大学所有，仅作学习交流使用，不得用于商业用途。</a:t>
            </a:r>
          </a:p>
        </p:txBody>
      </p:sp>
      <p:grpSp>
        <p:nvGrpSpPr>
          <p:cNvPr id="7" name="组合 6">
            <a:extLst>
              <a:ext uri="{FF2B5EF4-FFF2-40B4-BE49-F238E27FC236}">
                <a16:creationId xmlns:a16="http://schemas.microsoft.com/office/drawing/2014/main" id="{086125F1-A9A4-CFD2-EDFC-9FF29347CE45}"/>
              </a:ext>
            </a:extLst>
          </p:cNvPr>
          <p:cNvGrpSpPr/>
          <p:nvPr/>
        </p:nvGrpSpPr>
        <p:grpSpPr>
          <a:xfrm>
            <a:off x="3112104" y="2329177"/>
            <a:ext cx="5021243" cy="864498"/>
            <a:chOff x="2783470" y="2858688"/>
            <a:chExt cx="6625058" cy="1140624"/>
          </a:xfrm>
        </p:grpSpPr>
        <p:grpSp>
          <p:nvGrpSpPr>
            <p:cNvPr id="8" name="组合 7">
              <a:extLst>
                <a:ext uri="{FF2B5EF4-FFF2-40B4-BE49-F238E27FC236}">
                  <a16:creationId xmlns:a16="http://schemas.microsoft.com/office/drawing/2014/main" id="{52D5C92C-B2D0-9DB9-836B-810A920299A1}"/>
                </a:ext>
              </a:extLst>
            </p:cNvPr>
            <p:cNvGrpSpPr/>
            <p:nvPr/>
          </p:nvGrpSpPr>
          <p:grpSpPr>
            <a:xfrm>
              <a:off x="2809350" y="2858688"/>
              <a:ext cx="2158319" cy="884802"/>
              <a:chOff x="2809350" y="2858688"/>
              <a:chExt cx="2158319" cy="884802"/>
            </a:xfrm>
          </p:grpSpPr>
          <p:sp>
            <p:nvSpPr>
              <p:cNvPr id="54" name="Freeform 62">
                <a:extLst>
                  <a:ext uri="{FF2B5EF4-FFF2-40B4-BE49-F238E27FC236}">
                    <a16:creationId xmlns:a16="http://schemas.microsoft.com/office/drawing/2014/main" id="{54C63551-F9B5-D5BC-7B7C-8D9162B0384E}"/>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55" name="Freeform 63">
                <a:extLst>
                  <a:ext uri="{FF2B5EF4-FFF2-40B4-BE49-F238E27FC236}">
                    <a16:creationId xmlns:a16="http://schemas.microsoft.com/office/drawing/2014/main" id="{A26E85E7-B4C6-B3F9-B7B7-7DDD5393A79B}"/>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56" name="Freeform 67">
                <a:extLst>
                  <a:ext uri="{FF2B5EF4-FFF2-40B4-BE49-F238E27FC236}">
                    <a16:creationId xmlns:a16="http://schemas.microsoft.com/office/drawing/2014/main" id="{60F8920D-9DCE-4259-9137-AF161879850F}"/>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grpSp>
        <p:sp>
          <p:nvSpPr>
            <p:cNvPr id="9" name="Freeform 77">
              <a:extLst>
                <a:ext uri="{FF2B5EF4-FFF2-40B4-BE49-F238E27FC236}">
                  <a16:creationId xmlns:a16="http://schemas.microsoft.com/office/drawing/2014/main" id="{49BF5FE6-0A59-3B7D-CE0D-54A6B85DB5E9}"/>
                </a:ext>
              </a:extLst>
            </p:cNvPr>
            <p:cNvSpPr>
              <a:spLocks noEditPoints="1"/>
            </p:cNvSpPr>
            <p:nvPr/>
          </p:nvSpPr>
          <p:spPr bwMode="auto">
            <a:xfrm rot="16200000">
              <a:off x="3211822" y="3780894"/>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0" name="Freeform 78">
              <a:extLst>
                <a:ext uri="{FF2B5EF4-FFF2-40B4-BE49-F238E27FC236}">
                  <a16:creationId xmlns:a16="http://schemas.microsoft.com/office/drawing/2014/main" id="{AF36B8FF-7FF0-5356-26C7-582CFA0B4C0F}"/>
                </a:ext>
              </a:extLst>
            </p:cNvPr>
            <p:cNvSpPr>
              <a:spLocks/>
            </p:cNvSpPr>
            <p:nvPr/>
          </p:nvSpPr>
          <p:spPr bwMode="auto">
            <a:xfrm rot="16200000">
              <a:off x="2779233" y="3782865"/>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1" name="Freeform 79">
              <a:extLst>
                <a:ext uri="{FF2B5EF4-FFF2-40B4-BE49-F238E27FC236}">
                  <a16:creationId xmlns:a16="http://schemas.microsoft.com/office/drawing/2014/main" id="{F0CD21C6-971F-4ECA-59B2-F44A88798772}"/>
                </a:ext>
              </a:extLst>
            </p:cNvPr>
            <p:cNvSpPr>
              <a:spLocks/>
            </p:cNvSpPr>
            <p:nvPr/>
          </p:nvSpPr>
          <p:spPr bwMode="auto">
            <a:xfrm rot="16200000">
              <a:off x="3634278" y="3776656"/>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2" name="Freeform 80">
              <a:extLst>
                <a:ext uri="{FF2B5EF4-FFF2-40B4-BE49-F238E27FC236}">
                  <a16:creationId xmlns:a16="http://schemas.microsoft.com/office/drawing/2014/main" id="{797227CF-D5DE-DCB1-CB22-1F7E145F02D9}"/>
                </a:ext>
              </a:extLst>
            </p:cNvPr>
            <p:cNvSpPr>
              <a:spLocks/>
            </p:cNvSpPr>
            <p:nvPr/>
          </p:nvSpPr>
          <p:spPr bwMode="auto">
            <a:xfrm rot="16200000">
              <a:off x="5360832" y="3786087"/>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3" name="Freeform 81">
              <a:extLst>
                <a:ext uri="{FF2B5EF4-FFF2-40B4-BE49-F238E27FC236}">
                  <a16:creationId xmlns:a16="http://schemas.microsoft.com/office/drawing/2014/main" id="{FE2A08A4-F042-29FC-F334-1EF3F78CE62B}"/>
                </a:ext>
              </a:extLst>
            </p:cNvPr>
            <p:cNvSpPr>
              <a:spLocks noEditPoints="1"/>
            </p:cNvSpPr>
            <p:nvPr/>
          </p:nvSpPr>
          <p:spPr bwMode="auto">
            <a:xfrm rot="16200000">
              <a:off x="6091691" y="3737447"/>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4" name="Freeform 82">
              <a:extLst>
                <a:ext uri="{FF2B5EF4-FFF2-40B4-BE49-F238E27FC236}">
                  <a16:creationId xmlns:a16="http://schemas.microsoft.com/office/drawing/2014/main" id="{EF7C0584-E42F-15A1-8060-98FD906B60D9}"/>
                </a:ext>
              </a:extLst>
            </p:cNvPr>
            <p:cNvSpPr>
              <a:spLocks/>
            </p:cNvSpPr>
            <p:nvPr/>
          </p:nvSpPr>
          <p:spPr bwMode="auto">
            <a:xfrm rot="16200000">
              <a:off x="6552305" y="3777794"/>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5" name="Freeform 83">
              <a:extLst>
                <a:ext uri="{FF2B5EF4-FFF2-40B4-BE49-F238E27FC236}">
                  <a16:creationId xmlns:a16="http://schemas.microsoft.com/office/drawing/2014/main" id="{68B028E8-3555-988E-D38C-E874F5A64BF0}"/>
                </a:ext>
              </a:extLst>
            </p:cNvPr>
            <p:cNvSpPr>
              <a:spLocks/>
            </p:cNvSpPr>
            <p:nvPr/>
          </p:nvSpPr>
          <p:spPr bwMode="auto">
            <a:xfrm rot="16200000">
              <a:off x="7486029" y="3778845"/>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6" name="Freeform 84">
              <a:extLst>
                <a:ext uri="{FF2B5EF4-FFF2-40B4-BE49-F238E27FC236}">
                  <a16:creationId xmlns:a16="http://schemas.microsoft.com/office/drawing/2014/main" id="{18BC87BD-D16E-16A4-1D92-352F5A440005}"/>
                </a:ext>
              </a:extLst>
            </p:cNvPr>
            <p:cNvSpPr>
              <a:spLocks/>
            </p:cNvSpPr>
            <p:nvPr/>
          </p:nvSpPr>
          <p:spPr bwMode="auto">
            <a:xfrm rot="16200000">
              <a:off x="8699248" y="3784012"/>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7" name="Freeform 85">
              <a:extLst>
                <a:ext uri="{FF2B5EF4-FFF2-40B4-BE49-F238E27FC236}">
                  <a16:creationId xmlns:a16="http://schemas.microsoft.com/office/drawing/2014/main" id="{0EAEADF1-BEBE-C2F5-642E-0A8C764098DF}"/>
                </a:ext>
              </a:extLst>
            </p:cNvPr>
            <p:cNvSpPr>
              <a:spLocks/>
            </p:cNvSpPr>
            <p:nvPr/>
          </p:nvSpPr>
          <p:spPr bwMode="auto">
            <a:xfrm rot="16200000">
              <a:off x="3027038" y="3781416"/>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8" name="Freeform 86">
              <a:extLst>
                <a:ext uri="{FF2B5EF4-FFF2-40B4-BE49-F238E27FC236}">
                  <a16:creationId xmlns:a16="http://schemas.microsoft.com/office/drawing/2014/main" id="{665D5B53-FF9B-2197-27E1-29F874A48798}"/>
                </a:ext>
              </a:extLst>
            </p:cNvPr>
            <p:cNvSpPr>
              <a:spLocks/>
            </p:cNvSpPr>
            <p:nvPr/>
          </p:nvSpPr>
          <p:spPr bwMode="auto">
            <a:xfrm rot="16200000">
              <a:off x="3434383" y="3775719"/>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19" name="Freeform 87">
              <a:extLst>
                <a:ext uri="{FF2B5EF4-FFF2-40B4-BE49-F238E27FC236}">
                  <a16:creationId xmlns:a16="http://schemas.microsoft.com/office/drawing/2014/main" id="{451429CC-530E-1EB0-CBA8-2ADC4ACF7AD6}"/>
                </a:ext>
              </a:extLst>
            </p:cNvPr>
            <p:cNvSpPr>
              <a:spLocks/>
            </p:cNvSpPr>
            <p:nvPr/>
          </p:nvSpPr>
          <p:spPr bwMode="auto">
            <a:xfrm rot="16200000">
              <a:off x="3875361" y="3776752"/>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0" name="Freeform 88">
              <a:extLst>
                <a:ext uri="{FF2B5EF4-FFF2-40B4-BE49-F238E27FC236}">
                  <a16:creationId xmlns:a16="http://schemas.microsoft.com/office/drawing/2014/main" id="{CF3436F7-137E-5F82-4FCF-5E784B191024}"/>
                </a:ext>
              </a:extLst>
            </p:cNvPr>
            <p:cNvSpPr>
              <a:spLocks/>
            </p:cNvSpPr>
            <p:nvPr/>
          </p:nvSpPr>
          <p:spPr bwMode="auto">
            <a:xfrm rot="16200000">
              <a:off x="4038912" y="3835762"/>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1" name="Freeform 89">
              <a:extLst>
                <a:ext uri="{FF2B5EF4-FFF2-40B4-BE49-F238E27FC236}">
                  <a16:creationId xmlns:a16="http://schemas.microsoft.com/office/drawing/2014/main" id="{64808E38-C8E6-7DAB-A4F0-EFB2BFA5E9B2}"/>
                </a:ext>
              </a:extLst>
            </p:cNvPr>
            <p:cNvSpPr>
              <a:spLocks/>
            </p:cNvSpPr>
            <p:nvPr/>
          </p:nvSpPr>
          <p:spPr bwMode="auto">
            <a:xfrm rot="16200000">
              <a:off x="4261473" y="3778828"/>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2" name="Freeform 90">
              <a:extLst>
                <a:ext uri="{FF2B5EF4-FFF2-40B4-BE49-F238E27FC236}">
                  <a16:creationId xmlns:a16="http://schemas.microsoft.com/office/drawing/2014/main" id="{5F015498-2314-592A-A0A8-162BA2D440B8}"/>
                </a:ext>
              </a:extLst>
            </p:cNvPr>
            <p:cNvSpPr>
              <a:spLocks/>
            </p:cNvSpPr>
            <p:nvPr/>
          </p:nvSpPr>
          <p:spPr bwMode="auto">
            <a:xfrm rot="16200000">
              <a:off x="4474724" y="3775719"/>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3" name="Freeform 91">
              <a:extLst>
                <a:ext uri="{FF2B5EF4-FFF2-40B4-BE49-F238E27FC236}">
                  <a16:creationId xmlns:a16="http://schemas.microsoft.com/office/drawing/2014/main" id="{0C484BC1-5EBC-B182-1DEA-9EB7D4035B9A}"/>
                </a:ext>
              </a:extLst>
            </p:cNvPr>
            <p:cNvSpPr>
              <a:spLocks/>
            </p:cNvSpPr>
            <p:nvPr/>
          </p:nvSpPr>
          <p:spPr bwMode="auto">
            <a:xfrm rot="16200000">
              <a:off x="4644484" y="3835762"/>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4" name="Freeform 92">
              <a:extLst>
                <a:ext uri="{FF2B5EF4-FFF2-40B4-BE49-F238E27FC236}">
                  <a16:creationId xmlns:a16="http://schemas.microsoft.com/office/drawing/2014/main" id="{4462761C-CABA-C0D1-F0E3-9CB2CC10655E}"/>
                </a:ext>
              </a:extLst>
            </p:cNvPr>
            <p:cNvSpPr>
              <a:spLocks/>
            </p:cNvSpPr>
            <p:nvPr/>
          </p:nvSpPr>
          <p:spPr bwMode="auto">
            <a:xfrm rot="16200000">
              <a:off x="4804934" y="3778828"/>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5" name="Freeform 93">
              <a:extLst>
                <a:ext uri="{FF2B5EF4-FFF2-40B4-BE49-F238E27FC236}">
                  <a16:creationId xmlns:a16="http://schemas.microsoft.com/office/drawing/2014/main" id="{9652582C-CEE1-8090-FE44-08AB88684AC2}"/>
                </a:ext>
              </a:extLst>
            </p:cNvPr>
            <p:cNvSpPr>
              <a:spLocks/>
            </p:cNvSpPr>
            <p:nvPr/>
          </p:nvSpPr>
          <p:spPr bwMode="auto">
            <a:xfrm rot="16200000">
              <a:off x="5000582"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6" name="Freeform 94">
              <a:extLst>
                <a:ext uri="{FF2B5EF4-FFF2-40B4-BE49-F238E27FC236}">
                  <a16:creationId xmlns:a16="http://schemas.microsoft.com/office/drawing/2014/main" id="{37CB6E1A-7E7D-6E96-795B-13E44A9A5CB7}"/>
                </a:ext>
              </a:extLst>
            </p:cNvPr>
            <p:cNvSpPr>
              <a:spLocks noEditPoints="1"/>
            </p:cNvSpPr>
            <p:nvPr/>
          </p:nvSpPr>
          <p:spPr bwMode="auto">
            <a:xfrm rot="16200000">
              <a:off x="5182266" y="3782458"/>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7" name="Freeform 95">
              <a:extLst>
                <a:ext uri="{FF2B5EF4-FFF2-40B4-BE49-F238E27FC236}">
                  <a16:creationId xmlns:a16="http://schemas.microsoft.com/office/drawing/2014/main" id="{F26A627A-05D7-64AD-39BC-02BC409163B2}"/>
                </a:ext>
              </a:extLst>
            </p:cNvPr>
            <p:cNvSpPr>
              <a:spLocks/>
            </p:cNvSpPr>
            <p:nvPr/>
          </p:nvSpPr>
          <p:spPr bwMode="auto">
            <a:xfrm rot="16200000">
              <a:off x="5519198" y="3835762"/>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8" name="Freeform 96">
              <a:extLst>
                <a:ext uri="{FF2B5EF4-FFF2-40B4-BE49-F238E27FC236}">
                  <a16:creationId xmlns:a16="http://schemas.microsoft.com/office/drawing/2014/main" id="{53503110-6A50-E346-3643-5275C67678AE}"/>
                </a:ext>
              </a:extLst>
            </p:cNvPr>
            <p:cNvSpPr>
              <a:spLocks/>
            </p:cNvSpPr>
            <p:nvPr/>
          </p:nvSpPr>
          <p:spPr bwMode="auto">
            <a:xfrm rot="16200000">
              <a:off x="5659467" y="3790725"/>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29" name="Freeform 97">
              <a:extLst>
                <a:ext uri="{FF2B5EF4-FFF2-40B4-BE49-F238E27FC236}">
                  <a16:creationId xmlns:a16="http://schemas.microsoft.com/office/drawing/2014/main" id="{28760574-B5F1-518E-C6FD-65CE3113AEF8}"/>
                </a:ext>
              </a:extLst>
            </p:cNvPr>
            <p:cNvSpPr>
              <a:spLocks/>
            </p:cNvSpPr>
            <p:nvPr/>
          </p:nvSpPr>
          <p:spPr bwMode="auto">
            <a:xfrm rot="16200000">
              <a:off x="5852527" y="3781928"/>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0" name="Freeform 98">
              <a:extLst>
                <a:ext uri="{FF2B5EF4-FFF2-40B4-BE49-F238E27FC236}">
                  <a16:creationId xmlns:a16="http://schemas.microsoft.com/office/drawing/2014/main" id="{EF336DBE-90F6-97CE-4E31-6A6D74472EB3}"/>
                </a:ext>
              </a:extLst>
            </p:cNvPr>
            <p:cNvSpPr>
              <a:spLocks/>
            </p:cNvSpPr>
            <p:nvPr/>
          </p:nvSpPr>
          <p:spPr bwMode="auto">
            <a:xfrm rot="16200000">
              <a:off x="6325594" y="3802631"/>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1" name="Freeform 99">
              <a:extLst>
                <a:ext uri="{FF2B5EF4-FFF2-40B4-BE49-F238E27FC236}">
                  <a16:creationId xmlns:a16="http://schemas.microsoft.com/office/drawing/2014/main" id="{9439AF1C-6815-0C9E-AD06-59CA364061CE}"/>
                </a:ext>
              </a:extLst>
            </p:cNvPr>
            <p:cNvSpPr>
              <a:spLocks/>
            </p:cNvSpPr>
            <p:nvPr/>
          </p:nvSpPr>
          <p:spPr bwMode="auto">
            <a:xfrm rot="16200000">
              <a:off x="6779000" y="3776752"/>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2" name="Freeform 100">
              <a:extLst>
                <a:ext uri="{FF2B5EF4-FFF2-40B4-BE49-F238E27FC236}">
                  <a16:creationId xmlns:a16="http://schemas.microsoft.com/office/drawing/2014/main" id="{82C64AFE-3211-550C-21CA-1B5901EE8E78}"/>
                </a:ext>
              </a:extLst>
            </p:cNvPr>
            <p:cNvSpPr>
              <a:spLocks/>
            </p:cNvSpPr>
            <p:nvPr/>
          </p:nvSpPr>
          <p:spPr bwMode="auto">
            <a:xfrm rot="16200000">
              <a:off x="6952902" y="3835762"/>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3" name="Freeform 101">
              <a:extLst>
                <a:ext uri="{FF2B5EF4-FFF2-40B4-BE49-F238E27FC236}">
                  <a16:creationId xmlns:a16="http://schemas.microsoft.com/office/drawing/2014/main" id="{52F6EA6D-7A5A-8B22-EDE6-FB0B98C0C318}"/>
                </a:ext>
              </a:extLst>
            </p:cNvPr>
            <p:cNvSpPr>
              <a:spLocks/>
            </p:cNvSpPr>
            <p:nvPr/>
          </p:nvSpPr>
          <p:spPr bwMode="auto">
            <a:xfrm rot="16200000">
              <a:off x="7123192" y="3779340"/>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4" name="Freeform 102">
              <a:extLst>
                <a:ext uri="{FF2B5EF4-FFF2-40B4-BE49-F238E27FC236}">
                  <a16:creationId xmlns:a16="http://schemas.microsoft.com/office/drawing/2014/main" id="{78E3C7F0-5F9F-3AFD-8154-9CEA8BF0E0E3}"/>
                </a:ext>
              </a:extLst>
            </p:cNvPr>
            <p:cNvSpPr>
              <a:spLocks/>
            </p:cNvSpPr>
            <p:nvPr/>
          </p:nvSpPr>
          <p:spPr bwMode="auto">
            <a:xfrm rot="16200000">
              <a:off x="7330738" y="3796422"/>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5" name="Freeform 103">
              <a:extLst>
                <a:ext uri="{FF2B5EF4-FFF2-40B4-BE49-F238E27FC236}">
                  <a16:creationId xmlns:a16="http://schemas.microsoft.com/office/drawing/2014/main" id="{2AEF426E-3760-8C89-CD4C-DA7A2E44DE7A}"/>
                </a:ext>
              </a:extLst>
            </p:cNvPr>
            <p:cNvSpPr>
              <a:spLocks/>
            </p:cNvSpPr>
            <p:nvPr/>
          </p:nvSpPr>
          <p:spPr bwMode="auto">
            <a:xfrm rot="16200000">
              <a:off x="7686836"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6" name="Freeform 104">
              <a:extLst>
                <a:ext uri="{FF2B5EF4-FFF2-40B4-BE49-F238E27FC236}">
                  <a16:creationId xmlns:a16="http://schemas.microsoft.com/office/drawing/2014/main" id="{B76CC696-066C-842B-5A1D-8D6736E238E0}"/>
                </a:ext>
              </a:extLst>
            </p:cNvPr>
            <p:cNvSpPr>
              <a:spLocks/>
            </p:cNvSpPr>
            <p:nvPr/>
          </p:nvSpPr>
          <p:spPr bwMode="auto">
            <a:xfrm rot="16200000">
              <a:off x="7955467" y="3762779"/>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7" name="Freeform 105">
              <a:extLst>
                <a:ext uri="{FF2B5EF4-FFF2-40B4-BE49-F238E27FC236}">
                  <a16:creationId xmlns:a16="http://schemas.microsoft.com/office/drawing/2014/main" id="{32A8DD02-B89B-986F-6332-BA169C8129F1}"/>
                </a:ext>
              </a:extLst>
            </p:cNvPr>
            <p:cNvSpPr>
              <a:spLocks/>
            </p:cNvSpPr>
            <p:nvPr/>
          </p:nvSpPr>
          <p:spPr bwMode="auto">
            <a:xfrm rot="16200000">
              <a:off x="8186303" y="3792801"/>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8" name="Freeform 106">
              <a:extLst>
                <a:ext uri="{FF2B5EF4-FFF2-40B4-BE49-F238E27FC236}">
                  <a16:creationId xmlns:a16="http://schemas.microsoft.com/office/drawing/2014/main" id="{20D67D30-178E-ECD5-0982-C837E2C540E0}"/>
                </a:ext>
              </a:extLst>
            </p:cNvPr>
            <p:cNvSpPr>
              <a:spLocks noEditPoints="1"/>
            </p:cNvSpPr>
            <p:nvPr/>
          </p:nvSpPr>
          <p:spPr bwMode="auto">
            <a:xfrm rot="16200000">
              <a:off x="8373163" y="3782962"/>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39" name="Freeform 107">
              <a:extLst>
                <a:ext uri="{FF2B5EF4-FFF2-40B4-BE49-F238E27FC236}">
                  <a16:creationId xmlns:a16="http://schemas.microsoft.com/office/drawing/2014/main" id="{9F6BE607-848A-57FF-5C6D-A50050338E8B}"/>
                </a:ext>
              </a:extLst>
            </p:cNvPr>
            <p:cNvSpPr>
              <a:spLocks/>
            </p:cNvSpPr>
            <p:nvPr/>
          </p:nvSpPr>
          <p:spPr bwMode="auto">
            <a:xfrm rot="16200000">
              <a:off x="8554820" y="3838350"/>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0" name="Freeform 108">
              <a:extLst>
                <a:ext uri="{FF2B5EF4-FFF2-40B4-BE49-F238E27FC236}">
                  <a16:creationId xmlns:a16="http://schemas.microsoft.com/office/drawing/2014/main" id="{3FA783AA-62CB-E4F1-86F4-2E0E856B0A7E}"/>
                </a:ext>
              </a:extLst>
            </p:cNvPr>
            <p:cNvSpPr>
              <a:spLocks/>
            </p:cNvSpPr>
            <p:nvPr/>
          </p:nvSpPr>
          <p:spPr bwMode="auto">
            <a:xfrm rot="16200000">
              <a:off x="8867958" y="3835762"/>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1" name="Freeform 109">
              <a:extLst>
                <a:ext uri="{FF2B5EF4-FFF2-40B4-BE49-F238E27FC236}">
                  <a16:creationId xmlns:a16="http://schemas.microsoft.com/office/drawing/2014/main" id="{D6AE0B45-B9E5-8263-698E-7CC3AF316CD7}"/>
                </a:ext>
              </a:extLst>
            </p:cNvPr>
            <p:cNvSpPr>
              <a:spLocks/>
            </p:cNvSpPr>
            <p:nvPr/>
          </p:nvSpPr>
          <p:spPr bwMode="auto">
            <a:xfrm rot="16200000">
              <a:off x="9033072" y="3779340"/>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2" name="Freeform 110">
              <a:extLst>
                <a:ext uri="{FF2B5EF4-FFF2-40B4-BE49-F238E27FC236}">
                  <a16:creationId xmlns:a16="http://schemas.microsoft.com/office/drawing/2014/main" id="{34EA92D3-C6F2-639A-50F5-D2467CFA1B9D}"/>
                </a:ext>
              </a:extLst>
            </p:cNvPr>
            <p:cNvSpPr>
              <a:spLocks/>
            </p:cNvSpPr>
            <p:nvPr/>
          </p:nvSpPr>
          <p:spPr bwMode="auto">
            <a:xfrm rot="16200000">
              <a:off x="9239584" y="3795389"/>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grpSp>
          <p:nvGrpSpPr>
            <p:cNvPr id="43" name="组合 42">
              <a:extLst>
                <a:ext uri="{FF2B5EF4-FFF2-40B4-BE49-F238E27FC236}">
                  <a16:creationId xmlns:a16="http://schemas.microsoft.com/office/drawing/2014/main" id="{6BCDA5D8-7ACF-CDDE-5AA2-324CC82D1A7D}"/>
                </a:ext>
              </a:extLst>
            </p:cNvPr>
            <p:cNvGrpSpPr/>
            <p:nvPr/>
          </p:nvGrpSpPr>
          <p:grpSpPr>
            <a:xfrm>
              <a:off x="5019428" y="2976185"/>
              <a:ext cx="4389099" cy="674611"/>
              <a:chOff x="5019428" y="2976185"/>
              <a:chExt cx="4389099" cy="674611"/>
            </a:xfrm>
          </p:grpSpPr>
          <p:sp>
            <p:nvSpPr>
              <p:cNvPr id="44" name="Freeform 64">
                <a:extLst>
                  <a:ext uri="{FF2B5EF4-FFF2-40B4-BE49-F238E27FC236}">
                    <a16:creationId xmlns:a16="http://schemas.microsoft.com/office/drawing/2014/main" id="{E5CA47EC-95BB-5C6A-B264-0A894696259A}"/>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5" name="Freeform 65">
                <a:extLst>
                  <a:ext uri="{FF2B5EF4-FFF2-40B4-BE49-F238E27FC236}">
                    <a16:creationId xmlns:a16="http://schemas.microsoft.com/office/drawing/2014/main" id="{129647BF-4929-1298-7B15-D976307FEDCE}"/>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6" name="Freeform 66">
                <a:extLst>
                  <a:ext uri="{FF2B5EF4-FFF2-40B4-BE49-F238E27FC236}">
                    <a16:creationId xmlns:a16="http://schemas.microsoft.com/office/drawing/2014/main" id="{F5932B26-BAD6-FAC5-AC70-94C3190E89EC}"/>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7" name="Freeform 68">
                <a:extLst>
                  <a:ext uri="{FF2B5EF4-FFF2-40B4-BE49-F238E27FC236}">
                    <a16:creationId xmlns:a16="http://schemas.microsoft.com/office/drawing/2014/main" id="{4B690719-9A42-F84B-C94D-3D1C8FD884BA}"/>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8" name="Freeform 69">
                <a:extLst>
                  <a:ext uri="{FF2B5EF4-FFF2-40B4-BE49-F238E27FC236}">
                    <a16:creationId xmlns:a16="http://schemas.microsoft.com/office/drawing/2014/main" id="{82D23FBC-BB84-B65A-CFDA-9CA4B764FAB8}"/>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49" name="Freeform 70">
                <a:extLst>
                  <a:ext uri="{FF2B5EF4-FFF2-40B4-BE49-F238E27FC236}">
                    <a16:creationId xmlns:a16="http://schemas.microsoft.com/office/drawing/2014/main" id="{00DB383E-2062-4DB7-8104-CDEB19DB052C}"/>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50" name="Freeform 72">
                <a:extLst>
                  <a:ext uri="{FF2B5EF4-FFF2-40B4-BE49-F238E27FC236}">
                    <a16:creationId xmlns:a16="http://schemas.microsoft.com/office/drawing/2014/main" id="{34A8594B-B559-6F34-84EA-873639129CBF}"/>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51" name="Freeform 74">
                <a:extLst>
                  <a:ext uri="{FF2B5EF4-FFF2-40B4-BE49-F238E27FC236}">
                    <a16:creationId xmlns:a16="http://schemas.microsoft.com/office/drawing/2014/main" id="{7FB2DAB4-A307-4FA4-3136-C0281E8931F6}"/>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52" name="Freeform 75">
                <a:extLst>
                  <a:ext uri="{FF2B5EF4-FFF2-40B4-BE49-F238E27FC236}">
                    <a16:creationId xmlns:a16="http://schemas.microsoft.com/office/drawing/2014/main" id="{35206D91-70E9-FE7F-48DC-0DDE66C30AF8}"/>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sp>
            <p:nvSpPr>
              <p:cNvPr id="53" name="Freeform 117">
                <a:extLst>
                  <a:ext uri="{FF2B5EF4-FFF2-40B4-BE49-F238E27FC236}">
                    <a16:creationId xmlns:a16="http://schemas.microsoft.com/office/drawing/2014/main" id="{F2663033-7E22-F2E9-A68A-3B9C7D263D9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173397" tIns="86699" rIns="173397" bIns="86699" numCol="1" anchor="t" anchorCtr="0" compatLnSpc="1">
                <a:prstTxWarp prst="textNoShape">
                  <a:avLst/>
                </a:prstTxWarp>
              </a:bodyPr>
              <a:lstStyle/>
              <a:p>
                <a:pPr marL="0" marR="0" lvl="0" indent="0" algn="l" defTabSz="1733977"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Arial" panose="020F0502020204030204"/>
                  <a:ea typeface="微软雅黑"/>
                  <a:cs typeface="+mn-cs"/>
                </a:endParaRPr>
              </a:p>
            </p:txBody>
          </p:sp>
        </p:grpSp>
      </p:grpSp>
    </p:spTree>
    <p:extLst>
      <p:ext uri="{BB962C8B-B14F-4D97-AF65-F5344CB8AC3E}">
        <p14:creationId xmlns:p14="http://schemas.microsoft.com/office/powerpoint/2010/main" val="2108729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639490" y="1708778"/>
            <a:ext cx="10913019" cy="1035668"/>
          </a:xfrm>
          <a:prstGeom prst="rect">
            <a:avLst/>
          </a:prstGeom>
        </p:spPr>
        <p:txBody>
          <a:bodyPr wrap="square">
            <a:spAutoFit/>
          </a:bodyPr>
          <a:lstStyle/>
          <a:p>
            <a:pPr algn="ctr">
              <a:lnSpc>
                <a:spcPct val="125000"/>
              </a:lnSpc>
            </a:pPr>
            <a:r>
              <a:rPr lang="zh-CN" altLang="en-US" sz="5400" b="1" dirty="0">
                <a:solidFill>
                  <a:srgbClr val="006039"/>
                </a:solidFill>
                <a:cs typeface="+mn-ea"/>
                <a:sym typeface="+mn-lt"/>
              </a:rPr>
              <a:t>广西中医药大学</a:t>
            </a:r>
            <a:r>
              <a:rPr lang="en-US" altLang="zh-CN" sz="5400" b="1" dirty="0">
                <a:solidFill>
                  <a:srgbClr val="006039"/>
                </a:solidFill>
                <a:cs typeface="+mn-ea"/>
                <a:sym typeface="+mn-lt"/>
              </a:rPr>
              <a:t>PPT</a:t>
            </a:r>
            <a:r>
              <a:rPr lang="zh-CN" altLang="en-US" sz="5400" b="1" dirty="0">
                <a:solidFill>
                  <a:srgbClr val="006039"/>
                </a:solidFill>
                <a:cs typeface="+mn-ea"/>
                <a:sym typeface="+mn-lt"/>
              </a:rPr>
              <a:t>模板</a:t>
            </a:r>
          </a:p>
        </p:txBody>
      </p:sp>
      <p:sp>
        <p:nvSpPr>
          <p:cNvPr id="11" name="矩形 10"/>
          <p:cNvSpPr/>
          <p:nvPr/>
        </p:nvSpPr>
        <p:spPr>
          <a:xfrm>
            <a:off x="4035536" y="3083610"/>
            <a:ext cx="4047903" cy="461665"/>
          </a:xfrm>
          <a:prstGeom prst="rect">
            <a:avLst/>
          </a:prstGeom>
        </p:spPr>
        <p:txBody>
          <a:bodyPr wrap="none">
            <a:spAutoFit/>
          </a:bodyPr>
          <a:lstStyle/>
          <a:p>
            <a:r>
              <a:rPr lang="zh-CN" altLang="en-US" sz="2400" dirty="0">
                <a:cs typeface="+mn-ea"/>
                <a:sym typeface="+mn-lt"/>
              </a:rPr>
              <a:t>信息技术中心  教育技术团队</a:t>
            </a:r>
          </a:p>
        </p:txBody>
      </p:sp>
      <p:sp>
        <p:nvSpPr>
          <p:cNvPr id="5" name="矩形 4"/>
          <p:cNvSpPr/>
          <p:nvPr/>
        </p:nvSpPr>
        <p:spPr>
          <a:xfrm>
            <a:off x="5233424" y="3884439"/>
            <a:ext cx="1725152" cy="461665"/>
          </a:xfrm>
          <a:prstGeom prst="rect">
            <a:avLst/>
          </a:prstGeom>
        </p:spPr>
        <p:txBody>
          <a:bodyPr wrap="none">
            <a:spAutoFit/>
          </a:bodyPr>
          <a:lstStyle/>
          <a:p>
            <a:r>
              <a:rPr lang="en-US" altLang="zh-CN" sz="2400" dirty="0">
                <a:cs typeface="+mn-ea"/>
                <a:sym typeface="+mn-lt"/>
              </a:rPr>
              <a:t>202X</a:t>
            </a:r>
            <a:r>
              <a:rPr lang="zh-CN" altLang="en-US" sz="2400" dirty="0">
                <a:cs typeface="+mn-ea"/>
                <a:sym typeface="+mn-lt"/>
              </a:rPr>
              <a:t>年</a:t>
            </a:r>
            <a:r>
              <a:rPr lang="en-US" altLang="zh-CN" sz="2400" dirty="0">
                <a:cs typeface="+mn-ea"/>
                <a:sym typeface="+mn-lt"/>
              </a:rPr>
              <a:t>X</a:t>
            </a:r>
            <a:r>
              <a:rPr lang="zh-CN" altLang="en-US" sz="2400" dirty="0">
                <a:cs typeface="+mn-ea"/>
                <a:sym typeface="+mn-lt"/>
              </a:rPr>
              <a:t>月</a:t>
            </a:r>
          </a:p>
        </p:txBody>
      </p:sp>
      <p:pic>
        <p:nvPicPr>
          <p:cNvPr id="6" name="图片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3067" y="446187"/>
            <a:ext cx="2827774" cy="46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63886" y="1074942"/>
            <a:ext cx="2264228" cy="1015663"/>
          </a:xfrm>
          <a:prstGeom prst="rect">
            <a:avLst/>
          </a:prstGeom>
          <a:noFill/>
        </p:spPr>
        <p:txBody>
          <a:bodyPr wrap="square" rtlCol="0">
            <a:spAutoFit/>
          </a:bodyPr>
          <a:lstStyle/>
          <a:p>
            <a:pPr algn="ctr"/>
            <a:r>
              <a:rPr lang="zh-CN" altLang="en-US" sz="6000" b="1" dirty="0">
                <a:solidFill>
                  <a:srgbClr val="006039"/>
                </a:solidFill>
                <a:cs typeface="+mn-ea"/>
                <a:sym typeface="+mn-lt"/>
              </a:rPr>
              <a:t>目录</a:t>
            </a:r>
          </a:p>
        </p:txBody>
      </p:sp>
      <p:grpSp>
        <p:nvGrpSpPr>
          <p:cNvPr id="38" name="组合 37"/>
          <p:cNvGrpSpPr/>
          <p:nvPr/>
        </p:nvGrpSpPr>
        <p:grpSpPr>
          <a:xfrm>
            <a:off x="1798795" y="2657451"/>
            <a:ext cx="3749871" cy="523220"/>
            <a:chOff x="6112586" y="1263114"/>
            <a:chExt cx="3749871" cy="523220"/>
          </a:xfrm>
        </p:grpSpPr>
        <p:sp>
          <p:nvSpPr>
            <p:cNvPr id="39" name="平行四边形 34"/>
            <p:cNvSpPr/>
            <p:nvPr/>
          </p:nvSpPr>
          <p:spPr>
            <a:xfrm>
              <a:off x="6112586" y="1263114"/>
              <a:ext cx="582501" cy="523220"/>
            </a:xfrm>
            <a:prstGeom prst="rect">
              <a:avLst/>
            </a:prstGeom>
            <a:solidFill>
              <a:srgbClr val="006039"/>
            </a:solidFill>
            <a:ln w="6350" cap="flat" cmpd="sng" algn="ctr">
              <a:no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chemeClr val="bg1"/>
                  </a:solidFill>
                  <a:effectLst/>
                  <a:uLnTx/>
                  <a:uFillTx/>
                  <a:cs typeface="+mn-ea"/>
                  <a:sym typeface="+mn-lt"/>
                </a:rPr>
                <a:t>01</a:t>
              </a:r>
              <a:endParaRPr kumimoji="0" lang="zh-CN" altLang="en-US" sz="2800" b="0" i="0" u="none" strike="noStrike" kern="0" cap="none" spc="0" normalizeH="0" baseline="0" noProof="0" dirty="0">
                <a:ln>
                  <a:noFill/>
                </a:ln>
                <a:solidFill>
                  <a:schemeClr val="bg1"/>
                </a:solidFill>
                <a:effectLst/>
                <a:uLnTx/>
                <a:uFillTx/>
                <a:cs typeface="+mn-ea"/>
                <a:sym typeface="+mn-lt"/>
              </a:endParaRPr>
            </a:p>
          </p:txBody>
        </p:sp>
        <p:sp>
          <p:nvSpPr>
            <p:cNvPr id="41" name="文本框 40"/>
            <p:cNvSpPr txBox="1"/>
            <p:nvPr/>
          </p:nvSpPr>
          <p:spPr>
            <a:xfrm>
              <a:off x="6695087" y="1263114"/>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kern="0" dirty="0">
                  <a:solidFill>
                    <a:srgbClr val="006039"/>
                  </a:solidFill>
                  <a:cs typeface="+mn-ea"/>
                  <a:sym typeface="+mn-lt"/>
                </a:rPr>
                <a:t>目录所包含的内容</a:t>
              </a:r>
              <a:endParaRPr kumimoji="0" lang="zh-CN" altLang="en-US" sz="2800" b="0" i="0" u="none" strike="noStrike" kern="0" cap="none" spc="0" normalizeH="0" baseline="0" noProof="0" dirty="0">
                <a:ln>
                  <a:noFill/>
                </a:ln>
                <a:solidFill>
                  <a:srgbClr val="006039"/>
                </a:solidFill>
                <a:effectLst/>
                <a:uLnTx/>
                <a:uFillTx/>
                <a:cs typeface="+mn-ea"/>
                <a:sym typeface="+mn-lt"/>
              </a:endParaRPr>
            </a:p>
          </p:txBody>
        </p:sp>
      </p:grpSp>
      <p:grpSp>
        <p:nvGrpSpPr>
          <p:cNvPr id="58" name="组合 57"/>
          <p:cNvGrpSpPr/>
          <p:nvPr/>
        </p:nvGrpSpPr>
        <p:grpSpPr>
          <a:xfrm>
            <a:off x="1798795" y="3619540"/>
            <a:ext cx="3749871" cy="523220"/>
            <a:chOff x="6112586" y="1263114"/>
            <a:chExt cx="3749871" cy="523220"/>
          </a:xfrm>
        </p:grpSpPr>
        <p:sp>
          <p:nvSpPr>
            <p:cNvPr id="59" name="平行四边形 34"/>
            <p:cNvSpPr/>
            <p:nvPr/>
          </p:nvSpPr>
          <p:spPr>
            <a:xfrm>
              <a:off x="6112586" y="1263114"/>
              <a:ext cx="582501" cy="523220"/>
            </a:xfrm>
            <a:prstGeom prst="rect">
              <a:avLst/>
            </a:prstGeom>
            <a:solidFill>
              <a:srgbClr val="006039"/>
            </a:solidFill>
            <a:ln w="6350" cap="flat" cmpd="sng" algn="ctr">
              <a:no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chemeClr val="bg1"/>
                  </a:solidFill>
                  <a:effectLst/>
                  <a:uLnTx/>
                  <a:uFillTx/>
                  <a:cs typeface="+mn-ea"/>
                  <a:sym typeface="+mn-lt"/>
                </a:rPr>
                <a:t>03</a:t>
              </a:r>
              <a:endParaRPr kumimoji="0" lang="zh-CN" altLang="en-US" sz="2800" b="0" i="0" u="none" strike="noStrike" kern="0" cap="none" spc="0" normalizeH="0" baseline="0" noProof="0" dirty="0">
                <a:ln>
                  <a:noFill/>
                </a:ln>
                <a:solidFill>
                  <a:schemeClr val="bg1"/>
                </a:solidFill>
                <a:effectLst/>
                <a:uLnTx/>
                <a:uFillTx/>
                <a:cs typeface="+mn-ea"/>
                <a:sym typeface="+mn-lt"/>
              </a:endParaRPr>
            </a:p>
          </p:txBody>
        </p:sp>
        <p:sp>
          <p:nvSpPr>
            <p:cNvPr id="60" name="文本框 59"/>
            <p:cNvSpPr txBox="1"/>
            <p:nvPr/>
          </p:nvSpPr>
          <p:spPr>
            <a:xfrm>
              <a:off x="6695087" y="1263114"/>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kern="0" dirty="0">
                  <a:solidFill>
                    <a:srgbClr val="006039"/>
                  </a:solidFill>
                  <a:cs typeface="+mn-ea"/>
                  <a:sym typeface="+mn-lt"/>
                </a:rPr>
                <a:t>目录所包含的内容</a:t>
              </a:r>
              <a:endParaRPr kumimoji="0" lang="zh-CN" altLang="en-US" sz="2800" b="0" i="0" u="none" strike="noStrike" kern="0" cap="none" spc="0" normalizeH="0" baseline="0" noProof="0" dirty="0">
                <a:ln>
                  <a:noFill/>
                </a:ln>
                <a:solidFill>
                  <a:srgbClr val="006039"/>
                </a:solidFill>
                <a:effectLst/>
                <a:uLnTx/>
                <a:uFillTx/>
                <a:cs typeface="+mn-ea"/>
                <a:sym typeface="+mn-lt"/>
              </a:endParaRPr>
            </a:p>
          </p:txBody>
        </p:sp>
      </p:grpSp>
      <p:grpSp>
        <p:nvGrpSpPr>
          <p:cNvPr id="67" name="组合 66"/>
          <p:cNvGrpSpPr/>
          <p:nvPr/>
        </p:nvGrpSpPr>
        <p:grpSpPr>
          <a:xfrm>
            <a:off x="7176338" y="2657451"/>
            <a:ext cx="3749871" cy="523220"/>
            <a:chOff x="6112586" y="1263114"/>
            <a:chExt cx="3749871" cy="523220"/>
          </a:xfrm>
        </p:grpSpPr>
        <p:sp>
          <p:nvSpPr>
            <p:cNvPr id="68" name="平行四边形 34"/>
            <p:cNvSpPr/>
            <p:nvPr/>
          </p:nvSpPr>
          <p:spPr>
            <a:xfrm>
              <a:off x="6112586" y="1263114"/>
              <a:ext cx="582501" cy="523220"/>
            </a:xfrm>
            <a:prstGeom prst="rect">
              <a:avLst/>
            </a:prstGeom>
            <a:solidFill>
              <a:srgbClr val="006039"/>
            </a:solidFill>
            <a:ln w="6350" cap="flat" cmpd="sng" algn="ctr">
              <a:no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chemeClr val="bg1"/>
                  </a:solidFill>
                  <a:effectLst/>
                  <a:uLnTx/>
                  <a:uFillTx/>
                  <a:cs typeface="+mn-ea"/>
                  <a:sym typeface="+mn-lt"/>
                </a:rPr>
                <a:t>02</a:t>
              </a:r>
              <a:endParaRPr kumimoji="0" lang="zh-CN" altLang="en-US" sz="2800" b="0" i="0" u="none" strike="noStrike" kern="0" cap="none" spc="0" normalizeH="0" baseline="0" noProof="0" dirty="0">
                <a:ln>
                  <a:noFill/>
                </a:ln>
                <a:solidFill>
                  <a:schemeClr val="bg1"/>
                </a:solidFill>
                <a:effectLst/>
                <a:uLnTx/>
                <a:uFillTx/>
                <a:cs typeface="+mn-ea"/>
                <a:sym typeface="+mn-lt"/>
              </a:endParaRPr>
            </a:p>
          </p:txBody>
        </p:sp>
        <p:sp>
          <p:nvSpPr>
            <p:cNvPr id="69" name="文本框 68"/>
            <p:cNvSpPr txBox="1"/>
            <p:nvPr/>
          </p:nvSpPr>
          <p:spPr>
            <a:xfrm>
              <a:off x="6695087" y="1263114"/>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kern="0" dirty="0">
                  <a:solidFill>
                    <a:srgbClr val="006039"/>
                  </a:solidFill>
                  <a:cs typeface="+mn-ea"/>
                  <a:sym typeface="+mn-lt"/>
                </a:rPr>
                <a:t>目录所包含的内容</a:t>
              </a:r>
              <a:endParaRPr kumimoji="0" lang="zh-CN" altLang="en-US" sz="2800" b="0" i="0" u="none" strike="noStrike" kern="0" cap="none" spc="0" normalizeH="0" baseline="0" noProof="0" dirty="0">
                <a:ln>
                  <a:noFill/>
                </a:ln>
                <a:solidFill>
                  <a:srgbClr val="006039"/>
                </a:solidFill>
                <a:effectLst/>
                <a:uLnTx/>
                <a:uFillTx/>
                <a:cs typeface="+mn-ea"/>
                <a:sym typeface="+mn-lt"/>
              </a:endParaRPr>
            </a:p>
          </p:txBody>
        </p:sp>
      </p:grpSp>
      <p:grpSp>
        <p:nvGrpSpPr>
          <p:cNvPr id="70" name="组合 69"/>
          <p:cNvGrpSpPr/>
          <p:nvPr/>
        </p:nvGrpSpPr>
        <p:grpSpPr>
          <a:xfrm>
            <a:off x="7176338" y="3619540"/>
            <a:ext cx="3749871" cy="523220"/>
            <a:chOff x="6112586" y="1263114"/>
            <a:chExt cx="3749871" cy="523220"/>
          </a:xfrm>
        </p:grpSpPr>
        <p:sp>
          <p:nvSpPr>
            <p:cNvPr id="71" name="平行四边形 34"/>
            <p:cNvSpPr/>
            <p:nvPr/>
          </p:nvSpPr>
          <p:spPr>
            <a:xfrm>
              <a:off x="6112586" y="1263114"/>
              <a:ext cx="582501" cy="523220"/>
            </a:xfrm>
            <a:prstGeom prst="rect">
              <a:avLst/>
            </a:prstGeom>
            <a:solidFill>
              <a:srgbClr val="006039"/>
            </a:solidFill>
            <a:ln w="6350" cap="flat" cmpd="sng" algn="ctr">
              <a:noFill/>
              <a:prstDash val="solid"/>
              <a:miter lim="800000"/>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chemeClr val="bg1"/>
                  </a:solidFill>
                  <a:effectLst/>
                  <a:uLnTx/>
                  <a:uFillTx/>
                  <a:cs typeface="+mn-ea"/>
                  <a:sym typeface="+mn-lt"/>
                </a:rPr>
                <a:t>04</a:t>
              </a:r>
              <a:endParaRPr kumimoji="0" lang="zh-CN" altLang="en-US" sz="2800" b="0" i="0" u="none" strike="noStrike" kern="0" cap="none" spc="0" normalizeH="0" baseline="0" noProof="0" dirty="0">
                <a:ln>
                  <a:noFill/>
                </a:ln>
                <a:solidFill>
                  <a:schemeClr val="bg1"/>
                </a:solidFill>
                <a:effectLst/>
                <a:uLnTx/>
                <a:uFillTx/>
                <a:cs typeface="+mn-ea"/>
                <a:sym typeface="+mn-lt"/>
              </a:endParaRPr>
            </a:p>
          </p:txBody>
        </p:sp>
        <p:sp>
          <p:nvSpPr>
            <p:cNvPr id="72" name="文本框 71"/>
            <p:cNvSpPr txBox="1"/>
            <p:nvPr/>
          </p:nvSpPr>
          <p:spPr>
            <a:xfrm>
              <a:off x="6695087" y="1263114"/>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kern="0" dirty="0">
                  <a:solidFill>
                    <a:srgbClr val="006039"/>
                  </a:solidFill>
                  <a:cs typeface="+mn-ea"/>
                  <a:sym typeface="+mn-lt"/>
                </a:rPr>
                <a:t>目录所包含的内容</a:t>
              </a:r>
              <a:endParaRPr kumimoji="0" lang="zh-CN" altLang="en-US" sz="2800" b="0" i="0" u="none" strike="noStrike" kern="0" cap="none" spc="0" normalizeH="0" baseline="0" noProof="0" dirty="0">
                <a:ln>
                  <a:noFill/>
                </a:ln>
                <a:solidFill>
                  <a:srgbClr val="006039"/>
                </a:solidFill>
                <a:effectLst/>
                <a:uLnTx/>
                <a:uFillTx/>
                <a:cs typeface="+mn-ea"/>
                <a:sym typeface="+mn-lt"/>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
          <p:cNvSpPr txBox="1"/>
          <p:nvPr/>
        </p:nvSpPr>
        <p:spPr>
          <a:xfrm>
            <a:off x="3902542" y="4707471"/>
            <a:ext cx="4905177" cy="684795"/>
          </a:xfrm>
          <a:prstGeom prst="rect">
            <a:avLst/>
          </a:prstGeom>
          <a:noFill/>
          <a:effectLst/>
        </p:spPr>
        <p:txBody>
          <a:bodyPr wrap="square" lIns="68573" tIns="34286" rIns="68573" bIns="34286" rtlCol="0">
            <a:spAutoFit/>
          </a:bodyPr>
          <a:lstStyle/>
          <a:p>
            <a:pPr algn="ctr" eaLnBrk="0" fontAlgn="base" hangingPunct="0">
              <a:spcBef>
                <a:spcPct val="0"/>
              </a:spcBef>
              <a:spcAft>
                <a:spcPct val="0"/>
              </a:spcAft>
              <a:buFont typeface="Arial" panose="020B0604020202020204" pitchFamily="34" charset="0"/>
              <a:buNone/>
            </a:pPr>
            <a:r>
              <a:rPr lang="zh-CN" altLang="en-US" sz="4000" b="1" dirty="0">
                <a:solidFill>
                  <a:schemeClr val="tx1">
                    <a:lumMod val="75000"/>
                    <a:lumOff val="25000"/>
                  </a:schemeClr>
                </a:solidFill>
                <a:cs typeface="+mn-ea"/>
                <a:sym typeface="+mn-lt"/>
              </a:rPr>
              <a:t>目录中的第一级标题</a:t>
            </a:r>
          </a:p>
        </p:txBody>
      </p:sp>
      <p:sp>
        <p:nvSpPr>
          <p:cNvPr id="4" name="矩形 3"/>
          <p:cNvSpPr/>
          <p:nvPr/>
        </p:nvSpPr>
        <p:spPr>
          <a:xfrm>
            <a:off x="3125647" y="4678795"/>
            <a:ext cx="828959" cy="777381"/>
          </a:xfrm>
          <a:prstGeom prst="rect">
            <a:avLst/>
          </a:prstGeom>
          <a:noFill/>
          <a:ln w="25400" cap="flat" cmpd="sng" algn="ctr">
            <a:noFill/>
            <a:prstDash val="solid"/>
          </a:ln>
          <a:effectLst/>
        </p:spPr>
        <p:txBody>
          <a:bodyPr lIns="68573" tIns="34286" rIns="68573" bIns="34286" spcCol="0" rtlCol="0" anchor="ctr"/>
          <a:lstStyle/>
          <a:p>
            <a:pPr marL="0" marR="0" lvl="0" indent="0" algn="ctr" defTabSz="91440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4400" b="1" i="0" u="none" strike="noStrike" kern="0" cap="none" spc="0" normalizeH="0" baseline="0" noProof="0" dirty="0">
                <a:ln>
                  <a:noFill/>
                </a:ln>
                <a:solidFill>
                  <a:srgbClr val="006039"/>
                </a:solidFill>
                <a:effectLst/>
                <a:uLnTx/>
                <a:uFillTx/>
                <a:cs typeface="+mn-ea"/>
                <a:sym typeface="+mn-lt"/>
              </a:rPr>
              <a:t>01</a:t>
            </a:r>
            <a:endParaRPr kumimoji="0" lang="zh-CN" altLang="en-US" sz="4400" b="1" i="0" u="none" strike="noStrike" kern="0" cap="none" spc="0" normalizeH="0" baseline="0" noProof="0" dirty="0">
              <a:ln>
                <a:noFill/>
              </a:ln>
              <a:solidFill>
                <a:srgbClr val="006039"/>
              </a:solidFill>
              <a:effectLst/>
              <a:uLnTx/>
              <a:uFillTx/>
              <a:cs typeface="+mn-ea"/>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95299" y="466456"/>
            <a:ext cx="371856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目录中的第一级标题</a:t>
            </a:r>
          </a:p>
        </p:txBody>
      </p:sp>
      <p:cxnSp>
        <p:nvCxnSpPr>
          <p:cNvPr id="2" name="直接连接符 1">
            <a:extLst>
              <a:ext uri="{FF2B5EF4-FFF2-40B4-BE49-F238E27FC236}">
                <a16:creationId xmlns:a16="http://schemas.microsoft.com/office/drawing/2014/main" id="{259CB0DC-81AD-9314-413A-E6CC3B7E6841}"/>
              </a:ext>
            </a:extLst>
          </p:cNvPr>
          <p:cNvCxnSpPr/>
          <p:nvPr>
            <p:custDataLst>
              <p:tags r:id="rId1"/>
            </p:custDataLst>
          </p:nvPr>
        </p:nvCxnSpPr>
        <p:spPr>
          <a:xfrm flipV="1">
            <a:off x="3319934" y="4339433"/>
            <a:ext cx="397572" cy="1"/>
          </a:xfrm>
          <a:prstGeom prst="line">
            <a:avLst/>
          </a:prstGeom>
          <a:solidFill>
            <a:srgbClr val="FFFFFF"/>
          </a:solidFill>
          <a:ln w="6350" cap="flat" cmpd="sng" algn="ctr">
            <a:solidFill>
              <a:srgbClr val="FFFFFF">
                <a:lumMod val="85000"/>
              </a:srgbClr>
            </a:solidFill>
            <a:prstDash val="solid"/>
            <a:miter lim="800000"/>
          </a:ln>
          <a:effectLst>
            <a:outerShdw blurRad="254000" dist="38100" dir="2700000" algn="tl" rotWithShape="0">
              <a:srgbClr val="EBE5C7">
                <a:alpha val="20000"/>
              </a:srgbClr>
            </a:outerShdw>
          </a:effectLst>
        </p:spPr>
      </p:cxnSp>
      <p:cxnSp>
        <p:nvCxnSpPr>
          <p:cNvPr id="3" name="直接连接符 2">
            <a:extLst>
              <a:ext uri="{FF2B5EF4-FFF2-40B4-BE49-F238E27FC236}">
                <a16:creationId xmlns:a16="http://schemas.microsoft.com/office/drawing/2014/main" id="{807D21F8-1457-5353-95B3-1EAF0B42BE49}"/>
              </a:ext>
            </a:extLst>
          </p:cNvPr>
          <p:cNvCxnSpPr/>
          <p:nvPr>
            <p:custDataLst>
              <p:tags r:id="rId2"/>
            </p:custDataLst>
          </p:nvPr>
        </p:nvCxnSpPr>
        <p:spPr>
          <a:xfrm flipV="1">
            <a:off x="2437957" y="4339433"/>
            <a:ext cx="397572" cy="1"/>
          </a:xfrm>
          <a:prstGeom prst="line">
            <a:avLst/>
          </a:prstGeom>
          <a:solidFill>
            <a:srgbClr val="FFFFFF"/>
          </a:solidFill>
          <a:ln w="6350" cap="flat" cmpd="sng" algn="ctr">
            <a:solidFill>
              <a:srgbClr val="FFFFFF">
                <a:lumMod val="85000"/>
              </a:srgbClr>
            </a:solidFill>
            <a:prstDash val="solid"/>
            <a:miter lim="800000"/>
          </a:ln>
          <a:effectLst>
            <a:outerShdw blurRad="254000" dist="38100" dir="2700000" algn="tl" rotWithShape="0">
              <a:srgbClr val="EBE5C7">
                <a:alpha val="20000"/>
              </a:srgbClr>
            </a:outerShdw>
          </a:effectLst>
        </p:spPr>
      </p:cxnSp>
      <p:sp>
        <p:nvSpPr>
          <p:cNvPr id="4" name="椭圆 3">
            <a:extLst>
              <a:ext uri="{FF2B5EF4-FFF2-40B4-BE49-F238E27FC236}">
                <a16:creationId xmlns:a16="http://schemas.microsoft.com/office/drawing/2014/main" id="{AE6D3E29-B73B-714E-23AF-63AFB72A6E00}"/>
              </a:ext>
            </a:extLst>
          </p:cNvPr>
          <p:cNvSpPr/>
          <p:nvPr>
            <p:custDataLst>
              <p:tags r:id="rId3"/>
            </p:custDataLst>
          </p:nvPr>
        </p:nvSpPr>
        <p:spPr>
          <a:xfrm>
            <a:off x="2837129" y="4103764"/>
            <a:ext cx="488792" cy="471338"/>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sp>
        <p:nvSpPr>
          <p:cNvPr id="5" name="任意多边形 16">
            <a:extLst>
              <a:ext uri="{FF2B5EF4-FFF2-40B4-BE49-F238E27FC236}">
                <a16:creationId xmlns:a16="http://schemas.microsoft.com/office/drawing/2014/main" id="{8CCC98C7-F06E-CD35-DD8C-DDC8F4991BF3}"/>
              </a:ext>
            </a:extLst>
          </p:cNvPr>
          <p:cNvSpPr/>
          <p:nvPr>
            <p:custDataLst>
              <p:tags r:id="rId4"/>
            </p:custDataLst>
          </p:nvPr>
        </p:nvSpPr>
        <p:spPr>
          <a:xfrm rot="10800000">
            <a:off x="2918409" y="4204420"/>
            <a:ext cx="318064" cy="270025"/>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solidFill>
            <a:srgbClr val="FFFFFF">
              <a:lumMod val="50000"/>
            </a:srgbClr>
          </a:solidFill>
          <a:ln w="12700" cap="flat" cmpd="sng" algn="ctr">
            <a:noFill/>
            <a:prstDash val="solid"/>
            <a:miter lim="800000"/>
          </a:ln>
          <a:effectLst>
            <a:outerShdw blurRad="355600" dist="279400" dir="3180000" sx="89000" sy="89000" algn="l" rotWithShape="0">
              <a:srgbClr val="0B3DCB">
                <a:alpha val="30000"/>
              </a:srgbClr>
            </a:outerShdw>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cxnSp>
        <p:nvCxnSpPr>
          <p:cNvPr id="6" name="直接连接符 5">
            <a:extLst>
              <a:ext uri="{FF2B5EF4-FFF2-40B4-BE49-F238E27FC236}">
                <a16:creationId xmlns:a16="http://schemas.microsoft.com/office/drawing/2014/main" id="{47BD7D6F-83EC-5143-B83C-EFB32EE3EC72}"/>
              </a:ext>
            </a:extLst>
          </p:cNvPr>
          <p:cNvCxnSpPr/>
          <p:nvPr>
            <p:custDataLst>
              <p:tags r:id="rId5"/>
            </p:custDataLst>
          </p:nvPr>
        </p:nvCxnSpPr>
        <p:spPr>
          <a:xfrm flipV="1">
            <a:off x="6281556" y="4339433"/>
            <a:ext cx="397572" cy="1"/>
          </a:xfrm>
          <a:prstGeom prst="line">
            <a:avLst/>
          </a:prstGeom>
          <a:solidFill>
            <a:srgbClr val="FFFFFF"/>
          </a:solidFill>
          <a:ln w="6350" cap="flat" cmpd="sng" algn="ctr">
            <a:solidFill>
              <a:srgbClr val="FFFFFF">
                <a:lumMod val="85000"/>
              </a:srgbClr>
            </a:solidFill>
            <a:prstDash val="solid"/>
            <a:miter lim="800000"/>
          </a:ln>
          <a:effectLst>
            <a:outerShdw blurRad="254000" dist="38100" dir="2700000" algn="tl" rotWithShape="0">
              <a:srgbClr val="EBE5C7">
                <a:alpha val="20000"/>
              </a:srgbClr>
            </a:outerShdw>
          </a:effectLst>
        </p:spPr>
      </p:cxnSp>
      <p:cxnSp>
        <p:nvCxnSpPr>
          <p:cNvPr id="7" name="直接连接符 6">
            <a:extLst>
              <a:ext uri="{FF2B5EF4-FFF2-40B4-BE49-F238E27FC236}">
                <a16:creationId xmlns:a16="http://schemas.microsoft.com/office/drawing/2014/main" id="{2C530EF3-2A59-A6D2-B225-71998A0E9FAD}"/>
              </a:ext>
            </a:extLst>
          </p:cNvPr>
          <p:cNvCxnSpPr/>
          <p:nvPr>
            <p:custDataLst>
              <p:tags r:id="rId6"/>
            </p:custDataLst>
          </p:nvPr>
        </p:nvCxnSpPr>
        <p:spPr>
          <a:xfrm flipV="1">
            <a:off x="5399579" y="4339433"/>
            <a:ext cx="397572" cy="1"/>
          </a:xfrm>
          <a:prstGeom prst="line">
            <a:avLst/>
          </a:prstGeom>
          <a:solidFill>
            <a:srgbClr val="FFFFFF"/>
          </a:solidFill>
          <a:ln w="6350" cap="flat" cmpd="sng" algn="ctr">
            <a:solidFill>
              <a:srgbClr val="FFFFFF">
                <a:lumMod val="85000"/>
              </a:srgbClr>
            </a:solidFill>
            <a:prstDash val="solid"/>
            <a:miter lim="800000"/>
          </a:ln>
          <a:effectLst>
            <a:outerShdw blurRad="254000" dist="38100" dir="2700000" algn="tl" rotWithShape="0">
              <a:srgbClr val="EBE5C7">
                <a:alpha val="20000"/>
              </a:srgbClr>
            </a:outerShdw>
          </a:effectLst>
        </p:spPr>
      </p:cxnSp>
      <p:sp>
        <p:nvSpPr>
          <p:cNvPr id="9" name="椭圆 8">
            <a:extLst>
              <a:ext uri="{FF2B5EF4-FFF2-40B4-BE49-F238E27FC236}">
                <a16:creationId xmlns:a16="http://schemas.microsoft.com/office/drawing/2014/main" id="{CAF5AF6F-8386-6C03-60BA-0E726E2AAB77}"/>
              </a:ext>
            </a:extLst>
          </p:cNvPr>
          <p:cNvSpPr/>
          <p:nvPr>
            <p:custDataLst>
              <p:tags r:id="rId7"/>
            </p:custDataLst>
          </p:nvPr>
        </p:nvSpPr>
        <p:spPr>
          <a:xfrm>
            <a:off x="5798751" y="4103764"/>
            <a:ext cx="488792" cy="471338"/>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sp>
        <p:nvSpPr>
          <p:cNvPr id="10" name="任意多边形 16">
            <a:extLst>
              <a:ext uri="{FF2B5EF4-FFF2-40B4-BE49-F238E27FC236}">
                <a16:creationId xmlns:a16="http://schemas.microsoft.com/office/drawing/2014/main" id="{079528A3-2B33-034A-CB41-14A32A736E96}"/>
              </a:ext>
            </a:extLst>
          </p:cNvPr>
          <p:cNvSpPr/>
          <p:nvPr>
            <p:custDataLst>
              <p:tags r:id="rId8"/>
            </p:custDataLst>
          </p:nvPr>
        </p:nvSpPr>
        <p:spPr>
          <a:xfrm rot="10800000">
            <a:off x="5880032" y="4204420"/>
            <a:ext cx="318064" cy="270025"/>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solidFill>
            <a:srgbClr val="FFFFFF">
              <a:lumMod val="50000"/>
            </a:srgbClr>
          </a:solidFill>
          <a:ln w="12700" cap="flat" cmpd="sng" algn="ctr">
            <a:noFill/>
            <a:prstDash val="solid"/>
            <a:miter lim="800000"/>
          </a:ln>
          <a:effectLst>
            <a:outerShdw blurRad="355600" dist="279400" dir="3180000" sx="89000" sy="89000" algn="l" rotWithShape="0">
              <a:srgbClr val="0B3DCB">
                <a:alpha val="30000"/>
              </a:srgbClr>
            </a:outerShdw>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cxnSp>
        <p:nvCxnSpPr>
          <p:cNvPr id="11" name="直接连接符 10">
            <a:extLst>
              <a:ext uri="{FF2B5EF4-FFF2-40B4-BE49-F238E27FC236}">
                <a16:creationId xmlns:a16="http://schemas.microsoft.com/office/drawing/2014/main" id="{C853BA9F-7665-20AF-9A4E-FCCA0C9F0ABD}"/>
              </a:ext>
            </a:extLst>
          </p:cNvPr>
          <p:cNvCxnSpPr/>
          <p:nvPr>
            <p:custDataLst>
              <p:tags r:id="rId9"/>
            </p:custDataLst>
          </p:nvPr>
        </p:nvCxnSpPr>
        <p:spPr>
          <a:xfrm flipV="1">
            <a:off x="9253521" y="4339433"/>
            <a:ext cx="397572" cy="1"/>
          </a:xfrm>
          <a:prstGeom prst="line">
            <a:avLst/>
          </a:prstGeom>
          <a:solidFill>
            <a:srgbClr val="FFFFFF"/>
          </a:solidFill>
          <a:ln w="6350" cap="flat" cmpd="sng" algn="ctr">
            <a:solidFill>
              <a:srgbClr val="FFFFFF">
                <a:lumMod val="85000"/>
              </a:srgbClr>
            </a:solidFill>
            <a:prstDash val="solid"/>
            <a:miter lim="800000"/>
          </a:ln>
          <a:effectLst>
            <a:outerShdw blurRad="254000" dist="38100" dir="2700000" algn="tl" rotWithShape="0">
              <a:srgbClr val="EBE5C7">
                <a:alpha val="20000"/>
              </a:srgbClr>
            </a:outerShdw>
          </a:effectLst>
        </p:spPr>
      </p:cxnSp>
      <p:cxnSp>
        <p:nvCxnSpPr>
          <p:cNvPr id="12" name="直接连接符 11">
            <a:extLst>
              <a:ext uri="{FF2B5EF4-FFF2-40B4-BE49-F238E27FC236}">
                <a16:creationId xmlns:a16="http://schemas.microsoft.com/office/drawing/2014/main" id="{A31CB792-DA9C-B848-E55E-B936B452B59C}"/>
              </a:ext>
            </a:extLst>
          </p:cNvPr>
          <p:cNvCxnSpPr/>
          <p:nvPr>
            <p:custDataLst>
              <p:tags r:id="rId10"/>
            </p:custDataLst>
          </p:nvPr>
        </p:nvCxnSpPr>
        <p:spPr>
          <a:xfrm flipV="1">
            <a:off x="8371544" y="4339433"/>
            <a:ext cx="397572" cy="1"/>
          </a:xfrm>
          <a:prstGeom prst="line">
            <a:avLst/>
          </a:prstGeom>
          <a:solidFill>
            <a:srgbClr val="FFFFFF"/>
          </a:solidFill>
          <a:ln w="6350" cap="flat" cmpd="sng" algn="ctr">
            <a:solidFill>
              <a:srgbClr val="FFFFFF">
                <a:lumMod val="85000"/>
              </a:srgbClr>
            </a:solidFill>
            <a:prstDash val="solid"/>
            <a:miter lim="800000"/>
          </a:ln>
          <a:effectLst>
            <a:outerShdw blurRad="254000" dist="38100" dir="2700000" algn="tl" rotWithShape="0">
              <a:srgbClr val="EBE5C7">
                <a:alpha val="20000"/>
              </a:srgbClr>
            </a:outerShdw>
          </a:effectLst>
        </p:spPr>
      </p:cxnSp>
      <p:sp>
        <p:nvSpPr>
          <p:cNvPr id="13" name="椭圆 12">
            <a:extLst>
              <a:ext uri="{FF2B5EF4-FFF2-40B4-BE49-F238E27FC236}">
                <a16:creationId xmlns:a16="http://schemas.microsoft.com/office/drawing/2014/main" id="{992629AD-F6F5-C9E2-D874-AA2CB5B475FF}"/>
              </a:ext>
            </a:extLst>
          </p:cNvPr>
          <p:cNvSpPr/>
          <p:nvPr>
            <p:custDataLst>
              <p:tags r:id="rId11"/>
            </p:custDataLst>
          </p:nvPr>
        </p:nvSpPr>
        <p:spPr>
          <a:xfrm>
            <a:off x="8770716" y="4103764"/>
            <a:ext cx="488792" cy="471338"/>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sp>
        <p:nvSpPr>
          <p:cNvPr id="14" name="任意多边形 16">
            <a:extLst>
              <a:ext uri="{FF2B5EF4-FFF2-40B4-BE49-F238E27FC236}">
                <a16:creationId xmlns:a16="http://schemas.microsoft.com/office/drawing/2014/main" id="{193764E7-8212-F52C-FA4F-CD330C3BD0B3}"/>
              </a:ext>
            </a:extLst>
          </p:cNvPr>
          <p:cNvSpPr/>
          <p:nvPr>
            <p:custDataLst>
              <p:tags r:id="rId12"/>
            </p:custDataLst>
          </p:nvPr>
        </p:nvSpPr>
        <p:spPr>
          <a:xfrm rot="10800000">
            <a:off x="8851997" y="4204420"/>
            <a:ext cx="318064" cy="270025"/>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solidFill>
            <a:srgbClr val="FFFFFF">
              <a:lumMod val="50000"/>
            </a:srgbClr>
          </a:solidFill>
          <a:ln w="12700" cap="flat" cmpd="sng" algn="ctr">
            <a:noFill/>
            <a:prstDash val="solid"/>
            <a:miter lim="800000"/>
          </a:ln>
          <a:effectLst>
            <a:outerShdw blurRad="355600" dist="279400" dir="3180000" sx="89000" sy="89000" algn="l" rotWithShape="0">
              <a:srgbClr val="0B3DCB">
                <a:alpha val="30000"/>
              </a:srgbClr>
            </a:outerShdw>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sp>
        <p:nvSpPr>
          <p:cNvPr id="15" name="椭圆 14">
            <a:extLst>
              <a:ext uri="{FF2B5EF4-FFF2-40B4-BE49-F238E27FC236}">
                <a16:creationId xmlns:a16="http://schemas.microsoft.com/office/drawing/2014/main" id="{1C2090CE-D4AF-4686-E7D6-3ACA20099E12}"/>
              </a:ext>
            </a:extLst>
          </p:cNvPr>
          <p:cNvSpPr/>
          <p:nvPr>
            <p:custDataLst>
              <p:tags r:id="rId13"/>
            </p:custDataLst>
          </p:nvPr>
        </p:nvSpPr>
        <p:spPr>
          <a:xfrm>
            <a:off x="868650" y="3644235"/>
            <a:ext cx="1441883" cy="1390398"/>
          </a:xfrm>
          <a:prstGeom prst="ellipse">
            <a:avLst/>
          </a:prstGeom>
          <a:solidFill>
            <a:srgbClr val="006039"/>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sp>
        <p:nvSpPr>
          <p:cNvPr id="16" name="Shape 1874">
            <a:extLst>
              <a:ext uri="{FF2B5EF4-FFF2-40B4-BE49-F238E27FC236}">
                <a16:creationId xmlns:a16="http://schemas.microsoft.com/office/drawing/2014/main" id="{06FA24E0-2B8C-27BC-C6E7-8D592673F296}"/>
              </a:ext>
            </a:extLst>
          </p:cNvPr>
          <p:cNvSpPr/>
          <p:nvPr>
            <p:custDataLst>
              <p:tags r:id="rId14"/>
            </p:custDataLst>
          </p:nvPr>
        </p:nvSpPr>
        <p:spPr>
          <a:xfrm>
            <a:off x="1267238" y="4058038"/>
            <a:ext cx="644706" cy="562790"/>
          </a:xfrm>
          <a:custGeom>
            <a:avLst/>
            <a:gdLst/>
            <a:ahLst/>
            <a:cxnLst>
              <a:cxn ang="0">
                <a:pos x="wd2" y="hd2"/>
              </a:cxn>
              <a:cxn ang="5400000">
                <a:pos x="wd2" y="hd2"/>
              </a:cxn>
              <a:cxn ang="10800000">
                <a:pos x="wd2" y="hd2"/>
              </a:cxn>
              <a:cxn ang="16200000">
                <a:pos x="wd2" y="hd2"/>
              </a:cxn>
            </a:cxnLst>
            <a:rect l="0" t="0" r="r" b="b"/>
            <a:pathLst>
              <a:path w="21600" h="21600" extrusionOk="0">
                <a:moveTo>
                  <a:pt x="2956" y="0"/>
                </a:moveTo>
                <a:lnTo>
                  <a:pt x="17735" y="0"/>
                </a:lnTo>
                <a:lnTo>
                  <a:pt x="17735" y="4270"/>
                </a:lnTo>
                <a:lnTo>
                  <a:pt x="15916" y="6153"/>
                </a:lnTo>
                <a:lnTo>
                  <a:pt x="15916" y="1633"/>
                </a:lnTo>
                <a:lnTo>
                  <a:pt x="3752" y="1633"/>
                </a:lnTo>
                <a:lnTo>
                  <a:pt x="3752" y="3014"/>
                </a:lnTo>
                <a:lnTo>
                  <a:pt x="4661" y="2637"/>
                </a:lnTo>
                <a:lnTo>
                  <a:pt x="5457" y="2135"/>
                </a:lnTo>
                <a:lnTo>
                  <a:pt x="6139" y="4019"/>
                </a:lnTo>
                <a:lnTo>
                  <a:pt x="5229" y="4270"/>
                </a:lnTo>
                <a:lnTo>
                  <a:pt x="3752" y="5149"/>
                </a:lnTo>
                <a:lnTo>
                  <a:pt x="3752" y="5902"/>
                </a:lnTo>
                <a:lnTo>
                  <a:pt x="4661" y="5651"/>
                </a:lnTo>
                <a:lnTo>
                  <a:pt x="5457" y="5149"/>
                </a:lnTo>
                <a:lnTo>
                  <a:pt x="6139" y="7033"/>
                </a:lnTo>
                <a:lnTo>
                  <a:pt x="5229" y="7284"/>
                </a:lnTo>
                <a:lnTo>
                  <a:pt x="3752" y="8163"/>
                </a:lnTo>
                <a:lnTo>
                  <a:pt x="3752" y="9167"/>
                </a:lnTo>
                <a:lnTo>
                  <a:pt x="4661" y="8916"/>
                </a:lnTo>
                <a:lnTo>
                  <a:pt x="5457" y="8414"/>
                </a:lnTo>
                <a:lnTo>
                  <a:pt x="6139" y="10298"/>
                </a:lnTo>
                <a:lnTo>
                  <a:pt x="5229" y="10549"/>
                </a:lnTo>
                <a:lnTo>
                  <a:pt x="3752" y="11302"/>
                </a:lnTo>
                <a:lnTo>
                  <a:pt x="3752" y="12181"/>
                </a:lnTo>
                <a:lnTo>
                  <a:pt x="4661" y="11930"/>
                </a:lnTo>
                <a:lnTo>
                  <a:pt x="5457" y="11302"/>
                </a:lnTo>
                <a:lnTo>
                  <a:pt x="6139" y="13186"/>
                </a:lnTo>
                <a:lnTo>
                  <a:pt x="5229" y="13563"/>
                </a:lnTo>
                <a:lnTo>
                  <a:pt x="3752" y="14316"/>
                </a:lnTo>
                <a:lnTo>
                  <a:pt x="3752" y="15447"/>
                </a:lnTo>
                <a:lnTo>
                  <a:pt x="4661" y="15195"/>
                </a:lnTo>
                <a:lnTo>
                  <a:pt x="5457" y="14819"/>
                </a:lnTo>
                <a:lnTo>
                  <a:pt x="6139" y="16451"/>
                </a:lnTo>
                <a:lnTo>
                  <a:pt x="5229" y="16702"/>
                </a:lnTo>
                <a:lnTo>
                  <a:pt x="3752" y="17581"/>
                </a:lnTo>
                <a:lnTo>
                  <a:pt x="3752" y="19716"/>
                </a:lnTo>
                <a:lnTo>
                  <a:pt x="15916" y="19716"/>
                </a:lnTo>
                <a:lnTo>
                  <a:pt x="15916" y="15698"/>
                </a:lnTo>
                <a:lnTo>
                  <a:pt x="17735" y="13814"/>
                </a:lnTo>
                <a:lnTo>
                  <a:pt x="17735" y="21600"/>
                </a:lnTo>
                <a:lnTo>
                  <a:pt x="2046" y="21600"/>
                </a:lnTo>
                <a:lnTo>
                  <a:pt x="2046" y="19214"/>
                </a:lnTo>
                <a:lnTo>
                  <a:pt x="227" y="19214"/>
                </a:lnTo>
                <a:lnTo>
                  <a:pt x="0" y="17330"/>
                </a:lnTo>
                <a:lnTo>
                  <a:pt x="2046" y="16451"/>
                </a:lnTo>
                <a:lnTo>
                  <a:pt x="2046" y="15949"/>
                </a:lnTo>
                <a:lnTo>
                  <a:pt x="227" y="15949"/>
                </a:lnTo>
                <a:lnTo>
                  <a:pt x="0" y="14065"/>
                </a:lnTo>
                <a:lnTo>
                  <a:pt x="2046" y="12935"/>
                </a:lnTo>
                <a:lnTo>
                  <a:pt x="227" y="12935"/>
                </a:lnTo>
                <a:lnTo>
                  <a:pt x="0" y="11051"/>
                </a:lnTo>
                <a:lnTo>
                  <a:pt x="2046" y="10047"/>
                </a:lnTo>
                <a:lnTo>
                  <a:pt x="2046" y="9670"/>
                </a:lnTo>
                <a:lnTo>
                  <a:pt x="227" y="9670"/>
                </a:lnTo>
                <a:lnTo>
                  <a:pt x="0" y="7786"/>
                </a:lnTo>
                <a:lnTo>
                  <a:pt x="2046" y="6781"/>
                </a:lnTo>
                <a:lnTo>
                  <a:pt x="227" y="6781"/>
                </a:lnTo>
                <a:lnTo>
                  <a:pt x="0" y="4898"/>
                </a:lnTo>
                <a:lnTo>
                  <a:pt x="2046" y="3767"/>
                </a:lnTo>
                <a:lnTo>
                  <a:pt x="2046" y="0"/>
                </a:lnTo>
                <a:lnTo>
                  <a:pt x="2956" y="0"/>
                </a:lnTo>
                <a:close/>
                <a:moveTo>
                  <a:pt x="7617" y="10298"/>
                </a:moveTo>
                <a:lnTo>
                  <a:pt x="7617" y="11302"/>
                </a:lnTo>
                <a:lnTo>
                  <a:pt x="9891" y="11302"/>
                </a:lnTo>
                <a:lnTo>
                  <a:pt x="9891" y="10298"/>
                </a:lnTo>
                <a:lnTo>
                  <a:pt x="7617" y="10298"/>
                </a:lnTo>
                <a:close/>
                <a:moveTo>
                  <a:pt x="7617" y="8163"/>
                </a:moveTo>
                <a:lnTo>
                  <a:pt x="7617" y="8916"/>
                </a:lnTo>
                <a:lnTo>
                  <a:pt x="11823" y="8916"/>
                </a:lnTo>
                <a:lnTo>
                  <a:pt x="11823" y="8163"/>
                </a:lnTo>
                <a:lnTo>
                  <a:pt x="7617" y="8163"/>
                </a:lnTo>
                <a:close/>
                <a:moveTo>
                  <a:pt x="7617" y="5651"/>
                </a:moveTo>
                <a:lnTo>
                  <a:pt x="7617" y="6781"/>
                </a:lnTo>
                <a:lnTo>
                  <a:pt x="13756" y="6781"/>
                </a:lnTo>
                <a:lnTo>
                  <a:pt x="13756" y="5651"/>
                </a:lnTo>
                <a:lnTo>
                  <a:pt x="7617" y="5651"/>
                </a:lnTo>
                <a:close/>
                <a:moveTo>
                  <a:pt x="7617" y="3516"/>
                </a:moveTo>
                <a:lnTo>
                  <a:pt x="7617" y="4521"/>
                </a:lnTo>
                <a:lnTo>
                  <a:pt x="13756" y="4521"/>
                </a:lnTo>
                <a:lnTo>
                  <a:pt x="13756" y="3516"/>
                </a:lnTo>
                <a:lnTo>
                  <a:pt x="7617" y="3516"/>
                </a:lnTo>
                <a:close/>
                <a:moveTo>
                  <a:pt x="10118" y="17330"/>
                </a:moveTo>
                <a:lnTo>
                  <a:pt x="11368" y="17079"/>
                </a:lnTo>
                <a:lnTo>
                  <a:pt x="12733" y="17079"/>
                </a:lnTo>
                <a:lnTo>
                  <a:pt x="11596" y="15698"/>
                </a:lnTo>
                <a:lnTo>
                  <a:pt x="10345" y="14065"/>
                </a:lnTo>
                <a:lnTo>
                  <a:pt x="10118" y="15698"/>
                </a:lnTo>
                <a:lnTo>
                  <a:pt x="10118" y="17330"/>
                </a:lnTo>
                <a:close/>
                <a:moveTo>
                  <a:pt x="19213" y="4521"/>
                </a:moveTo>
                <a:lnTo>
                  <a:pt x="11368" y="12935"/>
                </a:lnTo>
                <a:lnTo>
                  <a:pt x="13756" y="15949"/>
                </a:lnTo>
                <a:lnTo>
                  <a:pt x="21600" y="7535"/>
                </a:lnTo>
                <a:lnTo>
                  <a:pt x="19213" y="4521"/>
                </a:lnTo>
                <a:close/>
              </a:path>
            </a:pathLst>
          </a:custGeom>
          <a:solidFill>
            <a:srgbClr val="FFFFFF"/>
          </a:solidFill>
          <a:ln w="12700">
            <a:miter lim="400000"/>
          </a:ln>
        </p:spPr>
        <p:txBody>
          <a:bodyPr lIns="34289" rIns="34289"/>
          <a:lstStyle/>
          <a:p>
            <a:pPr marL="0" marR="0" lvl="0" indent="0"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dirty="0">
              <a:ln>
                <a:noFill/>
              </a:ln>
              <a:solidFill>
                <a:srgbClr val="000000"/>
              </a:solidFill>
              <a:effectLst/>
              <a:uLnTx/>
              <a:uFillTx/>
              <a:cs typeface="+mn-ea"/>
              <a:sym typeface="+mn-lt"/>
            </a:endParaRPr>
          </a:p>
        </p:txBody>
      </p:sp>
      <p:sp>
        <p:nvSpPr>
          <p:cNvPr id="17" name="椭圆 16">
            <a:extLst>
              <a:ext uri="{FF2B5EF4-FFF2-40B4-BE49-F238E27FC236}">
                <a16:creationId xmlns:a16="http://schemas.microsoft.com/office/drawing/2014/main" id="{BD0C9642-972B-9136-7A33-893A6A95411E}"/>
              </a:ext>
            </a:extLst>
          </p:cNvPr>
          <p:cNvSpPr/>
          <p:nvPr>
            <p:custDataLst>
              <p:tags r:id="rId15"/>
            </p:custDataLst>
          </p:nvPr>
        </p:nvSpPr>
        <p:spPr>
          <a:xfrm>
            <a:off x="3840615" y="3644235"/>
            <a:ext cx="1441883" cy="1390398"/>
          </a:xfrm>
          <a:prstGeom prst="ellipse">
            <a:avLst/>
          </a:prstGeom>
          <a:solidFill>
            <a:srgbClr val="DBBE89">
              <a:lumMod val="75000"/>
            </a:srgb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b="0" i="0" u="none" strike="noStrike" kern="0" cap="none" spc="0" normalizeH="0" baseline="0" noProof="0" dirty="0">
              <a:ln>
                <a:noFill/>
              </a:ln>
              <a:solidFill>
                <a:srgbClr val="000000"/>
              </a:solidFill>
              <a:effectLst/>
              <a:uLnTx/>
              <a:uFillTx/>
              <a:cs typeface="+mn-ea"/>
              <a:sym typeface="+mn-lt"/>
            </a:endParaRPr>
          </a:p>
        </p:txBody>
      </p:sp>
      <p:sp>
        <p:nvSpPr>
          <p:cNvPr id="18" name="Shape 1880">
            <a:extLst>
              <a:ext uri="{FF2B5EF4-FFF2-40B4-BE49-F238E27FC236}">
                <a16:creationId xmlns:a16="http://schemas.microsoft.com/office/drawing/2014/main" id="{86C02E01-7546-53EF-A8AB-E293660E00DC}"/>
              </a:ext>
            </a:extLst>
          </p:cNvPr>
          <p:cNvSpPr/>
          <p:nvPr>
            <p:custDataLst>
              <p:tags r:id="rId16"/>
            </p:custDataLst>
          </p:nvPr>
        </p:nvSpPr>
        <p:spPr>
          <a:xfrm>
            <a:off x="4333737" y="4073430"/>
            <a:ext cx="455636" cy="532003"/>
          </a:xfrm>
          <a:custGeom>
            <a:avLst/>
            <a:gdLst/>
            <a:ahLst/>
            <a:cxnLst>
              <a:cxn ang="0">
                <a:pos x="wd2" y="hd2"/>
              </a:cxn>
              <a:cxn ang="5400000">
                <a:pos x="wd2" y="hd2"/>
              </a:cxn>
              <a:cxn ang="10800000">
                <a:pos x="wd2" y="hd2"/>
              </a:cxn>
              <a:cxn ang="16200000">
                <a:pos x="wd2" y="hd2"/>
              </a:cxn>
            </a:cxnLst>
            <a:rect l="0" t="0" r="r" b="b"/>
            <a:pathLst>
              <a:path w="21600" h="21600" extrusionOk="0">
                <a:moveTo>
                  <a:pt x="842" y="20439"/>
                </a:moveTo>
                <a:cubicBezTo>
                  <a:pt x="561" y="20206"/>
                  <a:pt x="281" y="19974"/>
                  <a:pt x="0" y="19742"/>
                </a:cubicBezTo>
                <a:cubicBezTo>
                  <a:pt x="0" y="16723"/>
                  <a:pt x="0" y="13471"/>
                  <a:pt x="0" y="10452"/>
                </a:cubicBezTo>
                <a:cubicBezTo>
                  <a:pt x="3366" y="9290"/>
                  <a:pt x="5891" y="7432"/>
                  <a:pt x="8416" y="4645"/>
                </a:cubicBezTo>
                <a:cubicBezTo>
                  <a:pt x="10660" y="6039"/>
                  <a:pt x="10660" y="6039"/>
                  <a:pt x="10660" y="6039"/>
                </a:cubicBezTo>
                <a:cubicBezTo>
                  <a:pt x="10660" y="6039"/>
                  <a:pt x="10660" y="6039"/>
                  <a:pt x="10660" y="6039"/>
                </a:cubicBezTo>
                <a:cubicBezTo>
                  <a:pt x="10660" y="6271"/>
                  <a:pt x="10660" y="6271"/>
                  <a:pt x="10660" y="6271"/>
                </a:cubicBezTo>
                <a:cubicBezTo>
                  <a:pt x="10940" y="6271"/>
                  <a:pt x="10940" y="6271"/>
                  <a:pt x="10940" y="6271"/>
                </a:cubicBezTo>
                <a:cubicBezTo>
                  <a:pt x="10940" y="6271"/>
                  <a:pt x="10940" y="6271"/>
                  <a:pt x="10940" y="6271"/>
                </a:cubicBezTo>
                <a:cubicBezTo>
                  <a:pt x="10940" y="6271"/>
                  <a:pt x="10940" y="6271"/>
                  <a:pt x="10940" y="6271"/>
                </a:cubicBezTo>
                <a:cubicBezTo>
                  <a:pt x="10940" y="6271"/>
                  <a:pt x="10940" y="6271"/>
                  <a:pt x="10940" y="6271"/>
                </a:cubicBezTo>
                <a:cubicBezTo>
                  <a:pt x="11221" y="6271"/>
                  <a:pt x="11221" y="6271"/>
                  <a:pt x="11221" y="6271"/>
                </a:cubicBezTo>
                <a:cubicBezTo>
                  <a:pt x="11221" y="6271"/>
                  <a:pt x="11221" y="6271"/>
                  <a:pt x="11221" y="6271"/>
                </a:cubicBezTo>
                <a:cubicBezTo>
                  <a:pt x="11221" y="6503"/>
                  <a:pt x="11221" y="6503"/>
                  <a:pt x="11221" y="6503"/>
                </a:cubicBezTo>
                <a:cubicBezTo>
                  <a:pt x="11221" y="6503"/>
                  <a:pt x="11221" y="6503"/>
                  <a:pt x="11221" y="6503"/>
                </a:cubicBezTo>
                <a:cubicBezTo>
                  <a:pt x="11221" y="6503"/>
                  <a:pt x="11221" y="6503"/>
                  <a:pt x="11221" y="6503"/>
                </a:cubicBezTo>
                <a:cubicBezTo>
                  <a:pt x="11501" y="6503"/>
                  <a:pt x="11501" y="6503"/>
                  <a:pt x="11501" y="6503"/>
                </a:cubicBezTo>
                <a:cubicBezTo>
                  <a:pt x="11501" y="6503"/>
                  <a:pt x="11501" y="6503"/>
                  <a:pt x="11501" y="6503"/>
                </a:cubicBezTo>
                <a:cubicBezTo>
                  <a:pt x="11501" y="6503"/>
                  <a:pt x="11501" y="6503"/>
                  <a:pt x="11501" y="6503"/>
                </a:cubicBezTo>
                <a:cubicBezTo>
                  <a:pt x="11501" y="6735"/>
                  <a:pt x="11501" y="6735"/>
                  <a:pt x="11501" y="6735"/>
                </a:cubicBezTo>
                <a:cubicBezTo>
                  <a:pt x="11782" y="6735"/>
                  <a:pt x="11782" y="6735"/>
                  <a:pt x="11782" y="6735"/>
                </a:cubicBezTo>
                <a:cubicBezTo>
                  <a:pt x="11782" y="6735"/>
                  <a:pt x="11782" y="6735"/>
                  <a:pt x="11782" y="6735"/>
                </a:cubicBezTo>
                <a:cubicBezTo>
                  <a:pt x="11782" y="6735"/>
                  <a:pt x="11782" y="6735"/>
                  <a:pt x="11782" y="6735"/>
                </a:cubicBezTo>
                <a:cubicBezTo>
                  <a:pt x="11782" y="6735"/>
                  <a:pt x="11782" y="6735"/>
                  <a:pt x="11782" y="6735"/>
                </a:cubicBezTo>
                <a:cubicBezTo>
                  <a:pt x="11782" y="6735"/>
                  <a:pt x="11782" y="6735"/>
                  <a:pt x="11782" y="6735"/>
                </a:cubicBezTo>
                <a:cubicBezTo>
                  <a:pt x="12062" y="6735"/>
                  <a:pt x="12062" y="6735"/>
                  <a:pt x="12062" y="6735"/>
                </a:cubicBezTo>
                <a:cubicBezTo>
                  <a:pt x="12062" y="6968"/>
                  <a:pt x="12062" y="6968"/>
                  <a:pt x="12062" y="6968"/>
                </a:cubicBezTo>
                <a:cubicBezTo>
                  <a:pt x="12062" y="6968"/>
                  <a:pt x="12062" y="6968"/>
                  <a:pt x="12062" y="6968"/>
                </a:cubicBezTo>
                <a:cubicBezTo>
                  <a:pt x="12062" y="6968"/>
                  <a:pt x="12062" y="6968"/>
                  <a:pt x="12062" y="6968"/>
                </a:cubicBezTo>
                <a:cubicBezTo>
                  <a:pt x="12062" y="6968"/>
                  <a:pt x="12062" y="6968"/>
                  <a:pt x="12062" y="6968"/>
                </a:cubicBezTo>
                <a:cubicBezTo>
                  <a:pt x="12343" y="6968"/>
                  <a:pt x="12343" y="6968"/>
                  <a:pt x="12343" y="6968"/>
                </a:cubicBezTo>
                <a:cubicBezTo>
                  <a:pt x="13465" y="7665"/>
                  <a:pt x="13465" y="7665"/>
                  <a:pt x="13465" y="7665"/>
                </a:cubicBezTo>
                <a:cubicBezTo>
                  <a:pt x="13465" y="7665"/>
                  <a:pt x="13465" y="7665"/>
                  <a:pt x="13465" y="7665"/>
                </a:cubicBezTo>
                <a:cubicBezTo>
                  <a:pt x="13465" y="7665"/>
                  <a:pt x="13465" y="7665"/>
                  <a:pt x="13465" y="7665"/>
                </a:cubicBezTo>
                <a:cubicBezTo>
                  <a:pt x="13465" y="7897"/>
                  <a:pt x="13465" y="7897"/>
                  <a:pt x="13465" y="7897"/>
                </a:cubicBezTo>
                <a:cubicBezTo>
                  <a:pt x="13745" y="7897"/>
                  <a:pt x="13745" y="7897"/>
                  <a:pt x="13745" y="7897"/>
                </a:cubicBezTo>
                <a:cubicBezTo>
                  <a:pt x="13745" y="7897"/>
                  <a:pt x="13745" y="7897"/>
                  <a:pt x="13745" y="7897"/>
                </a:cubicBezTo>
                <a:cubicBezTo>
                  <a:pt x="13745" y="7897"/>
                  <a:pt x="13745" y="7897"/>
                  <a:pt x="13745" y="7897"/>
                </a:cubicBezTo>
                <a:cubicBezTo>
                  <a:pt x="13745" y="7897"/>
                  <a:pt x="13745" y="7897"/>
                  <a:pt x="13745" y="7897"/>
                </a:cubicBezTo>
                <a:cubicBezTo>
                  <a:pt x="14026" y="7897"/>
                  <a:pt x="14026" y="7897"/>
                  <a:pt x="14026" y="7897"/>
                </a:cubicBezTo>
                <a:cubicBezTo>
                  <a:pt x="14026" y="8129"/>
                  <a:pt x="14026" y="8129"/>
                  <a:pt x="14026" y="8129"/>
                </a:cubicBezTo>
                <a:cubicBezTo>
                  <a:pt x="14026" y="8129"/>
                  <a:pt x="14026" y="8129"/>
                  <a:pt x="14026" y="8129"/>
                </a:cubicBezTo>
                <a:cubicBezTo>
                  <a:pt x="14026" y="8129"/>
                  <a:pt x="14026" y="8129"/>
                  <a:pt x="14026" y="8129"/>
                </a:cubicBezTo>
                <a:cubicBezTo>
                  <a:pt x="14026" y="8129"/>
                  <a:pt x="14026" y="8129"/>
                  <a:pt x="14026" y="8129"/>
                </a:cubicBezTo>
                <a:cubicBezTo>
                  <a:pt x="14306" y="8129"/>
                  <a:pt x="14306" y="8129"/>
                  <a:pt x="14306" y="8129"/>
                </a:cubicBezTo>
                <a:cubicBezTo>
                  <a:pt x="14306" y="8129"/>
                  <a:pt x="14306" y="8129"/>
                  <a:pt x="14306" y="8129"/>
                </a:cubicBezTo>
                <a:cubicBezTo>
                  <a:pt x="14306" y="8129"/>
                  <a:pt x="14306" y="8129"/>
                  <a:pt x="14306" y="8129"/>
                </a:cubicBezTo>
                <a:cubicBezTo>
                  <a:pt x="14306" y="8361"/>
                  <a:pt x="14306" y="8361"/>
                  <a:pt x="14306" y="8361"/>
                </a:cubicBezTo>
                <a:cubicBezTo>
                  <a:pt x="14587" y="8361"/>
                  <a:pt x="14587" y="8361"/>
                  <a:pt x="14587" y="8361"/>
                </a:cubicBezTo>
                <a:cubicBezTo>
                  <a:pt x="14587" y="8361"/>
                  <a:pt x="14587" y="8361"/>
                  <a:pt x="14587" y="8361"/>
                </a:cubicBezTo>
                <a:cubicBezTo>
                  <a:pt x="14587" y="8361"/>
                  <a:pt x="14587" y="8361"/>
                  <a:pt x="14587" y="8361"/>
                </a:cubicBezTo>
                <a:cubicBezTo>
                  <a:pt x="14587" y="8361"/>
                  <a:pt x="14587" y="8361"/>
                  <a:pt x="14587" y="8361"/>
                </a:cubicBezTo>
                <a:cubicBezTo>
                  <a:pt x="14587" y="8361"/>
                  <a:pt x="14587" y="8361"/>
                  <a:pt x="14587" y="8361"/>
                </a:cubicBezTo>
                <a:cubicBezTo>
                  <a:pt x="14868" y="8594"/>
                  <a:pt x="14868" y="8594"/>
                  <a:pt x="14868" y="8594"/>
                </a:cubicBezTo>
                <a:cubicBezTo>
                  <a:pt x="14868" y="8594"/>
                  <a:pt x="14868" y="8594"/>
                  <a:pt x="14868" y="8594"/>
                </a:cubicBezTo>
                <a:cubicBezTo>
                  <a:pt x="14868" y="8594"/>
                  <a:pt x="14868" y="8594"/>
                  <a:pt x="14868" y="8594"/>
                </a:cubicBezTo>
                <a:cubicBezTo>
                  <a:pt x="17392" y="9987"/>
                  <a:pt x="17392" y="9987"/>
                  <a:pt x="17392" y="9987"/>
                </a:cubicBezTo>
                <a:cubicBezTo>
                  <a:pt x="14868" y="12774"/>
                  <a:pt x="13745" y="15561"/>
                  <a:pt x="13465" y="18348"/>
                </a:cubicBezTo>
                <a:cubicBezTo>
                  <a:pt x="10099" y="19510"/>
                  <a:pt x="6452" y="20439"/>
                  <a:pt x="3086" y="21600"/>
                </a:cubicBezTo>
                <a:cubicBezTo>
                  <a:pt x="2525" y="21368"/>
                  <a:pt x="2244" y="21135"/>
                  <a:pt x="1964" y="21135"/>
                </a:cubicBezTo>
                <a:cubicBezTo>
                  <a:pt x="6452" y="15794"/>
                  <a:pt x="6452" y="15794"/>
                  <a:pt x="6452" y="15794"/>
                </a:cubicBezTo>
                <a:cubicBezTo>
                  <a:pt x="7574" y="16026"/>
                  <a:pt x="8977" y="15794"/>
                  <a:pt x="9818" y="14865"/>
                </a:cubicBezTo>
                <a:cubicBezTo>
                  <a:pt x="10660" y="13935"/>
                  <a:pt x="10379" y="12542"/>
                  <a:pt x="8977" y="11845"/>
                </a:cubicBezTo>
                <a:cubicBezTo>
                  <a:pt x="7855" y="10916"/>
                  <a:pt x="6171" y="11381"/>
                  <a:pt x="5330" y="12310"/>
                </a:cubicBezTo>
                <a:cubicBezTo>
                  <a:pt x="4488" y="13239"/>
                  <a:pt x="4488" y="14400"/>
                  <a:pt x="5330" y="15097"/>
                </a:cubicBezTo>
                <a:cubicBezTo>
                  <a:pt x="842" y="20439"/>
                  <a:pt x="842" y="20439"/>
                  <a:pt x="842" y="20439"/>
                </a:cubicBezTo>
                <a:close/>
                <a:moveTo>
                  <a:pt x="7574" y="21600"/>
                </a:moveTo>
                <a:cubicBezTo>
                  <a:pt x="20478" y="21600"/>
                  <a:pt x="20478" y="21600"/>
                  <a:pt x="20478" y="21600"/>
                </a:cubicBezTo>
                <a:cubicBezTo>
                  <a:pt x="20478" y="19277"/>
                  <a:pt x="20478" y="19277"/>
                  <a:pt x="20478" y="19277"/>
                </a:cubicBezTo>
                <a:cubicBezTo>
                  <a:pt x="15148" y="19277"/>
                  <a:pt x="15148" y="19277"/>
                  <a:pt x="15148" y="19277"/>
                </a:cubicBezTo>
                <a:cubicBezTo>
                  <a:pt x="7574" y="21600"/>
                  <a:pt x="7574" y="21600"/>
                  <a:pt x="7574" y="21600"/>
                </a:cubicBezTo>
                <a:close/>
                <a:moveTo>
                  <a:pt x="19356" y="9755"/>
                </a:moveTo>
                <a:cubicBezTo>
                  <a:pt x="21600" y="7200"/>
                  <a:pt x="21600" y="7200"/>
                  <a:pt x="21600" y="7200"/>
                </a:cubicBezTo>
                <a:cubicBezTo>
                  <a:pt x="9538" y="0"/>
                  <a:pt x="9538" y="0"/>
                  <a:pt x="9538" y="0"/>
                </a:cubicBezTo>
                <a:cubicBezTo>
                  <a:pt x="7294" y="2787"/>
                  <a:pt x="7294" y="2787"/>
                  <a:pt x="7294" y="2787"/>
                </a:cubicBezTo>
                <a:lnTo>
                  <a:pt x="19356" y="9755"/>
                </a:lnTo>
                <a:close/>
              </a:path>
            </a:pathLst>
          </a:custGeom>
          <a:solidFill>
            <a:srgbClr val="FFFFFF"/>
          </a:solidFill>
          <a:ln w="12700">
            <a:miter lim="400000"/>
          </a:ln>
        </p:spPr>
        <p:txBody>
          <a:bodyPr lIns="34289" rIns="34289"/>
          <a:lstStyle/>
          <a:p>
            <a:pPr marL="0" marR="0" lvl="0" indent="0"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dirty="0">
              <a:ln>
                <a:noFill/>
              </a:ln>
              <a:solidFill>
                <a:srgbClr val="000000"/>
              </a:solidFill>
              <a:effectLst/>
              <a:uLnTx/>
              <a:uFillTx/>
              <a:cs typeface="+mn-ea"/>
              <a:sym typeface="+mn-lt"/>
            </a:endParaRPr>
          </a:p>
        </p:txBody>
      </p:sp>
      <p:sp>
        <p:nvSpPr>
          <p:cNvPr id="19" name="椭圆 18">
            <a:extLst>
              <a:ext uri="{FF2B5EF4-FFF2-40B4-BE49-F238E27FC236}">
                <a16:creationId xmlns:a16="http://schemas.microsoft.com/office/drawing/2014/main" id="{3EE8AA1F-0819-CDB0-EBEE-46F04B85CF42}"/>
              </a:ext>
            </a:extLst>
          </p:cNvPr>
          <p:cNvSpPr/>
          <p:nvPr>
            <p:custDataLst>
              <p:tags r:id="rId17"/>
            </p:custDataLst>
          </p:nvPr>
        </p:nvSpPr>
        <p:spPr>
          <a:xfrm>
            <a:off x="6814354" y="3644235"/>
            <a:ext cx="1441883" cy="1390398"/>
          </a:xfrm>
          <a:prstGeom prst="ellipse">
            <a:avLst/>
          </a:prstGeom>
          <a:solidFill>
            <a:srgbClr val="006039"/>
          </a:solidFill>
          <a:ln w="12700" cap="flat" cmpd="sng" algn="ctr">
            <a:noFill/>
            <a:prstDash val="solid"/>
            <a:miter lim="800000"/>
          </a:ln>
          <a:effectLst/>
        </p:spPr>
        <p:txBody>
          <a:bodyPr rtlCol="0" anchor="ctr">
            <a:noAutofit/>
          </a:bodyPr>
          <a:lstStyle/>
          <a:p>
            <a:pPr algn="ctr"/>
            <a:endParaRPr lang="zh-CN" altLang="en-US" kern="0" dirty="0">
              <a:solidFill>
                <a:srgbClr val="000000"/>
              </a:solidFill>
              <a:cs typeface="+mn-ea"/>
              <a:sym typeface="+mn-lt"/>
            </a:endParaRPr>
          </a:p>
        </p:txBody>
      </p:sp>
      <p:sp>
        <p:nvSpPr>
          <p:cNvPr id="20" name="Shape 1851">
            <a:extLst>
              <a:ext uri="{FF2B5EF4-FFF2-40B4-BE49-F238E27FC236}">
                <a16:creationId xmlns:a16="http://schemas.microsoft.com/office/drawing/2014/main" id="{B05D8F04-7586-EC25-ECAC-5CA8C09F0C9A}"/>
              </a:ext>
            </a:extLst>
          </p:cNvPr>
          <p:cNvSpPr/>
          <p:nvPr>
            <p:custDataLst>
              <p:tags r:id="rId18"/>
            </p:custDataLst>
          </p:nvPr>
        </p:nvSpPr>
        <p:spPr>
          <a:xfrm>
            <a:off x="7197893" y="4102664"/>
            <a:ext cx="674803" cy="473537"/>
          </a:xfrm>
          <a:custGeom>
            <a:avLst/>
            <a:gdLst/>
            <a:ahLst/>
            <a:cxnLst>
              <a:cxn ang="0">
                <a:pos x="wd2" y="hd2"/>
              </a:cxn>
              <a:cxn ang="5400000">
                <a:pos x="wd2" y="hd2"/>
              </a:cxn>
              <a:cxn ang="10800000">
                <a:pos x="wd2" y="hd2"/>
              </a:cxn>
              <a:cxn ang="16200000">
                <a:pos x="wd2" y="hd2"/>
              </a:cxn>
            </a:cxnLst>
            <a:rect l="0" t="0" r="r" b="b"/>
            <a:pathLst>
              <a:path w="21600" h="21600" extrusionOk="0">
                <a:moveTo>
                  <a:pt x="18613" y="21600"/>
                </a:moveTo>
                <a:cubicBezTo>
                  <a:pt x="21370" y="10165"/>
                  <a:pt x="21370" y="10165"/>
                  <a:pt x="21370" y="10165"/>
                </a:cubicBezTo>
                <a:cubicBezTo>
                  <a:pt x="21600" y="9847"/>
                  <a:pt x="21600" y="9847"/>
                  <a:pt x="21600" y="9529"/>
                </a:cubicBezTo>
                <a:cubicBezTo>
                  <a:pt x="21600" y="9212"/>
                  <a:pt x="21600" y="8894"/>
                  <a:pt x="21370" y="8576"/>
                </a:cubicBezTo>
                <a:cubicBezTo>
                  <a:pt x="21370" y="8576"/>
                  <a:pt x="21140" y="8259"/>
                  <a:pt x="20911" y="8259"/>
                </a:cubicBezTo>
                <a:cubicBezTo>
                  <a:pt x="17464" y="14294"/>
                  <a:pt x="17464" y="14294"/>
                  <a:pt x="17464" y="14294"/>
                </a:cubicBezTo>
                <a:cubicBezTo>
                  <a:pt x="13557" y="7941"/>
                  <a:pt x="13557" y="7941"/>
                  <a:pt x="13557" y="7941"/>
                </a:cubicBezTo>
                <a:cubicBezTo>
                  <a:pt x="7583" y="7941"/>
                  <a:pt x="7583" y="7941"/>
                  <a:pt x="7583" y="7941"/>
                </a:cubicBezTo>
                <a:cubicBezTo>
                  <a:pt x="7123" y="7941"/>
                  <a:pt x="6664" y="8259"/>
                  <a:pt x="6204" y="8894"/>
                </a:cubicBezTo>
                <a:cubicBezTo>
                  <a:pt x="5745" y="9212"/>
                  <a:pt x="5285" y="9847"/>
                  <a:pt x="5055" y="10800"/>
                </a:cubicBezTo>
                <a:cubicBezTo>
                  <a:pt x="2298" y="21600"/>
                  <a:pt x="2298" y="21600"/>
                  <a:pt x="2298" y="21600"/>
                </a:cubicBezTo>
                <a:cubicBezTo>
                  <a:pt x="18613" y="21600"/>
                  <a:pt x="18613" y="21600"/>
                  <a:pt x="18613" y="21600"/>
                </a:cubicBezTo>
                <a:close/>
                <a:moveTo>
                  <a:pt x="15855" y="6988"/>
                </a:moveTo>
                <a:cubicBezTo>
                  <a:pt x="15396" y="4447"/>
                  <a:pt x="14247" y="2224"/>
                  <a:pt x="12638" y="1271"/>
                </a:cubicBezTo>
                <a:cubicBezTo>
                  <a:pt x="12638" y="0"/>
                  <a:pt x="12638" y="0"/>
                  <a:pt x="12638" y="0"/>
                </a:cubicBezTo>
                <a:cubicBezTo>
                  <a:pt x="15626" y="635"/>
                  <a:pt x="18153" y="2859"/>
                  <a:pt x="18843" y="6988"/>
                </a:cubicBezTo>
                <a:cubicBezTo>
                  <a:pt x="20221" y="6988"/>
                  <a:pt x="20221" y="6988"/>
                  <a:pt x="20221" y="6988"/>
                </a:cubicBezTo>
                <a:cubicBezTo>
                  <a:pt x="17464" y="11753"/>
                  <a:pt x="17464" y="11753"/>
                  <a:pt x="17464" y="11753"/>
                </a:cubicBezTo>
                <a:cubicBezTo>
                  <a:pt x="14477" y="6988"/>
                  <a:pt x="14477" y="6988"/>
                  <a:pt x="14477" y="6988"/>
                </a:cubicBezTo>
                <a:cubicBezTo>
                  <a:pt x="15855" y="6988"/>
                  <a:pt x="15855" y="6988"/>
                  <a:pt x="15855" y="6988"/>
                </a:cubicBezTo>
                <a:close/>
                <a:moveTo>
                  <a:pt x="12868" y="3176"/>
                </a:moveTo>
                <a:cubicBezTo>
                  <a:pt x="13328" y="3812"/>
                  <a:pt x="13787" y="4447"/>
                  <a:pt x="14017" y="5082"/>
                </a:cubicBezTo>
                <a:cubicBezTo>
                  <a:pt x="6664" y="5082"/>
                  <a:pt x="6664" y="5082"/>
                  <a:pt x="6664" y="5082"/>
                </a:cubicBezTo>
                <a:cubicBezTo>
                  <a:pt x="5974" y="5082"/>
                  <a:pt x="5285" y="5400"/>
                  <a:pt x="4596" y="6035"/>
                </a:cubicBezTo>
                <a:cubicBezTo>
                  <a:pt x="3906" y="6671"/>
                  <a:pt x="3447" y="7624"/>
                  <a:pt x="3217" y="8576"/>
                </a:cubicBezTo>
                <a:cubicBezTo>
                  <a:pt x="919" y="18106"/>
                  <a:pt x="919" y="18106"/>
                  <a:pt x="919" y="18106"/>
                </a:cubicBezTo>
                <a:cubicBezTo>
                  <a:pt x="230" y="18106"/>
                  <a:pt x="0" y="17471"/>
                  <a:pt x="0" y="16835"/>
                </a:cubicBezTo>
                <a:cubicBezTo>
                  <a:pt x="0" y="1588"/>
                  <a:pt x="0" y="1588"/>
                  <a:pt x="0" y="1588"/>
                </a:cubicBezTo>
                <a:cubicBezTo>
                  <a:pt x="0" y="953"/>
                  <a:pt x="460" y="318"/>
                  <a:pt x="919" y="318"/>
                </a:cubicBezTo>
                <a:cubicBezTo>
                  <a:pt x="6204" y="318"/>
                  <a:pt x="6204" y="318"/>
                  <a:pt x="6204" y="318"/>
                </a:cubicBezTo>
                <a:cubicBezTo>
                  <a:pt x="8043" y="3176"/>
                  <a:pt x="8043" y="3176"/>
                  <a:pt x="8043" y="3176"/>
                </a:cubicBezTo>
                <a:lnTo>
                  <a:pt x="12868" y="3176"/>
                </a:lnTo>
                <a:close/>
              </a:path>
            </a:pathLst>
          </a:custGeom>
          <a:solidFill>
            <a:srgbClr val="FFFFFF"/>
          </a:solidFill>
          <a:ln w="12700">
            <a:miter lim="400000"/>
          </a:ln>
        </p:spPr>
        <p:txBody>
          <a:bodyPr lIns="34289" rIns="34289"/>
          <a:lstStyle/>
          <a:p>
            <a:pPr marL="0" marR="0" lvl="0" indent="0"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dirty="0">
              <a:ln>
                <a:noFill/>
              </a:ln>
              <a:solidFill>
                <a:srgbClr val="000000"/>
              </a:solidFill>
              <a:effectLst/>
              <a:uLnTx/>
              <a:uFillTx/>
              <a:cs typeface="+mn-ea"/>
              <a:sym typeface="+mn-lt"/>
            </a:endParaRPr>
          </a:p>
        </p:txBody>
      </p:sp>
      <p:sp>
        <p:nvSpPr>
          <p:cNvPr id="21" name="椭圆 20">
            <a:extLst>
              <a:ext uri="{FF2B5EF4-FFF2-40B4-BE49-F238E27FC236}">
                <a16:creationId xmlns:a16="http://schemas.microsoft.com/office/drawing/2014/main" id="{7DF42A4A-8957-E333-17BB-7687D7E286F7}"/>
              </a:ext>
            </a:extLst>
          </p:cNvPr>
          <p:cNvSpPr/>
          <p:nvPr>
            <p:custDataLst>
              <p:tags r:id="rId19"/>
            </p:custDataLst>
          </p:nvPr>
        </p:nvSpPr>
        <p:spPr>
          <a:xfrm>
            <a:off x="9786319" y="3644235"/>
            <a:ext cx="1441883" cy="1390398"/>
          </a:xfrm>
          <a:prstGeom prst="ellipse">
            <a:avLst/>
          </a:prstGeom>
          <a:solidFill>
            <a:srgbClr val="DBBE89">
              <a:lumMod val="75000"/>
            </a:srgbClr>
          </a:solidFill>
          <a:ln w="12700" cap="flat" cmpd="sng" algn="ctr">
            <a:noFill/>
            <a:prstDash val="solid"/>
            <a:miter lim="800000"/>
          </a:ln>
          <a:effectLst/>
        </p:spPr>
        <p:txBody>
          <a:bodyPr rtlCol="0" anchor="ctr">
            <a:noAutofit/>
          </a:bodyPr>
          <a:lstStyle/>
          <a:p>
            <a:pPr algn="ctr"/>
            <a:endParaRPr lang="zh-CN" altLang="en-US" kern="0" dirty="0">
              <a:solidFill>
                <a:srgbClr val="000000"/>
              </a:solidFill>
              <a:cs typeface="+mn-ea"/>
              <a:sym typeface="+mn-lt"/>
            </a:endParaRPr>
          </a:p>
        </p:txBody>
      </p:sp>
      <p:sp>
        <p:nvSpPr>
          <p:cNvPr id="22" name="Shape 1849">
            <a:extLst>
              <a:ext uri="{FF2B5EF4-FFF2-40B4-BE49-F238E27FC236}">
                <a16:creationId xmlns:a16="http://schemas.microsoft.com/office/drawing/2014/main" id="{680C5B98-D0D3-21A2-02C1-CCFEAADE14E4}"/>
              </a:ext>
            </a:extLst>
          </p:cNvPr>
          <p:cNvSpPr/>
          <p:nvPr>
            <p:custDataLst>
              <p:tags r:id="rId20"/>
            </p:custDataLst>
          </p:nvPr>
        </p:nvSpPr>
        <p:spPr>
          <a:xfrm>
            <a:off x="10177746" y="3990792"/>
            <a:ext cx="659027" cy="697280"/>
          </a:xfrm>
          <a:custGeom>
            <a:avLst/>
            <a:gdLst/>
            <a:ahLst/>
            <a:cxnLst>
              <a:cxn ang="0">
                <a:pos x="wd2" y="hd2"/>
              </a:cxn>
              <a:cxn ang="5400000">
                <a:pos x="wd2" y="hd2"/>
              </a:cxn>
              <a:cxn ang="10800000">
                <a:pos x="wd2" y="hd2"/>
              </a:cxn>
              <a:cxn ang="16200000">
                <a:pos x="wd2" y="hd2"/>
              </a:cxn>
            </a:cxnLst>
            <a:rect l="0" t="0" r="r" b="b"/>
            <a:pathLst>
              <a:path w="21600" h="21600" extrusionOk="0">
                <a:moveTo>
                  <a:pt x="4968" y="0"/>
                </a:moveTo>
                <a:cubicBezTo>
                  <a:pt x="14040" y="0"/>
                  <a:pt x="14040" y="0"/>
                  <a:pt x="14040" y="0"/>
                </a:cubicBezTo>
                <a:cubicBezTo>
                  <a:pt x="14688" y="0"/>
                  <a:pt x="15336" y="196"/>
                  <a:pt x="15984" y="785"/>
                </a:cubicBezTo>
                <a:cubicBezTo>
                  <a:pt x="16416" y="1178"/>
                  <a:pt x="16632" y="1767"/>
                  <a:pt x="16632" y="2356"/>
                </a:cubicBezTo>
                <a:cubicBezTo>
                  <a:pt x="16632" y="6873"/>
                  <a:pt x="16632" y="6873"/>
                  <a:pt x="16632" y="6873"/>
                </a:cubicBezTo>
                <a:cubicBezTo>
                  <a:pt x="14688" y="7855"/>
                  <a:pt x="14688" y="7855"/>
                  <a:pt x="14688" y="7855"/>
                </a:cubicBezTo>
                <a:cubicBezTo>
                  <a:pt x="14688" y="2356"/>
                  <a:pt x="14688" y="2356"/>
                  <a:pt x="14688" y="2356"/>
                </a:cubicBezTo>
                <a:cubicBezTo>
                  <a:pt x="14688" y="2160"/>
                  <a:pt x="14688" y="2160"/>
                  <a:pt x="14472" y="1964"/>
                </a:cubicBezTo>
                <a:cubicBezTo>
                  <a:pt x="14472" y="1964"/>
                  <a:pt x="14256" y="1767"/>
                  <a:pt x="14040" y="1767"/>
                </a:cubicBezTo>
                <a:cubicBezTo>
                  <a:pt x="6048" y="1767"/>
                  <a:pt x="6048" y="1767"/>
                  <a:pt x="6048" y="1767"/>
                </a:cubicBezTo>
                <a:cubicBezTo>
                  <a:pt x="6048" y="2356"/>
                  <a:pt x="6048" y="2356"/>
                  <a:pt x="6048" y="2356"/>
                </a:cubicBezTo>
                <a:cubicBezTo>
                  <a:pt x="6048" y="3142"/>
                  <a:pt x="6048" y="3142"/>
                  <a:pt x="6048" y="3142"/>
                </a:cubicBezTo>
                <a:cubicBezTo>
                  <a:pt x="6048" y="3338"/>
                  <a:pt x="6048" y="3535"/>
                  <a:pt x="6048" y="3731"/>
                </a:cubicBezTo>
                <a:cubicBezTo>
                  <a:pt x="6048" y="4124"/>
                  <a:pt x="5832" y="4516"/>
                  <a:pt x="5400" y="4713"/>
                </a:cubicBezTo>
                <a:cubicBezTo>
                  <a:pt x="5184" y="4909"/>
                  <a:pt x="4968" y="5105"/>
                  <a:pt x="4536" y="5105"/>
                </a:cubicBezTo>
                <a:cubicBezTo>
                  <a:pt x="4320" y="5105"/>
                  <a:pt x="4104" y="5105"/>
                  <a:pt x="3888" y="5105"/>
                </a:cubicBezTo>
                <a:cubicBezTo>
                  <a:pt x="3024" y="5105"/>
                  <a:pt x="3024" y="5105"/>
                  <a:pt x="3024" y="5105"/>
                </a:cubicBezTo>
                <a:cubicBezTo>
                  <a:pt x="1944" y="4909"/>
                  <a:pt x="1944" y="4909"/>
                  <a:pt x="1944" y="4909"/>
                </a:cubicBezTo>
                <a:cubicBezTo>
                  <a:pt x="1944" y="16691"/>
                  <a:pt x="1944" y="16691"/>
                  <a:pt x="1944" y="16691"/>
                </a:cubicBezTo>
                <a:cubicBezTo>
                  <a:pt x="1944" y="16887"/>
                  <a:pt x="2160" y="16887"/>
                  <a:pt x="2160" y="17084"/>
                </a:cubicBezTo>
                <a:cubicBezTo>
                  <a:pt x="2160" y="17084"/>
                  <a:pt x="2160" y="17084"/>
                  <a:pt x="2160" y="17084"/>
                </a:cubicBezTo>
                <a:cubicBezTo>
                  <a:pt x="2376" y="17084"/>
                  <a:pt x="2376" y="17280"/>
                  <a:pt x="2592" y="17280"/>
                </a:cubicBezTo>
                <a:cubicBezTo>
                  <a:pt x="9720" y="17280"/>
                  <a:pt x="9720" y="17280"/>
                  <a:pt x="9720" y="17280"/>
                </a:cubicBezTo>
                <a:cubicBezTo>
                  <a:pt x="9504" y="19047"/>
                  <a:pt x="9504" y="19047"/>
                  <a:pt x="9504" y="19047"/>
                </a:cubicBezTo>
                <a:cubicBezTo>
                  <a:pt x="2592" y="19047"/>
                  <a:pt x="2592" y="19047"/>
                  <a:pt x="2592" y="19047"/>
                </a:cubicBezTo>
                <a:cubicBezTo>
                  <a:pt x="1944" y="19047"/>
                  <a:pt x="1296" y="18851"/>
                  <a:pt x="864" y="18262"/>
                </a:cubicBezTo>
                <a:cubicBezTo>
                  <a:pt x="864" y="18262"/>
                  <a:pt x="864" y="18262"/>
                  <a:pt x="864" y="18262"/>
                </a:cubicBezTo>
                <a:cubicBezTo>
                  <a:pt x="864" y="18262"/>
                  <a:pt x="864" y="18262"/>
                  <a:pt x="864" y="18262"/>
                </a:cubicBezTo>
                <a:cubicBezTo>
                  <a:pt x="432" y="17869"/>
                  <a:pt x="0" y="17280"/>
                  <a:pt x="0" y="16691"/>
                </a:cubicBezTo>
                <a:cubicBezTo>
                  <a:pt x="0" y="4320"/>
                  <a:pt x="0" y="4320"/>
                  <a:pt x="0" y="4320"/>
                </a:cubicBezTo>
                <a:cubicBezTo>
                  <a:pt x="0" y="3927"/>
                  <a:pt x="0" y="3927"/>
                  <a:pt x="0" y="3927"/>
                </a:cubicBezTo>
                <a:cubicBezTo>
                  <a:pt x="432" y="3731"/>
                  <a:pt x="432" y="3731"/>
                  <a:pt x="432" y="3731"/>
                </a:cubicBezTo>
                <a:cubicBezTo>
                  <a:pt x="4320" y="196"/>
                  <a:pt x="4320" y="196"/>
                  <a:pt x="4320" y="196"/>
                </a:cubicBezTo>
                <a:cubicBezTo>
                  <a:pt x="4536" y="0"/>
                  <a:pt x="4536" y="0"/>
                  <a:pt x="4536" y="0"/>
                </a:cubicBezTo>
                <a:cubicBezTo>
                  <a:pt x="4968" y="0"/>
                  <a:pt x="4968" y="0"/>
                  <a:pt x="4968" y="0"/>
                </a:cubicBezTo>
                <a:close/>
                <a:moveTo>
                  <a:pt x="19440" y="8836"/>
                </a:moveTo>
                <a:cubicBezTo>
                  <a:pt x="19440" y="8444"/>
                  <a:pt x="19440" y="8444"/>
                  <a:pt x="19440" y="8444"/>
                </a:cubicBezTo>
                <a:cubicBezTo>
                  <a:pt x="18144" y="7658"/>
                  <a:pt x="18144" y="7658"/>
                  <a:pt x="18144" y="7658"/>
                </a:cubicBezTo>
                <a:cubicBezTo>
                  <a:pt x="16200" y="8640"/>
                  <a:pt x="16200" y="8640"/>
                  <a:pt x="16200" y="8640"/>
                </a:cubicBezTo>
                <a:cubicBezTo>
                  <a:pt x="17928" y="9229"/>
                  <a:pt x="17928" y="9229"/>
                  <a:pt x="17928" y="9229"/>
                </a:cubicBezTo>
                <a:cubicBezTo>
                  <a:pt x="19656" y="10211"/>
                  <a:pt x="19656" y="10211"/>
                  <a:pt x="19656" y="10211"/>
                </a:cubicBezTo>
                <a:cubicBezTo>
                  <a:pt x="20304" y="10407"/>
                  <a:pt x="20304" y="10407"/>
                  <a:pt x="20304" y="10407"/>
                </a:cubicBezTo>
                <a:cubicBezTo>
                  <a:pt x="19872" y="12175"/>
                  <a:pt x="19008" y="13745"/>
                  <a:pt x="17712" y="15120"/>
                </a:cubicBezTo>
                <a:cubicBezTo>
                  <a:pt x="18576" y="15905"/>
                  <a:pt x="18576" y="15905"/>
                  <a:pt x="18576" y="15905"/>
                </a:cubicBezTo>
                <a:cubicBezTo>
                  <a:pt x="20088" y="14335"/>
                  <a:pt x="21168" y="12371"/>
                  <a:pt x="21600" y="10407"/>
                </a:cubicBezTo>
                <a:cubicBezTo>
                  <a:pt x="21600" y="10015"/>
                  <a:pt x="21600" y="10015"/>
                  <a:pt x="21600" y="10015"/>
                </a:cubicBezTo>
                <a:cubicBezTo>
                  <a:pt x="21168" y="9818"/>
                  <a:pt x="21168" y="9818"/>
                  <a:pt x="21168" y="9818"/>
                </a:cubicBezTo>
                <a:cubicBezTo>
                  <a:pt x="19440" y="8836"/>
                  <a:pt x="19440" y="8836"/>
                  <a:pt x="19440" y="8836"/>
                </a:cubicBezTo>
                <a:close/>
                <a:moveTo>
                  <a:pt x="15984" y="9229"/>
                </a:moveTo>
                <a:cubicBezTo>
                  <a:pt x="13824" y="11389"/>
                  <a:pt x="12528" y="13745"/>
                  <a:pt x="11664" y="16495"/>
                </a:cubicBezTo>
                <a:cubicBezTo>
                  <a:pt x="12744" y="16887"/>
                  <a:pt x="13824" y="17476"/>
                  <a:pt x="15120" y="18065"/>
                </a:cubicBezTo>
                <a:cubicBezTo>
                  <a:pt x="16848" y="15905"/>
                  <a:pt x="18360" y="13353"/>
                  <a:pt x="19440" y="10800"/>
                </a:cubicBezTo>
                <a:cubicBezTo>
                  <a:pt x="18144" y="10211"/>
                  <a:pt x="17064" y="9818"/>
                  <a:pt x="15984" y="9229"/>
                </a:cubicBezTo>
                <a:close/>
                <a:moveTo>
                  <a:pt x="11232" y="17084"/>
                </a:moveTo>
                <a:cubicBezTo>
                  <a:pt x="10800" y="20225"/>
                  <a:pt x="10800" y="20225"/>
                  <a:pt x="10800" y="20225"/>
                </a:cubicBezTo>
                <a:cubicBezTo>
                  <a:pt x="11016" y="20225"/>
                  <a:pt x="11016" y="20225"/>
                  <a:pt x="11016" y="20225"/>
                </a:cubicBezTo>
                <a:cubicBezTo>
                  <a:pt x="10800" y="21207"/>
                  <a:pt x="10800" y="21207"/>
                  <a:pt x="10800" y="21207"/>
                </a:cubicBezTo>
                <a:cubicBezTo>
                  <a:pt x="11232" y="21600"/>
                  <a:pt x="11232" y="21600"/>
                  <a:pt x="11232" y="21600"/>
                </a:cubicBezTo>
                <a:cubicBezTo>
                  <a:pt x="11880" y="20815"/>
                  <a:pt x="11880" y="20815"/>
                  <a:pt x="11880" y="20815"/>
                </a:cubicBezTo>
                <a:cubicBezTo>
                  <a:pt x="12096" y="20815"/>
                  <a:pt x="12096" y="20815"/>
                  <a:pt x="12096" y="20815"/>
                </a:cubicBezTo>
                <a:cubicBezTo>
                  <a:pt x="14688" y="18655"/>
                  <a:pt x="14688" y="18655"/>
                  <a:pt x="14688" y="18655"/>
                </a:cubicBezTo>
                <a:cubicBezTo>
                  <a:pt x="11232" y="17084"/>
                  <a:pt x="11232" y="17084"/>
                  <a:pt x="11232" y="17084"/>
                </a:cubicBezTo>
                <a:close/>
                <a:moveTo>
                  <a:pt x="3888" y="10996"/>
                </a:moveTo>
                <a:cubicBezTo>
                  <a:pt x="3888" y="11782"/>
                  <a:pt x="3888" y="11782"/>
                  <a:pt x="3888" y="11782"/>
                </a:cubicBezTo>
                <a:cubicBezTo>
                  <a:pt x="6480" y="11782"/>
                  <a:pt x="6480" y="11782"/>
                  <a:pt x="6480" y="11782"/>
                </a:cubicBezTo>
                <a:cubicBezTo>
                  <a:pt x="6480" y="10996"/>
                  <a:pt x="6480" y="10996"/>
                  <a:pt x="6480" y="10996"/>
                </a:cubicBezTo>
                <a:cubicBezTo>
                  <a:pt x="3888" y="10996"/>
                  <a:pt x="3888" y="10996"/>
                  <a:pt x="3888" y="10996"/>
                </a:cubicBezTo>
                <a:close/>
                <a:moveTo>
                  <a:pt x="3888" y="8444"/>
                </a:moveTo>
                <a:cubicBezTo>
                  <a:pt x="3888" y="9425"/>
                  <a:pt x="3888" y="9425"/>
                  <a:pt x="3888" y="9425"/>
                </a:cubicBezTo>
                <a:cubicBezTo>
                  <a:pt x="12960" y="9425"/>
                  <a:pt x="12960" y="9425"/>
                  <a:pt x="12960" y="9425"/>
                </a:cubicBezTo>
                <a:cubicBezTo>
                  <a:pt x="12960" y="8444"/>
                  <a:pt x="12960" y="8444"/>
                  <a:pt x="12960" y="8444"/>
                </a:cubicBezTo>
                <a:cubicBezTo>
                  <a:pt x="3888" y="8444"/>
                  <a:pt x="3888" y="8444"/>
                  <a:pt x="3888" y="8444"/>
                </a:cubicBezTo>
                <a:close/>
                <a:moveTo>
                  <a:pt x="3888" y="6087"/>
                </a:moveTo>
                <a:cubicBezTo>
                  <a:pt x="3888" y="7069"/>
                  <a:pt x="3888" y="7069"/>
                  <a:pt x="3888" y="7069"/>
                </a:cubicBezTo>
                <a:cubicBezTo>
                  <a:pt x="12960" y="7069"/>
                  <a:pt x="12960" y="7069"/>
                  <a:pt x="12960" y="7069"/>
                </a:cubicBezTo>
                <a:cubicBezTo>
                  <a:pt x="12960" y="6087"/>
                  <a:pt x="12960" y="6087"/>
                  <a:pt x="12960" y="6087"/>
                </a:cubicBezTo>
                <a:cubicBezTo>
                  <a:pt x="3888" y="6087"/>
                  <a:pt x="3888" y="6087"/>
                  <a:pt x="3888" y="6087"/>
                </a:cubicBezTo>
                <a:close/>
                <a:moveTo>
                  <a:pt x="7992" y="3731"/>
                </a:moveTo>
                <a:cubicBezTo>
                  <a:pt x="7992" y="4713"/>
                  <a:pt x="7992" y="4713"/>
                  <a:pt x="7992" y="4713"/>
                </a:cubicBezTo>
                <a:cubicBezTo>
                  <a:pt x="12960" y="4713"/>
                  <a:pt x="12960" y="4713"/>
                  <a:pt x="12960" y="4713"/>
                </a:cubicBezTo>
                <a:cubicBezTo>
                  <a:pt x="12960" y="3731"/>
                  <a:pt x="12960" y="3731"/>
                  <a:pt x="12960" y="3731"/>
                </a:cubicBezTo>
                <a:cubicBezTo>
                  <a:pt x="7992" y="3731"/>
                  <a:pt x="7992" y="3731"/>
                  <a:pt x="7992" y="3731"/>
                </a:cubicBezTo>
                <a:close/>
                <a:moveTo>
                  <a:pt x="2592" y="4124"/>
                </a:moveTo>
                <a:cubicBezTo>
                  <a:pt x="3024" y="4124"/>
                  <a:pt x="3024" y="4124"/>
                  <a:pt x="3024" y="4124"/>
                </a:cubicBezTo>
                <a:cubicBezTo>
                  <a:pt x="3888" y="4320"/>
                  <a:pt x="3888" y="4320"/>
                  <a:pt x="3888" y="4320"/>
                </a:cubicBezTo>
                <a:cubicBezTo>
                  <a:pt x="3888" y="4320"/>
                  <a:pt x="3888" y="4320"/>
                  <a:pt x="3888" y="4320"/>
                </a:cubicBezTo>
                <a:cubicBezTo>
                  <a:pt x="4104" y="4320"/>
                  <a:pt x="4104" y="4320"/>
                  <a:pt x="4104" y="4320"/>
                </a:cubicBezTo>
                <a:cubicBezTo>
                  <a:pt x="4104" y="4320"/>
                  <a:pt x="4104" y="4320"/>
                  <a:pt x="4320" y="4320"/>
                </a:cubicBezTo>
                <a:cubicBezTo>
                  <a:pt x="4536" y="4320"/>
                  <a:pt x="4752" y="4124"/>
                  <a:pt x="4752" y="3927"/>
                </a:cubicBezTo>
                <a:cubicBezTo>
                  <a:pt x="4968" y="3927"/>
                  <a:pt x="5184" y="3731"/>
                  <a:pt x="5184" y="3535"/>
                </a:cubicBezTo>
                <a:cubicBezTo>
                  <a:pt x="5184" y="3535"/>
                  <a:pt x="5184" y="3338"/>
                  <a:pt x="5184" y="3338"/>
                </a:cubicBezTo>
                <a:cubicBezTo>
                  <a:pt x="5184" y="3338"/>
                  <a:pt x="5184" y="3338"/>
                  <a:pt x="5184" y="3338"/>
                </a:cubicBezTo>
                <a:cubicBezTo>
                  <a:pt x="5184" y="3142"/>
                  <a:pt x="5184" y="3142"/>
                  <a:pt x="5184" y="3142"/>
                </a:cubicBezTo>
                <a:cubicBezTo>
                  <a:pt x="4968" y="2356"/>
                  <a:pt x="4968" y="2356"/>
                  <a:pt x="4968" y="2356"/>
                </a:cubicBezTo>
                <a:cubicBezTo>
                  <a:pt x="4968" y="2160"/>
                  <a:pt x="4968" y="2160"/>
                  <a:pt x="4968" y="2160"/>
                </a:cubicBezTo>
                <a:lnTo>
                  <a:pt x="2592" y="4124"/>
                </a:lnTo>
                <a:close/>
              </a:path>
            </a:pathLst>
          </a:custGeom>
          <a:solidFill>
            <a:srgbClr val="FFFFFF"/>
          </a:solidFill>
          <a:ln w="12700">
            <a:miter lim="400000"/>
          </a:ln>
        </p:spPr>
        <p:txBody>
          <a:bodyPr lIns="34289" rIns="34289"/>
          <a:lstStyle/>
          <a:p>
            <a:pPr marL="0" marR="0" lvl="0" indent="0"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dirty="0">
              <a:ln>
                <a:noFill/>
              </a:ln>
              <a:solidFill>
                <a:srgbClr val="000000"/>
              </a:solidFill>
              <a:effectLst/>
              <a:uLnTx/>
              <a:uFillTx/>
              <a:cs typeface="+mn-ea"/>
              <a:sym typeface="+mn-lt"/>
            </a:endParaRPr>
          </a:p>
        </p:txBody>
      </p:sp>
      <p:sp>
        <p:nvSpPr>
          <p:cNvPr id="23" name="文本框 22">
            <a:extLst>
              <a:ext uri="{FF2B5EF4-FFF2-40B4-BE49-F238E27FC236}">
                <a16:creationId xmlns:a16="http://schemas.microsoft.com/office/drawing/2014/main" id="{D432F727-E5EF-26F2-EE18-A8812FA7296C}"/>
              </a:ext>
            </a:extLst>
          </p:cNvPr>
          <p:cNvSpPr txBox="1"/>
          <p:nvPr/>
        </p:nvSpPr>
        <p:spPr>
          <a:xfrm>
            <a:off x="719064" y="5150746"/>
            <a:ext cx="1767558" cy="401518"/>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pPr marL="0" marR="0" lvl="0" indent="0" algn="ctr" defTabSz="914400" eaLnBrk="1" fontAlgn="auto" latinLnBrk="0" hangingPunct="1">
              <a:lnSpc>
                <a:spcPct val="125000"/>
              </a:lnSpc>
              <a:spcBef>
                <a:spcPct val="0"/>
              </a:spcBef>
              <a:spcAft>
                <a:spcPts val="0"/>
              </a:spcAft>
              <a:buClrTx/>
              <a:buSzTx/>
              <a:buFontTx/>
              <a:buNone/>
              <a:tabLst/>
              <a:defRPr/>
            </a:pPr>
            <a:r>
              <a:rPr kumimoji="0" lang="zh-CN" altLang="en-US" b="0" i="0" u="none" strike="noStrike" kern="0" cap="none" spc="0" normalizeH="0" baseline="0" noProof="0" dirty="0">
                <a:ln>
                  <a:noFill/>
                </a:ln>
                <a:solidFill>
                  <a:srgbClr val="000000"/>
                </a:solidFill>
                <a:effectLst>
                  <a:outerShdw blurRad="254000" dist="38100" dir="16200000" algn="ctr" rotWithShape="0">
                    <a:srgbClr val="275B89">
                      <a:alpha val="12000"/>
                    </a:srgbClr>
                  </a:outerShdw>
                </a:effectLst>
                <a:uLnTx/>
                <a:uFillTx/>
                <a:latin typeface="+mn-lt"/>
                <a:ea typeface="+mn-ea"/>
                <a:sym typeface="+mn-lt"/>
              </a:rPr>
              <a:t>添加标题</a:t>
            </a:r>
          </a:p>
        </p:txBody>
      </p:sp>
      <p:sp>
        <p:nvSpPr>
          <p:cNvPr id="24" name="文本框 23">
            <a:extLst>
              <a:ext uri="{FF2B5EF4-FFF2-40B4-BE49-F238E27FC236}">
                <a16:creationId xmlns:a16="http://schemas.microsoft.com/office/drawing/2014/main" id="{677F5D46-71E3-8358-8A3D-BEC66AF5B926}"/>
              </a:ext>
            </a:extLst>
          </p:cNvPr>
          <p:cNvSpPr txBox="1"/>
          <p:nvPr/>
        </p:nvSpPr>
        <p:spPr>
          <a:xfrm>
            <a:off x="3668372" y="5150746"/>
            <a:ext cx="1767558" cy="401518"/>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pPr marL="0" marR="0" lvl="0" indent="0" algn="ctr" defTabSz="914400" eaLnBrk="1" fontAlgn="auto" latinLnBrk="0" hangingPunct="1">
              <a:lnSpc>
                <a:spcPct val="125000"/>
              </a:lnSpc>
              <a:spcBef>
                <a:spcPct val="0"/>
              </a:spcBef>
              <a:spcAft>
                <a:spcPts val="0"/>
              </a:spcAft>
              <a:buClrTx/>
              <a:buSzTx/>
              <a:buFontTx/>
              <a:buNone/>
              <a:tabLst/>
              <a:defRPr/>
            </a:pPr>
            <a:r>
              <a:rPr kumimoji="0" lang="zh-CN" altLang="en-US" b="0" i="0" u="none" strike="noStrike" kern="0" cap="none" spc="0" normalizeH="0" baseline="0" noProof="0" dirty="0">
                <a:ln>
                  <a:noFill/>
                </a:ln>
                <a:solidFill>
                  <a:srgbClr val="000000"/>
                </a:solidFill>
                <a:effectLst>
                  <a:outerShdw blurRad="254000" dist="38100" dir="16200000" algn="ctr" rotWithShape="0">
                    <a:srgbClr val="275B89">
                      <a:alpha val="12000"/>
                    </a:srgbClr>
                  </a:outerShdw>
                </a:effectLst>
                <a:uLnTx/>
                <a:uFillTx/>
                <a:latin typeface="+mn-lt"/>
                <a:ea typeface="+mn-ea"/>
                <a:sym typeface="+mn-lt"/>
              </a:rPr>
              <a:t>添加标题</a:t>
            </a:r>
          </a:p>
        </p:txBody>
      </p:sp>
      <p:sp>
        <p:nvSpPr>
          <p:cNvPr id="25" name="文本框 24">
            <a:extLst>
              <a:ext uri="{FF2B5EF4-FFF2-40B4-BE49-F238E27FC236}">
                <a16:creationId xmlns:a16="http://schemas.microsoft.com/office/drawing/2014/main" id="{93F77D60-184F-A295-A23E-9DAACD5D3F77}"/>
              </a:ext>
            </a:extLst>
          </p:cNvPr>
          <p:cNvSpPr txBox="1"/>
          <p:nvPr/>
        </p:nvSpPr>
        <p:spPr>
          <a:xfrm>
            <a:off x="6634068" y="5150746"/>
            <a:ext cx="1767558" cy="401518"/>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pPr marL="0" marR="0" lvl="0" indent="0" algn="ctr" defTabSz="914400" eaLnBrk="1" fontAlgn="auto" latinLnBrk="0" hangingPunct="1">
              <a:lnSpc>
                <a:spcPct val="125000"/>
              </a:lnSpc>
              <a:spcBef>
                <a:spcPct val="0"/>
              </a:spcBef>
              <a:spcAft>
                <a:spcPts val="0"/>
              </a:spcAft>
              <a:buClrTx/>
              <a:buSzTx/>
              <a:buFontTx/>
              <a:buNone/>
              <a:tabLst/>
              <a:defRPr/>
            </a:pPr>
            <a:r>
              <a:rPr kumimoji="0" lang="zh-CN" altLang="en-US" b="0" i="0" u="none" strike="noStrike" kern="0" cap="none" spc="0" normalizeH="0" baseline="0" noProof="0" dirty="0">
                <a:ln>
                  <a:noFill/>
                </a:ln>
                <a:solidFill>
                  <a:srgbClr val="000000"/>
                </a:solidFill>
                <a:effectLst>
                  <a:outerShdw blurRad="254000" dist="38100" dir="16200000" algn="ctr" rotWithShape="0">
                    <a:srgbClr val="275B89">
                      <a:alpha val="12000"/>
                    </a:srgbClr>
                  </a:outerShdw>
                </a:effectLst>
                <a:uLnTx/>
                <a:uFillTx/>
                <a:latin typeface="+mn-lt"/>
                <a:ea typeface="+mn-ea"/>
                <a:sym typeface="+mn-lt"/>
              </a:rPr>
              <a:t>添加标题</a:t>
            </a:r>
          </a:p>
        </p:txBody>
      </p:sp>
      <p:sp>
        <p:nvSpPr>
          <p:cNvPr id="26" name="文本框 25">
            <a:extLst>
              <a:ext uri="{FF2B5EF4-FFF2-40B4-BE49-F238E27FC236}">
                <a16:creationId xmlns:a16="http://schemas.microsoft.com/office/drawing/2014/main" id="{E649D1E3-E056-0A72-09DD-B6B0C2C1915C}"/>
              </a:ext>
            </a:extLst>
          </p:cNvPr>
          <p:cNvSpPr txBox="1"/>
          <p:nvPr/>
        </p:nvSpPr>
        <p:spPr>
          <a:xfrm>
            <a:off x="9622724" y="5150746"/>
            <a:ext cx="1767558" cy="401518"/>
          </a:xfrm>
          <a:prstGeom prst="rect">
            <a:avLst/>
          </a:prstGeom>
          <a:noFill/>
        </p:spPr>
        <p:txBody>
          <a:bodyPr wrap="square" lIns="51435" tIns="25717" rIns="51435" bIns="25717" rtlCol="0">
            <a:spAutoFit/>
          </a:bodyPr>
          <a:lstStyle>
            <a:defPPr>
              <a:defRPr lang="zh-CN"/>
            </a:defPPr>
            <a:lvl1pPr algn="ctr">
              <a:lnSpc>
                <a:spcPct val="125000"/>
              </a:lnSpc>
              <a:spcBef>
                <a:spcPct val="0"/>
              </a:spcBef>
              <a:defRPr sz="2000">
                <a:gradFill>
                  <a:gsLst>
                    <a:gs pos="9000">
                      <a:srgbClr val="5297D4"/>
                    </a:gs>
                    <a:gs pos="100000">
                      <a:srgbClr val="275B89"/>
                    </a:gs>
                  </a:gsLst>
                  <a:lin ang="2700000" scaled="1"/>
                </a:gradFill>
                <a:effectLst>
                  <a:outerShdw blurRad="254000" dist="38100" dir="16200000" algn="ctr" rotWithShape="0">
                    <a:srgbClr val="275B89">
                      <a:alpha val="12000"/>
                    </a:srgbClr>
                  </a:outerShdw>
                </a:effectLst>
                <a:latin typeface="思源黑体 CN Medium" panose="020B0600000000000000" charset="-122"/>
                <a:ea typeface="思源黑体 CN Medium" panose="020B0600000000000000" charset="-122"/>
                <a:cs typeface="+mn-ea"/>
              </a:defRPr>
            </a:lvl1pPr>
          </a:lstStyle>
          <a:p>
            <a:pPr marL="0" marR="0" lvl="0" indent="0" algn="ctr" defTabSz="914400" eaLnBrk="1" fontAlgn="auto" latinLnBrk="0" hangingPunct="1">
              <a:lnSpc>
                <a:spcPct val="125000"/>
              </a:lnSpc>
              <a:spcBef>
                <a:spcPct val="0"/>
              </a:spcBef>
              <a:spcAft>
                <a:spcPts val="0"/>
              </a:spcAft>
              <a:buClrTx/>
              <a:buSzTx/>
              <a:buFontTx/>
              <a:buNone/>
              <a:tabLst/>
              <a:defRPr/>
            </a:pPr>
            <a:r>
              <a:rPr kumimoji="0" lang="zh-CN" altLang="en-US" b="0" i="0" u="none" strike="noStrike" kern="0" cap="none" spc="0" normalizeH="0" baseline="0" noProof="0" dirty="0">
                <a:ln>
                  <a:noFill/>
                </a:ln>
                <a:solidFill>
                  <a:srgbClr val="000000"/>
                </a:solidFill>
                <a:effectLst>
                  <a:outerShdw blurRad="254000" dist="38100" dir="16200000" algn="ctr" rotWithShape="0">
                    <a:srgbClr val="275B89">
                      <a:alpha val="12000"/>
                    </a:srgbClr>
                  </a:outerShdw>
                </a:effectLst>
                <a:uLnTx/>
                <a:uFillTx/>
                <a:latin typeface="+mn-lt"/>
                <a:ea typeface="+mn-ea"/>
                <a:sym typeface="+mn-lt"/>
              </a:rPr>
              <a:t>添加标题</a:t>
            </a:r>
          </a:p>
        </p:txBody>
      </p:sp>
      <p:sp>
        <p:nvSpPr>
          <p:cNvPr id="27" name="文本框 26">
            <a:extLst>
              <a:ext uri="{FF2B5EF4-FFF2-40B4-BE49-F238E27FC236}">
                <a16:creationId xmlns:a16="http://schemas.microsoft.com/office/drawing/2014/main" id="{899707C5-6624-95CB-8FF6-D96675F6BFE7}"/>
              </a:ext>
            </a:extLst>
          </p:cNvPr>
          <p:cNvSpPr txBox="1"/>
          <p:nvPr>
            <p:custDataLst>
              <p:tags r:id="rId21"/>
            </p:custDataLst>
          </p:nvPr>
        </p:nvSpPr>
        <p:spPr>
          <a:xfrm>
            <a:off x="2012911" y="1752924"/>
            <a:ext cx="7969937" cy="596444"/>
          </a:xfrm>
          <a:prstGeom prst="rect">
            <a:avLst/>
          </a:prstGeom>
          <a:noFill/>
        </p:spPr>
        <p:txBody>
          <a:bodyPr wrap="square" lIns="0" tIns="0" rIns="0" bIns="0" rtlCol="0" anchor="t">
            <a:noAutofit/>
          </a:bodyPr>
          <a:lstStyle/>
          <a:p>
            <a:pPr algn="ctr"/>
            <a:r>
              <a:rPr lang="zh-CN" altLang="en-US" sz="2400" dirty="0">
                <a:solidFill>
                  <a:srgbClr val="000000"/>
                </a:solidFill>
                <a:cs typeface="+mn-ea"/>
                <a:sym typeface="+mn-lt"/>
              </a:rPr>
              <a:t>请在这里添加标题</a:t>
            </a:r>
          </a:p>
        </p:txBody>
      </p:sp>
      <p:sp>
        <p:nvSpPr>
          <p:cNvPr id="28" name="文本框 2">
            <a:extLst>
              <a:ext uri="{FF2B5EF4-FFF2-40B4-BE49-F238E27FC236}">
                <a16:creationId xmlns:a16="http://schemas.microsoft.com/office/drawing/2014/main" id="{FE9C8DC5-2006-16F7-FC16-7B5873A1FEF6}"/>
              </a:ext>
            </a:extLst>
          </p:cNvPr>
          <p:cNvSpPr txBox="1"/>
          <p:nvPr>
            <p:custDataLst>
              <p:tags r:id="rId22"/>
            </p:custDataLst>
          </p:nvPr>
        </p:nvSpPr>
        <p:spPr>
          <a:xfrm>
            <a:off x="609701" y="2342435"/>
            <a:ext cx="11063009" cy="874407"/>
          </a:xfrm>
          <a:prstGeom prst="rect">
            <a:avLst/>
          </a:prstGeom>
        </p:spPr>
        <p:txBody>
          <a:bodyPr wrap="square">
            <a:spAutoFit/>
          </a:bodyPr>
          <a:lstStyle>
            <a:defPPr>
              <a:defRPr lang="zh-CN"/>
            </a:defPPr>
            <a:lvl1pPr algn="r">
              <a:lnSpc>
                <a:spcPct val="150000"/>
              </a:lnSpc>
              <a:defRPr sz="1400" kern="0">
                <a:solidFill>
                  <a:schemeClr val="tx1">
                    <a:lumMod val="65000"/>
                    <a:lumOff val="35000"/>
                  </a:schemeClr>
                </a:solidFill>
                <a:latin typeface="思源黑体 CN Normal" panose="020B0400000000000000" charset="-122"/>
                <a:ea typeface="思源黑体 CN Normal" panose="020B0400000000000000" charset="-122"/>
              </a:defRPr>
            </a:lvl1pPr>
          </a:lstStyle>
          <a:p>
            <a:pPr algn="l"/>
            <a:r>
              <a:rPr lang="zh-CN" altLang="en-US" sz="1800" dirty="0">
                <a:solidFill>
                  <a:srgbClr val="000000"/>
                </a:solidFill>
                <a:latin typeface="+mn-lt"/>
                <a:ea typeface="+mn-ea"/>
                <a:cs typeface="+mn-ea"/>
                <a:sym typeface="+mn-lt"/>
              </a:rPr>
              <a:t>在这里输入你的正文阐述与关键词标题相关的具体内容，若字数太多酌情删减文案在这里输入你的正文阐述与关键词标题相关的具体内容在这里输入你的正文阐述与关键词标题相关的具体内容。</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58">
            <a:extLst>
              <a:ext uri="{FF2B5EF4-FFF2-40B4-BE49-F238E27FC236}">
                <a16:creationId xmlns:a16="http://schemas.microsoft.com/office/drawing/2014/main" id="{E210D675-F8DB-5676-5CFF-2431F17B792F}"/>
              </a:ext>
            </a:extLst>
          </p:cNvPr>
          <p:cNvSpPr txBox="1"/>
          <p:nvPr/>
        </p:nvSpPr>
        <p:spPr>
          <a:xfrm>
            <a:off x="1395299" y="466456"/>
            <a:ext cx="371856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目录中的第一级标题</a:t>
            </a:r>
          </a:p>
        </p:txBody>
      </p:sp>
      <p:sp>
        <p:nvSpPr>
          <p:cNvPr id="2" name="íṧľíḋè">
            <a:extLst>
              <a:ext uri="{FF2B5EF4-FFF2-40B4-BE49-F238E27FC236}">
                <a16:creationId xmlns:a16="http://schemas.microsoft.com/office/drawing/2014/main" id="{9D8219E4-55A1-E141-25DF-25A14DF59DF9}"/>
              </a:ext>
            </a:extLst>
          </p:cNvPr>
          <p:cNvSpPr/>
          <p:nvPr>
            <p:custDataLst>
              <p:tags r:id="rId1"/>
            </p:custDataLst>
          </p:nvPr>
        </p:nvSpPr>
        <p:spPr>
          <a:xfrm>
            <a:off x="3109266" y="1548391"/>
            <a:ext cx="5878461" cy="888448"/>
          </a:xfrm>
          <a:prstGeom prst="roundRect">
            <a:avLst>
              <a:gd name="adj" fmla="val 24492"/>
            </a:avLst>
          </a:prstGeom>
          <a:solidFill>
            <a:srgbClr val="006039"/>
          </a:solidFill>
          <a:ln w="3175" cap="flat" cmpd="sng" algn="ctr">
            <a:noFill/>
            <a:prstDash val="solid"/>
            <a:miter lim="800000"/>
          </a:ln>
          <a:effectLst/>
        </p:spPr>
        <p:txBody>
          <a:bodyPr wrap="square" bIns="107985" anchor="b" anchorCtr="1">
            <a:normAutofit/>
          </a:bodyP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050" b="0" i="0" u="none" strike="noStrike" kern="0" cap="none" spc="0" normalizeH="0" baseline="0" noProof="0" dirty="0">
              <a:ln>
                <a:noFill/>
              </a:ln>
              <a:solidFill>
                <a:srgbClr val="FFFFFF"/>
              </a:solidFill>
              <a:effectLst/>
              <a:uLnTx/>
              <a:uFillTx/>
              <a:cs typeface="+mn-ea"/>
              <a:sym typeface="+mn-lt"/>
            </a:endParaRPr>
          </a:p>
        </p:txBody>
      </p:sp>
      <p:grpSp>
        <p:nvGrpSpPr>
          <p:cNvPr id="3" name="组合 2">
            <a:extLst>
              <a:ext uri="{FF2B5EF4-FFF2-40B4-BE49-F238E27FC236}">
                <a16:creationId xmlns:a16="http://schemas.microsoft.com/office/drawing/2014/main" id="{247927CF-B710-EFC1-6198-7BBCED148337}"/>
              </a:ext>
            </a:extLst>
          </p:cNvPr>
          <p:cNvGrpSpPr/>
          <p:nvPr/>
        </p:nvGrpSpPr>
        <p:grpSpPr>
          <a:xfrm>
            <a:off x="2513155" y="2551625"/>
            <a:ext cx="7070680" cy="827616"/>
            <a:chOff x="2745383" y="2597678"/>
            <a:chExt cx="6762044" cy="793750"/>
          </a:xfrm>
        </p:grpSpPr>
        <p:cxnSp>
          <p:nvCxnSpPr>
            <p:cNvPr id="4" name="Straight Connector 9">
              <a:extLst>
                <a:ext uri="{FF2B5EF4-FFF2-40B4-BE49-F238E27FC236}">
                  <a16:creationId xmlns:a16="http://schemas.microsoft.com/office/drawing/2014/main" id="{F7C974A7-EF0D-401B-E234-57F6D0C2B8A3}"/>
                </a:ext>
              </a:extLst>
            </p:cNvPr>
            <p:cNvCxnSpPr/>
            <p:nvPr>
              <p:custDataLst>
                <p:tags r:id="rId18"/>
              </p:custDataLst>
            </p:nvPr>
          </p:nvCxnSpPr>
          <p:spPr>
            <a:xfrm flipH="1">
              <a:off x="2745383" y="3150268"/>
              <a:ext cx="6762044" cy="0"/>
            </a:xfrm>
            <a:prstGeom prst="line">
              <a:avLst/>
            </a:prstGeom>
            <a:solidFill>
              <a:srgbClr val="86828B">
                <a:lumMod val="75000"/>
              </a:srgbClr>
            </a:solidFill>
            <a:ln w="19050" cap="flat" cmpd="sng" algn="ctr">
              <a:solidFill>
                <a:srgbClr val="FFFFFF">
                  <a:lumMod val="75000"/>
                </a:srgbClr>
              </a:solidFill>
              <a:prstDash val="solid"/>
              <a:miter lim="800000"/>
              <a:headEnd type="oval" w="med" len="med"/>
              <a:tailEnd type="oval" w="med" len="med"/>
            </a:ln>
            <a:effectLst/>
          </p:spPr>
        </p:cxnSp>
        <p:cxnSp>
          <p:nvCxnSpPr>
            <p:cNvPr id="5" name="Straight Connector 10">
              <a:extLst>
                <a:ext uri="{FF2B5EF4-FFF2-40B4-BE49-F238E27FC236}">
                  <a16:creationId xmlns:a16="http://schemas.microsoft.com/office/drawing/2014/main" id="{38B45CA1-3E9A-7499-3E7E-0191A7BCD61F}"/>
                </a:ext>
              </a:extLst>
            </p:cNvPr>
            <p:cNvCxnSpPr/>
            <p:nvPr>
              <p:custDataLst>
                <p:tags r:id="rId19"/>
              </p:custDataLst>
            </p:nvPr>
          </p:nvCxnSpPr>
          <p:spPr>
            <a:xfrm>
              <a:off x="2745383" y="3150268"/>
              <a:ext cx="0" cy="241160"/>
            </a:xfrm>
            <a:prstGeom prst="line">
              <a:avLst/>
            </a:prstGeom>
            <a:solidFill>
              <a:srgbClr val="86828B">
                <a:lumMod val="75000"/>
              </a:srgbClr>
            </a:solidFill>
            <a:ln w="19050" cap="flat" cmpd="sng" algn="ctr">
              <a:solidFill>
                <a:srgbClr val="FFFFFF">
                  <a:lumMod val="75000"/>
                </a:srgbClr>
              </a:solidFill>
              <a:prstDash val="solid"/>
              <a:miter lim="800000"/>
              <a:headEnd type="oval" w="med" len="med"/>
              <a:tailEnd type="oval" w="med" len="med"/>
            </a:ln>
            <a:effectLst/>
          </p:spPr>
        </p:cxnSp>
        <p:cxnSp>
          <p:nvCxnSpPr>
            <p:cNvPr id="6" name="Straight Connector 11">
              <a:extLst>
                <a:ext uri="{FF2B5EF4-FFF2-40B4-BE49-F238E27FC236}">
                  <a16:creationId xmlns:a16="http://schemas.microsoft.com/office/drawing/2014/main" id="{AE011754-FF68-890F-384C-15E6CA54DCC4}"/>
                </a:ext>
              </a:extLst>
            </p:cNvPr>
            <p:cNvCxnSpPr/>
            <p:nvPr>
              <p:custDataLst>
                <p:tags r:id="rId20"/>
              </p:custDataLst>
            </p:nvPr>
          </p:nvCxnSpPr>
          <p:spPr>
            <a:xfrm>
              <a:off x="9507427" y="3150268"/>
              <a:ext cx="0" cy="241160"/>
            </a:xfrm>
            <a:prstGeom prst="line">
              <a:avLst/>
            </a:prstGeom>
            <a:solidFill>
              <a:srgbClr val="86828B">
                <a:lumMod val="75000"/>
              </a:srgbClr>
            </a:solidFill>
            <a:ln w="19050" cap="flat" cmpd="sng" algn="ctr">
              <a:solidFill>
                <a:srgbClr val="FFFFFF">
                  <a:lumMod val="75000"/>
                </a:srgbClr>
              </a:solidFill>
              <a:prstDash val="solid"/>
              <a:miter lim="800000"/>
              <a:headEnd type="oval" w="med" len="med"/>
              <a:tailEnd type="oval" w="med" len="med"/>
            </a:ln>
            <a:effectLst/>
          </p:spPr>
        </p:cxnSp>
        <p:cxnSp>
          <p:nvCxnSpPr>
            <p:cNvPr id="7" name="Straight Connector 12">
              <a:extLst>
                <a:ext uri="{FF2B5EF4-FFF2-40B4-BE49-F238E27FC236}">
                  <a16:creationId xmlns:a16="http://schemas.microsoft.com/office/drawing/2014/main" id="{000E96CA-E47A-0D56-78D2-B1C9FE27D6CF}"/>
                </a:ext>
              </a:extLst>
            </p:cNvPr>
            <p:cNvCxnSpPr/>
            <p:nvPr>
              <p:custDataLst>
                <p:tags r:id="rId21"/>
              </p:custDataLst>
            </p:nvPr>
          </p:nvCxnSpPr>
          <p:spPr>
            <a:xfrm>
              <a:off x="6126408" y="2597678"/>
              <a:ext cx="0" cy="793750"/>
            </a:xfrm>
            <a:prstGeom prst="line">
              <a:avLst/>
            </a:prstGeom>
            <a:solidFill>
              <a:srgbClr val="86828B">
                <a:lumMod val="75000"/>
              </a:srgbClr>
            </a:solidFill>
            <a:ln w="19050" cap="flat" cmpd="sng" algn="ctr">
              <a:solidFill>
                <a:srgbClr val="FFFFFF">
                  <a:lumMod val="75000"/>
                </a:srgbClr>
              </a:solidFill>
              <a:prstDash val="solid"/>
              <a:miter lim="800000"/>
              <a:headEnd type="oval" w="med" len="med"/>
              <a:tailEnd type="oval" w="med" len="med"/>
            </a:ln>
            <a:effectLst/>
          </p:spPr>
        </p:cxnSp>
      </p:grpSp>
      <p:sp>
        <p:nvSpPr>
          <p:cNvPr id="8" name="íṣľïḓe">
            <a:extLst>
              <a:ext uri="{FF2B5EF4-FFF2-40B4-BE49-F238E27FC236}">
                <a16:creationId xmlns:a16="http://schemas.microsoft.com/office/drawing/2014/main" id="{93C3216C-97E1-BCEA-9D1F-F043FBC5938A}"/>
              </a:ext>
            </a:extLst>
          </p:cNvPr>
          <p:cNvSpPr/>
          <p:nvPr>
            <p:custDataLst>
              <p:tags r:id="rId2"/>
            </p:custDataLst>
          </p:nvPr>
        </p:nvSpPr>
        <p:spPr>
          <a:xfrm>
            <a:off x="820553" y="4066624"/>
            <a:ext cx="3385211" cy="2040665"/>
          </a:xfrm>
          <a:prstGeom prst="roundRect">
            <a:avLst>
              <a:gd name="adj" fmla="val 6934"/>
            </a:avLst>
          </a:prstGeom>
          <a:noFill/>
          <a:ln w="3175" cap="flat" cmpd="sng" algn="ctr">
            <a:solidFill>
              <a:srgbClr val="FFFFFF">
                <a:lumMod val="75000"/>
              </a:srgbClr>
            </a:solidFill>
            <a:prstDash val="solid"/>
            <a:miter lim="800000"/>
          </a:ln>
          <a:effectLst/>
        </p:spPr>
        <p:txBody>
          <a:bodyPr wrap="square" tIns="539929" anchor="t" anchorCtr="1">
            <a:normAutofit/>
          </a:bodyP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rgbClr val="000000"/>
              </a:solidFill>
              <a:effectLst/>
              <a:uLnTx/>
              <a:uFillTx/>
              <a:cs typeface="+mn-ea"/>
              <a:sym typeface="+mn-lt"/>
            </a:endParaRPr>
          </a:p>
        </p:txBody>
      </p:sp>
      <p:sp>
        <p:nvSpPr>
          <p:cNvPr id="9" name="îṥ1îḓe">
            <a:extLst>
              <a:ext uri="{FF2B5EF4-FFF2-40B4-BE49-F238E27FC236}">
                <a16:creationId xmlns:a16="http://schemas.microsoft.com/office/drawing/2014/main" id="{2049C04D-15A6-F5D7-B292-68E2D33F0BFB}"/>
              </a:ext>
            </a:extLst>
          </p:cNvPr>
          <p:cNvSpPr/>
          <p:nvPr>
            <p:custDataLst>
              <p:tags r:id="rId3"/>
            </p:custDataLst>
          </p:nvPr>
        </p:nvSpPr>
        <p:spPr>
          <a:xfrm>
            <a:off x="820556" y="3487936"/>
            <a:ext cx="3385209" cy="478139"/>
          </a:xfrm>
          <a:prstGeom prst="roundRect">
            <a:avLst>
              <a:gd name="adj" fmla="val 50000"/>
            </a:avLst>
          </a:prstGeom>
          <a:solidFill>
            <a:srgbClr val="DBBE89">
              <a:lumMod val="75000"/>
            </a:srgbClr>
          </a:solidFill>
          <a:ln w="317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cs typeface="+mn-ea"/>
              <a:sym typeface="+mn-lt"/>
            </a:endParaRPr>
          </a:p>
        </p:txBody>
      </p:sp>
      <p:sp>
        <p:nvSpPr>
          <p:cNvPr id="10" name="îŝḷîḋe">
            <a:extLst>
              <a:ext uri="{FF2B5EF4-FFF2-40B4-BE49-F238E27FC236}">
                <a16:creationId xmlns:a16="http://schemas.microsoft.com/office/drawing/2014/main" id="{662B4786-FC69-F151-D37C-D6FCD229C571}"/>
              </a:ext>
            </a:extLst>
          </p:cNvPr>
          <p:cNvSpPr/>
          <p:nvPr>
            <p:custDataLst>
              <p:tags r:id="rId4"/>
            </p:custDataLst>
          </p:nvPr>
        </p:nvSpPr>
        <p:spPr bwMode="auto">
          <a:xfrm>
            <a:off x="9315965" y="4234849"/>
            <a:ext cx="521636" cy="51000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DBBE89"/>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000">
              <a:solidFill>
                <a:srgbClr val="000000"/>
              </a:solidFill>
              <a:cs typeface="+mn-ea"/>
              <a:sym typeface="+mn-lt"/>
            </a:endParaRPr>
          </a:p>
        </p:txBody>
      </p:sp>
      <p:sp>
        <p:nvSpPr>
          <p:cNvPr id="11" name="iṩ1ïdè">
            <a:extLst>
              <a:ext uri="{FF2B5EF4-FFF2-40B4-BE49-F238E27FC236}">
                <a16:creationId xmlns:a16="http://schemas.microsoft.com/office/drawing/2014/main" id="{195D59D7-E3A2-E093-366D-59E0C72E3E7B}"/>
              </a:ext>
            </a:extLst>
          </p:cNvPr>
          <p:cNvSpPr/>
          <p:nvPr>
            <p:custDataLst>
              <p:tags r:id="rId5"/>
            </p:custDataLst>
          </p:nvPr>
        </p:nvSpPr>
        <p:spPr bwMode="auto">
          <a:xfrm>
            <a:off x="2252337" y="4229777"/>
            <a:ext cx="521637" cy="520152"/>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DBBE89"/>
          </a:solidFill>
          <a:ln>
            <a:noFill/>
          </a:ln>
        </p:spPr>
        <p:txBody>
          <a:bodyPr anchor="ctr"/>
          <a:lstStyle/>
          <a:p>
            <a:pPr algn="ctr"/>
            <a:endParaRPr sz="2000">
              <a:solidFill>
                <a:srgbClr val="000000"/>
              </a:solidFill>
              <a:cs typeface="+mn-ea"/>
              <a:sym typeface="+mn-lt"/>
            </a:endParaRPr>
          </a:p>
        </p:txBody>
      </p:sp>
      <p:sp>
        <p:nvSpPr>
          <p:cNvPr id="12" name="is1iďé">
            <a:extLst>
              <a:ext uri="{FF2B5EF4-FFF2-40B4-BE49-F238E27FC236}">
                <a16:creationId xmlns:a16="http://schemas.microsoft.com/office/drawing/2014/main" id="{08BAE0F6-C185-BDC9-7317-C490E48C23EA}"/>
              </a:ext>
            </a:extLst>
          </p:cNvPr>
          <p:cNvSpPr/>
          <p:nvPr>
            <p:custDataLst>
              <p:tags r:id="rId6"/>
            </p:custDataLst>
          </p:nvPr>
        </p:nvSpPr>
        <p:spPr bwMode="auto">
          <a:xfrm>
            <a:off x="5787677" y="4279346"/>
            <a:ext cx="521637" cy="42101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DBBE89"/>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sz="2000">
              <a:solidFill>
                <a:srgbClr val="000000"/>
              </a:solidFill>
              <a:cs typeface="+mn-ea"/>
              <a:sym typeface="+mn-lt"/>
            </a:endParaRPr>
          </a:p>
        </p:txBody>
      </p:sp>
      <p:sp>
        <p:nvSpPr>
          <p:cNvPr id="13" name="íśļïḑê">
            <a:extLst>
              <a:ext uri="{FF2B5EF4-FFF2-40B4-BE49-F238E27FC236}">
                <a16:creationId xmlns:a16="http://schemas.microsoft.com/office/drawing/2014/main" id="{27EB8723-1757-DD08-B03E-262736F89E0E}"/>
              </a:ext>
            </a:extLst>
          </p:cNvPr>
          <p:cNvSpPr/>
          <p:nvPr>
            <p:custDataLst>
              <p:tags r:id="rId7"/>
            </p:custDataLst>
          </p:nvPr>
        </p:nvSpPr>
        <p:spPr>
          <a:xfrm>
            <a:off x="4355892" y="3487936"/>
            <a:ext cx="3385209" cy="478139"/>
          </a:xfrm>
          <a:prstGeom prst="roundRect">
            <a:avLst>
              <a:gd name="adj" fmla="val 50000"/>
            </a:avLst>
          </a:prstGeom>
          <a:solidFill>
            <a:srgbClr val="DBBE89">
              <a:lumMod val="75000"/>
            </a:srgbClr>
          </a:solidFill>
          <a:ln w="317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cs typeface="+mn-ea"/>
              <a:sym typeface="+mn-lt"/>
            </a:endParaRPr>
          </a:p>
        </p:txBody>
      </p:sp>
      <p:sp>
        <p:nvSpPr>
          <p:cNvPr id="14" name="ïṧľïḓé">
            <a:extLst>
              <a:ext uri="{FF2B5EF4-FFF2-40B4-BE49-F238E27FC236}">
                <a16:creationId xmlns:a16="http://schemas.microsoft.com/office/drawing/2014/main" id="{CEA3EDF1-C8A1-5D4E-C9AD-AEBEA8251E57}"/>
              </a:ext>
            </a:extLst>
          </p:cNvPr>
          <p:cNvSpPr/>
          <p:nvPr>
            <p:custDataLst>
              <p:tags r:id="rId8"/>
            </p:custDataLst>
          </p:nvPr>
        </p:nvSpPr>
        <p:spPr>
          <a:xfrm>
            <a:off x="7913209" y="3487936"/>
            <a:ext cx="3385209" cy="478139"/>
          </a:xfrm>
          <a:prstGeom prst="roundRect">
            <a:avLst>
              <a:gd name="adj" fmla="val 50000"/>
            </a:avLst>
          </a:prstGeom>
          <a:solidFill>
            <a:srgbClr val="DBBE89">
              <a:lumMod val="75000"/>
            </a:srgbClr>
          </a:solidFill>
          <a:ln w="3175"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cs typeface="+mn-ea"/>
              <a:sym typeface="+mn-lt"/>
            </a:endParaRPr>
          </a:p>
        </p:txBody>
      </p:sp>
      <p:sp>
        <p:nvSpPr>
          <p:cNvPr id="15" name="isḷíḋe">
            <a:extLst>
              <a:ext uri="{FF2B5EF4-FFF2-40B4-BE49-F238E27FC236}">
                <a16:creationId xmlns:a16="http://schemas.microsoft.com/office/drawing/2014/main" id="{CA89BDF4-6E4F-A683-58CA-3BBA46BB587C}"/>
              </a:ext>
            </a:extLst>
          </p:cNvPr>
          <p:cNvSpPr/>
          <p:nvPr>
            <p:custDataLst>
              <p:tags r:id="rId9"/>
            </p:custDataLst>
          </p:nvPr>
        </p:nvSpPr>
        <p:spPr>
          <a:xfrm>
            <a:off x="4355891" y="4066624"/>
            <a:ext cx="3385211" cy="2040665"/>
          </a:xfrm>
          <a:prstGeom prst="roundRect">
            <a:avLst>
              <a:gd name="adj" fmla="val 5960"/>
            </a:avLst>
          </a:prstGeom>
          <a:noFill/>
          <a:ln w="3175" cap="flat" cmpd="sng" algn="ctr">
            <a:solidFill>
              <a:srgbClr val="FFFFFF">
                <a:lumMod val="75000"/>
              </a:srgbClr>
            </a:solidFill>
            <a:prstDash val="solid"/>
            <a:miter lim="800000"/>
          </a:ln>
          <a:effectLst/>
        </p:spPr>
        <p:txBody>
          <a:bodyPr wrap="square" tIns="539929" anchor="t" anchorCtr="1">
            <a:normAutofit/>
          </a:bodyP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rgbClr val="000000"/>
              </a:solidFill>
              <a:effectLst/>
              <a:uLnTx/>
              <a:uFillTx/>
              <a:cs typeface="+mn-ea"/>
              <a:sym typeface="+mn-lt"/>
            </a:endParaRPr>
          </a:p>
        </p:txBody>
      </p:sp>
      <p:sp>
        <p:nvSpPr>
          <p:cNvPr id="16" name="iṧ1ïḍe">
            <a:extLst>
              <a:ext uri="{FF2B5EF4-FFF2-40B4-BE49-F238E27FC236}">
                <a16:creationId xmlns:a16="http://schemas.microsoft.com/office/drawing/2014/main" id="{E9B9A7B8-53FE-715B-4452-E6CBAF0E8BE2}"/>
              </a:ext>
            </a:extLst>
          </p:cNvPr>
          <p:cNvSpPr/>
          <p:nvPr>
            <p:custDataLst>
              <p:tags r:id="rId10"/>
            </p:custDataLst>
          </p:nvPr>
        </p:nvSpPr>
        <p:spPr>
          <a:xfrm>
            <a:off x="7913211" y="4066624"/>
            <a:ext cx="3385211" cy="2040665"/>
          </a:xfrm>
          <a:prstGeom prst="roundRect">
            <a:avLst>
              <a:gd name="adj" fmla="val 4987"/>
            </a:avLst>
          </a:prstGeom>
          <a:noFill/>
          <a:ln w="3175" cap="flat" cmpd="sng" algn="ctr">
            <a:solidFill>
              <a:srgbClr val="FFFFFF">
                <a:lumMod val="75000"/>
              </a:srgbClr>
            </a:solidFill>
            <a:prstDash val="solid"/>
            <a:miter lim="800000"/>
          </a:ln>
          <a:effectLst/>
        </p:spPr>
        <p:txBody>
          <a:bodyPr wrap="square" tIns="539929" anchor="t" anchorCtr="1">
            <a:normAutofit/>
          </a:bodyP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rgbClr val="000000"/>
              </a:solidFill>
              <a:effectLst/>
              <a:uLnTx/>
              <a:uFillTx/>
              <a:cs typeface="+mn-ea"/>
              <a:sym typeface="+mn-lt"/>
            </a:endParaRPr>
          </a:p>
        </p:txBody>
      </p:sp>
      <p:sp>
        <p:nvSpPr>
          <p:cNvPr id="17" name="文本框 16">
            <a:extLst>
              <a:ext uri="{FF2B5EF4-FFF2-40B4-BE49-F238E27FC236}">
                <a16:creationId xmlns:a16="http://schemas.microsoft.com/office/drawing/2014/main" id="{7BD2702E-7334-3664-C492-AF7A3B67DC7E}"/>
              </a:ext>
            </a:extLst>
          </p:cNvPr>
          <p:cNvSpPr txBox="1"/>
          <p:nvPr>
            <p:custDataLst>
              <p:tags r:id="rId11"/>
            </p:custDataLst>
          </p:nvPr>
        </p:nvSpPr>
        <p:spPr>
          <a:xfrm>
            <a:off x="8461197" y="3534222"/>
            <a:ext cx="2231171" cy="400111"/>
          </a:xfrm>
          <a:prstGeom prst="rect">
            <a:avLst/>
          </a:prstGeom>
          <a:noFill/>
        </p:spPr>
        <p:txBody>
          <a:bodyPr wrap="square" rtlCol="0">
            <a:spAutoFit/>
            <a:scene3d>
              <a:camera prst="orthographicFront"/>
              <a:lightRig rig="threePt" dir="t"/>
            </a:scene3d>
            <a:sp3d contourW="12700"/>
          </a:bodyPr>
          <a:lstStyle/>
          <a:p>
            <a:pPr algn="ctr"/>
            <a:r>
              <a:rPr lang="zh-CN" altLang="en-US" sz="2000" dirty="0">
                <a:solidFill>
                  <a:srgbClr val="FFFFFF"/>
                </a:solidFill>
                <a:cs typeface="+mn-ea"/>
                <a:sym typeface="+mn-lt"/>
              </a:rPr>
              <a:t>添加标题</a:t>
            </a:r>
          </a:p>
        </p:txBody>
      </p:sp>
      <p:sp>
        <p:nvSpPr>
          <p:cNvPr id="18" name="文本框 17">
            <a:extLst>
              <a:ext uri="{FF2B5EF4-FFF2-40B4-BE49-F238E27FC236}">
                <a16:creationId xmlns:a16="http://schemas.microsoft.com/office/drawing/2014/main" id="{2CBAA03D-8134-CCB4-C12C-723463AAC567}"/>
              </a:ext>
            </a:extLst>
          </p:cNvPr>
          <p:cNvSpPr txBox="1"/>
          <p:nvPr>
            <p:custDataLst>
              <p:tags r:id="rId12"/>
            </p:custDataLst>
          </p:nvPr>
        </p:nvSpPr>
        <p:spPr>
          <a:xfrm>
            <a:off x="4919628" y="3534222"/>
            <a:ext cx="2231171" cy="400111"/>
          </a:xfrm>
          <a:prstGeom prst="rect">
            <a:avLst/>
          </a:prstGeom>
          <a:noFill/>
        </p:spPr>
        <p:txBody>
          <a:bodyPr wrap="square" rtlCol="0">
            <a:spAutoFit/>
            <a:scene3d>
              <a:camera prst="orthographicFront"/>
              <a:lightRig rig="threePt" dir="t"/>
            </a:scene3d>
            <a:sp3d contourW="12700"/>
          </a:bodyPr>
          <a:lstStyle/>
          <a:p>
            <a:pPr algn="ctr"/>
            <a:r>
              <a:rPr lang="zh-CN" altLang="en-US" sz="2000" dirty="0">
                <a:solidFill>
                  <a:srgbClr val="FFFFFF"/>
                </a:solidFill>
                <a:cs typeface="+mn-ea"/>
                <a:sym typeface="+mn-lt"/>
              </a:rPr>
              <a:t>添加标题</a:t>
            </a:r>
          </a:p>
        </p:txBody>
      </p:sp>
      <p:sp>
        <p:nvSpPr>
          <p:cNvPr id="19" name="文本框 18">
            <a:extLst>
              <a:ext uri="{FF2B5EF4-FFF2-40B4-BE49-F238E27FC236}">
                <a16:creationId xmlns:a16="http://schemas.microsoft.com/office/drawing/2014/main" id="{33D1C1FC-1C5A-0C68-F008-4305C45532E4}"/>
              </a:ext>
            </a:extLst>
          </p:cNvPr>
          <p:cNvSpPr txBox="1"/>
          <p:nvPr>
            <p:custDataLst>
              <p:tags r:id="rId13"/>
            </p:custDataLst>
          </p:nvPr>
        </p:nvSpPr>
        <p:spPr>
          <a:xfrm>
            <a:off x="1397569" y="3534222"/>
            <a:ext cx="2231171" cy="400111"/>
          </a:xfrm>
          <a:prstGeom prst="rect">
            <a:avLst/>
          </a:prstGeom>
          <a:noFill/>
        </p:spPr>
        <p:txBody>
          <a:bodyPr wrap="square" rtlCol="0">
            <a:spAutoFit/>
            <a:scene3d>
              <a:camera prst="orthographicFront"/>
              <a:lightRig rig="threePt" dir="t"/>
            </a:scene3d>
            <a:sp3d contourW="12700"/>
          </a:bodyPr>
          <a:lstStyle/>
          <a:p>
            <a:pPr algn="ctr"/>
            <a:r>
              <a:rPr lang="zh-CN" altLang="en-US" sz="2000" dirty="0">
                <a:solidFill>
                  <a:srgbClr val="FFFFFF"/>
                </a:solidFill>
                <a:cs typeface="+mn-ea"/>
                <a:sym typeface="+mn-lt"/>
              </a:rPr>
              <a:t>添加标题</a:t>
            </a:r>
          </a:p>
        </p:txBody>
      </p:sp>
      <p:sp>
        <p:nvSpPr>
          <p:cNvPr id="20" name="文本框 19">
            <a:extLst>
              <a:ext uri="{FF2B5EF4-FFF2-40B4-BE49-F238E27FC236}">
                <a16:creationId xmlns:a16="http://schemas.microsoft.com/office/drawing/2014/main" id="{2C5D6240-8FFD-7911-5A52-709451AEB23B}"/>
              </a:ext>
            </a:extLst>
          </p:cNvPr>
          <p:cNvSpPr txBox="1"/>
          <p:nvPr>
            <p:custDataLst>
              <p:tags r:id="rId14"/>
            </p:custDataLst>
          </p:nvPr>
        </p:nvSpPr>
        <p:spPr>
          <a:xfrm>
            <a:off x="3498790" y="1654042"/>
            <a:ext cx="4866278" cy="701218"/>
          </a:xfrm>
          <a:prstGeom prst="rect">
            <a:avLst/>
          </a:prstGeom>
          <a:noFill/>
        </p:spPr>
        <p:txBody>
          <a:bodyPr wrap="square">
            <a:spAutoFit/>
          </a:bodyPr>
          <a:lstStyle>
            <a:defPPr>
              <a:defRPr lang="zh-CN"/>
            </a:defPPr>
            <a:lvl1pPr defTabSz="457200">
              <a:lnSpc>
                <a:spcPct val="130000"/>
              </a:lnSpc>
              <a:defRPr sz="1400">
                <a:solidFill>
                  <a:schemeClr val="tx1">
                    <a:lumMod val="65000"/>
                    <a:lumOff val="35000"/>
                  </a:schemeClr>
                </a:solidFill>
                <a:ea typeface="思源黑体 CN Normal" panose="020B0400000000000000" charset="-122"/>
              </a:defRPr>
            </a:lvl1pPr>
          </a:lstStyle>
          <a:p>
            <a:pPr algn="ctr"/>
            <a:r>
              <a:rPr lang="zh-CN" altLang="en-US" sz="1600" dirty="0">
                <a:solidFill>
                  <a:srgbClr val="FFFFFF"/>
                </a:solidFill>
                <a:ea typeface="+mn-ea"/>
                <a:cs typeface="+mn-ea"/>
                <a:sym typeface="+mn-lt"/>
              </a:rPr>
              <a:t>在这里输入你的正文阐述与关键词标题相关的具体内容，若字数太多酌情删减文案。</a:t>
            </a:r>
          </a:p>
        </p:txBody>
      </p:sp>
      <p:sp>
        <p:nvSpPr>
          <p:cNvPr id="21" name="文本框 20">
            <a:extLst>
              <a:ext uri="{FF2B5EF4-FFF2-40B4-BE49-F238E27FC236}">
                <a16:creationId xmlns:a16="http://schemas.microsoft.com/office/drawing/2014/main" id="{617FFDA1-6133-C719-EBDD-5298979878F9}"/>
              </a:ext>
            </a:extLst>
          </p:cNvPr>
          <p:cNvSpPr txBox="1"/>
          <p:nvPr/>
        </p:nvSpPr>
        <p:spPr>
          <a:xfrm>
            <a:off x="1595266" y="4980486"/>
            <a:ext cx="1835779" cy="400111"/>
          </a:xfrm>
          <a:prstGeom prst="rect">
            <a:avLst/>
          </a:prstGeom>
          <a:noFill/>
        </p:spPr>
        <p:txBody>
          <a:bodyPr wrap="square">
            <a:spAutoFit/>
          </a:bodyPr>
          <a:lstStyle/>
          <a:p>
            <a:pPr algn="ctr"/>
            <a:r>
              <a:rPr lang="zh-CN" altLang="en-US" sz="2000" dirty="0">
                <a:solidFill>
                  <a:srgbClr val="000000"/>
                </a:solidFill>
                <a:cs typeface="+mn-ea"/>
                <a:sym typeface="+mn-lt"/>
              </a:rPr>
              <a:t>添加标题</a:t>
            </a:r>
          </a:p>
        </p:txBody>
      </p:sp>
      <p:sp>
        <p:nvSpPr>
          <p:cNvPr id="22" name="文本框 21">
            <a:extLst>
              <a:ext uri="{FF2B5EF4-FFF2-40B4-BE49-F238E27FC236}">
                <a16:creationId xmlns:a16="http://schemas.microsoft.com/office/drawing/2014/main" id="{6E3A3584-0E15-DC54-AAD1-D2B822F85A36}"/>
              </a:ext>
            </a:extLst>
          </p:cNvPr>
          <p:cNvSpPr txBox="1"/>
          <p:nvPr>
            <p:custDataLst>
              <p:tags r:id="rId15"/>
            </p:custDataLst>
          </p:nvPr>
        </p:nvSpPr>
        <p:spPr>
          <a:xfrm>
            <a:off x="906989" y="5279763"/>
            <a:ext cx="3212333" cy="548932"/>
          </a:xfrm>
          <a:prstGeom prst="rect">
            <a:avLst/>
          </a:prstGeom>
          <a:noFill/>
        </p:spPr>
        <p:txBody>
          <a:bodyPr wrap="square">
            <a:spAutoFit/>
          </a:bodyPr>
          <a:lstStyle>
            <a:defPPr>
              <a:defRPr lang="zh-CN"/>
            </a:defPPr>
            <a:lvl1pPr defTabSz="457200">
              <a:lnSpc>
                <a:spcPct val="130000"/>
              </a:lnSpc>
              <a:defRPr sz="1400">
                <a:solidFill>
                  <a:schemeClr val="bg1"/>
                </a:solidFill>
                <a:ea typeface="思源黑体 CN Normal" panose="020B0400000000000000" charset="-122"/>
              </a:defRPr>
            </a:lvl1pPr>
          </a:lstStyle>
          <a:p>
            <a:pPr algn="ctr"/>
            <a:r>
              <a:rPr lang="zh-CN" altLang="en-US" sz="1200" dirty="0">
                <a:solidFill>
                  <a:srgbClr val="000000"/>
                </a:solidFill>
                <a:ea typeface="+mn-ea"/>
                <a:cs typeface="+mn-ea"/>
                <a:sym typeface="+mn-lt"/>
              </a:rPr>
              <a:t>在这里输入你的正文阐述与关键词，标题相关的具体内容，酌情删减文案</a:t>
            </a:r>
          </a:p>
        </p:txBody>
      </p:sp>
      <p:sp>
        <p:nvSpPr>
          <p:cNvPr id="23" name="文本框 22">
            <a:extLst>
              <a:ext uri="{FF2B5EF4-FFF2-40B4-BE49-F238E27FC236}">
                <a16:creationId xmlns:a16="http://schemas.microsoft.com/office/drawing/2014/main" id="{E2B88D72-2403-788B-6CF5-E38EDEBDC663}"/>
              </a:ext>
            </a:extLst>
          </p:cNvPr>
          <p:cNvSpPr txBox="1"/>
          <p:nvPr/>
        </p:nvSpPr>
        <p:spPr>
          <a:xfrm>
            <a:off x="5066150" y="4980486"/>
            <a:ext cx="1835779" cy="400111"/>
          </a:xfrm>
          <a:prstGeom prst="rect">
            <a:avLst/>
          </a:prstGeom>
          <a:noFill/>
        </p:spPr>
        <p:txBody>
          <a:bodyPr wrap="square">
            <a:spAutoFit/>
          </a:bodyPr>
          <a:lstStyle/>
          <a:p>
            <a:pPr algn="ctr"/>
            <a:r>
              <a:rPr lang="zh-CN" altLang="en-US" sz="2000" dirty="0">
                <a:solidFill>
                  <a:srgbClr val="000000"/>
                </a:solidFill>
                <a:cs typeface="+mn-ea"/>
                <a:sym typeface="+mn-lt"/>
              </a:rPr>
              <a:t>添加标题</a:t>
            </a:r>
          </a:p>
        </p:txBody>
      </p:sp>
      <p:sp>
        <p:nvSpPr>
          <p:cNvPr id="24" name="文本框 23">
            <a:extLst>
              <a:ext uri="{FF2B5EF4-FFF2-40B4-BE49-F238E27FC236}">
                <a16:creationId xmlns:a16="http://schemas.microsoft.com/office/drawing/2014/main" id="{C714B038-01F3-A457-F655-B03CB8F1D649}"/>
              </a:ext>
            </a:extLst>
          </p:cNvPr>
          <p:cNvSpPr txBox="1"/>
          <p:nvPr>
            <p:custDataLst>
              <p:tags r:id="rId16"/>
            </p:custDataLst>
          </p:nvPr>
        </p:nvSpPr>
        <p:spPr>
          <a:xfrm>
            <a:off x="4377873" y="5279763"/>
            <a:ext cx="3212333" cy="548932"/>
          </a:xfrm>
          <a:prstGeom prst="rect">
            <a:avLst/>
          </a:prstGeom>
          <a:noFill/>
        </p:spPr>
        <p:txBody>
          <a:bodyPr wrap="square">
            <a:spAutoFit/>
          </a:bodyPr>
          <a:lstStyle>
            <a:defPPr>
              <a:defRPr lang="zh-CN"/>
            </a:defPPr>
            <a:lvl1pPr defTabSz="457200">
              <a:lnSpc>
                <a:spcPct val="130000"/>
              </a:lnSpc>
              <a:defRPr sz="1400">
                <a:solidFill>
                  <a:schemeClr val="bg1"/>
                </a:solidFill>
                <a:ea typeface="思源黑体 CN Normal" panose="020B0400000000000000" charset="-122"/>
              </a:defRPr>
            </a:lvl1pPr>
          </a:lstStyle>
          <a:p>
            <a:pPr algn="ctr"/>
            <a:r>
              <a:rPr lang="zh-CN" altLang="en-US" sz="1200" dirty="0">
                <a:solidFill>
                  <a:srgbClr val="000000"/>
                </a:solidFill>
                <a:ea typeface="+mn-ea"/>
                <a:cs typeface="+mn-ea"/>
                <a:sym typeface="+mn-lt"/>
              </a:rPr>
              <a:t>在这里输入你的正文阐述与关键词，标题相关的具体内容，酌情删减文案</a:t>
            </a:r>
          </a:p>
        </p:txBody>
      </p:sp>
      <p:sp>
        <p:nvSpPr>
          <p:cNvPr id="25" name="文本框 24">
            <a:extLst>
              <a:ext uri="{FF2B5EF4-FFF2-40B4-BE49-F238E27FC236}">
                <a16:creationId xmlns:a16="http://schemas.microsoft.com/office/drawing/2014/main" id="{5C0E0080-A53B-1AF6-C8EC-BB6A5E1D3BB4}"/>
              </a:ext>
            </a:extLst>
          </p:cNvPr>
          <p:cNvSpPr txBox="1"/>
          <p:nvPr/>
        </p:nvSpPr>
        <p:spPr>
          <a:xfrm>
            <a:off x="8579505" y="4980486"/>
            <a:ext cx="1835779" cy="400111"/>
          </a:xfrm>
          <a:prstGeom prst="rect">
            <a:avLst/>
          </a:prstGeom>
          <a:noFill/>
        </p:spPr>
        <p:txBody>
          <a:bodyPr wrap="square">
            <a:spAutoFit/>
          </a:bodyPr>
          <a:lstStyle/>
          <a:p>
            <a:pPr algn="ctr"/>
            <a:r>
              <a:rPr lang="zh-CN" altLang="en-US" sz="2000" dirty="0">
                <a:solidFill>
                  <a:srgbClr val="000000"/>
                </a:solidFill>
                <a:cs typeface="+mn-ea"/>
                <a:sym typeface="+mn-lt"/>
              </a:rPr>
              <a:t>添加标题</a:t>
            </a:r>
          </a:p>
        </p:txBody>
      </p:sp>
      <p:sp>
        <p:nvSpPr>
          <p:cNvPr id="26" name="文本框 25">
            <a:extLst>
              <a:ext uri="{FF2B5EF4-FFF2-40B4-BE49-F238E27FC236}">
                <a16:creationId xmlns:a16="http://schemas.microsoft.com/office/drawing/2014/main" id="{904BC94E-7F2A-7D1D-4FDD-B697E779F435}"/>
              </a:ext>
            </a:extLst>
          </p:cNvPr>
          <p:cNvSpPr txBox="1"/>
          <p:nvPr>
            <p:custDataLst>
              <p:tags r:id="rId17"/>
            </p:custDataLst>
          </p:nvPr>
        </p:nvSpPr>
        <p:spPr>
          <a:xfrm>
            <a:off x="7891228" y="5279763"/>
            <a:ext cx="3212333" cy="548932"/>
          </a:xfrm>
          <a:prstGeom prst="rect">
            <a:avLst/>
          </a:prstGeom>
          <a:noFill/>
        </p:spPr>
        <p:txBody>
          <a:bodyPr wrap="square">
            <a:spAutoFit/>
          </a:bodyPr>
          <a:lstStyle>
            <a:defPPr>
              <a:defRPr lang="zh-CN"/>
            </a:defPPr>
            <a:lvl1pPr defTabSz="457200">
              <a:lnSpc>
                <a:spcPct val="130000"/>
              </a:lnSpc>
              <a:defRPr sz="1400">
                <a:solidFill>
                  <a:schemeClr val="bg1"/>
                </a:solidFill>
                <a:ea typeface="思源黑体 CN Normal" panose="020B0400000000000000" charset="-122"/>
              </a:defRPr>
            </a:lvl1pPr>
          </a:lstStyle>
          <a:p>
            <a:pPr algn="ctr"/>
            <a:r>
              <a:rPr lang="zh-CN" altLang="en-US" sz="1200" dirty="0">
                <a:solidFill>
                  <a:srgbClr val="000000"/>
                </a:solidFill>
                <a:ea typeface="+mn-ea"/>
                <a:cs typeface="+mn-ea"/>
                <a:sym typeface="+mn-lt"/>
              </a:rPr>
              <a:t>在这里输入你的正文阐述与关键词，标题相关的具体内容，酌情删减文案</a:t>
            </a:r>
          </a:p>
        </p:txBody>
      </p:sp>
    </p:spTree>
    <p:extLst>
      <p:ext uri="{BB962C8B-B14F-4D97-AF65-F5344CB8AC3E}">
        <p14:creationId xmlns:p14="http://schemas.microsoft.com/office/powerpoint/2010/main" val="2624228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
          <p:cNvSpPr txBox="1"/>
          <p:nvPr/>
        </p:nvSpPr>
        <p:spPr>
          <a:xfrm>
            <a:off x="3902542" y="4707471"/>
            <a:ext cx="4905177" cy="684795"/>
          </a:xfrm>
          <a:prstGeom prst="rect">
            <a:avLst/>
          </a:prstGeom>
          <a:noFill/>
          <a:effectLst/>
        </p:spPr>
        <p:txBody>
          <a:bodyPr wrap="square" lIns="68573" tIns="34286" rIns="68573" bIns="34286" rtlCol="0">
            <a:spAutoFit/>
          </a:bodyPr>
          <a:lstStyle/>
          <a:p>
            <a:pPr algn="ctr" eaLnBrk="0" fontAlgn="base" hangingPunct="0">
              <a:spcBef>
                <a:spcPct val="0"/>
              </a:spcBef>
              <a:spcAft>
                <a:spcPct val="0"/>
              </a:spcAft>
              <a:buFont typeface="Arial" panose="020B0604020202020204" pitchFamily="34" charset="0"/>
              <a:buNone/>
            </a:pPr>
            <a:r>
              <a:rPr lang="zh-CN" altLang="en-US" sz="4000" b="1" dirty="0">
                <a:solidFill>
                  <a:schemeClr val="tx1">
                    <a:lumMod val="75000"/>
                    <a:lumOff val="25000"/>
                  </a:schemeClr>
                </a:solidFill>
                <a:cs typeface="+mn-ea"/>
                <a:sym typeface="+mn-lt"/>
              </a:rPr>
              <a:t>目录中的第一级标题</a:t>
            </a:r>
          </a:p>
        </p:txBody>
      </p:sp>
      <p:sp>
        <p:nvSpPr>
          <p:cNvPr id="4" name="矩形 3"/>
          <p:cNvSpPr/>
          <p:nvPr/>
        </p:nvSpPr>
        <p:spPr>
          <a:xfrm>
            <a:off x="3125647" y="4678795"/>
            <a:ext cx="828959" cy="777381"/>
          </a:xfrm>
          <a:prstGeom prst="rect">
            <a:avLst/>
          </a:prstGeom>
          <a:noFill/>
          <a:ln w="25400" cap="flat" cmpd="sng" algn="ctr">
            <a:noFill/>
            <a:prstDash val="solid"/>
          </a:ln>
          <a:effectLst/>
        </p:spPr>
        <p:txBody>
          <a:bodyPr lIns="68573" tIns="34286" rIns="68573" bIns="34286" spcCol="0" rtlCol="0" anchor="ctr"/>
          <a:lstStyle/>
          <a:p>
            <a:pPr marL="0" marR="0" lvl="0" indent="0" algn="ctr" defTabSz="91440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4400" b="1" i="0" u="none" strike="noStrike" kern="0" cap="none" spc="0" normalizeH="0" baseline="0" noProof="0" dirty="0">
                <a:ln>
                  <a:noFill/>
                </a:ln>
                <a:solidFill>
                  <a:srgbClr val="006039"/>
                </a:solidFill>
                <a:effectLst/>
                <a:uLnTx/>
                <a:uFillTx/>
                <a:cs typeface="+mn-ea"/>
                <a:sym typeface="+mn-lt"/>
              </a:rPr>
              <a:t>02</a:t>
            </a:r>
            <a:endParaRPr kumimoji="0" lang="zh-CN" altLang="en-US" sz="4400" b="1" i="0" u="none" strike="noStrike" kern="0" cap="none" spc="0" normalizeH="0" baseline="0" noProof="0" dirty="0">
              <a:ln>
                <a:noFill/>
              </a:ln>
              <a:solidFill>
                <a:srgbClr val="006039"/>
              </a:solidFill>
              <a:effectLst/>
              <a:uLnTx/>
              <a:uFillTx/>
              <a:cs typeface="+mn-ea"/>
              <a:sym typeface="+mn-lt"/>
            </a:endParaRPr>
          </a:p>
        </p:txBody>
      </p:sp>
    </p:spTree>
    <p:extLst>
      <p:ext uri="{BB962C8B-B14F-4D97-AF65-F5344CB8AC3E}">
        <p14:creationId xmlns:p14="http://schemas.microsoft.com/office/powerpoint/2010/main" val="1046641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文本框 58">
            <a:extLst>
              <a:ext uri="{FF2B5EF4-FFF2-40B4-BE49-F238E27FC236}">
                <a16:creationId xmlns:a16="http://schemas.microsoft.com/office/drawing/2014/main" id="{E210D675-F8DB-5676-5CFF-2431F17B792F}"/>
              </a:ext>
            </a:extLst>
          </p:cNvPr>
          <p:cNvSpPr txBox="1"/>
          <p:nvPr/>
        </p:nvSpPr>
        <p:spPr>
          <a:xfrm>
            <a:off x="1395299" y="466456"/>
            <a:ext cx="371856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目录中的第一级标题</a:t>
            </a:r>
          </a:p>
        </p:txBody>
      </p:sp>
      <p:sp>
        <p:nvSpPr>
          <p:cNvPr id="60" name="任意多边形: 形状 15">
            <a:extLst>
              <a:ext uri="{FF2B5EF4-FFF2-40B4-BE49-F238E27FC236}">
                <a16:creationId xmlns:a16="http://schemas.microsoft.com/office/drawing/2014/main" id="{C1F364A4-7B10-2FA9-5446-014317922277}"/>
              </a:ext>
            </a:extLst>
          </p:cNvPr>
          <p:cNvSpPr/>
          <p:nvPr>
            <p:custDataLst>
              <p:tags r:id="rId1"/>
            </p:custDataLst>
          </p:nvPr>
        </p:nvSpPr>
        <p:spPr>
          <a:xfrm>
            <a:off x="5506462" y="3399674"/>
            <a:ext cx="2653593" cy="1092185"/>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rgbClr val="DBBE89">
              <a:lumMod val="75000"/>
            </a:srgbClr>
          </a:solidFill>
          <a:ln w="12700" cap="flat" cmpd="sng" algn="ctr">
            <a:noFill/>
            <a:prstDash val="solid"/>
            <a:miter lim="800000"/>
          </a:ln>
          <a:effectLst>
            <a:outerShdw blurRad="431800" dist="266700" dir="2520000" sx="97000" sy="97000" algn="l" rotWithShape="0">
              <a:srgbClr val="FFFFFF">
                <a:lumMod val="75000"/>
                <a:alpha val="22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cs typeface="+mn-ea"/>
              <a:sym typeface="+mn-lt"/>
            </a:endParaRPr>
          </a:p>
        </p:txBody>
      </p:sp>
      <p:sp>
        <p:nvSpPr>
          <p:cNvPr id="61" name="文本框 60">
            <a:extLst>
              <a:ext uri="{FF2B5EF4-FFF2-40B4-BE49-F238E27FC236}">
                <a16:creationId xmlns:a16="http://schemas.microsoft.com/office/drawing/2014/main" id="{CD5BA0A4-0B7C-D323-F997-7C234FD75C24}"/>
              </a:ext>
            </a:extLst>
          </p:cNvPr>
          <p:cNvSpPr txBox="1"/>
          <p:nvPr>
            <p:custDataLst>
              <p:tags r:id="rId2"/>
            </p:custDataLst>
          </p:nvPr>
        </p:nvSpPr>
        <p:spPr>
          <a:xfrm>
            <a:off x="5828289" y="3525696"/>
            <a:ext cx="815206" cy="269320"/>
          </a:xfrm>
          <a:prstGeom prst="rect">
            <a:avLst/>
          </a:prstGeom>
          <a:noFill/>
        </p:spPr>
        <p:txBody>
          <a:bodyPr wrap="none" rtlCol="0">
            <a:noAutofit/>
          </a:bodyPr>
          <a:lstStyle/>
          <a:p>
            <a:pPr algn="ctr"/>
            <a:r>
              <a:rPr lang="zh-CN" altLang="en-US" sz="2000" dirty="0">
                <a:solidFill>
                  <a:srgbClr val="FFFFFF"/>
                </a:solidFill>
                <a:cs typeface="+mn-ea"/>
                <a:sym typeface="+mn-lt"/>
              </a:rPr>
              <a:t>添加标题</a:t>
            </a:r>
          </a:p>
        </p:txBody>
      </p:sp>
      <p:sp>
        <p:nvSpPr>
          <p:cNvPr id="62" name="adwords-campaign-square-symbol_48684">
            <a:extLst>
              <a:ext uri="{FF2B5EF4-FFF2-40B4-BE49-F238E27FC236}">
                <a16:creationId xmlns:a16="http://schemas.microsoft.com/office/drawing/2014/main" id="{C130D243-0E90-2E9D-72B5-0DD571E7E615}"/>
              </a:ext>
            </a:extLst>
          </p:cNvPr>
          <p:cNvSpPr/>
          <p:nvPr>
            <p:custDataLst>
              <p:tags r:id="rId3"/>
            </p:custDataLst>
          </p:nvPr>
        </p:nvSpPr>
        <p:spPr>
          <a:xfrm>
            <a:off x="7759704" y="3469152"/>
            <a:ext cx="336551" cy="340458"/>
          </a:xfrm>
          <a:custGeom>
            <a:avLst/>
            <a:gdLst>
              <a:gd name="T0" fmla="*/ 6381 w 6827"/>
              <a:gd name="T1" fmla="*/ 668 h 6827"/>
              <a:gd name="T2" fmla="*/ 1113 w 6827"/>
              <a:gd name="T3" fmla="*/ 0 h 6827"/>
              <a:gd name="T4" fmla="*/ 445 w 6827"/>
              <a:gd name="T5" fmla="*/ 1226 h 6827"/>
              <a:gd name="T6" fmla="*/ 0 w 6827"/>
              <a:gd name="T7" fmla="*/ 6604 h 6827"/>
              <a:gd name="T8" fmla="*/ 6604 w 6827"/>
              <a:gd name="T9" fmla="*/ 6827 h 6827"/>
              <a:gd name="T10" fmla="*/ 6827 w 6827"/>
              <a:gd name="T11" fmla="*/ 1855 h 6827"/>
              <a:gd name="T12" fmla="*/ 2968 w 6827"/>
              <a:gd name="T13" fmla="*/ 1632 h 6827"/>
              <a:gd name="T14" fmla="*/ 3859 w 6827"/>
              <a:gd name="T15" fmla="*/ 2078 h 6827"/>
              <a:gd name="T16" fmla="*/ 2968 w 6827"/>
              <a:gd name="T17" fmla="*/ 2078 h 6827"/>
              <a:gd name="T18" fmla="*/ 1187 w 6827"/>
              <a:gd name="T19" fmla="*/ 6381 h 6827"/>
              <a:gd name="T20" fmla="*/ 445 w 6827"/>
              <a:gd name="T21" fmla="*/ 2917 h 6827"/>
              <a:gd name="T22" fmla="*/ 1187 w 6827"/>
              <a:gd name="T23" fmla="*/ 2848 h 6827"/>
              <a:gd name="T24" fmla="*/ 1187 w 6827"/>
              <a:gd name="T25" fmla="*/ 2078 h 6827"/>
              <a:gd name="T26" fmla="*/ 445 w 6827"/>
              <a:gd name="T27" fmla="*/ 2409 h 6827"/>
              <a:gd name="T28" fmla="*/ 668 w 6827"/>
              <a:gd name="T29" fmla="*/ 1632 h 6827"/>
              <a:gd name="T30" fmla="*/ 1187 w 6827"/>
              <a:gd name="T31" fmla="*/ 2078 h 6827"/>
              <a:gd name="T32" fmla="*/ 1632 w 6827"/>
              <a:gd name="T33" fmla="*/ 1632 h 6827"/>
              <a:gd name="T34" fmla="*/ 2523 w 6827"/>
              <a:gd name="T35" fmla="*/ 2078 h 6827"/>
              <a:gd name="T36" fmla="*/ 1632 w 6827"/>
              <a:gd name="T37" fmla="*/ 2078 h 6827"/>
              <a:gd name="T38" fmla="*/ 3039 w 6827"/>
              <a:gd name="T39" fmla="*/ 3853 h 6827"/>
              <a:gd name="T40" fmla="*/ 2148 w 6827"/>
              <a:gd name="T41" fmla="*/ 3853 h 6827"/>
              <a:gd name="T42" fmla="*/ 4226 w 6827"/>
              <a:gd name="T43" fmla="*/ 5931 h 6827"/>
              <a:gd name="T44" fmla="*/ 4226 w 6827"/>
              <a:gd name="T45" fmla="*/ 5041 h 6827"/>
              <a:gd name="T46" fmla="*/ 4226 w 6827"/>
              <a:gd name="T47" fmla="*/ 5931 h 6827"/>
              <a:gd name="T48" fmla="*/ 2532 w 6827"/>
              <a:gd name="T49" fmla="*/ 5797 h 6827"/>
              <a:gd name="T50" fmla="*/ 2217 w 6827"/>
              <a:gd name="T51" fmla="*/ 5797 h 6827"/>
              <a:gd name="T52" fmla="*/ 4295 w 6827"/>
              <a:gd name="T53" fmla="*/ 3404 h 6827"/>
              <a:gd name="T54" fmla="*/ 4610 w 6827"/>
              <a:gd name="T55" fmla="*/ 3719 h 6827"/>
              <a:gd name="T56" fmla="*/ 4749 w 6827"/>
              <a:gd name="T57" fmla="*/ 2523 h 6827"/>
              <a:gd name="T58" fmla="*/ 4304 w 6827"/>
              <a:gd name="T59" fmla="*/ 1632 h 6827"/>
              <a:gd name="T60" fmla="*/ 5194 w 6827"/>
              <a:gd name="T61" fmla="*/ 2078 h 6827"/>
              <a:gd name="T62" fmla="*/ 5639 w 6827"/>
              <a:gd name="T63" fmla="*/ 6381 h 6827"/>
              <a:gd name="T64" fmla="*/ 6085 w 6827"/>
              <a:gd name="T65" fmla="*/ 2968 h 6827"/>
              <a:gd name="T66" fmla="*/ 6381 w 6827"/>
              <a:gd name="T67" fmla="*/ 6381 h 6827"/>
              <a:gd name="T68" fmla="*/ 6085 w 6827"/>
              <a:gd name="T69" fmla="*/ 2523 h 6827"/>
              <a:gd name="T70" fmla="*/ 5639 w 6827"/>
              <a:gd name="T71" fmla="*/ 1632 h 6827"/>
              <a:gd name="T72" fmla="*/ 6381 w 6827"/>
              <a:gd name="T73" fmla="*/ 1855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27" h="6827">
                <a:moveTo>
                  <a:pt x="6381" y="1226"/>
                </a:moveTo>
                <a:lnTo>
                  <a:pt x="6381" y="668"/>
                </a:lnTo>
                <a:cubicBezTo>
                  <a:pt x="6381" y="300"/>
                  <a:pt x="6082" y="0"/>
                  <a:pt x="5714" y="0"/>
                </a:cubicBezTo>
                <a:lnTo>
                  <a:pt x="1113" y="0"/>
                </a:lnTo>
                <a:cubicBezTo>
                  <a:pt x="745" y="0"/>
                  <a:pt x="445" y="300"/>
                  <a:pt x="445" y="668"/>
                </a:cubicBezTo>
                <a:lnTo>
                  <a:pt x="445" y="1226"/>
                </a:lnTo>
                <a:cubicBezTo>
                  <a:pt x="186" y="1317"/>
                  <a:pt x="0" y="1565"/>
                  <a:pt x="0" y="1855"/>
                </a:cubicBezTo>
                <a:lnTo>
                  <a:pt x="0" y="6604"/>
                </a:lnTo>
                <a:cubicBezTo>
                  <a:pt x="0" y="6727"/>
                  <a:pt x="100" y="6827"/>
                  <a:pt x="223" y="6827"/>
                </a:cubicBezTo>
                <a:lnTo>
                  <a:pt x="6604" y="6827"/>
                </a:lnTo>
                <a:cubicBezTo>
                  <a:pt x="6727" y="6827"/>
                  <a:pt x="6827" y="6727"/>
                  <a:pt x="6827" y="6604"/>
                </a:cubicBezTo>
                <a:lnTo>
                  <a:pt x="6827" y="1855"/>
                </a:lnTo>
                <a:cubicBezTo>
                  <a:pt x="6827" y="1565"/>
                  <a:pt x="6641" y="1317"/>
                  <a:pt x="6381" y="1226"/>
                </a:cubicBezTo>
                <a:close/>
                <a:moveTo>
                  <a:pt x="2968" y="1632"/>
                </a:moveTo>
                <a:lnTo>
                  <a:pt x="3859" y="1632"/>
                </a:lnTo>
                <a:lnTo>
                  <a:pt x="3859" y="2078"/>
                </a:lnTo>
                <a:cubicBezTo>
                  <a:pt x="3859" y="2323"/>
                  <a:pt x="3659" y="2523"/>
                  <a:pt x="3413" y="2523"/>
                </a:cubicBezTo>
                <a:cubicBezTo>
                  <a:pt x="3168" y="2523"/>
                  <a:pt x="2968" y="2323"/>
                  <a:pt x="2968" y="2078"/>
                </a:cubicBezTo>
                <a:lnTo>
                  <a:pt x="2968" y="1632"/>
                </a:lnTo>
                <a:close/>
                <a:moveTo>
                  <a:pt x="1187" y="6381"/>
                </a:moveTo>
                <a:lnTo>
                  <a:pt x="445" y="6381"/>
                </a:lnTo>
                <a:lnTo>
                  <a:pt x="445" y="2917"/>
                </a:lnTo>
                <a:cubicBezTo>
                  <a:pt x="539" y="2951"/>
                  <a:pt x="639" y="2968"/>
                  <a:pt x="742" y="2968"/>
                </a:cubicBezTo>
                <a:cubicBezTo>
                  <a:pt x="904" y="2968"/>
                  <a:pt x="1056" y="2924"/>
                  <a:pt x="1187" y="2848"/>
                </a:cubicBezTo>
                <a:lnTo>
                  <a:pt x="1187" y="6381"/>
                </a:lnTo>
                <a:close/>
                <a:moveTo>
                  <a:pt x="1187" y="2078"/>
                </a:moveTo>
                <a:cubicBezTo>
                  <a:pt x="1187" y="2323"/>
                  <a:pt x="988" y="2523"/>
                  <a:pt x="742" y="2523"/>
                </a:cubicBezTo>
                <a:cubicBezTo>
                  <a:pt x="631" y="2523"/>
                  <a:pt x="526" y="2482"/>
                  <a:pt x="445" y="2409"/>
                </a:cubicBezTo>
                <a:lnTo>
                  <a:pt x="445" y="1855"/>
                </a:lnTo>
                <a:cubicBezTo>
                  <a:pt x="445" y="1732"/>
                  <a:pt x="545" y="1632"/>
                  <a:pt x="668" y="1632"/>
                </a:cubicBezTo>
                <a:lnTo>
                  <a:pt x="1187" y="1632"/>
                </a:lnTo>
                <a:lnTo>
                  <a:pt x="1187" y="2078"/>
                </a:lnTo>
                <a:close/>
                <a:moveTo>
                  <a:pt x="1632" y="2078"/>
                </a:moveTo>
                <a:lnTo>
                  <a:pt x="1632" y="1632"/>
                </a:lnTo>
                <a:lnTo>
                  <a:pt x="2523" y="1632"/>
                </a:lnTo>
                <a:lnTo>
                  <a:pt x="2523" y="2078"/>
                </a:lnTo>
                <a:cubicBezTo>
                  <a:pt x="2523" y="2323"/>
                  <a:pt x="2323" y="2523"/>
                  <a:pt x="2078" y="2523"/>
                </a:cubicBezTo>
                <a:cubicBezTo>
                  <a:pt x="1832" y="2523"/>
                  <a:pt x="1632" y="2323"/>
                  <a:pt x="1632" y="2078"/>
                </a:cubicBezTo>
                <a:close/>
                <a:moveTo>
                  <a:pt x="2593" y="3408"/>
                </a:moveTo>
                <a:cubicBezTo>
                  <a:pt x="2839" y="3408"/>
                  <a:pt x="3039" y="3608"/>
                  <a:pt x="3039" y="3853"/>
                </a:cubicBezTo>
                <a:cubicBezTo>
                  <a:pt x="3039" y="4099"/>
                  <a:pt x="2839" y="4298"/>
                  <a:pt x="2593" y="4298"/>
                </a:cubicBezTo>
                <a:cubicBezTo>
                  <a:pt x="2348" y="4298"/>
                  <a:pt x="2148" y="4099"/>
                  <a:pt x="2148" y="3853"/>
                </a:cubicBezTo>
                <a:cubicBezTo>
                  <a:pt x="2148" y="3608"/>
                  <a:pt x="2348" y="3408"/>
                  <a:pt x="2593" y="3408"/>
                </a:cubicBezTo>
                <a:close/>
                <a:moveTo>
                  <a:pt x="4226" y="5931"/>
                </a:moveTo>
                <a:cubicBezTo>
                  <a:pt x="3980" y="5931"/>
                  <a:pt x="3781" y="5731"/>
                  <a:pt x="3781" y="5486"/>
                </a:cubicBezTo>
                <a:cubicBezTo>
                  <a:pt x="3781" y="5240"/>
                  <a:pt x="3980" y="5041"/>
                  <a:pt x="4226" y="5041"/>
                </a:cubicBezTo>
                <a:cubicBezTo>
                  <a:pt x="4471" y="5041"/>
                  <a:pt x="4671" y="5240"/>
                  <a:pt x="4671" y="5486"/>
                </a:cubicBezTo>
                <a:cubicBezTo>
                  <a:pt x="4671" y="5731"/>
                  <a:pt x="4471" y="5931"/>
                  <a:pt x="4226" y="5931"/>
                </a:cubicBezTo>
                <a:close/>
                <a:moveTo>
                  <a:pt x="4610" y="3719"/>
                </a:moveTo>
                <a:lnTo>
                  <a:pt x="2532" y="5797"/>
                </a:lnTo>
                <a:cubicBezTo>
                  <a:pt x="2488" y="5840"/>
                  <a:pt x="2431" y="5862"/>
                  <a:pt x="2374" y="5862"/>
                </a:cubicBezTo>
                <a:cubicBezTo>
                  <a:pt x="2318" y="5862"/>
                  <a:pt x="2261" y="5840"/>
                  <a:pt x="2217" y="5797"/>
                </a:cubicBezTo>
                <a:cubicBezTo>
                  <a:pt x="2130" y="5710"/>
                  <a:pt x="2130" y="5569"/>
                  <a:pt x="2217" y="5482"/>
                </a:cubicBezTo>
                <a:lnTo>
                  <a:pt x="4295" y="3404"/>
                </a:lnTo>
                <a:cubicBezTo>
                  <a:pt x="4382" y="3317"/>
                  <a:pt x="4523" y="3317"/>
                  <a:pt x="4610" y="3404"/>
                </a:cubicBezTo>
                <a:cubicBezTo>
                  <a:pt x="4697" y="3491"/>
                  <a:pt x="4697" y="3632"/>
                  <a:pt x="4610" y="3719"/>
                </a:cubicBezTo>
                <a:close/>
                <a:moveTo>
                  <a:pt x="5194" y="2078"/>
                </a:moveTo>
                <a:cubicBezTo>
                  <a:pt x="5194" y="2323"/>
                  <a:pt x="4994" y="2523"/>
                  <a:pt x="4749" y="2523"/>
                </a:cubicBezTo>
                <a:cubicBezTo>
                  <a:pt x="4503" y="2523"/>
                  <a:pt x="4304" y="2323"/>
                  <a:pt x="4304" y="2078"/>
                </a:cubicBezTo>
                <a:lnTo>
                  <a:pt x="4304" y="1632"/>
                </a:lnTo>
                <a:lnTo>
                  <a:pt x="5194" y="1632"/>
                </a:lnTo>
                <a:lnTo>
                  <a:pt x="5194" y="2078"/>
                </a:lnTo>
                <a:close/>
                <a:moveTo>
                  <a:pt x="6381" y="6381"/>
                </a:moveTo>
                <a:lnTo>
                  <a:pt x="5639" y="6381"/>
                </a:lnTo>
                <a:lnTo>
                  <a:pt x="5639" y="2848"/>
                </a:lnTo>
                <a:cubicBezTo>
                  <a:pt x="5771" y="2924"/>
                  <a:pt x="5923" y="2968"/>
                  <a:pt x="6085" y="2968"/>
                </a:cubicBezTo>
                <a:cubicBezTo>
                  <a:pt x="6187" y="2968"/>
                  <a:pt x="6287" y="2951"/>
                  <a:pt x="6381" y="2917"/>
                </a:cubicBezTo>
                <a:lnTo>
                  <a:pt x="6381" y="6381"/>
                </a:lnTo>
                <a:close/>
                <a:moveTo>
                  <a:pt x="6381" y="2409"/>
                </a:moveTo>
                <a:cubicBezTo>
                  <a:pt x="6300" y="2482"/>
                  <a:pt x="6195" y="2523"/>
                  <a:pt x="6085" y="2523"/>
                </a:cubicBezTo>
                <a:cubicBezTo>
                  <a:pt x="5839" y="2523"/>
                  <a:pt x="5639" y="2323"/>
                  <a:pt x="5639" y="2078"/>
                </a:cubicBezTo>
                <a:lnTo>
                  <a:pt x="5639" y="1632"/>
                </a:lnTo>
                <a:lnTo>
                  <a:pt x="6159" y="1632"/>
                </a:lnTo>
                <a:cubicBezTo>
                  <a:pt x="6282" y="1632"/>
                  <a:pt x="6381" y="1732"/>
                  <a:pt x="6381" y="1855"/>
                </a:cubicBezTo>
                <a:lnTo>
                  <a:pt x="6381" y="2409"/>
                </a:lnTo>
                <a:close/>
              </a:path>
            </a:pathLst>
          </a:custGeom>
          <a:solidFill>
            <a:srgbClr val="FFFFFF"/>
          </a:solidFill>
          <a:ln w="12700" cap="flat" cmpd="sng" algn="ctr">
            <a:noFill/>
            <a:prstDash val="solid"/>
            <a:miter lim="800000"/>
          </a:ln>
          <a:effectLst/>
        </p:spPr>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cs typeface="+mn-ea"/>
              <a:sym typeface="+mn-lt"/>
            </a:endParaRPr>
          </a:p>
        </p:txBody>
      </p:sp>
      <p:sp>
        <p:nvSpPr>
          <p:cNvPr id="63" name="任意多边形: 形状 23">
            <a:extLst>
              <a:ext uri="{FF2B5EF4-FFF2-40B4-BE49-F238E27FC236}">
                <a16:creationId xmlns:a16="http://schemas.microsoft.com/office/drawing/2014/main" id="{0E08E0A2-3FE3-2C7A-4430-BB124CAA2C5A}"/>
              </a:ext>
            </a:extLst>
          </p:cNvPr>
          <p:cNvSpPr/>
          <p:nvPr>
            <p:custDataLst>
              <p:tags r:id="rId4"/>
            </p:custDataLst>
          </p:nvPr>
        </p:nvSpPr>
        <p:spPr>
          <a:xfrm>
            <a:off x="8630414" y="3399674"/>
            <a:ext cx="2653593" cy="1092185"/>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rgbClr val="006039"/>
          </a:solidFill>
          <a:ln w="12700" cap="flat" cmpd="sng" algn="ctr">
            <a:noFill/>
            <a:prstDash val="solid"/>
            <a:miter lim="800000"/>
          </a:ln>
          <a:effectLst>
            <a:outerShdw blurRad="431800" dist="266700" dir="2520000" sx="97000" sy="97000" algn="l" rotWithShape="0">
              <a:srgbClr val="000000">
                <a:lumMod val="65000"/>
                <a:lumOff val="35000"/>
                <a:alpha val="25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cs typeface="+mn-ea"/>
              <a:sym typeface="+mn-lt"/>
            </a:endParaRPr>
          </a:p>
        </p:txBody>
      </p:sp>
      <p:sp>
        <p:nvSpPr>
          <p:cNvPr id="64" name="文本框 63">
            <a:extLst>
              <a:ext uri="{FF2B5EF4-FFF2-40B4-BE49-F238E27FC236}">
                <a16:creationId xmlns:a16="http://schemas.microsoft.com/office/drawing/2014/main" id="{12D0FB4A-67E2-30FA-4B20-8F0ABB96A7C8}"/>
              </a:ext>
            </a:extLst>
          </p:cNvPr>
          <p:cNvSpPr txBox="1"/>
          <p:nvPr/>
        </p:nvSpPr>
        <p:spPr>
          <a:xfrm>
            <a:off x="8952241" y="3539663"/>
            <a:ext cx="815206" cy="269320"/>
          </a:xfrm>
          <a:prstGeom prst="rect">
            <a:avLst/>
          </a:prstGeom>
          <a:noFill/>
        </p:spPr>
        <p:txBody>
          <a:bodyPr wrap="none" rtlCol="0">
            <a:noAutofit/>
          </a:bodyPr>
          <a:lstStyle/>
          <a:p>
            <a:pPr algn="ctr"/>
            <a:r>
              <a:rPr lang="zh-CN" altLang="en-US" sz="2000" dirty="0">
                <a:solidFill>
                  <a:srgbClr val="FFFFFF"/>
                </a:solidFill>
                <a:cs typeface="+mn-ea"/>
                <a:sym typeface="+mn-lt"/>
              </a:rPr>
              <a:t>添加标题</a:t>
            </a:r>
          </a:p>
        </p:txBody>
      </p:sp>
      <p:sp>
        <p:nvSpPr>
          <p:cNvPr id="65" name="adwords-campaign-square-symbol_48684">
            <a:extLst>
              <a:ext uri="{FF2B5EF4-FFF2-40B4-BE49-F238E27FC236}">
                <a16:creationId xmlns:a16="http://schemas.microsoft.com/office/drawing/2014/main" id="{3318D44D-6564-2DE0-38E6-0DF907AB681F}"/>
              </a:ext>
            </a:extLst>
          </p:cNvPr>
          <p:cNvSpPr/>
          <p:nvPr>
            <p:custDataLst>
              <p:tags r:id="rId5"/>
            </p:custDataLst>
          </p:nvPr>
        </p:nvSpPr>
        <p:spPr>
          <a:xfrm>
            <a:off x="10883657" y="3528735"/>
            <a:ext cx="336551" cy="221291"/>
          </a:xfrm>
          <a:custGeom>
            <a:avLst/>
            <a:gdLst>
              <a:gd name="connsiteX0" fmla="*/ 201763 w 607145"/>
              <a:gd name="connsiteY0" fmla="*/ 311898 h 394037"/>
              <a:gd name="connsiteX1" fmla="*/ 189785 w 607145"/>
              <a:gd name="connsiteY1" fmla="*/ 323950 h 394037"/>
              <a:gd name="connsiteX2" fmla="*/ 201763 w 607145"/>
              <a:gd name="connsiteY2" fmla="*/ 335909 h 394037"/>
              <a:gd name="connsiteX3" fmla="*/ 303341 w 607145"/>
              <a:gd name="connsiteY3" fmla="*/ 335909 h 394037"/>
              <a:gd name="connsiteX4" fmla="*/ 315318 w 607145"/>
              <a:gd name="connsiteY4" fmla="*/ 323950 h 394037"/>
              <a:gd name="connsiteX5" fmla="*/ 303341 w 607145"/>
              <a:gd name="connsiteY5" fmla="*/ 311898 h 394037"/>
              <a:gd name="connsiteX6" fmla="*/ 82822 w 607145"/>
              <a:gd name="connsiteY6" fmla="*/ 250896 h 394037"/>
              <a:gd name="connsiteX7" fmla="*/ 70845 w 607145"/>
              <a:gd name="connsiteY7" fmla="*/ 262856 h 394037"/>
              <a:gd name="connsiteX8" fmla="*/ 82822 w 607145"/>
              <a:gd name="connsiteY8" fmla="*/ 274815 h 394037"/>
              <a:gd name="connsiteX9" fmla="*/ 270100 w 607145"/>
              <a:gd name="connsiteY9" fmla="*/ 274815 h 394037"/>
              <a:gd name="connsiteX10" fmla="*/ 282171 w 607145"/>
              <a:gd name="connsiteY10" fmla="*/ 262856 h 394037"/>
              <a:gd name="connsiteX11" fmla="*/ 270100 w 607145"/>
              <a:gd name="connsiteY11" fmla="*/ 250896 h 394037"/>
              <a:gd name="connsiteX12" fmla="*/ 0 w 607145"/>
              <a:gd name="connsiteY12" fmla="*/ 191656 h 394037"/>
              <a:gd name="connsiteX13" fmla="*/ 607145 w 607145"/>
              <a:gd name="connsiteY13" fmla="*/ 191656 h 394037"/>
              <a:gd name="connsiteX14" fmla="*/ 607145 w 607145"/>
              <a:gd name="connsiteY14" fmla="*/ 337300 h 394037"/>
              <a:gd name="connsiteX15" fmla="*/ 550321 w 607145"/>
              <a:gd name="connsiteY15" fmla="*/ 394037 h 394037"/>
              <a:gd name="connsiteX16" fmla="*/ 56824 w 607145"/>
              <a:gd name="connsiteY16" fmla="*/ 394037 h 394037"/>
              <a:gd name="connsiteX17" fmla="*/ 0 w 607145"/>
              <a:gd name="connsiteY17" fmla="*/ 337300 h 394037"/>
              <a:gd name="connsiteX18" fmla="*/ 0 w 607145"/>
              <a:gd name="connsiteY18" fmla="*/ 107118 h 394037"/>
              <a:gd name="connsiteX19" fmla="*/ 606439 w 607145"/>
              <a:gd name="connsiteY19" fmla="*/ 107118 h 394037"/>
              <a:gd name="connsiteX20" fmla="*/ 606439 w 607145"/>
              <a:gd name="connsiteY20" fmla="*/ 167240 h 394037"/>
              <a:gd name="connsiteX21" fmla="*/ 0 w 607145"/>
              <a:gd name="connsiteY21" fmla="*/ 167240 h 394037"/>
              <a:gd name="connsiteX22" fmla="*/ 56823 w 607145"/>
              <a:gd name="connsiteY22" fmla="*/ 0 h 394037"/>
              <a:gd name="connsiteX23" fmla="*/ 549757 w 607145"/>
              <a:gd name="connsiteY23" fmla="*/ 0 h 394037"/>
              <a:gd name="connsiteX24" fmla="*/ 606580 w 607145"/>
              <a:gd name="connsiteY24" fmla="*/ 56742 h 394037"/>
              <a:gd name="connsiteX25" fmla="*/ 606580 w 607145"/>
              <a:gd name="connsiteY25" fmla="*/ 82703 h 394037"/>
              <a:gd name="connsiteX26" fmla="*/ 0 w 607145"/>
              <a:gd name="connsiteY26" fmla="*/ 82703 h 394037"/>
              <a:gd name="connsiteX27" fmla="*/ 0 w 607145"/>
              <a:gd name="connsiteY27" fmla="*/ 56742 h 394037"/>
              <a:gd name="connsiteX28" fmla="*/ 56823 w 607145"/>
              <a:gd name="connsiteY28" fmla="*/ 0 h 39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7145" h="394037">
                <a:moveTo>
                  <a:pt x="201763" y="311898"/>
                </a:moveTo>
                <a:cubicBezTo>
                  <a:pt x="195078" y="311898"/>
                  <a:pt x="189785" y="317275"/>
                  <a:pt x="189785" y="323950"/>
                </a:cubicBezTo>
                <a:cubicBezTo>
                  <a:pt x="189785" y="330625"/>
                  <a:pt x="195078" y="335909"/>
                  <a:pt x="201763" y="335909"/>
                </a:cubicBezTo>
                <a:lnTo>
                  <a:pt x="303341" y="335909"/>
                </a:lnTo>
                <a:cubicBezTo>
                  <a:pt x="310026" y="335909"/>
                  <a:pt x="315318" y="330069"/>
                  <a:pt x="315318" y="323950"/>
                </a:cubicBezTo>
                <a:cubicBezTo>
                  <a:pt x="315318" y="317275"/>
                  <a:pt x="310026" y="311898"/>
                  <a:pt x="303341" y="311898"/>
                </a:cubicBezTo>
                <a:close/>
                <a:moveTo>
                  <a:pt x="82822" y="250896"/>
                </a:moveTo>
                <a:cubicBezTo>
                  <a:pt x="76137" y="250896"/>
                  <a:pt x="70845" y="256181"/>
                  <a:pt x="70845" y="262856"/>
                </a:cubicBezTo>
                <a:cubicBezTo>
                  <a:pt x="70845" y="269531"/>
                  <a:pt x="76137" y="275371"/>
                  <a:pt x="82822" y="274815"/>
                </a:cubicBezTo>
                <a:lnTo>
                  <a:pt x="270100" y="274815"/>
                </a:lnTo>
                <a:cubicBezTo>
                  <a:pt x="276785" y="274815"/>
                  <a:pt x="282171" y="269531"/>
                  <a:pt x="282171" y="262856"/>
                </a:cubicBezTo>
                <a:cubicBezTo>
                  <a:pt x="282171" y="256181"/>
                  <a:pt x="276785" y="250896"/>
                  <a:pt x="270100" y="250896"/>
                </a:cubicBezTo>
                <a:close/>
                <a:moveTo>
                  <a:pt x="0" y="191656"/>
                </a:moveTo>
                <a:lnTo>
                  <a:pt x="607145" y="191656"/>
                </a:lnTo>
                <a:lnTo>
                  <a:pt x="607145" y="337300"/>
                </a:lnTo>
                <a:cubicBezTo>
                  <a:pt x="607145" y="368543"/>
                  <a:pt x="581611" y="394037"/>
                  <a:pt x="550321" y="394037"/>
                </a:cubicBezTo>
                <a:lnTo>
                  <a:pt x="56824" y="394037"/>
                </a:lnTo>
                <a:cubicBezTo>
                  <a:pt x="25534" y="394037"/>
                  <a:pt x="0" y="368543"/>
                  <a:pt x="0" y="337300"/>
                </a:cubicBezTo>
                <a:close/>
                <a:moveTo>
                  <a:pt x="0" y="107118"/>
                </a:moveTo>
                <a:lnTo>
                  <a:pt x="606439" y="107118"/>
                </a:lnTo>
                <a:lnTo>
                  <a:pt x="606439" y="167240"/>
                </a:lnTo>
                <a:lnTo>
                  <a:pt x="0" y="167240"/>
                </a:lnTo>
                <a:close/>
                <a:moveTo>
                  <a:pt x="56823" y="0"/>
                </a:moveTo>
                <a:lnTo>
                  <a:pt x="549757" y="0"/>
                </a:lnTo>
                <a:cubicBezTo>
                  <a:pt x="581140" y="0"/>
                  <a:pt x="606580" y="25497"/>
                  <a:pt x="606580" y="56742"/>
                </a:cubicBezTo>
                <a:lnTo>
                  <a:pt x="606580" y="82703"/>
                </a:lnTo>
                <a:lnTo>
                  <a:pt x="0" y="82703"/>
                </a:lnTo>
                <a:lnTo>
                  <a:pt x="0" y="56742"/>
                </a:lnTo>
                <a:cubicBezTo>
                  <a:pt x="0" y="25497"/>
                  <a:pt x="25533" y="0"/>
                  <a:pt x="56823" y="0"/>
                </a:cubicBezTo>
                <a:close/>
              </a:path>
            </a:pathLst>
          </a:custGeom>
          <a:solidFill>
            <a:srgbClr val="FFFFFF"/>
          </a:solidFill>
          <a:ln w="12700" cap="flat" cmpd="sng" algn="ctr">
            <a:noFill/>
            <a:prstDash val="solid"/>
            <a:miter lim="800000"/>
          </a:ln>
          <a:effectLst/>
        </p:spPr>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cs typeface="+mn-ea"/>
              <a:sym typeface="+mn-lt"/>
            </a:endParaRPr>
          </a:p>
        </p:txBody>
      </p:sp>
      <p:sp>
        <p:nvSpPr>
          <p:cNvPr id="66" name="任意多边形: 形状 29">
            <a:extLst>
              <a:ext uri="{FF2B5EF4-FFF2-40B4-BE49-F238E27FC236}">
                <a16:creationId xmlns:a16="http://schemas.microsoft.com/office/drawing/2014/main" id="{F28338F5-A96C-3044-7211-C1575F48CE68}"/>
              </a:ext>
            </a:extLst>
          </p:cNvPr>
          <p:cNvSpPr/>
          <p:nvPr>
            <p:custDataLst>
              <p:tags r:id="rId6"/>
            </p:custDataLst>
          </p:nvPr>
        </p:nvSpPr>
        <p:spPr>
          <a:xfrm>
            <a:off x="5506462" y="4848920"/>
            <a:ext cx="2653593" cy="1092185"/>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rgbClr val="006039"/>
          </a:solidFill>
          <a:ln w="12700" cap="flat" cmpd="sng" algn="ctr">
            <a:noFill/>
            <a:prstDash val="solid"/>
            <a:miter lim="800000"/>
          </a:ln>
          <a:effectLst>
            <a:outerShdw blurRad="431800" dist="266700" dir="2520000" sx="97000" sy="97000" algn="l" rotWithShape="0">
              <a:srgbClr val="000000">
                <a:lumMod val="65000"/>
                <a:lumOff val="35000"/>
                <a:alpha val="25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cs typeface="+mn-ea"/>
              <a:sym typeface="+mn-lt"/>
            </a:endParaRPr>
          </a:p>
        </p:txBody>
      </p:sp>
      <p:sp>
        <p:nvSpPr>
          <p:cNvPr id="67" name="文本框 66">
            <a:extLst>
              <a:ext uri="{FF2B5EF4-FFF2-40B4-BE49-F238E27FC236}">
                <a16:creationId xmlns:a16="http://schemas.microsoft.com/office/drawing/2014/main" id="{52402807-EEB7-F8C9-EE43-39285311670B}"/>
              </a:ext>
            </a:extLst>
          </p:cNvPr>
          <p:cNvSpPr txBox="1"/>
          <p:nvPr/>
        </p:nvSpPr>
        <p:spPr>
          <a:xfrm>
            <a:off x="5828289" y="4974940"/>
            <a:ext cx="815206" cy="269320"/>
          </a:xfrm>
          <a:prstGeom prst="rect">
            <a:avLst/>
          </a:prstGeom>
          <a:noFill/>
        </p:spPr>
        <p:txBody>
          <a:bodyPr wrap="none" rtlCol="0">
            <a:noAutofit/>
          </a:bodyPr>
          <a:lstStyle/>
          <a:p>
            <a:pPr algn="ctr"/>
            <a:r>
              <a:rPr lang="zh-CN" altLang="en-US" sz="2000" dirty="0">
                <a:solidFill>
                  <a:srgbClr val="FFFFFF"/>
                </a:solidFill>
                <a:cs typeface="+mn-ea"/>
                <a:sym typeface="+mn-lt"/>
              </a:rPr>
              <a:t>添加标题</a:t>
            </a:r>
          </a:p>
        </p:txBody>
      </p:sp>
      <p:sp>
        <p:nvSpPr>
          <p:cNvPr id="68" name="adwords-campaign-square-symbol_48684">
            <a:extLst>
              <a:ext uri="{FF2B5EF4-FFF2-40B4-BE49-F238E27FC236}">
                <a16:creationId xmlns:a16="http://schemas.microsoft.com/office/drawing/2014/main" id="{0BFE6DC8-B165-5DA4-F091-68692755405B}"/>
              </a:ext>
            </a:extLst>
          </p:cNvPr>
          <p:cNvSpPr/>
          <p:nvPr>
            <p:custDataLst>
              <p:tags r:id="rId7"/>
            </p:custDataLst>
          </p:nvPr>
        </p:nvSpPr>
        <p:spPr>
          <a:xfrm>
            <a:off x="7759704" y="4928297"/>
            <a:ext cx="336551" cy="320657"/>
          </a:xfrm>
          <a:custGeom>
            <a:avLst/>
            <a:gdLst>
              <a:gd name="connsiteX0" fmla="*/ 11632 w 607568"/>
              <a:gd name="connsiteY0" fmla="*/ 503766 h 571368"/>
              <a:gd name="connsiteX1" fmla="*/ 596095 w 607568"/>
              <a:gd name="connsiteY1" fmla="*/ 503766 h 571368"/>
              <a:gd name="connsiteX2" fmla="*/ 607568 w 607568"/>
              <a:gd name="connsiteY2" fmla="*/ 515378 h 571368"/>
              <a:gd name="connsiteX3" fmla="*/ 607568 w 607568"/>
              <a:gd name="connsiteY3" fmla="*/ 559915 h 571368"/>
              <a:gd name="connsiteX4" fmla="*/ 596095 w 607568"/>
              <a:gd name="connsiteY4" fmla="*/ 571368 h 571368"/>
              <a:gd name="connsiteX5" fmla="*/ 11632 w 607568"/>
              <a:gd name="connsiteY5" fmla="*/ 571368 h 571368"/>
              <a:gd name="connsiteX6" fmla="*/ 0 w 607568"/>
              <a:gd name="connsiteY6" fmla="*/ 559915 h 571368"/>
              <a:gd name="connsiteX7" fmla="*/ 0 w 607568"/>
              <a:gd name="connsiteY7" fmla="*/ 515378 h 571368"/>
              <a:gd name="connsiteX8" fmla="*/ 11632 w 607568"/>
              <a:gd name="connsiteY8" fmla="*/ 503766 h 571368"/>
              <a:gd name="connsiteX9" fmla="*/ 427342 w 607568"/>
              <a:gd name="connsiteY9" fmla="*/ 344008 h 571368"/>
              <a:gd name="connsiteX10" fmla="*/ 432600 w 607568"/>
              <a:gd name="connsiteY10" fmla="*/ 347667 h 571368"/>
              <a:gd name="connsiteX11" fmla="*/ 470842 w 607568"/>
              <a:gd name="connsiteY11" fmla="*/ 452530 h 571368"/>
              <a:gd name="connsiteX12" fmla="*/ 483907 w 607568"/>
              <a:gd name="connsiteY12" fmla="*/ 452530 h 571368"/>
              <a:gd name="connsiteX13" fmla="*/ 522149 w 607568"/>
              <a:gd name="connsiteY13" fmla="*/ 347667 h 571368"/>
              <a:gd name="connsiteX14" fmla="*/ 529000 w 607568"/>
              <a:gd name="connsiteY14" fmla="*/ 344167 h 571368"/>
              <a:gd name="connsiteX15" fmla="*/ 562780 w 607568"/>
              <a:gd name="connsiteY15" fmla="*/ 349736 h 571368"/>
              <a:gd name="connsiteX16" fmla="*/ 562939 w 607568"/>
              <a:gd name="connsiteY16" fmla="*/ 349736 h 571368"/>
              <a:gd name="connsiteX17" fmla="*/ 601499 w 607568"/>
              <a:gd name="connsiteY17" fmla="*/ 403043 h 571368"/>
              <a:gd name="connsiteX18" fmla="*/ 601499 w 607568"/>
              <a:gd name="connsiteY18" fmla="*/ 478786 h 571368"/>
              <a:gd name="connsiteX19" fmla="*/ 596082 w 607568"/>
              <a:gd name="connsiteY19" fmla="*/ 478309 h 571368"/>
              <a:gd name="connsiteX20" fmla="*/ 353250 w 607568"/>
              <a:gd name="connsiteY20" fmla="*/ 478309 h 571368"/>
              <a:gd name="connsiteX21" fmla="*/ 353250 w 607568"/>
              <a:gd name="connsiteY21" fmla="*/ 403361 h 571368"/>
              <a:gd name="connsiteX22" fmla="*/ 391969 w 607568"/>
              <a:gd name="connsiteY22" fmla="*/ 349736 h 571368"/>
              <a:gd name="connsiteX23" fmla="*/ 425590 w 607568"/>
              <a:gd name="connsiteY23" fmla="*/ 344167 h 571368"/>
              <a:gd name="connsiteX24" fmla="*/ 427342 w 607568"/>
              <a:gd name="connsiteY24" fmla="*/ 344008 h 571368"/>
              <a:gd name="connsiteX25" fmla="*/ 469234 w 607568"/>
              <a:gd name="connsiteY25" fmla="*/ 340196 h 571368"/>
              <a:gd name="connsiteX26" fmla="*/ 485356 w 607568"/>
              <a:gd name="connsiteY26" fmla="*/ 340196 h 571368"/>
              <a:gd name="connsiteX27" fmla="*/ 491102 w 607568"/>
              <a:gd name="connsiteY27" fmla="*/ 342582 h 571368"/>
              <a:gd name="connsiteX28" fmla="*/ 492220 w 607568"/>
              <a:gd name="connsiteY28" fmla="*/ 351491 h 571368"/>
              <a:gd name="connsiteX29" fmla="*/ 483600 w 607568"/>
              <a:gd name="connsiteY29" fmla="*/ 364377 h 571368"/>
              <a:gd name="connsiteX30" fmla="*/ 487591 w 607568"/>
              <a:gd name="connsiteY30" fmla="*/ 398261 h 571368"/>
              <a:gd name="connsiteX31" fmla="*/ 479609 w 607568"/>
              <a:gd name="connsiteY31" fmla="*/ 419419 h 571368"/>
              <a:gd name="connsiteX32" fmla="*/ 474980 w 607568"/>
              <a:gd name="connsiteY32" fmla="*/ 419419 h 571368"/>
              <a:gd name="connsiteX33" fmla="*/ 467158 w 607568"/>
              <a:gd name="connsiteY33" fmla="*/ 398261 h 571368"/>
              <a:gd name="connsiteX34" fmla="*/ 471149 w 607568"/>
              <a:gd name="connsiteY34" fmla="*/ 364377 h 571368"/>
              <a:gd name="connsiteX35" fmla="*/ 462529 w 607568"/>
              <a:gd name="connsiteY35" fmla="*/ 351491 h 571368"/>
              <a:gd name="connsiteX36" fmla="*/ 463487 w 607568"/>
              <a:gd name="connsiteY36" fmla="*/ 342582 h 571368"/>
              <a:gd name="connsiteX37" fmla="*/ 469234 w 607568"/>
              <a:gd name="connsiteY37" fmla="*/ 340196 h 571368"/>
              <a:gd name="connsiteX38" fmla="*/ 477375 w 607568"/>
              <a:gd name="connsiteY38" fmla="*/ 191726 h 571368"/>
              <a:gd name="connsiteX39" fmla="*/ 541096 w 607568"/>
              <a:gd name="connsiteY39" fmla="*/ 255376 h 571368"/>
              <a:gd name="connsiteX40" fmla="*/ 477375 w 607568"/>
              <a:gd name="connsiteY40" fmla="*/ 319026 h 571368"/>
              <a:gd name="connsiteX41" fmla="*/ 413654 w 607568"/>
              <a:gd name="connsiteY41" fmla="*/ 255376 h 571368"/>
              <a:gd name="connsiteX42" fmla="*/ 477375 w 607568"/>
              <a:gd name="connsiteY42" fmla="*/ 191726 h 571368"/>
              <a:gd name="connsiteX43" fmla="*/ 231380 w 607568"/>
              <a:gd name="connsiteY43" fmla="*/ 59669 h 571368"/>
              <a:gd name="connsiteX44" fmla="*/ 214330 w 607568"/>
              <a:gd name="connsiteY44" fmla="*/ 76536 h 571368"/>
              <a:gd name="connsiteX45" fmla="*/ 225325 w 607568"/>
              <a:gd name="connsiteY45" fmla="*/ 92448 h 571368"/>
              <a:gd name="connsiteX46" fmla="*/ 199511 w 607568"/>
              <a:gd name="connsiteY46" fmla="*/ 118384 h 571368"/>
              <a:gd name="connsiteX47" fmla="*/ 176406 w 607568"/>
              <a:gd name="connsiteY47" fmla="*/ 95312 h 571368"/>
              <a:gd name="connsiteX48" fmla="*/ 152345 w 607568"/>
              <a:gd name="connsiteY48" fmla="*/ 95312 h 571368"/>
              <a:gd name="connsiteX49" fmla="*/ 98647 w 607568"/>
              <a:gd name="connsiteY49" fmla="*/ 148935 h 571368"/>
              <a:gd name="connsiteX50" fmla="*/ 98647 w 607568"/>
              <a:gd name="connsiteY50" fmla="*/ 172962 h 571368"/>
              <a:gd name="connsiteX51" fmla="*/ 110757 w 607568"/>
              <a:gd name="connsiteY51" fmla="*/ 177894 h 571368"/>
              <a:gd name="connsiteX52" fmla="*/ 122708 w 607568"/>
              <a:gd name="connsiteY52" fmla="*/ 172962 h 571368"/>
              <a:gd name="connsiteX53" fmla="*/ 164455 w 607568"/>
              <a:gd name="connsiteY53" fmla="*/ 131432 h 571368"/>
              <a:gd name="connsiteX54" fmla="*/ 187401 w 607568"/>
              <a:gd name="connsiteY54" fmla="*/ 154345 h 571368"/>
              <a:gd name="connsiteX55" fmla="*/ 211462 w 607568"/>
              <a:gd name="connsiteY55" fmla="*/ 154345 h 571368"/>
              <a:gd name="connsiteX56" fmla="*/ 250023 w 607568"/>
              <a:gd name="connsiteY56" fmla="*/ 115997 h 571368"/>
              <a:gd name="connsiteX57" fmla="*/ 266435 w 607568"/>
              <a:gd name="connsiteY57" fmla="*/ 128568 h 571368"/>
              <a:gd name="connsiteX58" fmla="*/ 283325 w 607568"/>
              <a:gd name="connsiteY58" fmla="*/ 111542 h 571368"/>
              <a:gd name="connsiteX59" fmla="*/ 283325 w 607568"/>
              <a:gd name="connsiteY59" fmla="*/ 76536 h 571368"/>
              <a:gd name="connsiteX60" fmla="*/ 266435 w 607568"/>
              <a:gd name="connsiteY60" fmla="*/ 59669 h 571368"/>
              <a:gd name="connsiteX61" fmla="*/ 84943 w 607568"/>
              <a:gd name="connsiteY61" fmla="*/ 0 h 571368"/>
              <a:gd name="connsiteX62" fmla="*/ 321090 w 607568"/>
              <a:gd name="connsiteY62" fmla="*/ 0 h 571368"/>
              <a:gd name="connsiteX63" fmla="*/ 380206 w 607568"/>
              <a:gd name="connsiteY63" fmla="*/ 59033 h 571368"/>
              <a:gd name="connsiteX64" fmla="*/ 380206 w 607568"/>
              <a:gd name="connsiteY64" fmla="*/ 168824 h 571368"/>
              <a:gd name="connsiteX65" fmla="*/ 324117 w 607568"/>
              <a:gd name="connsiteY65" fmla="*/ 227857 h 571368"/>
              <a:gd name="connsiteX66" fmla="*/ 324117 w 607568"/>
              <a:gd name="connsiteY66" fmla="*/ 269069 h 571368"/>
              <a:gd name="connsiteX67" fmla="*/ 315035 w 607568"/>
              <a:gd name="connsiteY67" fmla="*/ 282912 h 571368"/>
              <a:gd name="connsiteX68" fmla="*/ 309298 w 607568"/>
              <a:gd name="connsiteY68" fmla="*/ 284026 h 571368"/>
              <a:gd name="connsiteX69" fmla="*/ 298782 w 607568"/>
              <a:gd name="connsiteY69" fmla="*/ 279571 h 571368"/>
              <a:gd name="connsiteX70" fmla="*/ 246995 w 607568"/>
              <a:gd name="connsiteY70" fmla="*/ 228016 h 571368"/>
              <a:gd name="connsiteX71" fmla="*/ 84943 w 607568"/>
              <a:gd name="connsiteY71" fmla="*/ 228016 h 571368"/>
              <a:gd name="connsiteX72" fmla="*/ 25827 w 607568"/>
              <a:gd name="connsiteY72" fmla="*/ 168824 h 571368"/>
              <a:gd name="connsiteX73" fmla="*/ 25827 w 607568"/>
              <a:gd name="connsiteY73" fmla="*/ 59033 h 571368"/>
              <a:gd name="connsiteX74" fmla="*/ 84943 w 607568"/>
              <a:gd name="connsiteY74" fmla="*/ 0 h 57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7568" h="571368">
                <a:moveTo>
                  <a:pt x="11632" y="503766"/>
                </a:moveTo>
                <a:lnTo>
                  <a:pt x="596095" y="503766"/>
                </a:lnTo>
                <a:cubicBezTo>
                  <a:pt x="602469" y="503766"/>
                  <a:pt x="607568" y="509015"/>
                  <a:pt x="607568" y="515378"/>
                </a:cubicBezTo>
                <a:lnTo>
                  <a:pt x="607568" y="559915"/>
                </a:lnTo>
                <a:cubicBezTo>
                  <a:pt x="607568" y="566278"/>
                  <a:pt x="602469" y="571368"/>
                  <a:pt x="596095" y="571368"/>
                </a:cubicBezTo>
                <a:lnTo>
                  <a:pt x="11632" y="571368"/>
                </a:lnTo>
                <a:cubicBezTo>
                  <a:pt x="5258" y="571368"/>
                  <a:pt x="0" y="566278"/>
                  <a:pt x="0" y="559915"/>
                </a:cubicBezTo>
                <a:lnTo>
                  <a:pt x="0" y="515378"/>
                </a:lnTo>
                <a:cubicBezTo>
                  <a:pt x="0" y="509015"/>
                  <a:pt x="5258" y="503766"/>
                  <a:pt x="11632" y="503766"/>
                </a:cubicBezTo>
                <a:close/>
                <a:moveTo>
                  <a:pt x="427342" y="344008"/>
                </a:moveTo>
                <a:cubicBezTo>
                  <a:pt x="429573" y="344008"/>
                  <a:pt x="431804" y="345440"/>
                  <a:pt x="432600" y="347667"/>
                </a:cubicBezTo>
                <a:lnTo>
                  <a:pt x="470842" y="452530"/>
                </a:lnTo>
                <a:cubicBezTo>
                  <a:pt x="473072" y="458418"/>
                  <a:pt x="481677" y="458418"/>
                  <a:pt x="483907" y="452530"/>
                </a:cubicBezTo>
                <a:lnTo>
                  <a:pt x="522149" y="347667"/>
                </a:lnTo>
                <a:cubicBezTo>
                  <a:pt x="523105" y="344803"/>
                  <a:pt x="526132" y="343371"/>
                  <a:pt x="529000" y="344167"/>
                </a:cubicBezTo>
                <a:lnTo>
                  <a:pt x="562780" y="349736"/>
                </a:lnTo>
                <a:lnTo>
                  <a:pt x="562939" y="349736"/>
                </a:lnTo>
                <a:cubicBezTo>
                  <a:pt x="585884" y="357374"/>
                  <a:pt x="601499" y="378856"/>
                  <a:pt x="601499" y="403043"/>
                </a:cubicBezTo>
                <a:lnTo>
                  <a:pt x="601499" y="478786"/>
                </a:lnTo>
                <a:cubicBezTo>
                  <a:pt x="599746" y="478468"/>
                  <a:pt x="597834" y="478309"/>
                  <a:pt x="596082" y="478309"/>
                </a:cubicBezTo>
                <a:lnTo>
                  <a:pt x="353250" y="478309"/>
                </a:lnTo>
                <a:lnTo>
                  <a:pt x="353250" y="403361"/>
                </a:lnTo>
                <a:cubicBezTo>
                  <a:pt x="353250" y="379015"/>
                  <a:pt x="368706" y="357533"/>
                  <a:pt x="391969" y="349736"/>
                </a:cubicBezTo>
                <a:lnTo>
                  <a:pt x="425590" y="344167"/>
                </a:lnTo>
                <a:cubicBezTo>
                  <a:pt x="426227" y="344008"/>
                  <a:pt x="426705" y="344008"/>
                  <a:pt x="427342" y="344008"/>
                </a:cubicBezTo>
                <a:close/>
                <a:moveTo>
                  <a:pt x="469234" y="340196"/>
                </a:moveTo>
                <a:lnTo>
                  <a:pt x="485356" y="340196"/>
                </a:lnTo>
                <a:cubicBezTo>
                  <a:pt x="487591" y="340196"/>
                  <a:pt x="489666" y="340991"/>
                  <a:pt x="491102" y="342582"/>
                </a:cubicBezTo>
                <a:cubicBezTo>
                  <a:pt x="493497" y="345128"/>
                  <a:pt x="493816" y="348627"/>
                  <a:pt x="492220" y="351491"/>
                </a:cubicBezTo>
                <a:lnTo>
                  <a:pt x="483600" y="364377"/>
                </a:lnTo>
                <a:lnTo>
                  <a:pt x="487591" y="398261"/>
                </a:lnTo>
                <a:lnTo>
                  <a:pt x="479609" y="419419"/>
                </a:lnTo>
                <a:cubicBezTo>
                  <a:pt x="478811" y="421487"/>
                  <a:pt x="475778" y="421487"/>
                  <a:pt x="474980" y="419419"/>
                </a:cubicBezTo>
                <a:lnTo>
                  <a:pt x="467158" y="398261"/>
                </a:lnTo>
                <a:lnTo>
                  <a:pt x="471149" y="364377"/>
                </a:lnTo>
                <a:lnTo>
                  <a:pt x="462529" y="351491"/>
                </a:lnTo>
                <a:cubicBezTo>
                  <a:pt x="460933" y="348627"/>
                  <a:pt x="461252" y="345128"/>
                  <a:pt x="463487" y="342582"/>
                </a:cubicBezTo>
                <a:cubicBezTo>
                  <a:pt x="464924" y="340991"/>
                  <a:pt x="467158" y="340196"/>
                  <a:pt x="469234" y="340196"/>
                </a:cubicBezTo>
                <a:close/>
                <a:moveTo>
                  <a:pt x="477375" y="191726"/>
                </a:moveTo>
                <a:cubicBezTo>
                  <a:pt x="512567" y="191726"/>
                  <a:pt x="541096" y="220223"/>
                  <a:pt x="541096" y="255376"/>
                </a:cubicBezTo>
                <a:cubicBezTo>
                  <a:pt x="541096" y="290529"/>
                  <a:pt x="512567" y="319026"/>
                  <a:pt x="477375" y="319026"/>
                </a:cubicBezTo>
                <a:cubicBezTo>
                  <a:pt x="442183" y="319026"/>
                  <a:pt x="413654" y="290529"/>
                  <a:pt x="413654" y="255376"/>
                </a:cubicBezTo>
                <a:cubicBezTo>
                  <a:pt x="413654" y="220223"/>
                  <a:pt x="442183" y="191726"/>
                  <a:pt x="477375" y="191726"/>
                </a:cubicBezTo>
                <a:close/>
                <a:moveTo>
                  <a:pt x="231380" y="59669"/>
                </a:moveTo>
                <a:cubicBezTo>
                  <a:pt x="221978" y="59669"/>
                  <a:pt x="214330" y="67307"/>
                  <a:pt x="214330" y="76536"/>
                </a:cubicBezTo>
                <a:cubicBezTo>
                  <a:pt x="214330" y="83855"/>
                  <a:pt x="218951" y="90061"/>
                  <a:pt x="225325" y="92448"/>
                </a:cubicBezTo>
                <a:lnTo>
                  <a:pt x="199511" y="118384"/>
                </a:lnTo>
                <a:lnTo>
                  <a:pt x="176406" y="95312"/>
                </a:lnTo>
                <a:cubicBezTo>
                  <a:pt x="169714" y="88788"/>
                  <a:pt x="159038" y="88788"/>
                  <a:pt x="152345" y="95312"/>
                </a:cubicBezTo>
                <a:lnTo>
                  <a:pt x="98647" y="148935"/>
                </a:lnTo>
                <a:cubicBezTo>
                  <a:pt x="92114" y="155618"/>
                  <a:pt x="92114" y="166279"/>
                  <a:pt x="98647" y="172962"/>
                </a:cubicBezTo>
                <a:cubicBezTo>
                  <a:pt x="101993" y="176303"/>
                  <a:pt x="106455" y="177894"/>
                  <a:pt x="110757" y="177894"/>
                </a:cubicBezTo>
                <a:cubicBezTo>
                  <a:pt x="115059" y="177894"/>
                  <a:pt x="119521" y="176303"/>
                  <a:pt x="122708" y="172962"/>
                </a:cubicBezTo>
                <a:lnTo>
                  <a:pt x="164455" y="131432"/>
                </a:lnTo>
                <a:lnTo>
                  <a:pt x="187401" y="154345"/>
                </a:lnTo>
                <a:cubicBezTo>
                  <a:pt x="194093" y="161028"/>
                  <a:pt x="204769" y="161028"/>
                  <a:pt x="211462" y="154345"/>
                </a:cubicBezTo>
                <a:lnTo>
                  <a:pt x="250023" y="115997"/>
                </a:lnTo>
                <a:cubicBezTo>
                  <a:pt x="251935" y="123157"/>
                  <a:pt x="258468" y="128568"/>
                  <a:pt x="266435" y="128568"/>
                </a:cubicBezTo>
                <a:cubicBezTo>
                  <a:pt x="275677" y="128568"/>
                  <a:pt x="283325" y="120930"/>
                  <a:pt x="283325" y="111542"/>
                </a:cubicBezTo>
                <a:lnTo>
                  <a:pt x="283325" y="76536"/>
                </a:lnTo>
                <a:cubicBezTo>
                  <a:pt x="283325" y="67307"/>
                  <a:pt x="275677" y="59669"/>
                  <a:pt x="266435" y="59669"/>
                </a:cubicBezTo>
                <a:close/>
                <a:moveTo>
                  <a:pt x="84943" y="0"/>
                </a:moveTo>
                <a:lnTo>
                  <a:pt x="321090" y="0"/>
                </a:lnTo>
                <a:cubicBezTo>
                  <a:pt x="353755" y="0"/>
                  <a:pt x="380206" y="26573"/>
                  <a:pt x="380206" y="59033"/>
                </a:cubicBezTo>
                <a:lnTo>
                  <a:pt x="380206" y="168824"/>
                </a:lnTo>
                <a:cubicBezTo>
                  <a:pt x="380206" y="200489"/>
                  <a:pt x="355348" y="226266"/>
                  <a:pt x="324117" y="227857"/>
                </a:cubicBezTo>
                <a:lnTo>
                  <a:pt x="324117" y="269069"/>
                </a:lnTo>
                <a:cubicBezTo>
                  <a:pt x="324117" y="275115"/>
                  <a:pt x="320612" y="280525"/>
                  <a:pt x="315035" y="282912"/>
                </a:cubicBezTo>
                <a:cubicBezTo>
                  <a:pt x="313123" y="283549"/>
                  <a:pt x="311210" y="284026"/>
                  <a:pt x="309298" y="284026"/>
                </a:cubicBezTo>
                <a:cubicBezTo>
                  <a:pt x="305474" y="284026"/>
                  <a:pt x="301650" y="282435"/>
                  <a:pt x="298782" y="279571"/>
                </a:cubicBezTo>
                <a:lnTo>
                  <a:pt x="246995" y="228016"/>
                </a:lnTo>
                <a:lnTo>
                  <a:pt x="84943" y="228016"/>
                </a:lnTo>
                <a:cubicBezTo>
                  <a:pt x="52278" y="228016"/>
                  <a:pt x="25827" y="201444"/>
                  <a:pt x="25827" y="168824"/>
                </a:cubicBezTo>
                <a:lnTo>
                  <a:pt x="25827" y="59033"/>
                </a:lnTo>
                <a:cubicBezTo>
                  <a:pt x="25827" y="26573"/>
                  <a:pt x="52278" y="0"/>
                  <a:pt x="84943" y="0"/>
                </a:cubicBezTo>
                <a:close/>
              </a:path>
            </a:pathLst>
          </a:custGeom>
          <a:solidFill>
            <a:srgbClr val="FFFFFF"/>
          </a:solidFill>
          <a:ln w="12700" cap="flat" cmpd="sng" algn="ctr">
            <a:noFill/>
            <a:prstDash val="solid"/>
            <a:miter lim="800000"/>
          </a:ln>
          <a:effectLst/>
        </p:spPr>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cs typeface="+mn-ea"/>
              <a:sym typeface="+mn-lt"/>
            </a:endParaRPr>
          </a:p>
        </p:txBody>
      </p:sp>
      <p:sp>
        <p:nvSpPr>
          <p:cNvPr id="69" name="任意多边形: 形状 35">
            <a:extLst>
              <a:ext uri="{FF2B5EF4-FFF2-40B4-BE49-F238E27FC236}">
                <a16:creationId xmlns:a16="http://schemas.microsoft.com/office/drawing/2014/main" id="{07632C4B-6E13-B186-D895-1B4DDA4A0937}"/>
              </a:ext>
            </a:extLst>
          </p:cNvPr>
          <p:cNvSpPr/>
          <p:nvPr>
            <p:custDataLst>
              <p:tags r:id="rId8"/>
            </p:custDataLst>
          </p:nvPr>
        </p:nvSpPr>
        <p:spPr>
          <a:xfrm>
            <a:off x="8630414" y="4848920"/>
            <a:ext cx="2653593" cy="1092185"/>
          </a:xfrm>
          <a:custGeom>
            <a:avLst/>
            <a:gdLst>
              <a:gd name="connsiteX0" fmla="*/ 133882 w 4608512"/>
              <a:gd name="connsiteY0" fmla="*/ 0 h 1872208"/>
              <a:gd name="connsiteX1" fmla="*/ 4474630 w 4608512"/>
              <a:gd name="connsiteY1" fmla="*/ 0 h 1872208"/>
              <a:gd name="connsiteX2" fmla="*/ 4608512 w 4608512"/>
              <a:gd name="connsiteY2" fmla="*/ 133882 h 1872208"/>
              <a:gd name="connsiteX3" fmla="*/ 4608512 w 4608512"/>
              <a:gd name="connsiteY3" fmla="*/ 1738326 h 1872208"/>
              <a:gd name="connsiteX4" fmla="*/ 4474630 w 4608512"/>
              <a:gd name="connsiteY4" fmla="*/ 1872208 h 1872208"/>
              <a:gd name="connsiteX5" fmla="*/ 133882 w 4608512"/>
              <a:gd name="connsiteY5" fmla="*/ 1872208 h 1872208"/>
              <a:gd name="connsiteX6" fmla="*/ 0 w 4608512"/>
              <a:gd name="connsiteY6" fmla="*/ 1738326 h 1872208"/>
              <a:gd name="connsiteX7" fmla="*/ 0 w 4608512"/>
              <a:gd name="connsiteY7" fmla="*/ 678650 h 1872208"/>
              <a:gd name="connsiteX8" fmla="*/ 231313 w 4608512"/>
              <a:gd name="connsiteY8" fmla="*/ 447337 h 1872208"/>
              <a:gd name="connsiteX9" fmla="*/ 0 w 4608512"/>
              <a:gd name="connsiteY9" fmla="*/ 216024 h 1872208"/>
              <a:gd name="connsiteX10" fmla="*/ 0 w 4608512"/>
              <a:gd name="connsiteY10" fmla="*/ 133882 h 1872208"/>
              <a:gd name="connsiteX11" fmla="*/ 133882 w 4608512"/>
              <a:gd name="connsiteY11"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8512" h="1872208">
                <a:moveTo>
                  <a:pt x="133882" y="0"/>
                </a:moveTo>
                <a:lnTo>
                  <a:pt x="4474630" y="0"/>
                </a:lnTo>
                <a:cubicBezTo>
                  <a:pt x="4548571" y="0"/>
                  <a:pt x="4608512" y="59941"/>
                  <a:pt x="4608512" y="133882"/>
                </a:cubicBezTo>
                <a:lnTo>
                  <a:pt x="4608512" y="1738326"/>
                </a:lnTo>
                <a:cubicBezTo>
                  <a:pt x="4608512" y="1812267"/>
                  <a:pt x="4548571" y="1872208"/>
                  <a:pt x="4474630" y="1872208"/>
                </a:cubicBezTo>
                <a:lnTo>
                  <a:pt x="133882" y="1872208"/>
                </a:lnTo>
                <a:cubicBezTo>
                  <a:pt x="59941" y="1872208"/>
                  <a:pt x="0" y="1812267"/>
                  <a:pt x="0" y="1738326"/>
                </a:cubicBezTo>
                <a:lnTo>
                  <a:pt x="0" y="678650"/>
                </a:lnTo>
                <a:cubicBezTo>
                  <a:pt x="127751" y="678650"/>
                  <a:pt x="231313" y="575088"/>
                  <a:pt x="231313" y="447337"/>
                </a:cubicBezTo>
                <a:cubicBezTo>
                  <a:pt x="231313" y="319586"/>
                  <a:pt x="127751" y="216024"/>
                  <a:pt x="0" y="216024"/>
                </a:cubicBezTo>
                <a:lnTo>
                  <a:pt x="0" y="133882"/>
                </a:lnTo>
                <a:cubicBezTo>
                  <a:pt x="0" y="59941"/>
                  <a:pt x="59941" y="0"/>
                  <a:pt x="133882" y="0"/>
                </a:cubicBezTo>
                <a:close/>
              </a:path>
            </a:pathLst>
          </a:custGeom>
          <a:solidFill>
            <a:srgbClr val="DBBE89">
              <a:lumMod val="75000"/>
            </a:srgbClr>
          </a:solidFill>
          <a:ln w="12700" cap="flat" cmpd="sng" algn="ctr">
            <a:noFill/>
            <a:prstDash val="solid"/>
            <a:miter lim="800000"/>
          </a:ln>
          <a:effectLst>
            <a:outerShdw blurRad="431800" dist="266700" dir="2520000" sx="97000" sy="97000" algn="l" rotWithShape="0">
              <a:srgbClr val="FFFFFF">
                <a:lumMod val="75000"/>
                <a:alpha val="22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cs typeface="+mn-ea"/>
              <a:sym typeface="+mn-lt"/>
            </a:endParaRPr>
          </a:p>
        </p:txBody>
      </p:sp>
      <p:sp>
        <p:nvSpPr>
          <p:cNvPr id="70" name="文本框 69">
            <a:extLst>
              <a:ext uri="{FF2B5EF4-FFF2-40B4-BE49-F238E27FC236}">
                <a16:creationId xmlns:a16="http://schemas.microsoft.com/office/drawing/2014/main" id="{D0FC1238-22A1-4AD3-38EA-BD5023744884}"/>
              </a:ext>
            </a:extLst>
          </p:cNvPr>
          <p:cNvSpPr txBox="1"/>
          <p:nvPr>
            <p:custDataLst>
              <p:tags r:id="rId9"/>
            </p:custDataLst>
          </p:nvPr>
        </p:nvSpPr>
        <p:spPr>
          <a:xfrm>
            <a:off x="8952241" y="4974940"/>
            <a:ext cx="815206" cy="269320"/>
          </a:xfrm>
          <a:prstGeom prst="rect">
            <a:avLst/>
          </a:prstGeom>
          <a:noFill/>
        </p:spPr>
        <p:txBody>
          <a:bodyPr wrap="none" rtlCol="0">
            <a:noAutofit/>
          </a:bodyPr>
          <a:lstStyle/>
          <a:p>
            <a:pPr algn="ctr"/>
            <a:r>
              <a:rPr lang="zh-CN" altLang="en-US" sz="2000" dirty="0">
                <a:solidFill>
                  <a:srgbClr val="FFFFFF"/>
                </a:solidFill>
                <a:cs typeface="+mn-ea"/>
                <a:sym typeface="+mn-lt"/>
              </a:rPr>
              <a:t>添加标题</a:t>
            </a:r>
          </a:p>
        </p:txBody>
      </p:sp>
      <p:sp>
        <p:nvSpPr>
          <p:cNvPr id="71" name="adwords-campaign-square-symbol_48684">
            <a:extLst>
              <a:ext uri="{FF2B5EF4-FFF2-40B4-BE49-F238E27FC236}">
                <a16:creationId xmlns:a16="http://schemas.microsoft.com/office/drawing/2014/main" id="{ECE349C2-94A1-8E98-7CCA-7C3A92E70ABC}"/>
              </a:ext>
            </a:extLst>
          </p:cNvPr>
          <p:cNvSpPr/>
          <p:nvPr>
            <p:custDataLst>
              <p:tags r:id="rId10"/>
            </p:custDataLst>
          </p:nvPr>
        </p:nvSpPr>
        <p:spPr>
          <a:xfrm>
            <a:off x="10883657" y="4918359"/>
            <a:ext cx="336551" cy="340532"/>
          </a:xfrm>
          <a:custGeom>
            <a:avLst/>
            <a:gdLst>
              <a:gd name="T0" fmla="*/ 634 w 747"/>
              <a:gd name="T1" fmla="*/ 0 h 747"/>
              <a:gd name="T2" fmla="*/ 113 w 747"/>
              <a:gd name="T3" fmla="*/ 0 h 747"/>
              <a:gd name="T4" fmla="*/ 0 w 747"/>
              <a:gd name="T5" fmla="*/ 113 h 747"/>
              <a:gd name="T6" fmla="*/ 0 w 747"/>
              <a:gd name="T7" fmla="*/ 634 h 747"/>
              <a:gd name="T8" fmla="*/ 113 w 747"/>
              <a:gd name="T9" fmla="*/ 747 h 747"/>
              <a:gd name="T10" fmla="*/ 634 w 747"/>
              <a:gd name="T11" fmla="*/ 747 h 747"/>
              <a:gd name="T12" fmla="*/ 747 w 747"/>
              <a:gd name="T13" fmla="*/ 634 h 747"/>
              <a:gd name="T14" fmla="*/ 747 w 747"/>
              <a:gd name="T15" fmla="*/ 113 h 747"/>
              <a:gd name="T16" fmla="*/ 634 w 747"/>
              <a:gd name="T17" fmla="*/ 0 h 747"/>
              <a:gd name="T18" fmla="*/ 667 w 747"/>
              <a:gd name="T19" fmla="*/ 360 h 747"/>
              <a:gd name="T20" fmla="*/ 653 w 747"/>
              <a:gd name="T21" fmla="*/ 373 h 747"/>
              <a:gd name="T22" fmla="*/ 640 w 747"/>
              <a:gd name="T23" fmla="*/ 360 h 747"/>
              <a:gd name="T24" fmla="*/ 640 w 747"/>
              <a:gd name="T25" fmla="*/ 272 h 747"/>
              <a:gd name="T26" fmla="*/ 456 w 747"/>
              <a:gd name="T27" fmla="*/ 457 h 747"/>
              <a:gd name="T28" fmla="*/ 467 w 747"/>
              <a:gd name="T29" fmla="*/ 493 h 747"/>
              <a:gd name="T30" fmla="*/ 400 w 747"/>
              <a:gd name="T31" fmla="*/ 560 h 747"/>
              <a:gd name="T32" fmla="*/ 333 w 747"/>
              <a:gd name="T33" fmla="*/ 493 h 747"/>
              <a:gd name="T34" fmla="*/ 344 w 747"/>
              <a:gd name="T35" fmla="*/ 457 h 747"/>
              <a:gd name="T36" fmla="*/ 210 w 747"/>
              <a:gd name="T37" fmla="*/ 322 h 747"/>
              <a:gd name="T38" fmla="*/ 173 w 747"/>
              <a:gd name="T39" fmla="*/ 333 h 747"/>
              <a:gd name="T40" fmla="*/ 137 w 747"/>
              <a:gd name="T41" fmla="*/ 322 h 747"/>
              <a:gd name="T42" fmla="*/ 49 w 747"/>
              <a:gd name="T43" fmla="*/ 409 h 747"/>
              <a:gd name="T44" fmla="*/ 31 w 747"/>
              <a:gd name="T45" fmla="*/ 391 h 747"/>
              <a:gd name="T46" fmla="*/ 118 w 747"/>
              <a:gd name="T47" fmla="*/ 303 h 747"/>
              <a:gd name="T48" fmla="*/ 107 w 747"/>
              <a:gd name="T49" fmla="*/ 267 h 747"/>
              <a:gd name="T50" fmla="*/ 173 w 747"/>
              <a:gd name="T51" fmla="*/ 200 h 747"/>
              <a:gd name="T52" fmla="*/ 240 w 747"/>
              <a:gd name="T53" fmla="*/ 267 h 747"/>
              <a:gd name="T54" fmla="*/ 229 w 747"/>
              <a:gd name="T55" fmla="*/ 303 h 747"/>
              <a:gd name="T56" fmla="*/ 363 w 747"/>
              <a:gd name="T57" fmla="*/ 438 h 747"/>
              <a:gd name="T58" fmla="*/ 400 w 747"/>
              <a:gd name="T59" fmla="*/ 427 h 747"/>
              <a:gd name="T60" fmla="*/ 437 w 747"/>
              <a:gd name="T61" fmla="*/ 438 h 747"/>
              <a:gd name="T62" fmla="*/ 621 w 747"/>
              <a:gd name="T63" fmla="*/ 253 h 747"/>
              <a:gd name="T64" fmla="*/ 533 w 747"/>
              <a:gd name="T65" fmla="*/ 253 h 747"/>
              <a:gd name="T66" fmla="*/ 520 w 747"/>
              <a:gd name="T67" fmla="*/ 240 h 747"/>
              <a:gd name="T68" fmla="*/ 533 w 747"/>
              <a:gd name="T69" fmla="*/ 227 h 747"/>
              <a:gd name="T70" fmla="*/ 667 w 747"/>
              <a:gd name="T71" fmla="*/ 227 h 747"/>
              <a:gd name="T72" fmla="*/ 667 w 747"/>
              <a:gd name="T73" fmla="*/ 36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7" h="747">
                <a:moveTo>
                  <a:pt x="634" y="0"/>
                </a:moveTo>
                <a:lnTo>
                  <a:pt x="113" y="0"/>
                </a:lnTo>
                <a:cubicBezTo>
                  <a:pt x="51" y="0"/>
                  <a:pt x="0" y="51"/>
                  <a:pt x="0" y="113"/>
                </a:cubicBezTo>
                <a:lnTo>
                  <a:pt x="0" y="634"/>
                </a:lnTo>
                <a:cubicBezTo>
                  <a:pt x="0" y="696"/>
                  <a:pt x="51" y="747"/>
                  <a:pt x="113" y="747"/>
                </a:cubicBezTo>
                <a:lnTo>
                  <a:pt x="634" y="747"/>
                </a:lnTo>
                <a:cubicBezTo>
                  <a:pt x="696" y="747"/>
                  <a:pt x="747" y="696"/>
                  <a:pt x="747" y="634"/>
                </a:cubicBezTo>
                <a:lnTo>
                  <a:pt x="747" y="113"/>
                </a:lnTo>
                <a:cubicBezTo>
                  <a:pt x="747" y="51"/>
                  <a:pt x="696" y="0"/>
                  <a:pt x="634" y="0"/>
                </a:cubicBezTo>
                <a:close/>
                <a:moveTo>
                  <a:pt x="667" y="360"/>
                </a:moveTo>
                <a:cubicBezTo>
                  <a:pt x="667" y="367"/>
                  <a:pt x="661" y="373"/>
                  <a:pt x="653" y="373"/>
                </a:cubicBezTo>
                <a:cubicBezTo>
                  <a:pt x="646" y="373"/>
                  <a:pt x="640" y="367"/>
                  <a:pt x="640" y="360"/>
                </a:cubicBezTo>
                <a:lnTo>
                  <a:pt x="640" y="272"/>
                </a:lnTo>
                <a:lnTo>
                  <a:pt x="456" y="457"/>
                </a:lnTo>
                <a:cubicBezTo>
                  <a:pt x="463" y="467"/>
                  <a:pt x="467" y="480"/>
                  <a:pt x="467" y="493"/>
                </a:cubicBezTo>
                <a:cubicBezTo>
                  <a:pt x="467" y="530"/>
                  <a:pt x="437" y="560"/>
                  <a:pt x="400" y="560"/>
                </a:cubicBezTo>
                <a:cubicBezTo>
                  <a:pt x="363" y="560"/>
                  <a:pt x="333" y="530"/>
                  <a:pt x="333" y="493"/>
                </a:cubicBezTo>
                <a:cubicBezTo>
                  <a:pt x="333" y="480"/>
                  <a:pt x="337" y="467"/>
                  <a:pt x="344" y="457"/>
                </a:cubicBezTo>
                <a:lnTo>
                  <a:pt x="210" y="322"/>
                </a:lnTo>
                <a:cubicBezTo>
                  <a:pt x="199" y="329"/>
                  <a:pt x="187" y="333"/>
                  <a:pt x="173" y="333"/>
                </a:cubicBezTo>
                <a:cubicBezTo>
                  <a:pt x="160" y="333"/>
                  <a:pt x="147" y="329"/>
                  <a:pt x="137" y="322"/>
                </a:cubicBezTo>
                <a:lnTo>
                  <a:pt x="49" y="409"/>
                </a:lnTo>
                <a:lnTo>
                  <a:pt x="31" y="391"/>
                </a:lnTo>
                <a:lnTo>
                  <a:pt x="118" y="303"/>
                </a:lnTo>
                <a:cubicBezTo>
                  <a:pt x="111" y="293"/>
                  <a:pt x="107" y="280"/>
                  <a:pt x="107" y="267"/>
                </a:cubicBezTo>
                <a:cubicBezTo>
                  <a:pt x="107" y="230"/>
                  <a:pt x="137" y="200"/>
                  <a:pt x="173" y="200"/>
                </a:cubicBezTo>
                <a:cubicBezTo>
                  <a:pt x="210" y="200"/>
                  <a:pt x="240" y="230"/>
                  <a:pt x="240" y="267"/>
                </a:cubicBezTo>
                <a:cubicBezTo>
                  <a:pt x="240" y="280"/>
                  <a:pt x="236" y="293"/>
                  <a:pt x="229" y="303"/>
                </a:cubicBezTo>
                <a:lnTo>
                  <a:pt x="363" y="438"/>
                </a:lnTo>
                <a:cubicBezTo>
                  <a:pt x="374" y="431"/>
                  <a:pt x="386" y="427"/>
                  <a:pt x="400" y="427"/>
                </a:cubicBezTo>
                <a:cubicBezTo>
                  <a:pt x="414" y="427"/>
                  <a:pt x="426" y="431"/>
                  <a:pt x="437" y="438"/>
                </a:cubicBezTo>
                <a:lnTo>
                  <a:pt x="621" y="253"/>
                </a:lnTo>
                <a:lnTo>
                  <a:pt x="533" y="253"/>
                </a:lnTo>
                <a:cubicBezTo>
                  <a:pt x="526" y="253"/>
                  <a:pt x="520" y="247"/>
                  <a:pt x="520" y="240"/>
                </a:cubicBezTo>
                <a:cubicBezTo>
                  <a:pt x="520" y="233"/>
                  <a:pt x="526" y="227"/>
                  <a:pt x="533" y="227"/>
                </a:cubicBezTo>
                <a:lnTo>
                  <a:pt x="667" y="227"/>
                </a:lnTo>
                <a:lnTo>
                  <a:pt x="667" y="360"/>
                </a:lnTo>
                <a:close/>
              </a:path>
            </a:pathLst>
          </a:custGeom>
          <a:solidFill>
            <a:srgbClr val="FFFFFF"/>
          </a:solidFill>
          <a:ln w="12700" cap="flat" cmpd="sng" algn="ctr">
            <a:noFill/>
            <a:prstDash val="solid"/>
            <a:miter lim="800000"/>
          </a:ln>
          <a:effectLst/>
        </p:spPr>
        <p:txBody>
          <a:bodyPr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cs typeface="+mn-ea"/>
              <a:sym typeface="+mn-lt"/>
            </a:endParaRPr>
          </a:p>
        </p:txBody>
      </p:sp>
      <p:sp>
        <p:nvSpPr>
          <p:cNvPr id="72" name="矩形 71">
            <a:extLst>
              <a:ext uri="{FF2B5EF4-FFF2-40B4-BE49-F238E27FC236}">
                <a16:creationId xmlns:a16="http://schemas.microsoft.com/office/drawing/2014/main" id="{CFAED000-6D95-E7AC-6988-833E3052497B}"/>
              </a:ext>
            </a:extLst>
          </p:cNvPr>
          <p:cNvSpPr/>
          <p:nvPr>
            <p:custDataLst>
              <p:tags r:id="rId11"/>
            </p:custDataLst>
          </p:nvPr>
        </p:nvSpPr>
        <p:spPr>
          <a:xfrm>
            <a:off x="5686093" y="3875010"/>
            <a:ext cx="2410162" cy="549061"/>
          </a:xfrm>
          <a:prstGeom prst="rect">
            <a:avLst/>
          </a:prstGeom>
        </p:spPr>
        <p:txBody>
          <a:bodyPr wrap="square">
            <a:spAutoFit/>
          </a:bodyPr>
          <a:lstStyle/>
          <a:p>
            <a:pPr>
              <a:lnSpc>
                <a:spcPct val="130000"/>
              </a:lnSpc>
            </a:pPr>
            <a:r>
              <a:rPr lang="zh-CN" altLang="en-US" sz="1200" dirty="0">
                <a:solidFill>
                  <a:srgbClr val="FFFFFF"/>
                </a:solidFill>
                <a:cs typeface="+mn-ea"/>
                <a:sym typeface="+mn-lt"/>
              </a:rPr>
              <a:t>在这里输入你的正文阐述与关键词标题相关的具体内容</a:t>
            </a:r>
          </a:p>
        </p:txBody>
      </p:sp>
      <p:sp>
        <p:nvSpPr>
          <p:cNvPr id="73" name="矩形 72">
            <a:extLst>
              <a:ext uri="{FF2B5EF4-FFF2-40B4-BE49-F238E27FC236}">
                <a16:creationId xmlns:a16="http://schemas.microsoft.com/office/drawing/2014/main" id="{C1F07DC3-9886-2DEC-02BD-9F4574A4847E}"/>
              </a:ext>
            </a:extLst>
          </p:cNvPr>
          <p:cNvSpPr/>
          <p:nvPr>
            <p:custDataLst>
              <p:tags r:id="rId12"/>
            </p:custDataLst>
          </p:nvPr>
        </p:nvSpPr>
        <p:spPr>
          <a:xfrm>
            <a:off x="5426696" y="2123603"/>
            <a:ext cx="6030481" cy="1341521"/>
          </a:xfrm>
          <a:prstGeom prst="rect">
            <a:avLst/>
          </a:prstGeom>
        </p:spPr>
        <p:txBody>
          <a:bodyPr wrap="square">
            <a:spAutoFit/>
          </a:bodyPr>
          <a:lstStyle/>
          <a:p>
            <a:pPr>
              <a:lnSpc>
                <a:spcPct val="130000"/>
              </a:lnSpc>
            </a:pPr>
            <a:r>
              <a:rPr lang="zh-CN" altLang="en-US" sz="1600" dirty="0">
                <a:solidFill>
                  <a:srgbClr val="000000"/>
                </a:solidFill>
                <a:cs typeface="+mn-ea"/>
                <a:sym typeface="+mn-lt"/>
              </a:rPr>
              <a:t>在这里输入你的正文阐述与关键词标题相关的具体内容，若字数太多酌情删减文案在这里输入你的正文阐述与关键词标题相关的具体内容，若字数太多酌情删减文案</a:t>
            </a:r>
            <a:r>
              <a:rPr lang="en-US" altLang="zh-CN" sz="1600" dirty="0">
                <a:solidFill>
                  <a:srgbClr val="000000"/>
                </a:solidFill>
                <a:cs typeface="+mn-ea"/>
                <a:sym typeface="+mn-lt"/>
              </a:rPr>
              <a:t>……</a:t>
            </a:r>
            <a:endParaRPr lang="zh-CN" altLang="en-US" sz="1600" dirty="0">
              <a:solidFill>
                <a:srgbClr val="000000"/>
              </a:solidFill>
              <a:cs typeface="+mn-ea"/>
              <a:sym typeface="+mn-lt"/>
            </a:endParaRPr>
          </a:p>
          <a:p>
            <a:pPr>
              <a:lnSpc>
                <a:spcPct val="130000"/>
              </a:lnSpc>
            </a:pPr>
            <a:endParaRPr lang="zh-CN" altLang="en-US" sz="1600" dirty="0">
              <a:solidFill>
                <a:srgbClr val="000000"/>
              </a:solidFill>
              <a:cs typeface="+mn-ea"/>
              <a:sym typeface="+mn-lt"/>
            </a:endParaRPr>
          </a:p>
        </p:txBody>
      </p:sp>
      <p:sp>
        <p:nvSpPr>
          <p:cNvPr id="74" name="矩形 73">
            <a:extLst>
              <a:ext uri="{FF2B5EF4-FFF2-40B4-BE49-F238E27FC236}">
                <a16:creationId xmlns:a16="http://schemas.microsoft.com/office/drawing/2014/main" id="{30B798E8-3733-A23F-694D-48623637DDFE}"/>
              </a:ext>
            </a:extLst>
          </p:cNvPr>
          <p:cNvSpPr/>
          <p:nvPr>
            <p:custDataLst>
              <p:tags r:id="rId13"/>
            </p:custDataLst>
          </p:nvPr>
        </p:nvSpPr>
        <p:spPr>
          <a:xfrm>
            <a:off x="8810046" y="3875010"/>
            <a:ext cx="2410162" cy="549061"/>
          </a:xfrm>
          <a:prstGeom prst="rect">
            <a:avLst/>
          </a:prstGeom>
        </p:spPr>
        <p:txBody>
          <a:bodyPr wrap="square">
            <a:spAutoFit/>
          </a:bodyPr>
          <a:lstStyle/>
          <a:p>
            <a:pPr>
              <a:lnSpc>
                <a:spcPct val="130000"/>
              </a:lnSpc>
            </a:pPr>
            <a:r>
              <a:rPr lang="zh-CN" altLang="en-US" sz="1200" dirty="0">
                <a:solidFill>
                  <a:srgbClr val="FFFFFF"/>
                </a:solidFill>
                <a:cs typeface="+mn-ea"/>
                <a:sym typeface="+mn-lt"/>
              </a:rPr>
              <a:t>在这里输入你的正文阐述与关键词标题相关的具体内容</a:t>
            </a:r>
          </a:p>
        </p:txBody>
      </p:sp>
      <p:sp>
        <p:nvSpPr>
          <p:cNvPr id="75" name="矩形 74">
            <a:extLst>
              <a:ext uri="{FF2B5EF4-FFF2-40B4-BE49-F238E27FC236}">
                <a16:creationId xmlns:a16="http://schemas.microsoft.com/office/drawing/2014/main" id="{E371323A-169A-38CC-7467-ADE5F648042A}"/>
              </a:ext>
            </a:extLst>
          </p:cNvPr>
          <p:cNvSpPr/>
          <p:nvPr>
            <p:custDataLst>
              <p:tags r:id="rId14"/>
            </p:custDataLst>
          </p:nvPr>
        </p:nvSpPr>
        <p:spPr>
          <a:xfrm>
            <a:off x="5686093" y="5325928"/>
            <a:ext cx="2410162" cy="549061"/>
          </a:xfrm>
          <a:prstGeom prst="rect">
            <a:avLst/>
          </a:prstGeom>
        </p:spPr>
        <p:txBody>
          <a:bodyPr wrap="square">
            <a:spAutoFit/>
          </a:bodyPr>
          <a:lstStyle/>
          <a:p>
            <a:pPr>
              <a:lnSpc>
                <a:spcPct val="130000"/>
              </a:lnSpc>
            </a:pPr>
            <a:r>
              <a:rPr lang="zh-CN" altLang="en-US" sz="1200" dirty="0">
                <a:solidFill>
                  <a:srgbClr val="FFFFFF"/>
                </a:solidFill>
                <a:cs typeface="+mn-ea"/>
                <a:sym typeface="+mn-lt"/>
              </a:rPr>
              <a:t>在这里输入你的正文阐述与关键词标题相关的具体内容</a:t>
            </a:r>
          </a:p>
        </p:txBody>
      </p:sp>
      <p:sp>
        <p:nvSpPr>
          <p:cNvPr id="76" name="矩形 75">
            <a:extLst>
              <a:ext uri="{FF2B5EF4-FFF2-40B4-BE49-F238E27FC236}">
                <a16:creationId xmlns:a16="http://schemas.microsoft.com/office/drawing/2014/main" id="{A28A47FF-CEBD-A579-C55B-962F428FD276}"/>
              </a:ext>
            </a:extLst>
          </p:cNvPr>
          <p:cNvSpPr/>
          <p:nvPr>
            <p:custDataLst>
              <p:tags r:id="rId15"/>
            </p:custDataLst>
          </p:nvPr>
        </p:nvSpPr>
        <p:spPr>
          <a:xfrm>
            <a:off x="8810046" y="5325928"/>
            <a:ext cx="2410162" cy="549061"/>
          </a:xfrm>
          <a:prstGeom prst="rect">
            <a:avLst/>
          </a:prstGeom>
        </p:spPr>
        <p:txBody>
          <a:bodyPr wrap="square">
            <a:spAutoFit/>
          </a:bodyPr>
          <a:lstStyle/>
          <a:p>
            <a:pPr>
              <a:lnSpc>
                <a:spcPct val="130000"/>
              </a:lnSpc>
            </a:pPr>
            <a:r>
              <a:rPr lang="zh-CN" altLang="en-US" sz="1200" dirty="0">
                <a:solidFill>
                  <a:srgbClr val="FFFFFF"/>
                </a:solidFill>
                <a:cs typeface="+mn-ea"/>
                <a:sym typeface="+mn-lt"/>
              </a:rPr>
              <a:t>在这里输入你的正文阐述与关键词标题相关的具体内容</a:t>
            </a:r>
          </a:p>
        </p:txBody>
      </p:sp>
      <p:sp>
        <p:nvSpPr>
          <p:cNvPr id="78" name="文本框 77">
            <a:extLst>
              <a:ext uri="{FF2B5EF4-FFF2-40B4-BE49-F238E27FC236}">
                <a16:creationId xmlns:a16="http://schemas.microsoft.com/office/drawing/2014/main" id="{6CEB017B-45CA-05DB-9C86-758A8DD576B2}"/>
              </a:ext>
            </a:extLst>
          </p:cNvPr>
          <p:cNvSpPr txBox="1"/>
          <p:nvPr/>
        </p:nvSpPr>
        <p:spPr>
          <a:xfrm>
            <a:off x="5697903" y="1591248"/>
            <a:ext cx="815206" cy="269320"/>
          </a:xfrm>
          <a:prstGeom prst="rect">
            <a:avLst/>
          </a:prstGeom>
          <a:noFill/>
        </p:spPr>
        <p:txBody>
          <a:bodyPr wrap="none" rtlCol="0">
            <a:noAutofit/>
          </a:bodyPr>
          <a:lstStyle/>
          <a:p>
            <a:pPr algn="ctr"/>
            <a:r>
              <a:rPr lang="zh-CN" altLang="en-US" sz="2400" dirty="0">
                <a:solidFill>
                  <a:srgbClr val="000000"/>
                </a:solidFill>
                <a:cs typeface="+mn-ea"/>
                <a:sym typeface="+mn-lt"/>
              </a:rPr>
              <a:t>添加标题</a:t>
            </a:r>
          </a:p>
        </p:txBody>
      </p:sp>
      <p:pic>
        <p:nvPicPr>
          <p:cNvPr id="79" name="图片 78">
            <a:extLst>
              <a:ext uri="{FF2B5EF4-FFF2-40B4-BE49-F238E27FC236}">
                <a16:creationId xmlns:a16="http://schemas.microsoft.com/office/drawing/2014/main" id="{23DE8087-5AB4-1016-2FF4-653B908B75F6}"/>
              </a:ext>
            </a:extLst>
          </p:cNvPr>
          <p:cNvPicPr>
            <a:picLocks noChangeAspect="1"/>
          </p:cNvPicPr>
          <p:nvPr/>
        </p:nvPicPr>
        <p:blipFill>
          <a:blip r:embed="rId19" cstate="print">
            <a:extLst>
              <a:ext uri="{28A0092B-C50C-407E-A947-70E740481C1C}">
                <a14:useLocalDpi xmlns:a14="http://schemas.microsoft.com/office/drawing/2010/main" val="0"/>
              </a:ext>
            </a:extLst>
          </a:blip>
          <a:srcRect l="14675" r="14675"/>
          <a:stretch/>
        </p:blipFill>
        <p:spPr>
          <a:xfrm>
            <a:off x="691028" y="1624527"/>
            <a:ext cx="4067814" cy="3833762"/>
          </a:xfrm>
          <a:custGeom>
            <a:avLst/>
            <a:gdLst>
              <a:gd name="connsiteX0" fmla="*/ 0 w 4067504"/>
              <a:gd name="connsiteY0" fmla="*/ 0 h 4446583"/>
              <a:gd name="connsiteX1" fmla="*/ 3148573 w 4067504"/>
              <a:gd name="connsiteY1" fmla="*/ 0 h 4446583"/>
              <a:gd name="connsiteX2" fmla="*/ 4067504 w 4067504"/>
              <a:gd name="connsiteY2" fmla="*/ 918931 h 4446583"/>
              <a:gd name="connsiteX3" fmla="*/ 4067504 w 4067504"/>
              <a:gd name="connsiteY3" fmla="*/ 4446583 h 4446583"/>
              <a:gd name="connsiteX4" fmla="*/ 0 w 4067504"/>
              <a:gd name="connsiteY4" fmla="*/ 4446583 h 444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7504" h="4446583">
                <a:moveTo>
                  <a:pt x="0" y="0"/>
                </a:moveTo>
                <a:lnTo>
                  <a:pt x="3148573" y="0"/>
                </a:lnTo>
                <a:cubicBezTo>
                  <a:pt x="3656085" y="0"/>
                  <a:pt x="4067504" y="411419"/>
                  <a:pt x="4067504" y="918931"/>
                </a:cubicBezTo>
                <a:lnTo>
                  <a:pt x="4067504" y="4446583"/>
                </a:lnTo>
                <a:lnTo>
                  <a:pt x="0" y="4446583"/>
                </a:lnTo>
                <a:close/>
              </a:path>
            </a:pathLst>
          </a:custGeom>
        </p:spPr>
      </p:pic>
      <p:sp>
        <p:nvSpPr>
          <p:cNvPr id="80" name="单圆角矩形 17">
            <a:extLst>
              <a:ext uri="{FF2B5EF4-FFF2-40B4-BE49-F238E27FC236}">
                <a16:creationId xmlns:a16="http://schemas.microsoft.com/office/drawing/2014/main" id="{ED324D24-412B-7749-C617-0B51BC8B23F0}"/>
              </a:ext>
            </a:extLst>
          </p:cNvPr>
          <p:cNvSpPr/>
          <p:nvPr>
            <p:custDataLst>
              <p:tags r:id="rId16"/>
            </p:custDataLst>
          </p:nvPr>
        </p:nvSpPr>
        <p:spPr>
          <a:xfrm>
            <a:off x="691000" y="4907508"/>
            <a:ext cx="4067931" cy="1075603"/>
          </a:xfrm>
          <a:prstGeom prst="round1Rect">
            <a:avLst>
              <a:gd name="adj" fmla="val 50000"/>
            </a:avLst>
          </a:prstGeom>
          <a:solidFill>
            <a:srgbClr val="0060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cs typeface="+mn-ea"/>
              <a:sym typeface="+mn-lt"/>
            </a:endParaRPr>
          </a:p>
        </p:txBody>
      </p:sp>
      <p:sp>
        <p:nvSpPr>
          <p:cNvPr id="81" name="矩形 80">
            <a:extLst>
              <a:ext uri="{FF2B5EF4-FFF2-40B4-BE49-F238E27FC236}">
                <a16:creationId xmlns:a16="http://schemas.microsoft.com/office/drawing/2014/main" id="{2132ED62-1C57-23C5-A824-E6C17DA68961}"/>
              </a:ext>
            </a:extLst>
          </p:cNvPr>
          <p:cNvSpPr/>
          <p:nvPr>
            <p:custDataLst>
              <p:tags r:id="rId17"/>
            </p:custDataLst>
          </p:nvPr>
        </p:nvSpPr>
        <p:spPr>
          <a:xfrm>
            <a:off x="1052841" y="5226118"/>
            <a:ext cx="3344249" cy="415498"/>
          </a:xfrm>
          <a:prstGeom prst="rect">
            <a:avLst/>
          </a:prstGeom>
        </p:spPr>
        <p:txBody>
          <a:bodyPr wrap="square">
            <a:spAutoFit/>
          </a:bodyPr>
          <a:lstStyle/>
          <a:p>
            <a:pPr algn="ctr"/>
            <a:r>
              <a:rPr lang="zh-CN" altLang="en-US" sz="2100" dirty="0">
                <a:solidFill>
                  <a:srgbClr val="FFFFFF"/>
                </a:solidFill>
                <a:cs typeface="+mn-ea"/>
                <a:sym typeface="+mn-lt"/>
              </a:rPr>
              <a:t>图片标题</a:t>
            </a:r>
            <a:endParaRPr lang="en-US" altLang="zh-CN" sz="2100" dirty="0">
              <a:solidFill>
                <a:srgbClr val="FFFFFF"/>
              </a:solidFill>
              <a:cs typeface="+mn-ea"/>
              <a:sym typeface="+mn-lt"/>
            </a:endParaRPr>
          </a:p>
        </p:txBody>
      </p:sp>
    </p:spTree>
    <p:extLst>
      <p:ext uri="{BB962C8B-B14F-4D97-AF65-F5344CB8AC3E}">
        <p14:creationId xmlns:p14="http://schemas.microsoft.com/office/powerpoint/2010/main" val="813714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95300" y="466456"/>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目录所包含的内容</a:t>
            </a:r>
            <a:endParaRPr kumimoji="0" lang="zh-CN" altLang="en-US" sz="2800" b="1" i="0" u="none" strike="noStrike" kern="0" cap="none" spc="0" normalizeH="0" baseline="0" noProof="0" dirty="0">
              <a:ln>
                <a:noFill/>
              </a:ln>
              <a:solidFill>
                <a:srgbClr val="006039"/>
              </a:solidFill>
              <a:effectLst/>
              <a:uLnTx/>
              <a:uFillTx/>
              <a:cs typeface="+mn-ea"/>
              <a:sym typeface="+mn-lt"/>
            </a:endParaRPr>
          </a:p>
        </p:txBody>
      </p:sp>
      <p:grpSp>
        <p:nvGrpSpPr>
          <p:cNvPr id="29" name="组合 28">
            <a:extLst>
              <a:ext uri="{FF2B5EF4-FFF2-40B4-BE49-F238E27FC236}">
                <a16:creationId xmlns:a16="http://schemas.microsoft.com/office/drawing/2014/main" id="{00599CAD-E390-C640-0852-156F6FC9F14E}"/>
              </a:ext>
            </a:extLst>
          </p:cNvPr>
          <p:cNvGrpSpPr/>
          <p:nvPr/>
        </p:nvGrpSpPr>
        <p:grpSpPr>
          <a:xfrm>
            <a:off x="4197180" y="1841006"/>
            <a:ext cx="4017927" cy="4017927"/>
            <a:chOff x="4302751" y="1746538"/>
            <a:chExt cx="3636931" cy="3636931"/>
          </a:xfrm>
        </p:grpSpPr>
        <p:sp>
          <p:nvSpPr>
            <p:cNvPr id="30" name="Rectangle 6">
              <a:extLst>
                <a:ext uri="{FF2B5EF4-FFF2-40B4-BE49-F238E27FC236}">
                  <a16:creationId xmlns:a16="http://schemas.microsoft.com/office/drawing/2014/main" id="{AF7D7E4A-F67D-0E39-991A-6A0B0306EEF4}"/>
                </a:ext>
              </a:extLst>
            </p:cNvPr>
            <p:cNvSpPr>
              <a:spLocks noChangeArrowheads="1"/>
            </p:cNvSpPr>
            <p:nvPr>
              <p:custDataLst>
                <p:tags r:id="rId9"/>
              </p:custDataLst>
            </p:nvPr>
          </p:nvSpPr>
          <p:spPr bwMode="auto">
            <a:xfrm>
              <a:off x="4302751" y="1746538"/>
              <a:ext cx="3636931" cy="363693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grpSp>
          <p:nvGrpSpPr>
            <p:cNvPr id="31" name="Group 16">
              <a:extLst>
                <a:ext uri="{FF2B5EF4-FFF2-40B4-BE49-F238E27FC236}">
                  <a16:creationId xmlns:a16="http://schemas.microsoft.com/office/drawing/2014/main" id="{05E17EA5-CB18-9250-ABE7-C653EB5C4929}"/>
                </a:ext>
              </a:extLst>
            </p:cNvPr>
            <p:cNvGrpSpPr/>
            <p:nvPr/>
          </p:nvGrpSpPr>
          <p:grpSpPr>
            <a:xfrm>
              <a:off x="5475928" y="2932943"/>
              <a:ext cx="1273215" cy="1275696"/>
              <a:chOff x="5475928" y="3602345"/>
              <a:chExt cx="1273215" cy="1275696"/>
            </a:xfrm>
          </p:grpSpPr>
          <p:sp>
            <p:nvSpPr>
              <p:cNvPr id="46" name="Oval 13">
                <a:extLst>
                  <a:ext uri="{FF2B5EF4-FFF2-40B4-BE49-F238E27FC236}">
                    <a16:creationId xmlns:a16="http://schemas.microsoft.com/office/drawing/2014/main" id="{06A572DF-DF69-8561-895D-C86E82829464}"/>
                  </a:ext>
                </a:extLst>
              </p:cNvPr>
              <p:cNvSpPr>
                <a:spLocks noChangeArrowheads="1"/>
              </p:cNvSpPr>
              <p:nvPr>
                <p:custDataLst>
                  <p:tags r:id="rId24"/>
                </p:custDataLst>
              </p:nvPr>
            </p:nvSpPr>
            <p:spPr bwMode="auto">
              <a:xfrm>
                <a:off x="5475928" y="3602345"/>
                <a:ext cx="1273215" cy="1275696"/>
              </a:xfrm>
              <a:prstGeom prst="ellipse">
                <a:avLst/>
              </a:prstGeom>
              <a:solidFill>
                <a:srgbClr val="FFFFFF">
                  <a:lumMod val="85000"/>
                </a:srgb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grpSp>
            <p:nvGrpSpPr>
              <p:cNvPr id="47" name="Group 18">
                <a:extLst>
                  <a:ext uri="{FF2B5EF4-FFF2-40B4-BE49-F238E27FC236}">
                    <a16:creationId xmlns:a16="http://schemas.microsoft.com/office/drawing/2014/main" id="{BE047038-67E8-5A97-C1D8-4DAB4DBB241B}"/>
                  </a:ext>
                </a:extLst>
              </p:cNvPr>
              <p:cNvGrpSpPr/>
              <p:nvPr/>
            </p:nvGrpSpPr>
            <p:grpSpPr>
              <a:xfrm>
                <a:off x="5501557" y="3606478"/>
                <a:ext cx="1233530" cy="1234357"/>
                <a:chOff x="5501557" y="3606478"/>
                <a:chExt cx="1233530" cy="1234357"/>
              </a:xfrm>
            </p:grpSpPr>
            <p:sp>
              <p:nvSpPr>
                <p:cNvPr id="48" name="Oval 14">
                  <a:extLst>
                    <a:ext uri="{FF2B5EF4-FFF2-40B4-BE49-F238E27FC236}">
                      <a16:creationId xmlns:a16="http://schemas.microsoft.com/office/drawing/2014/main" id="{73E45A9A-CD6A-1C55-4C20-EA25761FE5B8}"/>
                    </a:ext>
                  </a:extLst>
                </p:cNvPr>
                <p:cNvSpPr>
                  <a:spLocks noChangeArrowheads="1"/>
                </p:cNvSpPr>
                <p:nvPr>
                  <p:custDataLst>
                    <p:tags r:id="rId25"/>
                  </p:custDataLst>
                </p:nvPr>
              </p:nvSpPr>
              <p:spPr bwMode="auto">
                <a:xfrm>
                  <a:off x="5501557" y="3606478"/>
                  <a:ext cx="1233530" cy="1234357"/>
                </a:xfrm>
                <a:prstGeom prst="ellipse">
                  <a:avLst/>
                </a:prstGeom>
                <a:solidFill>
                  <a:srgbClr val="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sp>
              <p:nvSpPr>
                <p:cNvPr id="49" name="Oval 15">
                  <a:extLst>
                    <a:ext uri="{FF2B5EF4-FFF2-40B4-BE49-F238E27FC236}">
                      <a16:creationId xmlns:a16="http://schemas.microsoft.com/office/drawing/2014/main" id="{5FA47D28-4AA8-EFBB-1D6F-6D8AC6B5E88B}"/>
                    </a:ext>
                  </a:extLst>
                </p:cNvPr>
                <p:cNvSpPr>
                  <a:spLocks noChangeArrowheads="1"/>
                </p:cNvSpPr>
                <p:nvPr>
                  <p:custDataLst>
                    <p:tags r:id="rId26"/>
                  </p:custDataLst>
                </p:nvPr>
              </p:nvSpPr>
              <p:spPr bwMode="auto">
                <a:xfrm>
                  <a:off x="5536281" y="3642029"/>
                  <a:ext cx="1164082" cy="1163256"/>
                </a:xfrm>
                <a:prstGeom prst="ellipse">
                  <a:avLst/>
                </a:prstGeom>
                <a:solidFill>
                  <a:srgbClr val="FFFFFF">
                    <a:lumMod val="75000"/>
                  </a:srgb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grpSp>
        </p:grpSp>
        <p:sp>
          <p:nvSpPr>
            <p:cNvPr id="32" name="Freeform 16">
              <a:extLst>
                <a:ext uri="{FF2B5EF4-FFF2-40B4-BE49-F238E27FC236}">
                  <a16:creationId xmlns:a16="http://schemas.microsoft.com/office/drawing/2014/main" id="{9BDF8243-429F-9D45-0E47-0BCAA59DB0D5}"/>
                </a:ext>
              </a:extLst>
            </p:cNvPr>
            <p:cNvSpPr/>
            <p:nvPr>
              <p:custDataLst>
                <p:tags r:id="rId10"/>
              </p:custDataLst>
            </p:nvPr>
          </p:nvSpPr>
          <p:spPr bwMode="auto">
            <a:xfrm>
              <a:off x="4513576" y="1897008"/>
              <a:ext cx="2440604" cy="1380694"/>
            </a:xfrm>
            <a:custGeom>
              <a:avLst/>
              <a:gdLst>
                <a:gd name="T0" fmla="*/ 1248 w 1248"/>
                <a:gd name="T1" fmla="*/ 706 h 706"/>
                <a:gd name="T2" fmla="*/ 1233 w 1248"/>
                <a:gd name="T3" fmla="*/ 520 h 706"/>
                <a:gd name="T4" fmla="*/ 1192 w 1248"/>
                <a:gd name="T5" fmla="*/ 567 h 706"/>
                <a:gd name="T6" fmla="*/ 1182 w 1248"/>
                <a:gd name="T7" fmla="*/ 542 h 706"/>
                <a:gd name="T8" fmla="*/ 623 w 1248"/>
                <a:gd name="T9" fmla="*/ 282 h 706"/>
                <a:gd name="T10" fmla="*/ 312 w 1248"/>
                <a:gd name="T11" fmla="*/ 0 h 706"/>
                <a:gd name="T12" fmla="*/ 0 w 1248"/>
                <a:gd name="T13" fmla="*/ 312 h 706"/>
                <a:gd name="T14" fmla="*/ 226 w 1248"/>
                <a:gd name="T15" fmla="*/ 612 h 706"/>
                <a:gd name="T16" fmla="*/ 226 w 1248"/>
                <a:gd name="T17" fmla="*/ 613 h 706"/>
                <a:gd name="T18" fmla="*/ 250 w 1248"/>
                <a:gd name="T19" fmla="*/ 619 h 706"/>
                <a:gd name="T20" fmla="*/ 251 w 1248"/>
                <a:gd name="T21" fmla="*/ 618 h 706"/>
                <a:gd name="T22" fmla="*/ 251 w 1248"/>
                <a:gd name="T23" fmla="*/ 619 h 706"/>
                <a:gd name="T24" fmla="*/ 511 w 1248"/>
                <a:gd name="T25" fmla="*/ 369 h 706"/>
                <a:gd name="T26" fmla="*/ 627 w 1248"/>
                <a:gd name="T27" fmla="*/ 329 h 706"/>
                <a:gd name="T28" fmla="*/ 1181 w 1248"/>
                <a:gd name="T29" fmla="*/ 572 h 706"/>
                <a:gd name="T30" fmla="*/ 1117 w 1248"/>
                <a:gd name="T31" fmla="*/ 573 h 706"/>
                <a:gd name="T32" fmla="*/ 1248 w 1248"/>
                <a:gd name="T33" fmla="*/ 706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8" h="706">
                  <a:moveTo>
                    <a:pt x="1248" y="706"/>
                  </a:moveTo>
                  <a:cubicBezTo>
                    <a:pt x="1233" y="520"/>
                    <a:pt x="1233" y="520"/>
                    <a:pt x="1233" y="520"/>
                  </a:cubicBezTo>
                  <a:cubicBezTo>
                    <a:pt x="1192" y="567"/>
                    <a:pt x="1192" y="567"/>
                    <a:pt x="1192" y="567"/>
                  </a:cubicBezTo>
                  <a:cubicBezTo>
                    <a:pt x="1188" y="556"/>
                    <a:pt x="1187" y="553"/>
                    <a:pt x="1182" y="542"/>
                  </a:cubicBezTo>
                  <a:cubicBezTo>
                    <a:pt x="1086" y="336"/>
                    <a:pt x="851" y="233"/>
                    <a:pt x="623" y="282"/>
                  </a:cubicBezTo>
                  <a:cubicBezTo>
                    <a:pt x="607" y="124"/>
                    <a:pt x="474" y="0"/>
                    <a:pt x="312" y="0"/>
                  </a:cubicBezTo>
                  <a:cubicBezTo>
                    <a:pt x="140" y="0"/>
                    <a:pt x="0" y="140"/>
                    <a:pt x="0" y="312"/>
                  </a:cubicBezTo>
                  <a:cubicBezTo>
                    <a:pt x="0" y="455"/>
                    <a:pt x="96" y="575"/>
                    <a:pt x="226" y="612"/>
                  </a:cubicBezTo>
                  <a:cubicBezTo>
                    <a:pt x="226" y="613"/>
                    <a:pt x="226" y="613"/>
                    <a:pt x="226" y="613"/>
                  </a:cubicBezTo>
                  <a:cubicBezTo>
                    <a:pt x="234" y="615"/>
                    <a:pt x="242" y="617"/>
                    <a:pt x="250" y="619"/>
                  </a:cubicBezTo>
                  <a:cubicBezTo>
                    <a:pt x="251" y="618"/>
                    <a:pt x="251" y="618"/>
                    <a:pt x="251" y="618"/>
                  </a:cubicBezTo>
                  <a:cubicBezTo>
                    <a:pt x="251" y="619"/>
                    <a:pt x="251" y="619"/>
                    <a:pt x="251" y="619"/>
                  </a:cubicBezTo>
                  <a:cubicBezTo>
                    <a:pt x="303" y="514"/>
                    <a:pt x="393" y="423"/>
                    <a:pt x="511" y="369"/>
                  </a:cubicBezTo>
                  <a:cubicBezTo>
                    <a:pt x="580" y="337"/>
                    <a:pt x="626" y="329"/>
                    <a:pt x="627" y="329"/>
                  </a:cubicBezTo>
                  <a:cubicBezTo>
                    <a:pt x="853" y="278"/>
                    <a:pt x="1082" y="370"/>
                    <a:pt x="1181" y="572"/>
                  </a:cubicBezTo>
                  <a:cubicBezTo>
                    <a:pt x="1117" y="573"/>
                    <a:pt x="1117" y="573"/>
                    <a:pt x="1117" y="573"/>
                  </a:cubicBezTo>
                  <a:cubicBezTo>
                    <a:pt x="1248" y="706"/>
                    <a:pt x="1248" y="706"/>
                    <a:pt x="1248" y="706"/>
                  </a:cubicBezTo>
                </a:path>
              </a:pathLst>
            </a:custGeom>
            <a:solidFill>
              <a:srgbClr val="006039"/>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cs typeface="+mn-ea"/>
                <a:sym typeface="+mn-lt"/>
              </a:endParaRPr>
            </a:p>
          </p:txBody>
        </p:sp>
        <p:sp>
          <p:nvSpPr>
            <p:cNvPr id="33" name="Freeform 17">
              <a:extLst>
                <a:ext uri="{FF2B5EF4-FFF2-40B4-BE49-F238E27FC236}">
                  <a16:creationId xmlns:a16="http://schemas.microsoft.com/office/drawing/2014/main" id="{69F3100F-DA0D-F181-36B3-A44BE2D57639}"/>
                </a:ext>
              </a:extLst>
            </p:cNvPr>
            <p:cNvSpPr>
              <a:spLocks noEditPoints="1"/>
            </p:cNvSpPr>
            <p:nvPr>
              <p:custDataLst>
                <p:tags r:id="rId11"/>
              </p:custDataLst>
            </p:nvPr>
          </p:nvSpPr>
          <p:spPr bwMode="auto">
            <a:xfrm>
              <a:off x="4502001" y="1884607"/>
              <a:ext cx="2463754" cy="1404671"/>
            </a:xfrm>
            <a:custGeom>
              <a:avLst/>
              <a:gdLst>
                <a:gd name="T0" fmla="*/ 1254 w 1260"/>
                <a:gd name="T1" fmla="*/ 718 h 718"/>
                <a:gd name="T2" fmla="*/ 1250 w 1260"/>
                <a:gd name="T3" fmla="*/ 716 h 718"/>
                <a:gd name="T4" fmla="*/ 1119 w 1260"/>
                <a:gd name="T5" fmla="*/ 583 h 718"/>
                <a:gd name="T6" fmla="*/ 1117 w 1260"/>
                <a:gd name="T7" fmla="*/ 577 h 718"/>
                <a:gd name="T8" fmla="*/ 1123 w 1260"/>
                <a:gd name="T9" fmla="*/ 573 h 718"/>
                <a:gd name="T10" fmla="*/ 1175 w 1260"/>
                <a:gd name="T11" fmla="*/ 572 h 718"/>
                <a:gd name="T12" fmla="*/ 755 w 1260"/>
                <a:gd name="T13" fmla="*/ 327 h 718"/>
                <a:gd name="T14" fmla="*/ 634 w 1260"/>
                <a:gd name="T15" fmla="*/ 341 h 718"/>
                <a:gd name="T16" fmla="*/ 632 w 1260"/>
                <a:gd name="T17" fmla="*/ 341 h 718"/>
                <a:gd name="T18" fmla="*/ 632 w 1260"/>
                <a:gd name="T19" fmla="*/ 341 h 718"/>
                <a:gd name="T20" fmla="*/ 630 w 1260"/>
                <a:gd name="T21" fmla="*/ 342 h 718"/>
                <a:gd name="T22" fmla="*/ 630 w 1260"/>
                <a:gd name="T23" fmla="*/ 342 h 718"/>
                <a:gd name="T24" fmla="*/ 628 w 1260"/>
                <a:gd name="T25" fmla="*/ 341 h 718"/>
                <a:gd name="T26" fmla="*/ 520 w 1260"/>
                <a:gd name="T27" fmla="*/ 380 h 718"/>
                <a:gd name="T28" fmla="*/ 263 w 1260"/>
                <a:gd name="T29" fmla="*/ 627 h 718"/>
                <a:gd name="T30" fmla="*/ 257 w 1260"/>
                <a:gd name="T31" fmla="*/ 631 h 718"/>
                <a:gd name="T32" fmla="*/ 255 w 1260"/>
                <a:gd name="T33" fmla="*/ 631 h 718"/>
                <a:gd name="T34" fmla="*/ 230 w 1260"/>
                <a:gd name="T35" fmla="*/ 624 h 718"/>
                <a:gd name="T36" fmla="*/ 229 w 1260"/>
                <a:gd name="T37" fmla="*/ 624 h 718"/>
                <a:gd name="T38" fmla="*/ 0 w 1260"/>
                <a:gd name="T39" fmla="*/ 318 h 718"/>
                <a:gd name="T40" fmla="*/ 318 w 1260"/>
                <a:gd name="T41" fmla="*/ 0 h 718"/>
                <a:gd name="T42" fmla="*/ 532 w 1260"/>
                <a:gd name="T43" fmla="*/ 83 h 718"/>
                <a:gd name="T44" fmla="*/ 634 w 1260"/>
                <a:gd name="T45" fmla="*/ 280 h 718"/>
                <a:gd name="T46" fmla="*/ 742 w 1260"/>
                <a:gd name="T47" fmla="*/ 270 h 718"/>
                <a:gd name="T48" fmla="*/ 1009 w 1260"/>
                <a:gd name="T49" fmla="*/ 342 h 718"/>
                <a:gd name="T50" fmla="*/ 1193 w 1260"/>
                <a:gd name="T51" fmla="*/ 544 h 718"/>
                <a:gd name="T52" fmla="*/ 1199 w 1260"/>
                <a:gd name="T53" fmla="*/ 554 h 718"/>
                <a:gd name="T54" fmla="*/ 1202 w 1260"/>
                <a:gd name="T55" fmla="*/ 560 h 718"/>
                <a:gd name="T56" fmla="*/ 1234 w 1260"/>
                <a:gd name="T57" fmla="*/ 522 h 718"/>
                <a:gd name="T58" fmla="*/ 1241 w 1260"/>
                <a:gd name="T59" fmla="*/ 520 h 718"/>
                <a:gd name="T60" fmla="*/ 1245 w 1260"/>
                <a:gd name="T61" fmla="*/ 526 h 718"/>
                <a:gd name="T62" fmla="*/ 1260 w 1260"/>
                <a:gd name="T63" fmla="*/ 712 h 718"/>
                <a:gd name="T64" fmla="*/ 1256 w 1260"/>
                <a:gd name="T65" fmla="*/ 717 h 718"/>
                <a:gd name="T66" fmla="*/ 1254 w 1260"/>
                <a:gd name="T67" fmla="*/ 718 h 718"/>
                <a:gd name="T68" fmla="*/ 1132 w 1260"/>
                <a:gd name="T69" fmla="*/ 583 h 718"/>
                <a:gd name="T70" fmla="*/ 1247 w 1260"/>
                <a:gd name="T71" fmla="*/ 696 h 718"/>
                <a:gd name="T72" fmla="*/ 1236 w 1260"/>
                <a:gd name="T73" fmla="*/ 536 h 718"/>
                <a:gd name="T74" fmla="*/ 1204 w 1260"/>
                <a:gd name="T75" fmla="*/ 574 h 718"/>
                <a:gd name="T76" fmla="*/ 1199 w 1260"/>
                <a:gd name="T77" fmla="*/ 577 h 718"/>
                <a:gd name="T78" fmla="*/ 1196 w 1260"/>
                <a:gd name="T79" fmla="*/ 573 h 718"/>
                <a:gd name="T80" fmla="*/ 1185 w 1260"/>
                <a:gd name="T81" fmla="*/ 550 h 718"/>
                <a:gd name="T82" fmla="*/ 742 w 1260"/>
                <a:gd name="T83" fmla="*/ 282 h 718"/>
                <a:gd name="T84" fmla="*/ 630 w 1260"/>
                <a:gd name="T85" fmla="*/ 294 h 718"/>
                <a:gd name="T86" fmla="*/ 625 w 1260"/>
                <a:gd name="T87" fmla="*/ 292 h 718"/>
                <a:gd name="T88" fmla="*/ 623 w 1260"/>
                <a:gd name="T89" fmla="*/ 288 h 718"/>
                <a:gd name="T90" fmla="*/ 318 w 1260"/>
                <a:gd name="T91" fmla="*/ 12 h 718"/>
                <a:gd name="T92" fmla="*/ 12 w 1260"/>
                <a:gd name="T93" fmla="*/ 318 h 718"/>
                <a:gd name="T94" fmla="*/ 234 w 1260"/>
                <a:gd name="T95" fmla="*/ 613 h 718"/>
                <a:gd name="T96" fmla="*/ 235 w 1260"/>
                <a:gd name="T97" fmla="*/ 613 h 718"/>
                <a:gd name="T98" fmla="*/ 254 w 1260"/>
                <a:gd name="T99" fmla="*/ 618 h 718"/>
                <a:gd name="T100" fmla="*/ 515 w 1260"/>
                <a:gd name="T101" fmla="*/ 369 h 718"/>
                <a:gd name="T102" fmla="*/ 628 w 1260"/>
                <a:gd name="T103" fmla="*/ 329 h 718"/>
                <a:gd name="T104" fmla="*/ 631 w 1260"/>
                <a:gd name="T105" fmla="*/ 329 h 718"/>
                <a:gd name="T106" fmla="*/ 632 w 1260"/>
                <a:gd name="T107" fmla="*/ 329 h 718"/>
                <a:gd name="T108" fmla="*/ 755 w 1260"/>
                <a:gd name="T109" fmla="*/ 315 h 718"/>
                <a:gd name="T110" fmla="*/ 1011 w 1260"/>
                <a:gd name="T111" fmla="*/ 383 h 718"/>
                <a:gd name="T112" fmla="*/ 1190 w 1260"/>
                <a:gd name="T113" fmla="*/ 576 h 718"/>
                <a:gd name="T114" fmla="*/ 1190 w 1260"/>
                <a:gd name="T115" fmla="*/ 581 h 718"/>
                <a:gd name="T116" fmla="*/ 1184 w 1260"/>
                <a:gd name="T117" fmla="*/ 583 h 718"/>
                <a:gd name="T118" fmla="*/ 1132 w 1260"/>
                <a:gd name="T119" fmla="*/ 583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718">
                  <a:moveTo>
                    <a:pt x="1254" y="718"/>
                  </a:moveTo>
                  <a:cubicBezTo>
                    <a:pt x="1252" y="718"/>
                    <a:pt x="1251" y="717"/>
                    <a:pt x="1250" y="716"/>
                  </a:cubicBezTo>
                  <a:cubicBezTo>
                    <a:pt x="1119" y="583"/>
                    <a:pt x="1119" y="583"/>
                    <a:pt x="1119" y="583"/>
                  </a:cubicBezTo>
                  <a:cubicBezTo>
                    <a:pt x="1117" y="581"/>
                    <a:pt x="1117" y="579"/>
                    <a:pt x="1117" y="577"/>
                  </a:cubicBezTo>
                  <a:cubicBezTo>
                    <a:pt x="1118" y="575"/>
                    <a:pt x="1121" y="573"/>
                    <a:pt x="1123" y="573"/>
                  </a:cubicBezTo>
                  <a:cubicBezTo>
                    <a:pt x="1175" y="572"/>
                    <a:pt x="1175" y="572"/>
                    <a:pt x="1175" y="572"/>
                  </a:cubicBezTo>
                  <a:cubicBezTo>
                    <a:pt x="1097" y="421"/>
                    <a:pt x="937" y="327"/>
                    <a:pt x="755" y="327"/>
                  </a:cubicBezTo>
                  <a:cubicBezTo>
                    <a:pt x="715" y="327"/>
                    <a:pt x="674" y="332"/>
                    <a:pt x="634" y="341"/>
                  </a:cubicBezTo>
                  <a:cubicBezTo>
                    <a:pt x="633" y="341"/>
                    <a:pt x="633" y="341"/>
                    <a:pt x="632" y="341"/>
                  </a:cubicBezTo>
                  <a:cubicBezTo>
                    <a:pt x="632" y="341"/>
                    <a:pt x="632" y="341"/>
                    <a:pt x="632" y="341"/>
                  </a:cubicBezTo>
                  <a:cubicBezTo>
                    <a:pt x="631" y="341"/>
                    <a:pt x="631" y="342"/>
                    <a:pt x="630" y="342"/>
                  </a:cubicBezTo>
                  <a:cubicBezTo>
                    <a:pt x="630" y="342"/>
                    <a:pt x="630" y="342"/>
                    <a:pt x="630" y="342"/>
                  </a:cubicBezTo>
                  <a:cubicBezTo>
                    <a:pt x="629" y="342"/>
                    <a:pt x="629" y="342"/>
                    <a:pt x="628" y="341"/>
                  </a:cubicBezTo>
                  <a:cubicBezTo>
                    <a:pt x="596" y="349"/>
                    <a:pt x="560" y="362"/>
                    <a:pt x="520" y="380"/>
                  </a:cubicBezTo>
                  <a:cubicBezTo>
                    <a:pt x="407" y="432"/>
                    <a:pt x="316" y="520"/>
                    <a:pt x="263" y="627"/>
                  </a:cubicBezTo>
                  <a:cubicBezTo>
                    <a:pt x="262" y="630"/>
                    <a:pt x="259" y="631"/>
                    <a:pt x="257" y="631"/>
                  </a:cubicBezTo>
                  <a:cubicBezTo>
                    <a:pt x="256" y="631"/>
                    <a:pt x="256" y="631"/>
                    <a:pt x="255" y="631"/>
                  </a:cubicBezTo>
                  <a:cubicBezTo>
                    <a:pt x="247" y="629"/>
                    <a:pt x="239" y="627"/>
                    <a:pt x="230" y="624"/>
                  </a:cubicBezTo>
                  <a:cubicBezTo>
                    <a:pt x="230" y="624"/>
                    <a:pt x="229" y="624"/>
                    <a:pt x="229" y="624"/>
                  </a:cubicBezTo>
                  <a:cubicBezTo>
                    <a:pt x="94" y="584"/>
                    <a:pt x="0" y="459"/>
                    <a:pt x="0" y="318"/>
                  </a:cubicBezTo>
                  <a:cubicBezTo>
                    <a:pt x="0" y="143"/>
                    <a:pt x="143" y="0"/>
                    <a:pt x="318" y="0"/>
                  </a:cubicBezTo>
                  <a:cubicBezTo>
                    <a:pt x="398" y="0"/>
                    <a:pt x="474" y="30"/>
                    <a:pt x="532" y="83"/>
                  </a:cubicBezTo>
                  <a:cubicBezTo>
                    <a:pt x="589" y="135"/>
                    <a:pt x="625" y="205"/>
                    <a:pt x="634" y="280"/>
                  </a:cubicBezTo>
                  <a:cubicBezTo>
                    <a:pt x="670" y="273"/>
                    <a:pt x="706" y="270"/>
                    <a:pt x="742" y="270"/>
                  </a:cubicBezTo>
                  <a:cubicBezTo>
                    <a:pt x="838" y="270"/>
                    <a:pt x="930" y="295"/>
                    <a:pt x="1009" y="342"/>
                  </a:cubicBezTo>
                  <a:cubicBezTo>
                    <a:pt x="1091" y="390"/>
                    <a:pt x="1155" y="460"/>
                    <a:pt x="1193" y="544"/>
                  </a:cubicBezTo>
                  <a:cubicBezTo>
                    <a:pt x="1195" y="549"/>
                    <a:pt x="1197" y="552"/>
                    <a:pt x="1199" y="554"/>
                  </a:cubicBezTo>
                  <a:cubicBezTo>
                    <a:pt x="1200" y="556"/>
                    <a:pt x="1201" y="558"/>
                    <a:pt x="1202" y="560"/>
                  </a:cubicBezTo>
                  <a:cubicBezTo>
                    <a:pt x="1234" y="522"/>
                    <a:pt x="1234" y="522"/>
                    <a:pt x="1234" y="522"/>
                  </a:cubicBezTo>
                  <a:cubicBezTo>
                    <a:pt x="1236" y="520"/>
                    <a:pt x="1239" y="520"/>
                    <a:pt x="1241" y="520"/>
                  </a:cubicBezTo>
                  <a:cubicBezTo>
                    <a:pt x="1243" y="521"/>
                    <a:pt x="1245" y="523"/>
                    <a:pt x="1245" y="526"/>
                  </a:cubicBezTo>
                  <a:cubicBezTo>
                    <a:pt x="1260" y="712"/>
                    <a:pt x="1260" y="712"/>
                    <a:pt x="1260" y="712"/>
                  </a:cubicBezTo>
                  <a:cubicBezTo>
                    <a:pt x="1260" y="714"/>
                    <a:pt x="1259" y="716"/>
                    <a:pt x="1256" y="717"/>
                  </a:cubicBezTo>
                  <a:cubicBezTo>
                    <a:pt x="1256" y="718"/>
                    <a:pt x="1255" y="718"/>
                    <a:pt x="1254" y="718"/>
                  </a:cubicBezTo>
                  <a:close/>
                  <a:moveTo>
                    <a:pt x="1132" y="583"/>
                  </a:moveTo>
                  <a:cubicBezTo>
                    <a:pt x="1247" y="696"/>
                    <a:pt x="1247" y="696"/>
                    <a:pt x="1247" y="696"/>
                  </a:cubicBezTo>
                  <a:cubicBezTo>
                    <a:pt x="1236" y="536"/>
                    <a:pt x="1236" y="536"/>
                    <a:pt x="1236" y="536"/>
                  </a:cubicBezTo>
                  <a:cubicBezTo>
                    <a:pt x="1204" y="574"/>
                    <a:pt x="1204" y="574"/>
                    <a:pt x="1204" y="574"/>
                  </a:cubicBezTo>
                  <a:cubicBezTo>
                    <a:pt x="1203" y="575"/>
                    <a:pt x="1201" y="577"/>
                    <a:pt x="1199" y="577"/>
                  </a:cubicBezTo>
                  <a:cubicBezTo>
                    <a:pt x="1197" y="576"/>
                    <a:pt x="1196" y="575"/>
                    <a:pt x="1196" y="573"/>
                  </a:cubicBezTo>
                  <a:cubicBezTo>
                    <a:pt x="1193" y="567"/>
                    <a:pt x="1187" y="555"/>
                    <a:pt x="1185" y="550"/>
                  </a:cubicBezTo>
                  <a:cubicBezTo>
                    <a:pt x="1109" y="385"/>
                    <a:pt x="938" y="282"/>
                    <a:pt x="742" y="282"/>
                  </a:cubicBezTo>
                  <a:cubicBezTo>
                    <a:pt x="705" y="282"/>
                    <a:pt x="667" y="286"/>
                    <a:pt x="630" y="294"/>
                  </a:cubicBezTo>
                  <a:cubicBezTo>
                    <a:pt x="628" y="294"/>
                    <a:pt x="627" y="293"/>
                    <a:pt x="625" y="292"/>
                  </a:cubicBezTo>
                  <a:cubicBezTo>
                    <a:pt x="624" y="291"/>
                    <a:pt x="623" y="290"/>
                    <a:pt x="623" y="288"/>
                  </a:cubicBezTo>
                  <a:cubicBezTo>
                    <a:pt x="607" y="131"/>
                    <a:pt x="476" y="12"/>
                    <a:pt x="318" y="12"/>
                  </a:cubicBezTo>
                  <a:cubicBezTo>
                    <a:pt x="149" y="12"/>
                    <a:pt x="12" y="150"/>
                    <a:pt x="12" y="318"/>
                  </a:cubicBezTo>
                  <a:cubicBezTo>
                    <a:pt x="12" y="454"/>
                    <a:pt x="103" y="575"/>
                    <a:pt x="234" y="613"/>
                  </a:cubicBezTo>
                  <a:cubicBezTo>
                    <a:pt x="234" y="613"/>
                    <a:pt x="235" y="613"/>
                    <a:pt x="235" y="613"/>
                  </a:cubicBezTo>
                  <a:cubicBezTo>
                    <a:pt x="241" y="615"/>
                    <a:pt x="248" y="617"/>
                    <a:pt x="254" y="618"/>
                  </a:cubicBezTo>
                  <a:cubicBezTo>
                    <a:pt x="309" y="510"/>
                    <a:pt x="401" y="422"/>
                    <a:pt x="515" y="369"/>
                  </a:cubicBezTo>
                  <a:cubicBezTo>
                    <a:pt x="556" y="350"/>
                    <a:pt x="593" y="337"/>
                    <a:pt x="628" y="329"/>
                  </a:cubicBezTo>
                  <a:cubicBezTo>
                    <a:pt x="629" y="329"/>
                    <a:pt x="630" y="329"/>
                    <a:pt x="631" y="329"/>
                  </a:cubicBezTo>
                  <a:cubicBezTo>
                    <a:pt x="632" y="329"/>
                    <a:pt x="632" y="329"/>
                    <a:pt x="632" y="329"/>
                  </a:cubicBezTo>
                  <a:cubicBezTo>
                    <a:pt x="672" y="320"/>
                    <a:pt x="714" y="315"/>
                    <a:pt x="755" y="315"/>
                  </a:cubicBezTo>
                  <a:cubicBezTo>
                    <a:pt x="847" y="315"/>
                    <a:pt x="935" y="339"/>
                    <a:pt x="1011" y="383"/>
                  </a:cubicBezTo>
                  <a:cubicBezTo>
                    <a:pt x="1089" y="428"/>
                    <a:pt x="1150" y="495"/>
                    <a:pt x="1190" y="576"/>
                  </a:cubicBezTo>
                  <a:cubicBezTo>
                    <a:pt x="1191" y="578"/>
                    <a:pt x="1191" y="579"/>
                    <a:pt x="1190" y="581"/>
                  </a:cubicBezTo>
                  <a:cubicBezTo>
                    <a:pt x="1189" y="583"/>
                    <a:pt x="1186" y="583"/>
                    <a:pt x="1184" y="583"/>
                  </a:cubicBezTo>
                  <a:lnTo>
                    <a:pt x="1132" y="583"/>
                  </a:lnTo>
                  <a:close/>
                </a:path>
              </a:pathLst>
            </a:custGeom>
            <a:solidFill>
              <a:srgbClr val="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sp>
          <p:nvSpPr>
            <p:cNvPr id="34" name="Freeform 18">
              <a:extLst>
                <a:ext uri="{FF2B5EF4-FFF2-40B4-BE49-F238E27FC236}">
                  <a16:creationId xmlns:a16="http://schemas.microsoft.com/office/drawing/2014/main" id="{7B7F55F3-280C-F91D-900C-C3C173A4FACB}"/>
                </a:ext>
              </a:extLst>
            </p:cNvPr>
            <p:cNvSpPr/>
            <p:nvPr>
              <p:custDataLst>
                <p:tags r:id="rId12"/>
              </p:custDataLst>
            </p:nvPr>
          </p:nvSpPr>
          <p:spPr bwMode="auto">
            <a:xfrm>
              <a:off x="6416784" y="1920158"/>
              <a:ext cx="1378214" cy="2442258"/>
            </a:xfrm>
            <a:custGeom>
              <a:avLst/>
              <a:gdLst>
                <a:gd name="T0" fmla="*/ 0 w 705"/>
                <a:gd name="T1" fmla="*/ 1249 h 1249"/>
                <a:gd name="T2" fmla="*/ 186 w 705"/>
                <a:gd name="T3" fmla="*/ 1234 h 1249"/>
                <a:gd name="T4" fmla="*/ 138 w 705"/>
                <a:gd name="T5" fmla="*/ 1192 h 1249"/>
                <a:gd name="T6" fmla="*/ 163 w 705"/>
                <a:gd name="T7" fmla="*/ 1182 h 1249"/>
                <a:gd name="T8" fmla="*/ 423 w 705"/>
                <a:gd name="T9" fmla="*/ 623 h 1249"/>
                <a:gd name="T10" fmla="*/ 704 w 705"/>
                <a:gd name="T11" fmla="*/ 312 h 1249"/>
                <a:gd name="T12" fmla="*/ 392 w 705"/>
                <a:gd name="T13" fmla="*/ 0 h 1249"/>
                <a:gd name="T14" fmla="*/ 92 w 705"/>
                <a:gd name="T15" fmla="*/ 227 h 1249"/>
                <a:gd name="T16" fmla="*/ 92 w 705"/>
                <a:gd name="T17" fmla="*/ 227 h 1249"/>
                <a:gd name="T18" fmla="*/ 86 w 705"/>
                <a:gd name="T19" fmla="*/ 251 h 1249"/>
                <a:gd name="T20" fmla="*/ 86 w 705"/>
                <a:gd name="T21" fmla="*/ 251 h 1249"/>
                <a:gd name="T22" fmla="*/ 86 w 705"/>
                <a:gd name="T23" fmla="*/ 252 h 1249"/>
                <a:gd name="T24" fmla="*/ 336 w 705"/>
                <a:gd name="T25" fmla="*/ 512 h 1249"/>
                <a:gd name="T26" fmla="*/ 376 w 705"/>
                <a:gd name="T27" fmla="*/ 627 h 1249"/>
                <a:gd name="T28" fmla="*/ 134 w 705"/>
                <a:gd name="T29" fmla="*/ 1182 h 1249"/>
                <a:gd name="T30" fmla="*/ 133 w 705"/>
                <a:gd name="T31" fmla="*/ 1118 h 1249"/>
                <a:gd name="T32" fmla="*/ 0 w 705"/>
                <a:gd name="T33" fmla="*/ 1249 h 1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5" h="1249">
                  <a:moveTo>
                    <a:pt x="0" y="1249"/>
                  </a:moveTo>
                  <a:cubicBezTo>
                    <a:pt x="186" y="1234"/>
                    <a:pt x="186" y="1234"/>
                    <a:pt x="186" y="1234"/>
                  </a:cubicBezTo>
                  <a:cubicBezTo>
                    <a:pt x="138" y="1192"/>
                    <a:pt x="138" y="1192"/>
                    <a:pt x="138" y="1192"/>
                  </a:cubicBezTo>
                  <a:cubicBezTo>
                    <a:pt x="149" y="1188"/>
                    <a:pt x="152" y="1187"/>
                    <a:pt x="163" y="1182"/>
                  </a:cubicBezTo>
                  <a:cubicBezTo>
                    <a:pt x="370" y="1087"/>
                    <a:pt x="472" y="851"/>
                    <a:pt x="423" y="623"/>
                  </a:cubicBezTo>
                  <a:cubicBezTo>
                    <a:pt x="581" y="608"/>
                    <a:pt x="705" y="474"/>
                    <a:pt x="704" y="312"/>
                  </a:cubicBezTo>
                  <a:cubicBezTo>
                    <a:pt x="704" y="140"/>
                    <a:pt x="564" y="0"/>
                    <a:pt x="392" y="0"/>
                  </a:cubicBezTo>
                  <a:cubicBezTo>
                    <a:pt x="249" y="1"/>
                    <a:pt x="129" y="96"/>
                    <a:pt x="92" y="227"/>
                  </a:cubicBezTo>
                  <a:cubicBezTo>
                    <a:pt x="92" y="227"/>
                    <a:pt x="92" y="227"/>
                    <a:pt x="92" y="227"/>
                  </a:cubicBezTo>
                  <a:cubicBezTo>
                    <a:pt x="90" y="235"/>
                    <a:pt x="88" y="243"/>
                    <a:pt x="86" y="251"/>
                  </a:cubicBezTo>
                  <a:cubicBezTo>
                    <a:pt x="86" y="251"/>
                    <a:pt x="86" y="251"/>
                    <a:pt x="86" y="251"/>
                  </a:cubicBezTo>
                  <a:cubicBezTo>
                    <a:pt x="86" y="252"/>
                    <a:pt x="86" y="252"/>
                    <a:pt x="86" y="252"/>
                  </a:cubicBezTo>
                  <a:cubicBezTo>
                    <a:pt x="191" y="304"/>
                    <a:pt x="281" y="394"/>
                    <a:pt x="336" y="512"/>
                  </a:cubicBezTo>
                  <a:cubicBezTo>
                    <a:pt x="368" y="580"/>
                    <a:pt x="376" y="626"/>
                    <a:pt x="376" y="627"/>
                  </a:cubicBezTo>
                  <a:cubicBezTo>
                    <a:pt x="427" y="854"/>
                    <a:pt x="335" y="1083"/>
                    <a:pt x="134" y="1182"/>
                  </a:cubicBezTo>
                  <a:cubicBezTo>
                    <a:pt x="133" y="1118"/>
                    <a:pt x="133" y="1118"/>
                    <a:pt x="133" y="1118"/>
                  </a:cubicBezTo>
                  <a:cubicBezTo>
                    <a:pt x="0" y="1249"/>
                    <a:pt x="0" y="1249"/>
                    <a:pt x="0" y="1249"/>
                  </a:cubicBezTo>
                </a:path>
              </a:pathLst>
            </a:custGeom>
            <a:solidFill>
              <a:srgbClr val="DBBE89">
                <a:lumMod val="75000"/>
              </a:srgb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sp>
          <p:nvSpPr>
            <p:cNvPr id="35" name="Freeform 19">
              <a:extLst>
                <a:ext uri="{FF2B5EF4-FFF2-40B4-BE49-F238E27FC236}">
                  <a16:creationId xmlns:a16="http://schemas.microsoft.com/office/drawing/2014/main" id="{9CC4BB63-65B7-4942-4D01-CB7DECEBD18F}"/>
                </a:ext>
              </a:extLst>
            </p:cNvPr>
            <p:cNvSpPr>
              <a:spLocks noEditPoints="1"/>
            </p:cNvSpPr>
            <p:nvPr>
              <p:custDataLst>
                <p:tags r:id="rId13"/>
              </p:custDataLst>
            </p:nvPr>
          </p:nvSpPr>
          <p:spPr bwMode="auto">
            <a:xfrm>
              <a:off x="6404382" y="1908583"/>
              <a:ext cx="1400537" cy="2466234"/>
            </a:xfrm>
            <a:custGeom>
              <a:avLst/>
              <a:gdLst>
                <a:gd name="T0" fmla="*/ 0 w 716"/>
                <a:gd name="T1" fmla="*/ 1255 h 1261"/>
                <a:gd name="T2" fmla="*/ 1 w 716"/>
                <a:gd name="T3" fmla="*/ 1251 h 1261"/>
                <a:gd name="T4" fmla="*/ 134 w 716"/>
                <a:gd name="T5" fmla="*/ 1119 h 1261"/>
                <a:gd name="T6" fmla="*/ 141 w 716"/>
                <a:gd name="T7" fmla="*/ 1118 h 1261"/>
                <a:gd name="T8" fmla="*/ 145 w 716"/>
                <a:gd name="T9" fmla="*/ 1124 h 1261"/>
                <a:gd name="T10" fmla="*/ 145 w 716"/>
                <a:gd name="T11" fmla="*/ 1176 h 1261"/>
                <a:gd name="T12" fmla="*/ 390 w 716"/>
                <a:gd name="T13" fmla="*/ 755 h 1261"/>
                <a:gd name="T14" fmla="*/ 376 w 716"/>
                <a:gd name="T15" fmla="*/ 635 h 1261"/>
                <a:gd name="T16" fmla="*/ 376 w 716"/>
                <a:gd name="T17" fmla="*/ 633 h 1261"/>
                <a:gd name="T18" fmla="*/ 376 w 716"/>
                <a:gd name="T19" fmla="*/ 632 h 1261"/>
                <a:gd name="T20" fmla="*/ 375 w 716"/>
                <a:gd name="T21" fmla="*/ 630 h 1261"/>
                <a:gd name="T22" fmla="*/ 375 w 716"/>
                <a:gd name="T23" fmla="*/ 630 h 1261"/>
                <a:gd name="T24" fmla="*/ 376 w 716"/>
                <a:gd name="T25" fmla="*/ 629 h 1261"/>
                <a:gd name="T26" fmla="*/ 337 w 716"/>
                <a:gd name="T27" fmla="*/ 520 h 1261"/>
                <a:gd name="T28" fmla="*/ 89 w 716"/>
                <a:gd name="T29" fmla="*/ 263 h 1261"/>
                <a:gd name="T30" fmla="*/ 86 w 716"/>
                <a:gd name="T31" fmla="*/ 258 h 1261"/>
                <a:gd name="T32" fmla="*/ 86 w 716"/>
                <a:gd name="T33" fmla="*/ 256 h 1261"/>
                <a:gd name="T34" fmla="*/ 92 w 716"/>
                <a:gd name="T35" fmla="*/ 231 h 1261"/>
                <a:gd name="T36" fmla="*/ 93 w 716"/>
                <a:gd name="T37" fmla="*/ 230 h 1261"/>
                <a:gd name="T38" fmla="*/ 398 w 716"/>
                <a:gd name="T39" fmla="*/ 0 h 1261"/>
                <a:gd name="T40" fmla="*/ 716 w 716"/>
                <a:gd name="T41" fmla="*/ 318 h 1261"/>
                <a:gd name="T42" fmla="*/ 634 w 716"/>
                <a:gd name="T43" fmla="*/ 533 h 1261"/>
                <a:gd name="T44" fmla="*/ 437 w 716"/>
                <a:gd name="T45" fmla="*/ 634 h 1261"/>
                <a:gd name="T46" fmla="*/ 447 w 716"/>
                <a:gd name="T47" fmla="*/ 743 h 1261"/>
                <a:gd name="T48" fmla="*/ 376 w 716"/>
                <a:gd name="T49" fmla="*/ 1010 h 1261"/>
                <a:gd name="T50" fmla="*/ 173 w 716"/>
                <a:gd name="T51" fmla="*/ 1194 h 1261"/>
                <a:gd name="T52" fmla="*/ 163 w 716"/>
                <a:gd name="T53" fmla="*/ 1199 h 1261"/>
                <a:gd name="T54" fmla="*/ 158 w 716"/>
                <a:gd name="T55" fmla="*/ 1202 h 1261"/>
                <a:gd name="T56" fmla="*/ 196 w 716"/>
                <a:gd name="T57" fmla="*/ 1235 h 1261"/>
                <a:gd name="T58" fmla="*/ 197 w 716"/>
                <a:gd name="T59" fmla="*/ 1242 h 1261"/>
                <a:gd name="T60" fmla="*/ 192 w 716"/>
                <a:gd name="T61" fmla="*/ 1246 h 1261"/>
                <a:gd name="T62" fmla="*/ 6 w 716"/>
                <a:gd name="T63" fmla="*/ 1261 h 1261"/>
                <a:gd name="T64" fmla="*/ 0 w 716"/>
                <a:gd name="T65" fmla="*/ 1257 h 1261"/>
                <a:gd name="T66" fmla="*/ 0 w 716"/>
                <a:gd name="T67" fmla="*/ 1255 h 1261"/>
                <a:gd name="T68" fmla="*/ 135 w 716"/>
                <a:gd name="T69" fmla="*/ 1133 h 1261"/>
                <a:gd name="T70" fmla="*/ 22 w 716"/>
                <a:gd name="T71" fmla="*/ 1248 h 1261"/>
                <a:gd name="T72" fmla="*/ 182 w 716"/>
                <a:gd name="T73" fmla="*/ 1236 h 1261"/>
                <a:gd name="T74" fmla="*/ 144 w 716"/>
                <a:gd name="T75" fmla="*/ 1205 h 1261"/>
                <a:gd name="T76" fmla="*/ 141 w 716"/>
                <a:gd name="T77" fmla="*/ 1200 h 1261"/>
                <a:gd name="T78" fmla="*/ 145 w 716"/>
                <a:gd name="T79" fmla="*/ 1196 h 1261"/>
                <a:gd name="T80" fmla="*/ 168 w 716"/>
                <a:gd name="T81" fmla="*/ 1186 h 1261"/>
                <a:gd name="T82" fmla="*/ 435 w 716"/>
                <a:gd name="T83" fmla="*/ 743 h 1261"/>
                <a:gd name="T84" fmla="*/ 424 w 716"/>
                <a:gd name="T85" fmla="*/ 630 h 1261"/>
                <a:gd name="T86" fmla="*/ 425 w 716"/>
                <a:gd name="T87" fmla="*/ 626 h 1261"/>
                <a:gd name="T88" fmla="*/ 429 w 716"/>
                <a:gd name="T89" fmla="*/ 623 h 1261"/>
                <a:gd name="T90" fmla="*/ 704 w 716"/>
                <a:gd name="T91" fmla="*/ 318 h 1261"/>
                <a:gd name="T92" fmla="*/ 398 w 716"/>
                <a:gd name="T93" fmla="*/ 12 h 1261"/>
                <a:gd name="T94" fmla="*/ 104 w 716"/>
                <a:gd name="T95" fmla="*/ 234 h 1261"/>
                <a:gd name="T96" fmla="*/ 103 w 716"/>
                <a:gd name="T97" fmla="*/ 236 h 1261"/>
                <a:gd name="T98" fmla="*/ 99 w 716"/>
                <a:gd name="T99" fmla="*/ 255 h 1261"/>
                <a:gd name="T100" fmla="*/ 347 w 716"/>
                <a:gd name="T101" fmla="*/ 515 h 1261"/>
                <a:gd name="T102" fmla="*/ 388 w 716"/>
                <a:gd name="T103" fmla="*/ 628 h 1261"/>
                <a:gd name="T104" fmla="*/ 388 w 716"/>
                <a:gd name="T105" fmla="*/ 632 h 1261"/>
                <a:gd name="T106" fmla="*/ 388 w 716"/>
                <a:gd name="T107" fmla="*/ 632 h 1261"/>
                <a:gd name="T108" fmla="*/ 402 w 716"/>
                <a:gd name="T109" fmla="*/ 755 h 1261"/>
                <a:gd name="T110" fmla="*/ 335 w 716"/>
                <a:gd name="T111" fmla="*/ 1011 h 1261"/>
                <a:gd name="T112" fmla="*/ 142 w 716"/>
                <a:gd name="T113" fmla="*/ 1190 h 1261"/>
                <a:gd name="T114" fmla="*/ 136 w 716"/>
                <a:gd name="T115" fmla="*/ 1191 h 1261"/>
                <a:gd name="T116" fmla="*/ 135 w 716"/>
                <a:gd name="T117" fmla="*/ 1184 h 1261"/>
                <a:gd name="T118" fmla="*/ 135 w 716"/>
                <a:gd name="T119" fmla="*/ 1133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6" h="1261">
                  <a:moveTo>
                    <a:pt x="0" y="1255"/>
                  </a:moveTo>
                  <a:cubicBezTo>
                    <a:pt x="0" y="1253"/>
                    <a:pt x="0" y="1252"/>
                    <a:pt x="1" y="1251"/>
                  </a:cubicBezTo>
                  <a:cubicBezTo>
                    <a:pt x="134" y="1119"/>
                    <a:pt x="134" y="1119"/>
                    <a:pt x="134" y="1119"/>
                  </a:cubicBezTo>
                  <a:cubicBezTo>
                    <a:pt x="136" y="1118"/>
                    <a:pt x="139" y="1117"/>
                    <a:pt x="141" y="1118"/>
                  </a:cubicBezTo>
                  <a:cubicBezTo>
                    <a:pt x="143" y="1119"/>
                    <a:pt x="145" y="1121"/>
                    <a:pt x="145" y="1124"/>
                  </a:cubicBezTo>
                  <a:cubicBezTo>
                    <a:pt x="145" y="1176"/>
                    <a:pt x="145" y="1176"/>
                    <a:pt x="145" y="1176"/>
                  </a:cubicBezTo>
                  <a:cubicBezTo>
                    <a:pt x="297" y="1097"/>
                    <a:pt x="390" y="937"/>
                    <a:pt x="390" y="755"/>
                  </a:cubicBezTo>
                  <a:cubicBezTo>
                    <a:pt x="390" y="715"/>
                    <a:pt x="385" y="675"/>
                    <a:pt x="376" y="635"/>
                  </a:cubicBezTo>
                  <a:cubicBezTo>
                    <a:pt x="376" y="634"/>
                    <a:pt x="376" y="633"/>
                    <a:pt x="376" y="633"/>
                  </a:cubicBezTo>
                  <a:cubicBezTo>
                    <a:pt x="376" y="632"/>
                    <a:pt x="376" y="632"/>
                    <a:pt x="376" y="632"/>
                  </a:cubicBezTo>
                  <a:cubicBezTo>
                    <a:pt x="376" y="632"/>
                    <a:pt x="375" y="631"/>
                    <a:pt x="375" y="630"/>
                  </a:cubicBezTo>
                  <a:cubicBezTo>
                    <a:pt x="375" y="630"/>
                    <a:pt x="375" y="630"/>
                    <a:pt x="375" y="630"/>
                  </a:cubicBezTo>
                  <a:cubicBezTo>
                    <a:pt x="375" y="630"/>
                    <a:pt x="375" y="629"/>
                    <a:pt x="376" y="629"/>
                  </a:cubicBezTo>
                  <a:cubicBezTo>
                    <a:pt x="368" y="596"/>
                    <a:pt x="355" y="560"/>
                    <a:pt x="337" y="520"/>
                  </a:cubicBezTo>
                  <a:cubicBezTo>
                    <a:pt x="285" y="408"/>
                    <a:pt x="197" y="317"/>
                    <a:pt x="89" y="263"/>
                  </a:cubicBezTo>
                  <a:cubicBezTo>
                    <a:pt x="87" y="262"/>
                    <a:pt x="86" y="260"/>
                    <a:pt x="86" y="258"/>
                  </a:cubicBezTo>
                  <a:cubicBezTo>
                    <a:pt x="86" y="257"/>
                    <a:pt x="86" y="257"/>
                    <a:pt x="86" y="256"/>
                  </a:cubicBezTo>
                  <a:cubicBezTo>
                    <a:pt x="88" y="248"/>
                    <a:pt x="90" y="240"/>
                    <a:pt x="92" y="231"/>
                  </a:cubicBezTo>
                  <a:cubicBezTo>
                    <a:pt x="92" y="230"/>
                    <a:pt x="93" y="230"/>
                    <a:pt x="93" y="230"/>
                  </a:cubicBezTo>
                  <a:cubicBezTo>
                    <a:pt x="132" y="95"/>
                    <a:pt x="257" y="1"/>
                    <a:pt x="398" y="0"/>
                  </a:cubicBezTo>
                  <a:cubicBezTo>
                    <a:pt x="573" y="0"/>
                    <a:pt x="716" y="143"/>
                    <a:pt x="716" y="318"/>
                  </a:cubicBezTo>
                  <a:cubicBezTo>
                    <a:pt x="716" y="398"/>
                    <a:pt x="687" y="474"/>
                    <a:pt x="634" y="533"/>
                  </a:cubicBezTo>
                  <a:cubicBezTo>
                    <a:pt x="582" y="589"/>
                    <a:pt x="512" y="625"/>
                    <a:pt x="437" y="634"/>
                  </a:cubicBezTo>
                  <a:cubicBezTo>
                    <a:pt x="444" y="670"/>
                    <a:pt x="447" y="706"/>
                    <a:pt x="447" y="743"/>
                  </a:cubicBezTo>
                  <a:cubicBezTo>
                    <a:pt x="448" y="838"/>
                    <a:pt x="423" y="931"/>
                    <a:pt x="376" y="1010"/>
                  </a:cubicBezTo>
                  <a:cubicBezTo>
                    <a:pt x="327" y="1092"/>
                    <a:pt x="257" y="1155"/>
                    <a:pt x="173" y="1194"/>
                  </a:cubicBezTo>
                  <a:cubicBezTo>
                    <a:pt x="169" y="1196"/>
                    <a:pt x="166" y="1198"/>
                    <a:pt x="163" y="1199"/>
                  </a:cubicBezTo>
                  <a:cubicBezTo>
                    <a:pt x="161" y="1200"/>
                    <a:pt x="160" y="1201"/>
                    <a:pt x="158" y="1202"/>
                  </a:cubicBezTo>
                  <a:cubicBezTo>
                    <a:pt x="196" y="1235"/>
                    <a:pt x="196" y="1235"/>
                    <a:pt x="196" y="1235"/>
                  </a:cubicBezTo>
                  <a:cubicBezTo>
                    <a:pt x="197" y="1237"/>
                    <a:pt x="198" y="1239"/>
                    <a:pt x="197" y="1242"/>
                  </a:cubicBezTo>
                  <a:cubicBezTo>
                    <a:pt x="197" y="1244"/>
                    <a:pt x="195" y="1245"/>
                    <a:pt x="192" y="1246"/>
                  </a:cubicBezTo>
                  <a:cubicBezTo>
                    <a:pt x="6" y="1261"/>
                    <a:pt x="6" y="1261"/>
                    <a:pt x="6" y="1261"/>
                  </a:cubicBezTo>
                  <a:cubicBezTo>
                    <a:pt x="4" y="1261"/>
                    <a:pt x="1" y="1260"/>
                    <a:pt x="0" y="1257"/>
                  </a:cubicBezTo>
                  <a:cubicBezTo>
                    <a:pt x="0" y="1257"/>
                    <a:pt x="0" y="1256"/>
                    <a:pt x="0" y="1255"/>
                  </a:cubicBezTo>
                  <a:close/>
                  <a:moveTo>
                    <a:pt x="135" y="1133"/>
                  </a:moveTo>
                  <a:cubicBezTo>
                    <a:pt x="22" y="1248"/>
                    <a:pt x="22" y="1248"/>
                    <a:pt x="22" y="1248"/>
                  </a:cubicBezTo>
                  <a:cubicBezTo>
                    <a:pt x="182" y="1236"/>
                    <a:pt x="182" y="1236"/>
                    <a:pt x="182" y="1236"/>
                  </a:cubicBezTo>
                  <a:cubicBezTo>
                    <a:pt x="144" y="1205"/>
                    <a:pt x="144" y="1205"/>
                    <a:pt x="144" y="1205"/>
                  </a:cubicBezTo>
                  <a:cubicBezTo>
                    <a:pt x="142" y="1204"/>
                    <a:pt x="141" y="1202"/>
                    <a:pt x="141" y="1200"/>
                  </a:cubicBezTo>
                  <a:cubicBezTo>
                    <a:pt x="141" y="1198"/>
                    <a:pt x="143" y="1197"/>
                    <a:pt x="145" y="1196"/>
                  </a:cubicBezTo>
                  <a:cubicBezTo>
                    <a:pt x="151" y="1194"/>
                    <a:pt x="163" y="1188"/>
                    <a:pt x="168" y="1186"/>
                  </a:cubicBezTo>
                  <a:cubicBezTo>
                    <a:pt x="333" y="1109"/>
                    <a:pt x="436" y="938"/>
                    <a:pt x="435" y="743"/>
                  </a:cubicBezTo>
                  <a:cubicBezTo>
                    <a:pt x="435" y="705"/>
                    <a:pt x="431" y="667"/>
                    <a:pt x="424" y="630"/>
                  </a:cubicBezTo>
                  <a:cubicBezTo>
                    <a:pt x="423" y="629"/>
                    <a:pt x="424" y="627"/>
                    <a:pt x="425" y="626"/>
                  </a:cubicBezTo>
                  <a:cubicBezTo>
                    <a:pt x="426" y="624"/>
                    <a:pt x="427" y="623"/>
                    <a:pt x="429" y="623"/>
                  </a:cubicBezTo>
                  <a:cubicBezTo>
                    <a:pt x="586" y="608"/>
                    <a:pt x="705" y="477"/>
                    <a:pt x="704" y="318"/>
                  </a:cubicBezTo>
                  <a:cubicBezTo>
                    <a:pt x="704" y="149"/>
                    <a:pt x="567" y="12"/>
                    <a:pt x="398" y="12"/>
                  </a:cubicBezTo>
                  <a:cubicBezTo>
                    <a:pt x="262" y="13"/>
                    <a:pt x="141" y="104"/>
                    <a:pt x="104" y="234"/>
                  </a:cubicBezTo>
                  <a:cubicBezTo>
                    <a:pt x="104" y="235"/>
                    <a:pt x="104" y="235"/>
                    <a:pt x="103" y="236"/>
                  </a:cubicBezTo>
                  <a:cubicBezTo>
                    <a:pt x="102" y="242"/>
                    <a:pt x="100" y="249"/>
                    <a:pt x="99" y="255"/>
                  </a:cubicBezTo>
                  <a:cubicBezTo>
                    <a:pt x="207" y="309"/>
                    <a:pt x="295" y="402"/>
                    <a:pt x="347" y="515"/>
                  </a:cubicBezTo>
                  <a:cubicBezTo>
                    <a:pt x="367" y="557"/>
                    <a:pt x="380" y="594"/>
                    <a:pt x="388" y="628"/>
                  </a:cubicBezTo>
                  <a:cubicBezTo>
                    <a:pt x="388" y="629"/>
                    <a:pt x="388" y="631"/>
                    <a:pt x="388" y="632"/>
                  </a:cubicBezTo>
                  <a:cubicBezTo>
                    <a:pt x="388" y="632"/>
                    <a:pt x="388" y="632"/>
                    <a:pt x="388" y="632"/>
                  </a:cubicBezTo>
                  <a:cubicBezTo>
                    <a:pt x="397" y="673"/>
                    <a:pt x="402" y="714"/>
                    <a:pt x="402" y="755"/>
                  </a:cubicBezTo>
                  <a:cubicBezTo>
                    <a:pt x="402" y="847"/>
                    <a:pt x="379" y="936"/>
                    <a:pt x="335" y="1011"/>
                  </a:cubicBezTo>
                  <a:cubicBezTo>
                    <a:pt x="289" y="1089"/>
                    <a:pt x="222" y="1151"/>
                    <a:pt x="142" y="1190"/>
                  </a:cubicBezTo>
                  <a:cubicBezTo>
                    <a:pt x="140" y="1191"/>
                    <a:pt x="138" y="1192"/>
                    <a:pt x="136" y="1191"/>
                  </a:cubicBezTo>
                  <a:cubicBezTo>
                    <a:pt x="135" y="1190"/>
                    <a:pt x="135" y="1186"/>
                    <a:pt x="135" y="1184"/>
                  </a:cubicBezTo>
                  <a:lnTo>
                    <a:pt x="135" y="1133"/>
                  </a:lnTo>
                  <a:close/>
                </a:path>
              </a:pathLst>
            </a:custGeom>
            <a:solidFill>
              <a:srgbClr val="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sp>
          <p:nvSpPr>
            <p:cNvPr id="36" name="Freeform 20">
              <a:extLst>
                <a:ext uri="{FF2B5EF4-FFF2-40B4-BE49-F238E27FC236}">
                  <a16:creationId xmlns:a16="http://schemas.microsoft.com/office/drawing/2014/main" id="{26ADC112-36CD-877B-6778-26AE6C4A2BE2}"/>
                </a:ext>
              </a:extLst>
            </p:cNvPr>
            <p:cNvSpPr/>
            <p:nvPr>
              <p:custDataLst>
                <p:tags r:id="rId14"/>
              </p:custDataLst>
            </p:nvPr>
          </p:nvSpPr>
          <p:spPr bwMode="auto">
            <a:xfrm>
              <a:off x="5328764" y="3862224"/>
              <a:ext cx="2484423" cy="1316207"/>
            </a:xfrm>
            <a:custGeom>
              <a:avLst/>
              <a:gdLst>
                <a:gd name="T0" fmla="*/ 0 w 1270"/>
                <a:gd name="T1" fmla="*/ 0 h 673"/>
                <a:gd name="T2" fmla="*/ 23 w 1270"/>
                <a:gd name="T3" fmla="*/ 185 h 673"/>
                <a:gd name="T4" fmla="*/ 62 w 1270"/>
                <a:gd name="T5" fmla="*/ 136 h 673"/>
                <a:gd name="T6" fmla="*/ 73 w 1270"/>
                <a:gd name="T7" fmla="*/ 160 h 673"/>
                <a:gd name="T8" fmla="*/ 642 w 1270"/>
                <a:gd name="T9" fmla="*/ 398 h 673"/>
                <a:gd name="T10" fmla="*/ 964 w 1270"/>
                <a:gd name="T11" fmla="*/ 666 h 673"/>
                <a:gd name="T12" fmla="*/ 1263 w 1270"/>
                <a:gd name="T13" fmla="*/ 341 h 673"/>
                <a:gd name="T14" fmla="*/ 1025 w 1270"/>
                <a:gd name="T15" fmla="*/ 51 h 673"/>
                <a:gd name="T16" fmla="*/ 1025 w 1270"/>
                <a:gd name="T17" fmla="*/ 51 h 673"/>
                <a:gd name="T18" fmla="*/ 1000 w 1270"/>
                <a:gd name="T19" fmla="*/ 46 h 673"/>
                <a:gd name="T20" fmla="*/ 1000 w 1270"/>
                <a:gd name="T21" fmla="*/ 46 h 673"/>
                <a:gd name="T22" fmla="*/ 999 w 1270"/>
                <a:gd name="T23" fmla="*/ 46 h 673"/>
                <a:gd name="T24" fmla="*/ 750 w 1270"/>
                <a:gd name="T25" fmla="*/ 306 h 673"/>
                <a:gd name="T26" fmla="*/ 636 w 1270"/>
                <a:gd name="T27" fmla="*/ 351 h 673"/>
                <a:gd name="T28" fmla="*/ 72 w 1270"/>
                <a:gd name="T29" fmla="*/ 131 h 673"/>
                <a:gd name="T30" fmla="*/ 136 w 1270"/>
                <a:gd name="T31" fmla="*/ 127 h 673"/>
                <a:gd name="T32" fmla="*/ 0 w 1270"/>
                <a:gd name="T33"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0" h="673">
                  <a:moveTo>
                    <a:pt x="0" y="0"/>
                  </a:moveTo>
                  <a:cubicBezTo>
                    <a:pt x="23" y="185"/>
                    <a:pt x="23" y="185"/>
                    <a:pt x="23" y="185"/>
                  </a:cubicBezTo>
                  <a:cubicBezTo>
                    <a:pt x="62" y="136"/>
                    <a:pt x="62" y="136"/>
                    <a:pt x="62" y="136"/>
                  </a:cubicBezTo>
                  <a:cubicBezTo>
                    <a:pt x="66" y="147"/>
                    <a:pt x="67" y="150"/>
                    <a:pt x="73" y="160"/>
                  </a:cubicBezTo>
                  <a:cubicBezTo>
                    <a:pt x="177" y="363"/>
                    <a:pt x="416" y="456"/>
                    <a:pt x="642" y="398"/>
                  </a:cubicBezTo>
                  <a:cubicBezTo>
                    <a:pt x="664" y="555"/>
                    <a:pt x="802" y="673"/>
                    <a:pt x="964" y="666"/>
                  </a:cubicBezTo>
                  <a:cubicBezTo>
                    <a:pt x="1136" y="659"/>
                    <a:pt x="1270" y="514"/>
                    <a:pt x="1263" y="341"/>
                  </a:cubicBezTo>
                  <a:cubicBezTo>
                    <a:pt x="1257" y="199"/>
                    <a:pt x="1157" y="83"/>
                    <a:pt x="1025" y="51"/>
                  </a:cubicBezTo>
                  <a:cubicBezTo>
                    <a:pt x="1025" y="51"/>
                    <a:pt x="1025" y="51"/>
                    <a:pt x="1025" y="51"/>
                  </a:cubicBezTo>
                  <a:cubicBezTo>
                    <a:pt x="1017" y="49"/>
                    <a:pt x="1009" y="47"/>
                    <a:pt x="1000" y="46"/>
                  </a:cubicBezTo>
                  <a:cubicBezTo>
                    <a:pt x="1000" y="46"/>
                    <a:pt x="1000" y="46"/>
                    <a:pt x="1000" y="46"/>
                  </a:cubicBezTo>
                  <a:cubicBezTo>
                    <a:pt x="999" y="46"/>
                    <a:pt x="999" y="46"/>
                    <a:pt x="999" y="46"/>
                  </a:cubicBezTo>
                  <a:cubicBezTo>
                    <a:pt x="952" y="153"/>
                    <a:pt x="866" y="247"/>
                    <a:pt x="750" y="306"/>
                  </a:cubicBezTo>
                  <a:cubicBezTo>
                    <a:pt x="683" y="341"/>
                    <a:pt x="637" y="351"/>
                    <a:pt x="636" y="351"/>
                  </a:cubicBezTo>
                  <a:cubicBezTo>
                    <a:pt x="412" y="411"/>
                    <a:pt x="180" y="328"/>
                    <a:pt x="72" y="131"/>
                  </a:cubicBezTo>
                  <a:cubicBezTo>
                    <a:pt x="136" y="127"/>
                    <a:pt x="136" y="127"/>
                    <a:pt x="136" y="127"/>
                  </a:cubicBezTo>
                  <a:cubicBezTo>
                    <a:pt x="0" y="0"/>
                    <a:pt x="0" y="0"/>
                    <a:pt x="0" y="0"/>
                  </a:cubicBezTo>
                </a:path>
              </a:pathLst>
            </a:custGeom>
            <a:solidFill>
              <a:srgbClr val="006039"/>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sp>
          <p:nvSpPr>
            <p:cNvPr id="37" name="Freeform 21">
              <a:extLst>
                <a:ext uri="{FF2B5EF4-FFF2-40B4-BE49-F238E27FC236}">
                  <a16:creationId xmlns:a16="http://schemas.microsoft.com/office/drawing/2014/main" id="{422BA7F3-CBCC-7701-22D2-7B47EE43D7EA}"/>
                </a:ext>
              </a:extLst>
            </p:cNvPr>
            <p:cNvSpPr>
              <a:spLocks noEditPoints="1"/>
            </p:cNvSpPr>
            <p:nvPr>
              <p:custDataLst>
                <p:tags r:id="rId15"/>
              </p:custDataLst>
            </p:nvPr>
          </p:nvSpPr>
          <p:spPr bwMode="auto">
            <a:xfrm>
              <a:off x="5317189" y="3850650"/>
              <a:ext cx="2507572" cy="1331915"/>
            </a:xfrm>
            <a:custGeom>
              <a:avLst/>
              <a:gdLst>
                <a:gd name="T0" fmla="*/ 6 w 1282"/>
                <a:gd name="T1" fmla="*/ 0 h 681"/>
                <a:gd name="T2" fmla="*/ 10 w 1282"/>
                <a:gd name="T3" fmla="*/ 1 h 681"/>
                <a:gd name="T4" fmla="*/ 146 w 1282"/>
                <a:gd name="T5" fmla="*/ 129 h 681"/>
                <a:gd name="T6" fmla="*/ 148 w 1282"/>
                <a:gd name="T7" fmla="*/ 135 h 681"/>
                <a:gd name="T8" fmla="*/ 143 w 1282"/>
                <a:gd name="T9" fmla="*/ 139 h 681"/>
                <a:gd name="T10" fmla="*/ 90 w 1282"/>
                <a:gd name="T11" fmla="*/ 142 h 681"/>
                <a:gd name="T12" fmla="*/ 521 w 1282"/>
                <a:gd name="T13" fmla="*/ 369 h 681"/>
                <a:gd name="T14" fmla="*/ 641 w 1282"/>
                <a:gd name="T15" fmla="*/ 351 h 681"/>
                <a:gd name="T16" fmla="*/ 643 w 1282"/>
                <a:gd name="T17" fmla="*/ 350 h 681"/>
                <a:gd name="T18" fmla="*/ 643 w 1282"/>
                <a:gd name="T19" fmla="*/ 350 h 681"/>
                <a:gd name="T20" fmla="*/ 645 w 1282"/>
                <a:gd name="T21" fmla="*/ 350 h 681"/>
                <a:gd name="T22" fmla="*/ 645 w 1282"/>
                <a:gd name="T23" fmla="*/ 350 h 681"/>
                <a:gd name="T24" fmla="*/ 646 w 1282"/>
                <a:gd name="T25" fmla="*/ 350 h 681"/>
                <a:gd name="T26" fmla="*/ 753 w 1282"/>
                <a:gd name="T27" fmla="*/ 307 h 681"/>
                <a:gd name="T28" fmla="*/ 1000 w 1282"/>
                <a:gd name="T29" fmla="*/ 49 h 681"/>
                <a:gd name="T30" fmla="*/ 1006 w 1282"/>
                <a:gd name="T31" fmla="*/ 46 h 681"/>
                <a:gd name="T32" fmla="*/ 1007 w 1282"/>
                <a:gd name="T33" fmla="*/ 46 h 681"/>
                <a:gd name="T34" fmla="*/ 1032 w 1282"/>
                <a:gd name="T35" fmla="*/ 51 h 681"/>
                <a:gd name="T36" fmla="*/ 1034 w 1282"/>
                <a:gd name="T37" fmla="*/ 51 h 681"/>
                <a:gd name="T38" fmla="*/ 1275 w 1282"/>
                <a:gd name="T39" fmla="*/ 347 h 681"/>
                <a:gd name="T40" fmla="*/ 970 w 1282"/>
                <a:gd name="T41" fmla="*/ 678 h 681"/>
                <a:gd name="T42" fmla="*/ 753 w 1282"/>
                <a:gd name="T43" fmla="*/ 604 h 681"/>
                <a:gd name="T44" fmla="*/ 643 w 1282"/>
                <a:gd name="T45" fmla="*/ 411 h 681"/>
                <a:gd name="T46" fmla="*/ 535 w 1282"/>
                <a:gd name="T47" fmla="*/ 426 h 681"/>
                <a:gd name="T48" fmla="*/ 266 w 1282"/>
                <a:gd name="T49" fmla="*/ 366 h 681"/>
                <a:gd name="T50" fmla="*/ 73 w 1282"/>
                <a:gd name="T51" fmla="*/ 170 h 681"/>
                <a:gd name="T52" fmla="*/ 68 w 1282"/>
                <a:gd name="T53" fmla="*/ 161 h 681"/>
                <a:gd name="T54" fmla="*/ 64 w 1282"/>
                <a:gd name="T55" fmla="*/ 155 h 681"/>
                <a:gd name="T56" fmla="*/ 33 w 1282"/>
                <a:gd name="T57" fmla="*/ 195 h 681"/>
                <a:gd name="T58" fmla="*/ 27 w 1282"/>
                <a:gd name="T59" fmla="*/ 197 h 681"/>
                <a:gd name="T60" fmla="*/ 23 w 1282"/>
                <a:gd name="T61" fmla="*/ 192 h 681"/>
                <a:gd name="T62" fmla="*/ 0 w 1282"/>
                <a:gd name="T63" fmla="*/ 6 h 681"/>
                <a:gd name="T64" fmla="*/ 3 w 1282"/>
                <a:gd name="T65" fmla="*/ 0 h 681"/>
                <a:gd name="T66" fmla="*/ 6 w 1282"/>
                <a:gd name="T67" fmla="*/ 0 h 681"/>
                <a:gd name="T68" fmla="*/ 133 w 1282"/>
                <a:gd name="T69" fmla="*/ 129 h 681"/>
                <a:gd name="T70" fmla="*/ 14 w 1282"/>
                <a:gd name="T71" fmla="*/ 21 h 681"/>
                <a:gd name="T72" fmla="*/ 32 w 1282"/>
                <a:gd name="T73" fmla="*/ 181 h 681"/>
                <a:gd name="T74" fmla="*/ 61 w 1282"/>
                <a:gd name="T75" fmla="*/ 142 h 681"/>
                <a:gd name="T76" fmla="*/ 66 w 1282"/>
                <a:gd name="T77" fmla="*/ 139 h 681"/>
                <a:gd name="T78" fmla="*/ 70 w 1282"/>
                <a:gd name="T79" fmla="*/ 142 h 681"/>
                <a:gd name="T80" fmla="*/ 82 w 1282"/>
                <a:gd name="T81" fmla="*/ 165 h 681"/>
                <a:gd name="T82" fmla="*/ 535 w 1282"/>
                <a:gd name="T83" fmla="*/ 414 h 681"/>
                <a:gd name="T84" fmla="*/ 647 w 1282"/>
                <a:gd name="T85" fmla="*/ 398 h 681"/>
                <a:gd name="T86" fmla="*/ 651 w 1282"/>
                <a:gd name="T87" fmla="*/ 399 h 681"/>
                <a:gd name="T88" fmla="*/ 654 w 1282"/>
                <a:gd name="T89" fmla="*/ 403 h 681"/>
                <a:gd name="T90" fmla="*/ 970 w 1282"/>
                <a:gd name="T91" fmla="*/ 666 h 681"/>
                <a:gd name="T92" fmla="*/ 1263 w 1282"/>
                <a:gd name="T93" fmla="*/ 348 h 681"/>
                <a:gd name="T94" fmla="*/ 1030 w 1282"/>
                <a:gd name="T95" fmla="*/ 63 h 681"/>
                <a:gd name="T96" fmla="*/ 1028 w 1282"/>
                <a:gd name="T97" fmla="*/ 62 h 681"/>
                <a:gd name="T98" fmla="*/ 1009 w 1282"/>
                <a:gd name="T99" fmla="*/ 58 h 681"/>
                <a:gd name="T100" fmla="*/ 759 w 1282"/>
                <a:gd name="T101" fmla="*/ 317 h 681"/>
                <a:gd name="T102" fmla="*/ 647 w 1282"/>
                <a:gd name="T103" fmla="*/ 362 h 681"/>
                <a:gd name="T104" fmla="*/ 644 w 1282"/>
                <a:gd name="T105" fmla="*/ 363 h 681"/>
                <a:gd name="T106" fmla="*/ 644 w 1282"/>
                <a:gd name="T107" fmla="*/ 363 h 681"/>
                <a:gd name="T108" fmla="*/ 521 w 1282"/>
                <a:gd name="T109" fmla="*/ 381 h 681"/>
                <a:gd name="T110" fmla="*/ 263 w 1282"/>
                <a:gd name="T111" fmla="*/ 325 h 681"/>
                <a:gd name="T112" fmla="*/ 76 w 1282"/>
                <a:gd name="T113" fmla="*/ 139 h 681"/>
                <a:gd name="T114" fmla="*/ 75 w 1282"/>
                <a:gd name="T115" fmla="*/ 134 h 681"/>
                <a:gd name="T116" fmla="*/ 82 w 1282"/>
                <a:gd name="T117" fmla="*/ 132 h 681"/>
                <a:gd name="T118" fmla="*/ 133 w 1282"/>
                <a:gd name="T119" fmla="*/ 129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2" h="681">
                  <a:moveTo>
                    <a:pt x="6" y="0"/>
                  </a:moveTo>
                  <a:cubicBezTo>
                    <a:pt x="7" y="0"/>
                    <a:pt x="9" y="0"/>
                    <a:pt x="10" y="1"/>
                  </a:cubicBezTo>
                  <a:cubicBezTo>
                    <a:pt x="146" y="129"/>
                    <a:pt x="146" y="129"/>
                    <a:pt x="146" y="129"/>
                  </a:cubicBezTo>
                  <a:cubicBezTo>
                    <a:pt x="148" y="130"/>
                    <a:pt x="149" y="133"/>
                    <a:pt x="148" y="135"/>
                  </a:cubicBezTo>
                  <a:cubicBezTo>
                    <a:pt x="147" y="137"/>
                    <a:pt x="145" y="139"/>
                    <a:pt x="143" y="139"/>
                  </a:cubicBezTo>
                  <a:cubicBezTo>
                    <a:pt x="90" y="142"/>
                    <a:pt x="90" y="142"/>
                    <a:pt x="90" y="142"/>
                  </a:cubicBezTo>
                  <a:cubicBezTo>
                    <a:pt x="175" y="290"/>
                    <a:pt x="339" y="377"/>
                    <a:pt x="521" y="369"/>
                  </a:cubicBezTo>
                  <a:cubicBezTo>
                    <a:pt x="561" y="368"/>
                    <a:pt x="601" y="362"/>
                    <a:pt x="641" y="351"/>
                  </a:cubicBezTo>
                  <a:cubicBezTo>
                    <a:pt x="641" y="351"/>
                    <a:pt x="642" y="351"/>
                    <a:pt x="643" y="350"/>
                  </a:cubicBezTo>
                  <a:cubicBezTo>
                    <a:pt x="643" y="350"/>
                    <a:pt x="643" y="350"/>
                    <a:pt x="643" y="350"/>
                  </a:cubicBezTo>
                  <a:cubicBezTo>
                    <a:pt x="643" y="350"/>
                    <a:pt x="644" y="350"/>
                    <a:pt x="645" y="350"/>
                  </a:cubicBezTo>
                  <a:cubicBezTo>
                    <a:pt x="645" y="350"/>
                    <a:pt x="645" y="350"/>
                    <a:pt x="645" y="350"/>
                  </a:cubicBezTo>
                  <a:cubicBezTo>
                    <a:pt x="645" y="350"/>
                    <a:pt x="646" y="350"/>
                    <a:pt x="646" y="350"/>
                  </a:cubicBezTo>
                  <a:cubicBezTo>
                    <a:pt x="679" y="341"/>
                    <a:pt x="714" y="327"/>
                    <a:pt x="753" y="307"/>
                  </a:cubicBezTo>
                  <a:cubicBezTo>
                    <a:pt x="863" y="250"/>
                    <a:pt x="951" y="159"/>
                    <a:pt x="1000" y="49"/>
                  </a:cubicBezTo>
                  <a:cubicBezTo>
                    <a:pt x="1001" y="47"/>
                    <a:pt x="1003" y="46"/>
                    <a:pt x="1006" y="46"/>
                  </a:cubicBezTo>
                  <a:cubicBezTo>
                    <a:pt x="1006" y="46"/>
                    <a:pt x="1007" y="46"/>
                    <a:pt x="1007" y="46"/>
                  </a:cubicBezTo>
                  <a:cubicBezTo>
                    <a:pt x="1015" y="47"/>
                    <a:pt x="1024" y="49"/>
                    <a:pt x="1032" y="51"/>
                  </a:cubicBezTo>
                  <a:cubicBezTo>
                    <a:pt x="1033" y="51"/>
                    <a:pt x="1033" y="51"/>
                    <a:pt x="1034" y="51"/>
                  </a:cubicBezTo>
                  <a:cubicBezTo>
                    <a:pt x="1170" y="85"/>
                    <a:pt x="1269" y="207"/>
                    <a:pt x="1275" y="347"/>
                  </a:cubicBezTo>
                  <a:cubicBezTo>
                    <a:pt x="1282" y="522"/>
                    <a:pt x="1146" y="671"/>
                    <a:pt x="970" y="678"/>
                  </a:cubicBezTo>
                  <a:cubicBezTo>
                    <a:pt x="891" y="681"/>
                    <a:pt x="814" y="655"/>
                    <a:pt x="753" y="604"/>
                  </a:cubicBezTo>
                  <a:cubicBezTo>
                    <a:pt x="694" y="555"/>
                    <a:pt x="655" y="486"/>
                    <a:pt x="643" y="411"/>
                  </a:cubicBezTo>
                  <a:cubicBezTo>
                    <a:pt x="608" y="420"/>
                    <a:pt x="572" y="425"/>
                    <a:pt x="535" y="426"/>
                  </a:cubicBezTo>
                  <a:cubicBezTo>
                    <a:pt x="440" y="430"/>
                    <a:pt x="347" y="409"/>
                    <a:pt x="266" y="366"/>
                  </a:cubicBezTo>
                  <a:cubicBezTo>
                    <a:pt x="182" y="320"/>
                    <a:pt x="116" y="253"/>
                    <a:pt x="73" y="170"/>
                  </a:cubicBezTo>
                  <a:cubicBezTo>
                    <a:pt x="71" y="166"/>
                    <a:pt x="69" y="163"/>
                    <a:pt x="68" y="161"/>
                  </a:cubicBezTo>
                  <a:cubicBezTo>
                    <a:pt x="67" y="159"/>
                    <a:pt x="66" y="157"/>
                    <a:pt x="64" y="155"/>
                  </a:cubicBezTo>
                  <a:cubicBezTo>
                    <a:pt x="33" y="195"/>
                    <a:pt x="33" y="195"/>
                    <a:pt x="33" y="195"/>
                  </a:cubicBezTo>
                  <a:cubicBezTo>
                    <a:pt x="32" y="196"/>
                    <a:pt x="29" y="197"/>
                    <a:pt x="27" y="197"/>
                  </a:cubicBezTo>
                  <a:cubicBezTo>
                    <a:pt x="25" y="196"/>
                    <a:pt x="23" y="194"/>
                    <a:pt x="23" y="192"/>
                  </a:cubicBezTo>
                  <a:cubicBezTo>
                    <a:pt x="0" y="6"/>
                    <a:pt x="0" y="6"/>
                    <a:pt x="0" y="6"/>
                  </a:cubicBezTo>
                  <a:cubicBezTo>
                    <a:pt x="0" y="4"/>
                    <a:pt x="1" y="1"/>
                    <a:pt x="3" y="0"/>
                  </a:cubicBezTo>
                  <a:cubicBezTo>
                    <a:pt x="4" y="0"/>
                    <a:pt x="5" y="0"/>
                    <a:pt x="6" y="0"/>
                  </a:cubicBezTo>
                  <a:close/>
                  <a:moveTo>
                    <a:pt x="133" y="129"/>
                  </a:moveTo>
                  <a:cubicBezTo>
                    <a:pt x="14" y="21"/>
                    <a:pt x="14" y="21"/>
                    <a:pt x="14" y="21"/>
                  </a:cubicBezTo>
                  <a:cubicBezTo>
                    <a:pt x="32" y="181"/>
                    <a:pt x="32" y="181"/>
                    <a:pt x="32" y="181"/>
                  </a:cubicBezTo>
                  <a:cubicBezTo>
                    <a:pt x="61" y="142"/>
                    <a:pt x="61" y="142"/>
                    <a:pt x="61" y="142"/>
                  </a:cubicBezTo>
                  <a:cubicBezTo>
                    <a:pt x="63" y="140"/>
                    <a:pt x="64" y="138"/>
                    <a:pt x="66" y="139"/>
                  </a:cubicBezTo>
                  <a:cubicBezTo>
                    <a:pt x="69" y="139"/>
                    <a:pt x="69" y="140"/>
                    <a:pt x="70" y="142"/>
                  </a:cubicBezTo>
                  <a:cubicBezTo>
                    <a:pt x="72" y="148"/>
                    <a:pt x="79" y="160"/>
                    <a:pt x="82" y="165"/>
                  </a:cubicBezTo>
                  <a:cubicBezTo>
                    <a:pt x="164" y="327"/>
                    <a:pt x="340" y="423"/>
                    <a:pt x="535" y="414"/>
                  </a:cubicBezTo>
                  <a:cubicBezTo>
                    <a:pt x="572" y="413"/>
                    <a:pt x="610" y="407"/>
                    <a:pt x="647" y="398"/>
                  </a:cubicBezTo>
                  <a:cubicBezTo>
                    <a:pt x="648" y="398"/>
                    <a:pt x="650" y="398"/>
                    <a:pt x="651" y="399"/>
                  </a:cubicBezTo>
                  <a:cubicBezTo>
                    <a:pt x="653" y="400"/>
                    <a:pt x="654" y="401"/>
                    <a:pt x="654" y="403"/>
                  </a:cubicBezTo>
                  <a:cubicBezTo>
                    <a:pt x="676" y="560"/>
                    <a:pt x="812" y="673"/>
                    <a:pt x="970" y="666"/>
                  </a:cubicBezTo>
                  <a:cubicBezTo>
                    <a:pt x="1139" y="659"/>
                    <a:pt x="1270" y="516"/>
                    <a:pt x="1263" y="348"/>
                  </a:cubicBezTo>
                  <a:cubicBezTo>
                    <a:pt x="1257" y="212"/>
                    <a:pt x="1161" y="95"/>
                    <a:pt x="1030" y="63"/>
                  </a:cubicBezTo>
                  <a:cubicBezTo>
                    <a:pt x="1029" y="63"/>
                    <a:pt x="1029" y="62"/>
                    <a:pt x="1028" y="62"/>
                  </a:cubicBezTo>
                  <a:cubicBezTo>
                    <a:pt x="1022" y="61"/>
                    <a:pt x="1015" y="59"/>
                    <a:pt x="1009" y="58"/>
                  </a:cubicBezTo>
                  <a:cubicBezTo>
                    <a:pt x="959" y="169"/>
                    <a:pt x="870" y="260"/>
                    <a:pt x="759" y="317"/>
                  </a:cubicBezTo>
                  <a:cubicBezTo>
                    <a:pt x="718" y="338"/>
                    <a:pt x="681" y="353"/>
                    <a:pt x="647" y="362"/>
                  </a:cubicBezTo>
                  <a:cubicBezTo>
                    <a:pt x="646" y="363"/>
                    <a:pt x="645" y="363"/>
                    <a:pt x="644" y="363"/>
                  </a:cubicBezTo>
                  <a:cubicBezTo>
                    <a:pt x="644" y="363"/>
                    <a:pt x="644" y="363"/>
                    <a:pt x="644" y="363"/>
                  </a:cubicBezTo>
                  <a:cubicBezTo>
                    <a:pt x="603" y="373"/>
                    <a:pt x="562" y="380"/>
                    <a:pt x="521" y="381"/>
                  </a:cubicBezTo>
                  <a:cubicBezTo>
                    <a:pt x="429" y="385"/>
                    <a:pt x="340" y="366"/>
                    <a:pt x="263" y="325"/>
                  </a:cubicBezTo>
                  <a:cubicBezTo>
                    <a:pt x="183" y="283"/>
                    <a:pt x="119" y="218"/>
                    <a:pt x="76" y="139"/>
                  </a:cubicBezTo>
                  <a:cubicBezTo>
                    <a:pt x="75" y="137"/>
                    <a:pt x="74" y="136"/>
                    <a:pt x="75" y="134"/>
                  </a:cubicBezTo>
                  <a:cubicBezTo>
                    <a:pt x="76" y="132"/>
                    <a:pt x="79" y="132"/>
                    <a:pt x="82" y="132"/>
                  </a:cubicBezTo>
                  <a:lnTo>
                    <a:pt x="133" y="129"/>
                  </a:lnTo>
                  <a:close/>
                </a:path>
              </a:pathLst>
            </a:custGeom>
            <a:solidFill>
              <a:srgbClr val="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sp>
          <p:nvSpPr>
            <p:cNvPr id="38" name="Freeform 22">
              <a:extLst>
                <a:ext uri="{FF2B5EF4-FFF2-40B4-BE49-F238E27FC236}">
                  <a16:creationId xmlns:a16="http://schemas.microsoft.com/office/drawing/2014/main" id="{BEF3711B-E792-9BD0-EA73-80CC8954D883}"/>
                </a:ext>
              </a:extLst>
            </p:cNvPr>
            <p:cNvSpPr/>
            <p:nvPr>
              <p:custDataLst>
                <p:tags r:id="rId16"/>
              </p:custDataLst>
            </p:nvPr>
          </p:nvSpPr>
          <p:spPr bwMode="auto">
            <a:xfrm>
              <a:off x="4507788" y="2755188"/>
              <a:ext cx="1314553" cy="2486077"/>
            </a:xfrm>
            <a:custGeom>
              <a:avLst/>
              <a:gdLst>
                <a:gd name="T0" fmla="*/ 672 w 672"/>
                <a:gd name="T1" fmla="*/ 0 h 1271"/>
                <a:gd name="T2" fmla="*/ 487 w 672"/>
                <a:gd name="T3" fmla="*/ 23 h 1271"/>
                <a:gd name="T4" fmla="*/ 536 w 672"/>
                <a:gd name="T5" fmla="*/ 62 h 1271"/>
                <a:gd name="T6" fmla="*/ 511 w 672"/>
                <a:gd name="T7" fmla="*/ 73 h 1271"/>
                <a:gd name="T8" fmla="*/ 275 w 672"/>
                <a:gd name="T9" fmla="*/ 643 h 1271"/>
                <a:gd name="T10" fmla="*/ 7 w 672"/>
                <a:gd name="T11" fmla="*/ 965 h 1271"/>
                <a:gd name="T12" fmla="*/ 332 w 672"/>
                <a:gd name="T13" fmla="*/ 1263 h 1271"/>
                <a:gd name="T14" fmla="*/ 622 w 672"/>
                <a:gd name="T15" fmla="*/ 1025 h 1271"/>
                <a:gd name="T16" fmla="*/ 622 w 672"/>
                <a:gd name="T17" fmla="*/ 1025 h 1271"/>
                <a:gd name="T18" fmla="*/ 627 w 672"/>
                <a:gd name="T19" fmla="*/ 1000 h 1271"/>
                <a:gd name="T20" fmla="*/ 627 w 672"/>
                <a:gd name="T21" fmla="*/ 1000 h 1271"/>
                <a:gd name="T22" fmla="*/ 627 w 672"/>
                <a:gd name="T23" fmla="*/ 999 h 1271"/>
                <a:gd name="T24" fmla="*/ 366 w 672"/>
                <a:gd name="T25" fmla="*/ 750 h 1271"/>
                <a:gd name="T26" fmla="*/ 322 w 672"/>
                <a:gd name="T27" fmla="*/ 636 h 1271"/>
                <a:gd name="T28" fmla="*/ 541 w 672"/>
                <a:gd name="T29" fmla="*/ 72 h 1271"/>
                <a:gd name="T30" fmla="*/ 545 w 672"/>
                <a:gd name="T31" fmla="*/ 136 h 1271"/>
                <a:gd name="T32" fmla="*/ 672 w 672"/>
                <a:gd name="T33" fmla="*/ 0 h 1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2" h="1271">
                  <a:moveTo>
                    <a:pt x="672" y="0"/>
                  </a:moveTo>
                  <a:cubicBezTo>
                    <a:pt x="487" y="23"/>
                    <a:pt x="487" y="23"/>
                    <a:pt x="487" y="23"/>
                  </a:cubicBezTo>
                  <a:cubicBezTo>
                    <a:pt x="536" y="62"/>
                    <a:pt x="536" y="62"/>
                    <a:pt x="536" y="62"/>
                  </a:cubicBezTo>
                  <a:cubicBezTo>
                    <a:pt x="525" y="67"/>
                    <a:pt x="522" y="68"/>
                    <a:pt x="511" y="73"/>
                  </a:cubicBezTo>
                  <a:cubicBezTo>
                    <a:pt x="309" y="177"/>
                    <a:pt x="217" y="416"/>
                    <a:pt x="275" y="643"/>
                  </a:cubicBezTo>
                  <a:cubicBezTo>
                    <a:pt x="117" y="665"/>
                    <a:pt x="0" y="803"/>
                    <a:pt x="7" y="965"/>
                  </a:cubicBezTo>
                  <a:cubicBezTo>
                    <a:pt x="14" y="1137"/>
                    <a:pt x="159" y="1271"/>
                    <a:pt x="332" y="1263"/>
                  </a:cubicBezTo>
                  <a:cubicBezTo>
                    <a:pt x="474" y="1257"/>
                    <a:pt x="590" y="1157"/>
                    <a:pt x="622" y="1025"/>
                  </a:cubicBezTo>
                  <a:cubicBezTo>
                    <a:pt x="622" y="1025"/>
                    <a:pt x="622" y="1025"/>
                    <a:pt x="622" y="1025"/>
                  </a:cubicBezTo>
                  <a:cubicBezTo>
                    <a:pt x="624" y="1017"/>
                    <a:pt x="626" y="1009"/>
                    <a:pt x="627" y="1000"/>
                  </a:cubicBezTo>
                  <a:cubicBezTo>
                    <a:pt x="627" y="1000"/>
                    <a:pt x="627" y="1000"/>
                    <a:pt x="627" y="1000"/>
                  </a:cubicBezTo>
                  <a:cubicBezTo>
                    <a:pt x="627" y="999"/>
                    <a:pt x="627" y="999"/>
                    <a:pt x="627" y="999"/>
                  </a:cubicBezTo>
                  <a:cubicBezTo>
                    <a:pt x="520" y="952"/>
                    <a:pt x="426" y="866"/>
                    <a:pt x="366" y="750"/>
                  </a:cubicBezTo>
                  <a:cubicBezTo>
                    <a:pt x="331" y="683"/>
                    <a:pt x="322" y="637"/>
                    <a:pt x="322" y="636"/>
                  </a:cubicBezTo>
                  <a:cubicBezTo>
                    <a:pt x="261" y="412"/>
                    <a:pt x="344" y="180"/>
                    <a:pt x="541" y="72"/>
                  </a:cubicBezTo>
                  <a:cubicBezTo>
                    <a:pt x="545" y="136"/>
                    <a:pt x="545" y="136"/>
                    <a:pt x="545" y="136"/>
                  </a:cubicBezTo>
                  <a:cubicBezTo>
                    <a:pt x="672" y="0"/>
                    <a:pt x="672" y="0"/>
                    <a:pt x="672" y="0"/>
                  </a:cubicBezTo>
                </a:path>
              </a:pathLst>
            </a:custGeom>
            <a:solidFill>
              <a:srgbClr val="DBBE89">
                <a:lumMod val="75000"/>
              </a:srgbClr>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cs typeface="+mn-ea"/>
                <a:sym typeface="+mn-lt"/>
              </a:endParaRPr>
            </a:p>
          </p:txBody>
        </p:sp>
        <p:sp>
          <p:nvSpPr>
            <p:cNvPr id="39" name="Freeform 23">
              <a:extLst>
                <a:ext uri="{FF2B5EF4-FFF2-40B4-BE49-F238E27FC236}">
                  <a16:creationId xmlns:a16="http://schemas.microsoft.com/office/drawing/2014/main" id="{67B66073-A192-4634-C06E-9DA9B0C38C7B}"/>
                </a:ext>
              </a:extLst>
            </p:cNvPr>
            <p:cNvSpPr>
              <a:spLocks noEditPoints="1"/>
            </p:cNvSpPr>
            <p:nvPr>
              <p:custDataLst>
                <p:tags r:id="rId17"/>
              </p:custDataLst>
            </p:nvPr>
          </p:nvSpPr>
          <p:spPr bwMode="auto">
            <a:xfrm>
              <a:off x="4502001" y="2743614"/>
              <a:ext cx="1331915" cy="2509226"/>
            </a:xfrm>
            <a:custGeom>
              <a:avLst/>
              <a:gdLst>
                <a:gd name="T0" fmla="*/ 681 w 681"/>
                <a:gd name="T1" fmla="*/ 6 h 1283"/>
                <a:gd name="T2" fmla="*/ 680 w 681"/>
                <a:gd name="T3" fmla="*/ 10 h 1283"/>
                <a:gd name="T4" fmla="*/ 552 w 681"/>
                <a:gd name="T5" fmla="*/ 146 h 1283"/>
                <a:gd name="T6" fmla="*/ 546 w 681"/>
                <a:gd name="T7" fmla="*/ 148 h 1283"/>
                <a:gd name="T8" fmla="*/ 542 w 681"/>
                <a:gd name="T9" fmla="*/ 143 h 1283"/>
                <a:gd name="T10" fmla="*/ 539 w 681"/>
                <a:gd name="T11" fmla="*/ 90 h 1283"/>
                <a:gd name="T12" fmla="*/ 312 w 681"/>
                <a:gd name="T13" fmla="*/ 521 h 1283"/>
                <a:gd name="T14" fmla="*/ 330 w 681"/>
                <a:gd name="T15" fmla="*/ 641 h 1283"/>
                <a:gd name="T16" fmla="*/ 331 w 681"/>
                <a:gd name="T17" fmla="*/ 643 h 1283"/>
                <a:gd name="T18" fmla="*/ 331 w 681"/>
                <a:gd name="T19" fmla="*/ 643 h 1283"/>
                <a:gd name="T20" fmla="*/ 331 w 681"/>
                <a:gd name="T21" fmla="*/ 645 h 1283"/>
                <a:gd name="T22" fmla="*/ 331 w 681"/>
                <a:gd name="T23" fmla="*/ 645 h 1283"/>
                <a:gd name="T24" fmla="*/ 331 w 681"/>
                <a:gd name="T25" fmla="*/ 646 h 1283"/>
                <a:gd name="T26" fmla="*/ 375 w 681"/>
                <a:gd name="T27" fmla="*/ 753 h 1283"/>
                <a:gd name="T28" fmla="*/ 632 w 681"/>
                <a:gd name="T29" fmla="*/ 1000 h 1283"/>
                <a:gd name="T30" fmla="*/ 636 w 681"/>
                <a:gd name="T31" fmla="*/ 1006 h 1283"/>
                <a:gd name="T32" fmla="*/ 636 w 681"/>
                <a:gd name="T33" fmla="*/ 1007 h 1283"/>
                <a:gd name="T34" fmla="*/ 631 w 681"/>
                <a:gd name="T35" fmla="*/ 1032 h 1283"/>
                <a:gd name="T36" fmla="*/ 630 w 681"/>
                <a:gd name="T37" fmla="*/ 1034 h 1283"/>
                <a:gd name="T38" fmla="*/ 335 w 681"/>
                <a:gd name="T39" fmla="*/ 1275 h 1283"/>
                <a:gd name="T40" fmla="*/ 4 w 681"/>
                <a:gd name="T41" fmla="*/ 971 h 1283"/>
                <a:gd name="T42" fmla="*/ 78 w 681"/>
                <a:gd name="T43" fmla="*/ 753 h 1283"/>
                <a:gd name="T44" fmla="*/ 270 w 681"/>
                <a:gd name="T45" fmla="*/ 644 h 1283"/>
                <a:gd name="T46" fmla="*/ 255 w 681"/>
                <a:gd name="T47" fmla="*/ 536 h 1283"/>
                <a:gd name="T48" fmla="*/ 315 w 681"/>
                <a:gd name="T49" fmla="*/ 266 h 1283"/>
                <a:gd name="T50" fmla="*/ 510 w 681"/>
                <a:gd name="T51" fmla="*/ 73 h 1283"/>
                <a:gd name="T52" fmla="*/ 520 w 681"/>
                <a:gd name="T53" fmla="*/ 68 h 1283"/>
                <a:gd name="T54" fmla="*/ 525 w 681"/>
                <a:gd name="T55" fmla="*/ 65 h 1283"/>
                <a:gd name="T56" fmla="*/ 486 w 681"/>
                <a:gd name="T57" fmla="*/ 33 h 1283"/>
                <a:gd name="T58" fmla="*/ 484 w 681"/>
                <a:gd name="T59" fmla="*/ 27 h 1283"/>
                <a:gd name="T60" fmla="*/ 489 w 681"/>
                <a:gd name="T61" fmla="*/ 23 h 1283"/>
                <a:gd name="T62" fmla="*/ 674 w 681"/>
                <a:gd name="T63" fmla="*/ 0 h 1283"/>
                <a:gd name="T64" fmla="*/ 680 w 681"/>
                <a:gd name="T65" fmla="*/ 3 h 1283"/>
                <a:gd name="T66" fmla="*/ 681 w 681"/>
                <a:gd name="T67" fmla="*/ 6 h 1283"/>
                <a:gd name="T68" fmla="*/ 551 w 681"/>
                <a:gd name="T69" fmla="*/ 133 h 1283"/>
                <a:gd name="T70" fmla="*/ 659 w 681"/>
                <a:gd name="T71" fmla="*/ 14 h 1283"/>
                <a:gd name="T72" fmla="*/ 500 w 681"/>
                <a:gd name="T73" fmla="*/ 32 h 1283"/>
                <a:gd name="T74" fmla="*/ 539 w 681"/>
                <a:gd name="T75" fmla="*/ 61 h 1283"/>
                <a:gd name="T76" fmla="*/ 542 w 681"/>
                <a:gd name="T77" fmla="*/ 67 h 1283"/>
                <a:gd name="T78" fmla="*/ 539 w 681"/>
                <a:gd name="T79" fmla="*/ 70 h 1283"/>
                <a:gd name="T80" fmla="*/ 516 w 681"/>
                <a:gd name="T81" fmla="*/ 82 h 1283"/>
                <a:gd name="T82" fmla="*/ 267 w 681"/>
                <a:gd name="T83" fmla="*/ 535 h 1283"/>
                <a:gd name="T84" fmla="*/ 283 w 681"/>
                <a:gd name="T85" fmla="*/ 647 h 1283"/>
                <a:gd name="T86" fmla="*/ 283 w 681"/>
                <a:gd name="T87" fmla="*/ 652 h 1283"/>
                <a:gd name="T88" fmla="*/ 278 w 681"/>
                <a:gd name="T89" fmla="*/ 654 h 1283"/>
                <a:gd name="T90" fmla="*/ 16 w 681"/>
                <a:gd name="T91" fmla="*/ 970 h 1283"/>
                <a:gd name="T92" fmla="*/ 334 w 681"/>
                <a:gd name="T93" fmla="*/ 1263 h 1283"/>
                <a:gd name="T94" fmla="*/ 619 w 681"/>
                <a:gd name="T95" fmla="*/ 1030 h 1283"/>
                <a:gd name="T96" fmla="*/ 620 w 681"/>
                <a:gd name="T97" fmla="*/ 1028 h 1283"/>
                <a:gd name="T98" fmla="*/ 623 w 681"/>
                <a:gd name="T99" fmla="*/ 1009 h 1283"/>
                <a:gd name="T100" fmla="*/ 364 w 681"/>
                <a:gd name="T101" fmla="*/ 759 h 1283"/>
                <a:gd name="T102" fmla="*/ 319 w 681"/>
                <a:gd name="T103" fmla="*/ 648 h 1283"/>
                <a:gd name="T104" fmla="*/ 319 w 681"/>
                <a:gd name="T105" fmla="*/ 644 h 1283"/>
                <a:gd name="T106" fmla="*/ 319 w 681"/>
                <a:gd name="T107" fmla="*/ 644 h 1283"/>
                <a:gd name="T108" fmla="*/ 300 w 681"/>
                <a:gd name="T109" fmla="*/ 521 h 1283"/>
                <a:gd name="T110" fmla="*/ 356 w 681"/>
                <a:gd name="T111" fmla="*/ 263 h 1283"/>
                <a:gd name="T112" fmla="*/ 542 w 681"/>
                <a:gd name="T113" fmla="*/ 76 h 1283"/>
                <a:gd name="T114" fmla="*/ 547 w 681"/>
                <a:gd name="T115" fmla="*/ 75 h 1283"/>
                <a:gd name="T116" fmla="*/ 549 w 681"/>
                <a:gd name="T117" fmla="*/ 82 h 1283"/>
                <a:gd name="T118" fmla="*/ 551 w 681"/>
                <a:gd name="T119" fmla="*/ 133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81" h="1283">
                  <a:moveTo>
                    <a:pt x="681" y="6"/>
                  </a:moveTo>
                  <a:cubicBezTo>
                    <a:pt x="681" y="7"/>
                    <a:pt x="681" y="9"/>
                    <a:pt x="680" y="10"/>
                  </a:cubicBezTo>
                  <a:cubicBezTo>
                    <a:pt x="552" y="146"/>
                    <a:pt x="552" y="146"/>
                    <a:pt x="552" y="146"/>
                  </a:cubicBezTo>
                  <a:cubicBezTo>
                    <a:pt x="551" y="148"/>
                    <a:pt x="548" y="149"/>
                    <a:pt x="546" y="148"/>
                  </a:cubicBezTo>
                  <a:cubicBezTo>
                    <a:pt x="543" y="147"/>
                    <a:pt x="542" y="145"/>
                    <a:pt x="542" y="143"/>
                  </a:cubicBezTo>
                  <a:cubicBezTo>
                    <a:pt x="539" y="90"/>
                    <a:pt x="539" y="90"/>
                    <a:pt x="539" y="90"/>
                  </a:cubicBezTo>
                  <a:cubicBezTo>
                    <a:pt x="391" y="175"/>
                    <a:pt x="304" y="339"/>
                    <a:pt x="312" y="521"/>
                  </a:cubicBezTo>
                  <a:cubicBezTo>
                    <a:pt x="313" y="561"/>
                    <a:pt x="320" y="601"/>
                    <a:pt x="330" y="641"/>
                  </a:cubicBezTo>
                  <a:cubicBezTo>
                    <a:pt x="331" y="642"/>
                    <a:pt x="331" y="642"/>
                    <a:pt x="331" y="643"/>
                  </a:cubicBezTo>
                  <a:cubicBezTo>
                    <a:pt x="331" y="643"/>
                    <a:pt x="331" y="643"/>
                    <a:pt x="331" y="643"/>
                  </a:cubicBezTo>
                  <a:cubicBezTo>
                    <a:pt x="331" y="644"/>
                    <a:pt x="331" y="644"/>
                    <a:pt x="331" y="645"/>
                  </a:cubicBezTo>
                  <a:cubicBezTo>
                    <a:pt x="331" y="645"/>
                    <a:pt x="331" y="645"/>
                    <a:pt x="331" y="645"/>
                  </a:cubicBezTo>
                  <a:cubicBezTo>
                    <a:pt x="332" y="646"/>
                    <a:pt x="331" y="646"/>
                    <a:pt x="331" y="646"/>
                  </a:cubicBezTo>
                  <a:cubicBezTo>
                    <a:pt x="340" y="679"/>
                    <a:pt x="355" y="714"/>
                    <a:pt x="375" y="753"/>
                  </a:cubicBezTo>
                  <a:cubicBezTo>
                    <a:pt x="431" y="864"/>
                    <a:pt x="523" y="951"/>
                    <a:pt x="632" y="1000"/>
                  </a:cubicBezTo>
                  <a:cubicBezTo>
                    <a:pt x="635" y="1001"/>
                    <a:pt x="636" y="1003"/>
                    <a:pt x="636" y="1006"/>
                  </a:cubicBezTo>
                  <a:cubicBezTo>
                    <a:pt x="636" y="1006"/>
                    <a:pt x="636" y="1007"/>
                    <a:pt x="636" y="1007"/>
                  </a:cubicBezTo>
                  <a:cubicBezTo>
                    <a:pt x="635" y="1015"/>
                    <a:pt x="633" y="1024"/>
                    <a:pt x="631" y="1032"/>
                  </a:cubicBezTo>
                  <a:cubicBezTo>
                    <a:pt x="631" y="1033"/>
                    <a:pt x="631" y="1033"/>
                    <a:pt x="630" y="1034"/>
                  </a:cubicBezTo>
                  <a:cubicBezTo>
                    <a:pt x="597" y="1170"/>
                    <a:pt x="475" y="1269"/>
                    <a:pt x="335" y="1275"/>
                  </a:cubicBezTo>
                  <a:cubicBezTo>
                    <a:pt x="160" y="1283"/>
                    <a:pt x="11" y="1146"/>
                    <a:pt x="4" y="971"/>
                  </a:cubicBezTo>
                  <a:cubicBezTo>
                    <a:pt x="0" y="892"/>
                    <a:pt x="27" y="814"/>
                    <a:pt x="78" y="753"/>
                  </a:cubicBezTo>
                  <a:cubicBezTo>
                    <a:pt x="127" y="695"/>
                    <a:pt x="195" y="656"/>
                    <a:pt x="270" y="644"/>
                  </a:cubicBezTo>
                  <a:cubicBezTo>
                    <a:pt x="262" y="608"/>
                    <a:pt x="256" y="572"/>
                    <a:pt x="255" y="536"/>
                  </a:cubicBezTo>
                  <a:cubicBezTo>
                    <a:pt x="251" y="440"/>
                    <a:pt x="272" y="347"/>
                    <a:pt x="315" y="266"/>
                  </a:cubicBezTo>
                  <a:cubicBezTo>
                    <a:pt x="360" y="182"/>
                    <a:pt x="428" y="116"/>
                    <a:pt x="510" y="73"/>
                  </a:cubicBezTo>
                  <a:cubicBezTo>
                    <a:pt x="515" y="71"/>
                    <a:pt x="517" y="69"/>
                    <a:pt x="520" y="68"/>
                  </a:cubicBezTo>
                  <a:cubicBezTo>
                    <a:pt x="522" y="67"/>
                    <a:pt x="523" y="66"/>
                    <a:pt x="525" y="65"/>
                  </a:cubicBezTo>
                  <a:cubicBezTo>
                    <a:pt x="486" y="33"/>
                    <a:pt x="486" y="33"/>
                    <a:pt x="486" y="33"/>
                  </a:cubicBezTo>
                  <a:cubicBezTo>
                    <a:pt x="484" y="32"/>
                    <a:pt x="484" y="29"/>
                    <a:pt x="484" y="27"/>
                  </a:cubicBezTo>
                  <a:cubicBezTo>
                    <a:pt x="485" y="25"/>
                    <a:pt x="487" y="23"/>
                    <a:pt x="489" y="23"/>
                  </a:cubicBezTo>
                  <a:cubicBezTo>
                    <a:pt x="674" y="0"/>
                    <a:pt x="674" y="0"/>
                    <a:pt x="674" y="0"/>
                  </a:cubicBezTo>
                  <a:cubicBezTo>
                    <a:pt x="677" y="0"/>
                    <a:pt x="679" y="1"/>
                    <a:pt x="680" y="3"/>
                  </a:cubicBezTo>
                  <a:cubicBezTo>
                    <a:pt x="681" y="4"/>
                    <a:pt x="681" y="5"/>
                    <a:pt x="681" y="6"/>
                  </a:cubicBezTo>
                  <a:close/>
                  <a:moveTo>
                    <a:pt x="551" y="133"/>
                  </a:moveTo>
                  <a:cubicBezTo>
                    <a:pt x="659" y="14"/>
                    <a:pt x="659" y="14"/>
                    <a:pt x="659" y="14"/>
                  </a:cubicBezTo>
                  <a:cubicBezTo>
                    <a:pt x="500" y="32"/>
                    <a:pt x="500" y="32"/>
                    <a:pt x="500" y="32"/>
                  </a:cubicBezTo>
                  <a:cubicBezTo>
                    <a:pt x="539" y="61"/>
                    <a:pt x="539" y="61"/>
                    <a:pt x="539" y="61"/>
                  </a:cubicBezTo>
                  <a:cubicBezTo>
                    <a:pt x="541" y="63"/>
                    <a:pt x="543" y="64"/>
                    <a:pt x="542" y="67"/>
                  </a:cubicBezTo>
                  <a:cubicBezTo>
                    <a:pt x="542" y="69"/>
                    <a:pt x="541" y="69"/>
                    <a:pt x="539" y="70"/>
                  </a:cubicBezTo>
                  <a:cubicBezTo>
                    <a:pt x="533" y="72"/>
                    <a:pt x="521" y="79"/>
                    <a:pt x="516" y="82"/>
                  </a:cubicBezTo>
                  <a:cubicBezTo>
                    <a:pt x="354" y="165"/>
                    <a:pt x="259" y="340"/>
                    <a:pt x="267" y="535"/>
                  </a:cubicBezTo>
                  <a:cubicBezTo>
                    <a:pt x="268" y="573"/>
                    <a:pt x="274" y="610"/>
                    <a:pt x="283" y="647"/>
                  </a:cubicBezTo>
                  <a:cubicBezTo>
                    <a:pt x="284" y="649"/>
                    <a:pt x="284" y="650"/>
                    <a:pt x="283" y="652"/>
                  </a:cubicBezTo>
                  <a:cubicBezTo>
                    <a:pt x="282" y="653"/>
                    <a:pt x="280" y="654"/>
                    <a:pt x="278" y="654"/>
                  </a:cubicBezTo>
                  <a:cubicBezTo>
                    <a:pt x="122" y="676"/>
                    <a:pt x="9" y="812"/>
                    <a:pt x="16" y="970"/>
                  </a:cubicBezTo>
                  <a:cubicBezTo>
                    <a:pt x="23" y="1139"/>
                    <a:pt x="166" y="1271"/>
                    <a:pt x="334" y="1263"/>
                  </a:cubicBezTo>
                  <a:cubicBezTo>
                    <a:pt x="470" y="1258"/>
                    <a:pt x="587" y="1161"/>
                    <a:pt x="619" y="1030"/>
                  </a:cubicBezTo>
                  <a:cubicBezTo>
                    <a:pt x="619" y="1029"/>
                    <a:pt x="619" y="1029"/>
                    <a:pt x="620" y="1028"/>
                  </a:cubicBezTo>
                  <a:cubicBezTo>
                    <a:pt x="621" y="1022"/>
                    <a:pt x="622" y="1015"/>
                    <a:pt x="623" y="1009"/>
                  </a:cubicBezTo>
                  <a:cubicBezTo>
                    <a:pt x="513" y="959"/>
                    <a:pt x="421" y="870"/>
                    <a:pt x="364" y="759"/>
                  </a:cubicBezTo>
                  <a:cubicBezTo>
                    <a:pt x="343" y="718"/>
                    <a:pt x="328" y="682"/>
                    <a:pt x="319" y="648"/>
                  </a:cubicBezTo>
                  <a:cubicBezTo>
                    <a:pt x="319" y="647"/>
                    <a:pt x="319" y="645"/>
                    <a:pt x="319" y="644"/>
                  </a:cubicBezTo>
                  <a:cubicBezTo>
                    <a:pt x="319" y="644"/>
                    <a:pt x="319" y="644"/>
                    <a:pt x="319" y="644"/>
                  </a:cubicBezTo>
                  <a:cubicBezTo>
                    <a:pt x="308" y="604"/>
                    <a:pt x="302" y="562"/>
                    <a:pt x="300" y="521"/>
                  </a:cubicBezTo>
                  <a:cubicBezTo>
                    <a:pt x="296" y="430"/>
                    <a:pt x="315" y="340"/>
                    <a:pt x="356" y="263"/>
                  </a:cubicBezTo>
                  <a:cubicBezTo>
                    <a:pt x="398" y="183"/>
                    <a:pt x="463" y="119"/>
                    <a:pt x="542" y="76"/>
                  </a:cubicBezTo>
                  <a:cubicBezTo>
                    <a:pt x="544" y="75"/>
                    <a:pt x="545" y="74"/>
                    <a:pt x="547" y="75"/>
                  </a:cubicBezTo>
                  <a:cubicBezTo>
                    <a:pt x="549" y="76"/>
                    <a:pt x="549" y="80"/>
                    <a:pt x="549" y="82"/>
                  </a:cubicBezTo>
                  <a:lnTo>
                    <a:pt x="551" y="133"/>
                  </a:lnTo>
                  <a:close/>
                </a:path>
              </a:pathLst>
            </a:custGeom>
            <a:solidFill>
              <a:srgbClr val="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cs typeface="+mn-ea"/>
                <a:sym typeface="+mn-lt"/>
              </a:endParaRPr>
            </a:p>
          </p:txBody>
        </p:sp>
        <p:sp>
          <p:nvSpPr>
            <p:cNvPr id="40" name="AutoShape 123">
              <a:extLst>
                <a:ext uri="{FF2B5EF4-FFF2-40B4-BE49-F238E27FC236}">
                  <a16:creationId xmlns:a16="http://schemas.microsoft.com/office/drawing/2014/main" id="{A4E329D3-F275-4F3F-07B7-EE11E00EF26B}"/>
                </a:ext>
              </a:extLst>
            </p:cNvPr>
            <p:cNvSpPr>
              <a:spLocks noChangeAspect="1"/>
            </p:cNvSpPr>
            <p:nvPr>
              <p:custDataLst>
                <p:tags r:id="rId18"/>
              </p:custDataLst>
            </p:nvPr>
          </p:nvSpPr>
          <p:spPr bwMode="auto">
            <a:xfrm>
              <a:off x="5925923" y="3232804"/>
              <a:ext cx="384799" cy="423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p:spPr>
          <p:txBody>
            <a:bodyPr lIns="50789" tIns="50789" rIns="50789" bIns="50789"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0000"/>
                </a:solidFill>
                <a:effectLst>
                  <a:outerShdw blurRad="38100" dist="38100" dir="2700000" algn="tl">
                    <a:srgbClr val="000000"/>
                  </a:outerShdw>
                </a:effectLst>
                <a:uLnTx/>
                <a:uFillTx/>
                <a:cs typeface="+mn-ea"/>
                <a:sym typeface="+mn-lt"/>
              </a:endParaRPr>
            </a:p>
          </p:txBody>
        </p:sp>
        <p:sp>
          <p:nvSpPr>
            <p:cNvPr id="41" name="TextBox 30">
              <a:extLst>
                <a:ext uri="{FF2B5EF4-FFF2-40B4-BE49-F238E27FC236}">
                  <a16:creationId xmlns:a16="http://schemas.microsoft.com/office/drawing/2014/main" id="{78D8DA9F-286F-A0B0-02CB-9D1E59B5D073}"/>
                </a:ext>
              </a:extLst>
            </p:cNvPr>
            <p:cNvSpPr txBox="1"/>
            <p:nvPr>
              <p:custDataLst>
                <p:tags r:id="rId19"/>
              </p:custDataLst>
            </p:nvPr>
          </p:nvSpPr>
          <p:spPr>
            <a:xfrm>
              <a:off x="5638865" y="3673198"/>
              <a:ext cx="1113998" cy="30645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cs typeface="+mn-ea"/>
                  <a:sym typeface="+mn-lt"/>
                </a:rPr>
                <a:t>SUCCESS</a:t>
              </a:r>
            </a:p>
          </p:txBody>
        </p:sp>
        <p:sp>
          <p:nvSpPr>
            <p:cNvPr id="42" name="Freeform 237">
              <a:extLst>
                <a:ext uri="{FF2B5EF4-FFF2-40B4-BE49-F238E27FC236}">
                  <a16:creationId xmlns:a16="http://schemas.microsoft.com/office/drawing/2014/main" id="{D775C09E-CF24-0CA5-02B7-ED156E4A3331}"/>
                </a:ext>
              </a:extLst>
            </p:cNvPr>
            <p:cNvSpPr>
              <a:spLocks noChangeAspect="1" noChangeArrowheads="1"/>
            </p:cNvSpPr>
            <p:nvPr>
              <p:custDataLst>
                <p:tags r:id="rId20"/>
              </p:custDataLst>
            </p:nvPr>
          </p:nvSpPr>
          <p:spPr bwMode="auto">
            <a:xfrm>
              <a:off x="4844651" y="2240778"/>
              <a:ext cx="426117" cy="313034"/>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rgbClr val="FFFFFF">
                <a:lumMod val="95000"/>
              </a:srgbClr>
            </a:solidFill>
            <a:ln>
              <a:noFill/>
            </a:ln>
            <a:effectLst/>
          </p:spPr>
          <p:txBody>
            <a:bodyPr wrap="none" lIns="121893" tIns="60946" rIns="121893" bIns="60946"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cs typeface="+mn-ea"/>
                <a:sym typeface="+mn-lt"/>
              </a:endParaRPr>
            </a:p>
          </p:txBody>
        </p:sp>
        <p:sp>
          <p:nvSpPr>
            <p:cNvPr id="43" name="Freeform 290">
              <a:extLst>
                <a:ext uri="{FF2B5EF4-FFF2-40B4-BE49-F238E27FC236}">
                  <a16:creationId xmlns:a16="http://schemas.microsoft.com/office/drawing/2014/main" id="{A41651D8-5AEB-E741-83F0-0B49E5ED1CEA}"/>
                </a:ext>
              </a:extLst>
            </p:cNvPr>
            <p:cNvSpPr>
              <a:spLocks noChangeAspect="1" noChangeArrowheads="1"/>
            </p:cNvSpPr>
            <p:nvPr>
              <p:custDataLst>
                <p:tags r:id="rId21"/>
              </p:custDataLst>
            </p:nvPr>
          </p:nvSpPr>
          <p:spPr bwMode="auto">
            <a:xfrm>
              <a:off x="7029692" y="2245776"/>
              <a:ext cx="506529" cy="392325"/>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rgbClr val="FFFFFF">
                <a:lumMod val="95000"/>
              </a:srgbClr>
            </a:solidFill>
            <a:ln>
              <a:noFill/>
            </a:ln>
            <a:effectLst/>
          </p:spPr>
          <p:txBody>
            <a:bodyPr wrap="none" lIns="182843" tIns="91422" rIns="182843" bIns="9142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cs typeface="+mn-ea"/>
                <a:sym typeface="+mn-lt"/>
              </a:endParaRPr>
            </a:p>
          </p:txBody>
        </p:sp>
        <p:sp>
          <p:nvSpPr>
            <p:cNvPr id="44" name="Freeform 417">
              <a:extLst>
                <a:ext uri="{FF2B5EF4-FFF2-40B4-BE49-F238E27FC236}">
                  <a16:creationId xmlns:a16="http://schemas.microsoft.com/office/drawing/2014/main" id="{0773DA84-D74A-3D84-4616-1FF299C847A4}"/>
                </a:ext>
              </a:extLst>
            </p:cNvPr>
            <p:cNvSpPr>
              <a:spLocks noChangeAspect="1" noChangeArrowheads="1"/>
            </p:cNvSpPr>
            <p:nvPr>
              <p:custDataLst>
                <p:tags r:id="rId22"/>
              </p:custDataLst>
            </p:nvPr>
          </p:nvSpPr>
          <p:spPr bwMode="auto">
            <a:xfrm>
              <a:off x="7029692" y="4417164"/>
              <a:ext cx="437908" cy="438023"/>
            </a:xfrm>
            <a:custGeom>
              <a:avLst/>
              <a:gdLst>
                <a:gd name="T0" fmla="*/ 0 w 904"/>
                <a:gd name="T1" fmla="*/ 686 h 904"/>
                <a:gd name="T2" fmla="*/ 218 w 904"/>
                <a:gd name="T3" fmla="*/ 903 h 904"/>
                <a:gd name="T4" fmla="*/ 0 w 904"/>
                <a:gd name="T5" fmla="*/ 903 h 904"/>
                <a:gd name="T6" fmla="*/ 0 w 904"/>
                <a:gd name="T7" fmla="*/ 686 h 904"/>
                <a:gd name="T8" fmla="*/ 552 w 904"/>
                <a:gd name="T9" fmla="*/ 42 h 904"/>
                <a:gd name="T10" fmla="*/ 627 w 904"/>
                <a:gd name="T11" fmla="*/ 276 h 904"/>
                <a:gd name="T12" fmla="*/ 861 w 904"/>
                <a:gd name="T13" fmla="*/ 351 h 904"/>
                <a:gd name="T14" fmla="*/ 786 w 904"/>
                <a:gd name="T15" fmla="*/ 117 h 904"/>
                <a:gd name="T16" fmla="*/ 552 w 904"/>
                <a:gd name="T17" fmla="*/ 42 h 904"/>
                <a:gd name="T18" fmla="*/ 677 w 904"/>
                <a:gd name="T19" fmla="*/ 385 h 904"/>
                <a:gd name="T20" fmla="*/ 276 w 904"/>
                <a:gd name="T21" fmla="*/ 778 h 904"/>
                <a:gd name="T22" fmla="*/ 360 w 904"/>
                <a:gd name="T23" fmla="*/ 862 h 904"/>
                <a:gd name="T24" fmla="*/ 795 w 904"/>
                <a:gd name="T25" fmla="*/ 427 h 904"/>
                <a:gd name="T26" fmla="*/ 677 w 904"/>
                <a:gd name="T27" fmla="*/ 385 h 904"/>
                <a:gd name="T28" fmla="*/ 594 w 904"/>
                <a:gd name="T29" fmla="*/ 318 h 904"/>
                <a:gd name="T30" fmla="*/ 552 w 904"/>
                <a:gd name="T31" fmla="*/ 276 h 904"/>
                <a:gd name="T32" fmla="*/ 159 w 904"/>
                <a:gd name="T33" fmla="*/ 661 h 904"/>
                <a:gd name="T34" fmla="*/ 243 w 904"/>
                <a:gd name="T35" fmla="*/ 744 h 904"/>
                <a:gd name="T36" fmla="*/ 636 w 904"/>
                <a:gd name="T37" fmla="*/ 351 h 904"/>
                <a:gd name="T38" fmla="*/ 594 w 904"/>
                <a:gd name="T39" fmla="*/ 318 h 904"/>
                <a:gd name="T40" fmla="*/ 477 w 904"/>
                <a:gd name="T41" fmla="*/ 109 h 904"/>
                <a:gd name="T42" fmla="*/ 50 w 904"/>
                <a:gd name="T43" fmla="*/ 544 h 904"/>
                <a:gd name="T44" fmla="*/ 126 w 904"/>
                <a:gd name="T45" fmla="*/ 628 h 904"/>
                <a:gd name="T46" fmla="*/ 519 w 904"/>
                <a:gd name="T47" fmla="*/ 226 h 904"/>
                <a:gd name="T48" fmla="*/ 477 w 904"/>
                <a:gd name="T49" fmla="*/ 109 h 904"/>
                <a:gd name="T50" fmla="*/ 477 w 904"/>
                <a:gd name="T51" fmla="*/ 109 h 904"/>
                <a:gd name="T52" fmla="*/ 477 w 904"/>
                <a:gd name="T53" fmla="*/ 109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904">
                  <a:moveTo>
                    <a:pt x="0" y="686"/>
                  </a:moveTo>
                  <a:cubicBezTo>
                    <a:pt x="218" y="903"/>
                    <a:pt x="218" y="903"/>
                    <a:pt x="218" y="903"/>
                  </a:cubicBezTo>
                  <a:cubicBezTo>
                    <a:pt x="0" y="903"/>
                    <a:pt x="0" y="903"/>
                    <a:pt x="0" y="903"/>
                  </a:cubicBezTo>
                  <a:lnTo>
                    <a:pt x="0" y="686"/>
                  </a:lnTo>
                  <a:close/>
                  <a:moveTo>
                    <a:pt x="552" y="42"/>
                  </a:moveTo>
                  <a:cubicBezTo>
                    <a:pt x="510" y="84"/>
                    <a:pt x="544" y="193"/>
                    <a:pt x="627" y="276"/>
                  </a:cubicBezTo>
                  <a:cubicBezTo>
                    <a:pt x="719" y="360"/>
                    <a:pt x="820" y="393"/>
                    <a:pt x="861" y="351"/>
                  </a:cubicBezTo>
                  <a:cubicBezTo>
                    <a:pt x="903" y="310"/>
                    <a:pt x="870" y="209"/>
                    <a:pt x="786" y="117"/>
                  </a:cubicBezTo>
                  <a:cubicBezTo>
                    <a:pt x="703" y="34"/>
                    <a:pt x="594" y="0"/>
                    <a:pt x="552" y="42"/>
                  </a:cubicBezTo>
                  <a:close/>
                  <a:moveTo>
                    <a:pt x="677" y="385"/>
                  </a:moveTo>
                  <a:cubicBezTo>
                    <a:pt x="276" y="778"/>
                    <a:pt x="276" y="778"/>
                    <a:pt x="276" y="778"/>
                  </a:cubicBezTo>
                  <a:cubicBezTo>
                    <a:pt x="360" y="862"/>
                    <a:pt x="360" y="862"/>
                    <a:pt x="360" y="862"/>
                  </a:cubicBezTo>
                  <a:cubicBezTo>
                    <a:pt x="795" y="427"/>
                    <a:pt x="795" y="427"/>
                    <a:pt x="795" y="427"/>
                  </a:cubicBezTo>
                  <a:cubicBezTo>
                    <a:pt x="753" y="418"/>
                    <a:pt x="719" y="410"/>
                    <a:pt x="677" y="385"/>
                  </a:cubicBezTo>
                  <a:close/>
                  <a:moveTo>
                    <a:pt x="594" y="318"/>
                  </a:moveTo>
                  <a:cubicBezTo>
                    <a:pt x="577" y="301"/>
                    <a:pt x="569" y="285"/>
                    <a:pt x="552" y="276"/>
                  </a:cubicBezTo>
                  <a:cubicBezTo>
                    <a:pt x="159" y="661"/>
                    <a:pt x="159" y="661"/>
                    <a:pt x="159" y="661"/>
                  </a:cubicBezTo>
                  <a:cubicBezTo>
                    <a:pt x="243" y="744"/>
                    <a:pt x="243" y="744"/>
                    <a:pt x="243" y="744"/>
                  </a:cubicBezTo>
                  <a:cubicBezTo>
                    <a:pt x="636" y="351"/>
                    <a:pt x="636" y="351"/>
                    <a:pt x="636" y="351"/>
                  </a:cubicBezTo>
                  <a:cubicBezTo>
                    <a:pt x="619" y="343"/>
                    <a:pt x="602" y="327"/>
                    <a:pt x="594" y="318"/>
                  </a:cubicBezTo>
                  <a:close/>
                  <a:moveTo>
                    <a:pt x="477" y="109"/>
                  </a:moveTo>
                  <a:cubicBezTo>
                    <a:pt x="50" y="544"/>
                    <a:pt x="50" y="544"/>
                    <a:pt x="50" y="544"/>
                  </a:cubicBezTo>
                  <a:cubicBezTo>
                    <a:pt x="126" y="628"/>
                    <a:pt x="126" y="628"/>
                    <a:pt x="126" y="628"/>
                  </a:cubicBezTo>
                  <a:cubicBezTo>
                    <a:pt x="519" y="226"/>
                    <a:pt x="519" y="226"/>
                    <a:pt x="519" y="226"/>
                  </a:cubicBezTo>
                  <a:cubicBezTo>
                    <a:pt x="502" y="184"/>
                    <a:pt x="485" y="151"/>
                    <a:pt x="477" y="109"/>
                  </a:cubicBezTo>
                  <a:close/>
                  <a:moveTo>
                    <a:pt x="477" y="109"/>
                  </a:moveTo>
                  <a:lnTo>
                    <a:pt x="477" y="109"/>
                  </a:lnTo>
                  <a:close/>
                </a:path>
              </a:pathLst>
            </a:custGeom>
            <a:solidFill>
              <a:srgbClr val="FFFFFF">
                <a:lumMod val="95000"/>
              </a:srgbClr>
            </a:solidFill>
            <a:ln>
              <a:noFill/>
            </a:ln>
            <a:effectLst/>
          </p:spPr>
          <p:txBody>
            <a:bodyPr wrap="none" lIns="243785" tIns="121892" rIns="243785" bIns="12189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cs typeface="+mn-ea"/>
                <a:sym typeface="+mn-lt"/>
              </a:endParaRPr>
            </a:p>
          </p:txBody>
        </p:sp>
        <p:sp>
          <p:nvSpPr>
            <p:cNvPr id="45" name="Freeform 526">
              <a:extLst>
                <a:ext uri="{FF2B5EF4-FFF2-40B4-BE49-F238E27FC236}">
                  <a16:creationId xmlns:a16="http://schemas.microsoft.com/office/drawing/2014/main" id="{B38B157A-9BA3-DBF9-6CF0-9DDCF2C21E91}"/>
                </a:ext>
              </a:extLst>
            </p:cNvPr>
            <p:cNvSpPr>
              <a:spLocks noChangeAspect="1" noChangeArrowheads="1"/>
            </p:cNvSpPr>
            <p:nvPr>
              <p:custDataLst>
                <p:tags r:id="rId23"/>
              </p:custDataLst>
            </p:nvPr>
          </p:nvSpPr>
          <p:spPr bwMode="auto">
            <a:xfrm>
              <a:off x="4849940" y="4374817"/>
              <a:ext cx="428027" cy="554878"/>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lumMod val="95000"/>
              </a:srgbClr>
            </a:solidFill>
            <a:ln>
              <a:noFill/>
            </a:ln>
            <a:effectLst/>
          </p:spPr>
          <p:txBody>
            <a:bodyPr wrap="none" lIns="243785" tIns="121892" rIns="243785" bIns="121892"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cs typeface="+mn-ea"/>
                <a:sym typeface="+mn-lt"/>
              </a:endParaRPr>
            </a:p>
          </p:txBody>
        </p:sp>
      </p:grpSp>
      <p:sp>
        <p:nvSpPr>
          <p:cNvPr id="50" name="矩形 49">
            <a:extLst>
              <a:ext uri="{FF2B5EF4-FFF2-40B4-BE49-F238E27FC236}">
                <a16:creationId xmlns:a16="http://schemas.microsoft.com/office/drawing/2014/main" id="{008D4BBC-3DF9-8101-8C67-E994B4775E71}"/>
              </a:ext>
            </a:extLst>
          </p:cNvPr>
          <p:cNvSpPr/>
          <p:nvPr>
            <p:custDataLst>
              <p:tags r:id="rId1"/>
            </p:custDataLst>
          </p:nvPr>
        </p:nvSpPr>
        <p:spPr>
          <a:xfrm>
            <a:off x="1448218" y="1914127"/>
            <a:ext cx="1597545" cy="400101"/>
          </a:xfrm>
          <a:prstGeom prst="rect">
            <a:avLst/>
          </a:prstGeom>
        </p:spPr>
        <p:txBody>
          <a:bodyPr wrap="square" lIns="91431" tIns="45716" rIns="91431" bIns="45716">
            <a:spAutoFit/>
          </a:bodyPr>
          <a:lstStyle/>
          <a:p>
            <a:pPr algn="ctr"/>
            <a:r>
              <a:rPr lang="zh-CN" altLang="en-US" sz="2000" dirty="0">
                <a:solidFill>
                  <a:srgbClr val="000000"/>
                </a:solidFill>
                <a:cs typeface="+mn-ea"/>
                <a:sym typeface="+mn-lt"/>
              </a:rPr>
              <a:t>添加标题</a:t>
            </a:r>
          </a:p>
        </p:txBody>
      </p:sp>
      <p:sp>
        <p:nvSpPr>
          <p:cNvPr id="51" name="矩形 47">
            <a:extLst>
              <a:ext uri="{FF2B5EF4-FFF2-40B4-BE49-F238E27FC236}">
                <a16:creationId xmlns:a16="http://schemas.microsoft.com/office/drawing/2014/main" id="{13513E1C-A8AB-8903-6BC8-CE394A126B47}"/>
              </a:ext>
            </a:extLst>
          </p:cNvPr>
          <p:cNvSpPr>
            <a:spLocks noChangeArrowheads="1"/>
          </p:cNvSpPr>
          <p:nvPr>
            <p:custDataLst>
              <p:tags r:id="rId2"/>
            </p:custDataLst>
          </p:nvPr>
        </p:nvSpPr>
        <p:spPr bwMode="auto">
          <a:xfrm>
            <a:off x="725343" y="2420417"/>
            <a:ext cx="3043295" cy="10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600" dirty="0">
                <a:solidFill>
                  <a:srgbClr val="000000"/>
                </a:solidFill>
                <a:latin typeface="+mn-lt"/>
                <a:ea typeface="+mn-ea"/>
                <a:cs typeface="+mn-ea"/>
                <a:sym typeface="+mn-lt"/>
              </a:rPr>
              <a:t>在此录入上述图表的综合描述说明，在此录入上述图表的综合描述说明，在此录入上述。</a:t>
            </a:r>
          </a:p>
        </p:txBody>
      </p:sp>
      <p:sp>
        <p:nvSpPr>
          <p:cNvPr id="52" name="矩形 51">
            <a:extLst>
              <a:ext uri="{FF2B5EF4-FFF2-40B4-BE49-F238E27FC236}">
                <a16:creationId xmlns:a16="http://schemas.microsoft.com/office/drawing/2014/main" id="{6FC9370E-6C63-A81C-4F40-66D15F4F61A5}"/>
              </a:ext>
            </a:extLst>
          </p:cNvPr>
          <p:cNvSpPr/>
          <p:nvPr>
            <p:custDataLst>
              <p:tags r:id="rId3"/>
            </p:custDataLst>
          </p:nvPr>
        </p:nvSpPr>
        <p:spPr>
          <a:xfrm>
            <a:off x="1448218" y="4098487"/>
            <a:ext cx="1597545" cy="400101"/>
          </a:xfrm>
          <a:prstGeom prst="rect">
            <a:avLst/>
          </a:prstGeom>
        </p:spPr>
        <p:txBody>
          <a:bodyPr wrap="square" lIns="91431" tIns="45716" rIns="91431" bIns="45716">
            <a:spAutoFit/>
          </a:bodyPr>
          <a:lstStyle/>
          <a:p>
            <a:pPr algn="ctr"/>
            <a:r>
              <a:rPr lang="zh-CN" altLang="en-US" sz="2000" dirty="0">
                <a:solidFill>
                  <a:srgbClr val="000000"/>
                </a:solidFill>
                <a:cs typeface="+mn-ea"/>
                <a:sym typeface="+mn-lt"/>
              </a:rPr>
              <a:t>添加标题</a:t>
            </a:r>
          </a:p>
        </p:txBody>
      </p:sp>
      <p:sp>
        <p:nvSpPr>
          <p:cNvPr id="53" name="矩形 47">
            <a:extLst>
              <a:ext uri="{FF2B5EF4-FFF2-40B4-BE49-F238E27FC236}">
                <a16:creationId xmlns:a16="http://schemas.microsoft.com/office/drawing/2014/main" id="{79CEABCA-D7E3-FAEE-CF8E-A2F5E0B77D02}"/>
              </a:ext>
            </a:extLst>
          </p:cNvPr>
          <p:cNvSpPr>
            <a:spLocks noChangeArrowheads="1"/>
          </p:cNvSpPr>
          <p:nvPr>
            <p:custDataLst>
              <p:tags r:id="rId4"/>
            </p:custDataLst>
          </p:nvPr>
        </p:nvSpPr>
        <p:spPr bwMode="auto">
          <a:xfrm>
            <a:off x="725343" y="4603851"/>
            <a:ext cx="3043295" cy="10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600" dirty="0">
                <a:solidFill>
                  <a:srgbClr val="000000"/>
                </a:solidFill>
                <a:latin typeface="+mn-lt"/>
                <a:ea typeface="+mn-ea"/>
                <a:cs typeface="+mn-ea"/>
                <a:sym typeface="+mn-lt"/>
              </a:rPr>
              <a:t>在此录入上述图表的综合描述说明，在此录入上述图表的综合描述说明，在此录入上述。</a:t>
            </a:r>
          </a:p>
        </p:txBody>
      </p:sp>
      <p:sp>
        <p:nvSpPr>
          <p:cNvPr id="54" name="矩形 53">
            <a:extLst>
              <a:ext uri="{FF2B5EF4-FFF2-40B4-BE49-F238E27FC236}">
                <a16:creationId xmlns:a16="http://schemas.microsoft.com/office/drawing/2014/main" id="{DE0E61CD-428C-27FD-4CE4-5FA2B63476BA}"/>
              </a:ext>
            </a:extLst>
          </p:cNvPr>
          <p:cNvSpPr/>
          <p:nvPr>
            <p:custDataLst>
              <p:tags r:id="rId5"/>
            </p:custDataLst>
          </p:nvPr>
        </p:nvSpPr>
        <p:spPr>
          <a:xfrm>
            <a:off x="9146237" y="1914127"/>
            <a:ext cx="1597545" cy="400101"/>
          </a:xfrm>
          <a:prstGeom prst="rect">
            <a:avLst/>
          </a:prstGeom>
        </p:spPr>
        <p:txBody>
          <a:bodyPr wrap="square" lIns="91431" tIns="45716" rIns="91431" bIns="45716">
            <a:spAutoFit/>
          </a:bodyPr>
          <a:lstStyle/>
          <a:p>
            <a:pPr algn="ctr"/>
            <a:r>
              <a:rPr lang="zh-CN" altLang="en-US" sz="2000" dirty="0">
                <a:solidFill>
                  <a:srgbClr val="000000"/>
                </a:solidFill>
                <a:cs typeface="+mn-ea"/>
                <a:sym typeface="+mn-lt"/>
              </a:rPr>
              <a:t>添加标题</a:t>
            </a:r>
          </a:p>
        </p:txBody>
      </p:sp>
      <p:sp>
        <p:nvSpPr>
          <p:cNvPr id="55" name="矩形 47">
            <a:extLst>
              <a:ext uri="{FF2B5EF4-FFF2-40B4-BE49-F238E27FC236}">
                <a16:creationId xmlns:a16="http://schemas.microsoft.com/office/drawing/2014/main" id="{0BA8EBF4-CCA2-7A24-533E-35637C20A7A7}"/>
              </a:ext>
            </a:extLst>
          </p:cNvPr>
          <p:cNvSpPr>
            <a:spLocks noChangeArrowheads="1"/>
          </p:cNvSpPr>
          <p:nvPr>
            <p:custDataLst>
              <p:tags r:id="rId6"/>
            </p:custDataLst>
          </p:nvPr>
        </p:nvSpPr>
        <p:spPr bwMode="auto">
          <a:xfrm>
            <a:off x="8423362" y="2420417"/>
            <a:ext cx="3043295" cy="10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600" dirty="0">
                <a:solidFill>
                  <a:srgbClr val="000000"/>
                </a:solidFill>
                <a:latin typeface="+mn-lt"/>
                <a:ea typeface="+mn-ea"/>
                <a:cs typeface="+mn-ea"/>
                <a:sym typeface="+mn-lt"/>
              </a:rPr>
              <a:t>在此录入上述图表的综合描述说明，在此录入上述图表的综合描述说明，在此录入上述。</a:t>
            </a:r>
          </a:p>
        </p:txBody>
      </p:sp>
      <p:sp>
        <p:nvSpPr>
          <p:cNvPr id="56" name="矩形 55">
            <a:extLst>
              <a:ext uri="{FF2B5EF4-FFF2-40B4-BE49-F238E27FC236}">
                <a16:creationId xmlns:a16="http://schemas.microsoft.com/office/drawing/2014/main" id="{603D9EC1-0A1C-9A5E-B897-27E63AD61D5E}"/>
              </a:ext>
            </a:extLst>
          </p:cNvPr>
          <p:cNvSpPr/>
          <p:nvPr>
            <p:custDataLst>
              <p:tags r:id="rId7"/>
            </p:custDataLst>
          </p:nvPr>
        </p:nvSpPr>
        <p:spPr>
          <a:xfrm>
            <a:off x="9146237" y="4098487"/>
            <a:ext cx="1597545" cy="400101"/>
          </a:xfrm>
          <a:prstGeom prst="rect">
            <a:avLst/>
          </a:prstGeom>
        </p:spPr>
        <p:txBody>
          <a:bodyPr wrap="square" lIns="91431" tIns="45716" rIns="91431" bIns="45716">
            <a:spAutoFit/>
          </a:bodyPr>
          <a:lstStyle/>
          <a:p>
            <a:pPr algn="ctr"/>
            <a:r>
              <a:rPr lang="zh-CN" altLang="en-US" sz="2000" dirty="0">
                <a:solidFill>
                  <a:srgbClr val="000000"/>
                </a:solidFill>
                <a:cs typeface="+mn-ea"/>
                <a:sym typeface="+mn-lt"/>
              </a:rPr>
              <a:t>添加标题</a:t>
            </a:r>
          </a:p>
        </p:txBody>
      </p:sp>
      <p:sp>
        <p:nvSpPr>
          <p:cNvPr id="57" name="矩形 47">
            <a:extLst>
              <a:ext uri="{FF2B5EF4-FFF2-40B4-BE49-F238E27FC236}">
                <a16:creationId xmlns:a16="http://schemas.microsoft.com/office/drawing/2014/main" id="{43D3F8C2-B2F2-9311-4F01-D5322D11095F}"/>
              </a:ext>
            </a:extLst>
          </p:cNvPr>
          <p:cNvSpPr>
            <a:spLocks noChangeArrowheads="1"/>
          </p:cNvSpPr>
          <p:nvPr>
            <p:custDataLst>
              <p:tags r:id="rId8"/>
            </p:custDataLst>
          </p:nvPr>
        </p:nvSpPr>
        <p:spPr bwMode="auto">
          <a:xfrm>
            <a:off x="8423362" y="4603851"/>
            <a:ext cx="3043295" cy="10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Font typeface="Arial" panose="020B0604020202020204" pitchFamily="34" charset="0"/>
              <a:buNone/>
            </a:pPr>
            <a:r>
              <a:rPr lang="zh-CN" altLang="en-US" sz="1600" dirty="0">
                <a:solidFill>
                  <a:srgbClr val="000000"/>
                </a:solidFill>
                <a:latin typeface="+mn-lt"/>
                <a:ea typeface="+mn-ea"/>
                <a:cs typeface="+mn-ea"/>
                <a:sym typeface="+mn-lt"/>
              </a:rPr>
              <a:t>在此录入上述图表的综合描述说明，在此录入上述图表的综合描述说明，在此录入上述。</a:t>
            </a:r>
          </a:p>
        </p:txBody>
      </p:sp>
    </p:spTree>
    <p:extLst>
      <p:ext uri="{BB962C8B-B14F-4D97-AF65-F5344CB8AC3E}">
        <p14:creationId xmlns:p14="http://schemas.microsoft.com/office/powerpoint/2010/main" val="3947957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
          <p:cNvSpPr txBox="1"/>
          <p:nvPr/>
        </p:nvSpPr>
        <p:spPr>
          <a:xfrm>
            <a:off x="3902542" y="4707471"/>
            <a:ext cx="4905177" cy="684795"/>
          </a:xfrm>
          <a:prstGeom prst="rect">
            <a:avLst/>
          </a:prstGeom>
          <a:noFill/>
          <a:effectLst/>
        </p:spPr>
        <p:txBody>
          <a:bodyPr wrap="square" lIns="68573" tIns="34286" rIns="68573" bIns="34286" rtlCol="0">
            <a:spAutoFit/>
          </a:bodyPr>
          <a:lstStyle/>
          <a:p>
            <a:pPr algn="ctr" eaLnBrk="0" fontAlgn="base" hangingPunct="0">
              <a:spcBef>
                <a:spcPct val="0"/>
              </a:spcBef>
              <a:spcAft>
                <a:spcPct val="0"/>
              </a:spcAft>
              <a:buFont typeface="Arial" panose="020B0604020202020204" pitchFamily="34" charset="0"/>
              <a:buNone/>
            </a:pPr>
            <a:r>
              <a:rPr lang="zh-CN" altLang="en-US" sz="4000" b="1" dirty="0">
                <a:solidFill>
                  <a:schemeClr val="tx1">
                    <a:lumMod val="75000"/>
                    <a:lumOff val="25000"/>
                  </a:schemeClr>
                </a:solidFill>
                <a:cs typeface="+mn-ea"/>
                <a:sym typeface="+mn-lt"/>
              </a:rPr>
              <a:t>目录中的第一级标题</a:t>
            </a:r>
          </a:p>
        </p:txBody>
      </p:sp>
      <p:sp>
        <p:nvSpPr>
          <p:cNvPr id="4" name="矩形 3"/>
          <p:cNvSpPr/>
          <p:nvPr/>
        </p:nvSpPr>
        <p:spPr>
          <a:xfrm>
            <a:off x="3125647" y="4678795"/>
            <a:ext cx="828959" cy="777381"/>
          </a:xfrm>
          <a:prstGeom prst="rect">
            <a:avLst/>
          </a:prstGeom>
          <a:noFill/>
          <a:ln w="25400" cap="flat" cmpd="sng" algn="ctr">
            <a:noFill/>
            <a:prstDash val="solid"/>
          </a:ln>
          <a:effectLst/>
        </p:spPr>
        <p:txBody>
          <a:bodyPr lIns="68573" tIns="34286" rIns="68573" bIns="34286" spcCol="0" rtlCol="0" anchor="ctr"/>
          <a:lstStyle/>
          <a:p>
            <a:pPr marL="0" marR="0" lvl="0" indent="0" algn="ctr" defTabSz="91440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4400" b="1" i="0" u="none" strike="noStrike" kern="0" cap="none" spc="0" normalizeH="0" baseline="0" noProof="0" dirty="0">
                <a:ln>
                  <a:noFill/>
                </a:ln>
                <a:solidFill>
                  <a:srgbClr val="006039"/>
                </a:solidFill>
                <a:effectLst/>
                <a:uLnTx/>
                <a:uFillTx/>
                <a:cs typeface="+mn-ea"/>
                <a:sym typeface="+mn-lt"/>
              </a:rPr>
              <a:t>03</a:t>
            </a:r>
            <a:endParaRPr kumimoji="0" lang="zh-CN" altLang="en-US" sz="4400" b="1" i="0" u="none" strike="noStrike" kern="0" cap="none" spc="0" normalizeH="0" baseline="0" noProof="0" dirty="0">
              <a:ln>
                <a:noFill/>
              </a:ln>
              <a:solidFill>
                <a:srgbClr val="006039"/>
              </a:solidFill>
              <a:effectLst/>
              <a:uLnTx/>
              <a:uFillTx/>
              <a:cs typeface="+mn-ea"/>
              <a:sym typeface="+mn-lt"/>
            </a:endParaRPr>
          </a:p>
        </p:txBody>
      </p:sp>
    </p:spTree>
    <p:extLst>
      <p:ext uri="{BB962C8B-B14F-4D97-AF65-F5344CB8AC3E}">
        <p14:creationId xmlns:p14="http://schemas.microsoft.com/office/powerpoint/2010/main" val="999249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95300" y="466456"/>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目录所包含的内容</a:t>
            </a:r>
            <a:endParaRPr kumimoji="0" lang="zh-CN" altLang="en-US" sz="2800" b="1" i="0" u="none" strike="noStrike" kern="0" cap="none" spc="0" normalizeH="0" baseline="0" noProof="0" dirty="0">
              <a:ln>
                <a:noFill/>
              </a:ln>
              <a:solidFill>
                <a:srgbClr val="006039"/>
              </a:solidFill>
              <a:effectLst/>
              <a:uLnTx/>
              <a:uFillTx/>
              <a:cs typeface="+mn-ea"/>
              <a:sym typeface="+mn-lt"/>
            </a:endParaRPr>
          </a:p>
        </p:txBody>
      </p:sp>
      <p:grpSp>
        <p:nvGrpSpPr>
          <p:cNvPr id="28" name="组合 27">
            <a:extLst>
              <a:ext uri="{FF2B5EF4-FFF2-40B4-BE49-F238E27FC236}">
                <a16:creationId xmlns:a16="http://schemas.microsoft.com/office/drawing/2014/main" id="{A651CF22-950F-B708-97E6-3EEFA8BE7B08}"/>
              </a:ext>
            </a:extLst>
          </p:cNvPr>
          <p:cNvGrpSpPr/>
          <p:nvPr/>
        </p:nvGrpSpPr>
        <p:grpSpPr>
          <a:xfrm>
            <a:off x="620448" y="1837664"/>
            <a:ext cx="10849064" cy="3561367"/>
            <a:chOff x="610974" y="1350169"/>
            <a:chExt cx="7874590" cy="2584951"/>
          </a:xfrm>
        </p:grpSpPr>
        <p:grpSp>
          <p:nvGrpSpPr>
            <p:cNvPr id="2" name="กลุ่ม 1">
              <a:extLst>
                <a:ext uri="{FF2B5EF4-FFF2-40B4-BE49-F238E27FC236}">
                  <a16:creationId xmlns:a16="http://schemas.microsoft.com/office/drawing/2014/main" id="{797EB643-E4D2-2DBD-4DC1-62EE4D704FF0}"/>
                </a:ext>
              </a:extLst>
            </p:cNvPr>
            <p:cNvGrpSpPr/>
            <p:nvPr/>
          </p:nvGrpSpPr>
          <p:grpSpPr>
            <a:xfrm>
              <a:off x="3268266" y="1350169"/>
              <a:ext cx="2607469" cy="2543351"/>
              <a:chOff x="7666037" y="3048000"/>
              <a:chExt cx="9102726" cy="8878888"/>
            </a:xfrm>
          </p:grpSpPr>
          <p:grpSp>
            <p:nvGrpSpPr>
              <p:cNvPr id="3" name="กลุ่ม 21">
                <a:extLst>
                  <a:ext uri="{FF2B5EF4-FFF2-40B4-BE49-F238E27FC236}">
                    <a16:creationId xmlns:a16="http://schemas.microsoft.com/office/drawing/2014/main" id="{76CA4D56-509F-6490-0E6D-00C829C35BC4}"/>
                  </a:ext>
                </a:extLst>
              </p:cNvPr>
              <p:cNvGrpSpPr/>
              <p:nvPr/>
            </p:nvGrpSpPr>
            <p:grpSpPr>
              <a:xfrm>
                <a:off x="7666037" y="3048000"/>
                <a:ext cx="9102726" cy="8878888"/>
                <a:chOff x="7859711" y="3160712"/>
                <a:chExt cx="9102726" cy="8878888"/>
              </a:xfrm>
            </p:grpSpPr>
            <p:sp>
              <p:nvSpPr>
                <p:cNvPr id="12" name="Freeform 6">
                  <a:extLst>
                    <a:ext uri="{FF2B5EF4-FFF2-40B4-BE49-F238E27FC236}">
                      <a16:creationId xmlns:a16="http://schemas.microsoft.com/office/drawing/2014/main" id="{3FAD09D3-CFF6-CE5D-6551-0A426BB04D56}"/>
                    </a:ext>
                  </a:extLst>
                </p:cNvPr>
                <p:cNvSpPr/>
                <p:nvPr>
                  <p:custDataLst>
                    <p:tags r:id="rId15"/>
                  </p:custDataLst>
                </p:nvPr>
              </p:nvSpPr>
              <p:spPr bwMode="auto">
                <a:xfrm>
                  <a:off x="14043024" y="4941887"/>
                  <a:ext cx="2919413" cy="5341938"/>
                </a:xfrm>
                <a:custGeom>
                  <a:avLst/>
                  <a:gdLst>
                    <a:gd name="T0" fmla="*/ 5 w 118"/>
                    <a:gd name="T1" fmla="*/ 71 h 216"/>
                    <a:gd name="T2" fmla="*/ 4 w 118"/>
                    <a:gd name="T3" fmla="*/ 145 h 216"/>
                    <a:gd name="T4" fmla="*/ 7 w 118"/>
                    <a:gd name="T5" fmla="*/ 167 h 216"/>
                    <a:gd name="T6" fmla="*/ 48 w 118"/>
                    <a:gd name="T7" fmla="*/ 208 h 216"/>
                    <a:gd name="T8" fmla="*/ 76 w 118"/>
                    <a:gd name="T9" fmla="*/ 206 h 216"/>
                    <a:gd name="T10" fmla="*/ 77 w 118"/>
                    <a:gd name="T11" fmla="*/ 10 h 216"/>
                    <a:gd name="T12" fmla="*/ 49 w 118"/>
                    <a:gd name="T13" fmla="*/ 8 h 216"/>
                    <a:gd name="T14" fmla="*/ 8 w 118"/>
                    <a:gd name="T15" fmla="*/ 49 h 216"/>
                    <a:gd name="T16" fmla="*/ 5 w 118"/>
                    <a:gd name="T17" fmla="*/ 7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216">
                      <a:moveTo>
                        <a:pt x="5" y="71"/>
                      </a:moveTo>
                      <a:cubicBezTo>
                        <a:pt x="18" y="94"/>
                        <a:pt x="17" y="122"/>
                        <a:pt x="4" y="145"/>
                      </a:cubicBezTo>
                      <a:cubicBezTo>
                        <a:pt x="0" y="152"/>
                        <a:pt x="1" y="161"/>
                        <a:pt x="7" y="167"/>
                      </a:cubicBezTo>
                      <a:cubicBezTo>
                        <a:pt x="48" y="208"/>
                        <a:pt x="48" y="208"/>
                        <a:pt x="48" y="208"/>
                      </a:cubicBezTo>
                      <a:cubicBezTo>
                        <a:pt x="56" y="216"/>
                        <a:pt x="69" y="215"/>
                        <a:pt x="76" y="206"/>
                      </a:cubicBezTo>
                      <a:cubicBezTo>
                        <a:pt x="118" y="147"/>
                        <a:pt x="118" y="69"/>
                        <a:pt x="77" y="10"/>
                      </a:cubicBezTo>
                      <a:cubicBezTo>
                        <a:pt x="70" y="1"/>
                        <a:pt x="57" y="0"/>
                        <a:pt x="49" y="8"/>
                      </a:cubicBezTo>
                      <a:cubicBezTo>
                        <a:pt x="8" y="49"/>
                        <a:pt x="8" y="49"/>
                        <a:pt x="8" y="49"/>
                      </a:cubicBezTo>
                      <a:cubicBezTo>
                        <a:pt x="2" y="55"/>
                        <a:pt x="1" y="64"/>
                        <a:pt x="5" y="71"/>
                      </a:cubicBezTo>
                      <a:close/>
                    </a:path>
                  </a:pathLst>
                </a:custGeom>
                <a:solidFill>
                  <a:srgbClr val="006039"/>
                </a:solidFill>
                <a:ln>
                  <a:noFill/>
                </a:ln>
              </p:spPr>
              <p:txBody>
                <a:bodyPr vert="horz" wrap="square" lIns="34290" tIns="17145" rIns="34290" bIns="17145"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h-TH" sz="900" b="0" i="0" u="none" strike="noStrike" kern="0" cap="none" spc="0" normalizeH="0" baseline="0" noProof="0" dirty="0">
                    <a:ln>
                      <a:noFill/>
                    </a:ln>
                    <a:solidFill>
                      <a:srgbClr val="000000"/>
                    </a:solidFill>
                    <a:effectLst/>
                    <a:uLnTx/>
                    <a:uFillTx/>
                    <a:cs typeface="+mn-ea"/>
                    <a:sym typeface="+mn-lt"/>
                  </a:endParaRPr>
                </a:p>
              </p:txBody>
            </p:sp>
            <p:sp>
              <p:nvSpPr>
                <p:cNvPr id="13" name="Freeform 7">
                  <a:extLst>
                    <a:ext uri="{FF2B5EF4-FFF2-40B4-BE49-F238E27FC236}">
                      <a16:creationId xmlns:a16="http://schemas.microsoft.com/office/drawing/2014/main" id="{3FE91086-71DD-F382-E0DC-74ED8E1BB593}"/>
                    </a:ext>
                  </a:extLst>
                </p:cNvPr>
                <p:cNvSpPr/>
                <p:nvPr>
                  <p:custDataLst>
                    <p:tags r:id="rId16"/>
                  </p:custDataLst>
                </p:nvPr>
              </p:nvSpPr>
              <p:spPr bwMode="auto">
                <a:xfrm>
                  <a:off x="9863137" y="9121775"/>
                  <a:ext cx="5343525" cy="2917825"/>
                </a:xfrm>
                <a:custGeom>
                  <a:avLst/>
                  <a:gdLst>
                    <a:gd name="T0" fmla="*/ 145 w 216"/>
                    <a:gd name="T1" fmla="*/ 4 h 118"/>
                    <a:gd name="T2" fmla="*/ 71 w 216"/>
                    <a:gd name="T3" fmla="*/ 4 h 118"/>
                    <a:gd name="T4" fmla="*/ 49 w 216"/>
                    <a:gd name="T5" fmla="*/ 8 h 118"/>
                    <a:gd name="T6" fmla="*/ 8 w 216"/>
                    <a:gd name="T7" fmla="*/ 48 h 118"/>
                    <a:gd name="T8" fmla="*/ 11 w 216"/>
                    <a:gd name="T9" fmla="*/ 77 h 118"/>
                    <a:gd name="T10" fmla="*/ 206 w 216"/>
                    <a:gd name="T11" fmla="*/ 76 h 118"/>
                    <a:gd name="T12" fmla="*/ 208 w 216"/>
                    <a:gd name="T13" fmla="*/ 48 h 118"/>
                    <a:gd name="T14" fmla="*/ 168 w 216"/>
                    <a:gd name="T15" fmla="*/ 7 h 118"/>
                    <a:gd name="T16" fmla="*/ 145 w 216"/>
                    <a:gd name="T17" fmla="*/ 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118">
                      <a:moveTo>
                        <a:pt x="145" y="4"/>
                      </a:moveTo>
                      <a:cubicBezTo>
                        <a:pt x="122" y="17"/>
                        <a:pt x="94" y="17"/>
                        <a:pt x="71" y="4"/>
                      </a:cubicBezTo>
                      <a:cubicBezTo>
                        <a:pt x="64" y="0"/>
                        <a:pt x="55" y="2"/>
                        <a:pt x="49" y="8"/>
                      </a:cubicBezTo>
                      <a:cubicBezTo>
                        <a:pt x="8" y="48"/>
                        <a:pt x="8" y="48"/>
                        <a:pt x="8" y="48"/>
                      </a:cubicBezTo>
                      <a:cubicBezTo>
                        <a:pt x="0" y="56"/>
                        <a:pt x="1" y="70"/>
                        <a:pt x="11" y="77"/>
                      </a:cubicBezTo>
                      <a:cubicBezTo>
                        <a:pt x="69" y="118"/>
                        <a:pt x="148" y="117"/>
                        <a:pt x="206" y="76"/>
                      </a:cubicBezTo>
                      <a:cubicBezTo>
                        <a:pt x="215" y="69"/>
                        <a:pt x="216" y="56"/>
                        <a:pt x="208" y="48"/>
                      </a:cubicBezTo>
                      <a:cubicBezTo>
                        <a:pt x="168" y="7"/>
                        <a:pt x="168" y="7"/>
                        <a:pt x="168" y="7"/>
                      </a:cubicBezTo>
                      <a:cubicBezTo>
                        <a:pt x="162" y="1"/>
                        <a:pt x="153" y="0"/>
                        <a:pt x="145" y="4"/>
                      </a:cubicBezTo>
                      <a:close/>
                    </a:path>
                  </a:pathLst>
                </a:custGeom>
                <a:solidFill>
                  <a:srgbClr val="DBBE89">
                    <a:lumMod val="75000"/>
                  </a:srgbClr>
                </a:solidFill>
                <a:ln>
                  <a:noFill/>
                </a:ln>
              </p:spPr>
              <p:txBody>
                <a:bodyPr vert="horz" wrap="square" lIns="34290" tIns="17145" rIns="34290" bIns="17145"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h-TH" sz="900" b="0" i="0" u="none" strike="noStrike" kern="0" cap="none" spc="0" normalizeH="0" baseline="0" noProof="0" dirty="0">
                    <a:ln>
                      <a:noFill/>
                    </a:ln>
                    <a:solidFill>
                      <a:srgbClr val="000000"/>
                    </a:solidFill>
                    <a:effectLst/>
                    <a:uLnTx/>
                    <a:uFillTx/>
                    <a:cs typeface="+mn-ea"/>
                    <a:sym typeface="+mn-lt"/>
                  </a:endParaRPr>
                </a:p>
              </p:txBody>
            </p:sp>
            <p:sp>
              <p:nvSpPr>
                <p:cNvPr id="14" name="Freeform 8">
                  <a:extLst>
                    <a:ext uri="{FF2B5EF4-FFF2-40B4-BE49-F238E27FC236}">
                      <a16:creationId xmlns:a16="http://schemas.microsoft.com/office/drawing/2014/main" id="{2E025D15-7A6A-9255-0BED-2DCE2B6ABC4D}"/>
                    </a:ext>
                  </a:extLst>
                </p:cNvPr>
                <p:cNvSpPr/>
                <p:nvPr>
                  <p:custDataLst>
                    <p:tags r:id="rId17"/>
                  </p:custDataLst>
                </p:nvPr>
              </p:nvSpPr>
              <p:spPr bwMode="auto">
                <a:xfrm>
                  <a:off x="9839324" y="3160712"/>
                  <a:ext cx="5391150" cy="2943225"/>
                </a:xfrm>
                <a:custGeom>
                  <a:avLst/>
                  <a:gdLst>
                    <a:gd name="T0" fmla="*/ 71 w 218"/>
                    <a:gd name="T1" fmla="*/ 114 h 119"/>
                    <a:gd name="T2" fmla="*/ 147 w 218"/>
                    <a:gd name="T3" fmla="*/ 114 h 119"/>
                    <a:gd name="T4" fmla="*/ 170 w 218"/>
                    <a:gd name="T5" fmla="*/ 112 h 119"/>
                    <a:gd name="T6" fmla="*/ 210 w 218"/>
                    <a:gd name="T7" fmla="*/ 71 h 119"/>
                    <a:gd name="T8" fmla="*/ 208 w 218"/>
                    <a:gd name="T9" fmla="*/ 43 h 119"/>
                    <a:gd name="T10" fmla="*/ 11 w 218"/>
                    <a:gd name="T11" fmla="*/ 42 h 119"/>
                    <a:gd name="T12" fmla="*/ 8 w 218"/>
                    <a:gd name="T13" fmla="*/ 70 h 119"/>
                    <a:gd name="T14" fmla="*/ 49 w 218"/>
                    <a:gd name="T15" fmla="*/ 111 h 119"/>
                    <a:gd name="T16" fmla="*/ 71 w 218"/>
                    <a:gd name="T1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119">
                      <a:moveTo>
                        <a:pt x="71" y="114"/>
                      </a:moveTo>
                      <a:cubicBezTo>
                        <a:pt x="95" y="100"/>
                        <a:pt x="124" y="101"/>
                        <a:pt x="147" y="114"/>
                      </a:cubicBezTo>
                      <a:cubicBezTo>
                        <a:pt x="155" y="119"/>
                        <a:pt x="164" y="118"/>
                        <a:pt x="170" y="112"/>
                      </a:cubicBezTo>
                      <a:cubicBezTo>
                        <a:pt x="210" y="71"/>
                        <a:pt x="210" y="71"/>
                        <a:pt x="210" y="71"/>
                      </a:cubicBezTo>
                      <a:cubicBezTo>
                        <a:pt x="218" y="63"/>
                        <a:pt x="217" y="50"/>
                        <a:pt x="208" y="43"/>
                      </a:cubicBezTo>
                      <a:cubicBezTo>
                        <a:pt x="149" y="0"/>
                        <a:pt x="70" y="0"/>
                        <a:pt x="11" y="42"/>
                      </a:cubicBezTo>
                      <a:cubicBezTo>
                        <a:pt x="1" y="49"/>
                        <a:pt x="0" y="62"/>
                        <a:pt x="8" y="70"/>
                      </a:cubicBezTo>
                      <a:cubicBezTo>
                        <a:pt x="49" y="111"/>
                        <a:pt x="49" y="111"/>
                        <a:pt x="49" y="111"/>
                      </a:cubicBezTo>
                      <a:cubicBezTo>
                        <a:pt x="55" y="117"/>
                        <a:pt x="64" y="118"/>
                        <a:pt x="71" y="114"/>
                      </a:cubicBezTo>
                      <a:close/>
                    </a:path>
                  </a:pathLst>
                </a:custGeom>
                <a:solidFill>
                  <a:srgbClr val="DBBE89">
                    <a:lumMod val="75000"/>
                  </a:srgbClr>
                </a:solidFill>
                <a:ln>
                  <a:noFill/>
                </a:ln>
              </p:spPr>
              <p:txBody>
                <a:bodyPr vert="horz" wrap="square" lIns="34290" tIns="17145" rIns="34290" bIns="17145"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h-TH" sz="900" b="0" i="0" u="none" strike="noStrike" kern="0" cap="none" spc="0" normalizeH="0" baseline="0" noProof="0" dirty="0">
                    <a:ln>
                      <a:noFill/>
                    </a:ln>
                    <a:solidFill>
                      <a:srgbClr val="000000"/>
                    </a:solidFill>
                    <a:effectLst/>
                    <a:uLnTx/>
                    <a:uFillTx/>
                    <a:cs typeface="+mn-ea"/>
                    <a:sym typeface="+mn-lt"/>
                  </a:endParaRPr>
                </a:p>
              </p:txBody>
            </p:sp>
            <p:sp>
              <p:nvSpPr>
                <p:cNvPr id="15" name="Freeform 9">
                  <a:extLst>
                    <a:ext uri="{FF2B5EF4-FFF2-40B4-BE49-F238E27FC236}">
                      <a16:creationId xmlns:a16="http://schemas.microsoft.com/office/drawing/2014/main" id="{D6CBA249-9E3D-17E0-5397-C22581E5F260}"/>
                    </a:ext>
                  </a:extLst>
                </p:cNvPr>
                <p:cNvSpPr/>
                <p:nvPr>
                  <p:custDataLst>
                    <p:tags r:id="rId18"/>
                  </p:custDataLst>
                </p:nvPr>
              </p:nvSpPr>
              <p:spPr bwMode="auto">
                <a:xfrm>
                  <a:off x="7859711" y="4794250"/>
                  <a:ext cx="3116263" cy="5688013"/>
                </a:xfrm>
                <a:custGeom>
                  <a:avLst/>
                  <a:gdLst>
                    <a:gd name="T0" fmla="*/ 121 w 126"/>
                    <a:gd name="T1" fmla="*/ 155 h 230"/>
                    <a:gd name="T2" fmla="*/ 121 w 126"/>
                    <a:gd name="T3" fmla="*/ 75 h 230"/>
                    <a:gd name="T4" fmla="*/ 117 w 126"/>
                    <a:gd name="T5" fmla="*/ 51 h 230"/>
                    <a:gd name="T6" fmla="*/ 75 w 126"/>
                    <a:gd name="T7" fmla="*/ 8 h 230"/>
                    <a:gd name="T8" fmla="*/ 45 w 126"/>
                    <a:gd name="T9" fmla="*/ 11 h 230"/>
                    <a:gd name="T10" fmla="*/ 46 w 126"/>
                    <a:gd name="T11" fmla="*/ 219 h 230"/>
                    <a:gd name="T12" fmla="*/ 75 w 126"/>
                    <a:gd name="T13" fmla="*/ 221 h 230"/>
                    <a:gd name="T14" fmla="*/ 118 w 126"/>
                    <a:gd name="T15" fmla="*/ 179 h 230"/>
                    <a:gd name="T16" fmla="*/ 121 w 126"/>
                    <a:gd name="T17" fmla="*/ 15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30">
                      <a:moveTo>
                        <a:pt x="121" y="155"/>
                      </a:moveTo>
                      <a:cubicBezTo>
                        <a:pt x="106" y="130"/>
                        <a:pt x="106" y="99"/>
                        <a:pt x="121" y="75"/>
                      </a:cubicBezTo>
                      <a:cubicBezTo>
                        <a:pt x="125" y="67"/>
                        <a:pt x="124" y="57"/>
                        <a:pt x="117" y="51"/>
                      </a:cubicBezTo>
                      <a:cubicBezTo>
                        <a:pt x="75" y="8"/>
                        <a:pt x="75" y="8"/>
                        <a:pt x="75" y="8"/>
                      </a:cubicBezTo>
                      <a:cubicBezTo>
                        <a:pt x="66" y="0"/>
                        <a:pt x="52" y="1"/>
                        <a:pt x="45" y="11"/>
                      </a:cubicBezTo>
                      <a:cubicBezTo>
                        <a:pt x="0" y="73"/>
                        <a:pt x="1" y="157"/>
                        <a:pt x="46" y="219"/>
                      </a:cubicBezTo>
                      <a:cubicBezTo>
                        <a:pt x="53" y="229"/>
                        <a:pt x="67" y="230"/>
                        <a:pt x="75" y="221"/>
                      </a:cubicBezTo>
                      <a:cubicBezTo>
                        <a:pt x="118" y="179"/>
                        <a:pt x="118" y="179"/>
                        <a:pt x="118" y="179"/>
                      </a:cubicBezTo>
                      <a:cubicBezTo>
                        <a:pt x="124" y="172"/>
                        <a:pt x="126" y="162"/>
                        <a:pt x="121" y="155"/>
                      </a:cubicBezTo>
                      <a:close/>
                    </a:path>
                  </a:pathLst>
                </a:custGeom>
                <a:solidFill>
                  <a:srgbClr val="006039"/>
                </a:solidFill>
                <a:ln>
                  <a:noFill/>
                </a:ln>
              </p:spPr>
              <p:txBody>
                <a:bodyPr vert="horz" wrap="square" lIns="34290" tIns="17145" rIns="34290" bIns="17145"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th-TH" sz="900" b="0" i="0" u="none" strike="noStrike" kern="0" cap="none" spc="0" normalizeH="0" baseline="0" noProof="0" dirty="0">
                    <a:ln>
                      <a:noFill/>
                    </a:ln>
                    <a:solidFill>
                      <a:srgbClr val="000000"/>
                    </a:solidFill>
                    <a:effectLst/>
                    <a:uLnTx/>
                    <a:uFillTx/>
                    <a:cs typeface="+mn-ea"/>
                    <a:sym typeface="+mn-lt"/>
                  </a:endParaRPr>
                </a:p>
              </p:txBody>
            </p:sp>
          </p:grpSp>
          <p:sp>
            <p:nvSpPr>
              <p:cNvPr id="4" name="TextBox 37">
                <a:extLst>
                  <a:ext uri="{FF2B5EF4-FFF2-40B4-BE49-F238E27FC236}">
                    <a16:creationId xmlns:a16="http://schemas.microsoft.com/office/drawing/2014/main" id="{9A901BC4-AB16-C451-6A79-7CEE3C0B9F07}"/>
                  </a:ext>
                </a:extLst>
              </p:cNvPr>
              <p:cNvSpPr txBox="1">
                <a:spLocks noChangeArrowheads="1"/>
              </p:cNvSpPr>
              <p:nvPr>
                <p:custDataLst>
                  <p:tags r:id="rId9"/>
                </p:custDataLst>
              </p:nvPr>
            </p:nvSpPr>
            <p:spPr bwMode="auto">
              <a:xfrm>
                <a:off x="10474326" y="6743700"/>
                <a:ext cx="3537882" cy="105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MS PGothic" panose="020B0600070205080204" charset="-128"/>
                    <a:cs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0000"/>
                    </a:solidFill>
                    <a:effectLst/>
                    <a:uLnTx/>
                    <a:uFillTx/>
                    <a:latin typeface="+mn-lt"/>
                    <a:ea typeface="+mn-ea"/>
                    <a:cs typeface="+mn-ea"/>
                    <a:sym typeface="+mn-lt"/>
                  </a:rPr>
                  <a:t>添加文本</a:t>
                </a:r>
              </a:p>
            </p:txBody>
          </p:sp>
          <p:sp>
            <p:nvSpPr>
              <p:cNvPr id="5" name="Freeform 21">
                <a:extLst>
                  <a:ext uri="{FF2B5EF4-FFF2-40B4-BE49-F238E27FC236}">
                    <a16:creationId xmlns:a16="http://schemas.microsoft.com/office/drawing/2014/main" id="{C6C4F4D3-3410-CBD4-6816-F964107F7FD3}"/>
                  </a:ext>
                </a:extLst>
              </p:cNvPr>
              <p:cNvSpPr>
                <a:spLocks noChangeArrowheads="1"/>
              </p:cNvSpPr>
              <p:nvPr>
                <p:custDataLst>
                  <p:tags r:id="rId10"/>
                </p:custDataLst>
              </p:nvPr>
            </p:nvSpPr>
            <p:spPr bwMode="auto">
              <a:xfrm>
                <a:off x="11668512" y="9969920"/>
                <a:ext cx="1426522" cy="79926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rgbClr val="FFFFFF"/>
              </a:solidFill>
              <a:ln>
                <a:noFill/>
              </a:ln>
              <a:effectLst/>
            </p:spPr>
            <p:txBody>
              <a:bodyPr wrap="none" lIns="12858" tIns="6429" rIns="12858" bIns="6429"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cs typeface="+mn-ea"/>
                  <a:sym typeface="+mn-lt"/>
                </a:endParaRPr>
              </a:p>
            </p:txBody>
          </p:sp>
          <p:sp>
            <p:nvSpPr>
              <p:cNvPr id="6" name="Freeform 29">
                <a:extLst>
                  <a:ext uri="{FF2B5EF4-FFF2-40B4-BE49-F238E27FC236}">
                    <a16:creationId xmlns:a16="http://schemas.microsoft.com/office/drawing/2014/main" id="{9656FEE6-59D0-E9EA-754D-E1590C7F7437}"/>
                  </a:ext>
                </a:extLst>
              </p:cNvPr>
              <p:cNvSpPr>
                <a:spLocks noChangeArrowheads="1"/>
              </p:cNvSpPr>
              <p:nvPr>
                <p:custDataLst>
                  <p:tags r:id="rId11"/>
                </p:custDataLst>
              </p:nvPr>
            </p:nvSpPr>
            <p:spPr bwMode="auto">
              <a:xfrm>
                <a:off x="11703841" y="3774713"/>
                <a:ext cx="1274767" cy="1315236"/>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rgbClr val="FFFFFF"/>
              </a:solidFill>
              <a:ln>
                <a:noFill/>
              </a:ln>
              <a:effectLst/>
            </p:spPr>
            <p:txBody>
              <a:bodyPr wrap="none" lIns="12858" tIns="6429" rIns="12858" bIns="6429"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cs typeface="+mn-ea"/>
                  <a:sym typeface="+mn-lt"/>
                </a:endParaRPr>
              </a:p>
            </p:txBody>
          </p:sp>
          <p:grpSp>
            <p:nvGrpSpPr>
              <p:cNvPr id="7" name="Group 1">
                <a:extLst>
                  <a:ext uri="{FF2B5EF4-FFF2-40B4-BE49-F238E27FC236}">
                    <a16:creationId xmlns:a16="http://schemas.microsoft.com/office/drawing/2014/main" id="{535DCC56-5F83-C1E7-223E-167BD9E9A1D9}"/>
                  </a:ext>
                </a:extLst>
              </p:cNvPr>
              <p:cNvGrpSpPr/>
              <p:nvPr/>
            </p:nvGrpSpPr>
            <p:grpSpPr bwMode="auto">
              <a:xfrm>
                <a:off x="14793756" y="6781800"/>
                <a:ext cx="1325350" cy="1305115"/>
                <a:chOff x="7197121" y="8332916"/>
                <a:chExt cx="553830" cy="543285"/>
              </a:xfrm>
            </p:grpSpPr>
            <p:sp>
              <p:nvSpPr>
                <p:cNvPr id="10" name="Freeform 31">
                  <a:extLst>
                    <a:ext uri="{FF2B5EF4-FFF2-40B4-BE49-F238E27FC236}">
                      <a16:creationId xmlns:a16="http://schemas.microsoft.com/office/drawing/2014/main" id="{CBE458E2-E061-BC5D-87D9-F7E376BA6927}"/>
                    </a:ext>
                  </a:extLst>
                </p:cNvPr>
                <p:cNvSpPr>
                  <a:spLocks noChangeArrowheads="1"/>
                </p:cNvSpPr>
                <p:nvPr>
                  <p:custDataLst>
                    <p:tags r:id="rId13"/>
                  </p:custDataLst>
                </p:nvPr>
              </p:nvSpPr>
              <p:spPr bwMode="auto">
                <a:xfrm>
                  <a:off x="7197121" y="8332916"/>
                  <a:ext cx="553830" cy="543285"/>
                </a:xfrm>
                <a:custGeom>
                  <a:avLst/>
                  <a:gdLst>
                    <a:gd name="T0" fmla="*/ 231 w 462"/>
                    <a:gd name="T1" fmla="*/ 0 h 453"/>
                    <a:gd name="T2" fmla="*/ 231 w 462"/>
                    <a:gd name="T3" fmla="*/ 0 h 453"/>
                    <a:gd name="T4" fmla="*/ 0 w 462"/>
                    <a:gd name="T5" fmla="*/ 222 h 453"/>
                    <a:gd name="T6" fmla="*/ 231 w 462"/>
                    <a:gd name="T7" fmla="*/ 452 h 453"/>
                    <a:gd name="T8" fmla="*/ 461 w 462"/>
                    <a:gd name="T9" fmla="*/ 222 h 453"/>
                    <a:gd name="T10" fmla="*/ 231 w 462"/>
                    <a:gd name="T11" fmla="*/ 0 h 453"/>
                    <a:gd name="T12" fmla="*/ 231 w 462"/>
                    <a:gd name="T13" fmla="*/ 399 h 453"/>
                    <a:gd name="T14" fmla="*/ 231 w 462"/>
                    <a:gd name="T15" fmla="*/ 399 h 453"/>
                    <a:gd name="T16" fmla="*/ 53 w 462"/>
                    <a:gd name="T17" fmla="*/ 222 h 453"/>
                    <a:gd name="T18" fmla="*/ 231 w 462"/>
                    <a:gd name="T19" fmla="*/ 45 h 453"/>
                    <a:gd name="T20" fmla="*/ 408 w 462"/>
                    <a:gd name="T21" fmla="*/ 222 h 453"/>
                    <a:gd name="T22" fmla="*/ 231 w 462"/>
                    <a:gd name="T23" fmla="*/ 39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1" y="0"/>
                      </a:moveTo>
                      <a:lnTo>
                        <a:pt x="231" y="0"/>
                      </a:lnTo>
                      <a:cubicBezTo>
                        <a:pt x="106" y="0"/>
                        <a:pt x="0" y="98"/>
                        <a:pt x="0" y="222"/>
                      </a:cubicBezTo>
                      <a:cubicBezTo>
                        <a:pt x="0" y="346"/>
                        <a:pt x="106" y="452"/>
                        <a:pt x="231" y="452"/>
                      </a:cubicBezTo>
                      <a:cubicBezTo>
                        <a:pt x="355" y="452"/>
                        <a:pt x="461" y="346"/>
                        <a:pt x="461" y="222"/>
                      </a:cubicBezTo>
                      <a:cubicBezTo>
                        <a:pt x="461" y="98"/>
                        <a:pt x="355" y="0"/>
                        <a:pt x="231" y="0"/>
                      </a:cubicBezTo>
                      <a:close/>
                      <a:moveTo>
                        <a:pt x="231" y="399"/>
                      </a:moveTo>
                      <a:lnTo>
                        <a:pt x="231" y="399"/>
                      </a:lnTo>
                      <a:cubicBezTo>
                        <a:pt x="133" y="399"/>
                        <a:pt x="53" y="319"/>
                        <a:pt x="53" y="222"/>
                      </a:cubicBezTo>
                      <a:cubicBezTo>
                        <a:pt x="53" y="124"/>
                        <a:pt x="133" y="45"/>
                        <a:pt x="231" y="45"/>
                      </a:cubicBezTo>
                      <a:cubicBezTo>
                        <a:pt x="328" y="45"/>
                        <a:pt x="408" y="124"/>
                        <a:pt x="408" y="222"/>
                      </a:cubicBezTo>
                      <a:cubicBezTo>
                        <a:pt x="408" y="319"/>
                        <a:pt x="328" y="399"/>
                        <a:pt x="231" y="399"/>
                      </a:cubicBezTo>
                      <a:close/>
                    </a:path>
                  </a:pathLst>
                </a:custGeom>
                <a:solidFill>
                  <a:srgbClr val="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cs typeface="+mn-ea"/>
                    <a:sym typeface="+mn-lt"/>
                  </a:endParaRPr>
                </a:p>
              </p:txBody>
            </p:sp>
            <p:sp>
              <p:nvSpPr>
                <p:cNvPr id="11" name="Freeform 32">
                  <a:extLst>
                    <a:ext uri="{FF2B5EF4-FFF2-40B4-BE49-F238E27FC236}">
                      <a16:creationId xmlns:a16="http://schemas.microsoft.com/office/drawing/2014/main" id="{5F3194B0-F5BC-8A5E-9F35-1DBFCED9ECDC}"/>
                    </a:ext>
                  </a:extLst>
                </p:cNvPr>
                <p:cNvSpPr>
                  <a:spLocks noChangeArrowheads="1"/>
                </p:cNvSpPr>
                <p:nvPr>
                  <p:custDataLst>
                    <p:tags r:id="rId14"/>
                  </p:custDataLst>
                </p:nvPr>
              </p:nvSpPr>
              <p:spPr bwMode="auto">
                <a:xfrm>
                  <a:off x="7450784" y="8450839"/>
                  <a:ext cx="126832" cy="261114"/>
                </a:xfrm>
                <a:custGeom>
                  <a:avLst/>
                  <a:gdLst>
                    <a:gd name="T0" fmla="*/ 36 w 107"/>
                    <a:gd name="T1" fmla="*/ 0 h 222"/>
                    <a:gd name="T2" fmla="*/ 0 w 107"/>
                    <a:gd name="T3" fmla="*/ 0 h 222"/>
                    <a:gd name="T4" fmla="*/ 0 w 107"/>
                    <a:gd name="T5" fmla="*/ 133 h 222"/>
                    <a:gd name="T6" fmla="*/ 89 w 107"/>
                    <a:gd name="T7" fmla="*/ 221 h 222"/>
                    <a:gd name="T8" fmla="*/ 106 w 107"/>
                    <a:gd name="T9" fmla="*/ 195 h 222"/>
                    <a:gd name="T10" fmla="*/ 36 w 107"/>
                    <a:gd name="T11" fmla="*/ 114 h 222"/>
                    <a:gd name="T12" fmla="*/ 36 w 107"/>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107" h="222">
                      <a:moveTo>
                        <a:pt x="36" y="0"/>
                      </a:moveTo>
                      <a:lnTo>
                        <a:pt x="0" y="0"/>
                      </a:lnTo>
                      <a:lnTo>
                        <a:pt x="0" y="133"/>
                      </a:lnTo>
                      <a:lnTo>
                        <a:pt x="89" y="221"/>
                      </a:lnTo>
                      <a:lnTo>
                        <a:pt x="106" y="195"/>
                      </a:lnTo>
                      <a:lnTo>
                        <a:pt x="36" y="114"/>
                      </a:lnTo>
                      <a:lnTo>
                        <a:pt x="36" y="0"/>
                      </a:lnTo>
                    </a:path>
                  </a:pathLst>
                </a:custGeom>
                <a:solidFill>
                  <a:srgbClr val="FFFFFF">
                    <a:lumMod val="9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cs typeface="+mn-ea"/>
                    <a:sym typeface="+mn-lt"/>
                  </a:endParaRPr>
                </a:p>
              </p:txBody>
            </p:sp>
          </p:grpSp>
          <p:sp>
            <p:nvSpPr>
              <p:cNvPr id="9" name="Freeform 65">
                <a:extLst>
                  <a:ext uri="{FF2B5EF4-FFF2-40B4-BE49-F238E27FC236}">
                    <a16:creationId xmlns:a16="http://schemas.microsoft.com/office/drawing/2014/main" id="{FE2C540A-6B0D-43C4-1BCA-C71BDB5089DE}"/>
                  </a:ext>
                </a:extLst>
              </p:cNvPr>
              <p:cNvSpPr>
                <a:spLocks noChangeArrowheads="1"/>
              </p:cNvSpPr>
              <p:nvPr>
                <p:custDataLst>
                  <p:tags r:id="rId12"/>
                </p:custDataLst>
              </p:nvPr>
            </p:nvSpPr>
            <p:spPr bwMode="auto">
              <a:xfrm>
                <a:off x="8622193" y="6705600"/>
                <a:ext cx="1203950" cy="1193830"/>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rgbClr val="FFFFFF"/>
              </a:solidFill>
              <a:ln>
                <a:noFill/>
              </a:ln>
              <a:effectLst/>
            </p:spPr>
            <p:txBody>
              <a:bodyPr wrap="none" lIns="12858" tIns="6429" rIns="12858" bIns="6429"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000000"/>
                  </a:solidFill>
                  <a:effectLst/>
                  <a:uLnTx/>
                  <a:uFillTx/>
                  <a:cs typeface="+mn-ea"/>
                  <a:sym typeface="+mn-lt"/>
                </a:endParaRPr>
              </a:p>
            </p:txBody>
          </p:sp>
        </p:grpSp>
        <p:grpSp>
          <p:nvGrpSpPr>
            <p:cNvPr id="16" name="组合 15">
              <a:extLst>
                <a:ext uri="{FF2B5EF4-FFF2-40B4-BE49-F238E27FC236}">
                  <a16:creationId xmlns:a16="http://schemas.microsoft.com/office/drawing/2014/main" id="{D311F916-2718-EECE-D0C6-49E388225E4F}"/>
                </a:ext>
              </a:extLst>
            </p:cNvPr>
            <p:cNvGrpSpPr/>
            <p:nvPr/>
          </p:nvGrpSpPr>
          <p:grpSpPr>
            <a:xfrm>
              <a:off x="6140829" y="1514675"/>
              <a:ext cx="2344735" cy="1088901"/>
              <a:chOff x="7866602" y="1856866"/>
              <a:chExt cx="3126313" cy="1451869"/>
            </a:xfrm>
          </p:grpSpPr>
          <p:sp>
            <p:nvSpPr>
              <p:cNvPr id="17" name="TextBox 58">
                <a:extLst>
                  <a:ext uri="{FF2B5EF4-FFF2-40B4-BE49-F238E27FC236}">
                    <a16:creationId xmlns:a16="http://schemas.microsoft.com/office/drawing/2014/main" id="{7784F57D-8D40-B138-65EA-1E6B2929865A}"/>
                  </a:ext>
                </a:extLst>
              </p:cNvPr>
              <p:cNvSpPr txBox="1"/>
              <p:nvPr>
                <p:custDataLst>
                  <p:tags r:id="rId7"/>
                </p:custDataLst>
              </p:nvPr>
            </p:nvSpPr>
            <p:spPr>
              <a:xfrm>
                <a:off x="7955693" y="2278640"/>
                <a:ext cx="3037222" cy="1030095"/>
              </a:xfrm>
              <a:prstGeom prst="rect">
                <a:avLst/>
              </a:prstGeom>
              <a:noFill/>
            </p:spPr>
            <p:txBody>
              <a:bodyPr wrap="square" lIns="0" tIns="0" rIns="0" bIns="0" rtlCol="0">
                <a:spAutoFit/>
              </a:bodyPr>
              <a:lstStyle/>
              <a:p>
                <a:pPr>
                  <a:lnSpc>
                    <a:spcPct val="150000"/>
                  </a:lnSpc>
                </a:pPr>
                <a:r>
                  <a:rPr lang="zh-CN" altLang="en-US" sz="1600" kern="0" dirty="0">
                    <a:solidFill>
                      <a:srgbClr val="000000"/>
                    </a:solidFill>
                    <a:cs typeface="+mn-ea"/>
                    <a:sym typeface="+mn-lt"/>
                  </a:rPr>
                  <a:t>请您单击此处添加合适文字加以说明，可调整文字的大小或者颜色等属性。</a:t>
                </a:r>
              </a:p>
            </p:txBody>
          </p:sp>
          <p:sp>
            <p:nvSpPr>
              <p:cNvPr id="18" name="TextBox 59">
                <a:extLst>
                  <a:ext uri="{FF2B5EF4-FFF2-40B4-BE49-F238E27FC236}">
                    <a16:creationId xmlns:a16="http://schemas.microsoft.com/office/drawing/2014/main" id="{2FCAF18D-F86D-8F36-6AEA-BEBBCBA62FEA}"/>
                  </a:ext>
                </a:extLst>
              </p:cNvPr>
              <p:cNvSpPr txBox="1"/>
              <p:nvPr>
                <p:custDataLst>
                  <p:tags r:id="rId8"/>
                </p:custDataLst>
              </p:nvPr>
            </p:nvSpPr>
            <p:spPr>
              <a:xfrm>
                <a:off x="7866602" y="1856866"/>
                <a:ext cx="1320097" cy="443933"/>
              </a:xfrm>
              <a:prstGeom prst="rect">
                <a:avLst/>
              </a:prstGeom>
              <a:noFill/>
            </p:spPr>
            <p:txBody>
              <a:bodyPr wrap="square" rtlCol="0" anchor="ctr">
                <a:spAutoFit/>
              </a:bodyPr>
              <a:lstStyle/>
              <a:p>
                <a:pPr>
                  <a:lnSpc>
                    <a:spcPct val="150000"/>
                  </a:lnSpc>
                </a:pPr>
                <a:r>
                  <a:rPr lang="zh-CN" altLang="en-US" b="1" dirty="0">
                    <a:solidFill>
                      <a:srgbClr val="000000"/>
                    </a:solidFill>
                    <a:cs typeface="+mn-ea"/>
                    <a:sym typeface="+mn-lt"/>
                  </a:rPr>
                  <a:t>添加标题</a:t>
                </a:r>
              </a:p>
            </p:txBody>
          </p:sp>
        </p:grpSp>
        <p:grpSp>
          <p:nvGrpSpPr>
            <p:cNvPr id="19" name="组合 18">
              <a:extLst>
                <a:ext uri="{FF2B5EF4-FFF2-40B4-BE49-F238E27FC236}">
                  <a16:creationId xmlns:a16="http://schemas.microsoft.com/office/drawing/2014/main" id="{7A117089-2B64-F4CF-4D9B-80360F8C1401}"/>
                </a:ext>
              </a:extLst>
            </p:cNvPr>
            <p:cNvGrpSpPr/>
            <p:nvPr/>
          </p:nvGrpSpPr>
          <p:grpSpPr>
            <a:xfrm>
              <a:off x="6140828" y="2846219"/>
              <a:ext cx="2344734" cy="1088901"/>
              <a:chOff x="7866602" y="1856866"/>
              <a:chExt cx="3126312" cy="1451869"/>
            </a:xfrm>
          </p:grpSpPr>
          <p:sp>
            <p:nvSpPr>
              <p:cNvPr id="20" name="TextBox 58">
                <a:extLst>
                  <a:ext uri="{FF2B5EF4-FFF2-40B4-BE49-F238E27FC236}">
                    <a16:creationId xmlns:a16="http://schemas.microsoft.com/office/drawing/2014/main" id="{5E8DE8D6-048B-1180-CF2B-120288AA4DCE}"/>
                  </a:ext>
                </a:extLst>
              </p:cNvPr>
              <p:cNvSpPr txBox="1"/>
              <p:nvPr>
                <p:custDataLst>
                  <p:tags r:id="rId5"/>
                </p:custDataLst>
              </p:nvPr>
            </p:nvSpPr>
            <p:spPr>
              <a:xfrm>
                <a:off x="7955693" y="2278640"/>
                <a:ext cx="3037221" cy="1030095"/>
              </a:xfrm>
              <a:prstGeom prst="rect">
                <a:avLst/>
              </a:prstGeom>
              <a:noFill/>
            </p:spPr>
            <p:txBody>
              <a:bodyPr wrap="square" lIns="0" tIns="0" rIns="0" bIns="0" rtlCol="0">
                <a:spAutoFit/>
              </a:bodyPr>
              <a:lstStyle/>
              <a:p>
                <a:pPr>
                  <a:lnSpc>
                    <a:spcPct val="150000"/>
                  </a:lnSpc>
                </a:pPr>
                <a:r>
                  <a:rPr lang="zh-CN" altLang="en-US" sz="1600" kern="0" dirty="0">
                    <a:solidFill>
                      <a:srgbClr val="000000"/>
                    </a:solidFill>
                    <a:cs typeface="+mn-ea"/>
                    <a:sym typeface="+mn-lt"/>
                  </a:rPr>
                  <a:t>请您单击此处添加合适文字加以说明，可调整文字的大小或者颜色等属性。</a:t>
                </a:r>
              </a:p>
            </p:txBody>
          </p:sp>
          <p:sp>
            <p:nvSpPr>
              <p:cNvPr id="21" name="TextBox 59">
                <a:extLst>
                  <a:ext uri="{FF2B5EF4-FFF2-40B4-BE49-F238E27FC236}">
                    <a16:creationId xmlns:a16="http://schemas.microsoft.com/office/drawing/2014/main" id="{67F31256-5BAC-E8A1-C2EC-3BA0263A7B79}"/>
                  </a:ext>
                </a:extLst>
              </p:cNvPr>
              <p:cNvSpPr txBox="1"/>
              <p:nvPr>
                <p:custDataLst>
                  <p:tags r:id="rId6"/>
                </p:custDataLst>
              </p:nvPr>
            </p:nvSpPr>
            <p:spPr>
              <a:xfrm>
                <a:off x="7866602" y="1856866"/>
                <a:ext cx="1320097" cy="443933"/>
              </a:xfrm>
              <a:prstGeom prst="rect">
                <a:avLst/>
              </a:prstGeom>
              <a:noFill/>
            </p:spPr>
            <p:txBody>
              <a:bodyPr wrap="square" rtlCol="0" anchor="ctr">
                <a:spAutoFit/>
              </a:bodyPr>
              <a:lstStyle/>
              <a:p>
                <a:pPr>
                  <a:lnSpc>
                    <a:spcPct val="150000"/>
                  </a:lnSpc>
                </a:pPr>
                <a:r>
                  <a:rPr lang="zh-CN" altLang="en-US" b="1" dirty="0">
                    <a:solidFill>
                      <a:srgbClr val="000000"/>
                    </a:solidFill>
                    <a:cs typeface="+mn-ea"/>
                    <a:sym typeface="+mn-lt"/>
                  </a:rPr>
                  <a:t>添加标题</a:t>
                </a:r>
              </a:p>
            </p:txBody>
          </p:sp>
        </p:grpSp>
        <p:grpSp>
          <p:nvGrpSpPr>
            <p:cNvPr id="22" name="组合 21">
              <a:extLst>
                <a:ext uri="{FF2B5EF4-FFF2-40B4-BE49-F238E27FC236}">
                  <a16:creationId xmlns:a16="http://schemas.microsoft.com/office/drawing/2014/main" id="{FDCB90BF-F8F0-15B0-5A39-2B64DF2819E1}"/>
                </a:ext>
              </a:extLst>
            </p:cNvPr>
            <p:cNvGrpSpPr/>
            <p:nvPr/>
          </p:nvGrpSpPr>
          <p:grpSpPr>
            <a:xfrm>
              <a:off x="610974" y="1514675"/>
              <a:ext cx="2298976" cy="1088901"/>
              <a:chOff x="8282666" y="1856866"/>
              <a:chExt cx="3065301" cy="1451869"/>
            </a:xfrm>
          </p:grpSpPr>
          <p:sp>
            <p:nvSpPr>
              <p:cNvPr id="23" name="TextBox 58">
                <a:extLst>
                  <a:ext uri="{FF2B5EF4-FFF2-40B4-BE49-F238E27FC236}">
                    <a16:creationId xmlns:a16="http://schemas.microsoft.com/office/drawing/2014/main" id="{3F1F17F0-FD02-257E-2C03-947B13830CB1}"/>
                  </a:ext>
                </a:extLst>
              </p:cNvPr>
              <p:cNvSpPr txBox="1"/>
              <p:nvPr>
                <p:custDataLst>
                  <p:tags r:id="rId3"/>
                </p:custDataLst>
              </p:nvPr>
            </p:nvSpPr>
            <p:spPr>
              <a:xfrm>
                <a:off x="8282666" y="2278640"/>
                <a:ext cx="3065301" cy="1030095"/>
              </a:xfrm>
              <a:prstGeom prst="rect">
                <a:avLst/>
              </a:prstGeom>
              <a:noFill/>
            </p:spPr>
            <p:txBody>
              <a:bodyPr wrap="square" lIns="0" tIns="0" rIns="0" bIns="0" rtlCol="0">
                <a:spAutoFit/>
              </a:bodyPr>
              <a:lstStyle/>
              <a:p>
                <a:pPr algn="r">
                  <a:lnSpc>
                    <a:spcPct val="150000"/>
                  </a:lnSpc>
                </a:pPr>
                <a:r>
                  <a:rPr lang="zh-CN" altLang="en-US" sz="1600" kern="0" dirty="0">
                    <a:solidFill>
                      <a:srgbClr val="000000"/>
                    </a:solidFill>
                    <a:cs typeface="+mn-ea"/>
                    <a:sym typeface="+mn-lt"/>
                  </a:rPr>
                  <a:t>请您单击此处添加合适文字加以说明，可调整文字的大小或者颜色等属性。</a:t>
                </a:r>
              </a:p>
            </p:txBody>
          </p:sp>
          <p:sp>
            <p:nvSpPr>
              <p:cNvPr id="24" name="TextBox 59">
                <a:extLst>
                  <a:ext uri="{FF2B5EF4-FFF2-40B4-BE49-F238E27FC236}">
                    <a16:creationId xmlns:a16="http://schemas.microsoft.com/office/drawing/2014/main" id="{26AF2304-D0D7-8EED-6098-EFB4D104CCDE}"/>
                  </a:ext>
                </a:extLst>
              </p:cNvPr>
              <p:cNvSpPr txBox="1"/>
              <p:nvPr>
                <p:custDataLst>
                  <p:tags r:id="rId4"/>
                </p:custDataLst>
              </p:nvPr>
            </p:nvSpPr>
            <p:spPr>
              <a:xfrm>
                <a:off x="10027870" y="1856866"/>
                <a:ext cx="1320097" cy="443933"/>
              </a:xfrm>
              <a:prstGeom prst="rect">
                <a:avLst/>
              </a:prstGeom>
              <a:noFill/>
            </p:spPr>
            <p:txBody>
              <a:bodyPr wrap="square" rtlCol="0" anchor="ctr">
                <a:spAutoFit/>
              </a:bodyPr>
              <a:lstStyle/>
              <a:p>
                <a:pPr algn="r">
                  <a:lnSpc>
                    <a:spcPct val="150000"/>
                  </a:lnSpc>
                </a:pPr>
                <a:r>
                  <a:rPr lang="zh-CN" altLang="en-US" b="1" dirty="0">
                    <a:solidFill>
                      <a:srgbClr val="000000"/>
                    </a:solidFill>
                    <a:cs typeface="+mn-ea"/>
                    <a:sym typeface="+mn-lt"/>
                  </a:rPr>
                  <a:t>添加标题</a:t>
                </a:r>
              </a:p>
            </p:txBody>
          </p:sp>
        </p:grpSp>
        <p:grpSp>
          <p:nvGrpSpPr>
            <p:cNvPr id="25" name="组合 24">
              <a:extLst>
                <a:ext uri="{FF2B5EF4-FFF2-40B4-BE49-F238E27FC236}">
                  <a16:creationId xmlns:a16="http://schemas.microsoft.com/office/drawing/2014/main" id="{FAADEE04-3425-1988-2FD9-A14004293C71}"/>
                </a:ext>
              </a:extLst>
            </p:cNvPr>
            <p:cNvGrpSpPr/>
            <p:nvPr/>
          </p:nvGrpSpPr>
          <p:grpSpPr>
            <a:xfrm>
              <a:off x="693231" y="2846219"/>
              <a:ext cx="2216718" cy="1088901"/>
              <a:chOff x="8392343" y="1856866"/>
              <a:chExt cx="2955624" cy="1451869"/>
            </a:xfrm>
          </p:grpSpPr>
          <p:sp>
            <p:nvSpPr>
              <p:cNvPr id="26" name="TextBox 58">
                <a:extLst>
                  <a:ext uri="{FF2B5EF4-FFF2-40B4-BE49-F238E27FC236}">
                    <a16:creationId xmlns:a16="http://schemas.microsoft.com/office/drawing/2014/main" id="{D1CAB0EC-AB50-93A7-12ED-64D638C94A9B}"/>
                  </a:ext>
                </a:extLst>
              </p:cNvPr>
              <p:cNvSpPr txBox="1"/>
              <p:nvPr>
                <p:custDataLst>
                  <p:tags r:id="rId1"/>
                </p:custDataLst>
              </p:nvPr>
            </p:nvSpPr>
            <p:spPr>
              <a:xfrm>
                <a:off x="8392343" y="2278640"/>
                <a:ext cx="2955624" cy="1030095"/>
              </a:xfrm>
              <a:prstGeom prst="rect">
                <a:avLst/>
              </a:prstGeom>
              <a:noFill/>
            </p:spPr>
            <p:txBody>
              <a:bodyPr wrap="square" lIns="0" tIns="0" rIns="0" bIns="0" rtlCol="0">
                <a:spAutoFit/>
              </a:bodyPr>
              <a:lstStyle/>
              <a:p>
                <a:pPr algn="r">
                  <a:lnSpc>
                    <a:spcPct val="150000"/>
                  </a:lnSpc>
                </a:pPr>
                <a:r>
                  <a:rPr lang="zh-CN" altLang="en-US" sz="1600" kern="0" dirty="0">
                    <a:solidFill>
                      <a:srgbClr val="000000"/>
                    </a:solidFill>
                    <a:cs typeface="+mn-ea"/>
                    <a:sym typeface="+mn-lt"/>
                  </a:rPr>
                  <a:t>请您单击此处添加合适文字加以说明，可调整文字的大小或者颜色等属性。</a:t>
                </a:r>
              </a:p>
            </p:txBody>
          </p:sp>
          <p:sp>
            <p:nvSpPr>
              <p:cNvPr id="27" name="TextBox 59">
                <a:extLst>
                  <a:ext uri="{FF2B5EF4-FFF2-40B4-BE49-F238E27FC236}">
                    <a16:creationId xmlns:a16="http://schemas.microsoft.com/office/drawing/2014/main" id="{F69F8276-77DC-2A35-A205-6ABFAB2EAAFE}"/>
                  </a:ext>
                </a:extLst>
              </p:cNvPr>
              <p:cNvSpPr txBox="1"/>
              <p:nvPr>
                <p:custDataLst>
                  <p:tags r:id="rId2"/>
                </p:custDataLst>
              </p:nvPr>
            </p:nvSpPr>
            <p:spPr>
              <a:xfrm>
                <a:off x="10027870" y="1856866"/>
                <a:ext cx="1320097" cy="443933"/>
              </a:xfrm>
              <a:prstGeom prst="rect">
                <a:avLst/>
              </a:prstGeom>
              <a:noFill/>
            </p:spPr>
            <p:txBody>
              <a:bodyPr wrap="square" rtlCol="0" anchor="ctr">
                <a:spAutoFit/>
              </a:bodyPr>
              <a:lstStyle/>
              <a:p>
                <a:pPr algn="r">
                  <a:lnSpc>
                    <a:spcPct val="150000"/>
                  </a:lnSpc>
                </a:pPr>
                <a:r>
                  <a:rPr lang="zh-CN" altLang="en-US" b="1" dirty="0">
                    <a:solidFill>
                      <a:srgbClr val="000000"/>
                    </a:solidFill>
                    <a:cs typeface="+mn-ea"/>
                    <a:sym typeface="+mn-lt"/>
                  </a:rPr>
                  <a:t>添加标题</a:t>
                </a:r>
              </a:p>
            </p:txBody>
          </p:sp>
        </p:grpSp>
      </p:grpSp>
    </p:spTree>
    <p:extLst>
      <p:ext uri="{BB962C8B-B14F-4D97-AF65-F5344CB8AC3E}">
        <p14:creationId xmlns:p14="http://schemas.microsoft.com/office/powerpoint/2010/main" val="877172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95300" y="466456"/>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目录所包含的内容</a:t>
            </a:r>
            <a:endParaRPr kumimoji="0" lang="zh-CN" altLang="en-US" sz="2800" b="1" i="0" u="none" strike="noStrike" kern="0" cap="none" spc="0" normalizeH="0" baseline="0" noProof="0" dirty="0">
              <a:ln>
                <a:noFill/>
              </a:ln>
              <a:solidFill>
                <a:srgbClr val="006039"/>
              </a:solidFill>
              <a:effectLst/>
              <a:uLnTx/>
              <a:uFillTx/>
              <a:cs typeface="+mn-ea"/>
              <a:sym typeface="+mn-lt"/>
            </a:endParaRPr>
          </a:p>
        </p:txBody>
      </p:sp>
      <p:cxnSp>
        <p:nvCxnSpPr>
          <p:cNvPr id="58" name="PA_淘宝店chenying0907 35">
            <a:extLst>
              <a:ext uri="{FF2B5EF4-FFF2-40B4-BE49-F238E27FC236}">
                <a16:creationId xmlns:a16="http://schemas.microsoft.com/office/drawing/2014/main" id="{89EB1110-DA51-2B83-6BB1-592A619BA89E}"/>
              </a:ext>
            </a:extLst>
          </p:cNvPr>
          <p:cNvCxnSpPr>
            <a:cxnSpLocks/>
            <a:stCxn id="116" idx="1"/>
          </p:cNvCxnSpPr>
          <p:nvPr>
            <p:custDataLst>
              <p:tags r:id="rId1"/>
            </p:custDataLst>
          </p:nvPr>
        </p:nvCxnSpPr>
        <p:spPr>
          <a:xfrm flipH="1">
            <a:off x="10279171" y="4276572"/>
            <a:ext cx="2" cy="696071"/>
          </a:xfrm>
          <a:prstGeom prst="line">
            <a:avLst/>
          </a:prstGeom>
          <a:noFill/>
          <a:ln w="6350" cap="flat" cmpd="sng" algn="ctr">
            <a:solidFill>
              <a:srgbClr val="006039"/>
            </a:solidFill>
            <a:prstDash val="solid"/>
            <a:miter lim="800000"/>
          </a:ln>
          <a:effectLst/>
        </p:spPr>
      </p:cxnSp>
      <p:cxnSp>
        <p:nvCxnSpPr>
          <p:cNvPr id="59" name="PA_淘宝店chenying0907 36">
            <a:extLst>
              <a:ext uri="{FF2B5EF4-FFF2-40B4-BE49-F238E27FC236}">
                <a16:creationId xmlns:a16="http://schemas.microsoft.com/office/drawing/2014/main" id="{26BE05B1-89CB-D39E-F280-9C95419789B7}"/>
              </a:ext>
            </a:extLst>
          </p:cNvPr>
          <p:cNvCxnSpPr/>
          <p:nvPr>
            <p:custDataLst>
              <p:tags r:id="rId2"/>
            </p:custDataLst>
          </p:nvPr>
        </p:nvCxnSpPr>
        <p:spPr>
          <a:xfrm>
            <a:off x="6108546" y="4276570"/>
            <a:ext cx="0" cy="1035149"/>
          </a:xfrm>
          <a:prstGeom prst="line">
            <a:avLst/>
          </a:prstGeom>
          <a:noFill/>
          <a:ln w="6350" cap="flat" cmpd="sng" algn="ctr">
            <a:solidFill>
              <a:srgbClr val="006039"/>
            </a:solidFill>
            <a:prstDash val="solid"/>
            <a:miter lim="800000"/>
          </a:ln>
          <a:effectLst/>
        </p:spPr>
      </p:cxnSp>
      <p:cxnSp>
        <p:nvCxnSpPr>
          <p:cNvPr id="60" name="PA_淘宝店chenying0907 37">
            <a:extLst>
              <a:ext uri="{FF2B5EF4-FFF2-40B4-BE49-F238E27FC236}">
                <a16:creationId xmlns:a16="http://schemas.microsoft.com/office/drawing/2014/main" id="{EA55047B-A2AD-EC1D-8A85-0DBAED13CB0C}"/>
              </a:ext>
            </a:extLst>
          </p:cNvPr>
          <p:cNvCxnSpPr>
            <a:cxnSpLocks/>
            <a:stCxn id="112" idx="1"/>
          </p:cNvCxnSpPr>
          <p:nvPr>
            <p:custDataLst>
              <p:tags r:id="rId3"/>
            </p:custDataLst>
          </p:nvPr>
        </p:nvCxnSpPr>
        <p:spPr>
          <a:xfrm flipH="1">
            <a:off x="1843932" y="4276572"/>
            <a:ext cx="16778" cy="713770"/>
          </a:xfrm>
          <a:prstGeom prst="line">
            <a:avLst/>
          </a:prstGeom>
          <a:noFill/>
          <a:ln w="6350" cap="flat" cmpd="sng" algn="ctr">
            <a:solidFill>
              <a:srgbClr val="006039"/>
            </a:solidFill>
            <a:prstDash val="solid"/>
            <a:miter lim="800000"/>
          </a:ln>
          <a:effectLst/>
        </p:spPr>
      </p:cxnSp>
      <p:cxnSp>
        <p:nvCxnSpPr>
          <p:cNvPr id="61" name="PA_淘宝店chenying0907 38">
            <a:extLst>
              <a:ext uri="{FF2B5EF4-FFF2-40B4-BE49-F238E27FC236}">
                <a16:creationId xmlns:a16="http://schemas.microsoft.com/office/drawing/2014/main" id="{57EDA194-20B7-2B00-68E1-9035A1E2959C}"/>
              </a:ext>
            </a:extLst>
          </p:cNvPr>
          <p:cNvCxnSpPr/>
          <p:nvPr>
            <p:custDataLst>
              <p:tags r:id="rId4"/>
            </p:custDataLst>
          </p:nvPr>
        </p:nvCxnSpPr>
        <p:spPr>
          <a:xfrm>
            <a:off x="8220136" y="2997302"/>
            <a:ext cx="0" cy="1060503"/>
          </a:xfrm>
          <a:prstGeom prst="line">
            <a:avLst/>
          </a:prstGeom>
          <a:noFill/>
          <a:ln w="6350" cap="flat" cmpd="sng" algn="ctr">
            <a:solidFill>
              <a:srgbClr val="FBC10B"/>
            </a:solidFill>
            <a:prstDash val="solid"/>
            <a:miter lim="800000"/>
          </a:ln>
          <a:effectLst/>
        </p:spPr>
      </p:cxnSp>
      <p:cxnSp>
        <p:nvCxnSpPr>
          <p:cNvPr id="62" name="PA_淘宝店chenying0907 39">
            <a:extLst>
              <a:ext uri="{FF2B5EF4-FFF2-40B4-BE49-F238E27FC236}">
                <a16:creationId xmlns:a16="http://schemas.microsoft.com/office/drawing/2014/main" id="{7AF5186C-2679-13F3-4872-5267802E032D}"/>
              </a:ext>
            </a:extLst>
          </p:cNvPr>
          <p:cNvCxnSpPr/>
          <p:nvPr>
            <p:custDataLst>
              <p:tags r:id="rId5"/>
            </p:custDataLst>
          </p:nvPr>
        </p:nvCxnSpPr>
        <p:spPr>
          <a:xfrm>
            <a:off x="3998406" y="2997302"/>
            <a:ext cx="0" cy="1060503"/>
          </a:xfrm>
          <a:prstGeom prst="line">
            <a:avLst/>
          </a:prstGeom>
          <a:noFill/>
          <a:ln w="6350" cap="flat" cmpd="sng" algn="ctr">
            <a:solidFill>
              <a:srgbClr val="FBC10B"/>
            </a:solidFill>
            <a:prstDash val="solid"/>
            <a:miter lim="800000"/>
          </a:ln>
          <a:effectLst/>
        </p:spPr>
      </p:cxnSp>
      <p:sp>
        <p:nvSpPr>
          <p:cNvPr id="63" name="PA_淘宝店chenying0907 11">
            <a:extLst>
              <a:ext uri="{FF2B5EF4-FFF2-40B4-BE49-F238E27FC236}">
                <a16:creationId xmlns:a16="http://schemas.microsoft.com/office/drawing/2014/main" id="{A1DDED3B-9F60-6E6E-200D-D6C53B9D416E}"/>
              </a:ext>
            </a:extLst>
          </p:cNvPr>
          <p:cNvSpPr>
            <a:spLocks noChangeArrowheads="1"/>
          </p:cNvSpPr>
          <p:nvPr>
            <p:custDataLst>
              <p:tags r:id="rId6"/>
            </p:custDataLst>
          </p:nvPr>
        </p:nvSpPr>
        <p:spPr bwMode="auto">
          <a:xfrm>
            <a:off x="3490609" y="2465601"/>
            <a:ext cx="1040944" cy="1043842"/>
          </a:xfrm>
          <a:prstGeom prst="ellipse">
            <a:avLst/>
          </a:prstGeom>
          <a:solidFill>
            <a:srgbClr val="DBBE89">
              <a:lumMod val="75000"/>
            </a:srgbClr>
          </a:solidFill>
          <a:ln w="381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2000" b="0" i="0" u="none" strike="noStrike" kern="0" cap="none" spc="0" normalizeH="0" baseline="0" noProof="0">
              <a:ln>
                <a:noFill/>
              </a:ln>
              <a:solidFill>
                <a:srgbClr val="000000"/>
              </a:solidFill>
              <a:effectLst/>
              <a:uLnTx/>
              <a:uFillTx/>
              <a:cs typeface="+mn-ea"/>
              <a:sym typeface="+mn-lt"/>
            </a:endParaRPr>
          </a:p>
        </p:txBody>
      </p:sp>
      <p:grpSp>
        <p:nvGrpSpPr>
          <p:cNvPr id="64" name="PA_淘宝店chenying0907 48">
            <a:extLst>
              <a:ext uri="{FF2B5EF4-FFF2-40B4-BE49-F238E27FC236}">
                <a16:creationId xmlns:a16="http://schemas.microsoft.com/office/drawing/2014/main" id="{85380D31-7672-0DC1-F043-9C81AFE52D31}"/>
              </a:ext>
            </a:extLst>
          </p:cNvPr>
          <p:cNvGrpSpPr/>
          <p:nvPr>
            <p:custDataLst>
              <p:tags r:id="rId7"/>
            </p:custDataLst>
          </p:nvPr>
        </p:nvGrpSpPr>
        <p:grpSpPr>
          <a:xfrm>
            <a:off x="3765876" y="2746664"/>
            <a:ext cx="487512" cy="483891"/>
            <a:chOff x="3003646" y="1942997"/>
            <a:chExt cx="325360" cy="322949"/>
          </a:xfrm>
          <a:solidFill>
            <a:srgbClr val="FFFFFF"/>
          </a:solidFill>
        </p:grpSpPr>
        <p:sp>
          <p:nvSpPr>
            <p:cNvPr id="65" name="淘宝店chenying0907 12">
              <a:extLst>
                <a:ext uri="{FF2B5EF4-FFF2-40B4-BE49-F238E27FC236}">
                  <a16:creationId xmlns:a16="http://schemas.microsoft.com/office/drawing/2014/main" id="{36CFD996-BA1C-0CA4-59EE-1B0BF00BA268}"/>
                </a:ext>
              </a:extLst>
            </p:cNvPr>
            <p:cNvSpPr/>
            <p:nvPr>
              <p:custDataLst>
                <p:tags r:id="rId39"/>
              </p:custDataLst>
            </p:nvPr>
          </p:nvSpPr>
          <p:spPr bwMode="auto">
            <a:xfrm>
              <a:off x="3263934" y="1991198"/>
              <a:ext cx="65072" cy="107248"/>
            </a:xfrm>
            <a:custGeom>
              <a:avLst/>
              <a:gdLst>
                <a:gd name="T0" fmla="*/ 15 w 52"/>
                <a:gd name="T1" fmla="*/ 76 h 85"/>
                <a:gd name="T2" fmla="*/ 15 w 52"/>
                <a:gd name="T3" fmla="*/ 74 h 85"/>
                <a:gd name="T4" fmla="*/ 15 w 52"/>
                <a:gd name="T5" fmla="*/ 73 h 85"/>
                <a:gd name="T6" fmla="*/ 15 w 52"/>
                <a:gd name="T7" fmla="*/ 70 h 85"/>
                <a:gd name="T8" fmla="*/ 15 w 52"/>
                <a:gd name="T9" fmla="*/ 66 h 85"/>
                <a:gd name="T10" fmla="*/ 14 w 52"/>
                <a:gd name="T11" fmla="*/ 63 h 85"/>
                <a:gd name="T12" fmla="*/ 14 w 52"/>
                <a:gd name="T13" fmla="*/ 59 h 85"/>
                <a:gd name="T14" fmla="*/ 13 w 52"/>
                <a:gd name="T15" fmla="*/ 55 h 85"/>
                <a:gd name="T16" fmla="*/ 12 w 52"/>
                <a:gd name="T17" fmla="*/ 51 h 85"/>
                <a:gd name="T18" fmla="*/ 12 w 52"/>
                <a:gd name="T19" fmla="*/ 47 h 85"/>
                <a:gd name="T20" fmla="*/ 11 w 52"/>
                <a:gd name="T21" fmla="*/ 43 h 85"/>
                <a:gd name="T22" fmla="*/ 10 w 52"/>
                <a:gd name="T23" fmla="*/ 40 h 85"/>
                <a:gd name="T24" fmla="*/ 9 w 52"/>
                <a:gd name="T25" fmla="*/ 36 h 85"/>
                <a:gd name="T26" fmla="*/ 8 w 52"/>
                <a:gd name="T27" fmla="*/ 32 h 85"/>
                <a:gd name="T28" fmla="*/ 7 w 52"/>
                <a:gd name="T29" fmla="*/ 29 h 85"/>
                <a:gd name="T30" fmla="*/ 6 w 52"/>
                <a:gd name="T31" fmla="*/ 25 h 85"/>
                <a:gd name="T32" fmla="*/ 4 w 52"/>
                <a:gd name="T33" fmla="*/ 22 h 85"/>
                <a:gd name="T34" fmla="*/ 3 w 52"/>
                <a:gd name="T35" fmla="*/ 18 h 85"/>
                <a:gd name="T36" fmla="*/ 2 w 52"/>
                <a:gd name="T37" fmla="*/ 15 h 85"/>
                <a:gd name="T38" fmla="*/ 6 w 52"/>
                <a:gd name="T39" fmla="*/ 3 h 85"/>
                <a:gd name="T40" fmla="*/ 9 w 52"/>
                <a:gd name="T41" fmla="*/ 1 h 85"/>
                <a:gd name="T42" fmla="*/ 13 w 52"/>
                <a:gd name="T43" fmla="*/ 0 h 85"/>
                <a:gd name="T44" fmla="*/ 20 w 52"/>
                <a:gd name="T45" fmla="*/ 4 h 85"/>
                <a:gd name="T46" fmla="*/ 52 w 52"/>
                <a:gd name="T47" fmla="*/ 74 h 85"/>
                <a:gd name="T48" fmla="*/ 50 w 52"/>
                <a:gd name="T49" fmla="*/ 81 h 85"/>
                <a:gd name="T50" fmla="*/ 43 w 52"/>
                <a:gd name="T51" fmla="*/ 85 h 85"/>
                <a:gd name="T52" fmla="*/ 25 w 52"/>
                <a:gd name="T53" fmla="*/ 85 h 85"/>
                <a:gd name="T54" fmla="*/ 15 w 52"/>
                <a:gd name="T55" fmla="*/ 7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5">
                  <a:moveTo>
                    <a:pt x="15" y="76"/>
                  </a:moveTo>
                  <a:cubicBezTo>
                    <a:pt x="15" y="75"/>
                    <a:pt x="15" y="74"/>
                    <a:pt x="15" y="74"/>
                  </a:cubicBezTo>
                  <a:cubicBezTo>
                    <a:pt x="15" y="74"/>
                    <a:pt x="15" y="74"/>
                    <a:pt x="15" y="73"/>
                  </a:cubicBezTo>
                  <a:cubicBezTo>
                    <a:pt x="15" y="72"/>
                    <a:pt x="15" y="71"/>
                    <a:pt x="15" y="70"/>
                  </a:cubicBezTo>
                  <a:cubicBezTo>
                    <a:pt x="15" y="69"/>
                    <a:pt x="15" y="68"/>
                    <a:pt x="15" y="66"/>
                  </a:cubicBezTo>
                  <a:cubicBezTo>
                    <a:pt x="15" y="65"/>
                    <a:pt x="14" y="64"/>
                    <a:pt x="14" y="63"/>
                  </a:cubicBezTo>
                  <a:cubicBezTo>
                    <a:pt x="14" y="61"/>
                    <a:pt x="14" y="60"/>
                    <a:pt x="14" y="59"/>
                  </a:cubicBezTo>
                  <a:cubicBezTo>
                    <a:pt x="13" y="57"/>
                    <a:pt x="13" y="56"/>
                    <a:pt x="13" y="55"/>
                  </a:cubicBezTo>
                  <a:cubicBezTo>
                    <a:pt x="13" y="54"/>
                    <a:pt x="13" y="52"/>
                    <a:pt x="12" y="51"/>
                  </a:cubicBezTo>
                  <a:cubicBezTo>
                    <a:pt x="12" y="50"/>
                    <a:pt x="12" y="49"/>
                    <a:pt x="12" y="47"/>
                  </a:cubicBezTo>
                  <a:cubicBezTo>
                    <a:pt x="11" y="46"/>
                    <a:pt x="11" y="45"/>
                    <a:pt x="11" y="43"/>
                  </a:cubicBezTo>
                  <a:cubicBezTo>
                    <a:pt x="11" y="42"/>
                    <a:pt x="10" y="41"/>
                    <a:pt x="10" y="40"/>
                  </a:cubicBezTo>
                  <a:cubicBezTo>
                    <a:pt x="10" y="39"/>
                    <a:pt x="9" y="37"/>
                    <a:pt x="9" y="36"/>
                  </a:cubicBezTo>
                  <a:cubicBezTo>
                    <a:pt x="9" y="35"/>
                    <a:pt x="8" y="34"/>
                    <a:pt x="8" y="32"/>
                  </a:cubicBezTo>
                  <a:cubicBezTo>
                    <a:pt x="8" y="31"/>
                    <a:pt x="7" y="30"/>
                    <a:pt x="7" y="29"/>
                  </a:cubicBezTo>
                  <a:cubicBezTo>
                    <a:pt x="6" y="28"/>
                    <a:pt x="6" y="26"/>
                    <a:pt x="6" y="25"/>
                  </a:cubicBezTo>
                  <a:cubicBezTo>
                    <a:pt x="5" y="24"/>
                    <a:pt x="5" y="23"/>
                    <a:pt x="4" y="22"/>
                  </a:cubicBezTo>
                  <a:cubicBezTo>
                    <a:pt x="4" y="20"/>
                    <a:pt x="4" y="19"/>
                    <a:pt x="3" y="18"/>
                  </a:cubicBezTo>
                  <a:cubicBezTo>
                    <a:pt x="3" y="17"/>
                    <a:pt x="2" y="16"/>
                    <a:pt x="2" y="15"/>
                  </a:cubicBezTo>
                  <a:cubicBezTo>
                    <a:pt x="0" y="10"/>
                    <a:pt x="2" y="5"/>
                    <a:pt x="6" y="3"/>
                  </a:cubicBezTo>
                  <a:cubicBezTo>
                    <a:pt x="7" y="2"/>
                    <a:pt x="8" y="2"/>
                    <a:pt x="9" y="1"/>
                  </a:cubicBezTo>
                  <a:cubicBezTo>
                    <a:pt x="10" y="1"/>
                    <a:pt x="12" y="0"/>
                    <a:pt x="13" y="0"/>
                  </a:cubicBezTo>
                  <a:cubicBezTo>
                    <a:pt x="16" y="0"/>
                    <a:pt x="19" y="2"/>
                    <a:pt x="20" y="4"/>
                  </a:cubicBezTo>
                  <a:cubicBezTo>
                    <a:pt x="38" y="23"/>
                    <a:pt x="49" y="48"/>
                    <a:pt x="52" y="74"/>
                  </a:cubicBezTo>
                  <a:cubicBezTo>
                    <a:pt x="52" y="76"/>
                    <a:pt x="51" y="79"/>
                    <a:pt x="50" y="81"/>
                  </a:cubicBezTo>
                  <a:cubicBezTo>
                    <a:pt x="48" y="83"/>
                    <a:pt x="45" y="85"/>
                    <a:pt x="43" y="85"/>
                  </a:cubicBezTo>
                  <a:cubicBezTo>
                    <a:pt x="25" y="85"/>
                    <a:pt x="25" y="85"/>
                    <a:pt x="25" y="85"/>
                  </a:cubicBezTo>
                  <a:cubicBezTo>
                    <a:pt x="20" y="85"/>
                    <a:pt x="16" y="81"/>
                    <a:pt x="15"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66" name="淘宝店chenying0907 13">
              <a:extLst>
                <a:ext uri="{FF2B5EF4-FFF2-40B4-BE49-F238E27FC236}">
                  <a16:creationId xmlns:a16="http://schemas.microsoft.com/office/drawing/2014/main" id="{86D2061A-9436-5E3D-2C93-BDBADE6E9440}"/>
                </a:ext>
              </a:extLst>
            </p:cNvPr>
            <p:cNvSpPr/>
            <p:nvPr>
              <p:custDataLst>
                <p:tags r:id="rId40"/>
              </p:custDataLst>
            </p:nvPr>
          </p:nvSpPr>
          <p:spPr bwMode="auto">
            <a:xfrm>
              <a:off x="3003646" y="1991198"/>
              <a:ext cx="65072" cy="107248"/>
            </a:xfrm>
            <a:custGeom>
              <a:avLst/>
              <a:gdLst>
                <a:gd name="T0" fmla="*/ 47 w 52"/>
                <a:gd name="T1" fmla="*/ 24 h 85"/>
                <a:gd name="T2" fmla="*/ 45 w 52"/>
                <a:gd name="T3" fmla="*/ 29 h 85"/>
                <a:gd name="T4" fmla="*/ 44 w 52"/>
                <a:gd name="T5" fmla="*/ 32 h 85"/>
                <a:gd name="T6" fmla="*/ 43 w 52"/>
                <a:gd name="T7" fmla="*/ 36 h 85"/>
                <a:gd name="T8" fmla="*/ 42 w 52"/>
                <a:gd name="T9" fmla="*/ 40 h 85"/>
                <a:gd name="T10" fmla="*/ 41 w 52"/>
                <a:gd name="T11" fmla="*/ 43 h 85"/>
                <a:gd name="T12" fmla="*/ 40 w 52"/>
                <a:gd name="T13" fmla="*/ 47 h 85"/>
                <a:gd name="T14" fmla="*/ 40 w 52"/>
                <a:gd name="T15" fmla="*/ 51 h 85"/>
                <a:gd name="T16" fmla="*/ 39 w 52"/>
                <a:gd name="T17" fmla="*/ 55 h 85"/>
                <a:gd name="T18" fmla="*/ 38 w 52"/>
                <a:gd name="T19" fmla="*/ 59 h 85"/>
                <a:gd name="T20" fmla="*/ 38 w 52"/>
                <a:gd name="T21" fmla="*/ 63 h 85"/>
                <a:gd name="T22" fmla="*/ 37 w 52"/>
                <a:gd name="T23" fmla="*/ 66 h 85"/>
                <a:gd name="T24" fmla="*/ 37 w 52"/>
                <a:gd name="T25" fmla="*/ 71 h 85"/>
                <a:gd name="T26" fmla="*/ 37 w 52"/>
                <a:gd name="T27" fmla="*/ 73 h 85"/>
                <a:gd name="T28" fmla="*/ 37 w 52"/>
                <a:gd name="T29" fmla="*/ 74 h 85"/>
                <a:gd name="T30" fmla="*/ 37 w 52"/>
                <a:gd name="T31" fmla="*/ 76 h 85"/>
                <a:gd name="T32" fmla="*/ 27 w 52"/>
                <a:gd name="T33" fmla="*/ 85 h 85"/>
                <a:gd name="T34" fmla="*/ 10 w 52"/>
                <a:gd name="T35" fmla="*/ 85 h 85"/>
                <a:gd name="T36" fmla="*/ 2 w 52"/>
                <a:gd name="T37" fmla="*/ 81 h 85"/>
                <a:gd name="T38" fmla="*/ 0 w 52"/>
                <a:gd name="T39" fmla="*/ 74 h 85"/>
                <a:gd name="T40" fmla="*/ 32 w 52"/>
                <a:gd name="T41" fmla="*/ 4 h 85"/>
                <a:gd name="T42" fmla="*/ 43 w 52"/>
                <a:gd name="T43" fmla="*/ 1 h 85"/>
                <a:gd name="T44" fmla="*/ 46 w 52"/>
                <a:gd name="T45" fmla="*/ 3 h 85"/>
                <a:gd name="T46" fmla="*/ 50 w 52"/>
                <a:gd name="T47" fmla="*/ 15 h 85"/>
                <a:gd name="T48" fmla="*/ 49 w 52"/>
                <a:gd name="T49" fmla="*/ 17 h 85"/>
                <a:gd name="T50" fmla="*/ 48 w 52"/>
                <a:gd name="T51" fmla="*/ 22 h 85"/>
                <a:gd name="T52" fmla="*/ 47 w 52"/>
                <a:gd name="T53"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24"/>
                  </a:moveTo>
                  <a:cubicBezTo>
                    <a:pt x="46" y="26"/>
                    <a:pt x="46" y="27"/>
                    <a:pt x="45" y="29"/>
                  </a:cubicBezTo>
                  <a:cubicBezTo>
                    <a:pt x="45" y="30"/>
                    <a:pt x="45" y="31"/>
                    <a:pt x="44" y="32"/>
                  </a:cubicBezTo>
                  <a:cubicBezTo>
                    <a:pt x="44" y="33"/>
                    <a:pt x="43" y="35"/>
                    <a:pt x="43" y="36"/>
                  </a:cubicBezTo>
                  <a:cubicBezTo>
                    <a:pt x="43" y="37"/>
                    <a:pt x="42" y="38"/>
                    <a:pt x="42" y="40"/>
                  </a:cubicBezTo>
                  <a:cubicBezTo>
                    <a:pt x="42" y="41"/>
                    <a:pt x="41" y="42"/>
                    <a:pt x="41" y="43"/>
                  </a:cubicBezTo>
                  <a:cubicBezTo>
                    <a:pt x="41" y="45"/>
                    <a:pt x="41" y="46"/>
                    <a:pt x="40" y="47"/>
                  </a:cubicBezTo>
                  <a:cubicBezTo>
                    <a:pt x="40" y="48"/>
                    <a:pt x="40" y="50"/>
                    <a:pt x="40" y="51"/>
                  </a:cubicBezTo>
                  <a:cubicBezTo>
                    <a:pt x="39" y="52"/>
                    <a:pt x="39" y="54"/>
                    <a:pt x="39" y="55"/>
                  </a:cubicBezTo>
                  <a:cubicBezTo>
                    <a:pt x="39" y="56"/>
                    <a:pt x="39" y="57"/>
                    <a:pt x="38" y="59"/>
                  </a:cubicBezTo>
                  <a:cubicBezTo>
                    <a:pt x="38" y="60"/>
                    <a:pt x="38" y="61"/>
                    <a:pt x="38" y="63"/>
                  </a:cubicBezTo>
                  <a:cubicBezTo>
                    <a:pt x="38" y="64"/>
                    <a:pt x="37" y="65"/>
                    <a:pt x="37" y="66"/>
                  </a:cubicBezTo>
                  <a:cubicBezTo>
                    <a:pt x="37" y="68"/>
                    <a:pt x="37" y="69"/>
                    <a:pt x="37" y="71"/>
                  </a:cubicBezTo>
                  <a:cubicBezTo>
                    <a:pt x="37" y="72"/>
                    <a:pt x="37" y="72"/>
                    <a:pt x="37" y="73"/>
                  </a:cubicBezTo>
                  <a:cubicBezTo>
                    <a:pt x="37" y="73"/>
                    <a:pt x="37" y="74"/>
                    <a:pt x="37" y="74"/>
                  </a:cubicBezTo>
                  <a:cubicBezTo>
                    <a:pt x="37" y="74"/>
                    <a:pt x="37" y="75"/>
                    <a:pt x="37" y="76"/>
                  </a:cubicBezTo>
                  <a:cubicBezTo>
                    <a:pt x="36" y="81"/>
                    <a:pt x="32" y="85"/>
                    <a:pt x="27" y="85"/>
                  </a:cubicBezTo>
                  <a:cubicBezTo>
                    <a:pt x="10" y="85"/>
                    <a:pt x="10" y="85"/>
                    <a:pt x="10" y="85"/>
                  </a:cubicBezTo>
                  <a:cubicBezTo>
                    <a:pt x="7" y="85"/>
                    <a:pt x="4" y="83"/>
                    <a:pt x="2" y="81"/>
                  </a:cubicBezTo>
                  <a:cubicBezTo>
                    <a:pt x="1" y="79"/>
                    <a:pt x="0" y="77"/>
                    <a:pt x="0" y="74"/>
                  </a:cubicBezTo>
                  <a:cubicBezTo>
                    <a:pt x="3" y="48"/>
                    <a:pt x="14" y="23"/>
                    <a:pt x="32" y="4"/>
                  </a:cubicBezTo>
                  <a:cubicBezTo>
                    <a:pt x="34" y="0"/>
                    <a:pt x="39" y="0"/>
                    <a:pt x="43" y="1"/>
                  </a:cubicBezTo>
                  <a:cubicBezTo>
                    <a:pt x="44" y="2"/>
                    <a:pt x="45" y="2"/>
                    <a:pt x="46" y="3"/>
                  </a:cubicBezTo>
                  <a:cubicBezTo>
                    <a:pt x="50" y="5"/>
                    <a:pt x="52" y="10"/>
                    <a:pt x="50" y="15"/>
                  </a:cubicBezTo>
                  <a:cubicBezTo>
                    <a:pt x="50" y="16"/>
                    <a:pt x="50" y="16"/>
                    <a:pt x="49" y="17"/>
                  </a:cubicBezTo>
                  <a:cubicBezTo>
                    <a:pt x="49" y="19"/>
                    <a:pt x="48" y="20"/>
                    <a:pt x="48" y="22"/>
                  </a:cubicBezTo>
                  <a:cubicBezTo>
                    <a:pt x="47" y="23"/>
                    <a:pt x="47" y="23"/>
                    <a:pt x="47"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67" name="淘宝店chenying0907 14">
              <a:extLst>
                <a:ext uri="{FF2B5EF4-FFF2-40B4-BE49-F238E27FC236}">
                  <a16:creationId xmlns:a16="http://schemas.microsoft.com/office/drawing/2014/main" id="{DD90DC3D-6E18-1845-06DB-2FB572187052}"/>
                </a:ext>
              </a:extLst>
            </p:cNvPr>
            <p:cNvSpPr/>
            <p:nvPr>
              <p:custDataLst>
                <p:tags r:id="rId41"/>
              </p:custDataLst>
            </p:nvPr>
          </p:nvSpPr>
          <p:spPr bwMode="auto">
            <a:xfrm>
              <a:off x="3173556" y="2008069"/>
              <a:ext cx="95198" cy="90377"/>
            </a:xfrm>
            <a:custGeom>
              <a:avLst/>
              <a:gdLst>
                <a:gd name="T0" fmla="*/ 67 w 77"/>
                <a:gd name="T1" fmla="*/ 72 h 72"/>
                <a:gd name="T2" fmla="*/ 10 w 77"/>
                <a:gd name="T3" fmla="*/ 72 h 72"/>
                <a:gd name="T4" fmla="*/ 0 w 77"/>
                <a:gd name="T5" fmla="*/ 62 h 72"/>
                <a:gd name="T6" fmla="*/ 0 w 77"/>
                <a:gd name="T7" fmla="*/ 18 h 72"/>
                <a:gd name="T8" fmla="*/ 9 w 77"/>
                <a:gd name="T9" fmla="*/ 8 h 72"/>
                <a:gd name="T10" fmla="*/ 11 w 77"/>
                <a:gd name="T11" fmla="*/ 8 h 72"/>
                <a:gd name="T12" fmla="*/ 11 w 77"/>
                <a:gd name="T13" fmla="*/ 8 h 72"/>
                <a:gd name="T14" fmla="*/ 20 w 77"/>
                <a:gd name="T15" fmla="*/ 7 h 72"/>
                <a:gd name="T16" fmla="*/ 21 w 77"/>
                <a:gd name="T17" fmla="*/ 7 h 72"/>
                <a:gd name="T18" fmla="*/ 30 w 77"/>
                <a:gd name="T19" fmla="*/ 6 h 72"/>
                <a:gd name="T20" fmla="*/ 33 w 77"/>
                <a:gd name="T21" fmla="*/ 5 h 72"/>
                <a:gd name="T22" fmla="*/ 40 w 77"/>
                <a:gd name="T23" fmla="*/ 4 h 72"/>
                <a:gd name="T24" fmla="*/ 43 w 77"/>
                <a:gd name="T25" fmla="*/ 3 h 72"/>
                <a:gd name="T26" fmla="*/ 45 w 77"/>
                <a:gd name="T27" fmla="*/ 2 h 72"/>
                <a:gd name="T28" fmla="*/ 46 w 77"/>
                <a:gd name="T29" fmla="*/ 2 h 72"/>
                <a:gd name="T30" fmla="*/ 53 w 77"/>
                <a:gd name="T31" fmla="*/ 0 h 72"/>
                <a:gd name="T32" fmla="*/ 55 w 77"/>
                <a:gd name="T33" fmla="*/ 0 h 72"/>
                <a:gd name="T34" fmla="*/ 64 w 77"/>
                <a:gd name="T35" fmla="*/ 6 h 72"/>
                <a:gd name="T36" fmla="*/ 65 w 77"/>
                <a:gd name="T37" fmla="*/ 8 h 72"/>
                <a:gd name="T38" fmla="*/ 67 w 77"/>
                <a:gd name="T39" fmla="*/ 13 h 72"/>
                <a:gd name="T40" fmla="*/ 67 w 77"/>
                <a:gd name="T41" fmla="*/ 13 h 72"/>
                <a:gd name="T42" fmla="*/ 75 w 77"/>
                <a:gd name="T43" fmla="*/ 48 h 72"/>
                <a:gd name="T44" fmla="*/ 76 w 77"/>
                <a:gd name="T45" fmla="*/ 49 h 72"/>
                <a:gd name="T46" fmla="*/ 76 w 77"/>
                <a:gd name="T47" fmla="*/ 55 h 72"/>
                <a:gd name="T48" fmla="*/ 77 w 77"/>
                <a:gd name="T49" fmla="*/ 58 h 72"/>
                <a:gd name="T50" fmla="*/ 77 w 77"/>
                <a:gd name="T51" fmla="*/ 62 h 72"/>
                <a:gd name="T52" fmla="*/ 74 w 77"/>
                <a:gd name="T53" fmla="*/ 68 h 72"/>
                <a:gd name="T54" fmla="*/ 67 w 77"/>
                <a:gd name="T5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72"/>
                  </a:moveTo>
                  <a:cubicBezTo>
                    <a:pt x="10" y="72"/>
                    <a:pt x="10" y="72"/>
                    <a:pt x="10" y="72"/>
                  </a:cubicBezTo>
                  <a:cubicBezTo>
                    <a:pt x="5" y="72"/>
                    <a:pt x="0" y="67"/>
                    <a:pt x="0" y="62"/>
                  </a:cubicBezTo>
                  <a:cubicBezTo>
                    <a:pt x="0" y="18"/>
                    <a:pt x="0" y="18"/>
                    <a:pt x="0" y="18"/>
                  </a:cubicBezTo>
                  <a:cubicBezTo>
                    <a:pt x="0" y="13"/>
                    <a:pt x="4" y="9"/>
                    <a:pt x="9" y="8"/>
                  </a:cubicBezTo>
                  <a:cubicBezTo>
                    <a:pt x="10" y="8"/>
                    <a:pt x="10" y="8"/>
                    <a:pt x="11" y="8"/>
                  </a:cubicBezTo>
                  <a:cubicBezTo>
                    <a:pt x="11" y="8"/>
                    <a:pt x="11" y="8"/>
                    <a:pt x="11" y="8"/>
                  </a:cubicBezTo>
                  <a:cubicBezTo>
                    <a:pt x="14" y="8"/>
                    <a:pt x="17" y="8"/>
                    <a:pt x="20" y="7"/>
                  </a:cubicBezTo>
                  <a:cubicBezTo>
                    <a:pt x="20" y="7"/>
                    <a:pt x="20" y="7"/>
                    <a:pt x="21" y="7"/>
                  </a:cubicBezTo>
                  <a:cubicBezTo>
                    <a:pt x="24" y="7"/>
                    <a:pt x="27" y="6"/>
                    <a:pt x="30" y="6"/>
                  </a:cubicBezTo>
                  <a:cubicBezTo>
                    <a:pt x="31" y="5"/>
                    <a:pt x="32" y="5"/>
                    <a:pt x="33" y="5"/>
                  </a:cubicBezTo>
                  <a:cubicBezTo>
                    <a:pt x="35" y="5"/>
                    <a:pt x="38" y="4"/>
                    <a:pt x="40" y="4"/>
                  </a:cubicBezTo>
                  <a:cubicBezTo>
                    <a:pt x="41" y="3"/>
                    <a:pt x="42" y="3"/>
                    <a:pt x="43" y="3"/>
                  </a:cubicBezTo>
                  <a:cubicBezTo>
                    <a:pt x="44" y="3"/>
                    <a:pt x="45" y="3"/>
                    <a:pt x="45" y="2"/>
                  </a:cubicBezTo>
                  <a:cubicBezTo>
                    <a:pt x="46" y="2"/>
                    <a:pt x="46" y="2"/>
                    <a:pt x="46" y="2"/>
                  </a:cubicBezTo>
                  <a:cubicBezTo>
                    <a:pt x="48" y="1"/>
                    <a:pt x="51" y="1"/>
                    <a:pt x="53" y="0"/>
                  </a:cubicBezTo>
                  <a:cubicBezTo>
                    <a:pt x="53" y="0"/>
                    <a:pt x="54" y="0"/>
                    <a:pt x="55" y="0"/>
                  </a:cubicBezTo>
                  <a:cubicBezTo>
                    <a:pt x="59" y="0"/>
                    <a:pt x="63" y="2"/>
                    <a:pt x="64" y="6"/>
                  </a:cubicBezTo>
                  <a:cubicBezTo>
                    <a:pt x="64" y="6"/>
                    <a:pt x="65" y="7"/>
                    <a:pt x="65" y="8"/>
                  </a:cubicBezTo>
                  <a:cubicBezTo>
                    <a:pt x="65" y="9"/>
                    <a:pt x="66" y="11"/>
                    <a:pt x="67" y="13"/>
                  </a:cubicBezTo>
                  <a:cubicBezTo>
                    <a:pt x="67" y="13"/>
                    <a:pt x="67" y="13"/>
                    <a:pt x="67" y="13"/>
                  </a:cubicBezTo>
                  <a:cubicBezTo>
                    <a:pt x="71" y="24"/>
                    <a:pt x="74" y="36"/>
                    <a:pt x="75" y="48"/>
                  </a:cubicBezTo>
                  <a:cubicBezTo>
                    <a:pt x="75" y="48"/>
                    <a:pt x="76" y="49"/>
                    <a:pt x="76" y="49"/>
                  </a:cubicBezTo>
                  <a:cubicBezTo>
                    <a:pt x="76" y="51"/>
                    <a:pt x="76" y="53"/>
                    <a:pt x="76" y="55"/>
                  </a:cubicBezTo>
                  <a:cubicBezTo>
                    <a:pt x="76" y="56"/>
                    <a:pt x="76" y="57"/>
                    <a:pt x="77" y="58"/>
                  </a:cubicBezTo>
                  <a:cubicBezTo>
                    <a:pt x="77" y="59"/>
                    <a:pt x="77" y="60"/>
                    <a:pt x="77" y="62"/>
                  </a:cubicBezTo>
                  <a:cubicBezTo>
                    <a:pt x="77" y="64"/>
                    <a:pt x="76" y="67"/>
                    <a:pt x="74" y="68"/>
                  </a:cubicBezTo>
                  <a:cubicBezTo>
                    <a:pt x="73" y="70"/>
                    <a:pt x="70" y="72"/>
                    <a:pt x="67"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68" name="淘宝店chenying0907 15">
              <a:extLst>
                <a:ext uri="{FF2B5EF4-FFF2-40B4-BE49-F238E27FC236}">
                  <a16:creationId xmlns:a16="http://schemas.microsoft.com/office/drawing/2014/main" id="{8B6911B7-82CA-F6AB-871F-3DB8E5494E87}"/>
                </a:ext>
              </a:extLst>
            </p:cNvPr>
            <p:cNvSpPr/>
            <p:nvPr>
              <p:custDataLst>
                <p:tags r:id="rId42"/>
              </p:custDataLst>
            </p:nvPr>
          </p:nvSpPr>
          <p:spPr bwMode="auto">
            <a:xfrm>
              <a:off x="3062692" y="2008069"/>
              <a:ext cx="96403" cy="90377"/>
            </a:xfrm>
            <a:custGeom>
              <a:avLst/>
              <a:gdLst>
                <a:gd name="T0" fmla="*/ 77 w 77"/>
                <a:gd name="T1" fmla="*/ 18 h 72"/>
                <a:gd name="T2" fmla="*/ 77 w 77"/>
                <a:gd name="T3" fmla="*/ 62 h 72"/>
                <a:gd name="T4" fmla="*/ 67 w 77"/>
                <a:gd name="T5" fmla="*/ 72 h 72"/>
                <a:gd name="T6" fmla="*/ 10 w 77"/>
                <a:gd name="T7" fmla="*/ 72 h 72"/>
                <a:gd name="T8" fmla="*/ 3 w 77"/>
                <a:gd name="T9" fmla="*/ 68 h 72"/>
                <a:gd name="T10" fmla="*/ 0 w 77"/>
                <a:gd name="T11" fmla="*/ 62 h 72"/>
                <a:gd name="T12" fmla="*/ 0 w 77"/>
                <a:gd name="T13" fmla="*/ 58 h 72"/>
                <a:gd name="T14" fmla="*/ 1 w 77"/>
                <a:gd name="T15" fmla="*/ 55 h 72"/>
                <a:gd name="T16" fmla="*/ 1 w 77"/>
                <a:gd name="T17" fmla="*/ 49 h 72"/>
                <a:gd name="T18" fmla="*/ 2 w 77"/>
                <a:gd name="T19" fmla="*/ 48 h 72"/>
                <a:gd name="T20" fmla="*/ 10 w 77"/>
                <a:gd name="T21" fmla="*/ 13 h 72"/>
                <a:gd name="T22" fmla="*/ 10 w 77"/>
                <a:gd name="T23" fmla="*/ 13 h 72"/>
                <a:gd name="T24" fmla="*/ 12 w 77"/>
                <a:gd name="T25" fmla="*/ 7 h 72"/>
                <a:gd name="T26" fmla="*/ 13 w 77"/>
                <a:gd name="T27" fmla="*/ 6 h 72"/>
                <a:gd name="T28" fmla="*/ 22 w 77"/>
                <a:gd name="T29" fmla="*/ 0 h 72"/>
                <a:gd name="T30" fmla="*/ 22 w 77"/>
                <a:gd name="T31" fmla="*/ 0 h 72"/>
                <a:gd name="T32" fmla="*/ 25 w 77"/>
                <a:gd name="T33" fmla="*/ 0 h 72"/>
                <a:gd name="T34" fmla="*/ 31 w 77"/>
                <a:gd name="T35" fmla="*/ 2 h 72"/>
                <a:gd name="T36" fmla="*/ 32 w 77"/>
                <a:gd name="T37" fmla="*/ 2 h 72"/>
                <a:gd name="T38" fmla="*/ 34 w 77"/>
                <a:gd name="T39" fmla="*/ 3 h 72"/>
                <a:gd name="T40" fmla="*/ 37 w 77"/>
                <a:gd name="T41" fmla="*/ 4 h 72"/>
                <a:gd name="T42" fmla="*/ 44 w 77"/>
                <a:gd name="T43" fmla="*/ 5 h 72"/>
                <a:gd name="T44" fmla="*/ 47 w 77"/>
                <a:gd name="T45" fmla="*/ 6 h 72"/>
                <a:gd name="T46" fmla="*/ 56 w 77"/>
                <a:gd name="T47" fmla="*/ 7 h 72"/>
                <a:gd name="T48" fmla="*/ 57 w 77"/>
                <a:gd name="T49" fmla="*/ 7 h 72"/>
                <a:gd name="T50" fmla="*/ 66 w 77"/>
                <a:gd name="T51" fmla="*/ 8 h 72"/>
                <a:gd name="T52" fmla="*/ 66 w 77"/>
                <a:gd name="T53" fmla="*/ 8 h 72"/>
                <a:gd name="T54" fmla="*/ 68 w 77"/>
                <a:gd name="T55" fmla="*/ 8 h 72"/>
                <a:gd name="T56" fmla="*/ 77 w 77"/>
                <a:gd name="T5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18"/>
                  </a:moveTo>
                  <a:cubicBezTo>
                    <a:pt x="77" y="62"/>
                    <a:pt x="77" y="62"/>
                    <a:pt x="77" y="62"/>
                  </a:cubicBezTo>
                  <a:cubicBezTo>
                    <a:pt x="77" y="67"/>
                    <a:pt x="72" y="72"/>
                    <a:pt x="67" y="72"/>
                  </a:cubicBezTo>
                  <a:cubicBezTo>
                    <a:pt x="10" y="72"/>
                    <a:pt x="10" y="72"/>
                    <a:pt x="10" y="72"/>
                  </a:cubicBezTo>
                  <a:cubicBezTo>
                    <a:pt x="7" y="72"/>
                    <a:pt x="4" y="70"/>
                    <a:pt x="3" y="68"/>
                  </a:cubicBezTo>
                  <a:cubicBezTo>
                    <a:pt x="1" y="67"/>
                    <a:pt x="0" y="64"/>
                    <a:pt x="0" y="62"/>
                  </a:cubicBezTo>
                  <a:cubicBezTo>
                    <a:pt x="0" y="60"/>
                    <a:pt x="0" y="59"/>
                    <a:pt x="0" y="58"/>
                  </a:cubicBezTo>
                  <a:cubicBezTo>
                    <a:pt x="1" y="57"/>
                    <a:pt x="1" y="56"/>
                    <a:pt x="1" y="55"/>
                  </a:cubicBezTo>
                  <a:cubicBezTo>
                    <a:pt x="1" y="53"/>
                    <a:pt x="1" y="51"/>
                    <a:pt x="1" y="49"/>
                  </a:cubicBezTo>
                  <a:cubicBezTo>
                    <a:pt x="1" y="49"/>
                    <a:pt x="2" y="48"/>
                    <a:pt x="2" y="48"/>
                  </a:cubicBezTo>
                  <a:cubicBezTo>
                    <a:pt x="3" y="36"/>
                    <a:pt x="6" y="24"/>
                    <a:pt x="10" y="13"/>
                  </a:cubicBezTo>
                  <a:cubicBezTo>
                    <a:pt x="10" y="13"/>
                    <a:pt x="10" y="13"/>
                    <a:pt x="10" y="13"/>
                  </a:cubicBezTo>
                  <a:cubicBezTo>
                    <a:pt x="11" y="11"/>
                    <a:pt x="12" y="9"/>
                    <a:pt x="12" y="7"/>
                  </a:cubicBezTo>
                  <a:cubicBezTo>
                    <a:pt x="13" y="7"/>
                    <a:pt x="13" y="6"/>
                    <a:pt x="13" y="6"/>
                  </a:cubicBezTo>
                  <a:cubicBezTo>
                    <a:pt x="14" y="2"/>
                    <a:pt x="18" y="0"/>
                    <a:pt x="22" y="0"/>
                  </a:cubicBezTo>
                  <a:cubicBezTo>
                    <a:pt x="22" y="0"/>
                    <a:pt x="22" y="0"/>
                    <a:pt x="22" y="0"/>
                  </a:cubicBezTo>
                  <a:cubicBezTo>
                    <a:pt x="23" y="0"/>
                    <a:pt x="24" y="0"/>
                    <a:pt x="25" y="0"/>
                  </a:cubicBezTo>
                  <a:cubicBezTo>
                    <a:pt x="26" y="1"/>
                    <a:pt x="29" y="1"/>
                    <a:pt x="31" y="2"/>
                  </a:cubicBezTo>
                  <a:cubicBezTo>
                    <a:pt x="31" y="2"/>
                    <a:pt x="31" y="2"/>
                    <a:pt x="32" y="2"/>
                  </a:cubicBezTo>
                  <a:cubicBezTo>
                    <a:pt x="32" y="3"/>
                    <a:pt x="33" y="3"/>
                    <a:pt x="34" y="3"/>
                  </a:cubicBezTo>
                  <a:cubicBezTo>
                    <a:pt x="35" y="3"/>
                    <a:pt x="36" y="3"/>
                    <a:pt x="37" y="4"/>
                  </a:cubicBezTo>
                  <a:cubicBezTo>
                    <a:pt x="39" y="4"/>
                    <a:pt x="41" y="5"/>
                    <a:pt x="44" y="5"/>
                  </a:cubicBezTo>
                  <a:cubicBezTo>
                    <a:pt x="45" y="5"/>
                    <a:pt x="46" y="5"/>
                    <a:pt x="47" y="6"/>
                  </a:cubicBezTo>
                  <a:cubicBezTo>
                    <a:pt x="50" y="6"/>
                    <a:pt x="53" y="7"/>
                    <a:pt x="56" y="7"/>
                  </a:cubicBezTo>
                  <a:cubicBezTo>
                    <a:pt x="56" y="7"/>
                    <a:pt x="57" y="7"/>
                    <a:pt x="57" y="7"/>
                  </a:cubicBezTo>
                  <a:cubicBezTo>
                    <a:pt x="60" y="8"/>
                    <a:pt x="63" y="8"/>
                    <a:pt x="66" y="8"/>
                  </a:cubicBezTo>
                  <a:cubicBezTo>
                    <a:pt x="66" y="8"/>
                    <a:pt x="66" y="8"/>
                    <a:pt x="66" y="8"/>
                  </a:cubicBezTo>
                  <a:cubicBezTo>
                    <a:pt x="67" y="8"/>
                    <a:pt x="67" y="8"/>
                    <a:pt x="68" y="8"/>
                  </a:cubicBezTo>
                  <a:cubicBezTo>
                    <a:pt x="73" y="9"/>
                    <a:pt x="77" y="13"/>
                    <a:pt x="77"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69" name="淘宝店chenying0907 16">
              <a:extLst>
                <a:ext uri="{FF2B5EF4-FFF2-40B4-BE49-F238E27FC236}">
                  <a16:creationId xmlns:a16="http://schemas.microsoft.com/office/drawing/2014/main" id="{3FD0A910-8AD5-462C-2BF7-0FE82D78A461}"/>
                </a:ext>
              </a:extLst>
            </p:cNvPr>
            <p:cNvSpPr/>
            <p:nvPr>
              <p:custDataLst>
                <p:tags r:id="rId43"/>
              </p:custDataLst>
            </p:nvPr>
          </p:nvSpPr>
          <p:spPr bwMode="auto">
            <a:xfrm>
              <a:off x="3096433" y="1942997"/>
              <a:ext cx="62662" cy="61456"/>
            </a:xfrm>
            <a:custGeom>
              <a:avLst/>
              <a:gdLst>
                <a:gd name="T0" fmla="*/ 46 w 50"/>
                <a:gd name="T1" fmla="*/ 2 h 49"/>
                <a:gd name="T2" fmla="*/ 50 w 50"/>
                <a:gd name="T3" fmla="*/ 10 h 49"/>
                <a:gd name="T4" fmla="*/ 50 w 50"/>
                <a:gd name="T5" fmla="*/ 39 h 49"/>
                <a:gd name="T6" fmla="*/ 47 w 50"/>
                <a:gd name="T7" fmla="*/ 46 h 49"/>
                <a:gd name="T8" fmla="*/ 40 w 50"/>
                <a:gd name="T9" fmla="*/ 49 h 49"/>
                <a:gd name="T10" fmla="*/ 31 w 50"/>
                <a:gd name="T11" fmla="*/ 48 h 49"/>
                <a:gd name="T12" fmla="*/ 31 w 50"/>
                <a:gd name="T13" fmla="*/ 48 h 49"/>
                <a:gd name="T14" fmla="*/ 22 w 50"/>
                <a:gd name="T15" fmla="*/ 46 h 49"/>
                <a:gd name="T16" fmla="*/ 19 w 50"/>
                <a:gd name="T17" fmla="*/ 46 h 49"/>
                <a:gd name="T18" fmla="*/ 12 w 50"/>
                <a:gd name="T19" fmla="*/ 44 h 49"/>
                <a:gd name="T20" fmla="*/ 10 w 50"/>
                <a:gd name="T21" fmla="*/ 44 h 49"/>
                <a:gd name="T22" fmla="*/ 7 w 50"/>
                <a:gd name="T23" fmla="*/ 43 h 49"/>
                <a:gd name="T24" fmla="*/ 1 w 50"/>
                <a:gd name="T25" fmla="*/ 37 h 49"/>
                <a:gd name="T26" fmla="*/ 2 w 50"/>
                <a:gd name="T27" fmla="*/ 28 h 49"/>
                <a:gd name="T28" fmla="*/ 3 w 50"/>
                <a:gd name="T29" fmla="*/ 28 h 49"/>
                <a:gd name="T30" fmla="*/ 5 w 50"/>
                <a:gd name="T31" fmla="*/ 25 h 49"/>
                <a:gd name="T32" fmla="*/ 6 w 50"/>
                <a:gd name="T33" fmla="*/ 23 h 49"/>
                <a:gd name="T34" fmla="*/ 10 w 50"/>
                <a:gd name="T35" fmla="*/ 19 h 49"/>
                <a:gd name="T36" fmla="*/ 12 w 50"/>
                <a:gd name="T37" fmla="*/ 18 h 49"/>
                <a:gd name="T38" fmla="*/ 14 w 50"/>
                <a:gd name="T39" fmla="*/ 15 h 49"/>
                <a:gd name="T40" fmla="*/ 16 w 50"/>
                <a:gd name="T41" fmla="*/ 14 h 49"/>
                <a:gd name="T42" fmla="*/ 18 w 50"/>
                <a:gd name="T43" fmla="*/ 12 h 49"/>
                <a:gd name="T44" fmla="*/ 21 w 50"/>
                <a:gd name="T45" fmla="*/ 10 h 49"/>
                <a:gd name="T46" fmla="*/ 22 w 50"/>
                <a:gd name="T47" fmla="*/ 9 h 49"/>
                <a:gd name="T48" fmla="*/ 25 w 50"/>
                <a:gd name="T49" fmla="*/ 7 h 49"/>
                <a:gd name="T50" fmla="*/ 26 w 50"/>
                <a:gd name="T51" fmla="*/ 6 h 49"/>
                <a:gd name="T52" fmla="*/ 29 w 50"/>
                <a:gd name="T53" fmla="*/ 5 h 49"/>
                <a:gd name="T54" fmla="*/ 30 w 50"/>
                <a:gd name="T55" fmla="*/ 4 h 49"/>
                <a:gd name="T56" fmla="*/ 34 w 50"/>
                <a:gd name="T57" fmla="*/ 2 h 49"/>
                <a:gd name="T58" fmla="*/ 34 w 50"/>
                <a:gd name="T59" fmla="*/ 2 h 49"/>
                <a:gd name="T60" fmla="*/ 37 w 50"/>
                <a:gd name="T61" fmla="*/ 1 h 49"/>
                <a:gd name="T62" fmla="*/ 46 w 50"/>
                <a:gd name="T63"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2"/>
                  </a:moveTo>
                  <a:cubicBezTo>
                    <a:pt x="48" y="4"/>
                    <a:pt x="50" y="7"/>
                    <a:pt x="50" y="10"/>
                  </a:cubicBezTo>
                  <a:cubicBezTo>
                    <a:pt x="50" y="39"/>
                    <a:pt x="50" y="39"/>
                    <a:pt x="50" y="39"/>
                  </a:cubicBezTo>
                  <a:cubicBezTo>
                    <a:pt x="50" y="42"/>
                    <a:pt x="49" y="44"/>
                    <a:pt x="47" y="46"/>
                  </a:cubicBezTo>
                  <a:cubicBezTo>
                    <a:pt x="45" y="48"/>
                    <a:pt x="43" y="49"/>
                    <a:pt x="40" y="49"/>
                  </a:cubicBezTo>
                  <a:cubicBezTo>
                    <a:pt x="37" y="48"/>
                    <a:pt x="34" y="48"/>
                    <a:pt x="31" y="48"/>
                  </a:cubicBezTo>
                  <a:cubicBezTo>
                    <a:pt x="31" y="48"/>
                    <a:pt x="31" y="48"/>
                    <a:pt x="31" y="48"/>
                  </a:cubicBezTo>
                  <a:cubicBezTo>
                    <a:pt x="28" y="47"/>
                    <a:pt x="25" y="47"/>
                    <a:pt x="22" y="46"/>
                  </a:cubicBezTo>
                  <a:cubicBezTo>
                    <a:pt x="21" y="46"/>
                    <a:pt x="20" y="46"/>
                    <a:pt x="19" y="46"/>
                  </a:cubicBezTo>
                  <a:cubicBezTo>
                    <a:pt x="17" y="45"/>
                    <a:pt x="15" y="45"/>
                    <a:pt x="12" y="44"/>
                  </a:cubicBezTo>
                  <a:cubicBezTo>
                    <a:pt x="11" y="44"/>
                    <a:pt x="10" y="44"/>
                    <a:pt x="10" y="44"/>
                  </a:cubicBezTo>
                  <a:cubicBezTo>
                    <a:pt x="9" y="44"/>
                    <a:pt x="8" y="43"/>
                    <a:pt x="7" y="43"/>
                  </a:cubicBezTo>
                  <a:cubicBezTo>
                    <a:pt x="4" y="42"/>
                    <a:pt x="2" y="40"/>
                    <a:pt x="1" y="37"/>
                  </a:cubicBezTo>
                  <a:cubicBezTo>
                    <a:pt x="0" y="34"/>
                    <a:pt x="1" y="31"/>
                    <a:pt x="2" y="28"/>
                  </a:cubicBezTo>
                  <a:cubicBezTo>
                    <a:pt x="3" y="28"/>
                    <a:pt x="3" y="28"/>
                    <a:pt x="3" y="28"/>
                  </a:cubicBezTo>
                  <a:cubicBezTo>
                    <a:pt x="4" y="27"/>
                    <a:pt x="5" y="26"/>
                    <a:pt x="5" y="25"/>
                  </a:cubicBezTo>
                  <a:cubicBezTo>
                    <a:pt x="6" y="24"/>
                    <a:pt x="6" y="24"/>
                    <a:pt x="6" y="23"/>
                  </a:cubicBezTo>
                  <a:cubicBezTo>
                    <a:pt x="8" y="22"/>
                    <a:pt x="9" y="21"/>
                    <a:pt x="10" y="19"/>
                  </a:cubicBezTo>
                  <a:cubicBezTo>
                    <a:pt x="11" y="19"/>
                    <a:pt x="11" y="18"/>
                    <a:pt x="12" y="18"/>
                  </a:cubicBezTo>
                  <a:cubicBezTo>
                    <a:pt x="12" y="17"/>
                    <a:pt x="13" y="16"/>
                    <a:pt x="14" y="15"/>
                  </a:cubicBezTo>
                  <a:cubicBezTo>
                    <a:pt x="15" y="15"/>
                    <a:pt x="16" y="14"/>
                    <a:pt x="16" y="14"/>
                  </a:cubicBezTo>
                  <a:cubicBezTo>
                    <a:pt x="17" y="13"/>
                    <a:pt x="17" y="13"/>
                    <a:pt x="18" y="12"/>
                  </a:cubicBezTo>
                  <a:cubicBezTo>
                    <a:pt x="19" y="11"/>
                    <a:pt x="20" y="11"/>
                    <a:pt x="21" y="10"/>
                  </a:cubicBezTo>
                  <a:cubicBezTo>
                    <a:pt x="21" y="10"/>
                    <a:pt x="22" y="9"/>
                    <a:pt x="22" y="9"/>
                  </a:cubicBezTo>
                  <a:cubicBezTo>
                    <a:pt x="23" y="8"/>
                    <a:pt x="24" y="8"/>
                    <a:pt x="25" y="7"/>
                  </a:cubicBezTo>
                  <a:cubicBezTo>
                    <a:pt x="25" y="7"/>
                    <a:pt x="26" y="7"/>
                    <a:pt x="26" y="6"/>
                  </a:cubicBezTo>
                  <a:cubicBezTo>
                    <a:pt x="27" y="6"/>
                    <a:pt x="28" y="5"/>
                    <a:pt x="29" y="5"/>
                  </a:cubicBezTo>
                  <a:cubicBezTo>
                    <a:pt x="30" y="4"/>
                    <a:pt x="30" y="4"/>
                    <a:pt x="30" y="4"/>
                  </a:cubicBezTo>
                  <a:cubicBezTo>
                    <a:pt x="31" y="4"/>
                    <a:pt x="33" y="3"/>
                    <a:pt x="34" y="2"/>
                  </a:cubicBezTo>
                  <a:cubicBezTo>
                    <a:pt x="34" y="2"/>
                    <a:pt x="34" y="2"/>
                    <a:pt x="34" y="2"/>
                  </a:cubicBezTo>
                  <a:cubicBezTo>
                    <a:pt x="35" y="2"/>
                    <a:pt x="36" y="1"/>
                    <a:pt x="37" y="1"/>
                  </a:cubicBezTo>
                  <a:cubicBezTo>
                    <a:pt x="40" y="0"/>
                    <a:pt x="43" y="1"/>
                    <a:pt x="4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0" name="淘宝店chenying0907 17">
              <a:extLst>
                <a:ext uri="{FF2B5EF4-FFF2-40B4-BE49-F238E27FC236}">
                  <a16:creationId xmlns:a16="http://schemas.microsoft.com/office/drawing/2014/main" id="{B9B17B86-8F78-9E49-802A-1010DD5EF5D9}"/>
                </a:ext>
              </a:extLst>
            </p:cNvPr>
            <p:cNvSpPr/>
            <p:nvPr>
              <p:custDataLst>
                <p:tags r:id="rId44"/>
              </p:custDataLst>
            </p:nvPr>
          </p:nvSpPr>
          <p:spPr bwMode="auto">
            <a:xfrm>
              <a:off x="3173556" y="1942997"/>
              <a:ext cx="61457" cy="61456"/>
            </a:xfrm>
            <a:custGeom>
              <a:avLst/>
              <a:gdLst>
                <a:gd name="T0" fmla="*/ 49 w 50"/>
                <a:gd name="T1" fmla="*/ 37 h 49"/>
                <a:gd name="T2" fmla="*/ 43 w 50"/>
                <a:gd name="T3" fmla="*/ 43 h 49"/>
                <a:gd name="T4" fmla="*/ 40 w 50"/>
                <a:gd name="T5" fmla="*/ 44 h 49"/>
                <a:gd name="T6" fmla="*/ 38 w 50"/>
                <a:gd name="T7" fmla="*/ 44 h 49"/>
                <a:gd name="T8" fmla="*/ 31 w 50"/>
                <a:gd name="T9" fmla="*/ 46 h 49"/>
                <a:gd name="T10" fmla="*/ 28 w 50"/>
                <a:gd name="T11" fmla="*/ 46 h 49"/>
                <a:gd name="T12" fmla="*/ 20 w 50"/>
                <a:gd name="T13" fmla="*/ 48 h 49"/>
                <a:gd name="T14" fmla="*/ 19 w 50"/>
                <a:gd name="T15" fmla="*/ 48 h 49"/>
                <a:gd name="T16" fmla="*/ 10 w 50"/>
                <a:gd name="T17" fmla="*/ 49 h 49"/>
                <a:gd name="T18" fmla="*/ 3 w 50"/>
                <a:gd name="T19" fmla="*/ 46 h 49"/>
                <a:gd name="T20" fmla="*/ 0 w 50"/>
                <a:gd name="T21" fmla="*/ 39 h 49"/>
                <a:gd name="T22" fmla="*/ 0 w 50"/>
                <a:gd name="T23" fmla="*/ 10 h 49"/>
                <a:gd name="T24" fmla="*/ 4 w 50"/>
                <a:gd name="T25" fmla="*/ 2 h 49"/>
                <a:gd name="T26" fmla="*/ 13 w 50"/>
                <a:gd name="T27" fmla="*/ 1 h 49"/>
                <a:gd name="T28" fmla="*/ 16 w 50"/>
                <a:gd name="T29" fmla="*/ 2 h 49"/>
                <a:gd name="T30" fmla="*/ 16 w 50"/>
                <a:gd name="T31" fmla="*/ 2 h 49"/>
                <a:gd name="T32" fmla="*/ 20 w 50"/>
                <a:gd name="T33" fmla="*/ 4 h 49"/>
                <a:gd name="T34" fmla="*/ 21 w 50"/>
                <a:gd name="T35" fmla="*/ 5 h 49"/>
                <a:gd name="T36" fmla="*/ 24 w 50"/>
                <a:gd name="T37" fmla="*/ 6 h 49"/>
                <a:gd name="T38" fmla="*/ 25 w 50"/>
                <a:gd name="T39" fmla="*/ 7 h 49"/>
                <a:gd name="T40" fmla="*/ 28 w 50"/>
                <a:gd name="T41" fmla="*/ 9 h 49"/>
                <a:gd name="T42" fmla="*/ 29 w 50"/>
                <a:gd name="T43" fmla="*/ 10 h 49"/>
                <a:gd name="T44" fmla="*/ 32 w 50"/>
                <a:gd name="T45" fmla="*/ 12 h 49"/>
                <a:gd name="T46" fmla="*/ 34 w 50"/>
                <a:gd name="T47" fmla="*/ 14 h 49"/>
                <a:gd name="T48" fmla="*/ 36 w 50"/>
                <a:gd name="T49" fmla="*/ 15 h 49"/>
                <a:gd name="T50" fmla="*/ 38 w 50"/>
                <a:gd name="T51" fmla="*/ 18 h 49"/>
                <a:gd name="T52" fmla="*/ 40 w 50"/>
                <a:gd name="T53" fmla="*/ 19 h 49"/>
                <a:gd name="T54" fmla="*/ 43 w 50"/>
                <a:gd name="T55" fmla="*/ 23 h 49"/>
                <a:gd name="T56" fmla="*/ 45 w 50"/>
                <a:gd name="T57" fmla="*/ 25 h 49"/>
                <a:gd name="T58" fmla="*/ 47 w 50"/>
                <a:gd name="T59" fmla="*/ 28 h 49"/>
                <a:gd name="T60" fmla="*/ 48 w 50"/>
                <a:gd name="T61" fmla="*/ 29 h 49"/>
                <a:gd name="T62" fmla="*/ 49 w 50"/>
                <a:gd name="T63"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37"/>
                  </a:moveTo>
                  <a:cubicBezTo>
                    <a:pt x="48" y="40"/>
                    <a:pt x="46" y="42"/>
                    <a:pt x="43" y="43"/>
                  </a:cubicBezTo>
                  <a:cubicBezTo>
                    <a:pt x="42" y="43"/>
                    <a:pt x="41" y="44"/>
                    <a:pt x="40" y="44"/>
                  </a:cubicBezTo>
                  <a:cubicBezTo>
                    <a:pt x="40" y="44"/>
                    <a:pt x="39" y="44"/>
                    <a:pt x="38" y="44"/>
                  </a:cubicBezTo>
                  <a:cubicBezTo>
                    <a:pt x="35" y="45"/>
                    <a:pt x="33" y="45"/>
                    <a:pt x="31" y="46"/>
                  </a:cubicBezTo>
                  <a:cubicBezTo>
                    <a:pt x="30" y="46"/>
                    <a:pt x="29" y="46"/>
                    <a:pt x="28" y="46"/>
                  </a:cubicBezTo>
                  <a:cubicBezTo>
                    <a:pt x="25" y="47"/>
                    <a:pt x="22" y="47"/>
                    <a:pt x="20" y="48"/>
                  </a:cubicBezTo>
                  <a:cubicBezTo>
                    <a:pt x="19" y="48"/>
                    <a:pt x="19" y="48"/>
                    <a:pt x="19" y="48"/>
                  </a:cubicBezTo>
                  <a:cubicBezTo>
                    <a:pt x="16" y="48"/>
                    <a:pt x="13" y="48"/>
                    <a:pt x="10" y="49"/>
                  </a:cubicBezTo>
                  <a:cubicBezTo>
                    <a:pt x="7" y="49"/>
                    <a:pt x="5" y="48"/>
                    <a:pt x="3" y="46"/>
                  </a:cubicBezTo>
                  <a:cubicBezTo>
                    <a:pt x="1" y="44"/>
                    <a:pt x="0" y="42"/>
                    <a:pt x="0" y="39"/>
                  </a:cubicBezTo>
                  <a:cubicBezTo>
                    <a:pt x="0" y="10"/>
                    <a:pt x="0" y="10"/>
                    <a:pt x="0" y="10"/>
                  </a:cubicBezTo>
                  <a:cubicBezTo>
                    <a:pt x="0" y="7"/>
                    <a:pt x="2" y="4"/>
                    <a:pt x="4" y="2"/>
                  </a:cubicBezTo>
                  <a:cubicBezTo>
                    <a:pt x="7" y="1"/>
                    <a:pt x="10" y="0"/>
                    <a:pt x="13" y="1"/>
                  </a:cubicBezTo>
                  <a:cubicBezTo>
                    <a:pt x="14" y="1"/>
                    <a:pt x="15" y="2"/>
                    <a:pt x="16" y="2"/>
                  </a:cubicBezTo>
                  <a:cubicBezTo>
                    <a:pt x="16" y="2"/>
                    <a:pt x="16" y="2"/>
                    <a:pt x="16" y="2"/>
                  </a:cubicBezTo>
                  <a:cubicBezTo>
                    <a:pt x="17" y="3"/>
                    <a:pt x="19" y="4"/>
                    <a:pt x="20" y="4"/>
                  </a:cubicBezTo>
                  <a:cubicBezTo>
                    <a:pt x="20" y="4"/>
                    <a:pt x="20" y="4"/>
                    <a:pt x="21" y="5"/>
                  </a:cubicBezTo>
                  <a:cubicBezTo>
                    <a:pt x="22" y="5"/>
                    <a:pt x="23" y="6"/>
                    <a:pt x="24" y="6"/>
                  </a:cubicBezTo>
                  <a:cubicBezTo>
                    <a:pt x="24" y="7"/>
                    <a:pt x="25" y="7"/>
                    <a:pt x="25" y="7"/>
                  </a:cubicBezTo>
                  <a:cubicBezTo>
                    <a:pt x="26" y="8"/>
                    <a:pt x="27" y="8"/>
                    <a:pt x="28" y="9"/>
                  </a:cubicBezTo>
                  <a:cubicBezTo>
                    <a:pt x="28" y="9"/>
                    <a:pt x="29" y="10"/>
                    <a:pt x="29" y="10"/>
                  </a:cubicBezTo>
                  <a:cubicBezTo>
                    <a:pt x="30" y="11"/>
                    <a:pt x="31" y="11"/>
                    <a:pt x="32" y="12"/>
                  </a:cubicBezTo>
                  <a:cubicBezTo>
                    <a:pt x="33" y="13"/>
                    <a:pt x="33" y="13"/>
                    <a:pt x="34" y="14"/>
                  </a:cubicBezTo>
                  <a:cubicBezTo>
                    <a:pt x="34" y="14"/>
                    <a:pt x="35" y="15"/>
                    <a:pt x="36" y="15"/>
                  </a:cubicBezTo>
                  <a:cubicBezTo>
                    <a:pt x="37" y="16"/>
                    <a:pt x="37" y="17"/>
                    <a:pt x="38" y="18"/>
                  </a:cubicBezTo>
                  <a:cubicBezTo>
                    <a:pt x="39" y="18"/>
                    <a:pt x="39" y="19"/>
                    <a:pt x="40" y="19"/>
                  </a:cubicBezTo>
                  <a:cubicBezTo>
                    <a:pt x="41" y="21"/>
                    <a:pt x="42" y="22"/>
                    <a:pt x="43" y="23"/>
                  </a:cubicBezTo>
                  <a:cubicBezTo>
                    <a:pt x="44" y="24"/>
                    <a:pt x="44" y="25"/>
                    <a:pt x="45" y="25"/>
                  </a:cubicBezTo>
                  <a:cubicBezTo>
                    <a:pt x="46" y="26"/>
                    <a:pt x="46" y="27"/>
                    <a:pt x="47" y="28"/>
                  </a:cubicBezTo>
                  <a:cubicBezTo>
                    <a:pt x="47" y="28"/>
                    <a:pt x="47" y="28"/>
                    <a:pt x="48" y="29"/>
                  </a:cubicBezTo>
                  <a:cubicBezTo>
                    <a:pt x="49" y="31"/>
                    <a:pt x="50" y="34"/>
                    <a:pt x="49"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1" name="淘宝店chenying0907 18">
              <a:extLst>
                <a:ext uri="{FF2B5EF4-FFF2-40B4-BE49-F238E27FC236}">
                  <a16:creationId xmlns:a16="http://schemas.microsoft.com/office/drawing/2014/main" id="{D60EDABD-5C96-4C1F-8BC8-8572CDBEA4E3}"/>
                </a:ext>
              </a:extLst>
            </p:cNvPr>
            <p:cNvSpPr/>
            <p:nvPr>
              <p:custDataLst>
                <p:tags r:id="rId45"/>
              </p:custDataLst>
            </p:nvPr>
          </p:nvSpPr>
          <p:spPr bwMode="auto">
            <a:xfrm>
              <a:off x="3263934" y="2110497"/>
              <a:ext cx="65072" cy="104838"/>
            </a:xfrm>
            <a:custGeom>
              <a:avLst/>
              <a:gdLst>
                <a:gd name="T0" fmla="*/ 15 w 52"/>
                <a:gd name="T1" fmla="*/ 9 h 84"/>
                <a:gd name="T2" fmla="*/ 15 w 52"/>
                <a:gd name="T3" fmla="*/ 11 h 84"/>
                <a:gd name="T4" fmla="*/ 15 w 52"/>
                <a:gd name="T5" fmla="*/ 11 h 84"/>
                <a:gd name="T6" fmla="*/ 15 w 52"/>
                <a:gd name="T7" fmla="*/ 14 h 84"/>
                <a:gd name="T8" fmla="*/ 15 w 52"/>
                <a:gd name="T9" fmla="*/ 18 h 84"/>
                <a:gd name="T10" fmla="*/ 14 w 52"/>
                <a:gd name="T11" fmla="*/ 22 h 84"/>
                <a:gd name="T12" fmla="*/ 14 w 52"/>
                <a:gd name="T13" fmla="*/ 26 h 84"/>
                <a:gd name="T14" fmla="*/ 13 w 52"/>
                <a:gd name="T15" fmla="*/ 30 h 84"/>
                <a:gd name="T16" fmla="*/ 12 w 52"/>
                <a:gd name="T17" fmla="*/ 34 h 84"/>
                <a:gd name="T18" fmla="*/ 12 w 52"/>
                <a:gd name="T19" fmla="*/ 37 h 84"/>
                <a:gd name="T20" fmla="*/ 11 w 52"/>
                <a:gd name="T21" fmla="*/ 41 h 84"/>
                <a:gd name="T22" fmla="*/ 10 w 52"/>
                <a:gd name="T23" fmla="*/ 45 h 84"/>
                <a:gd name="T24" fmla="*/ 9 w 52"/>
                <a:gd name="T25" fmla="*/ 49 h 84"/>
                <a:gd name="T26" fmla="*/ 8 w 52"/>
                <a:gd name="T27" fmla="*/ 52 h 84"/>
                <a:gd name="T28" fmla="*/ 7 w 52"/>
                <a:gd name="T29" fmla="*/ 56 h 84"/>
                <a:gd name="T30" fmla="*/ 6 w 52"/>
                <a:gd name="T31" fmla="*/ 60 h 84"/>
                <a:gd name="T32" fmla="*/ 4 w 52"/>
                <a:gd name="T33" fmla="*/ 63 h 84"/>
                <a:gd name="T34" fmla="*/ 3 w 52"/>
                <a:gd name="T35" fmla="*/ 66 h 84"/>
                <a:gd name="T36" fmla="*/ 2 w 52"/>
                <a:gd name="T37" fmla="*/ 70 h 84"/>
                <a:gd name="T38" fmla="*/ 6 w 52"/>
                <a:gd name="T39" fmla="*/ 82 h 84"/>
                <a:gd name="T40" fmla="*/ 9 w 52"/>
                <a:gd name="T41" fmla="*/ 83 h 84"/>
                <a:gd name="T42" fmla="*/ 13 w 52"/>
                <a:gd name="T43" fmla="*/ 84 h 84"/>
                <a:gd name="T44" fmla="*/ 20 w 52"/>
                <a:gd name="T45" fmla="*/ 81 h 84"/>
                <a:gd name="T46" fmla="*/ 52 w 52"/>
                <a:gd name="T47" fmla="*/ 11 h 84"/>
                <a:gd name="T48" fmla="*/ 50 w 52"/>
                <a:gd name="T49" fmla="*/ 4 h 84"/>
                <a:gd name="T50" fmla="*/ 43 w 52"/>
                <a:gd name="T51" fmla="*/ 0 h 84"/>
                <a:gd name="T52" fmla="*/ 25 w 52"/>
                <a:gd name="T53" fmla="*/ 0 h 84"/>
                <a:gd name="T54" fmla="*/ 15 w 52"/>
                <a:gd name="T55"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84">
                  <a:moveTo>
                    <a:pt x="15" y="9"/>
                  </a:moveTo>
                  <a:cubicBezTo>
                    <a:pt x="15" y="10"/>
                    <a:pt x="15" y="10"/>
                    <a:pt x="15" y="11"/>
                  </a:cubicBezTo>
                  <a:cubicBezTo>
                    <a:pt x="15" y="11"/>
                    <a:pt x="15" y="11"/>
                    <a:pt x="15" y="11"/>
                  </a:cubicBezTo>
                  <a:cubicBezTo>
                    <a:pt x="15" y="12"/>
                    <a:pt x="15" y="13"/>
                    <a:pt x="15" y="14"/>
                  </a:cubicBezTo>
                  <a:cubicBezTo>
                    <a:pt x="15" y="16"/>
                    <a:pt x="15" y="17"/>
                    <a:pt x="15" y="18"/>
                  </a:cubicBezTo>
                  <a:cubicBezTo>
                    <a:pt x="15" y="20"/>
                    <a:pt x="14" y="21"/>
                    <a:pt x="14" y="22"/>
                  </a:cubicBezTo>
                  <a:cubicBezTo>
                    <a:pt x="14" y="23"/>
                    <a:pt x="14" y="25"/>
                    <a:pt x="14" y="26"/>
                  </a:cubicBezTo>
                  <a:cubicBezTo>
                    <a:pt x="13" y="27"/>
                    <a:pt x="13" y="29"/>
                    <a:pt x="13" y="30"/>
                  </a:cubicBezTo>
                  <a:cubicBezTo>
                    <a:pt x="13" y="31"/>
                    <a:pt x="13" y="33"/>
                    <a:pt x="12" y="34"/>
                  </a:cubicBezTo>
                  <a:cubicBezTo>
                    <a:pt x="12" y="35"/>
                    <a:pt x="12" y="36"/>
                    <a:pt x="12" y="37"/>
                  </a:cubicBezTo>
                  <a:cubicBezTo>
                    <a:pt x="11" y="39"/>
                    <a:pt x="11" y="40"/>
                    <a:pt x="11" y="41"/>
                  </a:cubicBezTo>
                  <a:cubicBezTo>
                    <a:pt x="11" y="43"/>
                    <a:pt x="10" y="44"/>
                    <a:pt x="10" y="45"/>
                  </a:cubicBezTo>
                  <a:cubicBezTo>
                    <a:pt x="10" y="46"/>
                    <a:pt x="9" y="48"/>
                    <a:pt x="9" y="49"/>
                  </a:cubicBezTo>
                  <a:cubicBezTo>
                    <a:pt x="9" y="50"/>
                    <a:pt x="8" y="51"/>
                    <a:pt x="8" y="52"/>
                  </a:cubicBezTo>
                  <a:cubicBezTo>
                    <a:pt x="8" y="54"/>
                    <a:pt x="7" y="55"/>
                    <a:pt x="7" y="56"/>
                  </a:cubicBezTo>
                  <a:cubicBezTo>
                    <a:pt x="6" y="57"/>
                    <a:pt x="6" y="58"/>
                    <a:pt x="6" y="60"/>
                  </a:cubicBezTo>
                  <a:cubicBezTo>
                    <a:pt x="5" y="61"/>
                    <a:pt x="5" y="62"/>
                    <a:pt x="4" y="63"/>
                  </a:cubicBezTo>
                  <a:cubicBezTo>
                    <a:pt x="4" y="64"/>
                    <a:pt x="4" y="65"/>
                    <a:pt x="3" y="66"/>
                  </a:cubicBezTo>
                  <a:cubicBezTo>
                    <a:pt x="3" y="68"/>
                    <a:pt x="2" y="69"/>
                    <a:pt x="2" y="70"/>
                  </a:cubicBezTo>
                  <a:cubicBezTo>
                    <a:pt x="0" y="75"/>
                    <a:pt x="2" y="80"/>
                    <a:pt x="6" y="82"/>
                  </a:cubicBezTo>
                  <a:cubicBezTo>
                    <a:pt x="7" y="82"/>
                    <a:pt x="8" y="83"/>
                    <a:pt x="9" y="83"/>
                  </a:cubicBezTo>
                  <a:cubicBezTo>
                    <a:pt x="10" y="84"/>
                    <a:pt x="12" y="84"/>
                    <a:pt x="13" y="84"/>
                  </a:cubicBezTo>
                  <a:cubicBezTo>
                    <a:pt x="16" y="84"/>
                    <a:pt x="19" y="83"/>
                    <a:pt x="20" y="81"/>
                  </a:cubicBezTo>
                  <a:cubicBezTo>
                    <a:pt x="38" y="61"/>
                    <a:pt x="49" y="37"/>
                    <a:pt x="52" y="11"/>
                  </a:cubicBezTo>
                  <a:cubicBezTo>
                    <a:pt x="52" y="8"/>
                    <a:pt x="51" y="6"/>
                    <a:pt x="50" y="4"/>
                  </a:cubicBezTo>
                  <a:cubicBezTo>
                    <a:pt x="48" y="1"/>
                    <a:pt x="45" y="0"/>
                    <a:pt x="43" y="0"/>
                  </a:cubicBezTo>
                  <a:cubicBezTo>
                    <a:pt x="25" y="0"/>
                    <a:pt x="25" y="0"/>
                    <a:pt x="25" y="0"/>
                  </a:cubicBezTo>
                  <a:cubicBezTo>
                    <a:pt x="20" y="0"/>
                    <a:pt x="16" y="4"/>
                    <a:pt x="15"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2" name="淘宝店chenying0907 19">
              <a:extLst>
                <a:ext uri="{FF2B5EF4-FFF2-40B4-BE49-F238E27FC236}">
                  <a16:creationId xmlns:a16="http://schemas.microsoft.com/office/drawing/2014/main" id="{24CA33EC-367E-1789-C82B-A12F5CC996C2}"/>
                </a:ext>
              </a:extLst>
            </p:cNvPr>
            <p:cNvSpPr/>
            <p:nvPr>
              <p:custDataLst>
                <p:tags r:id="rId46"/>
              </p:custDataLst>
            </p:nvPr>
          </p:nvSpPr>
          <p:spPr bwMode="auto">
            <a:xfrm>
              <a:off x="3003646" y="2110497"/>
              <a:ext cx="65072" cy="106043"/>
            </a:xfrm>
            <a:custGeom>
              <a:avLst/>
              <a:gdLst>
                <a:gd name="T0" fmla="*/ 47 w 52"/>
                <a:gd name="T1" fmla="*/ 60 h 85"/>
                <a:gd name="T2" fmla="*/ 45 w 52"/>
                <a:gd name="T3" fmla="*/ 56 h 85"/>
                <a:gd name="T4" fmla="*/ 44 w 52"/>
                <a:gd name="T5" fmla="*/ 53 h 85"/>
                <a:gd name="T6" fmla="*/ 43 w 52"/>
                <a:gd name="T7" fmla="*/ 49 h 85"/>
                <a:gd name="T8" fmla="*/ 42 w 52"/>
                <a:gd name="T9" fmla="*/ 45 h 85"/>
                <a:gd name="T10" fmla="*/ 41 w 52"/>
                <a:gd name="T11" fmla="*/ 41 h 85"/>
                <a:gd name="T12" fmla="*/ 40 w 52"/>
                <a:gd name="T13" fmla="*/ 38 h 85"/>
                <a:gd name="T14" fmla="*/ 40 w 52"/>
                <a:gd name="T15" fmla="*/ 34 h 85"/>
                <a:gd name="T16" fmla="*/ 39 w 52"/>
                <a:gd name="T17" fmla="*/ 30 h 85"/>
                <a:gd name="T18" fmla="*/ 38 w 52"/>
                <a:gd name="T19" fmla="*/ 26 h 85"/>
                <a:gd name="T20" fmla="*/ 38 w 52"/>
                <a:gd name="T21" fmla="*/ 22 h 85"/>
                <a:gd name="T22" fmla="*/ 37 w 52"/>
                <a:gd name="T23" fmla="*/ 18 h 85"/>
                <a:gd name="T24" fmla="*/ 37 w 52"/>
                <a:gd name="T25" fmla="*/ 14 h 85"/>
                <a:gd name="T26" fmla="*/ 37 w 52"/>
                <a:gd name="T27" fmla="*/ 11 h 85"/>
                <a:gd name="T28" fmla="*/ 37 w 52"/>
                <a:gd name="T29" fmla="*/ 11 h 85"/>
                <a:gd name="T30" fmla="*/ 37 w 52"/>
                <a:gd name="T31" fmla="*/ 9 h 85"/>
                <a:gd name="T32" fmla="*/ 27 w 52"/>
                <a:gd name="T33" fmla="*/ 0 h 85"/>
                <a:gd name="T34" fmla="*/ 10 w 52"/>
                <a:gd name="T35" fmla="*/ 0 h 85"/>
                <a:gd name="T36" fmla="*/ 2 w 52"/>
                <a:gd name="T37" fmla="*/ 4 h 85"/>
                <a:gd name="T38" fmla="*/ 0 w 52"/>
                <a:gd name="T39" fmla="*/ 11 h 85"/>
                <a:gd name="T40" fmla="*/ 32 w 52"/>
                <a:gd name="T41" fmla="*/ 81 h 85"/>
                <a:gd name="T42" fmla="*/ 43 w 52"/>
                <a:gd name="T43" fmla="*/ 83 h 85"/>
                <a:gd name="T44" fmla="*/ 46 w 52"/>
                <a:gd name="T45" fmla="*/ 82 h 85"/>
                <a:gd name="T46" fmla="*/ 50 w 52"/>
                <a:gd name="T47" fmla="*/ 70 h 85"/>
                <a:gd name="T48" fmla="*/ 49 w 52"/>
                <a:gd name="T49" fmla="*/ 68 h 85"/>
                <a:gd name="T50" fmla="*/ 48 w 52"/>
                <a:gd name="T51" fmla="*/ 63 h 85"/>
                <a:gd name="T52" fmla="*/ 47 w 52"/>
                <a:gd name="T53" fmla="*/ 6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 h="85">
                  <a:moveTo>
                    <a:pt x="47" y="60"/>
                  </a:moveTo>
                  <a:cubicBezTo>
                    <a:pt x="46" y="59"/>
                    <a:pt x="46" y="57"/>
                    <a:pt x="45" y="56"/>
                  </a:cubicBezTo>
                  <a:cubicBezTo>
                    <a:pt x="45" y="55"/>
                    <a:pt x="45" y="54"/>
                    <a:pt x="44" y="53"/>
                  </a:cubicBezTo>
                  <a:cubicBezTo>
                    <a:pt x="44" y="51"/>
                    <a:pt x="43" y="50"/>
                    <a:pt x="43" y="49"/>
                  </a:cubicBezTo>
                  <a:cubicBezTo>
                    <a:pt x="43" y="48"/>
                    <a:pt x="42" y="46"/>
                    <a:pt x="42" y="45"/>
                  </a:cubicBezTo>
                  <a:cubicBezTo>
                    <a:pt x="42" y="44"/>
                    <a:pt x="41" y="43"/>
                    <a:pt x="41" y="41"/>
                  </a:cubicBezTo>
                  <a:cubicBezTo>
                    <a:pt x="41" y="40"/>
                    <a:pt x="41" y="39"/>
                    <a:pt x="40" y="38"/>
                  </a:cubicBezTo>
                  <a:cubicBezTo>
                    <a:pt x="40" y="36"/>
                    <a:pt x="40" y="35"/>
                    <a:pt x="40" y="34"/>
                  </a:cubicBezTo>
                  <a:cubicBezTo>
                    <a:pt x="39" y="33"/>
                    <a:pt x="39" y="31"/>
                    <a:pt x="39" y="30"/>
                  </a:cubicBezTo>
                  <a:cubicBezTo>
                    <a:pt x="39" y="29"/>
                    <a:pt x="39" y="27"/>
                    <a:pt x="38" y="26"/>
                  </a:cubicBezTo>
                  <a:cubicBezTo>
                    <a:pt x="38" y="25"/>
                    <a:pt x="38" y="23"/>
                    <a:pt x="38" y="22"/>
                  </a:cubicBezTo>
                  <a:cubicBezTo>
                    <a:pt x="38" y="21"/>
                    <a:pt x="37" y="20"/>
                    <a:pt x="37" y="18"/>
                  </a:cubicBezTo>
                  <a:cubicBezTo>
                    <a:pt x="37" y="17"/>
                    <a:pt x="37" y="16"/>
                    <a:pt x="37" y="14"/>
                  </a:cubicBezTo>
                  <a:cubicBezTo>
                    <a:pt x="37" y="13"/>
                    <a:pt x="37" y="12"/>
                    <a:pt x="37" y="11"/>
                  </a:cubicBezTo>
                  <a:cubicBezTo>
                    <a:pt x="37" y="11"/>
                    <a:pt x="37" y="11"/>
                    <a:pt x="37" y="11"/>
                  </a:cubicBezTo>
                  <a:cubicBezTo>
                    <a:pt x="37" y="10"/>
                    <a:pt x="37" y="10"/>
                    <a:pt x="37" y="9"/>
                  </a:cubicBezTo>
                  <a:cubicBezTo>
                    <a:pt x="36" y="4"/>
                    <a:pt x="32" y="0"/>
                    <a:pt x="27" y="0"/>
                  </a:cubicBezTo>
                  <a:cubicBezTo>
                    <a:pt x="10" y="0"/>
                    <a:pt x="10" y="0"/>
                    <a:pt x="10" y="0"/>
                  </a:cubicBezTo>
                  <a:cubicBezTo>
                    <a:pt x="7" y="0"/>
                    <a:pt x="4" y="1"/>
                    <a:pt x="2" y="4"/>
                  </a:cubicBezTo>
                  <a:cubicBezTo>
                    <a:pt x="1" y="6"/>
                    <a:pt x="0" y="8"/>
                    <a:pt x="0" y="11"/>
                  </a:cubicBezTo>
                  <a:cubicBezTo>
                    <a:pt x="3" y="37"/>
                    <a:pt x="14" y="61"/>
                    <a:pt x="32" y="81"/>
                  </a:cubicBezTo>
                  <a:cubicBezTo>
                    <a:pt x="34" y="84"/>
                    <a:pt x="39" y="85"/>
                    <a:pt x="43" y="83"/>
                  </a:cubicBezTo>
                  <a:cubicBezTo>
                    <a:pt x="44" y="83"/>
                    <a:pt x="45" y="82"/>
                    <a:pt x="46" y="82"/>
                  </a:cubicBezTo>
                  <a:cubicBezTo>
                    <a:pt x="50" y="80"/>
                    <a:pt x="52" y="75"/>
                    <a:pt x="50" y="70"/>
                  </a:cubicBezTo>
                  <a:cubicBezTo>
                    <a:pt x="50" y="69"/>
                    <a:pt x="50" y="69"/>
                    <a:pt x="49" y="68"/>
                  </a:cubicBezTo>
                  <a:cubicBezTo>
                    <a:pt x="49" y="66"/>
                    <a:pt x="48" y="65"/>
                    <a:pt x="48" y="63"/>
                  </a:cubicBezTo>
                  <a:cubicBezTo>
                    <a:pt x="47" y="62"/>
                    <a:pt x="47" y="61"/>
                    <a:pt x="47"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3" name="淘宝店chenying0907 20">
              <a:extLst>
                <a:ext uri="{FF2B5EF4-FFF2-40B4-BE49-F238E27FC236}">
                  <a16:creationId xmlns:a16="http://schemas.microsoft.com/office/drawing/2014/main" id="{9D0E5C75-F631-B8A8-ADEF-A9A9AEF6AE28}"/>
                </a:ext>
              </a:extLst>
            </p:cNvPr>
            <p:cNvSpPr/>
            <p:nvPr>
              <p:custDataLst>
                <p:tags r:id="rId47"/>
              </p:custDataLst>
            </p:nvPr>
          </p:nvSpPr>
          <p:spPr bwMode="auto">
            <a:xfrm>
              <a:off x="3173556" y="2110497"/>
              <a:ext cx="95198" cy="90377"/>
            </a:xfrm>
            <a:custGeom>
              <a:avLst/>
              <a:gdLst>
                <a:gd name="T0" fmla="*/ 67 w 77"/>
                <a:gd name="T1" fmla="*/ 0 h 72"/>
                <a:gd name="T2" fmla="*/ 10 w 77"/>
                <a:gd name="T3" fmla="*/ 0 h 72"/>
                <a:gd name="T4" fmla="*/ 0 w 77"/>
                <a:gd name="T5" fmla="*/ 10 h 72"/>
                <a:gd name="T6" fmla="*/ 0 w 77"/>
                <a:gd name="T7" fmla="*/ 54 h 72"/>
                <a:gd name="T8" fmla="*/ 9 w 77"/>
                <a:gd name="T9" fmla="*/ 64 h 72"/>
                <a:gd name="T10" fmla="*/ 11 w 77"/>
                <a:gd name="T11" fmla="*/ 64 h 72"/>
                <a:gd name="T12" fmla="*/ 11 w 77"/>
                <a:gd name="T13" fmla="*/ 64 h 72"/>
                <a:gd name="T14" fmla="*/ 20 w 77"/>
                <a:gd name="T15" fmla="*/ 65 h 72"/>
                <a:gd name="T16" fmla="*/ 21 w 77"/>
                <a:gd name="T17" fmla="*/ 65 h 72"/>
                <a:gd name="T18" fmla="*/ 30 w 77"/>
                <a:gd name="T19" fmla="*/ 66 h 72"/>
                <a:gd name="T20" fmla="*/ 33 w 77"/>
                <a:gd name="T21" fmla="*/ 67 h 72"/>
                <a:gd name="T22" fmla="*/ 40 w 77"/>
                <a:gd name="T23" fmla="*/ 68 h 72"/>
                <a:gd name="T24" fmla="*/ 43 w 77"/>
                <a:gd name="T25" fmla="*/ 69 h 72"/>
                <a:gd name="T26" fmla="*/ 45 w 77"/>
                <a:gd name="T27" fmla="*/ 69 h 72"/>
                <a:gd name="T28" fmla="*/ 46 w 77"/>
                <a:gd name="T29" fmla="*/ 70 h 72"/>
                <a:gd name="T30" fmla="*/ 53 w 77"/>
                <a:gd name="T31" fmla="*/ 71 h 72"/>
                <a:gd name="T32" fmla="*/ 55 w 77"/>
                <a:gd name="T33" fmla="*/ 72 h 72"/>
                <a:gd name="T34" fmla="*/ 64 w 77"/>
                <a:gd name="T35" fmla="*/ 66 h 72"/>
                <a:gd name="T36" fmla="*/ 65 w 77"/>
                <a:gd name="T37" fmla="*/ 64 h 72"/>
                <a:gd name="T38" fmla="*/ 67 w 77"/>
                <a:gd name="T39" fmla="*/ 59 h 72"/>
                <a:gd name="T40" fmla="*/ 67 w 77"/>
                <a:gd name="T41" fmla="*/ 59 h 72"/>
                <a:gd name="T42" fmla="*/ 75 w 77"/>
                <a:gd name="T43" fmla="*/ 24 h 72"/>
                <a:gd name="T44" fmla="*/ 76 w 77"/>
                <a:gd name="T45" fmla="*/ 23 h 72"/>
                <a:gd name="T46" fmla="*/ 76 w 77"/>
                <a:gd name="T47" fmla="*/ 17 h 72"/>
                <a:gd name="T48" fmla="*/ 77 w 77"/>
                <a:gd name="T49" fmla="*/ 14 h 72"/>
                <a:gd name="T50" fmla="*/ 77 w 77"/>
                <a:gd name="T51" fmla="*/ 10 h 72"/>
                <a:gd name="T52" fmla="*/ 74 w 77"/>
                <a:gd name="T53" fmla="*/ 3 h 72"/>
                <a:gd name="T54" fmla="*/ 67 w 77"/>
                <a:gd name="T5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 h="72">
                  <a:moveTo>
                    <a:pt x="67" y="0"/>
                  </a:moveTo>
                  <a:cubicBezTo>
                    <a:pt x="10" y="0"/>
                    <a:pt x="10" y="0"/>
                    <a:pt x="10" y="0"/>
                  </a:cubicBezTo>
                  <a:cubicBezTo>
                    <a:pt x="5" y="0"/>
                    <a:pt x="0" y="5"/>
                    <a:pt x="0" y="10"/>
                  </a:cubicBezTo>
                  <a:cubicBezTo>
                    <a:pt x="0" y="54"/>
                    <a:pt x="0" y="54"/>
                    <a:pt x="0" y="54"/>
                  </a:cubicBezTo>
                  <a:cubicBezTo>
                    <a:pt x="0" y="59"/>
                    <a:pt x="4" y="63"/>
                    <a:pt x="9" y="64"/>
                  </a:cubicBezTo>
                  <a:cubicBezTo>
                    <a:pt x="10" y="64"/>
                    <a:pt x="10" y="64"/>
                    <a:pt x="11" y="64"/>
                  </a:cubicBezTo>
                  <a:cubicBezTo>
                    <a:pt x="11" y="64"/>
                    <a:pt x="11" y="64"/>
                    <a:pt x="11" y="64"/>
                  </a:cubicBezTo>
                  <a:cubicBezTo>
                    <a:pt x="14" y="64"/>
                    <a:pt x="17" y="64"/>
                    <a:pt x="20" y="65"/>
                  </a:cubicBezTo>
                  <a:cubicBezTo>
                    <a:pt x="20" y="65"/>
                    <a:pt x="20" y="65"/>
                    <a:pt x="21" y="65"/>
                  </a:cubicBezTo>
                  <a:cubicBezTo>
                    <a:pt x="24" y="65"/>
                    <a:pt x="27" y="66"/>
                    <a:pt x="30" y="66"/>
                  </a:cubicBezTo>
                  <a:cubicBezTo>
                    <a:pt x="31" y="66"/>
                    <a:pt x="32" y="67"/>
                    <a:pt x="33" y="67"/>
                  </a:cubicBezTo>
                  <a:cubicBezTo>
                    <a:pt x="35" y="67"/>
                    <a:pt x="38" y="68"/>
                    <a:pt x="40" y="68"/>
                  </a:cubicBezTo>
                  <a:cubicBezTo>
                    <a:pt x="41" y="68"/>
                    <a:pt x="42" y="69"/>
                    <a:pt x="43" y="69"/>
                  </a:cubicBezTo>
                  <a:cubicBezTo>
                    <a:pt x="44" y="69"/>
                    <a:pt x="45" y="69"/>
                    <a:pt x="45" y="69"/>
                  </a:cubicBezTo>
                  <a:cubicBezTo>
                    <a:pt x="46" y="70"/>
                    <a:pt x="46" y="70"/>
                    <a:pt x="46" y="70"/>
                  </a:cubicBezTo>
                  <a:cubicBezTo>
                    <a:pt x="48" y="70"/>
                    <a:pt x="51" y="71"/>
                    <a:pt x="53" y="71"/>
                  </a:cubicBezTo>
                  <a:cubicBezTo>
                    <a:pt x="53" y="72"/>
                    <a:pt x="54" y="72"/>
                    <a:pt x="55" y="72"/>
                  </a:cubicBezTo>
                  <a:cubicBezTo>
                    <a:pt x="59" y="72"/>
                    <a:pt x="63" y="70"/>
                    <a:pt x="64" y="66"/>
                  </a:cubicBezTo>
                  <a:cubicBezTo>
                    <a:pt x="64" y="65"/>
                    <a:pt x="65" y="65"/>
                    <a:pt x="65" y="64"/>
                  </a:cubicBezTo>
                  <a:cubicBezTo>
                    <a:pt x="65" y="62"/>
                    <a:pt x="66" y="61"/>
                    <a:pt x="67" y="59"/>
                  </a:cubicBezTo>
                  <a:cubicBezTo>
                    <a:pt x="67" y="59"/>
                    <a:pt x="67" y="59"/>
                    <a:pt x="67" y="59"/>
                  </a:cubicBezTo>
                  <a:cubicBezTo>
                    <a:pt x="71" y="48"/>
                    <a:pt x="74" y="36"/>
                    <a:pt x="75" y="24"/>
                  </a:cubicBezTo>
                  <a:cubicBezTo>
                    <a:pt x="75" y="23"/>
                    <a:pt x="76" y="23"/>
                    <a:pt x="76" y="23"/>
                  </a:cubicBezTo>
                  <a:cubicBezTo>
                    <a:pt x="76" y="21"/>
                    <a:pt x="76" y="19"/>
                    <a:pt x="76" y="17"/>
                  </a:cubicBezTo>
                  <a:cubicBezTo>
                    <a:pt x="76" y="16"/>
                    <a:pt x="76" y="15"/>
                    <a:pt x="77" y="14"/>
                  </a:cubicBezTo>
                  <a:cubicBezTo>
                    <a:pt x="77" y="13"/>
                    <a:pt x="77" y="12"/>
                    <a:pt x="77" y="10"/>
                  </a:cubicBezTo>
                  <a:cubicBezTo>
                    <a:pt x="77" y="8"/>
                    <a:pt x="76" y="5"/>
                    <a:pt x="74" y="3"/>
                  </a:cubicBezTo>
                  <a:cubicBezTo>
                    <a:pt x="73" y="1"/>
                    <a:pt x="70" y="0"/>
                    <a:pt x="6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4" name="淘宝店chenying0907 21">
              <a:extLst>
                <a:ext uri="{FF2B5EF4-FFF2-40B4-BE49-F238E27FC236}">
                  <a16:creationId xmlns:a16="http://schemas.microsoft.com/office/drawing/2014/main" id="{426DC8D9-B2A1-EA19-F395-3B0586EA57AE}"/>
                </a:ext>
              </a:extLst>
            </p:cNvPr>
            <p:cNvSpPr/>
            <p:nvPr>
              <p:custDataLst>
                <p:tags r:id="rId48"/>
              </p:custDataLst>
            </p:nvPr>
          </p:nvSpPr>
          <p:spPr bwMode="auto">
            <a:xfrm>
              <a:off x="3062692" y="2110497"/>
              <a:ext cx="96403" cy="90377"/>
            </a:xfrm>
            <a:custGeom>
              <a:avLst/>
              <a:gdLst>
                <a:gd name="T0" fmla="*/ 77 w 77"/>
                <a:gd name="T1" fmla="*/ 54 h 72"/>
                <a:gd name="T2" fmla="*/ 77 w 77"/>
                <a:gd name="T3" fmla="*/ 10 h 72"/>
                <a:gd name="T4" fmla="*/ 67 w 77"/>
                <a:gd name="T5" fmla="*/ 0 h 72"/>
                <a:gd name="T6" fmla="*/ 10 w 77"/>
                <a:gd name="T7" fmla="*/ 0 h 72"/>
                <a:gd name="T8" fmla="*/ 3 w 77"/>
                <a:gd name="T9" fmla="*/ 3 h 72"/>
                <a:gd name="T10" fmla="*/ 0 w 77"/>
                <a:gd name="T11" fmla="*/ 10 h 72"/>
                <a:gd name="T12" fmla="*/ 0 w 77"/>
                <a:gd name="T13" fmla="*/ 14 h 72"/>
                <a:gd name="T14" fmla="*/ 1 w 77"/>
                <a:gd name="T15" fmla="*/ 17 h 72"/>
                <a:gd name="T16" fmla="*/ 1 w 77"/>
                <a:gd name="T17" fmla="*/ 22 h 72"/>
                <a:gd name="T18" fmla="*/ 2 w 77"/>
                <a:gd name="T19" fmla="*/ 24 h 72"/>
                <a:gd name="T20" fmla="*/ 10 w 77"/>
                <a:gd name="T21" fmla="*/ 59 h 72"/>
                <a:gd name="T22" fmla="*/ 10 w 77"/>
                <a:gd name="T23" fmla="*/ 59 h 72"/>
                <a:gd name="T24" fmla="*/ 12 w 77"/>
                <a:gd name="T25" fmla="*/ 65 h 72"/>
                <a:gd name="T26" fmla="*/ 13 w 77"/>
                <a:gd name="T27" fmla="*/ 66 h 72"/>
                <a:gd name="T28" fmla="*/ 22 w 77"/>
                <a:gd name="T29" fmla="*/ 72 h 72"/>
                <a:gd name="T30" fmla="*/ 22 w 77"/>
                <a:gd name="T31" fmla="*/ 72 h 72"/>
                <a:gd name="T32" fmla="*/ 25 w 77"/>
                <a:gd name="T33" fmla="*/ 71 h 72"/>
                <a:gd name="T34" fmla="*/ 31 w 77"/>
                <a:gd name="T35" fmla="*/ 70 h 72"/>
                <a:gd name="T36" fmla="*/ 32 w 77"/>
                <a:gd name="T37" fmla="*/ 69 h 72"/>
                <a:gd name="T38" fmla="*/ 34 w 77"/>
                <a:gd name="T39" fmla="*/ 69 h 72"/>
                <a:gd name="T40" fmla="*/ 37 w 77"/>
                <a:gd name="T41" fmla="*/ 68 h 72"/>
                <a:gd name="T42" fmla="*/ 44 w 77"/>
                <a:gd name="T43" fmla="*/ 67 h 72"/>
                <a:gd name="T44" fmla="*/ 47 w 77"/>
                <a:gd name="T45" fmla="*/ 66 h 72"/>
                <a:gd name="T46" fmla="*/ 56 w 77"/>
                <a:gd name="T47" fmla="*/ 65 h 72"/>
                <a:gd name="T48" fmla="*/ 57 w 77"/>
                <a:gd name="T49" fmla="*/ 65 h 72"/>
                <a:gd name="T50" fmla="*/ 66 w 77"/>
                <a:gd name="T51" fmla="*/ 64 h 72"/>
                <a:gd name="T52" fmla="*/ 66 w 77"/>
                <a:gd name="T53" fmla="*/ 64 h 72"/>
                <a:gd name="T54" fmla="*/ 68 w 77"/>
                <a:gd name="T55" fmla="*/ 64 h 72"/>
                <a:gd name="T56" fmla="*/ 77 w 77"/>
                <a:gd name="T57" fmla="*/ 5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2">
                  <a:moveTo>
                    <a:pt x="77" y="54"/>
                  </a:moveTo>
                  <a:cubicBezTo>
                    <a:pt x="77" y="10"/>
                    <a:pt x="77" y="10"/>
                    <a:pt x="77" y="10"/>
                  </a:cubicBezTo>
                  <a:cubicBezTo>
                    <a:pt x="77" y="5"/>
                    <a:pt x="72" y="0"/>
                    <a:pt x="67" y="0"/>
                  </a:cubicBezTo>
                  <a:cubicBezTo>
                    <a:pt x="10" y="0"/>
                    <a:pt x="10" y="0"/>
                    <a:pt x="10" y="0"/>
                  </a:cubicBezTo>
                  <a:cubicBezTo>
                    <a:pt x="7" y="0"/>
                    <a:pt x="4" y="1"/>
                    <a:pt x="3" y="3"/>
                  </a:cubicBezTo>
                  <a:cubicBezTo>
                    <a:pt x="1" y="5"/>
                    <a:pt x="0" y="8"/>
                    <a:pt x="0" y="10"/>
                  </a:cubicBezTo>
                  <a:cubicBezTo>
                    <a:pt x="0" y="12"/>
                    <a:pt x="0" y="13"/>
                    <a:pt x="0" y="14"/>
                  </a:cubicBezTo>
                  <a:cubicBezTo>
                    <a:pt x="1" y="15"/>
                    <a:pt x="1" y="16"/>
                    <a:pt x="1" y="17"/>
                  </a:cubicBezTo>
                  <a:cubicBezTo>
                    <a:pt x="1" y="19"/>
                    <a:pt x="1" y="21"/>
                    <a:pt x="1" y="22"/>
                  </a:cubicBezTo>
                  <a:cubicBezTo>
                    <a:pt x="1" y="23"/>
                    <a:pt x="2" y="23"/>
                    <a:pt x="2" y="24"/>
                  </a:cubicBezTo>
                  <a:cubicBezTo>
                    <a:pt x="3" y="36"/>
                    <a:pt x="6" y="48"/>
                    <a:pt x="10" y="59"/>
                  </a:cubicBezTo>
                  <a:cubicBezTo>
                    <a:pt x="10" y="59"/>
                    <a:pt x="10" y="59"/>
                    <a:pt x="10" y="59"/>
                  </a:cubicBezTo>
                  <a:cubicBezTo>
                    <a:pt x="11" y="61"/>
                    <a:pt x="12" y="63"/>
                    <a:pt x="12" y="65"/>
                  </a:cubicBezTo>
                  <a:cubicBezTo>
                    <a:pt x="13" y="65"/>
                    <a:pt x="13" y="66"/>
                    <a:pt x="13" y="66"/>
                  </a:cubicBezTo>
                  <a:cubicBezTo>
                    <a:pt x="14" y="70"/>
                    <a:pt x="18" y="72"/>
                    <a:pt x="22" y="72"/>
                  </a:cubicBezTo>
                  <a:cubicBezTo>
                    <a:pt x="22" y="72"/>
                    <a:pt x="22" y="72"/>
                    <a:pt x="22" y="72"/>
                  </a:cubicBezTo>
                  <a:cubicBezTo>
                    <a:pt x="23" y="72"/>
                    <a:pt x="24" y="72"/>
                    <a:pt x="25" y="71"/>
                  </a:cubicBezTo>
                  <a:cubicBezTo>
                    <a:pt x="26" y="71"/>
                    <a:pt x="29" y="70"/>
                    <a:pt x="31" y="70"/>
                  </a:cubicBezTo>
                  <a:cubicBezTo>
                    <a:pt x="31" y="70"/>
                    <a:pt x="31" y="70"/>
                    <a:pt x="32" y="69"/>
                  </a:cubicBezTo>
                  <a:cubicBezTo>
                    <a:pt x="32" y="69"/>
                    <a:pt x="33" y="69"/>
                    <a:pt x="34" y="69"/>
                  </a:cubicBezTo>
                  <a:cubicBezTo>
                    <a:pt x="35" y="69"/>
                    <a:pt x="36" y="68"/>
                    <a:pt x="37" y="68"/>
                  </a:cubicBezTo>
                  <a:cubicBezTo>
                    <a:pt x="39" y="68"/>
                    <a:pt x="41" y="67"/>
                    <a:pt x="44" y="67"/>
                  </a:cubicBezTo>
                  <a:cubicBezTo>
                    <a:pt x="45" y="67"/>
                    <a:pt x="46" y="66"/>
                    <a:pt x="47" y="66"/>
                  </a:cubicBezTo>
                  <a:cubicBezTo>
                    <a:pt x="50" y="66"/>
                    <a:pt x="53" y="65"/>
                    <a:pt x="56" y="65"/>
                  </a:cubicBezTo>
                  <a:cubicBezTo>
                    <a:pt x="56" y="65"/>
                    <a:pt x="57" y="65"/>
                    <a:pt x="57" y="65"/>
                  </a:cubicBezTo>
                  <a:cubicBezTo>
                    <a:pt x="60" y="64"/>
                    <a:pt x="63" y="64"/>
                    <a:pt x="66" y="64"/>
                  </a:cubicBezTo>
                  <a:cubicBezTo>
                    <a:pt x="66" y="64"/>
                    <a:pt x="66" y="64"/>
                    <a:pt x="66" y="64"/>
                  </a:cubicBezTo>
                  <a:cubicBezTo>
                    <a:pt x="67" y="64"/>
                    <a:pt x="67" y="64"/>
                    <a:pt x="68" y="64"/>
                  </a:cubicBezTo>
                  <a:cubicBezTo>
                    <a:pt x="73" y="63"/>
                    <a:pt x="77" y="59"/>
                    <a:pt x="77"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5" name="淘宝店chenying0907 22">
              <a:extLst>
                <a:ext uri="{FF2B5EF4-FFF2-40B4-BE49-F238E27FC236}">
                  <a16:creationId xmlns:a16="http://schemas.microsoft.com/office/drawing/2014/main" id="{49414001-6D27-D24B-08B5-9CC3BA2696A5}"/>
                </a:ext>
              </a:extLst>
            </p:cNvPr>
            <p:cNvSpPr/>
            <p:nvPr>
              <p:custDataLst>
                <p:tags r:id="rId49"/>
              </p:custDataLst>
            </p:nvPr>
          </p:nvSpPr>
          <p:spPr bwMode="auto">
            <a:xfrm>
              <a:off x="3096433" y="2204490"/>
              <a:ext cx="62662" cy="61456"/>
            </a:xfrm>
            <a:custGeom>
              <a:avLst/>
              <a:gdLst>
                <a:gd name="T0" fmla="*/ 46 w 50"/>
                <a:gd name="T1" fmla="*/ 47 h 49"/>
                <a:gd name="T2" fmla="*/ 50 w 50"/>
                <a:gd name="T3" fmla="*/ 39 h 49"/>
                <a:gd name="T4" fmla="*/ 50 w 50"/>
                <a:gd name="T5" fmla="*/ 10 h 49"/>
                <a:gd name="T6" fmla="*/ 47 w 50"/>
                <a:gd name="T7" fmla="*/ 3 h 49"/>
                <a:gd name="T8" fmla="*/ 40 w 50"/>
                <a:gd name="T9" fmla="*/ 0 h 49"/>
                <a:gd name="T10" fmla="*/ 31 w 50"/>
                <a:gd name="T11" fmla="*/ 1 h 49"/>
                <a:gd name="T12" fmla="*/ 31 w 50"/>
                <a:gd name="T13" fmla="*/ 1 h 49"/>
                <a:gd name="T14" fmla="*/ 22 w 50"/>
                <a:gd name="T15" fmla="*/ 2 h 49"/>
                <a:gd name="T16" fmla="*/ 19 w 50"/>
                <a:gd name="T17" fmla="*/ 3 h 49"/>
                <a:gd name="T18" fmla="*/ 12 w 50"/>
                <a:gd name="T19" fmla="*/ 4 h 49"/>
                <a:gd name="T20" fmla="*/ 10 w 50"/>
                <a:gd name="T21" fmla="*/ 5 h 49"/>
                <a:gd name="T22" fmla="*/ 7 w 50"/>
                <a:gd name="T23" fmla="*/ 6 h 49"/>
                <a:gd name="T24" fmla="*/ 1 w 50"/>
                <a:gd name="T25" fmla="*/ 12 h 49"/>
                <a:gd name="T26" fmla="*/ 2 w 50"/>
                <a:gd name="T27" fmla="*/ 20 h 49"/>
                <a:gd name="T28" fmla="*/ 3 w 50"/>
                <a:gd name="T29" fmla="*/ 21 h 49"/>
                <a:gd name="T30" fmla="*/ 5 w 50"/>
                <a:gd name="T31" fmla="*/ 24 h 49"/>
                <a:gd name="T32" fmla="*/ 6 w 50"/>
                <a:gd name="T33" fmla="*/ 25 h 49"/>
                <a:gd name="T34" fmla="*/ 10 w 50"/>
                <a:gd name="T35" fmla="*/ 30 h 49"/>
                <a:gd name="T36" fmla="*/ 12 w 50"/>
                <a:gd name="T37" fmla="*/ 31 h 49"/>
                <a:gd name="T38" fmla="*/ 14 w 50"/>
                <a:gd name="T39" fmla="*/ 33 h 49"/>
                <a:gd name="T40" fmla="*/ 16 w 50"/>
                <a:gd name="T41" fmla="*/ 35 h 49"/>
                <a:gd name="T42" fmla="*/ 18 w 50"/>
                <a:gd name="T43" fmla="*/ 37 h 49"/>
                <a:gd name="T44" fmla="*/ 21 w 50"/>
                <a:gd name="T45" fmla="*/ 39 h 49"/>
                <a:gd name="T46" fmla="*/ 22 w 50"/>
                <a:gd name="T47" fmla="*/ 40 h 49"/>
                <a:gd name="T48" fmla="*/ 25 w 50"/>
                <a:gd name="T49" fmla="*/ 42 h 49"/>
                <a:gd name="T50" fmla="*/ 26 w 50"/>
                <a:gd name="T51" fmla="*/ 42 h 49"/>
                <a:gd name="T52" fmla="*/ 29 w 50"/>
                <a:gd name="T53" fmla="*/ 44 h 49"/>
                <a:gd name="T54" fmla="*/ 30 w 50"/>
                <a:gd name="T55" fmla="*/ 45 h 49"/>
                <a:gd name="T56" fmla="*/ 34 w 50"/>
                <a:gd name="T57" fmla="*/ 46 h 49"/>
                <a:gd name="T58" fmla="*/ 34 w 50"/>
                <a:gd name="T59" fmla="*/ 47 h 49"/>
                <a:gd name="T60" fmla="*/ 37 w 50"/>
                <a:gd name="T61" fmla="*/ 48 h 49"/>
                <a:gd name="T62" fmla="*/ 46 w 50"/>
                <a:gd name="T63" fmla="*/ 4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6" y="47"/>
                  </a:moveTo>
                  <a:cubicBezTo>
                    <a:pt x="48" y="45"/>
                    <a:pt x="50" y="42"/>
                    <a:pt x="50" y="39"/>
                  </a:cubicBezTo>
                  <a:cubicBezTo>
                    <a:pt x="50" y="10"/>
                    <a:pt x="50" y="10"/>
                    <a:pt x="50" y="10"/>
                  </a:cubicBezTo>
                  <a:cubicBezTo>
                    <a:pt x="50" y="7"/>
                    <a:pt x="49" y="4"/>
                    <a:pt x="47" y="3"/>
                  </a:cubicBezTo>
                  <a:cubicBezTo>
                    <a:pt x="45" y="1"/>
                    <a:pt x="43" y="0"/>
                    <a:pt x="40" y="0"/>
                  </a:cubicBezTo>
                  <a:cubicBezTo>
                    <a:pt x="37" y="0"/>
                    <a:pt x="34" y="1"/>
                    <a:pt x="31" y="1"/>
                  </a:cubicBezTo>
                  <a:cubicBezTo>
                    <a:pt x="31" y="1"/>
                    <a:pt x="31" y="1"/>
                    <a:pt x="31" y="1"/>
                  </a:cubicBezTo>
                  <a:cubicBezTo>
                    <a:pt x="28" y="1"/>
                    <a:pt x="25" y="2"/>
                    <a:pt x="22" y="2"/>
                  </a:cubicBezTo>
                  <a:cubicBezTo>
                    <a:pt x="21" y="3"/>
                    <a:pt x="20" y="3"/>
                    <a:pt x="19" y="3"/>
                  </a:cubicBezTo>
                  <a:cubicBezTo>
                    <a:pt x="17" y="3"/>
                    <a:pt x="15" y="4"/>
                    <a:pt x="12" y="4"/>
                  </a:cubicBezTo>
                  <a:cubicBezTo>
                    <a:pt x="11" y="5"/>
                    <a:pt x="10" y="5"/>
                    <a:pt x="10" y="5"/>
                  </a:cubicBezTo>
                  <a:cubicBezTo>
                    <a:pt x="9" y="5"/>
                    <a:pt x="8" y="5"/>
                    <a:pt x="7" y="6"/>
                  </a:cubicBezTo>
                  <a:cubicBezTo>
                    <a:pt x="4" y="7"/>
                    <a:pt x="2" y="9"/>
                    <a:pt x="1" y="12"/>
                  </a:cubicBezTo>
                  <a:cubicBezTo>
                    <a:pt x="0" y="15"/>
                    <a:pt x="1" y="18"/>
                    <a:pt x="2" y="20"/>
                  </a:cubicBezTo>
                  <a:cubicBezTo>
                    <a:pt x="3" y="20"/>
                    <a:pt x="3" y="21"/>
                    <a:pt x="3" y="21"/>
                  </a:cubicBezTo>
                  <a:cubicBezTo>
                    <a:pt x="4" y="22"/>
                    <a:pt x="5" y="23"/>
                    <a:pt x="5" y="24"/>
                  </a:cubicBezTo>
                  <a:cubicBezTo>
                    <a:pt x="6" y="25"/>
                    <a:pt x="6" y="25"/>
                    <a:pt x="6" y="25"/>
                  </a:cubicBezTo>
                  <a:cubicBezTo>
                    <a:pt x="8" y="27"/>
                    <a:pt x="9" y="28"/>
                    <a:pt x="10" y="30"/>
                  </a:cubicBezTo>
                  <a:cubicBezTo>
                    <a:pt x="11" y="30"/>
                    <a:pt x="11" y="30"/>
                    <a:pt x="12" y="31"/>
                  </a:cubicBezTo>
                  <a:cubicBezTo>
                    <a:pt x="12" y="32"/>
                    <a:pt x="13" y="33"/>
                    <a:pt x="14" y="33"/>
                  </a:cubicBezTo>
                  <a:cubicBezTo>
                    <a:pt x="15" y="34"/>
                    <a:pt x="16" y="35"/>
                    <a:pt x="16" y="35"/>
                  </a:cubicBezTo>
                  <a:cubicBezTo>
                    <a:pt x="17" y="36"/>
                    <a:pt x="17" y="36"/>
                    <a:pt x="18" y="37"/>
                  </a:cubicBezTo>
                  <a:cubicBezTo>
                    <a:pt x="19" y="37"/>
                    <a:pt x="20" y="38"/>
                    <a:pt x="21" y="39"/>
                  </a:cubicBezTo>
                  <a:cubicBezTo>
                    <a:pt x="21" y="39"/>
                    <a:pt x="22" y="39"/>
                    <a:pt x="22" y="40"/>
                  </a:cubicBezTo>
                  <a:cubicBezTo>
                    <a:pt x="23" y="40"/>
                    <a:pt x="24" y="41"/>
                    <a:pt x="25" y="42"/>
                  </a:cubicBezTo>
                  <a:cubicBezTo>
                    <a:pt x="25" y="42"/>
                    <a:pt x="26" y="42"/>
                    <a:pt x="26" y="42"/>
                  </a:cubicBezTo>
                  <a:cubicBezTo>
                    <a:pt x="27" y="43"/>
                    <a:pt x="28" y="44"/>
                    <a:pt x="29" y="44"/>
                  </a:cubicBezTo>
                  <a:cubicBezTo>
                    <a:pt x="30" y="44"/>
                    <a:pt x="30" y="45"/>
                    <a:pt x="30" y="45"/>
                  </a:cubicBezTo>
                  <a:cubicBezTo>
                    <a:pt x="31" y="45"/>
                    <a:pt x="33" y="46"/>
                    <a:pt x="34" y="46"/>
                  </a:cubicBezTo>
                  <a:cubicBezTo>
                    <a:pt x="34" y="46"/>
                    <a:pt x="34" y="46"/>
                    <a:pt x="34" y="47"/>
                  </a:cubicBezTo>
                  <a:cubicBezTo>
                    <a:pt x="35" y="47"/>
                    <a:pt x="36" y="47"/>
                    <a:pt x="37" y="48"/>
                  </a:cubicBezTo>
                  <a:cubicBezTo>
                    <a:pt x="40" y="49"/>
                    <a:pt x="43" y="48"/>
                    <a:pt x="46"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6" name="淘宝店chenying0907 23">
              <a:extLst>
                <a:ext uri="{FF2B5EF4-FFF2-40B4-BE49-F238E27FC236}">
                  <a16:creationId xmlns:a16="http://schemas.microsoft.com/office/drawing/2014/main" id="{6DD14AA3-A76D-992D-D386-16F6FD52F745}"/>
                </a:ext>
              </a:extLst>
            </p:cNvPr>
            <p:cNvSpPr/>
            <p:nvPr>
              <p:custDataLst>
                <p:tags r:id="rId50"/>
              </p:custDataLst>
            </p:nvPr>
          </p:nvSpPr>
          <p:spPr bwMode="auto">
            <a:xfrm>
              <a:off x="3173556" y="2204490"/>
              <a:ext cx="61457" cy="61456"/>
            </a:xfrm>
            <a:custGeom>
              <a:avLst/>
              <a:gdLst>
                <a:gd name="T0" fmla="*/ 49 w 50"/>
                <a:gd name="T1" fmla="*/ 12 h 49"/>
                <a:gd name="T2" fmla="*/ 43 w 50"/>
                <a:gd name="T3" fmla="*/ 6 h 49"/>
                <a:gd name="T4" fmla="*/ 40 w 50"/>
                <a:gd name="T5" fmla="*/ 5 h 49"/>
                <a:gd name="T6" fmla="*/ 38 w 50"/>
                <a:gd name="T7" fmla="*/ 4 h 49"/>
                <a:gd name="T8" fmla="*/ 31 w 50"/>
                <a:gd name="T9" fmla="*/ 3 h 49"/>
                <a:gd name="T10" fmla="*/ 28 w 50"/>
                <a:gd name="T11" fmla="*/ 2 h 49"/>
                <a:gd name="T12" fmla="*/ 20 w 50"/>
                <a:gd name="T13" fmla="*/ 1 h 49"/>
                <a:gd name="T14" fmla="*/ 19 w 50"/>
                <a:gd name="T15" fmla="*/ 1 h 49"/>
                <a:gd name="T16" fmla="*/ 10 w 50"/>
                <a:gd name="T17" fmla="*/ 0 h 49"/>
                <a:gd name="T18" fmla="*/ 3 w 50"/>
                <a:gd name="T19" fmla="*/ 3 h 49"/>
                <a:gd name="T20" fmla="*/ 0 w 50"/>
                <a:gd name="T21" fmla="*/ 10 h 49"/>
                <a:gd name="T22" fmla="*/ 0 w 50"/>
                <a:gd name="T23" fmla="*/ 39 h 49"/>
                <a:gd name="T24" fmla="*/ 4 w 50"/>
                <a:gd name="T25" fmla="*/ 47 h 49"/>
                <a:gd name="T26" fmla="*/ 13 w 50"/>
                <a:gd name="T27" fmla="*/ 48 h 49"/>
                <a:gd name="T28" fmla="*/ 16 w 50"/>
                <a:gd name="T29" fmla="*/ 46 h 49"/>
                <a:gd name="T30" fmla="*/ 16 w 50"/>
                <a:gd name="T31" fmla="*/ 46 h 49"/>
                <a:gd name="T32" fmla="*/ 20 w 50"/>
                <a:gd name="T33" fmla="*/ 45 h 49"/>
                <a:gd name="T34" fmla="*/ 21 w 50"/>
                <a:gd name="T35" fmla="*/ 44 h 49"/>
                <a:gd name="T36" fmla="*/ 24 w 50"/>
                <a:gd name="T37" fmla="*/ 42 h 49"/>
                <a:gd name="T38" fmla="*/ 25 w 50"/>
                <a:gd name="T39" fmla="*/ 42 h 49"/>
                <a:gd name="T40" fmla="*/ 28 w 50"/>
                <a:gd name="T41" fmla="*/ 40 h 49"/>
                <a:gd name="T42" fmla="*/ 29 w 50"/>
                <a:gd name="T43" fmla="*/ 39 h 49"/>
                <a:gd name="T44" fmla="*/ 32 w 50"/>
                <a:gd name="T45" fmla="*/ 37 h 49"/>
                <a:gd name="T46" fmla="*/ 34 w 50"/>
                <a:gd name="T47" fmla="*/ 35 h 49"/>
                <a:gd name="T48" fmla="*/ 36 w 50"/>
                <a:gd name="T49" fmla="*/ 33 h 49"/>
                <a:gd name="T50" fmla="*/ 38 w 50"/>
                <a:gd name="T51" fmla="*/ 31 h 49"/>
                <a:gd name="T52" fmla="*/ 40 w 50"/>
                <a:gd name="T53" fmla="*/ 30 h 49"/>
                <a:gd name="T54" fmla="*/ 43 w 50"/>
                <a:gd name="T55" fmla="*/ 25 h 49"/>
                <a:gd name="T56" fmla="*/ 45 w 50"/>
                <a:gd name="T57" fmla="*/ 24 h 49"/>
                <a:gd name="T58" fmla="*/ 47 w 50"/>
                <a:gd name="T59" fmla="*/ 21 h 49"/>
                <a:gd name="T60" fmla="*/ 48 w 50"/>
                <a:gd name="T61" fmla="*/ 20 h 49"/>
                <a:gd name="T62" fmla="*/ 49 w 50"/>
                <a:gd name="T63"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49" y="12"/>
                  </a:moveTo>
                  <a:cubicBezTo>
                    <a:pt x="48" y="9"/>
                    <a:pt x="46" y="7"/>
                    <a:pt x="43" y="6"/>
                  </a:cubicBezTo>
                  <a:cubicBezTo>
                    <a:pt x="42" y="5"/>
                    <a:pt x="41" y="5"/>
                    <a:pt x="40" y="5"/>
                  </a:cubicBezTo>
                  <a:cubicBezTo>
                    <a:pt x="40" y="5"/>
                    <a:pt x="39" y="5"/>
                    <a:pt x="38" y="4"/>
                  </a:cubicBezTo>
                  <a:cubicBezTo>
                    <a:pt x="35" y="4"/>
                    <a:pt x="33" y="3"/>
                    <a:pt x="31" y="3"/>
                  </a:cubicBezTo>
                  <a:cubicBezTo>
                    <a:pt x="30" y="3"/>
                    <a:pt x="29" y="3"/>
                    <a:pt x="28" y="2"/>
                  </a:cubicBezTo>
                  <a:cubicBezTo>
                    <a:pt x="25" y="2"/>
                    <a:pt x="22" y="1"/>
                    <a:pt x="20" y="1"/>
                  </a:cubicBezTo>
                  <a:cubicBezTo>
                    <a:pt x="19" y="1"/>
                    <a:pt x="19" y="1"/>
                    <a:pt x="19" y="1"/>
                  </a:cubicBezTo>
                  <a:cubicBezTo>
                    <a:pt x="16" y="1"/>
                    <a:pt x="13" y="0"/>
                    <a:pt x="10" y="0"/>
                  </a:cubicBezTo>
                  <a:cubicBezTo>
                    <a:pt x="7" y="0"/>
                    <a:pt x="5" y="1"/>
                    <a:pt x="3" y="3"/>
                  </a:cubicBezTo>
                  <a:cubicBezTo>
                    <a:pt x="1" y="4"/>
                    <a:pt x="0" y="7"/>
                    <a:pt x="0" y="10"/>
                  </a:cubicBezTo>
                  <a:cubicBezTo>
                    <a:pt x="0" y="39"/>
                    <a:pt x="0" y="39"/>
                    <a:pt x="0" y="39"/>
                  </a:cubicBezTo>
                  <a:cubicBezTo>
                    <a:pt x="0" y="42"/>
                    <a:pt x="2" y="45"/>
                    <a:pt x="4" y="47"/>
                  </a:cubicBezTo>
                  <a:cubicBezTo>
                    <a:pt x="7" y="48"/>
                    <a:pt x="10" y="49"/>
                    <a:pt x="13" y="48"/>
                  </a:cubicBezTo>
                  <a:cubicBezTo>
                    <a:pt x="14" y="47"/>
                    <a:pt x="15" y="47"/>
                    <a:pt x="16" y="46"/>
                  </a:cubicBezTo>
                  <a:cubicBezTo>
                    <a:pt x="16" y="46"/>
                    <a:pt x="16" y="46"/>
                    <a:pt x="16" y="46"/>
                  </a:cubicBezTo>
                  <a:cubicBezTo>
                    <a:pt x="17" y="46"/>
                    <a:pt x="19" y="45"/>
                    <a:pt x="20" y="45"/>
                  </a:cubicBezTo>
                  <a:cubicBezTo>
                    <a:pt x="20" y="44"/>
                    <a:pt x="20" y="44"/>
                    <a:pt x="21" y="44"/>
                  </a:cubicBezTo>
                  <a:cubicBezTo>
                    <a:pt x="22" y="44"/>
                    <a:pt x="23" y="43"/>
                    <a:pt x="24" y="42"/>
                  </a:cubicBezTo>
                  <a:cubicBezTo>
                    <a:pt x="24" y="42"/>
                    <a:pt x="25" y="42"/>
                    <a:pt x="25" y="42"/>
                  </a:cubicBezTo>
                  <a:cubicBezTo>
                    <a:pt x="26" y="41"/>
                    <a:pt x="27" y="40"/>
                    <a:pt x="28" y="40"/>
                  </a:cubicBezTo>
                  <a:cubicBezTo>
                    <a:pt x="28" y="39"/>
                    <a:pt x="29" y="39"/>
                    <a:pt x="29" y="39"/>
                  </a:cubicBezTo>
                  <a:cubicBezTo>
                    <a:pt x="30" y="38"/>
                    <a:pt x="31" y="37"/>
                    <a:pt x="32" y="37"/>
                  </a:cubicBezTo>
                  <a:cubicBezTo>
                    <a:pt x="33" y="36"/>
                    <a:pt x="33" y="36"/>
                    <a:pt x="34" y="35"/>
                  </a:cubicBezTo>
                  <a:cubicBezTo>
                    <a:pt x="34" y="35"/>
                    <a:pt x="35" y="34"/>
                    <a:pt x="36" y="33"/>
                  </a:cubicBezTo>
                  <a:cubicBezTo>
                    <a:pt x="37" y="33"/>
                    <a:pt x="37" y="32"/>
                    <a:pt x="38" y="31"/>
                  </a:cubicBezTo>
                  <a:cubicBezTo>
                    <a:pt x="39" y="31"/>
                    <a:pt x="39" y="30"/>
                    <a:pt x="40" y="30"/>
                  </a:cubicBezTo>
                  <a:cubicBezTo>
                    <a:pt x="41" y="28"/>
                    <a:pt x="42" y="27"/>
                    <a:pt x="43" y="25"/>
                  </a:cubicBezTo>
                  <a:cubicBezTo>
                    <a:pt x="44" y="25"/>
                    <a:pt x="44" y="24"/>
                    <a:pt x="45" y="24"/>
                  </a:cubicBezTo>
                  <a:cubicBezTo>
                    <a:pt x="46" y="23"/>
                    <a:pt x="46" y="22"/>
                    <a:pt x="47" y="21"/>
                  </a:cubicBezTo>
                  <a:cubicBezTo>
                    <a:pt x="47" y="21"/>
                    <a:pt x="47" y="20"/>
                    <a:pt x="48" y="20"/>
                  </a:cubicBezTo>
                  <a:cubicBezTo>
                    <a:pt x="49" y="18"/>
                    <a:pt x="50" y="15"/>
                    <a:pt x="4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7" name="淘宝店chenying0907 24">
              <a:extLst>
                <a:ext uri="{FF2B5EF4-FFF2-40B4-BE49-F238E27FC236}">
                  <a16:creationId xmlns:a16="http://schemas.microsoft.com/office/drawing/2014/main" id="{9AA2926E-957E-A6A4-AAA0-30EDE18D879F}"/>
                </a:ext>
              </a:extLst>
            </p:cNvPr>
            <p:cNvSpPr/>
            <p:nvPr>
              <p:custDataLst>
                <p:tags r:id="rId51"/>
              </p:custDataLst>
            </p:nvPr>
          </p:nvSpPr>
          <p:spPr bwMode="auto">
            <a:xfrm>
              <a:off x="3060282" y="2218950"/>
              <a:ext cx="38561" cy="34946"/>
            </a:xfrm>
            <a:custGeom>
              <a:avLst/>
              <a:gdLst>
                <a:gd name="T0" fmla="*/ 20 w 31"/>
                <a:gd name="T1" fmla="*/ 12 h 28"/>
                <a:gd name="T2" fmla="*/ 21 w 31"/>
                <a:gd name="T3" fmla="*/ 14 h 28"/>
                <a:gd name="T4" fmla="*/ 24 w 31"/>
                <a:gd name="T5" fmla="*/ 18 h 28"/>
                <a:gd name="T6" fmla="*/ 31 w 31"/>
                <a:gd name="T7" fmla="*/ 26 h 28"/>
                <a:gd name="T8" fmla="*/ 31 w 31"/>
                <a:gd name="T9" fmla="*/ 27 h 28"/>
                <a:gd name="T10" fmla="*/ 29 w 31"/>
                <a:gd name="T11" fmla="*/ 28 h 28"/>
                <a:gd name="T12" fmla="*/ 2 w 31"/>
                <a:gd name="T13" fmla="*/ 11 h 28"/>
                <a:gd name="T14" fmla="*/ 0 w 31"/>
                <a:gd name="T15" fmla="*/ 6 h 28"/>
                <a:gd name="T16" fmla="*/ 3 w 31"/>
                <a:gd name="T17" fmla="*/ 3 h 28"/>
                <a:gd name="T18" fmla="*/ 16 w 31"/>
                <a:gd name="T19" fmla="*/ 6 h 28"/>
                <a:gd name="T20" fmla="*/ 19 w 31"/>
                <a:gd name="T21" fmla="*/ 11 h 28"/>
                <a:gd name="T22" fmla="*/ 19 w 31"/>
                <a:gd name="T23" fmla="*/ 12 h 28"/>
                <a:gd name="T24" fmla="*/ 20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20" y="12"/>
                  </a:moveTo>
                  <a:cubicBezTo>
                    <a:pt x="20" y="13"/>
                    <a:pt x="20" y="13"/>
                    <a:pt x="21" y="14"/>
                  </a:cubicBezTo>
                  <a:cubicBezTo>
                    <a:pt x="22" y="15"/>
                    <a:pt x="23" y="17"/>
                    <a:pt x="24" y="18"/>
                  </a:cubicBezTo>
                  <a:cubicBezTo>
                    <a:pt x="24" y="18"/>
                    <a:pt x="27" y="22"/>
                    <a:pt x="31" y="26"/>
                  </a:cubicBezTo>
                  <a:cubicBezTo>
                    <a:pt x="31" y="26"/>
                    <a:pt x="31" y="27"/>
                    <a:pt x="31" y="27"/>
                  </a:cubicBezTo>
                  <a:cubicBezTo>
                    <a:pt x="30" y="28"/>
                    <a:pt x="30" y="28"/>
                    <a:pt x="29" y="28"/>
                  </a:cubicBezTo>
                  <a:cubicBezTo>
                    <a:pt x="20" y="23"/>
                    <a:pt x="11" y="18"/>
                    <a:pt x="2" y="11"/>
                  </a:cubicBezTo>
                  <a:cubicBezTo>
                    <a:pt x="1" y="10"/>
                    <a:pt x="0" y="8"/>
                    <a:pt x="0" y="6"/>
                  </a:cubicBezTo>
                  <a:cubicBezTo>
                    <a:pt x="1" y="5"/>
                    <a:pt x="2" y="3"/>
                    <a:pt x="3" y="3"/>
                  </a:cubicBezTo>
                  <a:cubicBezTo>
                    <a:pt x="7" y="0"/>
                    <a:pt x="13" y="2"/>
                    <a:pt x="16" y="6"/>
                  </a:cubicBezTo>
                  <a:cubicBezTo>
                    <a:pt x="17" y="8"/>
                    <a:pt x="18" y="9"/>
                    <a:pt x="19" y="11"/>
                  </a:cubicBezTo>
                  <a:cubicBezTo>
                    <a:pt x="19" y="11"/>
                    <a:pt x="19" y="12"/>
                    <a:pt x="19" y="12"/>
                  </a:cubicBezTo>
                  <a:cubicBezTo>
                    <a:pt x="19" y="12"/>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8" name="淘宝店chenying0907 25">
              <a:extLst>
                <a:ext uri="{FF2B5EF4-FFF2-40B4-BE49-F238E27FC236}">
                  <a16:creationId xmlns:a16="http://schemas.microsoft.com/office/drawing/2014/main" id="{8130A4F3-38A0-80B7-C50D-DD289C0F10CF}"/>
                </a:ext>
              </a:extLst>
            </p:cNvPr>
            <p:cNvSpPr/>
            <p:nvPr>
              <p:custDataLst>
                <p:tags r:id="rId52"/>
              </p:custDataLst>
            </p:nvPr>
          </p:nvSpPr>
          <p:spPr bwMode="auto">
            <a:xfrm>
              <a:off x="3231397" y="2218950"/>
              <a:ext cx="38561" cy="34946"/>
            </a:xfrm>
            <a:custGeom>
              <a:avLst/>
              <a:gdLst>
                <a:gd name="T0" fmla="*/ 12 w 31"/>
                <a:gd name="T1" fmla="*/ 12 h 28"/>
                <a:gd name="T2" fmla="*/ 11 w 31"/>
                <a:gd name="T3" fmla="*/ 14 h 28"/>
                <a:gd name="T4" fmla="*/ 8 w 31"/>
                <a:gd name="T5" fmla="*/ 18 h 28"/>
                <a:gd name="T6" fmla="*/ 1 w 31"/>
                <a:gd name="T7" fmla="*/ 26 h 28"/>
                <a:gd name="T8" fmla="*/ 1 w 31"/>
                <a:gd name="T9" fmla="*/ 27 h 28"/>
                <a:gd name="T10" fmla="*/ 2 w 31"/>
                <a:gd name="T11" fmla="*/ 28 h 28"/>
                <a:gd name="T12" fmla="*/ 29 w 31"/>
                <a:gd name="T13" fmla="*/ 11 h 28"/>
                <a:gd name="T14" fmla="*/ 31 w 31"/>
                <a:gd name="T15" fmla="*/ 6 h 28"/>
                <a:gd name="T16" fmla="*/ 29 w 31"/>
                <a:gd name="T17" fmla="*/ 3 h 28"/>
                <a:gd name="T18" fmla="*/ 16 w 31"/>
                <a:gd name="T19" fmla="*/ 6 h 28"/>
                <a:gd name="T20" fmla="*/ 13 w 31"/>
                <a:gd name="T21" fmla="*/ 11 h 28"/>
                <a:gd name="T22" fmla="*/ 12 w 31"/>
                <a:gd name="T23" fmla="*/ 12 h 28"/>
                <a:gd name="T24" fmla="*/ 12 w 31"/>
                <a:gd name="T25"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8">
                  <a:moveTo>
                    <a:pt x="12" y="12"/>
                  </a:moveTo>
                  <a:cubicBezTo>
                    <a:pt x="12" y="13"/>
                    <a:pt x="11" y="13"/>
                    <a:pt x="11" y="14"/>
                  </a:cubicBezTo>
                  <a:cubicBezTo>
                    <a:pt x="10" y="15"/>
                    <a:pt x="9" y="17"/>
                    <a:pt x="8" y="18"/>
                  </a:cubicBezTo>
                  <a:cubicBezTo>
                    <a:pt x="7" y="18"/>
                    <a:pt x="5" y="22"/>
                    <a:pt x="1" y="26"/>
                  </a:cubicBezTo>
                  <a:cubicBezTo>
                    <a:pt x="1" y="26"/>
                    <a:pt x="0" y="27"/>
                    <a:pt x="1" y="27"/>
                  </a:cubicBezTo>
                  <a:cubicBezTo>
                    <a:pt x="1" y="28"/>
                    <a:pt x="2" y="28"/>
                    <a:pt x="2" y="28"/>
                  </a:cubicBezTo>
                  <a:cubicBezTo>
                    <a:pt x="12" y="23"/>
                    <a:pt x="21" y="18"/>
                    <a:pt x="29" y="11"/>
                  </a:cubicBezTo>
                  <a:cubicBezTo>
                    <a:pt x="31" y="10"/>
                    <a:pt x="31" y="8"/>
                    <a:pt x="31" y="6"/>
                  </a:cubicBezTo>
                  <a:cubicBezTo>
                    <a:pt x="31" y="5"/>
                    <a:pt x="30" y="3"/>
                    <a:pt x="29" y="3"/>
                  </a:cubicBezTo>
                  <a:cubicBezTo>
                    <a:pt x="24" y="0"/>
                    <a:pt x="19" y="2"/>
                    <a:pt x="16" y="6"/>
                  </a:cubicBezTo>
                  <a:cubicBezTo>
                    <a:pt x="15" y="8"/>
                    <a:pt x="14" y="9"/>
                    <a:pt x="13" y="11"/>
                  </a:cubicBezTo>
                  <a:cubicBezTo>
                    <a:pt x="13" y="11"/>
                    <a:pt x="13" y="12"/>
                    <a:pt x="12" y="12"/>
                  </a:cubicBezTo>
                  <a:cubicBezTo>
                    <a:pt x="12" y="12"/>
                    <a:pt x="12" y="12"/>
                    <a:pt x="12"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79" name="淘宝店chenying0907 26">
              <a:extLst>
                <a:ext uri="{FF2B5EF4-FFF2-40B4-BE49-F238E27FC236}">
                  <a16:creationId xmlns:a16="http://schemas.microsoft.com/office/drawing/2014/main" id="{F4808F52-C4CA-F89A-F98B-461EA09D2021}"/>
                </a:ext>
              </a:extLst>
            </p:cNvPr>
            <p:cNvSpPr/>
            <p:nvPr>
              <p:custDataLst>
                <p:tags r:id="rId53"/>
              </p:custDataLst>
            </p:nvPr>
          </p:nvSpPr>
          <p:spPr bwMode="auto">
            <a:xfrm>
              <a:off x="3060282" y="1953843"/>
              <a:ext cx="38561" cy="33741"/>
            </a:xfrm>
            <a:custGeom>
              <a:avLst/>
              <a:gdLst>
                <a:gd name="T0" fmla="*/ 20 w 31"/>
                <a:gd name="T1" fmla="*/ 15 h 27"/>
                <a:gd name="T2" fmla="*/ 21 w 31"/>
                <a:gd name="T3" fmla="*/ 14 h 27"/>
                <a:gd name="T4" fmla="*/ 24 w 31"/>
                <a:gd name="T5" fmla="*/ 10 h 27"/>
                <a:gd name="T6" fmla="*/ 31 w 31"/>
                <a:gd name="T7" fmla="*/ 2 h 27"/>
                <a:gd name="T8" fmla="*/ 31 w 31"/>
                <a:gd name="T9" fmla="*/ 0 h 27"/>
                <a:gd name="T10" fmla="*/ 29 w 31"/>
                <a:gd name="T11" fmla="*/ 0 h 27"/>
                <a:gd name="T12" fmla="*/ 2 w 31"/>
                <a:gd name="T13" fmla="*/ 17 h 27"/>
                <a:gd name="T14" fmla="*/ 0 w 31"/>
                <a:gd name="T15" fmla="*/ 21 h 27"/>
                <a:gd name="T16" fmla="*/ 3 w 31"/>
                <a:gd name="T17" fmla="*/ 25 h 27"/>
                <a:gd name="T18" fmla="*/ 15 w 31"/>
                <a:gd name="T19" fmla="*/ 21 h 27"/>
                <a:gd name="T20" fmla="*/ 19 w 31"/>
                <a:gd name="T21" fmla="*/ 16 h 27"/>
                <a:gd name="T22" fmla="*/ 19 w 31"/>
                <a:gd name="T23" fmla="*/ 16 h 27"/>
                <a:gd name="T24" fmla="*/ 20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20" y="15"/>
                  </a:moveTo>
                  <a:cubicBezTo>
                    <a:pt x="20" y="15"/>
                    <a:pt x="20" y="14"/>
                    <a:pt x="21" y="14"/>
                  </a:cubicBezTo>
                  <a:cubicBezTo>
                    <a:pt x="22" y="12"/>
                    <a:pt x="23" y="11"/>
                    <a:pt x="24" y="10"/>
                  </a:cubicBezTo>
                  <a:cubicBezTo>
                    <a:pt x="24" y="9"/>
                    <a:pt x="27" y="6"/>
                    <a:pt x="31" y="2"/>
                  </a:cubicBezTo>
                  <a:cubicBezTo>
                    <a:pt x="31" y="1"/>
                    <a:pt x="31" y="1"/>
                    <a:pt x="31" y="0"/>
                  </a:cubicBezTo>
                  <a:cubicBezTo>
                    <a:pt x="30" y="0"/>
                    <a:pt x="30" y="0"/>
                    <a:pt x="29" y="0"/>
                  </a:cubicBezTo>
                  <a:cubicBezTo>
                    <a:pt x="20" y="4"/>
                    <a:pt x="11" y="10"/>
                    <a:pt x="2" y="17"/>
                  </a:cubicBezTo>
                  <a:cubicBezTo>
                    <a:pt x="1" y="18"/>
                    <a:pt x="0" y="19"/>
                    <a:pt x="0" y="21"/>
                  </a:cubicBezTo>
                  <a:cubicBezTo>
                    <a:pt x="1" y="23"/>
                    <a:pt x="2" y="24"/>
                    <a:pt x="3" y="25"/>
                  </a:cubicBezTo>
                  <a:cubicBezTo>
                    <a:pt x="7" y="27"/>
                    <a:pt x="13" y="26"/>
                    <a:pt x="15" y="21"/>
                  </a:cubicBezTo>
                  <a:cubicBezTo>
                    <a:pt x="17" y="20"/>
                    <a:pt x="18" y="18"/>
                    <a:pt x="19" y="16"/>
                  </a:cubicBezTo>
                  <a:cubicBezTo>
                    <a:pt x="19" y="16"/>
                    <a:pt x="19" y="16"/>
                    <a:pt x="19" y="16"/>
                  </a:cubicBezTo>
                  <a:cubicBezTo>
                    <a:pt x="19" y="16"/>
                    <a:pt x="19" y="15"/>
                    <a:pt x="20"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80" name="淘宝店chenying0907 27">
              <a:extLst>
                <a:ext uri="{FF2B5EF4-FFF2-40B4-BE49-F238E27FC236}">
                  <a16:creationId xmlns:a16="http://schemas.microsoft.com/office/drawing/2014/main" id="{61224A2B-5924-FFBB-7FD3-E2B52AA529A5}"/>
                </a:ext>
              </a:extLst>
            </p:cNvPr>
            <p:cNvSpPr/>
            <p:nvPr>
              <p:custDataLst>
                <p:tags r:id="rId54"/>
              </p:custDataLst>
            </p:nvPr>
          </p:nvSpPr>
          <p:spPr bwMode="auto">
            <a:xfrm>
              <a:off x="3231397" y="1953843"/>
              <a:ext cx="38561" cy="33741"/>
            </a:xfrm>
            <a:custGeom>
              <a:avLst/>
              <a:gdLst>
                <a:gd name="T0" fmla="*/ 12 w 31"/>
                <a:gd name="T1" fmla="*/ 15 h 27"/>
                <a:gd name="T2" fmla="*/ 11 w 31"/>
                <a:gd name="T3" fmla="*/ 14 h 27"/>
                <a:gd name="T4" fmla="*/ 8 w 31"/>
                <a:gd name="T5" fmla="*/ 10 h 27"/>
                <a:gd name="T6" fmla="*/ 1 w 31"/>
                <a:gd name="T7" fmla="*/ 2 h 27"/>
                <a:gd name="T8" fmla="*/ 1 w 31"/>
                <a:gd name="T9" fmla="*/ 0 h 27"/>
                <a:gd name="T10" fmla="*/ 2 w 31"/>
                <a:gd name="T11" fmla="*/ 0 h 27"/>
                <a:gd name="T12" fmla="*/ 29 w 31"/>
                <a:gd name="T13" fmla="*/ 17 h 27"/>
                <a:gd name="T14" fmla="*/ 31 w 31"/>
                <a:gd name="T15" fmla="*/ 21 h 27"/>
                <a:gd name="T16" fmla="*/ 29 w 31"/>
                <a:gd name="T17" fmla="*/ 25 h 27"/>
                <a:gd name="T18" fmla="*/ 16 w 31"/>
                <a:gd name="T19" fmla="*/ 21 h 27"/>
                <a:gd name="T20" fmla="*/ 13 w 31"/>
                <a:gd name="T21" fmla="*/ 16 h 27"/>
                <a:gd name="T22" fmla="*/ 12 w 31"/>
                <a:gd name="T23" fmla="*/ 16 h 27"/>
                <a:gd name="T24" fmla="*/ 12 w 31"/>
                <a:gd name="T2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7">
                  <a:moveTo>
                    <a:pt x="12" y="15"/>
                  </a:moveTo>
                  <a:cubicBezTo>
                    <a:pt x="12" y="15"/>
                    <a:pt x="11" y="14"/>
                    <a:pt x="11" y="14"/>
                  </a:cubicBezTo>
                  <a:cubicBezTo>
                    <a:pt x="10" y="12"/>
                    <a:pt x="9" y="11"/>
                    <a:pt x="8" y="10"/>
                  </a:cubicBezTo>
                  <a:cubicBezTo>
                    <a:pt x="7" y="9"/>
                    <a:pt x="5" y="6"/>
                    <a:pt x="1" y="2"/>
                  </a:cubicBezTo>
                  <a:cubicBezTo>
                    <a:pt x="1" y="1"/>
                    <a:pt x="0" y="1"/>
                    <a:pt x="1" y="0"/>
                  </a:cubicBezTo>
                  <a:cubicBezTo>
                    <a:pt x="1" y="0"/>
                    <a:pt x="2" y="0"/>
                    <a:pt x="2" y="0"/>
                  </a:cubicBezTo>
                  <a:cubicBezTo>
                    <a:pt x="12" y="4"/>
                    <a:pt x="21" y="10"/>
                    <a:pt x="29" y="17"/>
                  </a:cubicBezTo>
                  <a:cubicBezTo>
                    <a:pt x="31" y="18"/>
                    <a:pt x="31" y="19"/>
                    <a:pt x="31" y="21"/>
                  </a:cubicBezTo>
                  <a:cubicBezTo>
                    <a:pt x="31" y="23"/>
                    <a:pt x="30" y="24"/>
                    <a:pt x="29" y="25"/>
                  </a:cubicBezTo>
                  <a:cubicBezTo>
                    <a:pt x="24" y="27"/>
                    <a:pt x="19" y="26"/>
                    <a:pt x="16" y="21"/>
                  </a:cubicBezTo>
                  <a:cubicBezTo>
                    <a:pt x="15" y="20"/>
                    <a:pt x="14" y="18"/>
                    <a:pt x="13" y="16"/>
                  </a:cubicBezTo>
                  <a:cubicBezTo>
                    <a:pt x="13" y="16"/>
                    <a:pt x="13" y="16"/>
                    <a:pt x="12" y="16"/>
                  </a:cubicBezTo>
                  <a:cubicBezTo>
                    <a:pt x="12" y="16"/>
                    <a:pt x="12" y="15"/>
                    <a:pt x="12"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grpSp>
      <p:sp>
        <p:nvSpPr>
          <p:cNvPr id="81" name="PA_淘宝店chenying0907 11">
            <a:extLst>
              <a:ext uri="{FF2B5EF4-FFF2-40B4-BE49-F238E27FC236}">
                <a16:creationId xmlns:a16="http://schemas.microsoft.com/office/drawing/2014/main" id="{46C71CC8-5A86-3F87-7ACD-09E121B5724B}"/>
              </a:ext>
            </a:extLst>
          </p:cNvPr>
          <p:cNvSpPr>
            <a:spLocks noChangeArrowheads="1"/>
          </p:cNvSpPr>
          <p:nvPr>
            <p:custDataLst>
              <p:tags r:id="rId8"/>
            </p:custDataLst>
          </p:nvPr>
        </p:nvSpPr>
        <p:spPr bwMode="auto">
          <a:xfrm>
            <a:off x="5594956" y="4826380"/>
            <a:ext cx="1040944" cy="1043842"/>
          </a:xfrm>
          <a:prstGeom prst="ellipse">
            <a:avLst/>
          </a:prstGeom>
          <a:solidFill>
            <a:srgbClr val="006039"/>
          </a:solidFill>
          <a:ln w="38100" cap="flat" cmpd="sng" algn="ctr">
            <a:noFill/>
            <a:prstDash val="solid"/>
            <a:miter lim="800000"/>
          </a:ln>
          <a:effectLst/>
        </p:spPr>
        <p:txBody>
          <a:bodyPr rtlCol="0" anchor="ctr"/>
          <a:lstStyle/>
          <a:p>
            <a:endParaRPr kumimoji="1" lang="zh-CN" altLang="en-US" sz="2000" kern="0">
              <a:solidFill>
                <a:srgbClr val="000000"/>
              </a:solidFill>
              <a:cs typeface="+mn-ea"/>
              <a:sym typeface="+mn-lt"/>
            </a:endParaRPr>
          </a:p>
        </p:txBody>
      </p:sp>
      <p:grpSp>
        <p:nvGrpSpPr>
          <p:cNvPr id="82" name="PA_淘宝店chenying0907 68">
            <a:extLst>
              <a:ext uri="{FF2B5EF4-FFF2-40B4-BE49-F238E27FC236}">
                <a16:creationId xmlns:a16="http://schemas.microsoft.com/office/drawing/2014/main" id="{B9AA1342-B5D4-3B4B-3C53-44978549DEC8}"/>
              </a:ext>
            </a:extLst>
          </p:cNvPr>
          <p:cNvGrpSpPr/>
          <p:nvPr>
            <p:custDataLst>
              <p:tags r:id="rId9"/>
            </p:custDataLst>
          </p:nvPr>
        </p:nvGrpSpPr>
        <p:grpSpPr>
          <a:xfrm>
            <a:off x="5886883" y="5163220"/>
            <a:ext cx="457089" cy="368713"/>
            <a:chOff x="4419562" y="3555335"/>
            <a:chExt cx="304874" cy="245827"/>
          </a:xfrm>
          <a:solidFill>
            <a:srgbClr val="FFFFFF"/>
          </a:solidFill>
        </p:grpSpPr>
        <p:sp>
          <p:nvSpPr>
            <p:cNvPr id="83" name="淘宝店chenying0907 29">
              <a:extLst>
                <a:ext uri="{FF2B5EF4-FFF2-40B4-BE49-F238E27FC236}">
                  <a16:creationId xmlns:a16="http://schemas.microsoft.com/office/drawing/2014/main" id="{2960B919-74CF-4B1F-7C40-A27F36ADFABB}"/>
                </a:ext>
              </a:extLst>
            </p:cNvPr>
            <p:cNvSpPr/>
            <p:nvPr>
              <p:custDataLst>
                <p:tags r:id="rId35"/>
              </p:custDataLst>
            </p:nvPr>
          </p:nvSpPr>
          <p:spPr bwMode="auto">
            <a:xfrm>
              <a:off x="4578627" y="3679454"/>
              <a:ext cx="67482" cy="121708"/>
            </a:xfrm>
            <a:custGeom>
              <a:avLst/>
              <a:gdLst>
                <a:gd name="T0" fmla="*/ 43 w 54"/>
                <a:gd name="T1" fmla="*/ 0 h 97"/>
                <a:gd name="T2" fmla="*/ 11 w 54"/>
                <a:gd name="T3" fmla="*/ 0 h 97"/>
                <a:gd name="T4" fmla="*/ 0 w 54"/>
                <a:gd name="T5" fmla="*/ 11 h 97"/>
                <a:gd name="T6" fmla="*/ 0 w 54"/>
                <a:gd name="T7" fmla="*/ 86 h 97"/>
                <a:gd name="T8" fmla="*/ 11 w 54"/>
                <a:gd name="T9" fmla="*/ 97 h 97"/>
                <a:gd name="T10" fmla="*/ 43 w 54"/>
                <a:gd name="T11" fmla="*/ 97 h 97"/>
                <a:gd name="T12" fmla="*/ 54 w 54"/>
                <a:gd name="T13" fmla="*/ 86 h 97"/>
                <a:gd name="T14" fmla="*/ 54 w 54"/>
                <a:gd name="T15" fmla="*/ 11 h 97"/>
                <a:gd name="T16" fmla="*/ 43 w 54"/>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7">
                  <a:moveTo>
                    <a:pt x="43" y="0"/>
                  </a:moveTo>
                  <a:cubicBezTo>
                    <a:pt x="11" y="0"/>
                    <a:pt x="11" y="0"/>
                    <a:pt x="11" y="0"/>
                  </a:cubicBezTo>
                  <a:cubicBezTo>
                    <a:pt x="5" y="0"/>
                    <a:pt x="0" y="5"/>
                    <a:pt x="0" y="11"/>
                  </a:cubicBezTo>
                  <a:cubicBezTo>
                    <a:pt x="0" y="86"/>
                    <a:pt x="0" y="86"/>
                    <a:pt x="0" y="86"/>
                  </a:cubicBezTo>
                  <a:cubicBezTo>
                    <a:pt x="0" y="92"/>
                    <a:pt x="5" y="97"/>
                    <a:pt x="11" y="97"/>
                  </a:cubicBezTo>
                  <a:cubicBezTo>
                    <a:pt x="43" y="97"/>
                    <a:pt x="43" y="97"/>
                    <a:pt x="43" y="97"/>
                  </a:cubicBezTo>
                  <a:cubicBezTo>
                    <a:pt x="49" y="97"/>
                    <a:pt x="54" y="92"/>
                    <a:pt x="54" y="86"/>
                  </a:cubicBezTo>
                  <a:cubicBezTo>
                    <a:pt x="54" y="11"/>
                    <a:pt x="54" y="11"/>
                    <a:pt x="54" y="11"/>
                  </a:cubicBezTo>
                  <a:cubicBezTo>
                    <a:pt x="54" y="5"/>
                    <a:pt x="49" y="0"/>
                    <a:pt x="4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84" name="淘宝店chenying0907 30">
              <a:extLst>
                <a:ext uri="{FF2B5EF4-FFF2-40B4-BE49-F238E27FC236}">
                  <a16:creationId xmlns:a16="http://schemas.microsoft.com/office/drawing/2014/main" id="{E148FDD6-6221-CC68-95B0-E80D2B995AD8}"/>
                </a:ext>
              </a:extLst>
            </p:cNvPr>
            <p:cNvSpPr/>
            <p:nvPr>
              <p:custDataLst>
                <p:tags r:id="rId36"/>
              </p:custDataLst>
            </p:nvPr>
          </p:nvSpPr>
          <p:spPr bwMode="auto">
            <a:xfrm>
              <a:off x="4658159" y="3555335"/>
              <a:ext cx="66277" cy="245827"/>
            </a:xfrm>
            <a:custGeom>
              <a:avLst/>
              <a:gdLst>
                <a:gd name="T0" fmla="*/ 11 w 53"/>
                <a:gd name="T1" fmla="*/ 197 h 197"/>
                <a:gd name="T2" fmla="*/ 42 w 53"/>
                <a:gd name="T3" fmla="*/ 197 h 197"/>
                <a:gd name="T4" fmla="*/ 53 w 53"/>
                <a:gd name="T5" fmla="*/ 186 h 197"/>
                <a:gd name="T6" fmla="*/ 53 w 53"/>
                <a:gd name="T7" fmla="*/ 11 h 197"/>
                <a:gd name="T8" fmla="*/ 42 w 53"/>
                <a:gd name="T9" fmla="*/ 0 h 197"/>
                <a:gd name="T10" fmla="*/ 11 w 53"/>
                <a:gd name="T11" fmla="*/ 0 h 197"/>
                <a:gd name="T12" fmla="*/ 0 w 53"/>
                <a:gd name="T13" fmla="*/ 11 h 197"/>
                <a:gd name="T14" fmla="*/ 0 w 53"/>
                <a:gd name="T15" fmla="*/ 111 h 197"/>
                <a:gd name="T16" fmla="*/ 0 w 53"/>
                <a:gd name="T17" fmla="*/ 186 h 197"/>
                <a:gd name="T18" fmla="*/ 11 w 53"/>
                <a:gd name="T1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197">
                  <a:moveTo>
                    <a:pt x="11" y="197"/>
                  </a:moveTo>
                  <a:cubicBezTo>
                    <a:pt x="42" y="197"/>
                    <a:pt x="42" y="197"/>
                    <a:pt x="42" y="197"/>
                  </a:cubicBezTo>
                  <a:cubicBezTo>
                    <a:pt x="48" y="197"/>
                    <a:pt x="53" y="192"/>
                    <a:pt x="53" y="186"/>
                  </a:cubicBezTo>
                  <a:cubicBezTo>
                    <a:pt x="53" y="11"/>
                    <a:pt x="53" y="11"/>
                    <a:pt x="53" y="11"/>
                  </a:cubicBezTo>
                  <a:cubicBezTo>
                    <a:pt x="53" y="5"/>
                    <a:pt x="48" y="0"/>
                    <a:pt x="42" y="0"/>
                  </a:cubicBezTo>
                  <a:cubicBezTo>
                    <a:pt x="11" y="0"/>
                    <a:pt x="11" y="0"/>
                    <a:pt x="11" y="0"/>
                  </a:cubicBezTo>
                  <a:cubicBezTo>
                    <a:pt x="5" y="0"/>
                    <a:pt x="0" y="5"/>
                    <a:pt x="0" y="11"/>
                  </a:cubicBezTo>
                  <a:cubicBezTo>
                    <a:pt x="0" y="111"/>
                    <a:pt x="0" y="111"/>
                    <a:pt x="0" y="111"/>
                  </a:cubicBezTo>
                  <a:cubicBezTo>
                    <a:pt x="0" y="186"/>
                    <a:pt x="0" y="186"/>
                    <a:pt x="0" y="186"/>
                  </a:cubicBezTo>
                  <a:cubicBezTo>
                    <a:pt x="0" y="192"/>
                    <a:pt x="5" y="197"/>
                    <a:pt x="11" y="19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85" name="淘宝店chenying0907 31">
              <a:extLst>
                <a:ext uri="{FF2B5EF4-FFF2-40B4-BE49-F238E27FC236}">
                  <a16:creationId xmlns:a16="http://schemas.microsoft.com/office/drawing/2014/main" id="{8FF9CE7A-60E2-D548-2F66-A3935BD62773}"/>
                </a:ext>
              </a:extLst>
            </p:cNvPr>
            <p:cNvSpPr/>
            <p:nvPr>
              <p:custDataLst>
                <p:tags r:id="rId37"/>
              </p:custDataLst>
            </p:nvPr>
          </p:nvSpPr>
          <p:spPr bwMode="auto">
            <a:xfrm>
              <a:off x="4497890" y="3625227"/>
              <a:ext cx="67482" cy="175935"/>
            </a:xfrm>
            <a:custGeom>
              <a:avLst/>
              <a:gdLst>
                <a:gd name="T0" fmla="*/ 43 w 54"/>
                <a:gd name="T1" fmla="*/ 0 h 141"/>
                <a:gd name="T2" fmla="*/ 11 w 54"/>
                <a:gd name="T3" fmla="*/ 0 h 141"/>
                <a:gd name="T4" fmla="*/ 0 w 54"/>
                <a:gd name="T5" fmla="*/ 10 h 141"/>
                <a:gd name="T6" fmla="*/ 0 w 54"/>
                <a:gd name="T7" fmla="*/ 100 h 141"/>
                <a:gd name="T8" fmla="*/ 0 w 54"/>
                <a:gd name="T9" fmla="*/ 130 h 141"/>
                <a:gd name="T10" fmla="*/ 11 w 54"/>
                <a:gd name="T11" fmla="*/ 141 h 141"/>
                <a:gd name="T12" fmla="*/ 43 w 54"/>
                <a:gd name="T13" fmla="*/ 141 h 141"/>
                <a:gd name="T14" fmla="*/ 54 w 54"/>
                <a:gd name="T15" fmla="*/ 130 h 141"/>
                <a:gd name="T16" fmla="*/ 54 w 54"/>
                <a:gd name="T17" fmla="*/ 55 h 141"/>
                <a:gd name="T18" fmla="*/ 54 w 54"/>
                <a:gd name="T19" fmla="*/ 10 h 141"/>
                <a:gd name="T20" fmla="*/ 43 w 54"/>
                <a:gd name="T21"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41">
                  <a:moveTo>
                    <a:pt x="43" y="0"/>
                  </a:moveTo>
                  <a:cubicBezTo>
                    <a:pt x="11" y="0"/>
                    <a:pt x="11" y="0"/>
                    <a:pt x="11" y="0"/>
                  </a:cubicBezTo>
                  <a:cubicBezTo>
                    <a:pt x="5" y="0"/>
                    <a:pt x="0" y="4"/>
                    <a:pt x="0" y="10"/>
                  </a:cubicBezTo>
                  <a:cubicBezTo>
                    <a:pt x="0" y="100"/>
                    <a:pt x="0" y="100"/>
                    <a:pt x="0" y="100"/>
                  </a:cubicBezTo>
                  <a:cubicBezTo>
                    <a:pt x="0" y="130"/>
                    <a:pt x="0" y="130"/>
                    <a:pt x="0" y="130"/>
                  </a:cubicBezTo>
                  <a:cubicBezTo>
                    <a:pt x="0" y="136"/>
                    <a:pt x="5" y="141"/>
                    <a:pt x="11" y="141"/>
                  </a:cubicBezTo>
                  <a:cubicBezTo>
                    <a:pt x="43" y="141"/>
                    <a:pt x="43" y="141"/>
                    <a:pt x="43" y="141"/>
                  </a:cubicBezTo>
                  <a:cubicBezTo>
                    <a:pt x="49" y="141"/>
                    <a:pt x="54" y="136"/>
                    <a:pt x="54" y="130"/>
                  </a:cubicBezTo>
                  <a:cubicBezTo>
                    <a:pt x="54" y="55"/>
                    <a:pt x="54" y="55"/>
                    <a:pt x="54" y="55"/>
                  </a:cubicBezTo>
                  <a:cubicBezTo>
                    <a:pt x="54" y="10"/>
                    <a:pt x="54" y="10"/>
                    <a:pt x="54" y="10"/>
                  </a:cubicBezTo>
                  <a:cubicBezTo>
                    <a:pt x="54" y="4"/>
                    <a:pt x="49" y="0"/>
                    <a:pt x="4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86" name="淘宝店chenying0907 32">
              <a:extLst>
                <a:ext uri="{FF2B5EF4-FFF2-40B4-BE49-F238E27FC236}">
                  <a16:creationId xmlns:a16="http://schemas.microsoft.com/office/drawing/2014/main" id="{B2F7810B-BCF1-9E18-F0F6-417D7E8CBB2E}"/>
                </a:ext>
              </a:extLst>
            </p:cNvPr>
            <p:cNvSpPr/>
            <p:nvPr>
              <p:custDataLst>
                <p:tags r:id="rId38"/>
              </p:custDataLst>
            </p:nvPr>
          </p:nvSpPr>
          <p:spPr bwMode="auto">
            <a:xfrm>
              <a:off x="4419562" y="3736090"/>
              <a:ext cx="66277" cy="65072"/>
            </a:xfrm>
            <a:custGeom>
              <a:avLst/>
              <a:gdLst>
                <a:gd name="T0" fmla="*/ 42 w 53"/>
                <a:gd name="T1" fmla="*/ 0 h 52"/>
                <a:gd name="T2" fmla="*/ 11 w 53"/>
                <a:gd name="T3" fmla="*/ 0 h 52"/>
                <a:gd name="T4" fmla="*/ 0 w 53"/>
                <a:gd name="T5" fmla="*/ 11 h 52"/>
                <a:gd name="T6" fmla="*/ 0 w 53"/>
                <a:gd name="T7" fmla="*/ 41 h 52"/>
                <a:gd name="T8" fmla="*/ 11 w 53"/>
                <a:gd name="T9" fmla="*/ 52 h 52"/>
                <a:gd name="T10" fmla="*/ 42 w 53"/>
                <a:gd name="T11" fmla="*/ 52 h 52"/>
                <a:gd name="T12" fmla="*/ 53 w 53"/>
                <a:gd name="T13" fmla="*/ 41 h 52"/>
                <a:gd name="T14" fmla="*/ 53 w 53"/>
                <a:gd name="T15" fmla="*/ 11 h 52"/>
                <a:gd name="T16" fmla="*/ 42 w 53"/>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2">
                  <a:moveTo>
                    <a:pt x="42" y="0"/>
                  </a:moveTo>
                  <a:cubicBezTo>
                    <a:pt x="11" y="0"/>
                    <a:pt x="11" y="0"/>
                    <a:pt x="11" y="0"/>
                  </a:cubicBezTo>
                  <a:cubicBezTo>
                    <a:pt x="5" y="0"/>
                    <a:pt x="0" y="5"/>
                    <a:pt x="0" y="11"/>
                  </a:cubicBezTo>
                  <a:cubicBezTo>
                    <a:pt x="0" y="41"/>
                    <a:pt x="0" y="41"/>
                    <a:pt x="0" y="41"/>
                  </a:cubicBezTo>
                  <a:cubicBezTo>
                    <a:pt x="0" y="47"/>
                    <a:pt x="5" y="52"/>
                    <a:pt x="11" y="52"/>
                  </a:cubicBezTo>
                  <a:cubicBezTo>
                    <a:pt x="42" y="52"/>
                    <a:pt x="42" y="52"/>
                    <a:pt x="42" y="52"/>
                  </a:cubicBezTo>
                  <a:cubicBezTo>
                    <a:pt x="48" y="52"/>
                    <a:pt x="53" y="47"/>
                    <a:pt x="53" y="41"/>
                  </a:cubicBezTo>
                  <a:cubicBezTo>
                    <a:pt x="53" y="11"/>
                    <a:pt x="53" y="11"/>
                    <a:pt x="53" y="11"/>
                  </a:cubicBezTo>
                  <a:cubicBezTo>
                    <a:pt x="53" y="5"/>
                    <a:pt x="48" y="0"/>
                    <a:pt x="4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grpSp>
      <p:sp>
        <p:nvSpPr>
          <p:cNvPr id="87" name="PA_淘宝店chenying0907 11">
            <a:extLst>
              <a:ext uri="{FF2B5EF4-FFF2-40B4-BE49-F238E27FC236}">
                <a16:creationId xmlns:a16="http://schemas.microsoft.com/office/drawing/2014/main" id="{9698D55A-B1EE-44EC-B9D4-897C6562A8E4}"/>
              </a:ext>
            </a:extLst>
          </p:cNvPr>
          <p:cNvSpPr>
            <a:spLocks noChangeArrowheads="1"/>
          </p:cNvSpPr>
          <p:nvPr>
            <p:custDataLst>
              <p:tags r:id="rId10"/>
            </p:custDataLst>
          </p:nvPr>
        </p:nvSpPr>
        <p:spPr bwMode="auto">
          <a:xfrm>
            <a:off x="7698577" y="2465601"/>
            <a:ext cx="1040944" cy="1043842"/>
          </a:xfrm>
          <a:prstGeom prst="ellipse">
            <a:avLst/>
          </a:prstGeom>
          <a:solidFill>
            <a:srgbClr val="DBBE89">
              <a:lumMod val="75000"/>
            </a:srgbClr>
          </a:solidFill>
          <a:ln w="38100" cap="flat" cmpd="sng" algn="ctr">
            <a:noFill/>
            <a:prstDash val="solid"/>
            <a:miter lim="800000"/>
          </a:ln>
          <a:effectLst/>
        </p:spPr>
        <p:txBody>
          <a:bodyPr rtlCol="0" anchor="ctr"/>
          <a:lstStyle/>
          <a:p>
            <a:endParaRPr kumimoji="1" lang="zh-CN" altLang="en-US" sz="2000" kern="0">
              <a:solidFill>
                <a:srgbClr val="000000"/>
              </a:solidFill>
              <a:cs typeface="+mn-ea"/>
              <a:sym typeface="+mn-lt"/>
            </a:endParaRPr>
          </a:p>
        </p:txBody>
      </p:sp>
      <p:grpSp>
        <p:nvGrpSpPr>
          <p:cNvPr id="88" name="PA_淘宝店chenying0907 76">
            <a:extLst>
              <a:ext uri="{FF2B5EF4-FFF2-40B4-BE49-F238E27FC236}">
                <a16:creationId xmlns:a16="http://schemas.microsoft.com/office/drawing/2014/main" id="{06A4FE0E-48D8-A62D-A8DA-73EBBF1BBCEE}"/>
              </a:ext>
            </a:extLst>
          </p:cNvPr>
          <p:cNvGrpSpPr/>
          <p:nvPr>
            <p:custDataLst>
              <p:tags r:id="rId11"/>
            </p:custDataLst>
          </p:nvPr>
        </p:nvGrpSpPr>
        <p:grpSpPr>
          <a:xfrm>
            <a:off x="7978913" y="2786505"/>
            <a:ext cx="480269" cy="404933"/>
            <a:chOff x="5816199" y="1969508"/>
            <a:chExt cx="320539" cy="269927"/>
          </a:xfrm>
          <a:solidFill>
            <a:srgbClr val="FFFFFF"/>
          </a:solidFill>
        </p:grpSpPr>
        <p:sp>
          <p:nvSpPr>
            <p:cNvPr id="89" name="淘宝店chenying0907 34">
              <a:extLst>
                <a:ext uri="{FF2B5EF4-FFF2-40B4-BE49-F238E27FC236}">
                  <a16:creationId xmlns:a16="http://schemas.microsoft.com/office/drawing/2014/main" id="{022795C5-4ED2-7B1B-6A07-0F25CB77139E}"/>
                </a:ext>
              </a:extLst>
            </p:cNvPr>
            <p:cNvSpPr>
              <a:spLocks noEditPoints="1"/>
            </p:cNvSpPr>
            <p:nvPr>
              <p:custDataLst>
                <p:tags r:id="rId33"/>
              </p:custDataLst>
            </p:nvPr>
          </p:nvSpPr>
          <p:spPr bwMode="auto">
            <a:xfrm>
              <a:off x="5842710" y="1969508"/>
              <a:ext cx="268723" cy="196420"/>
            </a:xfrm>
            <a:custGeom>
              <a:avLst/>
              <a:gdLst>
                <a:gd name="T0" fmla="*/ 13 w 215"/>
                <a:gd name="T1" fmla="*/ 157 h 157"/>
                <a:gd name="T2" fmla="*/ 202 w 215"/>
                <a:gd name="T3" fmla="*/ 157 h 157"/>
                <a:gd name="T4" fmla="*/ 215 w 215"/>
                <a:gd name="T5" fmla="*/ 144 h 157"/>
                <a:gd name="T6" fmla="*/ 215 w 215"/>
                <a:gd name="T7" fmla="*/ 14 h 157"/>
                <a:gd name="T8" fmla="*/ 202 w 215"/>
                <a:gd name="T9" fmla="*/ 0 h 157"/>
                <a:gd name="T10" fmla="*/ 13 w 215"/>
                <a:gd name="T11" fmla="*/ 0 h 157"/>
                <a:gd name="T12" fmla="*/ 0 w 215"/>
                <a:gd name="T13" fmla="*/ 14 h 157"/>
                <a:gd name="T14" fmla="*/ 0 w 215"/>
                <a:gd name="T15" fmla="*/ 144 h 157"/>
                <a:gd name="T16" fmla="*/ 13 w 215"/>
                <a:gd name="T17" fmla="*/ 157 h 157"/>
                <a:gd name="T18" fmla="*/ 15 w 215"/>
                <a:gd name="T19" fmla="*/ 24 h 157"/>
                <a:gd name="T20" fmla="*/ 24 w 215"/>
                <a:gd name="T21" fmla="*/ 15 h 157"/>
                <a:gd name="T22" fmla="*/ 191 w 215"/>
                <a:gd name="T23" fmla="*/ 15 h 157"/>
                <a:gd name="T24" fmla="*/ 200 w 215"/>
                <a:gd name="T25" fmla="*/ 24 h 157"/>
                <a:gd name="T26" fmla="*/ 200 w 215"/>
                <a:gd name="T27" fmla="*/ 134 h 157"/>
                <a:gd name="T28" fmla="*/ 191 w 215"/>
                <a:gd name="T29" fmla="*/ 143 h 157"/>
                <a:gd name="T30" fmla="*/ 24 w 215"/>
                <a:gd name="T31" fmla="*/ 143 h 157"/>
                <a:gd name="T32" fmla="*/ 15 w 215"/>
                <a:gd name="T33" fmla="*/ 134 h 157"/>
                <a:gd name="T34" fmla="*/ 15 w 215"/>
                <a:gd name="T35" fmla="*/ 2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157">
                  <a:moveTo>
                    <a:pt x="13" y="157"/>
                  </a:moveTo>
                  <a:cubicBezTo>
                    <a:pt x="202" y="157"/>
                    <a:pt x="202" y="157"/>
                    <a:pt x="202" y="157"/>
                  </a:cubicBezTo>
                  <a:cubicBezTo>
                    <a:pt x="209" y="157"/>
                    <a:pt x="215" y="151"/>
                    <a:pt x="215" y="144"/>
                  </a:cubicBezTo>
                  <a:cubicBezTo>
                    <a:pt x="215" y="14"/>
                    <a:pt x="215" y="14"/>
                    <a:pt x="215" y="14"/>
                  </a:cubicBezTo>
                  <a:cubicBezTo>
                    <a:pt x="215" y="6"/>
                    <a:pt x="209" y="0"/>
                    <a:pt x="202" y="0"/>
                  </a:cubicBezTo>
                  <a:cubicBezTo>
                    <a:pt x="13" y="0"/>
                    <a:pt x="13" y="0"/>
                    <a:pt x="13" y="0"/>
                  </a:cubicBezTo>
                  <a:cubicBezTo>
                    <a:pt x="6" y="0"/>
                    <a:pt x="0" y="6"/>
                    <a:pt x="0" y="14"/>
                  </a:cubicBezTo>
                  <a:cubicBezTo>
                    <a:pt x="0" y="144"/>
                    <a:pt x="0" y="144"/>
                    <a:pt x="0" y="144"/>
                  </a:cubicBezTo>
                  <a:cubicBezTo>
                    <a:pt x="0" y="151"/>
                    <a:pt x="6" y="157"/>
                    <a:pt x="13" y="157"/>
                  </a:cubicBezTo>
                  <a:close/>
                  <a:moveTo>
                    <a:pt x="15" y="24"/>
                  </a:moveTo>
                  <a:cubicBezTo>
                    <a:pt x="15" y="19"/>
                    <a:pt x="19" y="15"/>
                    <a:pt x="24" y="15"/>
                  </a:cubicBezTo>
                  <a:cubicBezTo>
                    <a:pt x="191" y="15"/>
                    <a:pt x="191" y="15"/>
                    <a:pt x="191" y="15"/>
                  </a:cubicBezTo>
                  <a:cubicBezTo>
                    <a:pt x="196" y="15"/>
                    <a:pt x="200" y="19"/>
                    <a:pt x="200" y="24"/>
                  </a:cubicBezTo>
                  <a:cubicBezTo>
                    <a:pt x="200" y="134"/>
                    <a:pt x="200" y="134"/>
                    <a:pt x="200" y="134"/>
                  </a:cubicBezTo>
                  <a:cubicBezTo>
                    <a:pt x="200" y="139"/>
                    <a:pt x="196" y="143"/>
                    <a:pt x="191" y="143"/>
                  </a:cubicBezTo>
                  <a:cubicBezTo>
                    <a:pt x="24" y="143"/>
                    <a:pt x="24" y="143"/>
                    <a:pt x="24" y="143"/>
                  </a:cubicBezTo>
                  <a:cubicBezTo>
                    <a:pt x="19" y="143"/>
                    <a:pt x="15" y="139"/>
                    <a:pt x="15" y="134"/>
                  </a:cubicBezTo>
                  <a:lnTo>
                    <a:pt x="15"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90" name="淘宝店chenying0907 35">
              <a:extLst>
                <a:ext uri="{FF2B5EF4-FFF2-40B4-BE49-F238E27FC236}">
                  <a16:creationId xmlns:a16="http://schemas.microsoft.com/office/drawing/2014/main" id="{3775BEA6-7B13-0858-F4B9-EF94D9A85C8D}"/>
                </a:ext>
              </a:extLst>
            </p:cNvPr>
            <p:cNvSpPr/>
            <p:nvPr>
              <p:custDataLst>
                <p:tags r:id="rId34"/>
              </p:custDataLst>
            </p:nvPr>
          </p:nvSpPr>
          <p:spPr bwMode="auto">
            <a:xfrm>
              <a:off x="5816199" y="2177979"/>
              <a:ext cx="320539" cy="61456"/>
            </a:xfrm>
            <a:custGeom>
              <a:avLst/>
              <a:gdLst>
                <a:gd name="T0" fmla="*/ 252 w 257"/>
                <a:gd name="T1" fmla="*/ 19 h 49"/>
                <a:gd name="T2" fmla="*/ 244 w 257"/>
                <a:gd name="T3" fmla="*/ 7 h 49"/>
                <a:gd name="T4" fmla="*/ 233 w 257"/>
                <a:gd name="T5" fmla="*/ 0 h 49"/>
                <a:gd name="T6" fmla="*/ 231 w 257"/>
                <a:gd name="T7" fmla="*/ 0 h 49"/>
                <a:gd name="T8" fmla="*/ 26 w 257"/>
                <a:gd name="T9" fmla="*/ 0 h 49"/>
                <a:gd name="T10" fmla="*/ 24 w 257"/>
                <a:gd name="T11" fmla="*/ 0 h 49"/>
                <a:gd name="T12" fmla="*/ 13 w 257"/>
                <a:gd name="T13" fmla="*/ 7 h 49"/>
                <a:gd name="T14" fmla="*/ 5 w 257"/>
                <a:gd name="T15" fmla="*/ 19 h 49"/>
                <a:gd name="T16" fmla="*/ 3 w 257"/>
                <a:gd name="T17" fmla="*/ 39 h 49"/>
                <a:gd name="T18" fmla="*/ 16 w 257"/>
                <a:gd name="T19" fmla="*/ 49 h 49"/>
                <a:gd name="T20" fmla="*/ 241 w 257"/>
                <a:gd name="T21" fmla="*/ 49 h 49"/>
                <a:gd name="T22" fmla="*/ 254 w 257"/>
                <a:gd name="T23" fmla="*/ 39 h 49"/>
                <a:gd name="T24" fmla="*/ 252 w 257"/>
                <a:gd name="T25"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7" h="49">
                  <a:moveTo>
                    <a:pt x="252" y="19"/>
                  </a:moveTo>
                  <a:cubicBezTo>
                    <a:pt x="244" y="7"/>
                    <a:pt x="244" y="7"/>
                    <a:pt x="244" y="7"/>
                  </a:cubicBezTo>
                  <a:cubicBezTo>
                    <a:pt x="241" y="3"/>
                    <a:pt x="237" y="0"/>
                    <a:pt x="233" y="0"/>
                  </a:cubicBezTo>
                  <a:cubicBezTo>
                    <a:pt x="231" y="0"/>
                    <a:pt x="231" y="0"/>
                    <a:pt x="231" y="0"/>
                  </a:cubicBezTo>
                  <a:cubicBezTo>
                    <a:pt x="26" y="0"/>
                    <a:pt x="26" y="0"/>
                    <a:pt x="26" y="0"/>
                  </a:cubicBezTo>
                  <a:cubicBezTo>
                    <a:pt x="24" y="0"/>
                    <a:pt x="24" y="0"/>
                    <a:pt x="24" y="0"/>
                  </a:cubicBezTo>
                  <a:cubicBezTo>
                    <a:pt x="20" y="0"/>
                    <a:pt x="16" y="3"/>
                    <a:pt x="13" y="7"/>
                  </a:cubicBezTo>
                  <a:cubicBezTo>
                    <a:pt x="5" y="19"/>
                    <a:pt x="5" y="19"/>
                    <a:pt x="5" y="19"/>
                  </a:cubicBezTo>
                  <a:cubicBezTo>
                    <a:pt x="1" y="25"/>
                    <a:pt x="0" y="33"/>
                    <a:pt x="3" y="39"/>
                  </a:cubicBezTo>
                  <a:cubicBezTo>
                    <a:pt x="6" y="45"/>
                    <a:pt x="11" y="49"/>
                    <a:pt x="16" y="49"/>
                  </a:cubicBezTo>
                  <a:cubicBezTo>
                    <a:pt x="241" y="49"/>
                    <a:pt x="241" y="49"/>
                    <a:pt x="241" y="49"/>
                  </a:cubicBezTo>
                  <a:cubicBezTo>
                    <a:pt x="246" y="49"/>
                    <a:pt x="251" y="45"/>
                    <a:pt x="254" y="39"/>
                  </a:cubicBezTo>
                  <a:cubicBezTo>
                    <a:pt x="257" y="33"/>
                    <a:pt x="256" y="25"/>
                    <a:pt x="252"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grpSp>
      <p:sp>
        <p:nvSpPr>
          <p:cNvPr id="91" name="PA_淘宝店chenying0907 11">
            <a:extLst>
              <a:ext uri="{FF2B5EF4-FFF2-40B4-BE49-F238E27FC236}">
                <a16:creationId xmlns:a16="http://schemas.microsoft.com/office/drawing/2014/main" id="{3DD64EC2-0B7B-0A44-BBA0-733801275B83}"/>
              </a:ext>
            </a:extLst>
          </p:cNvPr>
          <p:cNvSpPr>
            <a:spLocks noChangeArrowheads="1"/>
          </p:cNvSpPr>
          <p:nvPr>
            <p:custDataLst>
              <p:tags r:id="rId12"/>
            </p:custDataLst>
          </p:nvPr>
        </p:nvSpPr>
        <p:spPr bwMode="auto">
          <a:xfrm>
            <a:off x="1329401" y="4806911"/>
            <a:ext cx="1040944" cy="1043842"/>
          </a:xfrm>
          <a:prstGeom prst="ellipse">
            <a:avLst/>
          </a:prstGeom>
          <a:solidFill>
            <a:srgbClr val="006039"/>
          </a:solidFill>
          <a:ln w="381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1" lang="zh-CN" altLang="en-US" sz="2000" b="0" i="0" u="none" strike="noStrike" kern="0" cap="none" spc="0" normalizeH="0" baseline="0" noProof="0">
              <a:ln>
                <a:noFill/>
              </a:ln>
              <a:solidFill>
                <a:srgbClr val="000000"/>
              </a:solidFill>
              <a:effectLst/>
              <a:uLnTx/>
              <a:uFillTx/>
              <a:cs typeface="+mn-ea"/>
              <a:sym typeface="+mn-lt"/>
            </a:endParaRPr>
          </a:p>
        </p:txBody>
      </p:sp>
      <p:grpSp>
        <p:nvGrpSpPr>
          <p:cNvPr id="92" name="PA_淘宝店chenying0907 82">
            <a:extLst>
              <a:ext uri="{FF2B5EF4-FFF2-40B4-BE49-F238E27FC236}">
                <a16:creationId xmlns:a16="http://schemas.microsoft.com/office/drawing/2014/main" id="{BF639A78-947B-48A3-E0F4-9CC2FE18E8C9}"/>
              </a:ext>
            </a:extLst>
          </p:cNvPr>
          <p:cNvGrpSpPr/>
          <p:nvPr>
            <p:custDataLst>
              <p:tags r:id="rId13"/>
            </p:custDataLst>
          </p:nvPr>
        </p:nvGrpSpPr>
        <p:grpSpPr>
          <a:xfrm>
            <a:off x="1553368" y="5093043"/>
            <a:ext cx="536047" cy="471577"/>
            <a:chOff x="1582909" y="3524004"/>
            <a:chExt cx="357896" cy="314514"/>
          </a:xfrm>
          <a:solidFill>
            <a:srgbClr val="FFFFFF"/>
          </a:solidFill>
        </p:grpSpPr>
        <p:sp>
          <p:nvSpPr>
            <p:cNvPr id="93" name="淘宝店chenying0907 37">
              <a:extLst>
                <a:ext uri="{FF2B5EF4-FFF2-40B4-BE49-F238E27FC236}">
                  <a16:creationId xmlns:a16="http://schemas.microsoft.com/office/drawing/2014/main" id="{50DDCCDB-533B-F3F9-16ED-D0D89EC63EF9}"/>
                </a:ext>
              </a:extLst>
            </p:cNvPr>
            <p:cNvSpPr>
              <a:spLocks noEditPoints="1"/>
            </p:cNvSpPr>
            <p:nvPr>
              <p:custDataLst>
                <p:tags r:id="rId31"/>
              </p:custDataLst>
            </p:nvPr>
          </p:nvSpPr>
          <p:spPr bwMode="auto">
            <a:xfrm>
              <a:off x="1582909" y="3585461"/>
              <a:ext cx="256673" cy="253057"/>
            </a:xfrm>
            <a:custGeom>
              <a:avLst/>
              <a:gdLst>
                <a:gd name="T0" fmla="*/ 176 w 205"/>
                <a:gd name="T1" fmla="*/ 154 h 203"/>
                <a:gd name="T2" fmla="*/ 172 w 205"/>
                <a:gd name="T3" fmla="*/ 149 h 203"/>
                <a:gd name="T4" fmla="*/ 167 w 205"/>
                <a:gd name="T5" fmla="*/ 123 h 203"/>
                <a:gd name="T6" fmla="*/ 167 w 205"/>
                <a:gd name="T7" fmla="*/ 123 h 203"/>
                <a:gd name="T8" fmla="*/ 186 w 205"/>
                <a:gd name="T9" fmla="*/ 105 h 203"/>
                <a:gd name="T10" fmla="*/ 193 w 205"/>
                <a:gd name="T11" fmla="*/ 104 h 203"/>
                <a:gd name="T12" fmla="*/ 204 w 205"/>
                <a:gd name="T13" fmla="*/ 88 h 203"/>
                <a:gd name="T14" fmla="*/ 202 w 205"/>
                <a:gd name="T15" fmla="*/ 74 h 203"/>
                <a:gd name="T16" fmla="*/ 185 w 205"/>
                <a:gd name="T17" fmla="*/ 64 h 203"/>
                <a:gd name="T18" fmla="*/ 178 w 205"/>
                <a:gd name="T19" fmla="*/ 65 h 203"/>
                <a:gd name="T20" fmla="*/ 153 w 205"/>
                <a:gd name="T21" fmla="*/ 57 h 203"/>
                <a:gd name="T22" fmla="*/ 153 w 205"/>
                <a:gd name="T23" fmla="*/ 57 h 203"/>
                <a:gd name="T24" fmla="*/ 148 w 205"/>
                <a:gd name="T25" fmla="*/ 31 h 203"/>
                <a:gd name="T26" fmla="*/ 150 w 205"/>
                <a:gd name="T27" fmla="*/ 25 h 203"/>
                <a:gd name="T28" fmla="*/ 142 w 205"/>
                <a:gd name="T29" fmla="*/ 7 h 203"/>
                <a:gd name="T30" fmla="*/ 135 w 205"/>
                <a:gd name="T31" fmla="*/ 4 h 203"/>
                <a:gd name="T32" fmla="*/ 129 w 205"/>
                <a:gd name="T33" fmla="*/ 2 h 203"/>
                <a:gd name="T34" fmla="*/ 111 w 205"/>
                <a:gd name="T35" fmla="*/ 12 h 203"/>
                <a:gd name="T36" fmla="*/ 109 w 205"/>
                <a:gd name="T37" fmla="*/ 18 h 203"/>
                <a:gd name="T38" fmla="*/ 89 w 205"/>
                <a:gd name="T39" fmla="*/ 35 h 203"/>
                <a:gd name="T40" fmla="*/ 89 w 205"/>
                <a:gd name="T41" fmla="*/ 35 h 203"/>
                <a:gd name="T42" fmla="*/ 64 w 205"/>
                <a:gd name="T43" fmla="*/ 27 h 203"/>
                <a:gd name="T44" fmla="*/ 60 w 205"/>
                <a:gd name="T45" fmla="*/ 22 h 203"/>
                <a:gd name="T46" fmla="*/ 40 w 205"/>
                <a:gd name="T47" fmla="*/ 20 h 203"/>
                <a:gd name="T48" fmla="*/ 30 w 205"/>
                <a:gd name="T49" fmla="*/ 29 h 203"/>
                <a:gd name="T50" fmla="*/ 29 w 205"/>
                <a:gd name="T51" fmla="*/ 49 h 203"/>
                <a:gd name="T52" fmla="*/ 34 w 205"/>
                <a:gd name="T53" fmla="*/ 54 h 203"/>
                <a:gd name="T54" fmla="*/ 39 w 205"/>
                <a:gd name="T55" fmla="*/ 80 h 203"/>
                <a:gd name="T56" fmla="*/ 19 w 205"/>
                <a:gd name="T57" fmla="*/ 98 h 203"/>
                <a:gd name="T58" fmla="*/ 13 w 205"/>
                <a:gd name="T59" fmla="*/ 99 h 203"/>
                <a:gd name="T60" fmla="*/ 1 w 205"/>
                <a:gd name="T61" fmla="*/ 115 h 203"/>
                <a:gd name="T62" fmla="*/ 4 w 205"/>
                <a:gd name="T63" fmla="*/ 128 h 203"/>
                <a:gd name="T64" fmla="*/ 21 w 205"/>
                <a:gd name="T65" fmla="*/ 139 h 203"/>
                <a:gd name="T66" fmla="*/ 27 w 205"/>
                <a:gd name="T67" fmla="*/ 137 h 203"/>
                <a:gd name="T68" fmla="*/ 52 w 205"/>
                <a:gd name="T69" fmla="*/ 146 h 203"/>
                <a:gd name="T70" fmla="*/ 52 w 205"/>
                <a:gd name="T71" fmla="*/ 146 h 203"/>
                <a:gd name="T72" fmla="*/ 57 w 205"/>
                <a:gd name="T73" fmla="*/ 172 h 203"/>
                <a:gd name="T74" fmla="*/ 55 w 205"/>
                <a:gd name="T75" fmla="*/ 178 h 203"/>
                <a:gd name="T76" fmla="*/ 64 w 205"/>
                <a:gd name="T77" fmla="*/ 196 h 203"/>
                <a:gd name="T78" fmla="*/ 70 w 205"/>
                <a:gd name="T79" fmla="*/ 199 h 203"/>
                <a:gd name="T80" fmla="*/ 77 w 205"/>
                <a:gd name="T81" fmla="*/ 201 h 203"/>
                <a:gd name="T82" fmla="*/ 94 w 205"/>
                <a:gd name="T83" fmla="*/ 191 h 203"/>
                <a:gd name="T84" fmla="*/ 96 w 205"/>
                <a:gd name="T85" fmla="*/ 185 h 203"/>
                <a:gd name="T86" fmla="*/ 116 w 205"/>
                <a:gd name="T87" fmla="*/ 167 h 203"/>
                <a:gd name="T88" fmla="*/ 116 w 205"/>
                <a:gd name="T89" fmla="*/ 167 h 203"/>
                <a:gd name="T90" fmla="*/ 141 w 205"/>
                <a:gd name="T91" fmla="*/ 176 h 203"/>
                <a:gd name="T92" fmla="*/ 146 w 205"/>
                <a:gd name="T93" fmla="*/ 181 h 203"/>
                <a:gd name="T94" fmla="*/ 165 w 205"/>
                <a:gd name="T95" fmla="*/ 183 h 203"/>
                <a:gd name="T96" fmla="*/ 176 w 205"/>
                <a:gd name="T97" fmla="*/ 174 h 203"/>
                <a:gd name="T98" fmla="*/ 176 w 205"/>
                <a:gd name="T99" fmla="*/ 154 h 203"/>
                <a:gd name="T100" fmla="*/ 92 w 205"/>
                <a:gd name="T101" fmla="*/ 134 h 203"/>
                <a:gd name="T102" fmla="*/ 70 w 205"/>
                <a:gd name="T103" fmla="*/ 90 h 203"/>
                <a:gd name="T104" fmla="*/ 114 w 205"/>
                <a:gd name="T105" fmla="*/ 69 h 203"/>
                <a:gd name="T106" fmla="*/ 135 w 205"/>
                <a:gd name="T107" fmla="*/ 112 h 203"/>
                <a:gd name="T108" fmla="*/ 92 w 205"/>
                <a:gd name="T109" fmla="*/ 13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5" h="203">
                  <a:moveTo>
                    <a:pt x="176" y="154"/>
                  </a:moveTo>
                  <a:cubicBezTo>
                    <a:pt x="172" y="149"/>
                    <a:pt x="172" y="149"/>
                    <a:pt x="172" y="149"/>
                  </a:cubicBezTo>
                  <a:cubicBezTo>
                    <a:pt x="165" y="142"/>
                    <a:pt x="163" y="132"/>
                    <a:pt x="167" y="123"/>
                  </a:cubicBezTo>
                  <a:cubicBezTo>
                    <a:pt x="167" y="123"/>
                    <a:pt x="167" y="123"/>
                    <a:pt x="167" y="123"/>
                  </a:cubicBezTo>
                  <a:cubicBezTo>
                    <a:pt x="170" y="114"/>
                    <a:pt x="177" y="107"/>
                    <a:pt x="186" y="105"/>
                  </a:cubicBezTo>
                  <a:cubicBezTo>
                    <a:pt x="193" y="104"/>
                    <a:pt x="193" y="104"/>
                    <a:pt x="193" y="104"/>
                  </a:cubicBezTo>
                  <a:cubicBezTo>
                    <a:pt x="200" y="102"/>
                    <a:pt x="205" y="95"/>
                    <a:pt x="204" y="88"/>
                  </a:cubicBezTo>
                  <a:cubicBezTo>
                    <a:pt x="204" y="83"/>
                    <a:pt x="203" y="79"/>
                    <a:pt x="202" y="74"/>
                  </a:cubicBezTo>
                  <a:cubicBezTo>
                    <a:pt x="200" y="67"/>
                    <a:pt x="192" y="63"/>
                    <a:pt x="185" y="64"/>
                  </a:cubicBezTo>
                  <a:cubicBezTo>
                    <a:pt x="178" y="65"/>
                    <a:pt x="178" y="65"/>
                    <a:pt x="178" y="65"/>
                  </a:cubicBezTo>
                  <a:cubicBezTo>
                    <a:pt x="169" y="67"/>
                    <a:pt x="159" y="64"/>
                    <a:pt x="153" y="57"/>
                  </a:cubicBezTo>
                  <a:cubicBezTo>
                    <a:pt x="153" y="57"/>
                    <a:pt x="153" y="57"/>
                    <a:pt x="153" y="57"/>
                  </a:cubicBezTo>
                  <a:cubicBezTo>
                    <a:pt x="147" y="50"/>
                    <a:pt x="145" y="40"/>
                    <a:pt x="148" y="31"/>
                  </a:cubicBezTo>
                  <a:cubicBezTo>
                    <a:pt x="150" y="25"/>
                    <a:pt x="150" y="25"/>
                    <a:pt x="150" y="25"/>
                  </a:cubicBezTo>
                  <a:cubicBezTo>
                    <a:pt x="152" y="17"/>
                    <a:pt x="149" y="9"/>
                    <a:pt x="142" y="7"/>
                  </a:cubicBezTo>
                  <a:cubicBezTo>
                    <a:pt x="140" y="6"/>
                    <a:pt x="138" y="5"/>
                    <a:pt x="135" y="4"/>
                  </a:cubicBezTo>
                  <a:cubicBezTo>
                    <a:pt x="133" y="3"/>
                    <a:pt x="131" y="3"/>
                    <a:pt x="129" y="2"/>
                  </a:cubicBezTo>
                  <a:cubicBezTo>
                    <a:pt x="121" y="0"/>
                    <a:pt x="114" y="4"/>
                    <a:pt x="111" y="12"/>
                  </a:cubicBezTo>
                  <a:cubicBezTo>
                    <a:pt x="109" y="18"/>
                    <a:pt x="109" y="18"/>
                    <a:pt x="109" y="18"/>
                  </a:cubicBezTo>
                  <a:cubicBezTo>
                    <a:pt x="106" y="27"/>
                    <a:pt x="99" y="34"/>
                    <a:pt x="89" y="35"/>
                  </a:cubicBezTo>
                  <a:cubicBezTo>
                    <a:pt x="89" y="35"/>
                    <a:pt x="89" y="35"/>
                    <a:pt x="89" y="35"/>
                  </a:cubicBezTo>
                  <a:cubicBezTo>
                    <a:pt x="80" y="37"/>
                    <a:pt x="70" y="34"/>
                    <a:pt x="64" y="27"/>
                  </a:cubicBezTo>
                  <a:cubicBezTo>
                    <a:pt x="60" y="22"/>
                    <a:pt x="60" y="22"/>
                    <a:pt x="60" y="22"/>
                  </a:cubicBezTo>
                  <a:cubicBezTo>
                    <a:pt x="55" y="16"/>
                    <a:pt x="46" y="16"/>
                    <a:pt x="40" y="20"/>
                  </a:cubicBezTo>
                  <a:cubicBezTo>
                    <a:pt x="37" y="23"/>
                    <a:pt x="33" y="26"/>
                    <a:pt x="30" y="29"/>
                  </a:cubicBezTo>
                  <a:cubicBezTo>
                    <a:pt x="25" y="35"/>
                    <a:pt x="24" y="43"/>
                    <a:pt x="29" y="49"/>
                  </a:cubicBezTo>
                  <a:cubicBezTo>
                    <a:pt x="34" y="54"/>
                    <a:pt x="34" y="54"/>
                    <a:pt x="34" y="54"/>
                  </a:cubicBezTo>
                  <a:cubicBezTo>
                    <a:pt x="40" y="61"/>
                    <a:pt x="42" y="71"/>
                    <a:pt x="39" y="80"/>
                  </a:cubicBezTo>
                  <a:cubicBezTo>
                    <a:pt x="36" y="89"/>
                    <a:pt x="28" y="96"/>
                    <a:pt x="19" y="98"/>
                  </a:cubicBezTo>
                  <a:cubicBezTo>
                    <a:pt x="13" y="99"/>
                    <a:pt x="13" y="99"/>
                    <a:pt x="13" y="99"/>
                  </a:cubicBezTo>
                  <a:cubicBezTo>
                    <a:pt x="5" y="100"/>
                    <a:pt x="0" y="107"/>
                    <a:pt x="1" y="115"/>
                  </a:cubicBezTo>
                  <a:cubicBezTo>
                    <a:pt x="2" y="119"/>
                    <a:pt x="3" y="124"/>
                    <a:pt x="4" y="128"/>
                  </a:cubicBezTo>
                  <a:cubicBezTo>
                    <a:pt x="6" y="136"/>
                    <a:pt x="13" y="140"/>
                    <a:pt x="21" y="139"/>
                  </a:cubicBezTo>
                  <a:cubicBezTo>
                    <a:pt x="27" y="137"/>
                    <a:pt x="27" y="137"/>
                    <a:pt x="27" y="137"/>
                  </a:cubicBezTo>
                  <a:cubicBezTo>
                    <a:pt x="36" y="136"/>
                    <a:pt x="46" y="139"/>
                    <a:pt x="52" y="146"/>
                  </a:cubicBezTo>
                  <a:cubicBezTo>
                    <a:pt x="52" y="146"/>
                    <a:pt x="52" y="146"/>
                    <a:pt x="52" y="146"/>
                  </a:cubicBezTo>
                  <a:cubicBezTo>
                    <a:pt x="58" y="153"/>
                    <a:pt x="61" y="163"/>
                    <a:pt x="57" y="172"/>
                  </a:cubicBezTo>
                  <a:cubicBezTo>
                    <a:pt x="55" y="178"/>
                    <a:pt x="55" y="178"/>
                    <a:pt x="55" y="178"/>
                  </a:cubicBezTo>
                  <a:cubicBezTo>
                    <a:pt x="53" y="185"/>
                    <a:pt x="57" y="193"/>
                    <a:pt x="64" y="196"/>
                  </a:cubicBezTo>
                  <a:cubicBezTo>
                    <a:pt x="66" y="197"/>
                    <a:pt x="68" y="198"/>
                    <a:pt x="70" y="199"/>
                  </a:cubicBezTo>
                  <a:cubicBezTo>
                    <a:pt x="72" y="199"/>
                    <a:pt x="74" y="200"/>
                    <a:pt x="77" y="201"/>
                  </a:cubicBezTo>
                  <a:cubicBezTo>
                    <a:pt x="84" y="203"/>
                    <a:pt x="92" y="198"/>
                    <a:pt x="94" y="191"/>
                  </a:cubicBezTo>
                  <a:cubicBezTo>
                    <a:pt x="96" y="185"/>
                    <a:pt x="96" y="185"/>
                    <a:pt x="96" y="185"/>
                  </a:cubicBezTo>
                  <a:cubicBezTo>
                    <a:pt x="99" y="176"/>
                    <a:pt x="107" y="169"/>
                    <a:pt x="116" y="167"/>
                  </a:cubicBezTo>
                  <a:cubicBezTo>
                    <a:pt x="116" y="167"/>
                    <a:pt x="116" y="167"/>
                    <a:pt x="116" y="167"/>
                  </a:cubicBezTo>
                  <a:cubicBezTo>
                    <a:pt x="125" y="166"/>
                    <a:pt x="135" y="169"/>
                    <a:pt x="141" y="176"/>
                  </a:cubicBezTo>
                  <a:cubicBezTo>
                    <a:pt x="146" y="181"/>
                    <a:pt x="146" y="181"/>
                    <a:pt x="146" y="181"/>
                  </a:cubicBezTo>
                  <a:cubicBezTo>
                    <a:pt x="151" y="186"/>
                    <a:pt x="159" y="187"/>
                    <a:pt x="165" y="183"/>
                  </a:cubicBezTo>
                  <a:cubicBezTo>
                    <a:pt x="169" y="180"/>
                    <a:pt x="172" y="177"/>
                    <a:pt x="176" y="174"/>
                  </a:cubicBezTo>
                  <a:cubicBezTo>
                    <a:pt x="181" y="168"/>
                    <a:pt x="181" y="160"/>
                    <a:pt x="176" y="154"/>
                  </a:cubicBezTo>
                  <a:close/>
                  <a:moveTo>
                    <a:pt x="92" y="134"/>
                  </a:moveTo>
                  <a:cubicBezTo>
                    <a:pt x="74" y="128"/>
                    <a:pt x="64" y="108"/>
                    <a:pt x="70" y="90"/>
                  </a:cubicBezTo>
                  <a:cubicBezTo>
                    <a:pt x="76" y="72"/>
                    <a:pt x="96" y="63"/>
                    <a:pt x="114" y="69"/>
                  </a:cubicBezTo>
                  <a:cubicBezTo>
                    <a:pt x="132" y="75"/>
                    <a:pt x="142" y="94"/>
                    <a:pt x="135" y="112"/>
                  </a:cubicBezTo>
                  <a:cubicBezTo>
                    <a:pt x="129" y="131"/>
                    <a:pt x="110" y="140"/>
                    <a:pt x="92" y="1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94" name="淘宝店chenying0907 38">
              <a:extLst>
                <a:ext uri="{FF2B5EF4-FFF2-40B4-BE49-F238E27FC236}">
                  <a16:creationId xmlns:a16="http://schemas.microsoft.com/office/drawing/2014/main" id="{E6AFDE9F-B90A-20D5-774F-51500692770E}"/>
                </a:ext>
              </a:extLst>
            </p:cNvPr>
            <p:cNvSpPr>
              <a:spLocks noEditPoints="1"/>
            </p:cNvSpPr>
            <p:nvPr>
              <p:custDataLst>
                <p:tags r:id="rId32"/>
              </p:custDataLst>
            </p:nvPr>
          </p:nvSpPr>
          <p:spPr bwMode="auto">
            <a:xfrm>
              <a:off x="1790175" y="3524004"/>
              <a:ext cx="150630" cy="157859"/>
            </a:xfrm>
            <a:custGeom>
              <a:avLst/>
              <a:gdLst>
                <a:gd name="T0" fmla="*/ 113 w 120"/>
                <a:gd name="T1" fmla="*/ 81 h 127"/>
                <a:gd name="T2" fmla="*/ 110 w 120"/>
                <a:gd name="T3" fmla="*/ 79 h 127"/>
                <a:gd name="T4" fmla="*/ 102 w 120"/>
                <a:gd name="T5" fmla="*/ 65 h 127"/>
                <a:gd name="T6" fmla="*/ 102 w 120"/>
                <a:gd name="T7" fmla="*/ 65 h 127"/>
                <a:gd name="T8" fmla="*/ 111 w 120"/>
                <a:gd name="T9" fmla="*/ 51 h 127"/>
                <a:gd name="T10" fmla="*/ 114 w 120"/>
                <a:gd name="T11" fmla="*/ 49 h 127"/>
                <a:gd name="T12" fmla="*/ 118 w 120"/>
                <a:gd name="T13" fmla="*/ 37 h 127"/>
                <a:gd name="T14" fmla="*/ 114 w 120"/>
                <a:gd name="T15" fmla="*/ 30 h 127"/>
                <a:gd name="T16" fmla="*/ 102 w 120"/>
                <a:gd name="T17" fmla="*/ 27 h 127"/>
                <a:gd name="T18" fmla="*/ 99 w 120"/>
                <a:gd name="T19" fmla="*/ 29 h 127"/>
                <a:gd name="T20" fmla="*/ 82 w 120"/>
                <a:gd name="T21" fmla="*/ 28 h 127"/>
                <a:gd name="T22" fmla="*/ 82 w 120"/>
                <a:gd name="T23" fmla="*/ 28 h 127"/>
                <a:gd name="T24" fmla="*/ 75 w 120"/>
                <a:gd name="T25" fmla="*/ 13 h 127"/>
                <a:gd name="T26" fmla="*/ 75 w 120"/>
                <a:gd name="T27" fmla="*/ 9 h 127"/>
                <a:gd name="T28" fmla="*/ 67 w 120"/>
                <a:gd name="T29" fmla="*/ 0 h 127"/>
                <a:gd name="T30" fmla="*/ 63 w 120"/>
                <a:gd name="T31" fmla="*/ 0 h 127"/>
                <a:gd name="T32" fmla="*/ 58 w 120"/>
                <a:gd name="T33" fmla="*/ 0 h 127"/>
                <a:gd name="T34" fmla="*/ 50 w 120"/>
                <a:gd name="T35" fmla="*/ 8 h 127"/>
                <a:gd name="T36" fmla="*/ 49 w 120"/>
                <a:gd name="T37" fmla="*/ 12 h 127"/>
                <a:gd name="T38" fmla="*/ 41 w 120"/>
                <a:gd name="T39" fmla="*/ 26 h 127"/>
                <a:gd name="T40" fmla="*/ 41 w 120"/>
                <a:gd name="T41" fmla="*/ 26 h 127"/>
                <a:gd name="T42" fmla="*/ 24 w 120"/>
                <a:gd name="T43" fmla="*/ 26 h 127"/>
                <a:gd name="T44" fmla="*/ 21 w 120"/>
                <a:gd name="T45" fmla="*/ 24 h 127"/>
                <a:gd name="T46" fmla="*/ 9 w 120"/>
                <a:gd name="T47" fmla="*/ 26 h 127"/>
                <a:gd name="T48" fmla="*/ 4 w 120"/>
                <a:gd name="T49" fmla="*/ 33 h 127"/>
                <a:gd name="T50" fmla="*/ 7 w 120"/>
                <a:gd name="T51" fmla="*/ 45 h 127"/>
                <a:gd name="T52" fmla="*/ 11 w 120"/>
                <a:gd name="T53" fmla="*/ 47 h 127"/>
                <a:gd name="T54" fmla="*/ 19 w 120"/>
                <a:gd name="T55" fmla="*/ 62 h 127"/>
                <a:gd name="T56" fmla="*/ 10 w 120"/>
                <a:gd name="T57" fmla="*/ 76 h 127"/>
                <a:gd name="T58" fmla="*/ 6 w 120"/>
                <a:gd name="T59" fmla="*/ 77 h 127"/>
                <a:gd name="T60" fmla="*/ 2 w 120"/>
                <a:gd name="T61" fmla="*/ 89 h 127"/>
                <a:gd name="T62" fmla="*/ 6 w 120"/>
                <a:gd name="T63" fmla="*/ 97 h 127"/>
                <a:gd name="T64" fmla="*/ 18 w 120"/>
                <a:gd name="T65" fmla="*/ 100 h 127"/>
                <a:gd name="T66" fmla="*/ 22 w 120"/>
                <a:gd name="T67" fmla="*/ 98 h 127"/>
                <a:gd name="T68" fmla="*/ 38 w 120"/>
                <a:gd name="T69" fmla="*/ 98 h 127"/>
                <a:gd name="T70" fmla="*/ 38 w 120"/>
                <a:gd name="T71" fmla="*/ 98 h 127"/>
                <a:gd name="T72" fmla="*/ 46 w 120"/>
                <a:gd name="T73" fmla="*/ 113 h 127"/>
                <a:gd name="T74" fmla="*/ 46 w 120"/>
                <a:gd name="T75" fmla="*/ 117 h 127"/>
                <a:gd name="T76" fmla="*/ 54 w 120"/>
                <a:gd name="T77" fmla="*/ 126 h 127"/>
                <a:gd name="T78" fmla="*/ 58 w 120"/>
                <a:gd name="T79" fmla="*/ 127 h 127"/>
                <a:gd name="T80" fmla="*/ 62 w 120"/>
                <a:gd name="T81" fmla="*/ 127 h 127"/>
                <a:gd name="T82" fmla="*/ 71 w 120"/>
                <a:gd name="T83" fmla="*/ 118 h 127"/>
                <a:gd name="T84" fmla="*/ 71 w 120"/>
                <a:gd name="T85" fmla="*/ 114 h 127"/>
                <a:gd name="T86" fmla="*/ 80 w 120"/>
                <a:gd name="T87" fmla="*/ 100 h 127"/>
                <a:gd name="T88" fmla="*/ 80 w 120"/>
                <a:gd name="T89" fmla="*/ 100 h 127"/>
                <a:gd name="T90" fmla="*/ 96 w 120"/>
                <a:gd name="T91" fmla="*/ 101 h 127"/>
                <a:gd name="T92" fmla="*/ 100 w 120"/>
                <a:gd name="T93" fmla="*/ 103 h 127"/>
                <a:gd name="T94" fmla="*/ 112 w 120"/>
                <a:gd name="T95" fmla="*/ 100 h 127"/>
                <a:gd name="T96" fmla="*/ 116 w 120"/>
                <a:gd name="T97" fmla="*/ 93 h 127"/>
                <a:gd name="T98" fmla="*/ 113 w 120"/>
                <a:gd name="T99" fmla="*/ 81 h 127"/>
                <a:gd name="T100" fmla="*/ 60 w 120"/>
                <a:gd name="T101" fmla="*/ 81 h 127"/>
                <a:gd name="T102" fmla="*/ 42 w 120"/>
                <a:gd name="T103" fmla="*/ 63 h 127"/>
                <a:gd name="T104" fmla="*/ 61 w 120"/>
                <a:gd name="T105" fmla="*/ 45 h 127"/>
                <a:gd name="T106" fmla="*/ 78 w 120"/>
                <a:gd name="T107" fmla="*/ 64 h 127"/>
                <a:gd name="T108" fmla="*/ 60 w 120"/>
                <a:gd name="T109" fmla="*/ 8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7">
                  <a:moveTo>
                    <a:pt x="113" y="81"/>
                  </a:moveTo>
                  <a:cubicBezTo>
                    <a:pt x="110" y="79"/>
                    <a:pt x="110" y="79"/>
                    <a:pt x="110" y="79"/>
                  </a:cubicBezTo>
                  <a:cubicBezTo>
                    <a:pt x="105" y="76"/>
                    <a:pt x="102" y="71"/>
                    <a:pt x="102" y="65"/>
                  </a:cubicBezTo>
                  <a:cubicBezTo>
                    <a:pt x="102" y="65"/>
                    <a:pt x="102" y="65"/>
                    <a:pt x="102" y="65"/>
                  </a:cubicBezTo>
                  <a:cubicBezTo>
                    <a:pt x="102" y="59"/>
                    <a:pt x="105" y="53"/>
                    <a:pt x="111" y="51"/>
                  </a:cubicBezTo>
                  <a:cubicBezTo>
                    <a:pt x="114" y="49"/>
                    <a:pt x="114" y="49"/>
                    <a:pt x="114" y="49"/>
                  </a:cubicBezTo>
                  <a:cubicBezTo>
                    <a:pt x="118" y="47"/>
                    <a:pt x="120" y="42"/>
                    <a:pt x="118" y="37"/>
                  </a:cubicBezTo>
                  <a:cubicBezTo>
                    <a:pt x="117" y="35"/>
                    <a:pt x="116" y="32"/>
                    <a:pt x="114" y="30"/>
                  </a:cubicBezTo>
                  <a:cubicBezTo>
                    <a:pt x="112" y="26"/>
                    <a:pt x="107" y="24"/>
                    <a:pt x="102" y="27"/>
                  </a:cubicBezTo>
                  <a:cubicBezTo>
                    <a:pt x="99" y="29"/>
                    <a:pt x="99" y="29"/>
                    <a:pt x="99" y="29"/>
                  </a:cubicBezTo>
                  <a:cubicBezTo>
                    <a:pt x="94" y="31"/>
                    <a:pt x="87" y="31"/>
                    <a:pt x="82" y="28"/>
                  </a:cubicBezTo>
                  <a:cubicBezTo>
                    <a:pt x="82" y="28"/>
                    <a:pt x="82" y="28"/>
                    <a:pt x="82" y="28"/>
                  </a:cubicBezTo>
                  <a:cubicBezTo>
                    <a:pt x="77" y="25"/>
                    <a:pt x="74" y="19"/>
                    <a:pt x="75" y="13"/>
                  </a:cubicBezTo>
                  <a:cubicBezTo>
                    <a:pt x="75" y="9"/>
                    <a:pt x="75" y="9"/>
                    <a:pt x="75" y="9"/>
                  </a:cubicBezTo>
                  <a:cubicBezTo>
                    <a:pt x="75" y="5"/>
                    <a:pt x="71" y="1"/>
                    <a:pt x="67" y="0"/>
                  </a:cubicBezTo>
                  <a:cubicBezTo>
                    <a:pt x="65" y="0"/>
                    <a:pt x="64" y="0"/>
                    <a:pt x="63" y="0"/>
                  </a:cubicBezTo>
                  <a:cubicBezTo>
                    <a:pt x="61" y="0"/>
                    <a:pt x="60" y="0"/>
                    <a:pt x="58" y="0"/>
                  </a:cubicBezTo>
                  <a:cubicBezTo>
                    <a:pt x="54" y="0"/>
                    <a:pt x="50" y="4"/>
                    <a:pt x="50" y="8"/>
                  </a:cubicBezTo>
                  <a:cubicBezTo>
                    <a:pt x="49" y="12"/>
                    <a:pt x="49" y="12"/>
                    <a:pt x="49" y="12"/>
                  </a:cubicBezTo>
                  <a:cubicBezTo>
                    <a:pt x="49" y="18"/>
                    <a:pt x="46" y="24"/>
                    <a:pt x="41" y="26"/>
                  </a:cubicBezTo>
                  <a:cubicBezTo>
                    <a:pt x="41" y="26"/>
                    <a:pt x="41" y="26"/>
                    <a:pt x="41" y="26"/>
                  </a:cubicBezTo>
                  <a:cubicBezTo>
                    <a:pt x="36" y="29"/>
                    <a:pt x="29" y="29"/>
                    <a:pt x="24" y="26"/>
                  </a:cubicBezTo>
                  <a:cubicBezTo>
                    <a:pt x="21" y="24"/>
                    <a:pt x="21" y="24"/>
                    <a:pt x="21" y="24"/>
                  </a:cubicBezTo>
                  <a:cubicBezTo>
                    <a:pt x="17" y="21"/>
                    <a:pt x="12" y="22"/>
                    <a:pt x="9" y="26"/>
                  </a:cubicBezTo>
                  <a:cubicBezTo>
                    <a:pt x="7" y="28"/>
                    <a:pt x="6" y="31"/>
                    <a:pt x="4" y="33"/>
                  </a:cubicBezTo>
                  <a:cubicBezTo>
                    <a:pt x="2" y="37"/>
                    <a:pt x="4" y="42"/>
                    <a:pt x="7" y="45"/>
                  </a:cubicBezTo>
                  <a:cubicBezTo>
                    <a:pt x="11" y="47"/>
                    <a:pt x="11" y="47"/>
                    <a:pt x="11" y="47"/>
                  </a:cubicBezTo>
                  <a:cubicBezTo>
                    <a:pt x="16" y="50"/>
                    <a:pt x="19" y="56"/>
                    <a:pt x="19" y="62"/>
                  </a:cubicBezTo>
                  <a:cubicBezTo>
                    <a:pt x="18" y="68"/>
                    <a:pt x="15" y="73"/>
                    <a:pt x="10" y="76"/>
                  </a:cubicBezTo>
                  <a:cubicBezTo>
                    <a:pt x="6" y="77"/>
                    <a:pt x="6" y="77"/>
                    <a:pt x="6" y="77"/>
                  </a:cubicBezTo>
                  <a:cubicBezTo>
                    <a:pt x="2" y="80"/>
                    <a:pt x="0" y="85"/>
                    <a:pt x="2" y="89"/>
                  </a:cubicBezTo>
                  <a:cubicBezTo>
                    <a:pt x="4" y="92"/>
                    <a:pt x="5" y="94"/>
                    <a:pt x="6" y="97"/>
                  </a:cubicBezTo>
                  <a:cubicBezTo>
                    <a:pt x="9" y="100"/>
                    <a:pt x="14" y="102"/>
                    <a:pt x="18" y="100"/>
                  </a:cubicBezTo>
                  <a:cubicBezTo>
                    <a:pt x="22" y="98"/>
                    <a:pt x="22" y="98"/>
                    <a:pt x="22" y="98"/>
                  </a:cubicBezTo>
                  <a:cubicBezTo>
                    <a:pt x="27" y="95"/>
                    <a:pt x="33" y="95"/>
                    <a:pt x="38" y="98"/>
                  </a:cubicBezTo>
                  <a:cubicBezTo>
                    <a:pt x="38" y="98"/>
                    <a:pt x="38" y="98"/>
                    <a:pt x="38" y="98"/>
                  </a:cubicBezTo>
                  <a:cubicBezTo>
                    <a:pt x="43" y="102"/>
                    <a:pt x="46" y="107"/>
                    <a:pt x="46" y="113"/>
                  </a:cubicBezTo>
                  <a:cubicBezTo>
                    <a:pt x="46" y="117"/>
                    <a:pt x="46" y="117"/>
                    <a:pt x="46" y="117"/>
                  </a:cubicBezTo>
                  <a:cubicBezTo>
                    <a:pt x="46" y="122"/>
                    <a:pt x="49" y="126"/>
                    <a:pt x="54" y="126"/>
                  </a:cubicBezTo>
                  <a:cubicBezTo>
                    <a:pt x="55" y="126"/>
                    <a:pt x="56" y="126"/>
                    <a:pt x="58" y="127"/>
                  </a:cubicBezTo>
                  <a:cubicBezTo>
                    <a:pt x="59" y="127"/>
                    <a:pt x="61" y="127"/>
                    <a:pt x="62" y="127"/>
                  </a:cubicBezTo>
                  <a:cubicBezTo>
                    <a:pt x="67" y="126"/>
                    <a:pt x="71" y="123"/>
                    <a:pt x="71" y="118"/>
                  </a:cubicBezTo>
                  <a:cubicBezTo>
                    <a:pt x="71" y="114"/>
                    <a:pt x="71" y="114"/>
                    <a:pt x="71" y="114"/>
                  </a:cubicBezTo>
                  <a:cubicBezTo>
                    <a:pt x="71" y="108"/>
                    <a:pt x="75" y="103"/>
                    <a:pt x="80" y="100"/>
                  </a:cubicBezTo>
                  <a:cubicBezTo>
                    <a:pt x="80" y="100"/>
                    <a:pt x="80" y="100"/>
                    <a:pt x="80" y="100"/>
                  </a:cubicBezTo>
                  <a:cubicBezTo>
                    <a:pt x="85" y="97"/>
                    <a:pt x="91" y="97"/>
                    <a:pt x="96" y="101"/>
                  </a:cubicBezTo>
                  <a:cubicBezTo>
                    <a:pt x="100" y="103"/>
                    <a:pt x="100" y="103"/>
                    <a:pt x="100" y="103"/>
                  </a:cubicBezTo>
                  <a:cubicBezTo>
                    <a:pt x="104" y="105"/>
                    <a:pt x="109" y="104"/>
                    <a:pt x="112" y="100"/>
                  </a:cubicBezTo>
                  <a:cubicBezTo>
                    <a:pt x="113" y="98"/>
                    <a:pt x="115" y="96"/>
                    <a:pt x="116" y="93"/>
                  </a:cubicBezTo>
                  <a:cubicBezTo>
                    <a:pt x="118" y="89"/>
                    <a:pt x="117" y="84"/>
                    <a:pt x="113" y="81"/>
                  </a:cubicBezTo>
                  <a:close/>
                  <a:moveTo>
                    <a:pt x="60" y="81"/>
                  </a:moveTo>
                  <a:cubicBezTo>
                    <a:pt x="50" y="81"/>
                    <a:pt x="42" y="72"/>
                    <a:pt x="42" y="63"/>
                  </a:cubicBezTo>
                  <a:cubicBezTo>
                    <a:pt x="43" y="53"/>
                    <a:pt x="51" y="45"/>
                    <a:pt x="61" y="45"/>
                  </a:cubicBezTo>
                  <a:cubicBezTo>
                    <a:pt x="71" y="46"/>
                    <a:pt x="79" y="54"/>
                    <a:pt x="78" y="64"/>
                  </a:cubicBezTo>
                  <a:cubicBezTo>
                    <a:pt x="78" y="74"/>
                    <a:pt x="69" y="81"/>
                    <a:pt x="60"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grpSp>
      <p:sp>
        <p:nvSpPr>
          <p:cNvPr id="95" name="PA_淘宝店chenying0907 11">
            <a:extLst>
              <a:ext uri="{FF2B5EF4-FFF2-40B4-BE49-F238E27FC236}">
                <a16:creationId xmlns:a16="http://schemas.microsoft.com/office/drawing/2014/main" id="{EDBB6CC6-AE94-10B3-77DD-0853771FDFD7}"/>
              </a:ext>
            </a:extLst>
          </p:cNvPr>
          <p:cNvSpPr>
            <a:spLocks noChangeArrowheads="1"/>
          </p:cNvSpPr>
          <p:nvPr>
            <p:custDataLst>
              <p:tags r:id="rId14"/>
            </p:custDataLst>
          </p:nvPr>
        </p:nvSpPr>
        <p:spPr bwMode="auto">
          <a:xfrm>
            <a:off x="9803646" y="4826380"/>
            <a:ext cx="1040944" cy="1043842"/>
          </a:xfrm>
          <a:prstGeom prst="ellipse">
            <a:avLst/>
          </a:prstGeom>
          <a:solidFill>
            <a:srgbClr val="006039"/>
          </a:solidFill>
          <a:ln w="38100" cap="flat" cmpd="sng" algn="ctr">
            <a:noFill/>
            <a:prstDash val="solid"/>
            <a:miter lim="800000"/>
          </a:ln>
          <a:effectLst/>
        </p:spPr>
        <p:txBody>
          <a:bodyPr rtlCol="0" anchor="ctr"/>
          <a:lstStyle/>
          <a:p>
            <a:endParaRPr kumimoji="1" lang="zh-CN" altLang="en-US" sz="2000" kern="0">
              <a:solidFill>
                <a:srgbClr val="000000"/>
              </a:solidFill>
              <a:cs typeface="+mn-ea"/>
              <a:sym typeface="+mn-lt"/>
            </a:endParaRPr>
          </a:p>
        </p:txBody>
      </p:sp>
      <p:grpSp>
        <p:nvGrpSpPr>
          <p:cNvPr id="96" name="PA_淘宝店chenying0907 88">
            <a:extLst>
              <a:ext uri="{FF2B5EF4-FFF2-40B4-BE49-F238E27FC236}">
                <a16:creationId xmlns:a16="http://schemas.microsoft.com/office/drawing/2014/main" id="{8F6D2440-7C07-1F93-2605-8C423444E665}"/>
              </a:ext>
            </a:extLst>
          </p:cNvPr>
          <p:cNvGrpSpPr/>
          <p:nvPr>
            <p:custDataLst>
              <p:tags r:id="rId15"/>
            </p:custDataLst>
          </p:nvPr>
        </p:nvGrpSpPr>
        <p:grpSpPr>
          <a:xfrm>
            <a:off x="10047764" y="5098026"/>
            <a:ext cx="550534" cy="464332"/>
            <a:chOff x="7197170" y="3511953"/>
            <a:chExt cx="367536" cy="309694"/>
          </a:xfrm>
          <a:solidFill>
            <a:srgbClr val="FFFFFF"/>
          </a:solidFill>
        </p:grpSpPr>
        <p:sp>
          <p:nvSpPr>
            <p:cNvPr id="97" name="淘宝店chenying0907 40">
              <a:extLst>
                <a:ext uri="{FF2B5EF4-FFF2-40B4-BE49-F238E27FC236}">
                  <a16:creationId xmlns:a16="http://schemas.microsoft.com/office/drawing/2014/main" id="{A4A53D0B-EE52-1FD3-66E2-C74CB3A92828}"/>
                </a:ext>
              </a:extLst>
            </p:cNvPr>
            <p:cNvSpPr/>
            <p:nvPr>
              <p:custDataLst>
                <p:tags r:id="rId26"/>
              </p:custDataLst>
            </p:nvPr>
          </p:nvSpPr>
          <p:spPr bwMode="auto">
            <a:xfrm>
              <a:off x="7236936" y="3633662"/>
              <a:ext cx="289209" cy="93993"/>
            </a:xfrm>
            <a:custGeom>
              <a:avLst/>
              <a:gdLst>
                <a:gd name="T0" fmla="*/ 4 w 232"/>
                <a:gd name="T1" fmla="*/ 75 h 75"/>
                <a:gd name="T2" fmla="*/ 5 w 232"/>
                <a:gd name="T3" fmla="*/ 75 h 75"/>
                <a:gd name="T4" fmla="*/ 10 w 232"/>
                <a:gd name="T5" fmla="*/ 70 h 75"/>
                <a:gd name="T6" fmla="*/ 10 w 232"/>
                <a:gd name="T7" fmla="*/ 61 h 75"/>
                <a:gd name="T8" fmla="*/ 29 w 232"/>
                <a:gd name="T9" fmla="*/ 42 h 75"/>
                <a:gd name="T10" fmla="*/ 103 w 232"/>
                <a:gd name="T11" fmla="*/ 42 h 75"/>
                <a:gd name="T12" fmla="*/ 111 w 232"/>
                <a:gd name="T13" fmla="*/ 50 h 75"/>
                <a:gd name="T14" fmla="*/ 111 w 232"/>
                <a:gd name="T15" fmla="*/ 70 h 75"/>
                <a:gd name="T16" fmla="*/ 115 w 232"/>
                <a:gd name="T17" fmla="*/ 75 h 75"/>
                <a:gd name="T18" fmla="*/ 116 w 232"/>
                <a:gd name="T19" fmla="*/ 75 h 75"/>
                <a:gd name="T20" fmla="*/ 121 w 232"/>
                <a:gd name="T21" fmla="*/ 70 h 75"/>
                <a:gd name="T22" fmla="*/ 121 w 232"/>
                <a:gd name="T23" fmla="*/ 50 h 75"/>
                <a:gd name="T24" fmla="*/ 129 w 232"/>
                <a:gd name="T25" fmla="*/ 42 h 75"/>
                <a:gd name="T26" fmla="*/ 202 w 232"/>
                <a:gd name="T27" fmla="*/ 42 h 75"/>
                <a:gd name="T28" fmla="*/ 222 w 232"/>
                <a:gd name="T29" fmla="*/ 61 h 75"/>
                <a:gd name="T30" fmla="*/ 222 w 232"/>
                <a:gd name="T31" fmla="*/ 70 h 75"/>
                <a:gd name="T32" fmla="*/ 227 w 232"/>
                <a:gd name="T33" fmla="*/ 75 h 75"/>
                <a:gd name="T34" fmla="*/ 228 w 232"/>
                <a:gd name="T35" fmla="*/ 75 h 75"/>
                <a:gd name="T36" fmla="*/ 232 w 232"/>
                <a:gd name="T37" fmla="*/ 70 h 75"/>
                <a:gd name="T38" fmla="*/ 232 w 232"/>
                <a:gd name="T39" fmla="*/ 61 h 75"/>
                <a:gd name="T40" fmla="*/ 202 w 232"/>
                <a:gd name="T41" fmla="*/ 32 h 75"/>
                <a:gd name="T42" fmla="*/ 129 w 232"/>
                <a:gd name="T43" fmla="*/ 32 h 75"/>
                <a:gd name="T44" fmla="*/ 121 w 232"/>
                <a:gd name="T45" fmla="*/ 24 h 75"/>
                <a:gd name="T46" fmla="*/ 121 w 232"/>
                <a:gd name="T47" fmla="*/ 5 h 75"/>
                <a:gd name="T48" fmla="*/ 116 w 232"/>
                <a:gd name="T49" fmla="*/ 0 h 75"/>
                <a:gd name="T50" fmla="*/ 115 w 232"/>
                <a:gd name="T51" fmla="*/ 0 h 75"/>
                <a:gd name="T52" fmla="*/ 111 w 232"/>
                <a:gd name="T53" fmla="*/ 5 h 75"/>
                <a:gd name="T54" fmla="*/ 111 w 232"/>
                <a:gd name="T55" fmla="*/ 24 h 75"/>
                <a:gd name="T56" fmla="*/ 103 w 232"/>
                <a:gd name="T57" fmla="*/ 32 h 75"/>
                <a:gd name="T58" fmla="*/ 29 w 232"/>
                <a:gd name="T59" fmla="*/ 32 h 75"/>
                <a:gd name="T60" fmla="*/ 0 w 232"/>
                <a:gd name="T61" fmla="*/ 61 h 75"/>
                <a:gd name="T62" fmla="*/ 0 w 232"/>
                <a:gd name="T63" fmla="*/ 70 h 75"/>
                <a:gd name="T64" fmla="*/ 4 w 232"/>
                <a:gd name="T65"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75">
                  <a:moveTo>
                    <a:pt x="4" y="75"/>
                  </a:moveTo>
                  <a:cubicBezTo>
                    <a:pt x="5" y="75"/>
                    <a:pt x="5" y="75"/>
                    <a:pt x="5" y="75"/>
                  </a:cubicBezTo>
                  <a:cubicBezTo>
                    <a:pt x="8" y="75"/>
                    <a:pt x="10" y="73"/>
                    <a:pt x="10" y="70"/>
                  </a:cubicBezTo>
                  <a:cubicBezTo>
                    <a:pt x="10" y="61"/>
                    <a:pt x="10" y="61"/>
                    <a:pt x="10" y="61"/>
                  </a:cubicBezTo>
                  <a:cubicBezTo>
                    <a:pt x="10" y="50"/>
                    <a:pt x="19" y="42"/>
                    <a:pt x="29" y="42"/>
                  </a:cubicBezTo>
                  <a:cubicBezTo>
                    <a:pt x="103" y="42"/>
                    <a:pt x="103" y="42"/>
                    <a:pt x="103" y="42"/>
                  </a:cubicBezTo>
                  <a:cubicBezTo>
                    <a:pt x="107" y="42"/>
                    <a:pt x="111" y="45"/>
                    <a:pt x="111" y="50"/>
                  </a:cubicBezTo>
                  <a:cubicBezTo>
                    <a:pt x="111" y="70"/>
                    <a:pt x="111" y="70"/>
                    <a:pt x="111" y="70"/>
                  </a:cubicBezTo>
                  <a:cubicBezTo>
                    <a:pt x="111" y="73"/>
                    <a:pt x="113" y="75"/>
                    <a:pt x="115" y="75"/>
                  </a:cubicBezTo>
                  <a:cubicBezTo>
                    <a:pt x="116" y="75"/>
                    <a:pt x="116" y="75"/>
                    <a:pt x="116" y="75"/>
                  </a:cubicBezTo>
                  <a:cubicBezTo>
                    <a:pt x="119" y="75"/>
                    <a:pt x="121" y="73"/>
                    <a:pt x="121" y="70"/>
                  </a:cubicBezTo>
                  <a:cubicBezTo>
                    <a:pt x="121" y="50"/>
                    <a:pt x="121" y="50"/>
                    <a:pt x="121" y="50"/>
                  </a:cubicBezTo>
                  <a:cubicBezTo>
                    <a:pt x="121" y="45"/>
                    <a:pt x="125" y="42"/>
                    <a:pt x="129" y="42"/>
                  </a:cubicBezTo>
                  <a:cubicBezTo>
                    <a:pt x="202" y="42"/>
                    <a:pt x="202" y="42"/>
                    <a:pt x="202" y="42"/>
                  </a:cubicBezTo>
                  <a:cubicBezTo>
                    <a:pt x="213" y="42"/>
                    <a:pt x="222" y="50"/>
                    <a:pt x="222" y="61"/>
                  </a:cubicBezTo>
                  <a:cubicBezTo>
                    <a:pt x="222" y="70"/>
                    <a:pt x="222" y="70"/>
                    <a:pt x="222" y="70"/>
                  </a:cubicBezTo>
                  <a:cubicBezTo>
                    <a:pt x="222" y="73"/>
                    <a:pt x="224" y="75"/>
                    <a:pt x="227" y="75"/>
                  </a:cubicBezTo>
                  <a:cubicBezTo>
                    <a:pt x="228" y="75"/>
                    <a:pt x="228" y="75"/>
                    <a:pt x="228" y="75"/>
                  </a:cubicBezTo>
                  <a:cubicBezTo>
                    <a:pt x="230" y="75"/>
                    <a:pt x="232" y="73"/>
                    <a:pt x="232" y="70"/>
                  </a:cubicBezTo>
                  <a:cubicBezTo>
                    <a:pt x="232" y="61"/>
                    <a:pt x="232" y="61"/>
                    <a:pt x="232" y="61"/>
                  </a:cubicBezTo>
                  <a:cubicBezTo>
                    <a:pt x="232" y="45"/>
                    <a:pt x="219" y="32"/>
                    <a:pt x="202" y="32"/>
                  </a:cubicBezTo>
                  <a:cubicBezTo>
                    <a:pt x="129" y="32"/>
                    <a:pt x="129" y="32"/>
                    <a:pt x="129" y="32"/>
                  </a:cubicBezTo>
                  <a:cubicBezTo>
                    <a:pt x="125" y="32"/>
                    <a:pt x="121" y="28"/>
                    <a:pt x="121" y="24"/>
                  </a:cubicBezTo>
                  <a:cubicBezTo>
                    <a:pt x="121" y="5"/>
                    <a:pt x="121" y="5"/>
                    <a:pt x="121" y="5"/>
                  </a:cubicBezTo>
                  <a:cubicBezTo>
                    <a:pt x="121" y="2"/>
                    <a:pt x="119" y="0"/>
                    <a:pt x="116" y="0"/>
                  </a:cubicBezTo>
                  <a:cubicBezTo>
                    <a:pt x="115" y="0"/>
                    <a:pt x="115" y="0"/>
                    <a:pt x="115" y="0"/>
                  </a:cubicBezTo>
                  <a:cubicBezTo>
                    <a:pt x="113" y="0"/>
                    <a:pt x="111" y="2"/>
                    <a:pt x="111" y="5"/>
                  </a:cubicBezTo>
                  <a:cubicBezTo>
                    <a:pt x="111" y="24"/>
                    <a:pt x="111" y="24"/>
                    <a:pt x="111" y="24"/>
                  </a:cubicBezTo>
                  <a:cubicBezTo>
                    <a:pt x="111" y="28"/>
                    <a:pt x="107" y="32"/>
                    <a:pt x="103" y="32"/>
                  </a:cubicBezTo>
                  <a:cubicBezTo>
                    <a:pt x="29" y="32"/>
                    <a:pt x="29" y="32"/>
                    <a:pt x="29" y="32"/>
                  </a:cubicBezTo>
                  <a:cubicBezTo>
                    <a:pt x="13" y="32"/>
                    <a:pt x="0" y="45"/>
                    <a:pt x="0" y="61"/>
                  </a:cubicBezTo>
                  <a:cubicBezTo>
                    <a:pt x="0" y="70"/>
                    <a:pt x="0" y="70"/>
                    <a:pt x="0" y="70"/>
                  </a:cubicBezTo>
                  <a:cubicBezTo>
                    <a:pt x="0" y="73"/>
                    <a:pt x="2" y="75"/>
                    <a:pt x="4"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98" name="淘宝店chenying0907 41">
              <a:extLst>
                <a:ext uri="{FF2B5EF4-FFF2-40B4-BE49-F238E27FC236}">
                  <a16:creationId xmlns:a16="http://schemas.microsoft.com/office/drawing/2014/main" id="{8EE77E19-CC53-2886-2330-76F8FB569ED9}"/>
                </a:ext>
              </a:extLst>
            </p:cNvPr>
            <p:cNvSpPr/>
            <p:nvPr>
              <p:custDataLst>
                <p:tags r:id="rId27"/>
              </p:custDataLst>
            </p:nvPr>
          </p:nvSpPr>
          <p:spPr bwMode="auto">
            <a:xfrm>
              <a:off x="7321288" y="3511953"/>
              <a:ext cx="120504" cy="109658"/>
            </a:xfrm>
            <a:custGeom>
              <a:avLst/>
              <a:gdLst>
                <a:gd name="T0" fmla="*/ 20 w 96"/>
                <a:gd name="T1" fmla="*/ 87 h 87"/>
                <a:gd name="T2" fmla="*/ 43 w 96"/>
                <a:gd name="T3" fmla="*/ 87 h 87"/>
                <a:gd name="T4" fmla="*/ 53 w 96"/>
                <a:gd name="T5" fmla="*/ 87 h 87"/>
                <a:gd name="T6" fmla="*/ 76 w 96"/>
                <a:gd name="T7" fmla="*/ 87 h 87"/>
                <a:gd name="T8" fmla="*/ 96 w 96"/>
                <a:gd name="T9" fmla="*/ 67 h 87"/>
                <a:gd name="T10" fmla="*/ 96 w 96"/>
                <a:gd name="T11" fmla="*/ 19 h 87"/>
                <a:gd name="T12" fmla="*/ 76 w 96"/>
                <a:gd name="T13" fmla="*/ 0 h 87"/>
                <a:gd name="T14" fmla="*/ 20 w 96"/>
                <a:gd name="T15" fmla="*/ 0 h 87"/>
                <a:gd name="T16" fmla="*/ 0 w 96"/>
                <a:gd name="T17" fmla="*/ 19 h 87"/>
                <a:gd name="T18" fmla="*/ 0 w 96"/>
                <a:gd name="T19" fmla="*/ 67 h 87"/>
                <a:gd name="T20" fmla="*/ 20 w 96"/>
                <a:gd name="T21"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87">
                  <a:moveTo>
                    <a:pt x="20" y="87"/>
                  </a:moveTo>
                  <a:cubicBezTo>
                    <a:pt x="43" y="87"/>
                    <a:pt x="43" y="87"/>
                    <a:pt x="43" y="87"/>
                  </a:cubicBezTo>
                  <a:cubicBezTo>
                    <a:pt x="53" y="87"/>
                    <a:pt x="53" y="87"/>
                    <a:pt x="53" y="87"/>
                  </a:cubicBezTo>
                  <a:cubicBezTo>
                    <a:pt x="76" y="87"/>
                    <a:pt x="76" y="87"/>
                    <a:pt x="76" y="87"/>
                  </a:cubicBezTo>
                  <a:cubicBezTo>
                    <a:pt x="87" y="87"/>
                    <a:pt x="96" y="78"/>
                    <a:pt x="96" y="67"/>
                  </a:cubicBezTo>
                  <a:cubicBezTo>
                    <a:pt x="96" y="19"/>
                    <a:pt x="96" y="19"/>
                    <a:pt x="96" y="19"/>
                  </a:cubicBezTo>
                  <a:cubicBezTo>
                    <a:pt x="96" y="9"/>
                    <a:pt x="87" y="0"/>
                    <a:pt x="76" y="0"/>
                  </a:cubicBezTo>
                  <a:cubicBezTo>
                    <a:pt x="20" y="0"/>
                    <a:pt x="20" y="0"/>
                    <a:pt x="20" y="0"/>
                  </a:cubicBezTo>
                  <a:cubicBezTo>
                    <a:pt x="9" y="0"/>
                    <a:pt x="0" y="9"/>
                    <a:pt x="0" y="19"/>
                  </a:cubicBezTo>
                  <a:cubicBezTo>
                    <a:pt x="0" y="67"/>
                    <a:pt x="0" y="67"/>
                    <a:pt x="0" y="67"/>
                  </a:cubicBezTo>
                  <a:cubicBezTo>
                    <a:pt x="0" y="78"/>
                    <a:pt x="9" y="87"/>
                    <a:pt x="20"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99" name="淘宝店chenying0907 42">
              <a:extLst>
                <a:ext uri="{FF2B5EF4-FFF2-40B4-BE49-F238E27FC236}">
                  <a16:creationId xmlns:a16="http://schemas.microsoft.com/office/drawing/2014/main" id="{93394040-6B85-45DD-A179-178152449CCF}"/>
                </a:ext>
              </a:extLst>
            </p:cNvPr>
            <p:cNvSpPr/>
            <p:nvPr>
              <p:custDataLst>
                <p:tags r:id="rId28"/>
              </p:custDataLst>
            </p:nvPr>
          </p:nvSpPr>
          <p:spPr bwMode="auto">
            <a:xfrm>
              <a:off x="7197170"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100" name="淘宝店chenying0907 43">
              <a:extLst>
                <a:ext uri="{FF2B5EF4-FFF2-40B4-BE49-F238E27FC236}">
                  <a16:creationId xmlns:a16="http://schemas.microsoft.com/office/drawing/2014/main" id="{BBE06E42-0708-1711-9EDA-F4FF7CA3C00D}"/>
                </a:ext>
              </a:extLst>
            </p:cNvPr>
            <p:cNvSpPr/>
            <p:nvPr>
              <p:custDataLst>
                <p:tags r:id="rId29"/>
              </p:custDataLst>
            </p:nvPr>
          </p:nvSpPr>
          <p:spPr bwMode="auto">
            <a:xfrm>
              <a:off x="7335748" y="3740910"/>
              <a:ext cx="89173" cy="80737"/>
            </a:xfrm>
            <a:custGeom>
              <a:avLst/>
              <a:gdLst>
                <a:gd name="T0" fmla="*/ 57 w 71"/>
                <a:gd name="T1" fmla="*/ 0 h 64"/>
                <a:gd name="T2" fmla="*/ 15 w 71"/>
                <a:gd name="T3" fmla="*/ 0 h 64"/>
                <a:gd name="T4" fmla="*/ 0 w 71"/>
                <a:gd name="T5" fmla="*/ 14 h 64"/>
                <a:gd name="T6" fmla="*/ 0 w 71"/>
                <a:gd name="T7" fmla="*/ 50 h 64"/>
                <a:gd name="T8" fmla="*/ 15 w 71"/>
                <a:gd name="T9" fmla="*/ 64 h 64"/>
                <a:gd name="T10" fmla="*/ 57 w 71"/>
                <a:gd name="T11" fmla="*/ 64 h 64"/>
                <a:gd name="T12" fmla="*/ 71 w 71"/>
                <a:gd name="T13" fmla="*/ 50 h 64"/>
                <a:gd name="T14" fmla="*/ 71 w 71"/>
                <a:gd name="T15" fmla="*/ 14 h 64"/>
                <a:gd name="T16" fmla="*/ 57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7" y="0"/>
                  </a:moveTo>
                  <a:cubicBezTo>
                    <a:pt x="15" y="0"/>
                    <a:pt x="15" y="0"/>
                    <a:pt x="15" y="0"/>
                  </a:cubicBezTo>
                  <a:cubicBezTo>
                    <a:pt x="7" y="0"/>
                    <a:pt x="0" y="6"/>
                    <a:pt x="0" y="14"/>
                  </a:cubicBezTo>
                  <a:cubicBezTo>
                    <a:pt x="0" y="50"/>
                    <a:pt x="0" y="50"/>
                    <a:pt x="0" y="50"/>
                  </a:cubicBezTo>
                  <a:cubicBezTo>
                    <a:pt x="0" y="58"/>
                    <a:pt x="7" y="64"/>
                    <a:pt x="15" y="64"/>
                  </a:cubicBezTo>
                  <a:cubicBezTo>
                    <a:pt x="57" y="64"/>
                    <a:pt x="57" y="64"/>
                    <a:pt x="57" y="64"/>
                  </a:cubicBezTo>
                  <a:cubicBezTo>
                    <a:pt x="65" y="64"/>
                    <a:pt x="71" y="58"/>
                    <a:pt x="71" y="50"/>
                  </a:cubicBezTo>
                  <a:cubicBezTo>
                    <a:pt x="71" y="14"/>
                    <a:pt x="71" y="14"/>
                    <a:pt x="71" y="14"/>
                  </a:cubicBezTo>
                  <a:cubicBezTo>
                    <a:pt x="71" y="6"/>
                    <a:pt x="65" y="0"/>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sp>
          <p:nvSpPr>
            <p:cNvPr id="101" name="淘宝店chenying0907 44">
              <a:extLst>
                <a:ext uri="{FF2B5EF4-FFF2-40B4-BE49-F238E27FC236}">
                  <a16:creationId xmlns:a16="http://schemas.microsoft.com/office/drawing/2014/main" id="{D3288CDA-C562-483F-1740-D2066956D51B}"/>
                </a:ext>
              </a:extLst>
            </p:cNvPr>
            <p:cNvSpPr/>
            <p:nvPr>
              <p:custDataLst>
                <p:tags r:id="rId30"/>
              </p:custDataLst>
            </p:nvPr>
          </p:nvSpPr>
          <p:spPr bwMode="auto">
            <a:xfrm>
              <a:off x="7476738" y="3740910"/>
              <a:ext cx="87968" cy="80737"/>
            </a:xfrm>
            <a:custGeom>
              <a:avLst/>
              <a:gdLst>
                <a:gd name="T0" fmla="*/ 56 w 71"/>
                <a:gd name="T1" fmla="*/ 0 h 64"/>
                <a:gd name="T2" fmla="*/ 14 w 71"/>
                <a:gd name="T3" fmla="*/ 0 h 64"/>
                <a:gd name="T4" fmla="*/ 0 w 71"/>
                <a:gd name="T5" fmla="*/ 14 h 64"/>
                <a:gd name="T6" fmla="*/ 0 w 71"/>
                <a:gd name="T7" fmla="*/ 50 h 64"/>
                <a:gd name="T8" fmla="*/ 14 w 71"/>
                <a:gd name="T9" fmla="*/ 64 h 64"/>
                <a:gd name="T10" fmla="*/ 56 w 71"/>
                <a:gd name="T11" fmla="*/ 64 h 64"/>
                <a:gd name="T12" fmla="*/ 71 w 71"/>
                <a:gd name="T13" fmla="*/ 50 h 64"/>
                <a:gd name="T14" fmla="*/ 71 w 71"/>
                <a:gd name="T15" fmla="*/ 14 h 64"/>
                <a:gd name="T16" fmla="*/ 56 w 7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56" y="0"/>
                  </a:moveTo>
                  <a:cubicBezTo>
                    <a:pt x="14" y="0"/>
                    <a:pt x="14" y="0"/>
                    <a:pt x="14" y="0"/>
                  </a:cubicBezTo>
                  <a:cubicBezTo>
                    <a:pt x="6" y="0"/>
                    <a:pt x="0" y="6"/>
                    <a:pt x="0" y="14"/>
                  </a:cubicBezTo>
                  <a:cubicBezTo>
                    <a:pt x="0" y="50"/>
                    <a:pt x="0" y="50"/>
                    <a:pt x="0" y="50"/>
                  </a:cubicBezTo>
                  <a:cubicBezTo>
                    <a:pt x="0" y="58"/>
                    <a:pt x="6" y="64"/>
                    <a:pt x="14" y="64"/>
                  </a:cubicBezTo>
                  <a:cubicBezTo>
                    <a:pt x="56" y="64"/>
                    <a:pt x="56" y="64"/>
                    <a:pt x="56" y="64"/>
                  </a:cubicBezTo>
                  <a:cubicBezTo>
                    <a:pt x="64" y="64"/>
                    <a:pt x="71" y="58"/>
                    <a:pt x="71" y="50"/>
                  </a:cubicBezTo>
                  <a:cubicBezTo>
                    <a:pt x="71" y="14"/>
                    <a:pt x="71" y="14"/>
                    <a:pt x="71" y="14"/>
                  </a:cubicBezTo>
                  <a:cubicBezTo>
                    <a:pt x="71" y="6"/>
                    <a:pt x="64" y="0"/>
                    <a:pt x="5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000000"/>
                </a:solidFill>
                <a:effectLst/>
                <a:uLnTx/>
                <a:uFillTx/>
                <a:cs typeface="+mn-ea"/>
                <a:sym typeface="+mn-lt"/>
              </a:endParaRPr>
            </a:p>
          </p:txBody>
        </p:sp>
      </p:grpSp>
      <p:sp>
        <p:nvSpPr>
          <p:cNvPr id="102" name="TextBox 14">
            <a:extLst>
              <a:ext uri="{FF2B5EF4-FFF2-40B4-BE49-F238E27FC236}">
                <a16:creationId xmlns:a16="http://schemas.microsoft.com/office/drawing/2014/main" id="{A3E8E524-2D15-8CA6-A49F-891DC12E4EB6}"/>
              </a:ext>
            </a:extLst>
          </p:cNvPr>
          <p:cNvSpPr>
            <a:spLocks noChangeArrowheads="1"/>
          </p:cNvSpPr>
          <p:nvPr/>
        </p:nvSpPr>
        <p:spPr bwMode="auto">
          <a:xfrm>
            <a:off x="695135" y="2256672"/>
            <a:ext cx="2363026"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rgbClr val="000000"/>
                </a:solidFill>
                <a:latin typeface="+mn-lt"/>
                <a:ea typeface="+mn-ea"/>
                <a:cs typeface="+mn-ea"/>
                <a:sym typeface="+mn-lt"/>
              </a:rPr>
              <a:t>添加标题</a:t>
            </a:r>
          </a:p>
        </p:txBody>
      </p:sp>
      <p:sp>
        <p:nvSpPr>
          <p:cNvPr id="103" name="TextBox 16">
            <a:extLst>
              <a:ext uri="{FF2B5EF4-FFF2-40B4-BE49-F238E27FC236}">
                <a16:creationId xmlns:a16="http://schemas.microsoft.com/office/drawing/2014/main" id="{2C108F97-1B3B-98AF-540C-05CE201FF731}"/>
              </a:ext>
            </a:extLst>
          </p:cNvPr>
          <p:cNvSpPr>
            <a:spLocks noChangeArrowheads="1"/>
          </p:cNvSpPr>
          <p:nvPr>
            <p:custDataLst>
              <p:tags r:id="rId16"/>
            </p:custDataLst>
          </p:nvPr>
        </p:nvSpPr>
        <p:spPr bwMode="auto">
          <a:xfrm>
            <a:off x="695135" y="2681290"/>
            <a:ext cx="2515136" cy="66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1400" dirty="0">
                <a:solidFill>
                  <a:srgbClr val="000000"/>
                </a:solidFill>
                <a:latin typeface="+mn-lt"/>
                <a:ea typeface="+mn-ea"/>
                <a:cs typeface="+mn-ea"/>
                <a:sym typeface="+mn-lt"/>
              </a:rPr>
              <a:t>此处添加详细文本描述，建议与标题相关</a:t>
            </a:r>
          </a:p>
        </p:txBody>
      </p:sp>
      <p:sp>
        <p:nvSpPr>
          <p:cNvPr id="104" name="TextBox 14">
            <a:extLst>
              <a:ext uri="{FF2B5EF4-FFF2-40B4-BE49-F238E27FC236}">
                <a16:creationId xmlns:a16="http://schemas.microsoft.com/office/drawing/2014/main" id="{8FA19DFD-B9C4-7546-B98F-0D949FC61768}"/>
              </a:ext>
            </a:extLst>
          </p:cNvPr>
          <p:cNvSpPr>
            <a:spLocks noChangeArrowheads="1"/>
          </p:cNvSpPr>
          <p:nvPr/>
        </p:nvSpPr>
        <p:spPr bwMode="auto">
          <a:xfrm>
            <a:off x="4772775" y="2256672"/>
            <a:ext cx="2363026"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rgbClr val="000000"/>
                </a:solidFill>
                <a:latin typeface="+mn-lt"/>
                <a:ea typeface="+mn-ea"/>
                <a:cs typeface="+mn-ea"/>
                <a:sym typeface="+mn-lt"/>
              </a:rPr>
              <a:t>添加标题</a:t>
            </a:r>
          </a:p>
        </p:txBody>
      </p:sp>
      <p:sp>
        <p:nvSpPr>
          <p:cNvPr id="105" name="TextBox 16">
            <a:extLst>
              <a:ext uri="{FF2B5EF4-FFF2-40B4-BE49-F238E27FC236}">
                <a16:creationId xmlns:a16="http://schemas.microsoft.com/office/drawing/2014/main" id="{568A15DF-4CE8-4C70-1FF4-2A7F73E0FF90}"/>
              </a:ext>
            </a:extLst>
          </p:cNvPr>
          <p:cNvSpPr>
            <a:spLocks noChangeArrowheads="1"/>
          </p:cNvSpPr>
          <p:nvPr>
            <p:custDataLst>
              <p:tags r:id="rId17"/>
            </p:custDataLst>
          </p:nvPr>
        </p:nvSpPr>
        <p:spPr bwMode="auto">
          <a:xfrm>
            <a:off x="4772775" y="2678493"/>
            <a:ext cx="2492136" cy="66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1400" dirty="0">
                <a:solidFill>
                  <a:srgbClr val="000000"/>
                </a:solidFill>
                <a:latin typeface="+mn-lt"/>
                <a:ea typeface="+mn-ea"/>
                <a:cs typeface="+mn-ea"/>
                <a:sym typeface="+mn-lt"/>
              </a:rPr>
              <a:t>此处添加详细文本描述，建议与标题相关</a:t>
            </a:r>
          </a:p>
        </p:txBody>
      </p:sp>
      <p:sp>
        <p:nvSpPr>
          <p:cNvPr id="106" name="TextBox 14">
            <a:extLst>
              <a:ext uri="{FF2B5EF4-FFF2-40B4-BE49-F238E27FC236}">
                <a16:creationId xmlns:a16="http://schemas.microsoft.com/office/drawing/2014/main" id="{48DC57FA-C8DF-6F78-3327-7DD9BC2691F3}"/>
              </a:ext>
            </a:extLst>
          </p:cNvPr>
          <p:cNvSpPr>
            <a:spLocks noChangeArrowheads="1"/>
          </p:cNvSpPr>
          <p:nvPr/>
        </p:nvSpPr>
        <p:spPr bwMode="auto">
          <a:xfrm>
            <a:off x="2661645" y="4673440"/>
            <a:ext cx="2363026"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rgbClr val="000000"/>
                </a:solidFill>
                <a:latin typeface="+mn-lt"/>
                <a:ea typeface="+mn-ea"/>
                <a:cs typeface="+mn-ea"/>
                <a:sym typeface="+mn-lt"/>
              </a:rPr>
              <a:t>添加标题</a:t>
            </a:r>
          </a:p>
        </p:txBody>
      </p:sp>
      <p:sp>
        <p:nvSpPr>
          <p:cNvPr id="107" name="TextBox 16">
            <a:extLst>
              <a:ext uri="{FF2B5EF4-FFF2-40B4-BE49-F238E27FC236}">
                <a16:creationId xmlns:a16="http://schemas.microsoft.com/office/drawing/2014/main" id="{16F832B0-04DA-8F7D-05E4-A6C11EB2056F}"/>
              </a:ext>
            </a:extLst>
          </p:cNvPr>
          <p:cNvSpPr>
            <a:spLocks noChangeArrowheads="1"/>
          </p:cNvSpPr>
          <p:nvPr>
            <p:custDataLst>
              <p:tags r:id="rId18"/>
            </p:custDataLst>
          </p:nvPr>
        </p:nvSpPr>
        <p:spPr bwMode="auto">
          <a:xfrm>
            <a:off x="2659700" y="5055836"/>
            <a:ext cx="2492136" cy="66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1400" dirty="0">
                <a:solidFill>
                  <a:srgbClr val="000000"/>
                </a:solidFill>
                <a:latin typeface="+mn-lt"/>
                <a:ea typeface="+mn-ea"/>
                <a:cs typeface="+mn-ea"/>
                <a:sym typeface="+mn-lt"/>
              </a:rPr>
              <a:t>此处添加详细文本描述，建议与标题相关</a:t>
            </a:r>
          </a:p>
        </p:txBody>
      </p:sp>
      <p:sp>
        <p:nvSpPr>
          <p:cNvPr id="108" name="TextBox 14">
            <a:extLst>
              <a:ext uri="{FF2B5EF4-FFF2-40B4-BE49-F238E27FC236}">
                <a16:creationId xmlns:a16="http://schemas.microsoft.com/office/drawing/2014/main" id="{97AC13E1-7D22-BB35-A4E1-48B2E5913304}"/>
              </a:ext>
            </a:extLst>
          </p:cNvPr>
          <p:cNvSpPr>
            <a:spLocks noChangeArrowheads="1"/>
          </p:cNvSpPr>
          <p:nvPr/>
        </p:nvSpPr>
        <p:spPr bwMode="auto">
          <a:xfrm>
            <a:off x="6861909" y="4673440"/>
            <a:ext cx="2363026"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rgbClr val="000000"/>
                </a:solidFill>
                <a:latin typeface="+mn-lt"/>
                <a:ea typeface="+mn-ea"/>
                <a:cs typeface="+mn-ea"/>
                <a:sym typeface="+mn-lt"/>
              </a:rPr>
              <a:t>添加标题</a:t>
            </a:r>
          </a:p>
        </p:txBody>
      </p:sp>
      <p:sp>
        <p:nvSpPr>
          <p:cNvPr id="109" name="TextBox 16">
            <a:extLst>
              <a:ext uri="{FF2B5EF4-FFF2-40B4-BE49-F238E27FC236}">
                <a16:creationId xmlns:a16="http://schemas.microsoft.com/office/drawing/2014/main" id="{73473A9C-E174-B298-4F88-AEA76194F5F0}"/>
              </a:ext>
            </a:extLst>
          </p:cNvPr>
          <p:cNvSpPr>
            <a:spLocks noChangeArrowheads="1"/>
          </p:cNvSpPr>
          <p:nvPr>
            <p:custDataLst>
              <p:tags r:id="rId19"/>
            </p:custDataLst>
          </p:nvPr>
        </p:nvSpPr>
        <p:spPr bwMode="auto">
          <a:xfrm>
            <a:off x="6884824" y="5090060"/>
            <a:ext cx="2492136" cy="66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1400" dirty="0">
                <a:solidFill>
                  <a:srgbClr val="000000"/>
                </a:solidFill>
                <a:latin typeface="+mn-lt"/>
                <a:ea typeface="+mn-ea"/>
                <a:cs typeface="+mn-ea"/>
                <a:sym typeface="+mn-lt"/>
              </a:rPr>
              <a:t>此处添加详细文本描述，建议与标题相关</a:t>
            </a:r>
          </a:p>
        </p:txBody>
      </p:sp>
      <p:sp>
        <p:nvSpPr>
          <p:cNvPr id="110" name="TextBox 14">
            <a:extLst>
              <a:ext uri="{FF2B5EF4-FFF2-40B4-BE49-F238E27FC236}">
                <a16:creationId xmlns:a16="http://schemas.microsoft.com/office/drawing/2014/main" id="{FE784937-CBC4-F122-DDF8-C1447F1CD7DD}"/>
              </a:ext>
            </a:extLst>
          </p:cNvPr>
          <p:cNvSpPr>
            <a:spLocks noChangeArrowheads="1"/>
          </p:cNvSpPr>
          <p:nvPr/>
        </p:nvSpPr>
        <p:spPr bwMode="auto">
          <a:xfrm>
            <a:off x="9004728" y="2256672"/>
            <a:ext cx="2363026"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dirty="0">
                <a:solidFill>
                  <a:srgbClr val="000000"/>
                </a:solidFill>
                <a:latin typeface="+mn-lt"/>
                <a:ea typeface="+mn-ea"/>
                <a:cs typeface="+mn-ea"/>
                <a:sym typeface="+mn-lt"/>
              </a:rPr>
              <a:t>添加标题</a:t>
            </a:r>
          </a:p>
        </p:txBody>
      </p:sp>
      <p:sp>
        <p:nvSpPr>
          <p:cNvPr id="111" name="TextBox 16">
            <a:extLst>
              <a:ext uri="{FF2B5EF4-FFF2-40B4-BE49-F238E27FC236}">
                <a16:creationId xmlns:a16="http://schemas.microsoft.com/office/drawing/2014/main" id="{B24B0290-CB7F-1371-E3B8-D1CAB89FD791}"/>
              </a:ext>
            </a:extLst>
          </p:cNvPr>
          <p:cNvSpPr>
            <a:spLocks noChangeArrowheads="1"/>
          </p:cNvSpPr>
          <p:nvPr>
            <p:custDataLst>
              <p:tags r:id="rId20"/>
            </p:custDataLst>
          </p:nvPr>
        </p:nvSpPr>
        <p:spPr bwMode="auto">
          <a:xfrm>
            <a:off x="8994504" y="2665929"/>
            <a:ext cx="2492136" cy="662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40000"/>
              </a:lnSpc>
            </a:pPr>
            <a:r>
              <a:rPr lang="zh-CN" altLang="en-US" sz="1400" dirty="0">
                <a:solidFill>
                  <a:srgbClr val="000000"/>
                </a:solidFill>
                <a:latin typeface="+mn-lt"/>
                <a:ea typeface="+mn-ea"/>
                <a:cs typeface="+mn-ea"/>
                <a:sym typeface="+mn-lt"/>
              </a:rPr>
              <a:t>此处添加详细文本描述，建议与标题相关</a:t>
            </a:r>
          </a:p>
        </p:txBody>
      </p:sp>
      <p:sp>
        <p:nvSpPr>
          <p:cNvPr id="112" name="PA_淘宝店chenying0907 6">
            <a:extLst>
              <a:ext uri="{FF2B5EF4-FFF2-40B4-BE49-F238E27FC236}">
                <a16:creationId xmlns:a16="http://schemas.microsoft.com/office/drawing/2014/main" id="{02C4A2DD-B21B-C141-9E8F-08D506EE3D4A}"/>
              </a:ext>
            </a:extLst>
          </p:cNvPr>
          <p:cNvSpPr/>
          <p:nvPr>
            <p:custDataLst>
              <p:tags r:id="rId21"/>
            </p:custDataLst>
          </p:nvPr>
        </p:nvSpPr>
        <p:spPr bwMode="auto">
          <a:xfrm>
            <a:off x="869776" y="4057806"/>
            <a:ext cx="2073922" cy="218766"/>
          </a:xfrm>
          <a:custGeom>
            <a:avLst/>
            <a:gdLst>
              <a:gd name="T0" fmla="*/ 1099 w 1149"/>
              <a:gd name="T1" fmla="*/ 121 h 121"/>
              <a:gd name="T2" fmla="*/ 549 w 1149"/>
              <a:gd name="T3" fmla="*/ 121 h 121"/>
              <a:gd name="T4" fmla="*/ 0 w 1149"/>
              <a:gd name="T5" fmla="*/ 121 h 121"/>
              <a:gd name="T6" fmla="*/ 50 w 1149"/>
              <a:gd name="T7" fmla="*/ 61 h 121"/>
              <a:gd name="T8" fmla="*/ 0 w 1149"/>
              <a:gd name="T9" fmla="*/ 0 h 121"/>
              <a:gd name="T10" fmla="*/ 549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49" y="121"/>
                </a:lnTo>
                <a:lnTo>
                  <a:pt x="0" y="121"/>
                </a:lnTo>
                <a:lnTo>
                  <a:pt x="50" y="61"/>
                </a:lnTo>
                <a:lnTo>
                  <a:pt x="0" y="0"/>
                </a:lnTo>
                <a:lnTo>
                  <a:pt x="549" y="0"/>
                </a:lnTo>
                <a:lnTo>
                  <a:pt x="1099" y="0"/>
                </a:lnTo>
                <a:lnTo>
                  <a:pt x="1149" y="61"/>
                </a:lnTo>
                <a:lnTo>
                  <a:pt x="1099" y="121"/>
                </a:lnTo>
                <a:close/>
              </a:path>
            </a:pathLst>
          </a:custGeom>
          <a:solidFill>
            <a:srgbClr val="006039"/>
          </a:solidFill>
          <a:ln w="38100" cap="flat" cmpd="sng" algn="ctr">
            <a:noFill/>
            <a:prstDash val="solid"/>
            <a:miter lim="800000"/>
          </a:ln>
          <a:effectLst/>
        </p:spPr>
        <p:txBody>
          <a:bodyPr rtlCol="0" anchor="ctr"/>
          <a:lstStyle/>
          <a:p>
            <a:endParaRPr kumimoji="1" lang="zh-CN" altLang="en-US" sz="2000" kern="0">
              <a:solidFill>
                <a:srgbClr val="000000"/>
              </a:solidFill>
              <a:cs typeface="+mn-ea"/>
              <a:sym typeface="+mn-lt"/>
            </a:endParaRPr>
          </a:p>
        </p:txBody>
      </p:sp>
      <p:sp>
        <p:nvSpPr>
          <p:cNvPr id="113" name="PA_淘宝店chenying0907 7">
            <a:extLst>
              <a:ext uri="{FF2B5EF4-FFF2-40B4-BE49-F238E27FC236}">
                <a16:creationId xmlns:a16="http://schemas.microsoft.com/office/drawing/2014/main" id="{EE5E297F-061E-E683-FF38-5B55D1ACDFFB}"/>
              </a:ext>
            </a:extLst>
          </p:cNvPr>
          <p:cNvSpPr/>
          <p:nvPr>
            <p:custDataLst>
              <p:tags r:id="rId22"/>
            </p:custDataLst>
          </p:nvPr>
        </p:nvSpPr>
        <p:spPr bwMode="auto">
          <a:xfrm>
            <a:off x="2974845" y="4057806"/>
            <a:ext cx="2072472" cy="218766"/>
          </a:xfrm>
          <a:custGeom>
            <a:avLst/>
            <a:gdLst>
              <a:gd name="T0" fmla="*/ 1098 w 1148"/>
              <a:gd name="T1" fmla="*/ 121 h 121"/>
              <a:gd name="T2" fmla="*/ 550 w 1148"/>
              <a:gd name="T3" fmla="*/ 121 h 121"/>
              <a:gd name="T4" fmla="*/ 0 w 1148"/>
              <a:gd name="T5" fmla="*/ 121 h 121"/>
              <a:gd name="T6" fmla="*/ 50 w 1148"/>
              <a:gd name="T7" fmla="*/ 61 h 121"/>
              <a:gd name="T8" fmla="*/ 0 w 1148"/>
              <a:gd name="T9" fmla="*/ 0 h 121"/>
              <a:gd name="T10" fmla="*/ 550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50" y="121"/>
                </a:lnTo>
                <a:lnTo>
                  <a:pt x="0" y="121"/>
                </a:lnTo>
                <a:lnTo>
                  <a:pt x="50" y="61"/>
                </a:lnTo>
                <a:lnTo>
                  <a:pt x="0" y="0"/>
                </a:lnTo>
                <a:lnTo>
                  <a:pt x="550" y="0"/>
                </a:lnTo>
                <a:lnTo>
                  <a:pt x="1098" y="0"/>
                </a:lnTo>
                <a:lnTo>
                  <a:pt x="1148" y="61"/>
                </a:lnTo>
                <a:lnTo>
                  <a:pt x="1098" y="121"/>
                </a:lnTo>
                <a:close/>
              </a:path>
            </a:pathLst>
          </a:custGeom>
          <a:solidFill>
            <a:srgbClr val="DBBE89">
              <a:lumMod val="75000"/>
            </a:srgbClr>
          </a:solidFill>
          <a:ln w="38100" cap="flat" cmpd="sng" algn="ctr">
            <a:noFill/>
            <a:prstDash val="solid"/>
            <a:miter lim="800000"/>
          </a:ln>
          <a:effectLst/>
        </p:spPr>
        <p:txBody>
          <a:bodyPr rtlCol="0" anchor="ctr"/>
          <a:lstStyle/>
          <a:p>
            <a:endParaRPr kumimoji="1" lang="zh-CN" altLang="en-US" sz="2000" kern="0" dirty="0">
              <a:solidFill>
                <a:srgbClr val="000000"/>
              </a:solidFill>
              <a:cs typeface="+mn-ea"/>
              <a:sym typeface="+mn-lt"/>
            </a:endParaRPr>
          </a:p>
        </p:txBody>
      </p:sp>
      <p:sp>
        <p:nvSpPr>
          <p:cNvPr id="114" name="PA_淘宝店chenying0907 8">
            <a:extLst>
              <a:ext uri="{FF2B5EF4-FFF2-40B4-BE49-F238E27FC236}">
                <a16:creationId xmlns:a16="http://schemas.microsoft.com/office/drawing/2014/main" id="{A18A1EA4-CF45-7680-6F47-AF008BA84122}"/>
              </a:ext>
            </a:extLst>
          </p:cNvPr>
          <p:cNvSpPr/>
          <p:nvPr>
            <p:custDataLst>
              <p:tags r:id="rId23"/>
            </p:custDataLst>
          </p:nvPr>
        </p:nvSpPr>
        <p:spPr bwMode="auto">
          <a:xfrm>
            <a:off x="5077742" y="4057806"/>
            <a:ext cx="2073922" cy="218766"/>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rgbClr val="006039"/>
          </a:solidFill>
          <a:ln w="38100" cap="flat" cmpd="sng" algn="ctr">
            <a:noFill/>
            <a:prstDash val="solid"/>
            <a:miter lim="800000"/>
          </a:ln>
          <a:effectLst/>
        </p:spPr>
        <p:txBody>
          <a:bodyPr rtlCol="0" anchor="ctr"/>
          <a:lstStyle/>
          <a:p>
            <a:endParaRPr kumimoji="1" lang="zh-CN" altLang="en-US" sz="2000" kern="0">
              <a:solidFill>
                <a:srgbClr val="000000"/>
              </a:solidFill>
              <a:cs typeface="+mn-ea"/>
              <a:sym typeface="+mn-lt"/>
            </a:endParaRPr>
          </a:p>
        </p:txBody>
      </p:sp>
      <p:sp>
        <p:nvSpPr>
          <p:cNvPr id="115" name="PA_淘宝店chenying0907 9">
            <a:extLst>
              <a:ext uri="{FF2B5EF4-FFF2-40B4-BE49-F238E27FC236}">
                <a16:creationId xmlns:a16="http://schemas.microsoft.com/office/drawing/2014/main" id="{E97CD72F-1CFC-C5AC-8113-2486390F621E}"/>
              </a:ext>
            </a:extLst>
          </p:cNvPr>
          <p:cNvSpPr/>
          <p:nvPr>
            <p:custDataLst>
              <p:tags r:id="rId24"/>
            </p:custDataLst>
          </p:nvPr>
        </p:nvSpPr>
        <p:spPr bwMode="auto">
          <a:xfrm>
            <a:off x="7182813" y="4057806"/>
            <a:ext cx="2072472" cy="218766"/>
          </a:xfrm>
          <a:custGeom>
            <a:avLst/>
            <a:gdLst>
              <a:gd name="T0" fmla="*/ 1098 w 1148"/>
              <a:gd name="T1" fmla="*/ 121 h 121"/>
              <a:gd name="T2" fmla="*/ 549 w 1148"/>
              <a:gd name="T3" fmla="*/ 121 h 121"/>
              <a:gd name="T4" fmla="*/ 0 w 1148"/>
              <a:gd name="T5" fmla="*/ 121 h 121"/>
              <a:gd name="T6" fmla="*/ 50 w 1148"/>
              <a:gd name="T7" fmla="*/ 61 h 121"/>
              <a:gd name="T8" fmla="*/ 0 w 1148"/>
              <a:gd name="T9" fmla="*/ 0 h 121"/>
              <a:gd name="T10" fmla="*/ 549 w 1148"/>
              <a:gd name="T11" fmla="*/ 0 h 121"/>
              <a:gd name="T12" fmla="*/ 1098 w 1148"/>
              <a:gd name="T13" fmla="*/ 0 h 121"/>
              <a:gd name="T14" fmla="*/ 1148 w 1148"/>
              <a:gd name="T15" fmla="*/ 61 h 121"/>
              <a:gd name="T16" fmla="*/ 1098 w 1148"/>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8" h="121">
                <a:moveTo>
                  <a:pt x="1098" y="121"/>
                </a:moveTo>
                <a:lnTo>
                  <a:pt x="549" y="121"/>
                </a:lnTo>
                <a:lnTo>
                  <a:pt x="0" y="121"/>
                </a:lnTo>
                <a:lnTo>
                  <a:pt x="50" y="61"/>
                </a:lnTo>
                <a:lnTo>
                  <a:pt x="0" y="0"/>
                </a:lnTo>
                <a:lnTo>
                  <a:pt x="549" y="0"/>
                </a:lnTo>
                <a:lnTo>
                  <a:pt x="1098" y="0"/>
                </a:lnTo>
                <a:lnTo>
                  <a:pt x="1148" y="61"/>
                </a:lnTo>
                <a:lnTo>
                  <a:pt x="1098" y="121"/>
                </a:lnTo>
                <a:close/>
              </a:path>
            </a:pathLst>
          </a:custGeom>
          <a:solidFill>
            <a:srgbClr val="DBBE89">
              <a:lumMod val="75000"/>
            </a:srgbClr>
          </a:solidFill>
          <a:ln w="38100" cap="flat" cmpd="sng" algn="ctr">
            <a:noFill/>
            <a:prstDash val="solid"/>
            <a:miter lim="800000"/>
          </a:ln>
          <a:effectLst/>
        </p:spPr>
        <p:txBody>
          <a:bodyPr rtlCol="0" anchor="ctr"/>
          <a:lstStyle/>
          <a:p>
            <a:endParaRPr kumimoji="1" lang="zh-CN" altLang="en-US" sz="2000" kern="0">
              <a:solidFill>
                <a:srgbClr val="000000"/>
              </a:solidFill>
              <a:cs typeface="+mn-ea"/>
              <a:sym typeface="+mn-lt"/>
            </a:endParaRPr>
          </a:p>
        </p:txBody>
      </p:sp>
      <p:sp>
        <p:nvSpPr>
          <p:cNvPr id="116" name="PA_淘宝店chenying0907 10">
            <a:extLst>
              <a:ext uri="{FF2B5EF4-FFF2-40B4-BE49-F238E27FC236}">
                <a16:creationId xmlns:a16="http://schemas.microsoft.com/office/drawing/2014/main" id="{08E6C32B-6B14-478B-35C3-205451EA1D9F}"/>
              </a:ext>
            </a:extLst>
          </p:cNvPr>
          <p:cNvSpPr/>
          <p:nvPr>
            <p:custDataLst>
              <p:tags r:id="rId25"/>
            </p:custDataLst>
          </p:nvPr>
        </p:nvSpPr>
        <p:spPr bwMode="auto">
          <a:xfrm>
            <a:off x="9286434" y="4057806"/>
            <a:ext cx="2073922" cy="218766"/>
          </a:xfrm>
          <a:custGeom>
            <a:avLst/>
            <a:gdLst>
              <a:gd name="T0" fmla="*/ 1099 w 1149"/>
              <a:gd name="T1" fmla="*/ 121 h 121"/>
              <a:gd name="T2" fmla="*/ 550 w 1149"/>
              <a:gd name="T3" fmla="*/ 121 h 121"/>
              <a:gd name="T4" fmla="*/ 0 w 1149"/>
              <a:gd name="T5" fmla="*/ 121 h 121"/>
              <a:gd name="T6" fmla="*/ 50 w 1149"/>
              <a:gd name="T7" fmla="*/ 61 h 121"/>
              <a:gd name="T8" fmla="*/ 0 w 1149"/>
              <a:gd name="T9" fmla="*/ 0 h 121"/>
              <a:gd name="T10" fmla="*/ 550 w 1149"/>
              <a:gd name="T11" fmla="*/ 0 h 121"/>
              <a:gd name="T12" fmla="*/ 1099 w 1149"/>
              <a:gd name="T13" fmla="*/ 0 h 121"/>
              <a:gd name="T14" fmla="*/ 1149 w 1149"/>
              <a:gd name="T15" fmla="*/ 61 h 121"/>
              <a:gd name="T16" fmla="*/ 1099 w 1149"/>
              <a:gd name="T1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9" h="121">
                <a:moveTo>
                  <a:pt x="1099" y="121"/>
                </a:moveTo>
                <a:lnTo>
                  <a:pt x="550" y="121"/>
                </a:lnTo>
                <a:lnTo>
                  <a:pt x="0" y="121"/>
                </a:lnTo>
                <a:lnTo>
                  <a:pt x="50" y="61"/>
                </a:lnTo>
                <a:lnTo>
                  <a:pt x="0" y="0"/>
                </a:lnTo>
                <a:lnTo>
                  <a:pt x="550" y="0"/>
                </a:lnTo>
                <a:lnTo>
                  <a:pt x="1099" y="0"/>
                </a:lnTo>
                <a:lnTo>
                  <a:pt x="1149" y="61"/>
                </a:lnTo>
                <a:lnTo>
                  <a:pt x="1099" y="121"/>
                </a:lnTo>
                <a:close/>
              </a:path>
            </a:pathLst>
          </a:custGeom>
          <a:solidFill>
            <a:srgbClr val="006039"/>
          </a:solidFill>
          <a:ln w="38100" cap="flat" cmpd="sng" algn="ctr">
            <a:noFill/>
            <a:prstDash val="solid"/>
            <a:miter lim="800000"/>
          </a:ln>
          <a:effectLst/>
        </p:spPr>
        <p:txBody>
          <a:bodyPr rtlCol="0" anchor="ctr"/>
          <a:lstStyle/>
          <a:p>
            <a:endParaRPr kumimoji="1" lang="zh-CN" altLang="en-US" sz="2000" kern="0">
              <a:solidFill>
                <a:srgbClr val="000000"/>
              </a:solidFill>
              <a:cs typeface="+mn-ea"/>
              <a:sym typeface="+mn-lt"/>
            </a:endParaRPr>
          </a:p>
        </p:txBody>
      </p:sp>
    </p:spTree>
    <p:extLst>
      <p:ext uri="{BB962C8B-B14F-4D97-AF65-F5344CB8AC3E}">
        <p14:creationId xmlns:p14="http://schemas.microsoft.com/office/powerpoint/2010/main" val="2647669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
          <p:cNvSpPr txBox="1"/>
          <p:nvPr/>
        </p:nvSpPr>
        <p:spPr>
          <a:xfrm>
            <a:off x="3902542" y="4707471"/>
            <a:ext cx="4905177" cy="684795"/>
          </a:xfrm>
          <a:prstGeom prst="rect">
            <a:avLst/>
          </a:prstGeom>
          <a:noFill/>
          <a:effectLst/>
        </p:spPr>
        <p:txBody>
          <a:bodyPr wrap="square" lIns="68573" tIns="34286" rIns="68573" bIns="34286" rtlCol="0">
            <a:spAutoFit/>
          </a:bodyPr>
          <a:lstStyle/>
          <a:p>
            <a:pPr algn="ctr" eaLnBrk="0" fontAlgn="base" hangingPunct="0">
              <a:spcBef>
                <a:spcPct val="0"/>
              </a:spcBef>
              <a:spcAft>
                <a:spcPct val="0"/>
              </a:spcAft>
              <a:buFont typeface="Arial" panose="020B0604020202020204" pitchFamily="34" charset="0"/>
              <a:buNone/>
            </a:pPr>
            <a:r>
              <a:rPr lang="zh-CN" altLang="en-US" sz="4000" b="1" dirty="0">
                <a:solidFill>
                  <a:schemeClr val="tx1">
                    <a:lumMod val="75000"/>
                    <a:lumOff val="25000"/>
                  </a:schemeClr>
                </a:solidFill>
                <a:cs typeface="+mn-ea"/>
                <a:sym typeface="+mn-lt"/>
              </a:rPr>
              <a:t>目录中的第一级标题</a:t>
            </a:r>
          </a:p>
        </p:txBody>
      </p:sp>
      <p:sp>
        <p:nvSpPr>
          <p:cNvPr id="4" name="矩形 3"/>
          <p:cNvSpPr/>
          <p:nvPr/>
        </p:nvSpPr>
        <p:spPr>
          <a:xfrm>
            <a:off x="3125647" y="4678795"/>
            <a:ext cx="828959" cy="777381"/>
          </a:xfrm>
          <a:prstGeom prst="rect">
            <a:avLst/>
          </a:prstGeom>
          <a:noFill/>
          <a:ln w="25400" cap="flat" cmpd="sng" algn="ctr">
            <a:noFill/>
            <a:prstDash val="solid"/>
          </a:ln>
          <a:effectLst/>
        </p:spPr>
        <p:txBody>
          <a:bodyPr lIns="68573" tIns="34286" rIns="68573" bIns="34286" spcCol="0" rtlCol="0" anchor="ctr"/>
          <a:lstStyle/>
          <a:p>
            <a:pPr marL="0" marR="0" lvl="0" indent="0" algn="ctr" defTabSz="91440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4400" b="1" i="0" u="none" strike="noStrike" kern="0" cap="none" spc="0" normalizeH="0" baseline="0" noProof="0" dirty="0">
                <a:ln>
                  <a:noFill/>
                </a:ln>
                <a:solidFill>
                  <a:srgbClr val="006039"/>
                </a:solidFill>
                <a:effectLst/>
                <a:uLnTx/>
                <a:uFillTx/>
                <a:cs typeface="+mn-ea"/>
                <a:sym typeface="+mn-lt"/>
              </a:rPr>
              <a:t>04</a:t>
            </a:r>
            <a:endParaRPr kumimoji="0" lang="zh-CN" altLang="en-US" sz="4400" b="1" i="0" u="none" strike="noStrike" kern="0" cap="none" spc="0" normalizeH="0" baseline="0" noProof="0" dirty="0">
              <a:ln>
                <a:noFill/>
              </a:ln>
              <a:solidFill>
                <a:srgbClr val="006039"/>
              </a:solidFill>
              <a:effectLst/>
              <a:uLnTx/>
              <a:uFillTx/>
              <a:cs typeface="+mn-ea"/>
              <a:sym typeface="+mn-lt"/>
            </a:endParaRPr>
          </a:p>
        </p:txBody>
      </p:sp>
    </p:spTree>
    <p:extLst>
      <p:ext uri="{BB962C8B-B14F-4D97-AF65-F5344CB8AC3E}">
        <p14:creationId xmlns:p14="http://schemas.microsoft.com/office/powerpoint/2010/main" val="2728468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95300" y="466456"/>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目录所包含的内容</a:t>
            </a:r>
            <a:endParaRPr kumimoji="0" lang="zh-CN" altLang="en-US" sz="2800" b="1" i="0" u="none" strike="noStrike" kern="0" cap="none" spc="0" normalizeH="0" baseline="0" noProof="0" dirty="0">
              <a:ln>
                <a:noFill/>
              </a:ln>
              <a:solidFill>
                <a:srgbClr val="006039"/>
              </a:solidFill>
              <a:effectLst/>
              <a:uLnTx/>
              <a:uFillTx/>
              <a:cs typeface="+mn-ea"/>
              <a:sym typeface="+mn-lt"/>
            </a:endParaRPr>
          </a:p>
        </p:txBody>
      </p:sp>
      <p:pic>
        <p:nvPicPr>
          <p:cNvPr id="29" name="图片 28">
            <a:extLst>
              <a:ext uri="{FF2B5EF4-FFF2-40B4-BE49-F238E27FC236}">
                <a16:creationId xmlns:a16="http://schemas.microsoft.com/office/drawing/2014/main" id="{7E7A299F-825D-78A1-23D2-08997BEE52DE}"/>
              </a:ext>
            </a:extLst>
          </p:cNvPr>
          <p:cNvPicPr>
            <a:picLocks noChangeAspect="1"/>
          </p:cNvPicPr>
          <p:nvPr>
            <p:custDataLst>
              <p:tags r:id="rId1"/>
            </p:custDataLst>
          </p:nvPr>
        </p:nvPicPr>
        <p:blipFill rotWithShape="1">
          <a:blip r:embed="rId16" cstate="print">
            <a:extLst>
              <a:ext uri="{28A0092B-C50C-407E-A947-70E740481C1C}">
                <a14:useLocalDpi xmlns:a14="http://schemas.microsoft.com/office/drawing/2010/main" val="0"/>
              </a:ext>
            </a:extLst>
          </a:blip>
          <a:srcRect l="6093" t="7" r="9968" b="7"/>
          <a:stretch/>
        </p:blipFill>
        <p:spPr>
          <a:xfrm>
            <a:off x="710754" y="1975102"/>
            <a:ext cx="4720347" cy="3749048"/>
          </a:xfrm>
          <a:custGeom>
            <a:avLst/>
            <a:gdLst>
              <a:gd name="connsiteX0" fmla="*/ 0 w 5232400"/>
              <a:gd name="connsiteY0" fmla="*/ 0 h 3488267"/>
              <a:gd name="connsiteX1" fmla="*/ 5232400 w 5232400"/>
              <a:gd name="connsiteY1" fmla="*/ 0 h 3488267"/>
              <a:gd name="connsiteX2" fmla="*/ 5232400 w 5232400"/>
              <a:gd name="connsiteY2" fmla="*/ 3488267 h 3488267"/>
              <a:gd name="connsiteX3" fmla="*/ 0 w 5232400"/>
              <a:gd name="connsiteY3" fmla="*/ 3488267 h 3488267"/>
            </a:gdLst>
            <a:ahLst/>
            <a:cxnLst>
              <a:cxn ang="0">
                <a:pos x="connsiteX0" y="connsiteY0"/>
              </a:cxn>
              <a:cxn ang="0">
                <a:pos x="connsiteX1" y="connsiteY1"/>
              </a:cxn>
              <a:cxn ang="0">
                <a:pos x="connsiteX2" y="connsiteY2"/>
              </a:cxn>
              <a:cxn ang="0">
                <a:pos x="connsiteX3" y="connsiteY3"/>
              </a:cxn>
            </a:cxnLst>
            <a:rect l="l" t="t" r="r" b="b"/>
            <a:pathLst>
              <a:path w="5232400" h="3488267">
                <a:moveTo>
                  <a:pt x="0" y="0"/>
                </a:moveTo>
                <a:lnTo>
                  <a:pt x="5232400" y="0"/>
                </a:lnTo>
                <a:lnTo>
                  <a:pt x="5232400" y="3488267"/>
                </a:lnTo>
                <a:lnTo>
                  <a:pt x="0" y="3488267"/>
                </a:lnTo>
                <a:close/>
              </a:path>
            </a:pathLst>
          </a:custGeom>
          <a:solidFill>
            <a:srgbClr val="FFFFFF"/>
          </a:solidFill>
          <a:ln>
            <a:noFill/>
          </a:ln>
          <a:effectLst>
            <a:outerShdw blurRad="152400" dist="139700" dir="5400000" sx="97000" sy="97000" algn="t" rotWithShape="0">
              <a:prstClr val="black">
                <a:alpha val="24000"/>
              </a:prstClr>
            </a:outerShdw>
          </a:effectLst>
        </p:spPr>
      </p:pic>
      <p:sp>
        <p:nvSpPr>
          <p:cNvPr id="30" name="矩形 29">
            <a:extLst>
              <a:ext uri="{FF2B5EF4-FFF2-40B4-BE49-F238E27FC236}">
                <a16:creationId xmlns:a16="http://schemas.microsoft.com/office/drawing/2014/main" id="{1EEA4052-20DA-F4A5-522A-921C84F74EE4}"/>
              </a:ext>
            </a:extLst>
          </p:cNvPr>
          <p:cNvSpPr/>
          <p:nvPr>
            <p:custDataLst>
              <p:tags r:id="rId2"/>
            </p:custDataLst>
          </p:nvPr>
        </p:nvSpPr>
        <p:spPr>
          <a:xfrm>
            <a:off x="5117295" y="1476947"/>
            <a:ext cx="6283176" cy="4914597"/>
          </a:xfrm>
          <a:prstGeom prst="rect">
            <a:avLst/>
          </a:prstGeom>
          <a:solidFill>
            <a:srgbClr val="FFFFFF"/>
          </a:solidFill>
          <a:ln w="12700" cap="flat" cmpd="sng" algn="ctr">
            <a:noFill/>
            <a:prstDash val="solid"/>
            <a:miter lim="800000"/>
          </a:ln>
          <a:effectLst>
            <a:outerShdw blurRad="152400" dist="139700" dir="5400000" sx="97000" sy="97000" algn="t" rotWithShape="0">
              <a:prstClr val="black">
                <a:alpha val="2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cs typeface="+mn-ea"/>
              <a:sym typeface="+mn-lt"/>
            </a:endParaRPr>
          </a:p>
        </p:txBody>
      </p:sp>
      <p:sp>
        <p:nvSpPr>
          <p:cNvPr id="31" name="椭圆 30">
            <a:extLst>
              <a:ext uri="{FF2B5EF4-FFF2-40B4-BE49-F238E27FC236}">
                <a16:creationId xmlns:a16="http://schemas.microsoft.com/office/drawing/2014/main" id="{71449BDD-E7C9-06F0-FBF5-1DA8F23AC943}"/>
              </a:ext>
            </a:extLst>
          </p:cNvPr>
          <p:cNvSpPr/>
          <p:nvPr>
            <p:custDataLst>
              <p:tags r:id="rId3"/>
            </p:custDataLst>
          </p:nvPr>
        </p:nvSpPr>
        <p:spPr>
          <a:xfrm>
            <a:off x="5627142" y="2003938"/>
            <a:ext cx="548159" cy="548159"/>
          </a:xfrm>
          <a:prstGeom prst="ellipse">
            <a:avLst/>
          </a:prstGeom>
          <a:solidFill>
            <a:srgbClr val="00603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0" i="0" u="none" strike="noStrike" kern="0" cap="none" spc="0" normalizeH="0" baseline="0" noProof="0" dirty="0">
                <a:ln>
                  <a:noFill/>
                </a:ln>
                <a:solidFill>
                  <a:srgbClr val="FFFFFF"/>
                </a:solidFill>
                <a:effectLst/>
                <a:uLnTx/>
                <a:uFillTx/>
                <a:cs typeface="+mn-ea"/>
                <a:sym typeface="+mn-lt"/>
              </a:rPr>
              <a:t>1</a:t>
            </a:r>
          </a:p>
        </p:txBody>
      </p:sp>
      <p:sp>
        <p:nvSpPr>
          <p:cNvPr id="32" name="文本框 31">
            <a:extLst>
              <a:ext uri="{FF2B5EF4-FFF2-40B4-BE49-F238E27FC236}">
                <a16:creationId xmlns:a16="http://schemas.microsoft.com/office/drawing/2014/main" id="{33346E38-44AA-136E-63FA-0A8F66FD87F0}"/>
              </a:ext>
            </a:extLst>
          </p:cNvPr>
          <p:cNvSpPr txBox="1"/>
          <p:nvPr/>
        </p:nvSpPr>
        <p:spPr>
          <a:xfrm>
            <a:off x="6337475" y="1963483"/>
            <a:ext cx="4443233" cy="400110"/>
          </a:xfrm>
          <a:prstGeom prst="rect">
            <a:avLst/>
          </a:prstGeom>
          <a:noFill/>
        </p:spPr>
        <p:txBody>
          <a:bodyPr wrap="square" rtlCol="0" anchor="ctr">
            <a:spAutoFit/>
          </a:bodyPr>
          <a:lstStyle/>
          <a:p>
            <a:r>
              <a:rPr lang="zh-CN" altLang="en-US" sz="2000" dirty="0">
                <a:solidFill>
                  <a:srgbClr val="000000"/>
                </a:solidFill>
                <a:cs typeface="+mn-ea"/>
                <a:sym typeface="+mn-lt"/>
              </a:rPr>
              <a:t>添加标题</a:t>
            </a:r>
          </a:p>
        </p:txBody>
      </p:sp>
      <p:sp>
        <p:nvSpPr>
          <p:cNvPr id="33" name="矩形 32">
            <a:extLst>
              <a:ext uri="{FF2B5EF4-FFF2-40B4-BE49-F238E27FC236}">
                <a16:creationId xmlns:a16="http://schemas.microsoft.com/office/drawing/2014/main" id="{27E6FE8C-0D3F-A55F-FCFE-158D3E8D9201}"/>
              </a:ext>
            </a:extLst>
          </p:cNvPr>
          <p:cNvSpPr/>
          <p:nvPr>
            <p:custDataLst>
              <p:tags r:id="rId4"/>
            </p:custDataLst>
          </p:nvPr>
        </p:nvSpPr>
        <p:spPr>
          <a:xfrm>
            <a:off x="5117295" y="1476947"/>
            <a:ext cx="6283176" cy="49145"/>
          </a:xfrm>
          <a:prstGeom prst="rect">
            <a:avLst/>
          </a:prstGeom>
          <a:solidFill>
            <a:srgbClr val="0060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cs typeface="+mn-ea"/>
              <a:sym typeface="+mn-lt"/>
            </a:endParaRPr>
          </a:p>
        </p:txBody>
      </p:sp>
      <p:sp>
        <p:nvSpPr>
          <p:cNvPr id="34" name="文本框 33">
            <a:extLst>
              <a:ext uri="{FF2B5EF4-FFF2-40B4-BE49-F238E27FC236}">
                <a16:creationId xmlns:a16="http://schemas.microsoft.com/office/drawing/2014/main" id="{A64A9586-F1DB-4119-852E-78B3ADA26F1A}"/>
              </a:ext>
            </a:extLst>
          </p:cNvPr>
          <p:cNvSpPr txBox="1"/>
          <p:nvPr>
            <p:custDataLst>
              <p:tags r:id="rId5"/>
            </p:custDataLst>
          </p:nvPr>
        </p:nvSpPr>
        <p:spPr>
          <a:xfrm>
            <a:off x="6337475" y="2257977"/>
            <a:ext cx="5062997" cy="377283"/>
          </a:xfrm>
          <a:prstGeom prst="rect">
            <a:avLst/>
          </a:prstGeom>
          <a:noFill/>
        </p:spPr>
        <p:txBody>
          <a:bodyPr wrap="square" rtlCol="0" anchor="ctr">
            <a:spAutoFit/>
          </a:bodyPr>
          <a:lstStyle/>
          <a:p>
            <a:pPr>
              <a:lnSpc>
                <a:spcPct val="150000"/>
              </a:lnSpc>
            </a:pPr>
            <a:r>
              <a:rPr lang="zh-CN" altLang="en-US" sz="1400" dirty="0">
                <a:solidFill>
                  <a:srgbClr val="000000">
                    <a:lumMod val="65000"/>
                    <a:lumOff val="35000"/>
                  </a:srgbClr>
                </a:solidFill>
                <a:cs typeface="+mn-ea"/>
                <a:sym typeface="+mn-lt"/>
              </a:rPr>
              <a:t>此处添加详细文本描述，建议与标题相关并符合整体语言风格</a:t>
            </a:r>
          </a:p>
        </p:txBody>
      </p:sp>
      <p:sp>
        <p:nvSpPr>
          <p:cNvPr id="35" name="椭圆 34">
            <a:extLst>
              <a:ext uri="{FF2B5EF4-FFF2-40B4-BE49-F238E27FC236}">
                <a16:creationId xmlns:a16="http://schemas.microsoft.com/office/drawing/2014/main" id="{58160AC5-8AF1-FBAE-EE4F-F8774E74CAA0}"/>
              </a:ext>
            </a:extLst>
          </p:cNvPr>
          <p:cNvSpPr/>
          <p:nvPr>
            <p:custDataLst>
              <p:tags r:id="rId6"/>
            </p:custDataLst>
          </p:nvPr>
        </p:nvSpPr>
        <p:spPr>
          <a:xfrm>
            <a:off x="5627142" y="3050272"/>
            <a:ext cx="548159" cy="548159"/>
          </a:xfrm>
          <a:prstGeom prst="ellipse">
            <a:avLst/>
          </a:prstGeom>
          <a:solidFill>
            <a:srgbClr val="DBBE89">
              <a:lumMod val="75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000" b="0" i="0" u="none" strike="noStrike" kern="0" cap="none" spc="0" normalizeH="0" baseline="0" noProof="0" dirty="0">
                <a:ln>
                  <a:noFill/>
                </a:ln>
                <a:solidFill>
                  <a:srgbClr val="FFFFFF"/>
                </a:solidFill>
                <a:effectLst/>
                <a:uLnTx/>
                <a:uFillTx/>
                <a:cs typeface="+mn-ea"/>
                <a:sym typeface="+mn-lt"/>
              </a:rPr>
              <a:t>2</a:t>
            </a:r>
          </a:p>
        </p:txBody>
      </p:sp>
      <p:sp>
        <p:nvSpPr>
          <p:cNvPr id="36" name="文本框 35">
            <a:extLst>
              <a:ext uri="{FF2B5EF4-FFF2-40B4-BE49-F238E27FC236}">
                <a16:creationId xmlns:a16="http://schemas.microsoft.com/office/drawing/2014/main" id="{F846A048-4EEA-3707-ED26-9A73AEC6BFF9}"/>
              </a:ext>
            </a:extLst>
          </p:cNvPr>
          <p:cNvSpPr txBox="1"/>
          <p:nvPr/>
        </p:nvSpPr>
        <p:spPr>
          <a:xfrm>
            <a:off x="6337475" y="3009620"/>
            <a:ext cx="4443233" cy="400110"/>
          </a:xfrm>
          <a:prstGeom prst="rect">
            <a:avLst/>
          </a:prstGeom>
          <a:noFill/>
        </p:spPr>
        <p:txBody>
          <a:bodyPr wrap="square" rtlCol="0" anchor="ctr">
            <a:spAutoFit/>
          </a:bodyPr>
          <a:lstStyle/>
          <a:p>
            <a:r>
              <a:rPr lang="zh-CN" altLang="en-US" sz="2000" dirty="0">
                <a:solidFill>
                  <a:srgbClr val="000000"/>
                </a:solidFill>
                <a:cs typeface="+mn-ea"/>
                <a:sym typeface="+mn-lt"/>
              </a:rPr>
              <a:t>添加标题</a:t>
            </a:r>
          </a:p>
        </p:txBody>
      </p:sp>
      <p:sp>
        <p:nvSpPr>
          <p:cNvPr id="37" name="文本框 36">
            <a:extLst>
              <a:ext uri="{FF2B5EF4-FFF2-40B4-BE49-F238E27FC236}">
                <a16:creationId xmlns:a16="http://schemas.microsoft.com/office/drawing/2014/main" id="{7226FC49-AF83-7776-223D-AC738B40BCC3}"/>
              </a:ext>
            </a:extLst>
          </p:cNvPr>
          <p:cNvSpPr txBox="1"/>
          <p:nvPr>
            <p:custDataLst>
              <p:tags r:id="rId7"/>
            </p:custDataLst>
          </p:nvPr>
        </p:nvSpPr>
        <p:spPr>
          <a:xfrm>
            <a:off x="6337474" y="3304307"/>
            <a:ext cx="5062997" cy="377283"/>
          </a:xfrm>
          <a:prstGeom prst="rect">
            <a:avLst/>
          </a:prstGeom>
          <a:noFill/>
        </p:spPr>
        <p:txBody>
          <a:bodyPr wrap="square" rtlCol="0" anchor="ctr">
            <a:spAutoFit/>
          </a:bodyPr>
          <a:lstStyle/>
          <a:p>
            <a:pPr>
              <a:lnSpc>
                <a:spcPct val="150000"/>
              </a:lnSpc>
            </a:pPr>
            <a:r>
              <a:rPr lang="zh-CN" altLang="en-US" sz="1400" dirty="0">
                <a:solidFill>
                  <a:srgbClr val="000000">
                    <a:lumMod val="65000"/>
                    <a:lumOff val="35000"/>
                  </a:srgbClr>
                </a:solidFill>
                <a:cs typeface="+mn-ea"/>
                <a:sym typeface="+mn-lt"/>
              </a:rPr>
              <a:t>此处添加详细文本描述，建议与标题相关并符合整体语言风格</a:t>
            </a:r>
          </a:p>
        </p:txBody>
      </p:sp>
      <p:sp>
        <p:nvSpPr>
          <p:cNvPr id="38" name="椭圆 37">
            <a:extLst>
              <a:ext uri="{FF2B5EF4-FFF2-40B4-BE49-F238E27FC236}">
                <a16:creationId xmlns:a16="http://schemas.microsoft.com/office/drawing/2014/main" id="{D03A3354-A621-27A9-9EC8-616A754D40FA}"/>
              </a:ext>
            </a:extLst>
          </p:cNvPr>
          <p:cNvSpPr/>
          <p:nvPr>
            <p:custDataLst>
              <p:tags r:id="rId8"/>
            </p:custDataLst>
          </p:nvPr>
        </p:nvSpPr>
        <p:spPr>
          <a:xfrm>
            <a:off x="5627142" y="4096605"/>
            <a:ext cx="548159" cy="548159"/>
          </a:xfrm>
          <a:prstGeom prst="ellipse">
            <a:avLst/>
          </a:prstGeom>
          <a:solidFill>
            <a:srgbClr val="006039"/>
          </a:solidFill>
          <a:ln w="38100" cap="flat" cmpd="sng" algn="ctr">
            <a:noFill/>
            <a:prstDash val="solid"/>
            <a:miter lim="800000"/>
          </a:ln>
          <a:effectLst/>
        </p:spPr>
        <p:txBody>
          <a:bodyPr rtlCol="0" anchor="ctr"/>
          <a:lstStyle/>
          <a:p>
            <a:pPr algn="ctr"/>
            <a:r>
              <a:rPr kumimoji="1" lang="en-US" altLang="zh-CN" sz="2000" kern="0" dirty="0">
                <a:solidFill>
                  <a:srgbClr val="FFFFFF"/>
                </a:solidFill>
                <a:cs typeface="+mn-ea"/>
                <a:sym typeface="+mn-lt"/>
              </a:rPr>
              <a:t>3</a:t>
            </a:r>
          </a:p>
        </p:txBody>
      </p:sp>
      <p:sp>
        <p:nvSpPr>
          <p:cNvPr id="39" name="文本框 38">
            <a:extLst>
              <a:ext uri="{FF2B5EF4-FFF2-40B4-BE49-F238E27FC236}">
                <a16:creationId xmlns:a16="http://schemas.microsoft.com/office/drawing/2014/main" id="{FEDD7342-63A1-D62A-27A6-14A6092DE0BE}"/>
              </a:ext>
            </a:extLst>
          </p:cNvPr>
          <p:cNvSpPr txBox="1"/>
          <p:nvPr/>
        </p:nvSpPr>
        <p:spPr>
          <a:xfrm>
            <a:off x="6337475" y="4055950"/>
            <a:ext cx="4443233" cy="400110"/>
          </a:xfrm>
          <a:prstGeom prst="rect">
            <a:avLst/>
          </a:prstGeom>
          <a:noFill/>
        </p:spPr>
        <p:txBody>
          <a:bodyPr wrap="square" rtlCol="0" anchor="ctr">
            <a:spAutoFit/>
          </a:bodyPr>
          <a:lstStyle/>
          <a:p>
            <a:r>
              <a:rPr lang="zh-CN" altLang="en-US" sz="2000" dirty="0">
                <a:solidFill>
                  <a:srgbClr val="000000"/>
                </a:solidFill>
                <a:cs typeface="+mn-ea"/>
                <a:sym typeface="+mn-lt"/>
              </a:rPr>
              <a:t>添加标题</a:t>
            </a:r>
          </a:p>
        </p:txBody>
      </p:sp>
      <p:sp>
        <p:nvSpPr>
          <p:cNvPr id="40" name="文本框 39">
            <a:extLst>
              <a:ext uri="{FF2B5EF4-FFF2-40B4-BE49-F238E27FC236}">
                <a16:creationId xmlns:a16="http://schemas.microsoft.com/office/drawing/2014/main" id="{41F19FA7-1D16-52BC-DF53-7E790CE0EB74}"/>
              </a:ext>
            </a:extLst>
          </p:cNvPr>
          <p:cNvSpPr txBox="1"/>
          <p:nvPr>
            <p:custDataLst>
              <p:tags r:id="rId9"/>
            </p:custDataLst>
          </p:nvPr>
        </p:nvSpPr>
        <p:spPr>
          <a:xfrm>
            <a:off x="6337474" y="4350645"/>
            <a:ext cx="5062997" cy="377283"/>
          </a:xfrm>
          <a:prstGeom prst="rect">
            <a:avLst/>
          </a:prstGeom>
          <a:noFill/>
        </p:spPr>
        <p:txBody>
          <a:bodyPr wrap="square" rtlCol="0" anchor="ctr">
            <a:spAutoFit/>
          </a:bodyPr>
          <a:lstStyle>
            <a:defPPr>
              <a:defRPr lang="zh-CN"/>
            </a:defPPr>
            <a:lvl1pPr>
              <a:lnSpc>
                <a:spcPct val="150000"/>
              </a:lnSpc>
              <a:defRPr sz="1400">
                <a:solidFill>
                  <a:srgbClr val="000000">
                    <a:lumMod val="65000"/>
                    <a:lumOff val="35000"/>
                  </a:srgbClr>
                </a:solidFill>
                <a:cs typeface="+mn-ea"/>
              </a:defRPr>
            </a:lvl1pPr>
          </a:lstStyle>
          <a:p>
            <a:r>
              <a:rPr lang="zh-CN" altLang="en-US" dirty="0">
                <a:sym typeface="+mn-lt"/>
              </a:rPr>
              <a:t>此处添加详细文本描述，建议与标题相关并符合整体语言风格</a:t>
            </a:r>
          </a:p>
        </p:txBody>
      </p:sp>
      <p:sp>
        <p:nvSpPr>
          <p:cNvPr id="41" name="椭圆 40">
            <a:extLst>
              <a:ext uri="{FF2B5EF4-FFF2-40B4-BE49-F238E27FC236}">
                <a16:creationId xmlns:a16="http://schemas.microsoft.com/office/drawing/2014/main" id="{0D68E9B6-5D30-498D-351F-BC36E7861FDB}"/>
              </a:ext>
            </a:extLst>
          </p:cNvPr>
          <p:cNvSpPr/>
          <p:nvPr>
            <p:custDataLst>
              <p:tags r:id="rId10"/>
            </p:custDataLst>
          </p:nvPr>
        </p:nvSpPr>
        <p:spPr>
          <a:xfrm>
            <a:off x="5627142" y="5142937"/>
            <a:ext cx="548159" cy="548159"/>
          </a:xfrm>
          <a:prstGeom prst="ellipse">
            <a:avLst/>
          </a:prstGeom>
          <a:solidFill>
            <a:srgbClr val="DBBE89">
              <a:lumMod val="75000"/>
            </a:srgbClr>
          </a:solidFill>
          <a:ln w="38100" cap="flat" cmpd="sng" algn="ctr">
            <a:noFill/>
            <a:prstDash val="solid"/>
            <a:miter lim="800000"/>
          </a:ln>
          <a:effectLst/>
        </p:spPr>
        <p:txBody>
          <a:bodyPr rtlCol="0" anchor="ctr"/>
          <a:lstStyle/>
          <a:p>
            <a:pPr algn="ctr"/>
            <a:r>
              <a:rPr kumimoji="1" lang="en-US" altLang="zh-CN" sz="2000" kern="0" dirty="0">
                <a:solidFill>
                  <a:srgbClr val="FFFFFF"/>
                </a:solidFill>
                <a:cs typeface="+mn-ea"/>
                <a:sym typeface="+mn-lt"/>
              </a:rPr>
              <a:t>4</a:t>
            </a:r>
          </a:p>
        </p:txBody>
      </p:sp>
      <p:sp>
        <p:nvSpPr>
          <p:cNvPr id="42" name="文本框 41">
            <a:extLst>
              <a:ext uri="{FF2B5EF4-FFF2-40B4-BE49-F238E27FC236}">
                <a16:creationId xmlns:a16="http://schemas.microsoft.com/office/drawing/2014/main" id="{BBCFA2D7-12B1-F8ED-6CD8-6057CCF1E634}"/>
              </a:ext>
            </a:extLst>
          </p:cNvPr>
          <p:cNvSpPr txBox="1"/>
          <p:nvPr/>
        </p:nvSpPr>
        <p:spPr>
          <a:xfrm>
            <a:off x="6337475" y="5102285"/>
            <a:ext cx="4443233" cy="400110"/>
          </a:xfrm>
          <a:prstGeom prst="rect">
            <a:avLst/>
          </a:prstGeom>
          <a:noFill/>
        </p:spPr>
        <p:txBody>
          <a:bodyPr wrap="square" rtlCol="0" anchor="ctr">
            <a:spAutoFit/>
          </a:bodyPr>
          <a:lstStyle/>
          <a:p>
            <a:r>
              <a:rPr lang="zh-CN" altLang="en-US" sz="2000" dirty="0">
                <a:solidFill>
                  <a:srgbClr val="000000"/>
                </a:solidFill>
                <a:cs typeface="+mn-ea"/>
                <a:sym typeface="+mn-lt"/>
              </a:rPr>
              <a:t>添加标题</a:t>
            </a:r>
          </a:p>
        </p:txBody>
      </p:sp>
      <p:sp>
        <p:nvSpPr>
          <p:cNvPr id="43" name="文本框 42">
            <a:extLst>
              <a:ext uri="{FF2B5EF4-FFF2-40B4-BE49-F238E27FC236}">
                <a16:creationId xmlns:a16="http://schemas.microsoft.com/office/drawing/2014/main" id="{75DAA0BD-1ACC-07CD-EBA4-D252AF70DF93}"/>
              </a:ext>
            </a:extLst>
          </p:cNvPr>
          <p:cNvSpPr txBox="1"/>
          <p:nvPr>
            <p:custDataLst>
              <p:tags r:id="rId11"/>
            </p:custDataLst>
          </p:nvPr>
        </p:nvSpPr>
        <p:spPr>
          <a:xfrm>
            <a:off x="6337474" y="5357117"/>
            <a:ext cx="5062997" cy="700000"/>
          </a:xfrm>
          <a:prstGeom prst="rect">
            <a:avLst/>
          </a:prstGeom>
          <a:noFill/>
        </p:spPr>
        <p:txBody>
          <a:bodyPr wrap="square" rtlCol="0" anchor="ctr">
            <a:spAutoFit/>
          </a:bodyPr>
          <a:lstStyle>
            <a:defPPr>
              <a:defRPr lang="zh-CN"/>
            </a:defPPr>
            <a:lvl1pPr>
              <a:lnSpc>
                <a:spcPct val="150000"/>
              </a:lnSpc>
              <a:defRPr sz="1400">
                <a:solidFill>
                  <a:srgbClr val="000000">
                    <a:lumMod val="65000"/>
                    <a:lumOff val="35000"/>
                  </a:srgbClr>
                </a:solidFill>
                <a:cs typeface="+mn-ea"/>
              </a:defRPr>
            </a:lvl1pPr>
          </a:lstStyle>
          <a:p>
            <a:r>
              <a:rPr lang="zh-CN" altLang="en-US" dirty="0">
                <a:sym typeface="+mn-lt"/>
              </a:rPr>
              <a:t>此处添加详细文本描述，建议与标题相关并符合整体语言风格</a:t>
            </a:r>
            <a:endParaRPr lang="en-US" altLang="zh-CN" dirty="0">
              <a:sym typeface="+mn-lt"/>
            </a:endParaRPr>
          </a:p>
          <a:p>
            <a:endParaRPr lang="en-US" altLang="zh-CN" dirty="0">
              <a:sym typeface="+mn-lt"/>
            </a:endParaRPr>
          </a:p>
        </p:txBody>
      </p:sp>
      <p:cxnSp>
        <p:nvCxnSpPr>
          <p:cNvPr id="44" name="直接连接符 43">
            <a:extLst>
              <a:ext uri="{FF2B5EF4-FFF2-40B4-BE49-F238E27FC236}">
                <a16:creationId xmlns:a16="http://schemas.microsoft.com/office/drawing/2014/main" id="{6ECE006B-F7C1-1DC4-B9E6-98B66D4B6D62}"/>
              </a:ext>
            </a:extLst>
          </p:cNvPr>
          <p:cNvCxnSpPr/>
          <p:nvPr>
            <p:custDataLst>
              <p:tags r:id="rId12"/>
            </p:custDataLst>
          </p:nvPr>
        </p:nvCxnSpPr>
        <p:spPr>
          <a:xfrm>
            <a:off x="5627142" y="2801184"/>
            <a:ext cx="5305760" cy="0"/>
          </a:xfrm>
          <a:prstGeom prst="line">
            <a:avLst/>
          </a:prstGeom>
          <a:noFill/>
          <a:ln w="6350" cap="flat" cmpd="sng" algn="ctr">
            <a:solidFill>
              <a:srgbClr val="FFFFFF">
                <a:lumMod val="85000"/>
              </a:srgbClr>
            </a:solidFill>
            <a:prstDash val="solid"/>
            <a:miter lim="800000"/>
          </a:ln>
          <a:effectLst/>
        </p:spPr>
      </p:cxnSp>
      <p:cxnSp>
        <p:nvCxnSpPr>
          <p:cNvPr id="45" name="直接连接符 44">
            <a:extLst>
              <a:ext uri="{FF2B5EF4-FFF2-40B4-BE49-F238E27FC236}">
                <a16:creationId xmlns:a16="http://schemas.microsoft.com/office/drawing/2014/main" id="{D735BAC1-923A-A934-A902-EFA0DD3F69CD}"/>
              </a:ext>
            </a:extLst>
          </p:cNvPr>
          <p:cNvCxnSpPr/>
          <p:nvPr>
            <p:custDataLst>
              <p:tags r:id="rId13"/>
            </p:custDataLst>
          </p:nvPr>
        </p:nvCxnSpPr>
        <p:spPr>
          <a:xfrm>
            <a:off x="5627142" y="3847517"/>
            <a:ext cx="5305760" cy="0"/>
          </a:xfrm>
          <a:prstGeom prst="line">
            <a:avLst/>
          </a:prstGeom>
          <a:noFill/>
          <a:ln w="6350" cap="flat" cmpd="sng" algn="ctr">
            <a:solidFill>
              <a:srgbClr val="FFFFFF">
                <a:lumMod val="85000"/>
              </a:srgbClr>
            </a:solidFill>
            <a:prstDash val="solid"/>
            <a:miter lim="800000"/>
          </a:ln>
          <a:effectLst/>
        </p:spPr>
      </p:cxnSp>
      <p:cxnSp>
        <p:nvCxnSpPr>
          <p:cNvPr id="46" name="直接连接符 45">
            <a:extLst>
              <a:ext uri="{FF2B5EF4-FFF2-40B4-BE49-F238E27FC236}">
                <a16:creationId xmlns:a16="http://schemas.microsoft.com/office/drawing/2014/main" id="{B105ECD1-D76F-4300-9F5F-4D05AFDD2B16}"/>
              </a:ext>
            </a:extLst>
          </p:cNvPr>
          <p:cNvCxnSpPr/>
          <p:nvPr>
            <p:custDataLst>
              <p:tags r:id="rId14"/>
            </p:custDataLst>
          </p:nvPr>
        </p:nvCxnSpPr>
        <p:spPr>
          <a:xfrm>
            <a:off x="5627142" y="4893850"/>
            <a:ext cx="5305760" cy="0"/>
          </a:xfrm>
          <a:prstGeom prst="line">
            <a:avLst/>
          </a:prstGeom>
          <a:noFill/>
          <a:ln w="6350" cap="flat" cmpd="sng" algn="ctr">
            <a:solidFill>
              <a:srgbClr val="FFFFFF">
                <a:lumMod val="85000"/>
              </a:srgbClr>
            </a:solidFill>
            <a:prstDash val="solid"/>
            <a:miter lim="800000"/>
          </a:ln>
          <a:effectLst/>
        </p:spPr>
      </p:cxnSp>
    </p:spTree>
    <p:extLst>
      <p:ext uri="{BB962C8B-B14F-4D97-AF65-F5344CB8AC3E}">
        <p14:creationId xmlns:p14="http://schemas.microsoft.com/office/powerpoint/2010/main" val="392680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95300" y="466456"/>
            <a:ext cx="3167370"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800" b="1" kern="0" dirty="0">
                <a:solidFill>
                  <a:srgbClr val="006039"/>
                </a:solidFill>
                <a:cs typeface="+mn-ea"/>
                <a:sym typeface="+mn-lt"/>
              </a:rPr>
              <a:t>目录所包含的内容</a:t>
            </a:r>
            <a:endParaRPr kumimoji="0" lang="zh-CN" altLang="en-US" sz="2800" b="1" i="0" u="none" strike="noStrike" kern="0" cap="none" spc="0" normalizeH="0" baseline="0" noProof="0" dirty="0">
              <a:ln>
                <a:noFill/>
              </a:ln>
              <a:solidFill>
                <a:srgbClr val="006039"/>
              </a:solidFill>
              <a:effectLst/>
              <a:uLnTx/>
              <a:uFillTx/>
              <a:cs typeface="+mn-ea"/>
              <a:sym typeface="+mn-lt"/>
            </a:endParaRPr>
          </a:p>
        </p:txBody>
      </p:sp>
      <p:grpSp>
        <p:nvGrpSpPr>
          <p:cNvPr id="2" name="组合 1">
            <a:extLst>
              <a:ext uri="{FF2B5EF4-FFF2-40B4-BE49-F238E27FC236}">
                <a16:creationId xmlns:a16="http://schemas.microsoft.com/office/drawing/2014/main" id="{FC1EA3D3-3EEE-2537-6339-EE048375A7BA}"/>
              </a:ext>
            </a:extLst>
          </p:cNvPr>
          <p:cNvGrpSpPr/>
          <p:nvPr/>
        </p:nvGrpSpPr>
        <p:grpSpPr>
          <a:xfrm>
            <a:off x="700909" y="2564257"/>
            <a:ext cx="2439685" cy="2863566"/>
            <a:chOff x="1136315" y="2877934"/>
            <a:chExt cx="2423696" cy="2844800"/>
          </a:xfrm>
        </p:grpSpPr>
        <p:sp>
          <p:nvSpPr>
            <p:cNvPr id="3" name="矩形: 圆角 12">
              <a:extLst>
                <a:ext uri="{FF2B5EF4-FFF2-40B4-BE49-F238E27FC236}">
                  <a16:creationId xmlns:a16="http://schemas.microsoft.com/office/drawing/2014/main" id="{CFD2FDD2-EA4D-C977-9A60-14E9D3ED7D5C}"/>
                </a:ext>
              </a:extLst>
            </p:cNvPr>
            <p:cNvSpPr/>
            <p:nvPr>
              <p:custDataLst>
                <p:tags r:id="rId14"/>
              </p:custDataLst>
            </p:nvPr>
          </p:nvSpPr>
          <p:spPr>
            <a:xfrm>
              <a:off x="1136315" y="2877934"/>
              <a:ext cx="2423696" cy="2844800"/>
            </a:xfrm>
            <a:prstGeom prst="roundRect">
              <a:avLst>
                <a:gd name="adj" fmla="val 8283"/>
              </a:avLst>
            </a:prstGeom>
            <a:solidFill>
              <a:srgbClr val="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cs typeface="+mn-ea"/>
                <a:sym typeface="+mn-lt"/>
              </a:endParaRPr>
            </a:p>
          </p:txBody>
        </p:sp>
        <p:grpSp>
          <p:nvGrpSpPr>
            <p:cNvPr id="4" name="组合 3">
              <a:extLst>
                <a:ext uri="{FF2B5EF4-FFF2-40B4-BE49-F238E27FC236}">
                  <a16:creationId xmlns:a16="http://schemas.microsoft.com/office/drawing/2014/main" id="{3A665E30-D94F-7EFB-D6B2-2A39B9C1E77E}"/>
                </a:ext>
              </a:extLst>
            </p:cNvPr>
            <p:cNvGrpSpPr/>
            <p:nvPr/>
          </p:nvGrpSpPr>
          <p:grpSpPr>
            <a:xfrm>
              <a:off x="1318481" y="3215576"/>
              <a:ext cx="2080980" cy="1821980"/>
              <a:chOff x="1318481" y="3225275"/>
              <a:chExt cx="2080980" cy="1821980"/>
            </a:xfrm>
          </p:grpSpPr>
          <p:sp>
            <p:nvSpPr>
              <p:cNvPr id="9" name="文本框 8">
                <a:extLst>
                  <a:ext uri="{FF2B5EF4-FFF2-40B4-BE49-F238E27FC236}">
                    <a16:creationId xmlns:a16="http://schemas.microsoft.com/office/drawing/2014/main" id="{F8EEC6EF-DE52-16E0-A8F3-9E30C75A0E84}"/>
                  </a:ext>
                </a:extLst>
              </p:cNvPr>
              <p:cNvSpPr txBox="1"/>
              <p:nvPr>
                <p:custDataLst>
                  <p:tags r:id="rId16"/>
                </p:custDataLst>
              </p:nvPr>
            </p:nvSpPr>
            <p:spPr>
              <a:xfrm>
                <a:off x="1318481" y="3709302"/>
                <a:ext cx="2080980" cy="1337953"/>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400" normalizeH="0" baseline="0" noProof="0" dirty="0">
                    <a:ln>
                      <a:noFill/>
                    </a:ln>
                    <a:solidFill>
                      <a:srgbClr val="000000"/>
                    </a:solidFill>
                    <a:effectLst/>
                    <a:uLnTx/>
                    <a:uFillTx/>
                    <a:cs typeface="+mn-ea"/>
                    <a:sym typeface="+mn-lt"/>
                  </a:rPr>
                  <a:t>单击此处添加标题内容，内容要与标题相符，注意字体大小及文本匹配度。</a:t>
                </a:r>
              </a:p>
            </p:txBody>
          </p:sp>
          <p:sp>
            <p:nvSpPr>
              <p:cNvPr id="10" name="文本框 9">
                <a:extLst>
                  <a:ext uri="{FF2B5EF4-FFF2-40B4-BE49-F238E27FC236}">
                    <a16:creationId xmlns:a16="http://schemas.microsoft.com/office/drawing/2014/main" id="{54D40E8E-493A-6281-8AED-3C53A3F9C61C}"/>
                  </a:ext>
                </a:extLst>
              </p:cNvPr>
              <p:cNvSpPr txBox="1"/>
              <p:nvPr>
                <p:custDataLst>
                  <p:tags r:id="rId17"/>
                </p:custDataLst>
              </p:nvPr>
            </p:nvSpPr>
            <p:spPr>
              <a:xfrm>
                <a:off x="1455820" y="3225275"/>
                <a:ext cx="1784684" cy="45864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cs typeface="+mn-ea"/>
                    <a:sym typeface="+mn-lt"/>
                  </a:rPr>
                  <a:t>添加标题</a:t>
                </a:r>
              </a:p>
            </p:txBody>
          </p:sp>
        </p:grpSp>
        <p:sp>
          <p:nvSpPr>
            <p:cNvPr id="6" name="矩形: 圆角 15">
              <a:extLst>
                <a:ext uri="{FF2B5EF4-FFF2-40B4-BE49-F238E27FC236}">
                  <a16:creationId xmlns:a16="http://schemas.microsoft.com/office/drawing/2014/main" id="{D6214EB2-0D20-567B-7B61-04B1EA19B3F3}"/>
                </a:ext>
              </a:extLst>
            </p:cNvPr>
            <p:cNvSpPr/>
            <p:nvPr>
              <p:custDataLst>
                <p:tags r:id="rId15"/>
              </p:custDataLst>
            </p:nvPr>
          </p:nvSpPr>
          <p:spPr>
            <a:xfrm>
              <a:off x="1136315" y="5394960"/>
              <a:ext cx="2423696" cy="327774"/>
            </a:xfrm>
            <a:prstGeom prst="roundRect">
              <a:avLst>
                <a:gd name="adj" fmla="val 40701"/>
              </a:avLst>
            </a:prstGeom>
            <a:solidFill>
              <a:srgbClr val="DBBE89">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cs typeface="+mn-ea"/>
                <a:sym typeface="+mn-lt"/>
              </a:endParaRPr>
            </a:p>
          </p:txBody>
        </p:sp>
      </p:grpSp>
      <p:grpSp>
        <p:nvGrpSpPr>
          <p:cNvPr id="11" name="组合 10">
            <a:extLst>
              <a:ext uri="{FF2B5EF4-FFF2-40B4-BE49-F238E27FC236}">
                <a16:creationId xmlns:a16="http://schemas.microsoft.com/office/drawing/2014/main" id="{023E1711-AEDA-57C4-2963-DA76018CF84B}"/>
              </a:ext>
            </a:extLst>
          </p:cNvPr>
          <p:cNvGrpSpPr/>
          <p:nvPr/>
        </p:nvGrpSpPr>
        <p:grpSpPr>
          <a:xfrm>
            <a:off x="3479026" y="2564257"/>
            <a:ext cx="2445068" cy="2863566"/>
            <a:chOff x="3896226" y="2877934"/>
            <a:chExt cx="2429043" cy="2844800"/>
          </a:xfrm>
        </p:grpSpPr>
        <p:sp>
          <p:nvSpPr>
            <p:cNvPr id="12" name="矩形: 圆角 20">
              <a:extLst>
                <a:ext uri="{FF2B5EF4-FFF2-40B4-BE49-F238E27FC236}">
                  <a16:creationId xmlns:a16="http://schemas.microsoft.com/office/drawing/2014/main" id="{14385909-B357-74C1-BA00-C43ECDAA0BE1}"/>
                </a:ext>
              </a:extLst>
            </p:cNvPr>
            <p:cNvSpPr/>
            <p:nvPr>
              <p:custDataLst>
                <p:tags r:id="rId11"/>
              </p:custDataLst>
            </p:nvPr>
          </p:nvSpPr>
          <p:spPr>
            <a:xfrm>
              <a:off x="3901573" y="2877934"/>
              <a:ext cx="2423696" cy="2844800"/>
            </a:xfrm>
            <a:prstGeom prst="roundRect">
              <a:avLst>
                <a:gd name="adj" fmla="val 8283"/>
              </a:avLst>
            </a:prstGeom>
            <a:solidFill>
              <a:srgbClr val="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cs typeface="+mn-ea"/>
                <a:sym typeface="+mn-lt"/>
              </a:endParaRPr>
            </a:p>
          </p:txBody>
        </p:sp>
        <p:sp>
          <p:nvSpPr>
            <p:cNvPr id="17" name="矩形: 圆角 25">
              <a:extLst>
                <a:ext uri="{FF2B5EF4-FFF2-40B4-BE49-F238E27FC236}">
                  <a16:creationId xmlns:a16="http://schemas.microsoft.com/office/drawing/2014/main" id="{4EBDBA58-5D2C-0DFB-E0DB-2460FF9BDFF7}"/>
                </a:ext>
              </a:extLst>
            </p:cNvPr>
            <p:cNvSpPr/>
            <p:nvPr>
              <p:custDataLst>
                <p:tags r:id="rId12"/>
              </p:custDataLst>
            </p:nvPr>
          </p:nvSpPr>
          <p:spPr>
            <a:xfrm>
              <a:off x="3896226" y="5394960"/>
              <a:ext cx="2423696" cy="327774"/>
            </a:xfrm>
            <a:prstGeom prst="roundRect">
              <a:avLst>
                <a:gd name="adj" fmla="val 40701"/>
              </a:avLst>
            </a:prstGeom>
            <a:solidFill>
              <a:srgbClr val="DBBE89">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cs typeface="+mn-ea"/>
                <a:sym typeface="+mn-lt"/>
              </a:endParaRPr>
            </a:p>
          </p:txBody>
        </p:sp>
        <p:sp>
          <p:nvSpPr>
            <p:cNvPr id="16" name="文本框 15">
              <a:extLst>
                <a:ext uri="{FF2B5EF4-FFF2-40B4-BE49-F238E27FC236}">
                  <a16:creationId xmlns:a16="http://schemas.microsoft.com/office/drawing/2014/main" id="{9835274C-5F5F-A50B-8836-DACEDB4A282F}"/>
                </a:ext>
              </a:extLst>
            </p:cNvPr>
            <p:cNvSpPr txBox="1"/>
            <p:nvPr>
              <p:custDataLst>
                <p:tags r:id="rId13"/>
              </p:custDataLst>
            </p:nvPr>
          </p:nvSpPr>
          <p:spPr>
            <a:xfrm>
              <a:off x="4231772" y="3215576"/>
              <a:ext cx="1784685" cy="45864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cs typeface="+mn-ea"/>
                  <a:sym typeface="+mn-lt"/>
                </a:rPr>
                <a:t>添加标题</a:t>
              </a:r>
            </a:p>
          </p:txBody>
        </p:sp>
      </p:grpSp>
      <p:grpSp>
        <p:nvGrpSpPr>
          <p:cNvPr id="19" name="组合 18">
            <a:extLst>
              <a:ext uri="{FF2B5EF4-FFF2-40B4-BE49-F238E27FC236}">
                <a16:creationId xmlns:a16="http://schemas.microsoft.com/office/drawing/2014/main" id="{915DF116-53EF-E3C3-8799-1588FF8F4008}"/>
              </a:ext>
            </a:extLst>
          </p:cNvPr>
          <p:cNvGrpSpPr/>
          <p:nvPr/>
        </p:nvGrpSpPr>
        <p:grpSpPr>
          <a:xfrm>
            <a:off x="6267910" y="1503203"/>
            <a:ext cx="2439685" cy="3924620"/>
            <a:chOff x="6666831" y="1823834"/>
            <a:chExt cx="2423696" cy="3898900"/>
          </a:xfrm>
        </p:grpSpPr>
        <p:sp>
          <p:nvSpPr>
            <p:cNvPr id="20" name="矩形: 圆角 28">
              <a:extLst>
                <a:ext uri="{FF2B5EF4-FFF2-40B4-BE49-F238E27FC236}">
                  <a16:creationId xmlns:a16="http://schemas.microsoft.com/office/drawing/2014/main" id="{11B73AA2-E703-7B4D-7C2C-EA3122BF502B}"/>
                </a:ext>
              </a:extLst>
            </p:cNvPr>
            <p:cNvSpPr/>
            <p:nvPr>
              <p:custDataLst>
                <p:tags r:id="rId7"/>
              </p:custDataLst>
            </p:nvPr>
          </p:nvSpPr>
          <p:spPr>
            <a:xfrm>
              <a:off x="6666831" y="1823834"/>
              <a:ext cx="2423696" cy="3898900"/>
            </a:xfrm>
            <a:prstGeom prst="roundRect">
              <a:avLst>
                <a:gd name="adj" fmla="val 8283"/>
              </a:avLst>
            </a:prstGeom>
            <a:solidFill>
              <a:srgbClr val="EEF4F1"/>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cs typeface="+mn-ea"/>
                <a:sym typeface="+mn-lt"/>
              </a:endParaRPr>
            </a:p>
          </p:txBody>
        </p:sp>
        <p:sp>
          <p:nvSpPr>
            <p:cNvPr id="26" name="矩形: 圆角 34">
              <a:extLst>
                <a:ext uri="{FF2B5EF4-FFF2-40B4-BE49-F238E27FC236}">
                  <a16:creationId xmlns:a16="http://schemas.microsoft.com/office/drawing/2014/main" id="{8615F63F-2455-7692-0989-F25DA0ECF686}"/>
                </a:ext>
              </a:extLst>
            </p:cNvPr>
            <p:cNvSpPr/>
            <p:nvPr>
              <p:custDataLst>
                <p:tags r:id="rId8"/>
              </p:custDataLst>
            </p:nvPr>
          </p:nvSpPr>
          <p:spPr>
            <a:xfrm>
              <a:off x="6666831" y="5394960"/>
              <a:ext cx="2423696" cy="327774"/>
            </a:xfrm>
            <a:prstGeom prst="roundRect">
              <a:avLst>
                <a:gd name="adj" fmla="val 40701"/>
              </a:avLst>
            </a:prstGeom>
            <a:solidFill>
              <a:srgbClr val="00603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srgbClr val="FFFFFF"/>
                </a:solidFill>
                <a:effectLst/>
                <a:uLnTx/>
                <a:uFillTx/>
                <a:cs typeface="+mn-ea"/>
                <a:sym typeface="+mn-lt"/>
              </a:endParaRPr>
            </a:p>
          </p:txBody>
        </p:sp>
        <p:grpSp>
          <p:nvGrpSpPr>
            <p:cNvPr id="22" name="组合 21">
              <a:extLst>
                <a:ext uri="{FF2B5EF4-FFF2-40B4-BE49-F238E27FC236}">
                  <a16:creationId xmlns:a16="http://schemas.microsoft.com/office/drawing/2014/main" id="{3F0F7A87-CFEA-66C1-809A-CEDE7F46EA79}"/>
                </a:ext>
              </a:extLst>
            </p:cNvPr>
            <p:cNvGrpSpPr/>
            <p:nvPr/>
          </p:nvGrpSpPr>
          <p:grpSpPr>
            <a:xfrm>
              <a:off x="6979317" y="2164479"/>
              <a:ext cx="1813758" cy="1241587"/>
              <a:chOff x="1426746" y="2442328"/>
              <a:chExt cx="1813758" cy="1241587"/>
            </a:xfrm>
          </p:grpSpPr>
          <p:sp>
            <p:nvSpPr>
              <p:cNvPr id="24" name="文本框 23">
                <a:extLst>
                  <a:ext uri="{FF2B5EF4-FFF2-40B4-BE49-F238E27FC236}">
                    <a16:creationId xmlns:a16="http://schemas.microsoft.com/office/drawing/2014/main" id="{3373045B-2E77-DA4C-F952-F2ED1BD8C411}"/>
                  </a:ext>
                </a:extLst>
              </p:cNvPr>
              <p:cNvSpPr txBox="1"/>
              <p:nvPr>
                <p:custDataLst>
                  <p:tags r:id="rId9"/>
                </p:custDataLst>
              </p:nvPr>
            </p:nvSpPr>
            <p:spPr>
              <a:xfrm>
                <a:off x="1455820" y="3225275"/>
                <a:ext cx="1784684" cy="45864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cs typeface="+mn-ea"/>
                    <a:sym typeface="+mn-lt"/>
                  </a:rPr>
                  <a:t>添加标题</a:t>
                </a:r>
              </a:p>
            </p:txBody>
          </p:sp>
          <p:sp>
            <p:nvSpPr>
              <p:cNvPr id="25" name="文本框 24">
                <a:extLst>
                  <a:ext uri="{FF2B5EF4-FFF2-40B4-BE49-F238E27FC236}">
                    <a16:creationId xmlns:a16="http://schemas.microsoft.com/office/drawing/2014/main" id="{D887040D-BACC-D3D4-5AB9-490B47DE0484}"/>
                  </a:ext>
                </a:extLst>
              </p:cNvPr>
              <p:cNvSpPr txBox="1"/>
              <p:nvPr>
                <p:custDataLst>
                  <p:tags r:id="rId10"/>
                </p:custDataLst>
              </p:nvPr>
            </p:nvSpPr>
            <p:spPr>
              <a:xfrm>
                <a:off x="1426746" y="2442328"/>
                <a:ext cx="1784684" cy="58094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200" b="0" i="1" u="none" strike="noStrike" kern="0" cap="none" spc="0" normalizeH="0" baseline="0" noProof="0" dirty="0">
                    <a:ln>
                      <a:noFill/>
                    </a:ln>
                    <a:solidFill>
                      <a:srgbClr val="000000"/>
                    </a:solidFill>
                    <a:effectLst/>
                    <a:uLnTx/>
                    <a:uFillTx/>
                    <a:cs typeface="+mn-ea"/>
                    <a:sym typeface="+mn-lt"/>
                  </a:rPr>
                  <a:t>40%</a:t>
                </a:r>
              </a:p>
            </p:txBody>
          </p:sp>
        </p:grpSp>
      </p:grpSp>
      <p:grpSp>
        <p:nvGrpSpPr>
          <p:cNvPr id="28" name="组合 27">
            <a:extLst>
              <a:ext uri="{FF2B5EF4-FFF2-40B4-BE49-F238E27FC236}">
                <a16:creationId xmlns:a16="http://schemas.microsoft.com/office/drawing/2014/main" id="{3D9A60EB-8E0F-97E3-0EDE-6E56B5EF448D}"/>
              </a:ext>
            </a:extLst>
          </p:cNvPr>
          <p:cNvGrpSpPr/>
          <p:nvPr/>
        </p:nvGrpSpPr>
        <p:grpSpPr>
          <a:xfrm>
            <a:off x="9051406" y="2564257"/>
            <a:ext cx="2439685" cy="2863566"/>
            <a:chOff x="9432088" y="2877934"/>
            <a:chExt cx="2423696" cy="2844800"/>
          </a:xfrm>
        </p:grpSpPr>
        <p:sp>
          <p:nvSpPr>
            <p:cNvPr id="47" name="矩形: 圆角 37">
              <a:extLst>
                <a:ext uri="{FF2B5EF4-FFF2-40B4-BE49-F238E27FC236}">
                  <a16:creationId xmlns:a16="http://schemas.microsoft.com/office/drawing/2014/main" id="{72332ED7-C7FD-F13A-0680-DDD12878835C}"/>
                </a:ext>
              </a:extLst>
            </p:cNvPr>
            <p:cNvSpPr/>
            <p:nvPr>
              <p:custDataLst>
                <p:tags r:id="rId4"/>
              </p:custDataLst>
            </p:nvPr>
          </p:nvSpPr>
          <p:spPr>
            <a:xfrm>
              <a:off x="9432088" y="2877934"/>
              <a:ext cx="2423696" cy="2844800"/>
            </a:xfrm>
            <a:prstGeom prst="roundRect">
              <a:avLst>
                <a:gd name="adj" fmla="val 8283"/>
              </a:avLst>
            </a:prstGeom>
            <a:solidFill>
              <a:srgbClr val="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cs typeface="+mn-ea"/>
                <a:sym typeface="+mn-lt"/>
              </a:endParaRPr>
            </a:p>
          </p:txBody>
        </p:sp>
        <p:sp>
          <p:nvSpPr>
            <p:cNvPr id="52" name="矩形: 圆角 42">
              <a:extLst>
                <a:ext uri="{FF2B5EF4-FFF2-40B4-BE49-F238E27FC236}">
                  <a16:creationId xmlns:a16="http://schemas.microsoft.com/office/drawing/2014/main" id="{EBB3A46B-D82E-C9B6-493B-271BFB441E22}"/>
                </a:ext>
              </a:extLst>
            </p:cNvPr>
            <p:cNvSpPr/>
            <p:nvPr>
              <p:custDataLst>
                <p:tags r:id="rId5"/>
              </p:custDataLst>
            </p:nvPr>
          </p:nvSpPr>
          <p:spPr>
            <a:xfrm>
              <a:off x="9432088" y="5394960"/>
              <a:ext cx="2423696" cy="327774"/>
            </a:xfrm>
            <a:prstGeom prst="roundRect">
              <a:avLst>
                <a:gd name="adj" fmla="val 40701"/>
              </a:avLst>
            </a:prstGeom>
            <a:solidFill>
              <a:srgbClr val="DBBE89">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000000"/>
                </a:solidFill>
                <a:effectLst/>
                <a:uLnTx/>
                <a:uFillTx/>
                <a:cs typeface="+mn-ea"/>
                <a:sym typeface="+mn-lt"/>
              </a:endParaRPr>
            </a:p>
          </p:txBody>
        </p:sp>
        <p:sp>
          <p:nvSpPr>
            <p:cNvPr id="51" name="文本框 50">
              <a:extLst>
                <a:ext uri="{FF2B5EF4-FFF2-40B4-BE49-F238E27FC236}">
                  <a16:creationId xmlns:a16="http://schemas.microsoft.com/office/drawing/2014/main" id="{2DE2BCB2-FC5C-40CC-BA0A-4CD9C0D254E6}"/>
                </a:ext>
              </a:extLst>
            </p:cNvPr>
            <p:cNvSpPr txBox="1"/>
            <p:nvPr>
              <p:custDataLst>
                <p:tags r:id="rId6"/>
              </p:custDataLst>
            </p:nvPr>
          </p:nvSpPr>
          <p:spPr>
            <a:xfrm>
              <a:off x="9756940" y="3192567"/>
              <a:ext cx="1784684" cy="45864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000000"/>
                  </a:solidFill>
                  <a:effectLst/>
                  <a:uLnTx/>
                  <a:uFillTx/>
                  <a:cs typeface="+mn-ea"/>
                  <a:sym typeface="+mn-lt"/>
                </a:rPr>
                <a:t>添加标题</a:t>
              </a:r>
            </a:p>
          </p:txBody>
        </p:sp>
      </p:grpSp>
      <p:sp>
        <p:nvSpPr>
          <p:cNvPr id="55" name="文本框 54">
            <a:extLst>
              <a:ext uri="{FF2B5EF4-FFF2-40B4-BE49-F238E27FC236}">
                <a16:creationId xmlns:a16="http://schemas.microsoft.com/office/drawing/2014/main" id="{58FEB9BF-6134-2C5C-C0C3-5CDD5417CFCF}"/>
              </a:ext>
            </a:extLst>
          </p:cNvPr>
          <p:cNvSpPr txBox="1"/>
          <p:nvPr>
            <p:custDataLst>
              <p:tags r:id="rId1"/>
            </p:custDataLst>
          </p:nvPr>
        </p:nvSpPr>
        <p:spPr>
          <a:xfrm>
            <a:off x="3638143" y="3421530"/>
            <a:ext cx="2094708" cy="1346779"/>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400" normalizeH="0" baseline="0" noProof="0" dirty="0">
                <a:ln>
                  <a:noFill/>
                </a:ln>
                <a:solidFill>
                  <a:srgbClr val="000000"/>
                </a:solidFill>
                <a:effectLst/>
                <a:uLnTx/>
                <a:uFillTx/>
                <a:cs typeface="+mn-ea"/>
                <a:sym typeface="+mn-lt"/>
              </a:rPr>
              <a:t>单击此处添加标题内容，内容要与标题相符，注意字体大小及文本匹配度。</a:t>
            </a:r>
          </a:p>
        </p:txBody>
      </p:sp>
      <p:sp>
        <p:nvSpPr>
          <p:cNvPr id="56" name="文本框 55">
            <a:extLst>
              <a:ext uri="{FF2B5EF4-FFF2-40B4-BE49-F238E27FC236}">
                <a16:creationId xmlns:a16="http://schemas.microsoft.com/office/drawing/2014/main" id="{47AB78B1-08E2-05FA-4F3A-D9E39B0DBB16}"/>
              </a:ext>
            </a:extLst>
          </p:cNvPr>
          <p:cNvSpPr txBox="1"/>
          <p:nvPr>
            <p:custDataLst>
              <p:tags r:id="rId2"/>
            </p:custDataLst>
          </p:nvPr>
        </p:nvSpPr>
        <p:spPr>
          <a:xfrm>
            <a:off x="6582457" y="3134958"/>
            <a:ext cx="2094708" cy="1346779"/>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400" normalizeH="0" baseline="0" noProof="0" dirty="0">
                <a:ln>
                  <a:noFill/>
                </a:ln>
                <a:solidFill>
                  <a:srgbClr val="000000"/>
                </a:solidFill>
                <a:effectLst/>
                <a:uLnTx/>
                <a:uFillTx/>
                <a:cs typeface="+mn-ea"/>
                <a:sym typeface="+mn-lt"/>
              </a:rPr>
              <a:t>单击此处添加标题内容，内容要与标题相符，注意字体大小及文本匹配度。</a:t>
            </a:r>
          </a:p>
        </p:txBody>
      </p:sp>
      <p:sp>
        <p:nvSpPr>
          <p:cNvPr id="57" name="文本框 56">
            <a:extLst>
              <a:ext uri="{FF2B5EF4-FFF2-40B4-BE49-F238E27FC236}">
                <a16:creationId xmlns:a16="http://schemas.microsoft.com/office/drawing/2014/main" id="{32B1B379-CEDE-FBCE-D8EF-36E6ED56D80B}"/>
              </a:ext>
            </a:extLst>
          </p:cNvPr>
          <p:cNvSpPr txBox="1"/>
          <p:nvPr>
            <p:custDataLst>
              <p:tags r:id="rId3"/>
            </p:custDataLst>
          </p:nvPr>
        </p:nvSpPr>
        <p:spPr>
          <a:xfrm>
            <a:off x="9223894" y="3322650"/>
            <a:ext cx="2094708" cy="1346779"/>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400" b="0" i="0" u="none" strike="noStrike" kern="0" cap="none" spc="400" normalizeH="0" baseline="0" noProof="0" dirty="0">
                <a:ln>
                  <a:noFill/>
                </a:ln>
                <a:solidFill>
                  <a:srgbClr val="000000"/>
                </a:solidFill>
                <a:effectLst/>
                <a:uLnTx/>
                <a:uFillTx/>
                <a:cs typeface="+mn-ea"/>
                <a:sym typeface="+mn-lt"/>
              </a:rPr>
              <a:t>单击此处添加标题内容，内容要与标题相符，注意字体大小及文本匹配度。</a:t>
            </a:r>
          </a:p>
        </p:txBody>
      </p:sp>
    </p:spTree>
    <p:extLst>
      <p:ext uri="{BB962C8B-B14F-4D97-AF65-F5344CB8AC3E}">
        <p14:creationId xmlns:p14="http://schemas.microsoft.com/office/powerpoint/2010/main" val="2731140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058065" y="2228671"/>
            <a:ext cx="6647974" cy="1200329"/>
          </a:xfrm>
          <a:prstGeom prst="rect">
            <a:avLst/>
          </a:prstGeom>
        </p:spPr>
        <p:txBody>
          <a:bodyPr wrap="none">
            <a:spAutoFit/>
          </a:bodyPr>
          <a:lstStyle/>
          <a:p>
            <a:r>
              <a:rPr lang="zh-CN" altLang="en-US" sz="7200" b="1" dirty="0">
                <a:solidFill>
                  <a:srgbClr val="006600"/>
                </a:solidFill>
                <a:cs typeface="+mn-ea"/>
                <a:sym typeface="+mn-lt"/>
              </a:rPr>
              <a:t>谢谢您的观看！</a:t>
            </a:r>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l="100000" t="35355" r="-174" b="57256"/>
          <a:stretch>
            <a:fillRect/>
          </a:stretch>
        </p:blipFill>
        <p:spPr>
          <a:xfrm>
            <a:off x="12180278" y="5314397"/>
            <a:ext cx="21189" cy="426974"/>
          </a:xfrm>
          <a:custGeom>
            <a:avLst/>
            <a:gdLst>
              <a:gd name="connsiteX0" fmla="*/ 0 w 21189"/>
              <a:gd name="connsiteY0" fmla="*/ 0 h 426974"/>
              <a:gd name="connsiteX1" fmla="*/ 8732 w 21189"/>
              <a:gd name="connsiteY1" fmla="*/ 15941 h 426974"/>
              <a:gd name="connsiteX2" fmla="*/ 8732 w 21189"/>
              <a:gd name="connsiteY2" fmla="*/ 426974 h 426974"/>
              <a:gd name="connsiteX3" fmla="*/ 0 w 21189"/>
              <a:gd name="connsiteY3" fmla="*/ 423517 h 426974"/>
              <a:gd name="connsiteX4" fmla="*/ 0 w 21189"/>
              <a:gd name="connsiteY4" fmla="*/ 0 h 426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9" h="426974">
                <a:moveTo>
                  <a:pt x="0" y="0"/>
                </a:moveTo>
                <a:lnTo>
                  <a:pt x="8732" y="15941"/>
                </a:lnTo>
                <a:cubicBezTo>
                  <a:pt x="36762" y="369558"/>
                  <a:pt x="8732" y="289999"/>
                  <a:pt x="8732" y="426974"/>
                </a:cubicBezTo>
                <a:lnTo>
                  <a:pt x="0" y="423517"/>
                </a:lnTo>
                <a:lnTo>
                  <a:pt x="0" y="0"/>
                </a:lnTo>
                <a:close/>
              </a:path>
            </a:pathLst>
          </a:custGeom>
        </p:spPr>
      </p:pic>
      <p:pic>
        <p:nvPicPr>
          <p:cNvPr id="36" name="图片 35"/>
          <p:cNvPicPr>
            <a:picLocks noChangeAspect="1"/>
          </p:cNvPicPr>
          <p:nvPr/>
        </p:nvPicPr>
        <p:blipFill rotWithShape="1">
          <a:blip r:embed="rId3" cstate="print">
            <a:extLst>
              <a:ext uri="{28A0092B-C50C-407E-A947-70E740481C1C}">
                <a14:useLocalDpi xmlns:a14="http://schemas.microsoft.com/office/drawing/2010/main" val="0"/>
              </a:ext>
            </a:extLst>
          </a:blip>
          <a:srcRect l="21" t="40694" r="99965" b="58175"/>
          <a:stretch>
            <a:fillRect/>
          </a:stretch>
        </p:blipFill>
        <p:spPr>
          <a:xfrm>
            <a:off x="-9197" y="5622952"/>
            <a:ext cx="1714" cy="65344"/>
          </a:xfrm>
          <a:custGeom>
            <a:avLst/>
            <a:gdLst>
              <a:gd name="connsiteX0" fmla="*/ 1309 w 1714"/>
              <a:gd name="connsiteY0" fmla="*/ 0 h 65344"/>
              <a:gd name="connsiteX1" fmla="*/ 1714 w 1714"/>
              <a:gd name="connsiteY1" fmla="*/ 64669 h 65344"/>
              <a:gd name="connsiteX2" fmla="*/ 0 w 1714"/>
              <a:gd name="connsiteY2" fmla="*/ 65344 h 65344"/>
              <a:gd name="connsiteX3" fmla="*/ 471 w 1714"/>
              <a:gd name="connsiteY3" fmla="*/ 29316 h 65344"/>
              <a:gd name="connsiteX4" fmla="*/ 1309 w 1714"/>
              <a:gd name="connsiteY4" fmla="*/ 0 h 65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 h="65344">
                <a:moveTo>
                  <a:pt x="1309" y="0"/>
                </a:moveTo>
                <a:lnTo>
                  <a:pt x="1714" y="64669"/>
                </a:lnTo>
                <a:lnTo>
                  <a:pt x="0" y="65344"/>
                </a:lnTo>
                <a:cubicBezTo>
                  <a:pt x="0" y="54857"/>
                  <a:pt x="171" y="42709"/>
                  <a:pt x="471" y="29316"/>
                </a:cubicBezTo>
                <a:lnTo>
                  <a:pt x="1309" y="0"/>
                </a:lnTo>
                <a:close/>
              </a:path>
            </a:pathLst>
          </a:custGeom>
        </p:spPr>
      </p:pic>
      <p:grpSp>
        <p:nvGrpSpPr>
          <p:cNvPr id="2" name="组合 1"/>
          <p:cNvGrpSpPr/>
          <p:nvPr/>
        </p:nvGrpSpPr>
        <p:grpSpPr>
          <a:xfrm>
            <a:off x="4030829" y="2834641"/>
            <a:ext cx="4109561" cy="1188718"/>
            <a:chOff x="4030829" y="2834641"/>
            <a:chExt cx="4109561" cy="1188718"/>
          </a:xfrm>
        </p:grpSpPr>
        <p:sp>
          <p:nvSpPr>
            <p:cNvPr id="26" name="矩形 25"/>
            <p:cNvSpPr/>
            <p:nvPr/>
          </p:nvSpPr>
          <p:spPr>
            <a:xfrm>
              <a:off x="4030829" y="2834641"/>
              <a:ext cx="4109561" cy="337185"/>
            </a:xfrm>
            <a:prstGeom prst="rect">
              <a:avLst/>
            </a:prstGeom>
          </p:spPr>
          <p:txBody>
            <a:bodyPr wrap="square">
              <a:spAutoFit/>
            </a:bodyPr>
            <a:lstStyle/>
            <a:p>
              <a:endParaRPr lang="zh-CN" altLang="en-US" sz="1600" dirty="0">
                <a:solidFill>
                  <a:schemeClr val="tx1">
                    <a:lumMod val="65000"/>
                    <a:lumOff val="35000"/>
                  </a:schemeClr>
                </a:solidFill>
                <a:cs typeface="+mn-ea"/>
                <a:sym typeface="+mn-lt"/>
              </a:endParaRPr>
            </a:p>
          </p:txBody>
        </p:sp>
        <p:sp>
          <p:nvSpPr>
            <p:cNvPr id="27" name="矩形 26"/>
            <p:cNvSpPr/>
            <p:nvPr/>
          </p:nvSpPr>
          <p:spPr>
            <a:xfrm>
              <a:off x="4030829" y="3259723"/>
              <a:ext cx="184731" cy="338554"/>
            </a:xfrm>
            <a:prstGeom prst="rect">
              <a:avLst/>
            </a:prstGeom>
          </p:spPr>
          <p:txBody>
            <a:bodyPr wrap="none">
              <a:spAutoFit/>
            </a:bodyPr>
            <a:lstStyle/>
            <a:p>
              <a:endParaRPr lang="zh-CN" altLang="en-US" sz="1600" dirty="0">
                <a:solidFill>
                  <a:schemeClr val="tx1">
                    <a:lumMod val="65000"/>
                    <a:lumOff val="35000"/>
                  </a:schemeClr>
                </a:solidFill>
                <a:cs typeface="+mn-ea"/>
                <a:sym typeface="+mn-lt"/>
              </a:endParaRPr>
            </a:p>
          </p:txBody>
        </p:sp>
        <p:sp>
          <p:nvSpPr>
            <p:cNvPr id="28" name="矩形 27"/>
            <p:cNvSpPr/>
            <p:nvPr/>
          </p:nvSpPr>
          <p:spPr>
            <a:xfrm>
              <a:off x="4030829" y="3684805"/>
              <a:ext cx="184731" cy="338554"/>
            </a:xfrm>
            <a:prstGeom prst="rect">
              <a:avLst/>
            </a:prstGeom>
          </p:spPr>
          <p:txBody>
            <a:bodyPr wrap="none">
              <a:spAutoFit/>
            </a:bodyPr>
            <a:lstStyle/>
            <a:p>
              <a:endParaRPr lang="zh-CN" altLang="en-US" sz="1600" dirty="0">
                <a:solidFill>
                  <a:schemeClr val="tx1">
                    <a:lumMod val="65000"/>
                    <a:lumOff val="35000"/>
                  </a:schemeClr>
                </a:solidFill>
                <a:cs typeface="+mn-ea"/>
                <a:sym typeface="+mn-lt"/>
              </a:endParaRPr>
            </a:p>
          </p:txBody>
        </p:sp>
      </p:grpSp>
      <p:pic>
        <p:nvPicPr>
          <p:cNvPr id="3" name="图片 12">
            <a:extLst>
              <a:ext uri="{FF2B5EF4-FFF2-40B4-BE49-F238E27FC236}">
                <a16:creationId xmlns:a16="http://schemas.microsoft.com/office/drawing/2014/main" id="{9D123A6C-3178-1C37-20B5-8E190B15C8C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73067" y="446187"/>
            <a:ext cx="2827774" cy="46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jBmNmQyNTc3ZjhlZWRkZjhjMzg4NDg3YjcwMWQ0OTMifQ=="/>
</p:tagLst>
</file>

<file path=ppt/tags/tag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4.xml><?xml version="1.0" encoding="utf-8"?>
<p:tagLst xmlns:a="http://schemas.openxmlformats.org/drawingml/2006/main" xmlns:r="http://schemas.openxmlformats.org/officeDocument/2006/relationships" xmlns:p="http://schemas.openxmlformats.org/presentationml/2006/main">
  <p:tag name="KSO_WM_UNIT_FILL_FORE_SCHEMECOLOR_INDEX_BRIGHTNESS" val="-0.05"/>
  <p:tag name="KSO_WM_UNIT_FILL_FORE_SCHEMECOLOR_INDEX" val="9"/>
  <p:tag name="KSO_WM_UNIT_FILL_TYPE" val="1"/>
</p:tagLst>
</file>

<file path=ppt/tags/tag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8.xml><?xml version="1.0" encoding="utf-8"?>
<p:tagLst xmlns:a="http://schemas.openxmlformats.org/drawingml/2006/main" xmlns:r="http://schemas.openxmlformats.org/officeDocument/2006/relationships" xmlns:p="http://schemas.openxmlformats.org/presentationml/2006/main">
  <p:tag name="KSO_WM_UNIT_FILL_FORE_SCHEMECOLOR_INDEX_BRIGHTNESS" val="-0.05"/>
  <p:tag name="KSO_WM_UNIT_FILL_FORE_SCHEMECOLOR_INDEX" val="9"/>
  <p:tag name="KSO_WM_UNIT_FILL_TYPE" val="1"/>
</p:tagLst>
</file>

<file path=ppt/tags/tag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1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LINE_FORE_SCHEMECOLOR_INDEX_BRIGHTNESS" val="-0.15"/>
  <p:tag name="KSO_WM_UNIT_LINE_FORE_SCHEMECOLOR_INDEX" val="14"/>
  <p:tag name="KSO_WM_UNIT_LINE_FILL_TYPE" val="2"/>
  <p:tag name="KSO_WM_UNIT_SHADOW_SCHEMECOLOR_INDEX_BRIGHTNESS" val="0"/>
  <p:tag name="KSO_WM_UNIT_SHADOW_SCHEMECOLOR_INDEX" val="5"/>
</p:tagLst>
</file>

<file path=ppt/tags/tag12.xml><?xml version="1.0" encoding="utf-8"?>
<p:tagLst xmlns:a="http://schemas.openxmlformats.org/drawingml/2006/main" xmlns:r="http://schemas.openxmlformats.org/officeDocument/2006/relationships" xmlns:p="http://schemas.openxmlformats.org/presentationml/2006/main">
  <p:tag name="KSO_WM_UNIT_FILL_FORE_SCHEMECOLOR_INDEX_BRIGHTNESS" val="-0.05"/>
  <p:tag name="KSO_WM_UNIT_FILL_FORE_SCHEMECOLOR_INDEX" val="9"/>
  <p:tag name="KSO_WM_UNIT_FILL_TYPE" val="1"/>
</p:tagLst>
</file>

<file path=ppt/tags/tag1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UNIT_LINE_FORE_SCHEMECOLOR_INDEX_BRIGHTNESS" val="-0.25"/>
  <p:tag name="KSO_WM_UNIT_LINE_FORE_SCHEMECOLOR_INDEX" val="14"/>
  <p:tag name="KSO_WM_UNIT_LINE_FILL_TYPE" val="2"/>
  <p:tag name="KSO_WM_UNIT_TEXT_FILL_FORE_SCHEMECOLOR_INDEX_BRIGHTNESS" val="0"/>
  <p:tag name="KSO_WM_UNIT_TEXT_FILL_FORE_SCHEMECOLOR_INDEX" val="1"/>
  <p:tag name="KSO_WM_UNIT_TEX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4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41.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42.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43.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44.xml><?xml version="1.0" encoding="utf-8"?>
<p:tagLst xmlns:a="http://schemas.openxmlformats.org/drawingml/2006/main" xmlns:r="http://schemas.openxmlformats.org/officeDocument/2006/relationships" xmlns:p="http://schemas.openxmlformats.org/presentationml/2006/main">
  <p:tag name="KSO_WM_UNIT_FILL_FORE_SCHEMECOLOR_INDEX_BRIGHTNESS" val="-0.35"/>
  <p:tag name="KSO_WM_UNIT_FILL_FORE_SCHEMECOLOR_INDEX" val="7"/>
  <p:tag name="KSO_WM_UNIT_FILL_TYPE" val="1"/>
  <p:tag name="KSO_WM_UNIT_LINE_FORE_SCHEMECOLOR_INDEX_BRIGHTNESS" val="-0.25"/>
  <p:tag name="KSO_WM_UNIT_LINE_FORE_SCHEMECOLOR_INDEX" val="14"/>
  <p:tag name="KSO_WM_UNIT_LINE_FILL_TYPE" val="2"/>
</p:tagLst>
</file>

<file path=ppt/tags/tag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SHADOW_SCHEMECOLOR_INDEX_BRIGHTNESS" val="-0.25"/>
  <p:tag name="KSO_WM_UNIT_SHADOW_SCHEMECOLOR_INDEX" val="14"/>
  <p:tag name="KSO_WM_UNIT_TEXT_FILL_FORE_SCHEMECOLOR_INDEX_BRIGHTNESS" val="0"/>
  <p:tag name="KSO_WM_UNIT_TEXT_FILL_FORE_SCHEMECOLOR_INDEX" val="14"/>
  <p:tag name="KSO_WM_UNIT_TEXT_FILL_TYPE" val="1"/>
</p:tagLst>
</file>

<file path=ppt/tags/tag4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4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4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SHADOW_SCHEMECOLOR_INDEX_BRIGHTNESS" val="0.35"/>
  <p:tag name="KSO_WM_UNIT_SHADOW_SCHEMECOLOR_INDEX" val="13"/>
  <p:tag name="KSO_WM_UNIT_TEXT_FILL_FORE_SCHEMECOLOR_INDEX_BRIGHTNESS" val="0"/>
  <p:tag name="KSO_WM_UNIT_TEXT_FILL_FORE_SCHEMECOLOR_INDEX" val="14"/>
  <p:tag name="KSO_WM_UNIT_TEXT_FILL_TYPE" val="1"/>
</p:tagLst>
</file>

<file path=ppt/tags/tag4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5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SHADOW_SCHEMECOLOR_INDEX_BRIGHTNESS" val="0.35"/>
  <p:tag name="KSO_WM_UNIT_SHADOW_SCHEMECOLOR_INDEX" val="13"/>
  <p:tag name="KSO_WM_UNIT_TEXT_FILL_FORE_SCHEMECOLOR_INDEX_BRIGHTNESS" val="0"/>
  <p:tag name="KSO_WM_UNIT_TEXT_FILL_FORE_SCHEMECOLOR_INDEX" val="14"/>
  <p:tag name="KSO_WM_UNIT_TEXT_FILL_TYPE" val="1"/>
</p:tagLst>
</file>

<file path=ppt/tags/tag5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SHADOW_SCHEMECOLOR_INDEX_BRIGHTNESS" val="-0.25"/>
  <p:tag name="KSO_WM_UNIT_SHADOW_SCHEMECOLOR_INDEX" val="14"/>
  <p:tag name="KSO_WM_UNIT_TEXT_FILL_FORE_SCHEMECOLOR_INDEX_BRIGHTNESS" val="0"/>
  <p:tag name="KSO_WM_UNIT_TEXT_FILL_FORE_SCHEMECOLOR_INDEX" val="14"/>
  <p:tag name="KSO_WM_UNIT_TEXT_FILL_TYPE" val="1"/>
</p:tagLst>
</file>

<file path=ppt/tags/tag5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5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5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5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5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5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2"/>
  <p:tag name="KSO_WM_UNIT_TEXT_FILL_TYPE" val="1"/>
</p:tagLst>
</file>

<file path=ppt/tags/tag6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5"/>
  <p:tag name="KSO_WM_UNIT_TEXT_FILL_TYPE" val="1"/>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5"/>
  <p:tag name="KSO_WM_UNIT_TEXT_FILL_TYPE" val="1"/>
  <p:tag name="KSO_WM_BEAUTIFY_FLAG" val=""/>
</p:tagLst>
</file>

<file path=ppt/tags/tag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7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PA" val="v3.0.0"/>
</p:tagLst>
</file>

<file path=ppt/tags/tag107.xml><?xml version="1.0" encoding="utf-8"?>
<p:tagLst xmlns:a="http://schemas.openxmlformats.org/drawingml/2006/main" xmlns:r="http://schemas.openxmlformats.org/officeDocument/2006/relationships" xmlns:p="http://schemas.openxmlformats.org/presentationml/2006/main">
  <p:tag name="PA" val="v3.0.0"/>
</p:tagLst>
</file>

<file path=ppt/tags/tag108.xml><?xml version="1.0" encoding="utf-8"?>
<p:tagLst xmlns:a="http://schemas.openxmlformats.org/drawingml/2006/main" xmlns:r="http://schemas.openxmlformats.org/officeDocument/2006/relationships" xmlns:p="http://schemas.openxmlformats.org/presentationml/2006/main">
  <p:tag name="PA" val="v3.0.0"/>
</p:tagLst>
</file>

<file path=ppt/tags/tag109.xml><?xml version="1.0" encoding="utf-8"?>
<p:tagLst xmlns:a="http://schemas.openxmlformats.org/drawingml/2006/main" xmlns:r="http://schemas.openxmlformats.org/officeDocument/2006/relationships" xmlns:p="http://schemas.openxmlformats.org/presentationml/2006/main">
  <p:tag name="PA" val="v3.0.0"/>
</p:tagLst>
</file>

<file path=ppt/tags/tag110.xml><?xml version="1.0" encoding="utf-8"?>
<p:tagLst xmlns:a="http://schemas.openxmlformats.org/drawingml/2006/main" xmlns:r="http://schemas.openxmlformats.org/officeDocument/2006/relationships" xmlns:p="http://schemas.openxmlformats.org/presentationml/2006/main">
  <p:tag name="PA" val="v3.0.0"/>
</p:tagLst>
</file>

<file path=ppt/tags/tag111.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112.xml><?xml version="1.0" encoding="utf-8"?>
<p:tagLst xmlns:a="http://schemas.openxmlformats.org/drawingml/2006/main" xmlns:r="http://schemas.openxmlformats.org/officeDocument/2006/relationships" xmlns:p="http://schemas.openxmlformats.org/presentationml/2006/main">
  <p:tag name="PA" val="v3.0.0"/>
</p:tagLst>
</file>

<file path=ppt/tags/tag113.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14.xml><?xml version="1.0" encoding="utf-8"?>
<p:tagLst xmlns:a="http://schemas.openxmlformats.org/drawingml/2006/main" xmlns:r="http://schemas.openxmlformats.org/officeDocument/2006/relationships" xmlns:p="http://schemas.openxmlformats.org/presentationml/2006/main">
  <p:tag name="PA" val="v3.0.0"/>
</p:tagLst>
</file>

<file path=ppt/tags/tag115.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116.xml><?xml version="1.0" encoding="utf-8"?>
<p:tagLst xmlns:a="http://schemas.openxmlformats.org/drawingml/2006/main" xmlns:r="http://schemas.openxmlformats.org/officeDocument/2006/relationships" xmlns:p="http://schemas.openxmlformats.org/presentationml/2006/main">
  <p:tag name="PA" val="v3.0.0"/>
</p:tagLst>
</file>

<file path=ppt/tags/tag117.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18.xml><?xml version="1.0" encoding="utf-8"?>
<p:tagLst xmlns:a="http://schemas.openxmlformats.org/drawingml/2006/main" xmlns:r="http://schemas.openxmlformats.org/officeDocument/2006/relationships" xmlns:p="http://schemas.openxmlformats.org/presentationml/2006/main">
  <p:tag name="PA" val="v3.0.0"/>
</p:tagLst>
</file>

<file path=ppt/tags/tag119.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20.xml><?xml version="1.0" encoding="utf-8"?>
<p:tagLst xmlns:a="http://schemas.openxmlformats.org/drawingml/2006/main" xmlns:r="http://schemas.openxmlformats.org/officeDocument/2006/relationships" xmlns:p="http://schemas.openxmlformats.org/presentationml/2006/main">
  <p:tag name="PA" val="v3.0.0"/>
</p:tagLst>
</file>

<file path=ppt/tags/tag121.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12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12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12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12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75"/>
  <p:tag name="KSO_WM_UNIT_TEXT_FILL_FORE_SCHEMECOLOR_INDEX" val="16"/>
  <p:tag name="KSO_WM_UNIT_TEXT_FILL_TYPE" val="1"/>
</p:tagLst>
</file>

<file path=ppt/tags/tag126.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27.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128.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29.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130.xml><?xml version="1.0" encoding="utf-8"?>
<p:tagLst xmlns:a="http://schemas.openxmlformats.org/drawingml/2006/main" xmlns:r="http://schemas.openxmlformats.org/officeDocument/2006/relationships" xmlns:p="http://schemas.openxmlformats.org/presentationml/2006/main">
  <p:tag name="PA" val="v3.0.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3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3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4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6.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8.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5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25"/>
  <p:tag name="KSO_WM_UNIT_TEXT_FILL_FORE_SCHEMECOLOR_INDEX" val="13"/>
  <p:tag name="KSO_WM_UNIT_TEXT_FILL_TYPE" val="1"/>
</p:tagLst>
</file>

<file path=ppt/tags/tag160.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Lst>
</file>

<file path=ppt/tags/tag161.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162.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63.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6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65.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16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6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68.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69.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Lst>
</file>

<file path=ppt/tags/tag17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35"/>
  <p:tag name="KSO_WM_UNIT_TEXT_FILL_FORE_SCHEMECOLOR_INDEX" val="13"/>
  <p:tag name="KSO_WM_UNIT_TEXT_FILL_TYPE" val="1"/>
</p:tagLst>
</file>

<file path=ppt/tags/tag171.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172.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173.xml><?xml version="1.0" encoding="utf-8"?>
<p:tagLst xmlns:a="http://schemas.openxmlformats.org/drawingml/2006/main" xmlns:r="http://schemas.openxmlformats.org/officeDocument/2006/relationships" xmlns:p="http://schemas.openxmlformats.org/presentationml/2006/main">
  <p:tag name="KSO_WM_UNIT_LINE_FORE_SCHEMECOLOR_INDEX_BRIGHTNESS" val="-0.15"/>
  <p:tag name="KSO_WM_UNIT_LINE_FORE_SCHEMECOLOR_INDEX" val="14"/>
  <p:tag name="KSO_WM_UNIT_LINE_FILL_TYPE" val="2"/>
</p:tagLst>
</file>

<file path=ppt/tags/tag174.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UNIT_FILL_FORE_SCHEMECOLOR_INDEX_BRIGHTNESS" val="-0.25"/>
  <p:tag name="KSO_WM_UNIT_FILL_FORE_SCHEMECOLOR_INDEX" val="5"/>
  <p:tag name="KSO_WM_UNIT_FILL_TYPE" val="1"/>
  <p:tag name="KSO_WM_UNIT_TEXT_FILL_FORE_SCHEMECOLOR_INDEX_BRIGHTNESS" val="0"/>
  <p:tag name="KSO_WM_UNIT_TEXT_FILL_FORE_SCHEMECOLOR_INDEX" val="2"/>
  <p:tag name="KSO_WM_UNIT_TEXT_FILL_TYPE" val="1"/>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BEAUTIFY_FLAG" val=""/>
</p:tagLst>
</file>

<file path=ppt/tags/tag185.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 name="KSO_WM_BEAUTIFY_FLAG" val=""/>
</p:tagLst>
</file>

<file path=ppt/tags/tag187.xml><?xml version="1.0" encoding="utf-8"?>
<p:tagLst xmlns:a="http://schemas.openxmlformats.org/drawingml/2006/main" xmlns:r="http://schemas.openxmlformats.org/officeDocument/2006/relationships" xmlns:p="http://schemas.openxmlformats.org/presentationml/2006/main">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UNIT_FILL_FORE_SCHEMECOLOR_INDEX_BRIGHTNESS" val="-0.5"/>
  <p:tag name="KSO_WM_UNIT_FILL_FORE_SCHEMECOLOR_INDEX" val="7"/>
  <p:tag name="KSO_WM_UNIT_FILL_TYPE" val="1"/>
  <p:tag name="KSO_WM_UNIT_TEXT_FILL_FORE_SCHEMECOLOR_INDEX_BRIGHTNESS" val="0"/>
  <p:tag name="KSO_WM_UNIT_TEXT_FILL_FORE_SCHEMECOLOR_INDEX" val="2"/>
  <p:tag name="KSO_WM_UNIT_TEXT_FILL_TYPE" val="1"/>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25"/>
  <p:tag name="KSO_WM_UNIT_TEXT_FILL_FORE_SCHEMECOLOR_INDEX" val="13"/>
  <p:tag name="KSO_WM_UNIT_TEXT_FILL_TYPE" val="1"/>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15"/>
  <p:tag name="KSO_WM_UNIT_TEXT_FILL_FORE_SCHEMECOLOR_INDEX" val="13"/>
  <p:tag name="KSO_WM_UNIT_TEXT_FILL_TYPE" val="1"/>
  <p:tag name="KSO_WM_BEAUTIFY_FLAG" val=""/>
</p:tagLst>
</file>

<file path=ppt/theme/theme1.xml><?xml version="1.0" encoding="utf-8"?>
<a:theme xmlns:a="http://schemas.openxmlformats.org/drawingml/2006/main" name="鲍鱼素材https://baoyusucai.taobao.com/">
  <a:themeElements>
    <a:clrScheme name="自定义 5">
      <a:dk1>
        <a:sysClr val="windowText" lastClr="000000"/>
      </a:dk1>
      <a:lt1>
        <a:sysClr val="window" lastClr="FFFFFF"/>
      </a:lt1>
      <a:dk2>
        <a:srgbClr val="595959"/>
      </a:dk2>
      <a:lt2>
        <a:srgbClr val="E5DEDB"/>
      </a:lt2>
      <a:accent1>
        <a:srgbClr val="FBB600"/>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k2dtn5w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BB600"/>
        </a:solidFill>
        <a:ln>
          <a:noFill/>
        </a:ln>
      </a:spPr>
      <a:bodyPr vert="horz" wrap="square" lIns="91440" tIns="45720" rIns="91440" bIns="45720" numCol="1" rtlCol="0" anchor="t" anchorCtr="0" compatLnSpc="1"/>
      <a:lstStyle>
        <a:defPPr algn="ctr">
          <a:defRPr sz="1400">
            <a:solidFill>
              <a:schemeClr val="tx1"/>
            </a:solidFil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PLUS 主题">
  <a:themeElements>
    <a:clrScheme name="iSlide VI标准">
      <a:dk1>
        <a:srgbClr val="000000"/>
      </a:dk1>
      <a:lt1>
        <a:srgbClr val="FFFFFF"/>
      </a:lt1>
      <a:dk2>
        <a:srgbClr val="778495"/>
      </a:dk2>
      <a:lt2>
        <a:srgbClr val="F0F0F0"/>
      </a:lt2>
      <a:accent1>
        <a:srgbClr val="2A88C8"/>
      </a:accent1>
      <a:accent2>
        <a:srgbClr val="265D96"/>
      </a:accent2>
      <a:accent3>
        <a:srgbClr val="00ABEB"/>
      </a:accent3>
      <a:accent4>
        <a:srgbClr val="3977B5"/>
      </a:accent4>
      <a:accent5>
        <a:srgbClr val="41BAAF"/>
      </a:accent5>
      <a:accent6>
        <a:srgbClr val="235689"/>
      </a:accent6>
      <a:hlink>
        <a:srgbClr val="4472C4"/>
      </a:hlink>
      <a:folHlink>
        <a:srgbClr val="BFBFBF"/>
      </a:folHlink>
    </a:clrScheme>
    <a:fontScheme name="标准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Default.potx" id="{1D9758C4-BF53-48D5-9F51-21F468A6C710}" vid="{F0E1EFAF-5478-48F0-8152-DA9350739AFC}"/>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812</Words>
  <Application>Microsoft Office PowerPoint</Application>
  <PresentationFormat>宽屏</PresentationFormat>
  <Paragraphs>109</Paragraphs>
  <Slides>16</Slides>
  <Notes>3</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16</vt:i4>
      </vt:variant>
    </vt:vector>
  </HeadingPairs>
  <TitlesOfParts>
    <vt:vector size="23" baseType="lpstr">
      <vt:lpstr>等线</vt:lpstr>
      <vt:lpstr>汉仪书宋二简</vt:lpstr>
      <vt:lpstr>字魂105号-简雅黑</vt:lpstr>
      <vt:lpstr>Arial</vt:lpstr>
      <vt:lpstr>Calibri</vt:lpstr>
      <vt:lpstr>鲍鱼素材https://baoyusucai.taobao.com/</vt:lpstr>
      <vt:lpstr>OfficePLUS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医疗护理专业模板</dc:title>
  <dc:creator>CHENYING0907</dc:creator>
  <cp:lastModifiedBy>唐孙茹</cp:lastModifiedBy>
  <cp:revision>135</cp:revision>
  <dcterms:created xsi:type="dcterms:W3CDTF">2016-07-16T03:49:00Z</dcterms:created>
  <dcterms:modified xsi:type="dcterms:W3CDTF">2024-07-01T06:40:37Z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2052-12.1.0.15990</vt:lpwstr>
  </property>
  <property fmtid="{D5CDD505-2E9C-101B-9397-08002B2CF9AE}" pid="3" name="ICV">
    <vt:lpwstr>C8842FE1653E44A3A9E845B6E1DAEA66_12</vt:lpwstr>
  </property>
  <property fmtid="{D5CDD505-2E9C-101B-9397-08002B2CF9AE}" pid="4" name="MSIP_Label_defa4170-0d19-0005-0004-bc88714345d2_Enabled">
    <vt:lpwstr>true</vt:lpwstr>
  </property>
  <property fmtid="{D5CDD505-2E9C-101B-9397-08002B2CF9AE}" pid="5" name="MSIP_Label_defa4170-0d19-0005-0004-bc88714345d2_SetDate">
    <vt:lpwstr>2024-06-04T03:22:52Z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5aafbc3e-5513-4e7e-967c-bcff13281c11</vt:lpwstr>
  </property>
  <property fmtid="{D5CDD505-2E9C-101B-9397-08002B2CF9AE}" pid="9" name="MSIP_Label_defa4170-0d19-0005-0004-bc88714345d2_ActionId">
    <vt:lpwstr>468c875f-f972-42bb-a18b-b3ba64e243d6</vt:lpwstr>
  </property>
  <property fmtid="{D5CDD505-2E9C-101B-9397-08002B2CF9AE}" pid="10" name="MSIP_Label_defa4170-0d19-0005-0004-bc88714345d2_ContentBits">
    <vt:lpwstr>0</vt:lpwstr>
  </property>
</Properties>
</file>