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6" r:id="rId2"/>
  </p:sldMasterIdLst>
  <p:notesMasterIdLst>
    <p:notesMasterId r:id="rId21"/>
  </p:notesMasterIdLst>
  <p:sldIdLst>
    <p:sldId id="605" r:id="rId3"/>
    <p:sldId id="261" r:id="rId4"/>
    <p:sldId id="304" r:id="rId5"/>
    <p:sldId id="602" r:id="rId6"/>
    <p:sldId id="262" r:id="rId7"/>
    <p:sldId id="266" r:id="rId8"/>
    <p:sldId id="601" r:id="rId9"/>
    <p:sldId id="271" r:id="rId10"/>
    <p:sldId id="267" r:id="rId11"/>
    <p:sldId id="276" r:id="rId12"/>
    <p:sldId id="603" r:id="rId13"/>
    <p:sldId id="287" r:id="rId14"/>
    <p:sldId id="284" r:id="rId15"/>
    <p:sldId id="596" r:id="rId16"/>
    <p:sldId id="604" r:id="rId17"/>
    <p:sldId id="286" r:id="rId18"/>
    <p:sldId id="285" r:id="rId19"/>
    <p:sldId id="600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D5"/>
    <a:srgbClr val="0098C8"/>
    <a:srgbClr val="DE5F0E"/>
    <a:srgbClr val="22485B"/>
    <a:srgbClr val="69BCD7"/>
    <a:srgbClr val="FF9409"/>
    <a:srgbClr val="0A2A3D"/>
    <a:srgbClr val="4F81BD"/>
    <a:srgbClr val="1AA8A8"/>
    <a:srgbClr val="AAD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F036A-B4C1-4F25-9AC8-8B78CD9C8BB7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44264-5AD3-41D9-AFF7-DA335B7773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390b3939-ba3a-4b7a-82a9-e9c3338a561d.source.4.zh-Hans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149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c07a614f-5124-4951-b546-ae728f7b2b22.source.default.zh-Hans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E3519-AA41-4C8F-81B1-98F81BDCD1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251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c07a614f-5124-4951-b546-ae728f7b2b22.source.default.zh-Hans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E3519-AA41-4C8F-81B1-98F81BDCD1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258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c07a614f-5124-4951-b546-ae728f7b2b22.source.default.zh-Hans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E3519-AA41-4C8F-81B1-98F81BDCD1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226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8d758b7e-09c6-4329-89b1-346e0a460249.source.4.zh-Hans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458DE4-9D49-4D5E-ADB7-CB7ED771889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01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c07a614f-5124-4951-b546-ae728f7b2b22.source.default.zh-Hans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E3519-AA41-4C8F-81B1-98F81BDCD1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312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44264-5AD3-41D9-AFF7-DA335B7773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889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65506665-DF2A-BEF2-CA2E-9EA0A2675017}"/>
              </a:ext>
            </a:extLst>
          </p:cNvPr>
          <p:cNvSpPr/>
          <p:nvPr userDrawn="1"/>
        </p:nvSpPr>
        <p:spPr>
          <a:xfrm>
            <a:off x="6150584" y="2033532"/>
            <a:ext cx="3893820" cy="1193483"/>
          </a:xfrm>
          <a:custGeom>
            <a:avLst/>
            <a:gdLst>
              <a:gd name="connsiteX0" fmla="*/ 0 w 3893820"/>
              <a:gd name="connsiteY0" fmla="*/ 0 h 1188720"/>
              <a:gd name="connsiteX1" fmla="*/ 259080 w 3893820"/>
              <a:gd name="connsiteY1" fmla="*/ 0 h 1188720"/>
              <a:gd name="connsiteX2" fmla="*/ 982980 w 3893820"/>
              <a:gd name="connsiteY2" fmla="*/ 731520 h 1188720"/>
              <a:gd name="connsiteX3" fmla="*/ 3444240 w 3893820"/>
              <a:gd name="connsiteY3" fmla="*/ 731520 h 1188720"/>
              <a:gd name="connsiteX4" fmla="*/ 3893820 w 3893820"/>
              <a:gd name="connsiteY4" fmla="*/ 1188720 h 1188720"/>
              <a:gd name="connsiteX5" fmla="*/ 1226820 w 3893820"/>
              <a:gd name="connsiteY5" fmla="*/ 1188720 h 1188720"/>
              <a:gd name="connsiteX6" fmla="*/ 0 w 3893820"/>
              <a:gd name="connsiteY6" fmla="*/ 0 h 1188720"/>
              <a:gd name="connsiteX0-1" fmla="*/ 0 w 3893820"/>
              <a:gd name="connsiteY0-2" fmla="*/ 4763 h 1193483"/>
              <a:gd name="connsiteX1-3" fmla="*/ 216218 w 3893820"/>
              <a:gd name="connsiteY1-4" fmla="*/ 0 h 1193483"/>
              <a:gd name="connsiteX2-5" fmla="*/ 982980 w 3893820"/>
              <a:gd name="connsiteY2-6" fmla="*/ 736283 h 1193483"/>
              <a:gd name="connsiteX3-7" fmla="*/ 3444240 w 3893820"/>
              <a:gd name="connsiteY3-8" fmla="*/ 736283 h 1193483"/>
              <a:gd name="connsiteX4-9" fmla="*/ 3893820 w 3893820"/>
              <a:gd name="connsiteY4-10" fmla="*/ 1193483 h 1193483"/>
              <a:gd name="connsiteX5-11" fmla="*/ 1226820 w 3893820"/>
              <a:gd name="connsiteY5-12" fmla="*/ 1193483 h 1193483"/>
              <a:gd name="connsiteX6-13" fmla="*/ 0 w 3893820"/>
              <a:gd name="connsiteY6-14" fmla="*/ 4763 h 11934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893820" h="1193483">
                <a:moveTo>
                  <a:pt x="0" y="4763"/>
                </a:moveTo>
                <a:lnTo>
                  <a:pt x="216218" y="0"/>
                </a:lnTo>
                <a:lnTo>
                  <a:pt x="982980" y="736283"/>
                </a:lnTo>
                <a:lnTo>
                  <a:pt x="3444240" y="736283"/>
                </a:lnTo>
                <a:lnTo>
                  <a:pt x="3893820" y="1193483"/>
                </a:lnTo>
                <a:lnTo>
                  <a:pt x="1226820" y="1193483"/>
                </a:lnTo>
                <a:lnTo>
                  <a:pt x="0" y="476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F199CDB-8A27-DB36-564F-4EBC36D841B1}"/>
              </a:ext>
            </a:extLst>
          </p:cNvPr>
          <p:cNvGrpSpPr/>
          <p:nvPr userDrawn="1"/>
        </p:nvGrpSpPr>
        <p:grpSpPr>
          <a:xfrm>
            <a:off x="6799813" y="2123999"/>
            <a:ext cx="1503895" cy="382466"/>
            <a:chOff x="6799813" y="1899263"/>
            <a:chExt cx="1503895" cy="382466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F80A65D3-1CC1-3463-938D-7D9B207974BD}"/>
                </a:ext>
              </a:extLst>
            </p:cNvPr>
            <p:cNvCxnSpPr/>
            <p:nvPr/>
          </p:nvCxnSpPr>
          <p:spPr>
            <a:xfrm>
              <a:off x="7129377" y="2200729"/>
              <a:ext cx="1074823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F3FCF28C-A83D-7597-F2FC-C291CD5B60C8}"/>
                </a:ext>
              </a:extLst>
            </p:cNvPr>
            <p:cNvCxnSpPr/>
            <p:nvPr/>
          </p:nvCxnSpPr>
          <p:spPr>
            <a:xfrm>
              <a:off x="6799813" y="1899263"/>
              <a:ext cx="341947" cy="308609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5C59DAEC-BA23-859E-D1E5-D00C3FDBD476}"/>
                </a:ext>
              </a:extLst>
            </p:cNvPr>
            <p:cNvSpPr/>
            <p:nvPr/>
          </p:nvSpPr>
          <p:spPr>
            <a:xfrm>
              <a:off x="8141708" y="2119729"/>
              <a:ext cx="162000" cy="162000"/>
            </a:xfrm>
            <a:prstGeom prst="ellipse">
              <a:avLst/>
            </a:prstGeom>
            <a:solidFill>
              <a:srgbClr val="2248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9AE0F05C-710C-47A6-644C-5D726D46163E}"/>
              </a:ext>
            </a:extLst>
          </p:cNvPr>
          <p:cNvGrpSpPr/>
          <p:nvPr userDrawn="1"/>
        </p:nvGrpSpPr>
        <p:grpSpPr>
          <a:xfrm>
            <a:off x="0" y="1102764"/>
            <a:ext cx="11660246" cy="674409"/>
            <a:chOff x="-88901" y="888235"/>
            <a:chExt cx="11660246" cy="674409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62767A05-D018-8277-22AA-C228AA518665}"/>
                </a:ext>
              </a:extLst>
            </p:cNvPr>
            <p:cNvCxnSpPr/>
            <p:nvPr/>
          </p:nvCxnSpPr>
          <p:spPr>
            <a:xfrm>
              <a:off x="-88901" y="1554480"/>
              <a:ext cx="7106921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09881AB-DCEB-BEED-DAD9-EB1B25BE7820}"/>
                </a:ext>
              </a:extLst>
            </p:cNvPr>
            <p:cNvCxnSpPr/>
            <p:nvPr/>
          </p:nvCxnSpPr>
          <p:spPr>
            <a:xfrm>
              <a:off x="7601751" y="973583"/>
              <a:ext cx="3851916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AEDAE1CA-09E2-5EEF-8DE9-4B23E649A0A0}"/>
                </a:ext>
              </a:extLst>
            </p:cNvPr>
            <p:cNvCxnSpPr/>
            <p:nvPr/>
          </p:nvCxnSpPr>
          <p:spPr>
            <a:xfrm flipV="1">
              <a:off x="7018020" y="969235"/>
              <a:ext cx="587751" cy="593409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4C48861-5EBF-BC3C-4021-4B816ED441C3}"/>
                </a:ext>
              </a:extLst>
            </p:cNvPr>
            <p:cNvSpPr/>
            <p:nvPr/>
          </p:nvSpPr>
          <p:spPr>
            <a:xfrm>
              <a:off x="11409345" y="888235"/>
              <a:ext cx="162000" cy="16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F305433-3B8B-6CBA-815B-724DC19CC969}"/>
              </a:ext>
            </a:extLst>
          </p:cNvPr>
          <p:cNvGrpSpPr/>
          <p:nvPr userDrawn="1"/>
        </p:nvGrpSpPr>
        <p:grpSpPr>
          <a:xfrm>
            <a:off x="-11946" y="2133597"/>
            <a:ext cx="8527058" cy="3095698"/>
            <a:chOff x="-1" y="1872812"/>
            <a:chExt cx="8527058" cy="3095698"/>
          </a:xfrm>
        </p:grpSpPr>
        <p:sp>
          <p:nvSpPr>
            <p:cNvPr id="14" name="矩形 2">
              <a:extLst>
                <a:ext uri="{FF2B5EF4-FFF2-40B4-BE49-F238E27FC236}">
                  <a16:creationId xmlns:a16="http://schemas.microsoft.com/office/drawing/2014/main" id="{C9197A90-C70D-6309-B848-F8368767536A}"/>
                </a:ext>
              </a:extLst>
            </p:cNvPr>
            <p:cNvSpPr/>
            <p:nvPr/>
          </p:nvSpPr>
          <p:spPr>
            <a:xfrm>
              <a:off x="0" y="1872812"/>
              <a:ext cx="8527057" cy="3086100"/>
            </a:xfrm>
            <a:custGeom>
              <a:avLst/>
              <a:gdLst>
                <a:gd name="connsiteX0" fmla="*/ 0 w 5905041"/>
                <a:gd name="connsiteY0" fmla="*/ 0 h 3086100"/>
                <a:gd name="connsiteX1" fmla="*/ 5905041 w 5905041"/>
                <a:gd name="connsiteY1" fmla="*/ 0 h 3086100"/>
                <a:gd name="connsiteX2" fmla="*/ 5905041 w 5905041"/>
                <a:gd name="connsiteY2" fmla="*/ 3086100 h 3086100"/>
                <a:gd name="connsiteX3" fmla="*/ 0 w 5905041"/>
                <a:gd name="connsiteY3" fmla="*/ 3086100 h 3086100"/>
                <a:gd name="connsiteX4" fmla="*/ 0 w 5905041"/>
                <a:gd name="connsiteY4" fmla="*/ 0 h 3086100"/>
                <a:gd name="connsiteX0-1" fmla="*/ 0 w 5905041"/>
                <a:gd name="connsiteY0-2" fmla="*/ 0 h 3086100"/>
                <a:gd name="connsiteX1-3" fmla="*/ 5905041 w 5905041"/>
                <a:gd name="connsiteY1-4" fmla="*/ 0 h 3086100"/>
                <a:gd name="connsiteX2-5" fmla="*/ 5894025 w 5905041"/>
                <a:gd name="connsiteY2-6" fmla="*/ 1432193 h 3086100"/>
                <a:gd name="connsiteX3-7" fmla="*/ 5905041 w 5905041"/>
                <a:gd name="connsiteY3-8" fmla="*/ 3086100 h 3086100"/>
                <a:gd name="connsiteX4-9" fmla="*/ 0 w 5905041"/>
                <a:gd name="connsiteY4-10" fmla="*/ 3086100 h 3086100"/>
                <a:gd name="connsiteX5" fmla="*/ 0 w 5905041"/>
                <a:gd name="connsiteY5" fmla="*/ 0 h 3086100"/>
                <a:gd name="connsiteX0-11" fmla="*/ 0 w 7469437"/>
                <a:gd name="connsiteY0-12" fmla="*/ 0 h 3086100"/>
                <a:gd name="connsiteX1-13" fmla="*/ 5905041 w 7469437"/>
                <a:gd name="connsiteY1-14" fmla="*/ 0 h 3086100"/>
                <a:gd name="connsiteX2-15" fmla="*/ 7469437 w 7469437"/>
                <a:gd name="connsiteY2-16" fmla="*/ 1542361 h 3086100"/>
                <a:gd name="connsiteX3-17" fmla="*/ 5905041 w 7469437"/>
                <a:gd name="connsiteY3-18" fmla="*/ 3086100 h 3086100"/>
                <a:gd name="connsiteX4-19" fmla="*/ 0 w 7469437"/>
                <a:gd name="connsiteY4-20" fmla="*/ 3086100 h 3086100"/>
                <a:gd name="connsiteX5-21" fmla="*/ 0 w 7469437"/>
                <a:gd name="connsiteY5-22" fmla="*/ 0 h 3086100"/>
                <a:gd name="connsiteX0-23" fmla="*/ 0 w 7469437"/>
                <a:gd name="connsiteY0-24" fmla="*/ 0 h 3086100"/>
                <a:gd name="connsiteX1-25" fmla="*/ 5905041 w 7469437"/>
                <a:gd name="connsiteY1-26" fmla="*/ 0 h 3086100"/>
                <a:gd name="connsiteX2-27" fmla="*/ 7469437 w 7469437"/>
                <a:gd name="connsiteY2-28" fmla="*/ 1542361 h 3086100"/>
                <a:gd name="connsiteX3-29" fmla="*/ 7094864 w 7469437"/>
                <a:gd name="connsiteY3-30" fmla="*/ 1916935 h 3086100"/>
                <a:gd name="connsiteX4-31" fmla="*/ 5905041 w 7469437"/>
                <a:gd name="connsiteY4-32" fmla="*/ 3086100 h 3086100"/>
                <a:gd name="connsiteX5-33" fmla="*/ 0 w 7469437"/>
                <a:gd name="connsiteY5-34" fmla="*/ 3086100 h 3086100"/>
                <a:gd name="connsiteX6" fmla="*/ 0 w 7469437"/>
                <a:gd name="connsiteY6" fmla="*/ 0 h 3086100"/>
                <a:gd name="connsiteX0-35" fmla="*/ 0 w 8527057"/>
                <a:gd name="connsiteY0-36" fmla="*/ 0 h 3086100"/>
                <a:gd name="connsiteX1-37" fmla="*/ 5905041 w 8527057"/>
                <a:gd name="connsiteY1-38" fmla="*/ 0 h 3086100"/>
                <a:gd name="connsiteX2-39" fmla="*/ 7469437 w 8527057"/>
                <a:gd name="connsiteY2-40" fmla="*/ 1542361 h 3086100"/>
                <a:gd name="connsiteX3-41" fmla="*/ 8527057 w 8527057"/>
                <a:gd name="connsiteY3-42" fmla="*/ 1509310 h 3086100"/>
                <a:gd name="connsiteX4-43" fmla="*/ 5905041 w 8527057"/>
                <a:gd name="connsiteY4-44" fmla="*/ 3086100 h 3086100"/>
                <a:gd name="connsiteX5-45" fmla="*/ 0 w 8527057"/>
                <a:gd name="connsiteY5-46" fmla="*/ 3086100 h 3086100"/>
                <a:gd name="connsiteX6-47" fmla="*/ 0 w 8527057"/>
                <a:gd name="connsiteY6-48" fmla="*/ 0 h 3086100"/>
                <a:gd name="connsiteX0-49" fmla="*/ 0 w 8527057"/>
                <a:gd name="connsiteY0-50" fmla="*/ 0 h 3086100"/>
                <a:gd name="connsiteX1-51" fmla="*/ 5905041 w 8527057"/>
                <a:gd name="connsiteY1-52" fmla="*/ 0 h 3086100"/>
                <a:gd name="connsiteX2-53" fmla="*/ 7469437 w 8527057"/>
                <a:gd name="connsiteY2-54" fmla="*/ 1542361 h 3086100"/>
                <a:gd name="connsiteX3-55" fmla="*/ 8527057 w 8527057"/>
                <a:gd name="connsiteY3-56" fmla="*/ 1509310 h 3086100"/>
                <a:gd name="connsiteX4-57" fmla="*/ 6510970 w 8527057"/>
                <a:gd name="connsiteY4-58" fmla="*/ 2721166 h 3086100"/>
                <a:gd name="connsiteX5-59" fmla="*/ 5905041 w 8527057"/>
                <a:gd name="connsiteY5-60" fmla="*/ 3086100 h 3086100"/>
                <a:gd name="connsiteX6-61" fmla="*/ 0 w 8527057"/>
                <a:gd name="connsiteY6-62" fmla="*/ 3086100 h 3086100"/>
                <a:gd name="connsiteX7" fmla="*/ 0 w 8527057"/>
                <a:gd name="connsiteY7" fmla="*/ 0 h 3086100"/>
                <a:gd name="connsiteX0-63" fmla="*/ 0 w 8527057"/>
                <a:gd name="connsiteY0-64" fmla="*/ 0 h 3086100"/>
                <a:gd name="connsiteX1-65" fmla="*/ 5905041 w 8527057"/>
                <a:gd name="connsiteY1-66" fmla="*/ 0 h 3086100"/>
                <a:gd name="connsiteX2-67" fmla="*/ 7469437 w 8527057"/>
                <a:gd name="connsiteY2-68" fmla="*/ 1542361 h 3086100"/>
                <a:gd name="connsiteX3-69" fmla="*/ 8527057 w 8527057"/>
                <a:gd name="connsiteY3-70" fmla="*/ 1509310 h 3086100"/>
                <a:gd name="connsiteX4-71" fmla="*/ 6962662 w 8527057"/>
                <a:gd name="connsiteY4-72" fmla="*/ 3073706 h 3086100"/>
                <a:gd name="connsiteX5-73" fmla="*/ 5905041 w 8527057"/>
                <a:gd name="connsiteY5-74" fmla="*/ 3086100 h 3086100"/>
                <a:gd name="connsiteX6-75" fmla="*/ 0 w 8527057"/>
                <a:gd name="connsiteY6-76" fmla="*/ 3086100 h 3086100"/>
                <a:gd name="connsiteX7-77" fmla="*/ 0 w 8527057"/>
                <a:gd name="connsiteY7-78" fmla="*/ 0 h 308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47" y="connsiteY6-48"/>
                </a:cxn>
                <a:cxn ang="0">
                  <a:pos x="connsiteX7-77" y="connsiteY7-78"/>
                </a:cxn>
              </a:cxnLst>
              <a:rect l="l" t="t" r="r" b="b"/>
              <a:pathLst>
                <a:path w="8527057" h="3086100">
                  <a:moveTo>
                    <a:pt x="0" y="0"/>
                  </a:moveTo>
                  <a:lnTo>
                    <a:pt x="5905041" y="0"/>
                  </a:lnTo>
                  <a:lnTo>
                    <a:pt x="7469437" y="1542361"/>
                  </a:lnTo>
                  <a:lnTo>
                    <a:pt x="8527057" y="1509310"/>
                  </a:lnTo>
                  <a:lnTo>
                    <a:pt x="6962662" y="3073706"/>
                  </a:lnTo>
                  <a:lnTo>
                    <a:pt x="5905041" y="3086100"/>
                  </a:lnTo>
                  <a:lnTo>
                    <a:pt x="0" y="3086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                </a:t>
              </a:r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矩形 2">
              <a:extLst>
                <a:ext uri="{FF2B5EF4-FFF2-40B4-BE49-F238E27FC236}">
                  <a16:creationId xmlns:a16="http://schemas.microsoft.com/office/drawing/2014/main" id="{49588D41-5DE3-3205-B728-774B728D5D84}"/>
                </a:ext>
              </a:extLst>
            </p:cNvPr>
            <p:cNvSpPr/>
            <p:nvPr/>
          </p:nvSpPr>
          <p:spPr>
            <a:xfrm>
              <a:off x="-1" y="1882410"/>
              <a:ext cx="8527057" cy="3086100"/>
            </a:xfrm>
            <a:custGeom>
              <a:avLst/>
              <a:gdLst>
                <a:gd name="connsiteX0" fmla="*/ 0 w 5905041"/>
                <a:gd name="connsiteY0" fmla="*/ 0 h 3086100"/>
                <a:gd name="connsiteX1" fmla="*/ 5905041 w 5905041"/>
                <a:gd name="connsiteY1" fmla="*/ 0 h 3086100"/>
                <a:gd name="connsiteX2" fmla="*/ 5905041 w 5905041"/>
                <a:gd name="connsiteY2" fmla="*/ 3086100 h 3086100"/>
                <a:gd name="connsiteX3" fmla="*/ 0 w 5905041"/>
                <a:gd name="connsiteY3" fmla="*/ 3086100 h 3086100"/>
                <a:gd name="connsiteX4" fmla="*/ 0 w 5905041"/>
                <a:gd name="connsiteY4" fmla="*/ 0 h 3086100"/>
                <a:gd name="connsiteX0-1" fmla="*/ 0 w 5905041"/>
                <a:gd name="connsiteY0-2" fmla="*/ 0 h 3086100"/>
                <a:gd name="connsiteX1-3" fmla="*/ 5905041 w 5905041"/>
                <a:gd name="connsiteY1-4" fmla="*/ 0 h 3086100"/>
                <a:gd name="connsiteX2-5" fmla="*/ 5894025 w 5905041"/>
                <a:gd name="connsiteY2-6" fmla="*/ 1432193 h 3086100"/>
                <a:gd name="connsiteX3-7" fmla="*/ 5905041 w 5905041"/>
                <a:gd name="connsiteY3-8" fmla="*/ 3086100 h 3086100"/>
                <a:gd name="connsiteX4-9" fmla="*/ 0 w 5905041"/>
                <a:gd name="connsiteY4-10" fmla="*/ 3086100 h 3086100"/>
                <a:gd name="connsiteX5" fmla="*/ 0 w 5905041"/>
                <a:gd name="connsiteY5" fmla="*/ 0 h 3086100"/>
                <a:gd name="connsiteX0-11" fmla="*/ 0 w 7469437"/>
                <a:gd name="connsiteY0-12" fmla="*/ 0 h 3086100"/>
                <a:gd name="connsiteX1-13" fmla="*/ 5905041 w 7469437"/>
                <a:gd name="connsiteY1-14" fmla="*/ 0 h 3086100"/>
                <a:gd name="connsiteX2-15" fmla="*/ 7469437 w 7469437"/>
                <a:gd name="connsiteY2-16" fmla="*/ 1542361 h 3086100"/>
                <a:gd name="connsiteX3-17" fmla="*/ 5905041 w 7469437"/>
                <a:gd name="connsiteY3-18" fmla="*/ 3086100 h 3086100"/>
                <a:gd name="connsiteX4-19" fmla="*/ 0 w 7469437"/>
                <a:gd name="connsiteY4-20" fmla="*/ 3086100 h 3086100"/>
                <a:gd name="connsiteX5-21" fmla="*/ 0 w 7469437"/>
                <a:gd name="connsiteY5-22" fmla="*/ 0 h 3086100"/>
                <a:gd name="connsiteX0-23" fmla="*/ 0 w 7469437"/>
                <a:gd name="connsiteY0-24" fmla="*/ 0 h 3086100"/>
                <a:gd name="connsiteX1-25" fmla="*/ 5905041 w 7469437"/>
                <a:gd name="connsiteY1-26" fmla="*/ 0 h 3086100"/>
                <a:gd name="connsiteX2-27" fmla="*/ 7469437 w 7469437"/>
                <a:gd name="connsiteY2-28" fmla="*/ 1542361 h 3086100"/>
                <a:gd name="connsiteX3-29" fmla="*/ 7094864 w 7469437"/>
                <a:gd name="connsiteY3-30" fmla="*/ 1916935 h 3086100"/>
                <a:gd name="connsiteX4-31" fmla="*/ 5905041 w 7469437"/>
                <a:gd name="connsiteY4-32" fmla="*/ 3086100 h 3086100"/>
                <a:gd name="connsiteX5-33" fmla="*/ 0 w 7469437"/>
                <a:gd name="connsiteY5-34" fmla="*/ 3086100 h 3086100"/>
                <a:gd name="connsiteX6" fmla="*/ 0 w 7469437"/>
                <a:gd name="connsiteY6" fmla="*/ 0 h 3086100"/>
                <a:gd name="connsiteX0-35" fmla="*/ 0 w 8527057"/>
                <a:gd name="connsiteY0-36" fmla="*/ 0 h 3086100"/>
                <a:gd name="connsiteX1-37" fmla="*/ 5905041 w 8527057"/>
                <a:gd name="connsiteY1-38" fmla="*/ 0 h 3086100"/>
                <a:gd name="connsiteX2-39" fmla="*/ 7469437 w 8527057"/>
                <a:gd name="connsiteY2-40" fmla="*/ 1542361 h 3086100"/>
                <a:gd name="connsiteX3-41" fmla="*/ 8527057 w 8527057"/>
                <a:gd name="connsiteY3-42" fmla="*/ 1509310 h 3086100"/>
                <a:gd name="connsiteX4-43" fmla="*/ 5905041 w 8527057"/>
                <a:gd name="connsiteY4-44" fmla="*/ 3086100 h 3086100"/>
                <a:gd name="connsiteX5-45" fmla="*/ 0 w 8527057"/>
                <a:gd name="connsiteY5-46" fmla="*/ 3086100 h 3086100"/>
                <a:gd name="connsiteX6-47" fmla="*/ 0 w 8527057"/>
                <a:gd name="connsiteY6-48" fmla="*/ 0 h 3086100"/>
                <a:gd name="connsiteX0-49" fmla="*/ 0 w 8527057"/>
                <a:gd name="connsiteY0-50" fmla="*/ 0 h 3086100"/>
                <a:gd name="connsiteX1-51" fmla="*/ 5905041 w 8527057"/>
                <a:gd name="connsiteY1-52" fmla="*/ 0 h 3086100"/>
                <a:gd name="connsiteX2-53" fmla="*/ 7469437 w 8527057"/>
                <a:gd name="connsiteY2-54" fmla="*/ 1542361 h 3086100"/>
                <a:gd name="connsiteX3-55" fmla="*/ 8527057 w 8527057"/>
                <a:gd name="connsiteY3-56" fmla="*/ 1509310 h 3086100"/>
                <a:gd name="connsiteX4-57" fmla="*/ 6510970 w 8527057"/>
                <a:gd name="connsiteY4-58" fmla="*/ 2721166 h 3086100"/>
                <a:gd name="connsiteX5-59" fmla="*/ 5905041 w 8527057"/>
                <a:gd name="connsiteY5-60" fmla="*/ 3086100 h 3086100"/>
                <a:gd name="connsiteX6-61" fmla="*/ 0 w 8527057"/>
                <a:gd name="connsiteY6-62" fmla="*/ 3086100 h 3086100"/>
                <a:gd name="connsiteX7" fmla="*/ 0 w 8527057"/>
                <a:gd name="connsiteY7" fmla="*/ 0 h 3086100"/>
                <a:gd name="connsiteX0-63" fmla="*/ 0 w 8527057"/>
                <a:gd name="connsiteY0-64" fmla="*/ 0 h 3086100"/>
                <a:gd name="connsiteX1-65" fmla="*/ 5905041 w 8527057"/>
                <a:gd name="connsiteY1-66" fmla="*/ 0 h 3086100"/>
                <a:gd name="connsiteX2-67" fmla="*/ 7469437 w 8527057"/>
                <a:gd name="connsiteY2-68" fmla="*/ 1542361 h 3086100"/>
                <a:gd name="connsiteX3-69" fmla="*/ 8527057 w 8527057"/>
                <a:gd name="connsiteY3-70" fmla="*/ 1509310 h 3086100"/>
                <a:gd name="connsiteX4-71" fmla="*/ 6962662 w 8527057"/>
                <a:gd name="connsiteY4-72" fmla="*/ 3073706 h 3086100"/>
                <a:gd name="connsiteX5-73" fmla="*/ 5905041 w 8527057"/>
                <a:gd name="connsiteY5-74" fmla="*/ 3086100 h 3086100"/>
                <a:gd name="connsiteX6-75" fmla="*/ 0 w 8527057"/>
                <a:gd name="connsiteY6-76" fmla="*/ 3086100 h 3086100"/>
                <a:gd name="connsiteX7-77" fmla="*/ 0 w 8527057"/>
                <a:gd name="connsiteY7-78" fmla="*/ 0 h 308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47" y="connsiteY6-48"/>
                </a:cxn>
                <a:cxn ang="0">
                  <a:pos x="connsiteX7-77" y="connsiteY7-78"/>
                </a:cxn>
              </a:cxnLst>
              <a:rect l="l" t="t" r="r" b="b"/>
              <a:pathLst>
                <a:path w="8527057" h="3086100">
                  <a:moveTo>
                    <a:pt x="0" y="0"/>
                  </a:moveTo>
                  <a:lnTo>
                    <a:pt x="5905041" y="0"/>
                  </a:lnTo>
                  <a:lnTo>
                    <a:pt x="7469437" y="1542361"/>
                  </a:lnTo>
                  <a:lnTo>
                    <a:pt x="8527057" y="1509310"/>
                  </a:lnTo>
                  <a:lnTo>
                    <a:pt x="6962662" y="3073706"/>
                  </a:lnTo>
                  <a:lnTo>
                    <a:pt x="5905041" y="3086100"/>
                  </a:lnTo>
                  <a:lnTo>
                    <a:pt x="0" y="308610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9409">
                    <a:lumMod val="51000"/>
                    <a:lumOff val="49000"/>
                    <a:alpha val="21000"/>
                  </a:srgbClr>
                </a:gs>
                <a:gs pos="69000">
                  <a:schemeClr val="accent5">
                    <a:lumMod val="92000"/>
                    <a:alpha val="68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                </a:t>
              </a:r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5474CCF-8C53-B0F9-6811-D2BF225AA780}"/>
              </a:ext>
            </a:extLst>
          </p:cNvPr>
          <p:cNvGrpSpPr/>
          <p:nvPr userDrawn="1"/>
        </p:nvGrpSpPr>
        <p:grpSpPr>
          <a:xfrm>
            <a:off x="0" y="3429000"/>
            <a:ext cx="12192000" cy="2110979"/>
            <a:chOff x="0" y="3204264"/>
            <a:chExt cx="12192000" cy="2110979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DED18963-246E-EC58-AE05-3EBE7450F07C}"/>
                </a:ext>
              </a:extLst>
            </p:cNvPr>
            <p:cNvCxnSpPr/>
            <p:nvPr/>
          </p:nvCxnSpPr>
          <p:spPr>
            <a:xfrm flipV="1">
              <a:off x="7098063" y="3204264"/>
              <a:ext cx="2085352" cy="2099199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89753B7-4287-7235-B607-53E34B6A693E}"/>
                </a:ext>
              </a:extLst>
            </p:cNvPr>
            <p:cNvCxnSpPr/>
            <p:nvPr/>
          </p:nvCxnSpPr>
          <p:spPr>
            <a:xfrm>
              <a:off x="9166860" y="3204288"/>
              <a:ext cx="3025140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9C412F1-E86D-7A71-79DB-2D2DD0ABDDB1}"/>
                </a:ext>
              </a:extLst>
            </p:cNvPr>
            <p:cNvCxnSpPr/>
            <p:nvPr/>
          </p:nvCxnSpPr>
          <p:spPr>
            <a:xfrm>
              <a:off x="0" y="5315243"/>
              <a:ext cx="7106921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3635DD7-A262-1645-77C4-121F58FFA5CA}"/>
              </a:ext>
            </a:extLst>
          </p:cNvPr>
          <p:cNvGrpSpPr/>
          <p:nvPr userDrawn="1"/>
        </p:nvGrpSpPr>
        <p:grpSpPr>
          <a:xfrm>
            <a:off x="7800404" y="3751856"/>
            <a:ext cx="4391596" cy="1630905"/>
            <a:chOff x="7785742" y="3568770"/>
            <a:chExt cx="4391596" cy="1630905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180539CF-094D-C0D4-E938-6B644869D123}"/>
                </a:ext>
              </a:extLst>
            </p:cNvPr>
            <p:cNvCxnSpPr/>
            <p:nvPr/>
          </p:nvCxnSpPr>
          <p:spPr>
            <a:xfrm>
              <a:off x="9369368" y="3573532"/>
              <a:ext cx="2807970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C3BCCCF-4AFB-949C-BFE4-526429E847B0}"/>
                </a:ext>
              </a:extLst>
            </p:cNvPr>
            <p:cNvCxnSpPr/>
            <p:nvPr/>
          </p:nvCxnSpPr>
          <p:spPr>
            <a:xfrm flipV="1">
              <a:off x="7875773" y="3568770"/>
              <a:ext cx="1502625" cy="15170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1AE72D2B-2374-32FB-6871-14EBD48950D8}"/>
                </a:ext>
              </a:extLst>
            </p:cNvPr>
            <p:cNvSpPr/>
            <p:nvPr/>
          </p:nvSpPr>
          <p:spPr>
            <a:xfrm>
              <a:off x="7785742" y="5037675"/>
              <a:ext cx="162000" cy="16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4" name="平行四边形 23">
            <a:extLst>
              <a:ext uri="{FF2B5EF4-FFF2-40B4-BE49-F238E27FC236}">
                <a16:creationId xmlns:a16="http://schemas.microsoft.com/office/drawing/2014/main" id="{6400323A-CFC3-DAAD-3426-61B08C0C6AAF}"/>
              </a:ext>
            </a:extLst>
          </p:cNvPr>
          <p:cNvSpPr/>
          <p:nvPr userDrawn="1"/>
        </p:nvSpPr>
        <p:spPr>
          <a:xfrm>
            <a:off x="8434079" y="3916742"/>
            <a:ext cx="1677670" cy="1253173"/>
          </a:xfrm>
          <a:prstGeom prst="parallelogram">
            <a:avLst>
              <a:gd name="adj" fmla="val 101435"/>
            </a:avLst>
          </a:prstGeom>
          <a:solidFill>
            <a:srgbClr val="00A3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1C37CD7A-721A-0621-7531-C6EF50F4615A}"/>
              </a:ext>
            </a:extLst>
          </p:cNvPr>
          <p:cNvSpPr/>
          <p:nvPr userDrawn="1"/>
        </p:nvSpPr>
        <p:spPr>
          <a:xfrm>
            <a:off x="9195444" y="3916742"/>
            <a:ext cx="1677670" cy="1253173"/>
          </a:xfrm>
          <a:prstGeom prst="parallelogram">
            <a:avLst>
              <a:gd name="adj" fmla="val 101435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6" name="平行四边形 25">
            <a:extLst>
              <a:ext uri="{FF2B5EF4-FFF2-40B4-BE49-F238E27FC236}">
                <a16:creationId xmlns:a16="http://schemas.microsoft.com/office/drawing/2014/main" id="{351D67DB-2798-770B-AC80-95F7FF51D12C}"/>
              </a:ext>
            </a:extLst>
          </p:cNvPr>
          <p:cNvSpPr/>
          <p:nvPr userDrawn="1"/>
        </p:nvSpPr>
        <p:spPr>
          <a:xfrm>
            <a:off x="10044404" y="3916742"/>
            <a:ext cx="1677670" cy="1253173"/>
          </a:xfrm>
          <a:prstGeom prst="parallelogram">
            <a:avLst>
              <a:gd name="adj" fmla="val 10143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平行四边形 1"/>
          <p:cNvSpPr/>
          <p:nvPr userDrawn="1"/>
        </p:nvSpPr>
        <p:spPr>
          <a:xfrm>
            <a:off x="295919" y="262362"/>
            <a:ext cx="583849" cy="436119"/>
          </a:xfrm>
          <a:prstGeom prst="parallelogram">
            <a:avLst>
              <a:gd name="adj" fmla="val 10143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 userDrawn="1"/>
        </p:nvSpPr>
        <p:spPr>
          <a:xfrm>
            <a:off x="560883" y="262362"/>
            <a:ext cx="583849" cy="436119"/>
          </a:xfrm>
          <a:prstGeom prst="parallelogram">
            <a:avLst>
              <a:gd name="adj" fmla="val 101435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856331" y="262362"/>
            <a:ext cx="583849" cy="436119"/>
          </a:xfrm>
          <a:prstGeom prst="parallelogram">
            <a:avLst>
              <a:gd name="adj" fmla="val 10143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89780" y="156878"/>
            <a:ext cx="11796385" cy="614181"/>
            <a:chOff x="189780" y="156878"/>
            <a:chExt cx="11796385" cy="614181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89780" y="762990"/>
              <a:ext cx="7106921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7882165" y="156878"/>
              <a:ext cx="4104000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7273841" y="156878"/>
              <a:ext cx="608324" cy="614181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F615BC31-320F-5DE8-3C35-D2953C9CB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247" y="208572"/>
            <a:ext cx="6194259" cy="746172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 userDrawn="1"/>
        </p:nvSpPr>
        <p:spPr>
          <a:xfrm>
            <a:off x="295919" y="262362"/>
            <a:ext cx="583849" cy="436119"/>
          </a:xfrm>
          <a:prstGeom prst="parallelogram">
            <a:avLst>
              <a:gd name="adj" fmla="val 10143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 userDrawn="1"/>
        </p:nvSpPr>
        <p:spPr>
          <a:xfrm>
            <a:off x="560883" y="262362"/>
            <a:ext cx="583849" cy="436119"/>
          </a:xfrm>
          <a:prstGeom prst="parallelogram">
            <a:avLst>
              <a:gd name="adj" fmla="val 101435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856331" y="262362"/>
            <a:ext cx="583849" cy="436119"/>
          </a:xfrm>
          <a:prstGeom prst="parallelogram">
            <a:avLst>
              <a:gd name="adj" fmla="val 10143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89780" y="156878"/>
            <a:ext cx="11796385" cy="614181"/>
            <a:chOff x="189780" y="156878"/>
            <a:chExt cx="11796385" cy="614181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89780" y="762990"/>
              <a:ext cx="7106921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7882165" y="156878"/>
              <a:ext cx="4104000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7273841" y="156878"/>
              <a:ext cx="608324" cy="614181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 descr="建筑前面有草地&#10;&#10;描述已自动生成">
            <a:extLst>
              <a:ext uri="{FF2B5EF4-FFF2-40B4-BE49-F238E27FC236}">
                <a16:creationId xmlns:a16="http://schemas.microsoft.com/office/drawing/2014/main" id="{7D6DFFEC-A36A-01C2-316F-8C1E6021F9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9173"/>
            <a:ext cx="12192000" cy="240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7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0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建筑前面有草地&#10;&#10;中度可信度描述已自动生成">
            <a:extLst>
              <a:ext uri="{FF2B5EF4-FFF2-40B4-BE49-F238E27FC236}">
                <a16:creationId xmlns:a16="http://schemas.microsoft.com/office/drawing/2014/main" id="{CFFE9B3E-9533-C242-6D6B-F3859CF4A5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iṧḷide">
            <a:extLst>
              <a:ext uri="{FF2B5EF4-FFF2-40B4-BE49-F238E27FC236}">
                <a16:creationId xmlns:a16="http://schemas.microsoft.com/office/drawing/2014/main" id="{40A6C176-D0B5-E77F-73ED-F30E4F1D9F51}"/>
              </a:ext>
            </a:extLst>
          </p:cNvPr>
          <p:cNvSpPr/>
          <p:nvPr userDrawn="1"/>
        </p:nvSpPr>
        <p:spPr>
          <a:xfrm>
            <a:off x="254000" y="225128"/>
            <a:ext cx="11683999" cy="6407744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85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179344-44FF-46B4-653F-C22B7077A1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/>
        </p:blipFill>
        <p:spPr>
          <a:xfrm>
            <a:off x="-3968" y="0"/>
            <a:ext cx="12192936" cy="6853094"/>
          </a:xfrm>
          <a:prstGeom prst="rect">
            <a:avLst/>
          </a:prstGeom>
        </p:spPr>
      </p:pic>
      <p:sp>
        <p:nvSpPr>
          <p:cNvPr id="232" name="íṧļiḋé">
            <a:extLst>
              <a:ext uri="{FF2B5EF4-FFF2-40B4-BE49-F238E27FC236}">
                <a16:creationId xmlns:a16="http://schemas.microsoft.com/office/drawing/2014/main" id="{138E8F8F-08DC-0168-0E38-95B813522220}"/>
              </a:ext>
            </a:extLst>
          </p:cNvPr>
          <p:cNvSpPr/>
          <p:nvPr userDrawn="1"/>
        </p:nvSpPr>
        <p:spPr>
          <a:xfrm flipH="1">
            <a:off x="2865184" y="0"/>
            <a:ext cx="9356670" cy="6858000"/>
          </a:xfrm>
          <a:prstGeom prst="rect">
            <a:avLst/>
          </a:prstGeom>
          <a:gradFill>
            <a:gsLst>
              <a:gs pos="14000">
                <a:schemeClr val="accent3">
                  <a:alpha val="8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4" name="iṧḷide">
            <a:extLst>
              <a:ext uri="{FF2B5EF4-FFF2-40B4-BE49-F238E27FC236}">
                <a16:creationId xmlns:a16="http://schemas.microsoft.com/office/drawing/2014/main" id="{EF189C06-1DBE-CE6D-E972-1AF5F092790A}"/>
              </a:ext>
            </a:extLst>
          </p:cNvPr>
          <p:cNvSpPr/>
          <p:nvPr userDrawn="1"/>
        </p:nvSpPr>
        <p:spPr>
          <a:xfrm>
            <a:off x="0" y="2311382"/>
            <a:ext cx="7765143" cy="3276678"/>
          </a:xfrm>
          <a:prstGeom prst="snip2DiagRect">
            <a:avLst>
              <a:gd name="adj1" fmla="val 0"/>
              <a:gd name="adj2" fmla="val 127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0" name="副标题 9">
            <a:extLst>
              <a:ext uri="{FF2B5EF4-FFF2-40B4-BE49-F238E27FC236}">
                <a16:creationId xmlns:a16="http://schemas.microsoft.com/office/drawing/2014/main" id="{1FFFE317-8D93-2C92-333D-D5503D213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26" y="4852004"/>
            <a:ext cx="6081503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You can enter subtitle here</a:t>
            </a:r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406295"/>
            <a:ext cx="5979903" cy="224251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pPr lvl="0"/>
            <a:r>
              <a:rPr lang="en-US" altLang="zh-CN" dirty="0" err="1"/>
              <a:t>OfficePLUS</a:t>
            </a:r>
            <a:r>
              <a:rPr lang="en-US" dirty="0"/>
              <a:t>PowerPoint Standard Template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2D7CA94-8DE3-06C6-29B9-24E1297965FB}"/>
              </a:ext>
            </a:extLst>
          </p:cNvPr>
          <p:cNvGrpSpPr/>
          <p:nvPr userDrawn="1"/>
        </p:nvGrpSpPr>
        <p:grpSpPr>
          <a:xfrm>
            <a:off x="653126" y="596314"/>
            <a:ext cx="2378134" cy="372918"/>
            <a:chOff x="4405" y="4703"/>
            <a:chExt cx="10379" cy="139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3DE58BC-D369-E7B6-4748-384CB9F920D1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19" name="Freeform 62">
                <a:extLst>
                  <a:ext uri="{FF2B5EF4-FFF2-40B4-BE49-F238E27FC236}">
                    <a16:creationId xmlns:a16="http://schemas.microsoft.com/office/drawing/2014/main" id="{DF1F378D-D4E3-49AF-A3CB-9927C9F2360C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0" name="Freeform 63">
                <a:extLst>
                  <a:ext uri="{FF2B5EF4-FFF2-40B4-BE49-F238E27FC236}">
                    <a16:creationId xmlns:a16="http://schemas.microsoft.com/office/drawing/2014/main" id="{983A66E1-D3DD-292C-F6C0-5BA53A4E7D6F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3" name="Freeform 67">
                <a:extLst>
                  <a:ext uri="{FF2B5EF4-FFF2-40B4-BE49-F238E27FC236}">
                    <a16:creationId xmlns:a16="http://schemas.microsoft.com/office/drawing/2014/main" id="{06EEA49F-2C56-2DED-A672-85CB2F17C89E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16AFF33-79F8-6F43-AC5D-28B248C50615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B6393501-00EC-EF3A-4394-6E7E028BC5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8" name="Freeform 65">
                <a:extLst>
                  <a:ext uri="{FF2B5EF4-FFF2-40B4-BE49-F238E27FC236}">
                    <a16:creationId xmlns:a16="http://schemas.microsoft.com/office/drawing/2014/main" id="{A0889E91-D996-8DD2-317D-82E4ECCED923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9" name="Freeform 66">
                <a:extLst>
                  <a:ext uri="{FF2B5EF4-FFF2-40B4-BE49-F238E27FC236}">
                    <a16:creationId xmlns:a16="http://schemas.microsoft.com/office/drawing/2014/main" id="{E49642B8-3239-2A75-FB08-8A5CBAB52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2" name="Freeform 68">
                <a:extLst>
                  <a:ext uri="{FF2B5EF4-FFF2-40B4-BE49-F238E27FC236}">
                    <a16:creationId xmlns:a16="http://schemas.microsoft.com/office/drawing/2014/main" id="{EA69A6EB-2B13-F0A0-7EAF-70814B5B3962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:a16="http://schemas.microsoft.com/office/drawing/2014/main" id="{AF0AAD55-C67A-AE7D-82FC-63588848D91A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68A6E734-DCEB-E805-6E57-33E4C72103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5" name="Freeform 72">
                <a:extLst>
                  <a:ext uri="{FF2B5EF4-FFF2-40B4-BE49-F238E27FC236}">
                    <a16:creationId xmlns:a16="http://schemas.microsoft.com/office/drawing/2014/main" id="{0882FB08-B816-8ABD-BBEF-41709B0A0F8F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6" name="Freeform 74">
                <a:extLst>
                  <a:ext uri="{FF2B5EF4-FFF2-40B4-BE49-F238E27FC236}">
                    <a16:creationId xmlns:a16="http://schemas.microsoft.com/office/drawing/2014/main" id="{1140FDED-1E43-0810-C7E9-19A382C05A90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7" name="Freeform 75">
                <a:extLst>
                  <a:ext uri="{FF2B5EF4-FFF2-40B4-BE49-F238E27FC236}">
                    <a16:creationId xmlns:a16="http://schemas.microsoft.com/office/drawing/2014/main" id="{ACFBDE52-64C0-1EA1-A17B-612603D0EFD3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8" name="Freeform 117">
                <a:extLst>
                  <a:ext uri="{FF2B5EF4-FFF2-40B4-BE49-F238E27FC236}">
                    <a16:creationId xmlns:a16="http://schemas.microsoft.com/office/drawing/2014/main" id="{9F03A22C-ED38-D8AF-1E3B-E5DEA354ECAB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38553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A8EC8488-3F43-EFCA-EFDD-F85C3793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450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líḑe">
            <a:extLst>
              <a:ext uri="{FF2B5EF4-FFF2-40B4-BE49-F238E27FC236}">
                <a16:creationId xmlns:a16="http://schemas.microsoft.com/office/drawing/2014/main" id="{7BC53B92-BEC4-EDF8-5583-A91F2DC83A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iṩḻiḋè">
            <a:extLst>
              <a:ext uri="{FF2B5EF4-FFF2-40B4-BE49-F238E27FC236}">
                <a16:creationId xmlns:a16="http://schemas.microsoft.com/office/drawing/2014/main" id="{E52402FD-35D2-5396-D561-79F7AE9F9E79}"/>
              </a:ext>
            </a:extLst>
          </p:cNvPr>
          <p:cNvSpPr/>
          <p:nvPr userDrawn="1"/>
        </p:nvSpPr>
        <p:spPr>
          <a:xfrm>
            <a:off x="209550" y="228600"/>
            <a:ext cx="11772900" cy="6400800"/>
          </a:xfrm>
          <a:prstGeom prst="round2DiagRect">
            <a:avLst>
              <a:gd name="adj1" fmla="val 5655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9CBEEAB1-2C1B-C62D-038E-E636BA28DF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1130300"/>
            <a:ext cx="3960000" cy="1442496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lnSpc>
                <a:spcPct val="10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96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BC962B4-76D8-2D4C-E3EA-010CEF41C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0" r="25197" b="790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0" name="í$lidè">
            <a:extLst>
              <a:ext uri="{FF2B5EF4-FFF2-40B4-BE49-F238E27FC236}">
                <a16:creationId xmlns:a16="http://schemas.microsoft.com/office/drawing/2014/main" id="{43534286-C21C-DA01-C83C-960B156471F8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îşḷïḋe">
            <a:extLst>
              <a:ext uri="{FF2B5EF4-FFF2-40B4-BE49-F238E27FC236}">
                <a16:creationId xmlns:a16="http://schemas.microsoft.com/office/drawing/2014/main" id="{1C840FAA-8EDA-EF68-3DDA-28D5F7EB510A}"/>
              </a:ext>
            </a:extLst>
          </p:cNvPr>
          <p:cNvSpPr/>
          <p:nvPr userDrawn="1"/>
        </p:nvSpPr>
        <p:spPr>
          <a:xfrm>
            <a:off x="1624013" y="2515956"/>
            <a:ext cx="8931275" cy="3184988"/>
          </a:xfrm>
          <a:prstGeom prst="snip2DiagRect">
            <a:avLst>
              <a:gd name="adj1" fmla="val 0"/>
              <a:gd name="adj2" fmla="val 14487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5475" y="2762071"/>
            <a:ext cx="8388350" cy="120032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7200" b="1"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5475" y="4771024"/>
            <a:ext cx="8388350" cy="8173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buFont typeface="+mj-lt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</a:t>
            </a:r>
            <a:r>
              <a:rPr lang="en-US" altLang="zh-CN" dirty="0"/>
              <a:t>text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5475" y="3867150"/>
            <a:ext cx="8388350" cy="82767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310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EE77B9-719A-1B1D-750E-DA7C9C3B2B78}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12" name="isľiḍé">
              <a:extLst>
                <a:ext uri="{FF2B5EF4-FFF2-40B4-BE49-F238E27FC236}">
                  <a16:creationId xmlns:a16="http://schemas.microsoft.com/office/drawing/2014/main" id="{0B20B618-DF0F-D910-1CFD-3652843A5973}"/>
                </a:ext>
              </a:extLst>
            </p:cNvPr>
            <p:cNvSpPr/>
            <p:nvPr userDrawn="1"/>
          </p:nvSpPr>
          <p:spPr>
            <a:xfrm>
              <a:off x="10987314" y="6235700"/>
              <a:ext cx="1204686" cy="622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ïṧ1ïḑê">
              <a:extLst>
                <a:ext uri="{FF2B5EF4-FFF2-40B4-BE49-F238E27FC236}">
                  <a16:creationId xmlns:a16="http://schemas.microsoft.com/office/drawing/2014/main" id="{AEAD8D0B-D859-087C-4C1A-C85F9094913D}"/>
                </a:ext>
              </a:extLst>
            </p:cNvPr>
            <p:cNvSpPr/>
            <p:nvPr userDrawn="1"/>
          </p:nvSpPr>
          <p:spPr>
            <a:xfrm>
              <a:off x="1" y="5937813"/>
              <a:ext cx="986483" cy="920187"/>
            </a:xfrm>
            <a:prstGeom prst="corner">
              <a:avLst>
                <a:gd name="adj1" fmla="val 15204"/>
                <a:gd name="adj2" fmla="val 18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îŝ1iḓé">
              <a:extLst>
                <a:ext uri="{FF2B5EF4-FFF2-40B4-BE49-F238E27FC236}">
                  <a16:creationId xmlns:a16="http://schemas.microsoft.com/office/drawing/2014/main" id="{37FA4CE5-70F7-63F5-A448-5BB269A39BAE}"/>
                </a:ext>
              </a:extLst>
            </p:cNvPr>
            <p:cNvSpPr/>
            <p:nvPr userDrawn="1"/>
          </p:nvSpPr>
          <p:spPr>
            <a:xfrm>
              <a:off x="12032343" y="0"/>
              <a:ext cx="159657" cy="12732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ïŝļíḍé">
              <a:extLst>
                <a:ext uri="{FF2B5EF4-FFF2-40B4-BE49-F238E27FC236}">
                  <a16:creationId xmlns:a16="http://schemas.microsoft.com/office/drawing/2014/main" id="{4A5966AC-1320-4BDA-1F66-D3AB2602AEBE}"/>
                </a:ext>
              </a:extLst>
            </p:cNvPr>
            <p:cNvSpPr/>
            <p:nvPr userDrawn="1"/>
          </p:nvSpPr>
          <p:spPr>
            <a:xfrm>
              <a:off x="11529106" y="347456"/>
              <a:ext cx="290285" cy="2902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îSḻíḋé">
              <a:extLst>
                <a:ext uri="{FF2B5EF4-FFF2-40B4-BE49-F238E27FC236}">
                  <a16:creationId xmlns:a16="http://schemas.microsoft.com/office/drawing/2014/main" id="{1C6F0CFF-5976-4F71-F2C1-DF8A51F019EF}"/>
                </a:ext>
              </a:extLst>
            </p:cNvPr>
            <p:cNvSpPr/>
            <p:nvPr userDrawn="1"/>
          </p:nvSpPr>
          <p:spPr>
            <a:xfrm>
              <a:off x="10906399" y="514350"/>
              <a:ext cx="161830" cy="161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55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4AECE7-DB2D-ADC1-3936-9D76F16C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73659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2A8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5DDBF5-08FC-CD4F-28A3-3161C0B38E0D}"/>
              </a:ext>
            </a:extLst>
          </p:cNvPr>
          <p:cNvSpPr/>
          <p:nvPr userDrawn="1"/>
        </p:nvSpPr>
        <p:spPr>
          <a:xfrm>
            <a:off x="457200" y="434139"/>
            <a:ext cx="11277600" cy="59897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94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城市的风景&#10;&#10;描述已自动生成">
            <a:extLst>
              <a:ext uri="{FF2B5EF4-FFF2-40B4-BE49-F238E27FC236}">
                <a16:creationId xmlns:a16="http://schemas.microsoft.com/office/drawing/2014/main" id="{C2C5612D-727F-86A0-4BB2-C8E3EE169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5" r="10989" b="65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iśḷídè">
            <a:extLst>
              <a:ext uri="{FF2B5EF4-FFF2-40B4-BE49-F238E27FC236}">
                <a16:creationId xmlns:a16="http://schemas.microsoft.com/office/drawing/2014/main" id="{0FC6E1F2-9640-7F88-3931-AE789A757234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ïṧlídê">
            <a:extLst>
              <a:ext uri="{FF2B5EF4-FFF2-40B4-BE49-F238E27FC236}">
                <a16:creationId xmlns:a16="http://schemas.microsoft.com/office/drawing/2014/main" id="{2109CB6B-6C29-F795-800F-FE66A804B3D7}"/>
              </a:ext>
            </a:extLst>
          </p:cNvPr>
          <p:cNvSpPr/>
          <p:nvPr userDrawn="1"/>
        </p:nvSpPr>
        <p:spPr>
          <a:xfrm>
            <a:off x="0" y="2751108"/>
            <a:ext cx="8280000" cy="2382093"/>
          </a:xfrm>
          <a:prstGeom prst="snip2DiagRect">
            <a:avLst>
              <a:gd name="adj1" fmla="val 0"/>
              <a:gd name="adj2" fmla="val 161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889902"/>
            <a:ext cx="7200000" cy="172325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pPr lvl="0"/>
            <a:r>
              <a:rPr lang="en-US" altLang="zh-C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564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3" r:id="rId4"/>
    <p:sldLayoutId id="2147483654" r:id="rId5"/>
    <p:sldLayoutId id="2147483651" r:id="rId6"/>
  </p:sldLayoutIdLst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137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21330A1-C58E-06F5-D642-C4A93FF4F58F}"/>
              </a:ext>
            </a:extLst>
          </p:cNvPr>
          <p:cNvSpPr txBox="1"/>
          <p:nvPr/>
        </p:nvSpPr>
        <p:spPr>
          <a:xfrm>
            <a:off x="984689" y="3429000"/>
            <a:ext cx="10649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86125F1-A9A4-CFD2-EDFC-9FF29347CE45}"/>
              </a:ext>
            </a:extLst>
          </p:cNvPr>
          <p:cNvGrpSpPr/>
          <p:nvPr/>
        </p:nvGrpSpPr>
        <p:grpSpPr>
          <a:xfrm>
            <a:off x="3112104" y="2329177"/>
            <a:ext cx="5021243" cy="864498"/>
            <a:chOff x="2783470" y="2858688"/>
            <a:chExt cx="6625058" cy="114062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2D5C92C-B2D0-9DB9-836B-810A920299A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54" name="Freeform 62">
                <a:extLst>
                  <a:ext uri="{FF2B5EF4-FFF2-40B4-BE49-F238E27FC236}">
                    <a16:creationId xmlns:a16="http://schemas.microsoft.com/office/drawing/2014/main" id="{54C63551-F9B5-D5BC-7B7C-8D9162B038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5" name="Freeform 63">
                <a:extLst>
                  <a:ext uri="{FF2B5EF4-FFF2-40B4-BE49-F238E27FC236}">
                    <a16:creationId xmlns:a16="http://schemas.microsoft.com/office/drawing/2014/main" id="{A26E85E7-B4C6-B3F9-B7B7-7DDD5393A7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6" name="Freeform 67">
                <a:extLst>
                  <a:ext uri="{FF2B5EF4-FFF2-40B4-BE49-F238E27FC236}">
                    <a16:creationId xmlns:a16="http://schemas.microsoft.com/office/drawing/2014/main" id="{60F8920D-9DCE-4259-9137-AF161879850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</p:grpSp>
        <p:sp>
          <p:nvSpPr>
            <p:cNvPr id="9" name="Freeform 77">
              <a:extLst>
                <a:ext uri="{FF2B5EF4-FFF2-40B4-BE49-F238E27FC236}">
                  <a16:creationId xmlns:a16="http://schemas.microsoft.com/office/drawing/2014/main" id="{49BF5FE6-0A59-3B7D-CE0D-54A6B85DB5E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0" name="Freeform 78">
              <a:extLst>
                <a:ext uri="{FF2B5EF4-FFF2-40B4-BE49-F238E27FC236}">
                  <a16:creationId xmlns:a16="http://schemas.microsoft.com/office/drawing/2014/main" id="{AF36B8FF-7FF0-5356-26C7-582CFA0B4C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1" name="Freeform 79">
              <a:extLst>
                <a:ext uri="{FF2B5EF4-FFF2-40B4-BE49-F238E27FC236}">
                  <a16:creationId xmlns:a16="http://schemas.microsoft.com/office/drawing/2014/main" id="{F0CD21C6-971F-4ECA-59B2-F44A8879877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2" name="Freeform 80">
              <a:extLst>
                <a:ext uri="{FF2B5EF4-FFF2-40B4-BE49-F238E27FC236}">
                  <a16:creationId xmlns:a16="http://schemas.microsoft.com/office/drawing/2014/main" id="{797227CF-D5DE-DCB1-CB22-1F7E145F02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3" name="Freeform 81">
              <a:extLst>
                <a:ext uri="{FF2B5EF4-FFF2-40B4-BE49-F238E27FC236}">
                  <a16:creationId xmlns:a16="http://schemas.microsoft.com/office/drawing/2014/main" id="{FE2A08A4-F042-29FC-F334-1EF3F78CE62B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4" name="Freeform 82">
              <a:extLst>
                <a:ext uri="{FF2B5EF4-FFF2-40B4-BE49-F238E27FC236}">
                  <a16:creationId xmlns:a16="http://schemas.microsoft.com/office/drawing/2014/main" id="{EF7C0584-E42F-15A1-8060-98FD906B60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5" name="Freeform 83">
              <a:extLst>
                <a:ext uri="{FF2B5EF4-FFF2-40B4-BE49-F238E27FC236}">
                  <a16:creationId xmlns:a16="http://schemas.microsoft.com/office/drawing/2014/main" id="{68B028E8-3555-988E-D38C-E874F5A64BF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18BC87BD-D16E-16A4-1D92-352F5A4400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7" name="Freeform 85">
              <a:extLst>
                <a:ext uri="{FF2B5EF4-FFF2-40B4-BE49-F238E27FC236}">
                  <a16:creationId xmlns:a16="http://schemas.microsoft.com/office/drawing/2014/main" id="{0EAEADF1-BEBE-C2F5-642E-0A8C764098D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8" name="Freeform 86">
              <a:extLst>
                <a:ext uri="{FF2B5EF4-FFF2-40B4-BE49-F238E27FC236}">
                  <a16:creationId xmlns:a16="http://schemas.microsoft.com/office/drawing/2014/main" id="{665D5B53-FF9B-2197-27E1-29F874A4879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9" name="Freeform 87">
              <a:extLst>
                <a:ext uri="{FF2B5EF4-FFF2-40B4-BE49-F238E27FC236}">
                  <a16:creationId xmlns:a16="http://schemas.microsoft.com/office/drawing/2014/main" id="{451429CC-530E-1EB0-CBA8-2ADC4ACF7A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0" name="Freeform 88">
              <a:extLst>
                <a:ext uri="{FF2B5EF4-FFF2-40B4-BE49-F238E27FC236}">
                  <a16:creationId xmlns:a16="http://schemas.microsoft.com/office/drawing/2014/main" id="{CF3436F7-137E-5F82-4FCF-5E784B1910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1" name="Freeform 89">
              <a:extLst>
                <a:ext uri="{FF2B5EF4-FFF2-40B4-BE49-F238E27FC236}">
                  <a16:creationId xmlns:a16="http://schemas.microsoft.com/office/drawing/2014/main" id="{64808E38-C8E6-7DAB-A4F0-EFB2BFA5E9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2" name="Freeform 90">
              <a:extLst>
                <a:ext uri="{FF2B5EF4-FFF2-40B4-BE49-F238E27FC236}">
                  <a16:creationId xmlns:a16="http://schemas.microsoft.com/office/drawing/2014/main" id="{5F015498-2314-592A-A0A8-162BA2D440B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3" name="Freeform 91">
              <a:extLst>
                <a:ext uri="{FF2B5EF4-FFF2-40B4-BE49-F238E27FC236}">
                  <a16:creationId xmlns:a16="http://schemas.microsoft.com/office/drawing/2014/main" id="{0C484BC1-5EBC-B182-1DEA-9EB7D4035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4" name="Freeform 92">
              <a:extLst>
                <a:ext uri="{FF2B5EF4-FFF2-40B4-BE49-F238E27FC236}">
                  <a16:creationId xmlns:a16="http://schemas.microsoft.com/office/drawing/2014/main" id="{4462761C-CABA-C0D1-F0E3-9CB2CC1065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5" name="Freeform 93">
              <a:extLst>
                <a:ext uri="{FF2B5EF4-FFF2-40B4-BE49-F238E27FC236}">
                  <a16:creationId xmlns:a16="http://schemas.microsoft.com/office/drawing/2014/main" id="{9652582C-CEE1-8090-FE44-08AB88684AC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7CB6E1A-7E7D-6E96-795B-13E44A9A5CB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7" name="Freeform 95">
              <a:extLst>
                <a:ext uri="{FF2B5EF4-FFF2-40B4-BE49-F238E27FC236}">
                  <a16:creationId xmlns:a16="http://schemas.microsoft.com/office/drawing/2014/main" id="{F26A627A-05D7-64AD-39BC-02BC409163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8" name="Freeform 96">
              <a:extLst>
                <a:ext uri="{FF2B5EF4-FFF2-40B4-BE49-F238E27FC236}">
                  <a16:creationId xmlns:a16="http://schemas.microsoft.com/office/drawing/2014/main" id="{53503110-6A50-E346-3643-5275C67678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28760574-B5F1-518E-C6FD-65CE3113AE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EF336DBE-90F6-97CE-4E31-6A6D74472EB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9439AF1C-6815-0C9E-AD06-59CA364061C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82C64AFE-3211-550C-21CA-1B5901EE8E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52F6EA6D-7A5A-8B22-EDE6-FB0B98C0C3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78E3C7F0-5F9F-3AFD-8154-9CEA8BF0E0E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2AEF426E-3760-8C89-CD4C-DA7A2E44DE7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6" name="Freeform 104">
              <a:extLst>
                <a:ext uri="{FF2B5EF4-FFF2-40B4-BE49-F238E27FC236}">
                  <a16:creationId xmlns:a16="http://schemas.microsoft.com/office/drawing/2014/main" id="{B76CC696-066C-842B-5A1D-8D6736E238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7" name="Freeform 105">
              <a:extLst>
                <a:ext uri="{FF2B5EF4-FFF2-40B4-BE49-F238E27FC236}">
                  <a16:creationId xmlns:a16="http://schemas.microsoft.com/office/drawing/2014/main" id="{32A8DD02-B89B-986F-6332-BA169C8129F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8" name="Freeform 106">
              <a:extLst>
                <a:ext uri="{FF2B5EF4-FFF2-40B4-BE49-F238E27FC236}">
                  <a16:creationId xmlns:a16="http://schemas.microsoft.com/office/drawing/2014/main" id="{20D67D30-178E-ECD5-0982-C837E2C540E0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9" name="Freeform 107">
              <a:extLst>
                <a:ext uri="{FF2B5EF4-FFF2-40B4-BE49-F238E27FC236}">
                  <a16:creationId xmlns:a16="http://schemas.microsoft.com/office/drawing/2014/main" id="{9F6BE607-848A-57FF-5C6D-A50050338E8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0" name="Freeform 108">
              <a:extLst>
                <a:ext uri="{FF2B5EF4-FFF2-40B4-BE49-F238E27FC236}">
                  <a16:creationId xmlns:a16="http://schemas.microsoft.com/office/drawing/2014/main" id="{3FA783AA-62CB-E4F1-86F4-2E0E856B0A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1" name="Freeform 109">
              <a:extLst>
                <a:ext uri="{FF2B5EF4-FFF2-40B4-BE49-F238E27FC236}">
                  <a16:creationId xmlns:a16="http://schemas.microsoft.com/office/drawing/2014/main" id="{D6AE0B45-B9E5-8263-698E-7CC3AF316CD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2" name="Freeform 110">
              <a:extLst>
                <a:ext uri="{FF2B5EF4-FFF2-40B4-BE49-F238E27FC236}">
                  <a16:creationId xmlns:a16="http://schemas.microsoft.com/office/drawing/2014/main" id="{34EA92D3-C6F2-639A-50F5-D2467CFA1B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BCDA5D8-7ACF-CDDE-5AA2-324CC82D1A7D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E5CA47EC-95BB-5C6A-B264-0A89469625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129647BF-4929-1298-7B15-D976307FED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F5932B26-BAD6-FAC5-AC70-94C3190E89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7" name="Freeform 68">
                <a:extLst>
                  <a:ext uri="{FF2B5EF4-FFF2-40B4-BE49-F238E27FC236}">
                    <a16:creationId xmlns:a16="http://schemas.microsoft.com/office/drawing/2014/main" id="{4B690719-9A42-F84B-C94D-3D1C8FD884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8" name="Freeform 69">
                <a:extLst>
                  <a:ext uri="{FF2B5EF4-FFF2-40B4-BE49-F238E27FC236}">
                    <a16:creationId xmlns:a16="http://schemas.microsoft.com/office/drawing/2014/main" id="{82D23FBC-BB84-B65A-CFDA-9CA4B764FAB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9" name="Freeform 70">
                <a:extLst>
                  <a:ext uri="{FF2B5EF4-FFF2-40B4-BE49-F238E27FC236}">
                    <a16:creationId xmlns:a16="http://schemas.microsoft.com/office/drawing/2014/main" id="{00DB383E-2062-4DB7-8104-CDEB19DB05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0" name="Freeform 72">
                <a:extLst>
                  <a:ext uri="{FF2B5EF4-FFF2-40B4-BE49-F238E27FC236}">
                    <a16:creationId xmlns:a16="http://schemas.microsoft.com/office/drawing/2014/main" id="{34A8594B-B559-6F34-84EA-873639129C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1" name="Freeform 74">
                <a:extLst>
                  <a:ext uri="{FF2B5EF4-FFF2-40B4-BE49-F238E27FC236}">
                    <a16:creationId xmlns:a16="http://schemas.microsoft.com/office/drawing/2014/main" id="{7FB2DAB4-A307-4FA4-3136-C0281E8931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2" name="Freeform 75">
                <a:extLst>
                  <a:ext uri="{FF2B5EF4-FFF2-40B4-BE49-F238E27FC236}">
                    <a16:creationId xmlns:a16="http://schemas.microsoft.com/office/drawing/2014/main" id="{35206D91-70E9-FE7F-48DC-0DDE66C30AF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3" name="Freeform 117">
                <a:extLst>
                  <a:ext uri="{FF2B5EF4-FFF2-40B4-BE49-F238E27FC236}">
                    <a16:creationId xmlns:a16="http://schemas.microsoft.com/office/drawing/2014/main" id="{F2663033-7E22-F2E9-A68A-3B9C7D263D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872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-文本框 19"/>
          <p:cNvSpPr txBox="1"/>
          <p:nvPr>
            <p:custDataLst>
              <p:tags r:id="rId2"/>
            </p:custDataLst>
          </p:nvPr>
        </p:nvSpPr>
        <p:spPr>
          <a:xfrm>
            <a:off x="8856620" y="1462279"/>
            <a:ext cx="31949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spc="600" dirty="0">
                <a:solidFill>
                  <a:srgbClr val="22485B"/>
                </a:solidFill>
                <a:cs typeface="+mn-ea"/>
                <a:sym typeface="+mn-lt"/>
              </a:rPr>
              <a:t>2024</a:t>
            </a:r>
          </a:p>
        </p:txBody>
      </p:sp>
      <p:sp>
        <p:nvSpPr>
          <p:cNvPr id="55" name="PA-文本框 54"/>
          <p:cNvSpPr txBox="1"/>
          <p:nvPr>
            <p:custDataLst>
              <p:tags r:id="rId3"/>
            </p:custDataLst>
          </p:nvPr>
        </p:nvSpPr>
        <p:spPr>
          <a:xfrm>
            <a:off x="9285771" y="2841053"/>
            <a:ext cx="3194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pc="600" dirty="0">
                <a:solidFill>
                  <a:srgbClr val="22485B"/>
                </a:solidFill>
                <a:cs typeface="+mn-ea"/>
                <a:sym typeface="+mn-lt"/>
              </a:rPr>
              <a:t>/XX/XX</a:t>
            </a:r>
          </a:p>
        </p:txBody>
      </p:sp>
      <p:sp>
        <p:nvSpPr>
          <p:cNvPr id="17" name="PA-文本框 16"/>
          <p:cNvSpPr txBox="1"/>
          <p:nvPr>
            <p:custDataLst>
              <p:tags r:id="rId4"/>
            </p:custDataLst>
          </p:nvPr>
        </p:nvSpPr>
        <p:spPr>
          <a:xfrm>
            <a:off x="291125" y="2431280"/>
            <a:ext cx="709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>
                <a:solidFill>
                  <a:schemeClr val="bg1"/>
                </a:solidFill>
                <a:cs typeface="+mn-ea"/>
                <a:sym typeface="+mn-lt"/>
              </a:rPr>
              <a:t>广西中医药大学</a:t>
            </a:r>
            <a:endParaRPr lang="en-US" altLang="zh-CN" sz="6000" spc="6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6000" spc="600" dirty="0">
                <a:solidFill>
                  <a:schemeClr val="bg1"/>
                </a:solidFill>
                <a:cs typeface="+mn-ea"/>
                <a:sym typeface="+mn-lt"/>
              </a:rPr>
              <a:t>通用</a:t>
            </a:r>
            <a:r>
              <a:rPr lang="en-US" altLang="zh-CN" sz="6000" spc="600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6000" spc="600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en-US" altLang="zh-CN" sz="6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800404" y="3751856"/>
            <a:ext cx="4391596" cy="1630905"/>
            <a:chOff x="7785742" y="3568770"/>
            <a:chExt cx="4391596" cy="1630905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9369368" y="3573532"/>
              <a:ext cx="2807970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7875773" y="3568770"/>
              <a:ext cx="1502625" cy="15170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7785742" y="5037675"/>
              <a:ext cx="162000" cy="16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A34CDED3-E578-EE6F-6462-492C7B8A1B10}"/>
              </a:ext>
            </a:extLst>
          </p:cNvPr>
          <p:cNvSpPr txBox="1"/>
          <p:nvPr/>
        </p:nvSpPr>
        <p:spPr>
          <a:xfrm>
            <a:off x="416256" y="4510400"/>
            <a:ext cx="543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cs typeface="+mn-ea"/>
                <a:sym typeface="+mn-lt"/>
              </a:rPr>
              <a:t>信息技术中心  教育技术团队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2B2D661-E50D-E6B9-7A61-3F96D2390A34}"/>
              </a:ext>
            </a:extLst>
          </p:cNvPr>
          <p:cNvGrpSpPr/>
          <p:nvPr/>
        </p:nvGrpSpPr>
        <p:grpSpPr>
          <a:xfrm>
            <a:off x="291125" y="1055827"/>
            <a:ext cx="2707788" cy="406452"/>
            <a:chOff x="4405" y="4703"/>
            <a:chExt cx="10379" cy="1393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162D69C-0BA8-9803-BCB1-1F68328BE519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18" name="Freeform 62">
                <a:extLst>
                  <a:ext uri="{FF2B5EF4-FFF2-40B4-BE49-F238E27FC236}">
                    <a16:creationId xmlns:a16="http://schemas.microsoft.com/office/drawing/2014/main" id="{8172B1B4-741B-C855-13F3-537F633F963D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9" name="Freeform 63">
                <a:extLst>
                  <a:ext uri="{FF2B5EF4-FFF2-40B4-BE49-F238E27FC236}">
                    <a16:creationId xmlns:a16="http://schemas.microsoft.com/office/drawing/2014/main" id="{6C9F05B4-9BA9-020A-38F7-B7B2F2C1594B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2" name="Freeform 67">
                <a:extLst>
                  <a:ext uri="{FF2B5EF4-FFF2-40B4-BE49-F238E27FC236}">
                    <a16:creationId xmlns:a16="http://schemas.microsoft.com/office/drawing/2014/main" id="{2BBADA56-5C0D-02D3-0047-A51645C746B0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66775DE4-05CC-04AD-8D0C-A349D158EC54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6" name="Freeform 64">
                <a:extLst>
                  <a:ext uri="{FF2B5EF4-FFF2-40B4-BE49-F238E27FC236}">
                    <a16:creationId xmlns:a16="http://schemas.microsoft.com/office/drawing/2014/main" id="{34BC107C-E9ED-FFCF-C967-F5D5961CA5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7" name="Freeform 65">
                <a:extLst>
                  <a:ext uri="{FF2B5EF4-FFF2-40B4-BE49-F238E27FC236}">
                    <a16:creationId xmlns:a16="http://schemas.microsoft.com/office/drawing/2014/main" id="{38860B01-7944-D9EB-37CB-E61218C547BE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8" name="Freeform 66">
                <a:extLst>
                  <a:ext uri="{FF2B5EF4-FFF2-40B4-BE49-F238E27FC236}">
                    <a16:creationId xmlns:a16="http://schemas.microsoft.com/office/drawing/2014/main" id="{ECE71219-5019-5C35-9DAA-757B123593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9" name="Freeform 68">
                <a:extLst>
                  <a:ext uri="{FF2B5EF4-FFF2-40B4-BE49-F238E27FC236}">
                    <a16:creationId xmlns:a16="http://schemas.microsoft.com/office/drawing/2014/main" id="{D9C1335C-C478-9600-ABD4-4AC22972D40A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0" name="Freeform 69">
                <a:extLst>
                  <a:ext uri="{FF2B5EF4-FFF2-40B4-BE49-F238E27FC236}">
                    <a16:creationId xmlns:a16="http://schemas.microsoft.com/office/drawing/2014/main" id="{1829BC61-1D5C-4A60-72F0-18D8A580F53A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1" name="Freeform 70">
                <a:extLst>
                  <a:ext uri="{FF2B5EF4-FFF2-40B4-BE49-F238E27FC236}">
                    <a16:creationId xmlns:a16="http://schemas.microsoft.com/office/drawing/2014/main" id="{0FE451FC-9CBC-F4CF-D965-93C50A0516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2" name="Freeform 72">
                <a:extLst>
                  <a:ext uri="{FF2B5EF4-FFF2-40B4-BE49-F238E27FC236}">
                    <a16:creationId xmlns:a16="http://schemas.microsoft.com/office/drawing/2014/main" id="{B316C62C-3BCF-EE45-8994-878D3EA21AEF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3" name="Freeform 74">
                <a:extLst>
                  <a:ext uri="{FF2B5EF4-FFF2-40B4-BE49-F238E27FC236}">
                    <a16:creationId xmlns:a16="http://schemas.microsoft.com/office/drawing/2014/main" id="{FFF1513B-DE2A-CAEA-6CB7-455ADB59231B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4" name="Freeform 75">
                <a:extLst>
                  <a:ext uri="{FF2B5EF4-FFF2-40B4-BE49-F238E27FC236}">
                    <a16:creationId xmlns:a16="http://schemas.microsoft.com/office/drawing/2014/main" id="{C6E09456-2CBF-5F7A-2613-5B4DDE1C4A5C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6" name="Freeform 117">
                <a:extLst>
                  <a:ext uri="{FF2B5EF4-FFF2-40B4-BE49-F238E27FC236}">
                    <a16:creationId xmlns:a16="http://schemas.microsoft.com/office/drawing/2014/main" id="{12F82623-AF44-6D7F-C0C6-6CA0FB9A7941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id="{DA450C01-B74E-5FA1-AF85-43DC2894C591}"/>
              </a:ext>
            </a:extLst>
          </p:cNvPr>
          <p:cNvGrpSpPr/>
          <p:nvPr/>
        </p:nvGrpSpPr>
        <p:grpSpPr>
          <a:xfrm>
            <a:off x="660400" y="1301122"/>
            <a:ext cx="10128090" cy="4510446"/>
            <a:chOff x="660400" y="1301122"/>
            <a:chExt cx="10128090" cy="4510446"/>
          </a:xfrm>
        </p:grpSpPr>
        <p:sp>
          <p:nvSpPr>
            <p:cNvPr id="2" name="PictureMisc-1">
              <a:extLst>
                <a:ext uri="{FF2B5EF4-FFF2-40B4-BE49-F238E27FC236}">
                  <a16:creationId xmlns:a16="http://schemas.microsoft.com/office/drawing/2014/main" id="{E8BF5734-2216-4689-9B06-A457E1BEFF3B}"/>
                </a:ext>
              </a:extLst>
            </p:cNvPr>
            <p:cNvSpPr/>
            <p:nvPr/>
          </p:nvSpPr>
          <p:spPr>
            <a:xfrm>
              <a:off x="8139163" y="1301122"/>
              <a:ext cx="2649327" cy="4510446"/>
            </a:xfrm>
            <a:prstGeom prst="roundRect">
              <a:avLst>
                <a:gd name="adj" fmla="val 6001"/>
              </a:avLst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66350" r="-29600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A8CBF72F-C4CE-4EC3-98EF-551B71AEAAFA}"/>
                </a:ext>
              </a:extLst>
            </p:cNvPr>
            <p:cNvSpPr/>
            <p:nvPr/>
          </p:nvSpPr>
          <p:spPr>
            <a:xfrm>
              <a:off x="768817" y="3057839"/>
              <a:ext cx="8073732" cy="2441889"/>
            </a:xfrm>
            <a:prstGeom prst="roundRect">
              <a:avLst>
                <a:gd name="adj" fmla="val 9302"/>
              </a:avLst>
            </a:prstGeom>
            <a:solidFill>
              <a:schemeClr val="bg1"/>
            </a:solidFill>
            <a:ln w="19050" cap="rnd">
              <a:noFill/>
              <a:prstDash val="solid"/>
              <a:round/>
              <a:headEnd/>
              <a:tailEnd/>
            </a:ln>
            <a:effectLst>
              <a:outerShdw blurRad="406400" dist="101600" algn="l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Title">
              <a:extLst>
                <a:ext uri="{FF2B5EF4-FFF2-40B4-BE49-F238E27FC236}">
                  <a16:creationId xmlns:a16="http://schemas.microsoft.com/office/drawing/2014/main" id="{E88BE425-0DED-4552-9DDD-58A327D33A33}"/>
                </a:ext>
              </a:extLst>
            </p:cNvPr>
            <p:cNvSpPr txBox="1"/>
            <p:nvPr/>
          </p:nvSpPr>
          <p:spPr>
            <a:xfrm>
              <a:off x="660400" y="1301122"/>
              <a:ext cx="4659665" cy="899255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marL="0" marR="0" lvl="0" indent="0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0F75E5AF-F549-4535-97CA-81FB4A5D73AA}"/>
                </a:ext>
              </a:extLst>
            </p:cNvPr>
            <p:cNvSpPr/>
            <p:nvPr/>
          </p:nvSpPr>
          <p:spPr>
            <a:xfrm>
              <a:off x="1507613" y="3655847"/>
              <a:ext cx="468975" cy="45719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64CD9A5B-301F-49C8-A18A-3302311E6D39}"/>
                </a:ext>
              </a:extLst>
            </p:cNvPr>
            <p:cNvSpPr/>
            <p:nvPr/>
          </p:nvSpPr>
          <p:spPr>
            <a:xfrm>
              <a:off x="2082065" y="3655847"/>
              <a:ext cx="1331230" cy="45719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36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圆角矩形 18">
              <a:extLst>
                <a:ext uri="{FF2B5EF4-FFF2-40B4-BE49-F238E27FC236}">
                  <a16:creationId xmlns:a16="http://schemas.microsoft.com/office/drawing/2014/main" id="{F4AFF12F-89B5-40FE-A9EC-22868C4773D0}"/>
                </a:ext>
              </a:extLst>
            </p:cNvPr>
            <p:cNvSpPr/>
            <p:nvPr/>
          </p:nvSpPr>
          <p:spPr>
            <a:xfrm>
              <a:off x="5428482" y="3655847"/>
              <a:ext cx="468975" cy="457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圆角矩形 19">
              <a:extLst>
                <a:ext uri="{FF2B5EF4-FFF2-40B4-BE49-F238E27FC236}">
                  <a16:creationId xmlns:a16="http://schemas.microsoft.com/office/drawing/2014/main" id="{D4B4935A-FEC7-4BD6-9429-DFD8898C5C4B}"/>
                </a:ext>
              </a:extLst>
            </p:cNvPr>
            <p:cNvSpPr/>
            <p:nvPr/>
          </p:nvSpPr>
          <p:spPr>
            <a:xfrm>
              <a:off x="6002934" y="3655847"/>
              <a:ext cx="1331230" cy="457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>
              <a:extLst>
                <a:ext uri="{FF2B5EF4-FFF2-40B4-BE49-F238E27FC236}">
                  <a16:creationId xmlns:a16="http://schemas.microsoft.com/office/drawing/2014/main" id="{92B7195A-CDF6-41CA-8437-3940B9A6DC71}"/>
                </a:ext>
              </a:extLst>
            </p:cNvPr>
            <p:cNvSpPr/>
            <p:nvPr/>
          </p:nvSpPr>
          <p:spPr>
            <a:xfrm>
              <a:off x="1507613" y="4770307"/>
              <a:ext cx="468975" cy="4571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圆角矩形 26">
              <a:extLst>
                <a:ext uri="{FF2B5EF4-FFF2-40B4-BE49-F238E27FC236}">
                  <a16:creationId xmlns:a16="http://schemas.microsoft.com/office/drawing/2014/main" id="{8DCE7E4E-DD0D-4520-BD11-BCB9A1F6D400}"/>
                </a:ext>
              </a:extLst>
            </p:cNvPr>
            <p:cNvSpPr/>
            <p:nvPr/>
          </p:nvSpPr>
          <p:spPr>
            <a:xfrm>
              <a:off x="2082065" y="4770307"/>
              <a:ext cx="1331230" cy="4571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36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圆角矩形 32">
              <a:extLst>
                <a:ext uri="{FF2B5EF4-FFF2-40B4-BE49-F238E27FC236}">
                  <a16:creationId xmlns:a16="http://schemas.microsoft.com/office/drawing/2014/main" id="{83BAA399-1ED0-4011-9914-14F7B8902466}"/>
                </a:ext>
              </a:extLst>
            </p:cNvPr>
            <p:cNvSpPr/>
            <p:nvPr/>
          </p:nvSpPr>
          <p:spPr>
            <a:xfrm>
              <a:off x="5428482" y="4770307"/>
              <a:ext cx="468975" cy="4571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>
              <a:extLst>
                <a:ext uri="{FF2B5EF4-FFF2-40B4-BE49-F238E27FC236}">
                  <a16:creationId xmlns:a16="http://schemas.microsoft.com/office/drawing/2014/main" id="{1E0AEBA0-D792-4315-8A50-F68A65EBEC1A}"/>
                </a:ext>
              </a:extLst>
            </p:cNvPr>
            <p:cNvSpPr/>
            <p:nvPr/>
          </p:nvSpPr>
          <p:spPr>
            <a:xfrm>
              <a:off x="6002934" y="4770307"/>
              <a:ext cx="1331230" cy="4571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3C1573A-628B-7DA0-EED4-934553683326}"/>
                </a:ext>
              </a:extLst>
            </p:cNvPr>
            <p:cNvGrpSpPr/>
            <p:nvPr/>
          </p:nvGrpSpPr>
          <p:grpSpPr>
            <a:xfrm>
              <a:off x="936967" y="3232903"/>
              <a:ext cx="2531565" cy="1155075"/>
              <a:chOff x="936967" y="3232903"/>
              <a:chExt cx="2531565" cy="1155075"/>
            </a:xfrm>
          </p:grpSpPr>
          <p:sp>
            <p:nvSpPr>
              <p:cNvPr id="7" name="Text1">
                <a:extLst>
                  <a:ext uri="{FF2B5EF4-FFF2-40B4-BE49-F238E27FC236}">
                    <a16:creationId xmlns:a16="http://schemas.microsoft.com/office/drawing/2014/main" id="{B7056640-FCC1-4380-B288-5779CE9CA508}"/>
                  </a:ext>
                </a:extLst>
              </p:cNvPr>
              <p:cNvSpPr txBox="1"/>
              <p:nvPr/>
            </p:nvSpPr>
            <p:spPr>
              <a:xfrm>
                <a:off x="1507613" y="3731580"/>
                <a:ext cx="1905682" cy="65639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请根据需要插入文字内容，请根据需要插入文字。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8" name="Bullet1">
                <a:extLst>
                  <a:ext uri="{FF2B5EF4-FFF2-40B4-BE49-F238E27FC236}">
                    <a16:creationId xmlns:a16="http://schemas.microsoft.com/office/drawing/2014/main" id="{147A1A54-1818-4798-9247-8EB36530D143}"/>
                  </a:ext>
                </a:extLst>
              </p:cNvPr>
              <p:cNvSpPr txBox="1"/>
              <p:nvPr/>
            </p:nvSpPr>
            <p:spPr>
              <a:xfrm>
                <a:off x="1403510" y="3248292"/>
                <a:ext cx="2065022" cy="407555"/>
              </a:xfrm>
              <a:prstGeom prst="rect">
                <a:avLst/>
              </a:prstGeom>
              <a:noFill/>
              <a:effectLst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buSzPct val="25000"/>
                </a:pPr>
                <a:r>
                  <a:rPr lang="zh-CN" altLang="en-US" sz="18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输入章节标题</a:t>
                </a:r>
                <a:endParaRPr lang="en-US" altLang="zh-CN" sz="180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2" name="Number1">
                <a:extLst>
                  <a:ext uri="{FF2B5EF4-FFF2-40B4-BE49-F238E27FC236}">
                    <a16:creationId xmlns:a16="http://schemas.microsoft.com/office/drawing/2014/main" id="{C15BE1BD-FD56-4498-A97A-DB02A6C89E01}"/>
                  </a:ext>
                </a:extLst>
              </p:cNvPr>
              <p:cNvSpPr txBox="1"/>
              <p:nvPr/>
            </p:nvSpPr>
            <p:spPr>
              <a:xfrm>
                <a:off x="936967" y="3232903"/>
                <a:ext cx="466543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buSzPct val="25000"/>
                </a:pPr>
                <a:r>
                  <a:rPr lang="en-US" altLang="zh-CN" sz="18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01</a:t>
                </a: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94A475B9-D8B9-B934-F9AB-32839CD210DD}"/>
                </a:ext>
              </a:extLst>
            </p:cNvPr>
            <p:cNvGrpSpPr/>
            <p:nvPr/>
          </p:nvGrpSpPr>
          <p:grpSpPr>
            <a:xfrm>
              <a:off x="4857836" y="3232903"/>
              <a:ext cx="2531565" cy="1155075"/>
              <a:chOff x="4857836" y="3232903"/>
              <a:chExt cx="2531565" cy="1155075"/>
            </a:xfrm>
          </p:grpSpPr>
          <p:sp>
            <p:nvSpPr>
              <p:cNvPr id="15" name="Text2">
                <a:extLst>
                  <a:ext uri="{FF2B5EF4-FFF2-40B4-BE49-F238E27FC236}">
                    <a16:creationId xmlns:a16="http://schemas.microsoft.com/office/drawing/2014/main" id="{71D5EA10-131A-4C8E-AFB9-4FB39F85CB91}"/>
                  </a:ext>
                </a:extLst>
              </p:cNvPr>
              <p:cNvSpPr txBox="1"/>
              <p:nvPr/>
            </p:nvSpPr>
            <p:spPr>
              <a:xfrm>
                <a:off x="5428482" y="3731580"/>
                <a:ext cx="1905682" cy="65639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请根据需要插入文字内容，请根据需要插入文字。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16" name="Bullet2">
                <a:extLst>
                  <a:ext uri="{FF2B5EF4-FFF2-40B4-BE49-F238E27FC236}">
                    <a16:creationId xmlns:a16="http://schemas.microsoft.com/office/drawing/2014/main" id="{5D1437A7-88BB-4A1A-87C4-495CA650D2D2}"/>
                  </a:ext>
                </a:extLst>
              </p:cNvPr>
              <p:cNvSpPr txBox="1"/>
              <p:nvPr/>
            </p:nvSpPr>
            <p:spPr>
              <a:xfrm>
                <a:off x="5324379" y="3248292"/>
                <a:ext cx="2065022" cy="407555"/>
              </a:xfrm>
              <a:prstGeom prst="rect">
                <a:avLst/>
              </a:prstGeom>
              <a:noFill/>
              <a:effectLst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buSzPct val="25000"/>
                </a:pPr>
                <a:r>
                  <a:rPr lang="zh-CN" altLang="en-US" sz="18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输入章节标题</a:t>
                </a:r>
              </a:p>
            </p:txBody>
          </p:sp>
          <p:sp>
            <p:nvSpPr>
              <p:cNvPr id="18" name="Number2">
                <a:extLst>
                  <a:ext uri="{FF2B5EF4-FFF2-40B4-BE49-F238E27FC236}">
                    <a16:creationId xmlns:a16="http://schemas.microsoft.com/office/drawing/2014/main" id="{395EB9EC-1ED7-47D7-AC3F-13BF353155B9}"/>
                  </a:ext>
                </a:extLst>
              </p:cNvPr>
              <p:cNvSpPr txBox="1"/>
              <p:nvPr/>
            </p:nvSpPr>
            <p:spPr>
              <a:xfrm>
                <a:off x="4857836" y="3232903"/>
                <a:ext cx="466543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buSzPct val="25000"/>
                </a:pPr>
                <a:r>
                  <a:rPr lang="en-US" altLang="zh-CN" sz="18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02</a:t>
                </a: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B3044E18-925F-FFB2-F3DC-54EFEA441017}"/>
                </a:ext>
              </a:extLst>
            </p:cNvPr>
            <p:cNvGrpSpPr/>
            <p:nvPr/>
          </p:nvGrpSpPr>
          <p:grpSpPr>
            <a:xfrm>
              <a:off x="936967" y="4347363"/>
              <a:ext cx="2531565" cy="1155075"/>
              <a:chOff x="936967" y="4347363"/>
              <a:chExt cx="2531565" cy="1155075"/>
            </a:xfrm>
          </p:grpSpPr>
          <p:sp>
            <p:nvSpPr>
              <p:cNvPr id="22" name="Text3">
                <a:extLst>
                  <a:ext uri="{FF2B5EF4-FFF2-40B4-BE49-F238E27FC236}">
                    <a16:creationId xmlns:a16="http://schemas.microsoft.com/office/drawing/2014/main" id="{00945101-5A05-4F34-A532-6CA5B6760F8F}"/>
                  </a:ext>
                </a:extLst>
              </p:cNvPr>
              <p:cNvSpPr txBox="1"/>
              <p:nvPr/>
            </p:nvSpPr>
            <p:spPr>
              <a:xfrm>
                <a:off x="1507613" y="4846040"/>
                <a:ext cx="1905682" cy="65639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请根据需要插入文字内容，请根据需要插入文字。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23" name="Bullet3">
                <a:extLst>
                  <a:ext uri="{FF2B5EF4-FFF2-40B4-BE49-F238E27FC236}">
                    <a16:creationId xmlns:a16="http://schemas.microsoft.com/office/drawing/2014/main" id="{799E5D6C-B4D3-4286-A81D-79DDEEE04871}"/>
                  </a:ext>
                </a:extLst>
              </p:cNvPr>
              <p:cNvSpPr txBox="1"/>
              <p:nvPr/>
            </p:nvSpPr>
            <p:spPr>
              <a:xfrm>
                <a:off x="1403510" y="4362752"/>
                <a:ext cx="2065022" cy="407555"/>
              </a:xfrm>
              <a:prstGeom prst="rect">
                <a:avLst/>
              </a:prstGeom>
              <a:noFill/>
              <a:effectLst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buSzPct val="25000"/>
                </a:pPr>
                <a:r>
                  <a:rPr lang="zh-CN" altLang="en-US" sz="18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输入章节标题</a:t>
                </a:r>
                <a:endParaRPr lang="en-US" altLang="zh-CN" sz="180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5" name="Number3">
                <a:extLst>
                  <a:ext uri="{FF2B5EF4-FFF2-40B4-BE49-F238E27FC236}">
                    <a16:creationId xmlns:a16="http://schemas.microsoft.com/office/drawing/2014/main" id="{EC698040-F9DB-4225-AE5C-7FC4AD112173}"/>
                  </a:ext>
                </a:extLst>
              </p:cNvPr>
              <p:cNvSpPr txBox="1"/>
              <p:nvPr/>
            </p:nvSpPr>
            <p:spPr>
              <a:xfrm>
                <a:off x="936967" y="4347363"/>
                <a:ext cx="466543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buSzPct val="25000"/>
                </a:pPr>
                <a:r>
                  <a:rPr lang="en-US" altLang="zh-CN" sz="18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03</a:t>
                </a: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3F2B796B-07D3-7834-3A3B-D9D7761B5176}"/>
                </a:ext>
              </a:extLst>
            </p:cNvPr>
            <p:cNvGrpSpPr/>
            <p:nvPr/>
          </p:nvGrpSpPr>
          <p:grpSpPr>
            <a:xfrm>
              <a:off x="4857836" y="4347363"/>
              <a:ext cx="2531565" cy="1155075"/>
              <a:chOff x="4857836" y="4347363"/>
              <a:chExt cx="2531565" cy="1155075"/>
            </a:xfrm>
          </p:grpSpPr>
          <p:sp>
            <p:nvSpPr>
              <p:cNvPr id="29" name="Text4">
                <a:extLst>
                  <a:ext uri="{FF2B5EF4-FFF2-40B4-BE49-F238E27FC236}">
                    <a16:creationId xmlns:a16="http://schemas.microsoft.com/office/drawing/2014/main" id="{502238B8-0A6F-411E-B87B-1DBC061EB049}"/>
                  </a:ext>
                </a:extLst>
              </p:cNvPr>
              <p:cNvSpPr txBox="1"/>
              <p:nvPr/>
            </p:nvSpPr>
            <p:spPr>
              <a:xfrm>
                <a:off x="5428482" y="4846040"/>
                <a:ext cx="1905682" cy="65639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cs typeface="+mn-ea"/>
                    <a:sym typeface="+mn-lt"/>
                  </a:rPr>
                  <a:t>请根据需要插入文字内容，请根据需要插入文字。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30" name="Bullet4">
                <a:extLst>
                  <a:ext uri="{FF2B5EF4-FFF2-40B4-BE49-F238E27FC236}">
                    <a16:creationId xmlns:a16="http://schemas.microsoft.com/office/drawing/2014/main" id="{DBDF2CAB-5CCD-4405-8AD3-5F77F448113D}"/>
                  </a:ext>
                </a:extLst>
              </p:cNvPr>
              <p:cNvSpPr txBox="1"/>
              <p:nvPr/>
            </p:nvSpPr>
            <p:spPr>
              <a:xfrm>
                <a:off x="5324379" y="4362752"/>
                <a:ext cx="2065022" cy="407555"/>
              </a:xfrm>
              <a:prstGeom prst="rect">
                <a:avLst/>
              </a:prstGeom>
              <a:noFill/>
              <a:effectLst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buSzPct val="25000"/>
                </a:pPr>
                <a:r>
                  <a:rPr lang="zh-CN" altLang="en-US" sz="18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输入章节标题</a:t>
                </a:r>
                <a:endParaRPr lang="en-US" altLang="zh-CN" sz="180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32" name="Number4">
                <a:extLst>
                  <a:ext uri="{FF2B5EF4-FFF2-40B4-BE49-F238E27FC236}">
                    <a16:creationId xmlns:a16="http://schemas.microsoft.com/office/drawing/2014/main" id="{A79C06B1-E4DB-4BD9-9354-6857E2816000}"/>
                  </a:ext>
                </a:extLst>
              </p:cNvPr>
              <p:cNvSpPr txBox="1"/>
              <p:nvPr/>
            </p:nvSpPr>
            <p:spPr>
              <a:xfrm>
                <a:off x="4857836" y="4347363"/>
                <a:ext cx="466543" cy="36933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buSzPct val="25000"/>
                </a:pPr>
                <a:r>
                  <a:rPr lang="en-US" altLang="zh-CN" sz="180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04</a:t>
                </a:r>
              </a:p>
            </p:txBody>
          </p:sp>
        </p:grpSp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00655DAC-BDC3-A572-9F12-0ADBE554E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目录</a:t>
            </a:r>
          </a:p>
        </p:txBody>
      </p:sp>
      <p:sp>
        <p:nvSpPr>
          <p:cNvPr id="9" name="íṡ1îḍe">
            <a:extLst>
              <a:ext uri="{FF2B5EF4-FFF2-40B4-BE49-F238E27FC236}">
                <a16:creationId xmlns:a16="http://schemas.microsoft.com/office/drawing/2014/main" id="{D6A31409-9945-77A4-8A90-04D48F8173F8}"/>
              </a:ext>
            </a:extLst>
          </p:cNvPr>
          <p:cNvSpPr txBox="1"/>
          <p:nvPr/>
        </p:nvSpPr>
        <p:spPr>
          <a:xfrm flipH="1">
            <a:off x="768817" y="1835537"/>
            <a:ext cx="7183898" cy="125402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6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请根据需要插入文字内容，请根据需要插入文字内容，请根据需要插入文字内容，请根据需要插入文字内容，</a:t>
            </a:r>
          </a:p>
          <a:p>
            <a:pPr>
              <a:lnSpc>
                <a:spcPct val="160000"/>
              </a:lnSpc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004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ḻí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ṧḷiḍe"/>
          <p:cNvGrpSpPr/>
          <p:nvPr/>
        </p:nvGrpSpPr>
        <p:grpSpPr>
          <a:xfrm>
            <a:off x="643467" y="1844415"/>
            <a:ext cx="10905066" cy="3169169"/>
            <a:chOff x="1947141" y="2546350"/>
            <a:chExt cx="8936758" cy="2597150"/>
          </a:xfrm>
        </p:grpSpPr>
        <p:sp>
          <p:nvSpPr>
            <p:cNvPr id="5" name="îṣḻíḓè">
              <a:extLst>
                <a:ext uri="{FF2B5EF4-FFF2-40B4-BE49-F238E27FC236}">
                  <a16:creationId xmlns:a16="http://schemas.microsoft.com/office/drawing/2014/main" id="{B56B3E84-9A7D-423C-B163-5C38B6889780}"/>
                </a:ext>
              </a:extLst>
            </p:cNvPr>
            <p:cNvSpPr/>
            <p:nvPr/>
          </p:nvSpPr>
          <p:spPr>
            <a:xfrm>
              <a:off x="1947141" y="2546350"/>
              <a:ext cx="2506518" cy="25971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îşļiḍe">
              <a:extLst>
                <a:ext uri="{FF2B5EF4-FFF2-40B4-BE49-F238E27FC236}">
                  <a16:creationId xmlns:a16="http://schemas.microsoft.com/office/drawing/2014/main" id="{76318F90-C84D-4362-B268-628DC2B1E408}"/>
                </a:ext>
              </a:extLst>
            </p:cNvPr>
            <p:cNvSpPr/>
            <p:nvPr/>
          </p:nvSpPr>
          <p:spPr>
            <a:xfrm>
              <a:off x="4724110" y="2546350"/>
              <a:ext cx="6159789" cy="2597150"/>
            </a:xfrm>
            <a:prstGeom prst="roundRect">
              <a:avLst>
                <a:gd name="adj" fmla="val 0"/>
              </a:avLst>
            </a:prstGeom>
            <a:solidFill>
              <a:srgbClr val="0098C8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cxnSp>
          <p:nvCxnSpPr>
            <p:cNvPr id="10" name="îšľïdé">
              <a:extLst>
                <a:ext uri="{FF2B5EF4-FFF2-40B4-BE49-F238E27FC236}">
                  <a16:creationId xmlns:a16="http://schemas.microsoft.com/office/drawing/2014/main" id="{6E5A2CE6-9C15-4142-9BCA-8C8D0C667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7141" y="2552382"/>
              <a:ext cx="2506518" cy="0"/>
            </a:xfrm>
            <a:prstGeom prst="line">
              <a:avLst/>
            </a:prstGeom>
            <a:ln w="38100">
              <a:solidFill>
                <a:srgbClr val="00A3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îŝlíḍè">
              <a:extLst>
                <a:ext uri="{FF2B5EF4-FFF2-40B4-BE49-F238E27FC236}">
                  <a16:creationId xmlns:a16="http://schemas.microsoft.com/office/drawing/2014/main" id="{A1A9EC93-4FD4-4122-ABC5-22BB6AFDFA98}"/>
                </a:ext>
              </a:extLst>
            </p:cNvPr>
            <p:cNvSpPr txBox="1"/>
            <p:nvPr/>
          </p:nvSpPr>
          <p:spPr>
            <a:xfrm>
              <a:off x="5133132" y="2859566"/>
              <a:ext cx="4956316" cy="182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ïṧḷíďe">
              <a:extLst>
                <a:ext uri="{FF2B5EF4-FFF2-40B4-BE49-F238E27FC236}">
                  <a16:creationId xmlns:a16="http://schemas.microsoft.com/office/drawing/2014/main" id="{5E0A1A1A-DDD5-4F10-8DE1-BB889CC9A57B}"/>
                </a:ext>
              </a:extLst>
            </p:cNvPr>
            <p:cNvSpPr txBox="1"/>
            <p:nvPr/>
          </p:nvSpPr>
          <p:spPr>
            <a:xfrm>
              <a:off x="2693099" y="3123508"/>
              <a:ext cx="923773" cy="908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57784">
                <a:spcAft>
                  <a:spcPts val="600"/>
                </a:spcAft>
              </a:pPr>
              <a:r>
                <a:rPr lang="en-US" altLang="zh-CN" sz="6600" b="1" kern="1200" dirty="0">
                  <a:solidFill>
                    <a:srgbClr val="0098C8"/>
                  </a:solidFill>
                  <a:latin typeface="+mn-lt"/>
                  <a:ea typeface="+mn-ea"/>
                  <a:cs typeface="+mn-cs"/>
                </a:rPr>
                <a:t>01</a:t>
              </a:r>
              <a:endParaRPr lang="zh-CN" altLang="en-US" sz="6000" b="1" dirty="0">
                <a:solidFill>
                  <a:srgbClr val="0098C8"/>
                </a:solidFill>
              </a:endParaRPr>
            </a:p>
          </p:txBody>
        </p:sp>
        <p:sp>
          <p:nvSpPr>
            <p:cNvPr id="14" name="ï$ḷíḋé">
              <a:extLst>
                <a:ext uri="{FF2B5EF4-FFF2-40B4-BE49-F238E27FC236}">
                  <a16:creationId xmlns:a16="http://schemas.microsoft.com/office/drawing/2014/main" id="{C4D9610E-2663-4B09-B193-49621313A18D}"/>
                </a:ext>
              </a:extLst>
            </p:cNvPr>
            <p:cNvSpPr txBox="1"/>
            <p:nvPr/>
          </p:nvSpPr>
          <p:spPr>
            <a:xfrm>
              <a:off x="2068990" y="4074721"/>
              <a:ext cx="2171989" cy="352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115568">
                <a:lnSpc>
                  <a:spcPct val="120000"/>
                </a:lnSpc>
                <a:spcAft>
                  <a:spcPts val="600"/>
                </a:spcAft>
              </a:pPr>
              <a:r>
                <a:rPr lang="zh-CN" altLang="en-US" sz="20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请输入节标题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26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>
            <a:stCxn id="18" idx="3"/>
            <a:endCxn id="37" idx="1"/>
          </p:cNvCxnSpPr>
          <p:nvPr/>
        </p:nvCxnSpPr>
        <p:spPr>
          <a:xfrm>
            <a:off x="2443033" y="2459844"/>
            <a:ext cx="7305934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ïṩ1îdê"/>
          <p:cNvSpPr/>
          <p:nvPr/>
        </p:nvSpPr>
        <p:spPr>
          <a:xfrm>
            <a:off x="1226753" y="1851704"/>
            <a:ext cx="1216280" cy="121628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834893" y="3067986"/>
            <a:ext cx="0" cy="551431"/>
          </a:xfrm>
          <a:prstGeom prst="line">
            <a:avLst/>
          </a:prstGeom>
          <a:ln w="28575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271801" y="1896751"/>
            <a:ext cx="1126185" cy="1126185"/>
            <a:chOff x="1271801" y="1896751"/>
            <a:chExt cx="1126185" cy="1126185"/>
          </a:xfrm>
        </p:grpSpPr>
        <p:sp>
          <p:nvSpPr>
            <p:cNvPr id="17" name="íṡlîḋè"/>
            <p:cNvSpPr/>
            <p:nvPr/>
          </p:nvSpPr>
          <p:spPr>
            <a:xfrm>
              <a:off x="1271801" y="1896751"/>
              <a:ext cx="1126185" cy="11261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îśḻîďe"/>
            <p:cNvSpPr/>
            <p:nvPr/>
          </p:nvSpPr>
          <p:spPr bwMode="auto">
            <a:xfrm>
              <a:off x="1614235" y="2242385"/>
              <a:ext cx="441316" cy="434920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3100" y="3798722"/>
            <a:ext cx="2323586" cy="1933431"/>
            <a:chOff x="673100" y="3798722"/>
            <a:chExt cx="2323586" cy="1933431"/>
          </a:xfrm>
        </p:grpSpPr>
        <p:sp>
          <p:nvSpPr>
            <p:cNvPr id="21" name="íşḻiḍe"/>
            <p:cNvSpPr txBox="1"/>
            <p:nvPr/>
          </p:nvSpPr>
          <p:spPr>
            <a:xfrm flipH="1">
              <a:off x="673100" y="5132913"/>
              <a:ext cx="2323586" cy="59924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请根据需要插入文字内容，请根据需要插入文字内容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2" name="íṡ1îḍe"/>
            <p:cNvSpPr txBox="1"/>
            <p:nvPr/>
          </p:nvSpPr>
          <p:spPr>
            <a:xfrm flipH="1">
              <a:off x="673100" y="4394825"/>
              <a:ext cx="2323586" cy="59924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请根据需要插入文字内容，请根据需要插入文字内容，</a:t>
              </a:r>
            </a:p>
          </p:txBody>
        </p:sp>
        <p:sp>
          <p:nvSpPr>
            <p:cNvPr id="23" name="iş1íḍê"/>
            <p:cNvSpPr/>
            <p:nvPr/>
          </p:nvSpPr>
          <p:spPr>
            <a:xfrm flipH="1">
              <a:off x="673100" y="3798722"/>
              <a:ext cx="23235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>
                  <a:cs typeface="+mn-ea"/>
                  <a:sym typeface="+mn-lt"/>
                </a:rPr>
                <a:t>请输入对应文字</a:t>
              </a:r>
              <a:endParaRPr lang="x-none" altLang="x-none" sz="1600" dirty="0">
                <a:cs typeface="+mn-ea"/>
                <a:sym typeface="+mn-lt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673709" y="5063489"/>
              <a:ext cx="224885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3513838" y="3798722"/>
            <a:ext cx="2323586" cy="1195343"/>
            <a:chOff x="3513838" y="3798722"/>
            <a:chExt cx="2323586" cy="1195343"/>
          </a:xfrm>
        </p:grpSpPr>
        <p:sp>
          <p:nvSpPr>
            <p:cNvPr id="25" name="îṥḷïḓê"/>
            <p:cNvSpPr txBox="1"/>
            <p:nvPr/>
          </p:nvSpPr>
          <p:spPr>
            <a:xfrm flipH="1">
              <a:off x="3513838" y="4394825"/>
              <a:ext cx="2323586" cy="59924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请根据需要插入文字内容，请根据需要插入文字内容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6" name="iŝḻîde"/>
            <p:cNvSpPr/>
            <p:nvPr/>
          </p:nvSpPr>
          <p:spPr>
            <a:xfrm flipH="1">
              <a:off x="3513838" y="3798722"/>
              <a:ext cx="23235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>
                  <a:cs typeface="+mn-ea"/>
                  <a:sym typeface="+mn-lt"/>
                </a:rPr>
                <a:t>请输入对应文字</a:t>
              </a:r>
              <a:endParaRPr lang="x-none" altLang="x-none" sz="1600" dirty="0">
                <a:cs typeface="+mn-ea"/>
                <a:sym typeface="+mn-lt"/>
              </a:endParaRPr>
            </a:p>
          </p:txBody>
        </p:sp>
      </p:grpSp>
      <p:sp>
        <p:nvSpPr>
          <p:cNvPr id="44" name="íś1iḍê"/>
          <p:cNvSpPr/>
          <p:nvPr/>
        </p:nvSpPr>
        <p:spPr>
          <a:xfrm>
            <a:off x="4067490" y="1851704"/>
            <a:ext cx="1216280" cy="121628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12539" y="1896751"/>
            <a:ext cx="1126185" cy="1126185"/>
            <a:chOff x="4112539" y="1896751"/>
            <a:chExt cx="1126185" cy="1126185"/>
          </a:xfrm>
        </p:grpSpPr>
        <p:sp>
          <p:nvSpPr>
            <p:cNvPr id="43" name="îśļîḓè"/>
            <p:cNvSpPr/>
            <p:nvPr/>
          </p:nvSpPr>
          <p:spPr>
            <a:xfrm>
              <a:off x="4112539" y="1896751"/>
              <a:ext cx="1126185" cy="112618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ís1ïḍe"/>
            <p:cNvSpPr/>
            <p:nvPr/>
          </p:nvSpPr>
          <p:spPr bwMode="auto">
            <a:xfrm>
              <a:off x="4517649" y="2274387"/>
              <a:ext cx="315965" cy="370918"/>
            </a:xfrm>
            <a:custGeom>
              <a:avLst/>
              <a:gdLst>
                <a:gd name="T0" fmla="*/ 110186397 w 21600"/>
                <a:gd name="T1" fmla="*/ 9743 h 21600"/>
                <a:gd name="T2" fmla="*/ 97377896 w 21600"/>
                <a:gd name="T3" fmla="*/ 5000954 h 21600"/>
                <a:gd name="T4" fmla="*/ 33405183 w 21600"/>
                <a:gd name="T5" fmla="*/ 29946194 h 21600"/>
                <a:gd name="T6" fmla="*/ 33155233 w 21600"/>
                <a:gd name="T7" fmla="*/ 29946194 h 21600"/>
                <a:gd name="T8" fmla="*/ 33155233 w 21600"/>
                <a:gd name="T9" fmla="*/ 152316694 h 21600"/>
                <a:gd name="T10" fmla="*/ 22994866 w 21600"/>
                <a:gd name="T11" fmla="*/ 149206645 h 21600"/>
                <a:gd name="T12" fmla="*/ 0 w 21600"/>
                <a:gd name="T13" fmla="*/ 179268211 h 21600"/>
                <a:gd name="T14" fmla="*/ 22994866 w 21600"/>
                <a:gd name="T15" fmla="*/ 209330669 h 21600"/>
                <a:gd name="T16" fmla="*/ 45974020 w 21600"/>
                <a:gd name="T17" fmla="*/ 179752657 h 21600"/>
                <a:gd name="T18" fmla="*/ 45999376 w 21600"/>
                <a:gd name="T19" fmla="*/ 179752657 h 21600"/>
                <a:gd name="T20" fmla="*/ 45999376 w 21600"/>
                <a:gd name="T21" fmla="*/ 61665262 h 21600"/>
                <a:gd name="T22" fmla="*/ 97377896 w 21600"/>
                <a:gd name="T23" fmla="*/ 41662417 h 21600"/>
                <a:gd name="T24" fmla="*/ 97377896 w 21600"/>
                <a:gd name="T25" fmla="*/ 115064273 h 21600"/>
                <a:gd name="T26" fmla="*/ 87222322 w 21600"/>
                <a:gd name="T27" fmla="*/ 111943598 h 21600"/>
                <a:gd name="T28" fmla="*/ 64222595 w 21600"/>
                <a:gd name="T29" fmla="*/ 142014817 h 21600"/>
                <a:gd name="T30" fmla="*/ 87222322 w 21600"/>
                <a:gd name="T31" fmla="*/ 172077365 h 21600"/>
                <a:gd name="T32" fmla="*/ 110202118 w 21600"/>
                <a:gd name="T33" fmla="*/ 142500345 h 21600"/>
                <a:gd name="T34" fmla="*/ 110222614 w 21600"/>
                <a:gd name="T35" fmla="*/ 142500345 h 21600"/>
                <a:gd name="T36" fmla="*/ 110222614 w 21600"/>
                <a:gd name="T37" fmla="*/ 20012697 h 21600"/>
                <a:gd name="T38" fmla="*/ 110227474 w 21600"/>
                <a:gd name="T39" fmla="*/ 20012697 h 21600"/>
                <a:gd name="T40" fmla="*/ 110227474 w 21600"/>
                <a:gd name="T41" fmla="*/ 0 h 21600"/>
                <a:gd name="T42" fmla="*/ 110186397 w 21600"/>
                <a:gd name="T43" fmla="*/ 9743 h 21600"/>
                <a:gd name="T44" fmla="*/ 110186397 w 21600"/>
                <a:gd name="T45" fmla="*/ 9743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592" y="1"/>
                  </a:moveTo>
                  <a:lnTo>
                    <a:pt x="19082" y="516"/>
                  </a:lnTo>
                  <a:lnTo>
                    <a:pt x="6546" y="3090"/>
                  </a:lnTo>
                  <a:lnTo>
                    <a:pt x="6497" y="3090"/>
                  </a:lnTo>
                  <a:lnTo>
                    <a:pt x="6497" y="15717"/>
                  </a:lnTo>
                  <a:cubicBezTo>
                    <a:pt x="5896" y="15513"/>
                    <a:pt x="5222" y="15396"/>
                    <a:pt x="4506" y="15396"/>
                  </a:cubicBezTo>
                  <a:cubicBezTo>
                    <a:pt x="2018" y="15396"/>
                    <a:pt x="0" y="16784"/>
                    <a:pt x="0" y="18498"/>
                  </a:cubicBezTo>
                  <a:cubicBezTo>
                    <a:pt x="0" y="20211"/>
                    <a:pt x="2018" y="21600"/>
                    <a:pt x="4506" y="21600"/>
                  </a:cubicBezTo>
                  <a:cubicBezTo>
                    <a:pt x="6970" y="21600"/>
                    <a:pt x="8969" y="20238"/>
                    <a:pt x="9009" y="18548"/>
                  </a:cubicBezTo>
                  <a:lnTo>
                    <a:pt x="9014" y="18548"/>
                  </a:lnTo>
                  <a:lnTo>
                    <a:pt x="9014" y="6363"/>
                  </a:lnTo>
                  <a:lnTo>
                    <a:pt x="19082" y="4299"/>
                  </a:lnTo>
                  <a:lnTo>
                    <a:pt x="19082" y="11873"/>
                  </a:lnTo>
                  <a:cubicBezTo>
                    <a:pt x="18481" y="11669"/>
                    <a:pt x="17807" y="11551"/>
                    <a:pt x="17092" y="11551"/>
                  </a:cubicBezTo>
                  <a:cubicBezTo>
                    <a:pt x="14603" y="11551"/>
                    <a:pt x="12585" y="12940"/>
                    <a:pt x="12585" y="14654"/>
                  </a:cubicBezTo>
                  <a:cubicBezTo>
                    <a:pt x="12585" y="16367"/>
                    <a:pt x="14603" y="17756"/>
                    <a:pt x="17092" y="17756"/>
                  </a:cubicBezTo>
                  <a:cubicBezTo>
                    <a:pt x="19556" y="17756"/>
                    <a:pt x="21555" y="16393"/>
                    <a:pt x="21595" y="14704"/>
                  </a:cubicBezTo>
                  <a:lnTo>
                    <a:pt x="21599" y="14704"/>
                  </a:lnTo>
                  <a:lnTo>
                    <a:pt x="21599" y="2065"/>
                  </a:lnTo>
                  <a:lnTo>
                    <a:pt x="21600" y="2065"/>
                  </a:lnTo>
                  <a:lnTo>
                    <a:pt x="21600" y="0"/>
                  </a:lnTo>
                  <a:lnTo>
                    <a:pt x="21592" y="1"/>
                  </a:lnTo>
                  <a:close/>
                  <a:moveTo>
                    <a:pt x="21592" y="1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 flipV="1">
            <a:off x="4675631" y="3067986"/>
            <a:ext cx="0" cy="551431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îṩlidé"/>
          <p:cNvSpPr/>
          <p:nvPr/>
        </p:nvSpPr>
        <p:spPr>
          <a:xfrm>
            <a:off x="6908228" y="1851704"/>
            <a:ext cx="1216280" cy="121628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53276" y="1896751"/>
            <a:ext cx="1126185" cy="1126185"/>
            <a:chOff x="6953276" y="1896751"/>
            <a:chExt cx="1126185" cy="1126185"/>
          </a:xfrm>
        </p:grpSpPr>
        <p:sp>
          <p:nvSpPr>
            <p:cNvPr id="28" name="îśḻidè"/>
            <p:cNvSpPr/>
            <p:nvPr/>
          </p:nvSpPr>
          <p:spPr>
            <a:xfrm>
              <a:off x="6953276" y="1896751"/>
              <a:ext cx="1126185" cy="11261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iŝľïde"/>
            <p:cNvSpPr/>
            <p:nvPr/>
          </p:nvSpPr>
          <p:spPr bwMode="auto">
            <a:xfrm>
              <a:off x="7307654" y="2251913"/>
              <a:ext cx="417429" cy="415867"/>
            </a:xfrm>
            <a:custGeom>
              <a:avLst/>
              <a:gdLst>
                <a:gd name="T0" fmla="+- 0 10797 26"/>
                <a:gd name="T1" fmla="*/ T0 w 21542"/>
                <a:gd name="T2" fmla="*/ 10800 h 21600"/>
                <a:gd name="T3" fmla="+- 0 10797 26"/>
                <a:gd name="T4" fmla="*/ T3 w 21542"/>
                <a:gd name="T5" fmla="*/ 10800 h 21600"/>
                <a:gd name="T6" fmla="+- 0 10797 26"/>
                <a:gd name="T7" fmla="*/ T6 w 21542"/>
                <a:gd name="T8" fmla="*/ 10800 h 21600"/>
                <a:gd name="T9" fmla="+- 0 10797 26"/>
                <a:gd name="T10" fmla="*/ T9 w 215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 flipV="1">
            <a:off x="7516368" y="3067986"/>
            <a:ext cx="0" cy="551431"/>
          </a:xfrm>
          <a:prstGeom prst="line">
            <a:avLst/>
          </a:prstGeom>
          <a:ln w="28575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6354576" y="3798722"/>
            <a:ext cx="2323586" cy="1933431"/>
            <a:chOff x="6354576" y="3798722"/>
            <a:chExt cx="2323586" cy="1933431"/>
          </a:xfrm>
        </p:grpSpPr>
        <p:sp>
          <p:nvSpPr>
            <p:cNvPr id="32" name="îṣlïďe"/>
            <p:cNvSpPr txBox="1"/>
            <p:nvPr/>
          </p:nvSpPr>
          <p:spPr>
            <a:xfrm flipH="1">
              <a:off x="6354576" y="5132913"/>
              <a:ext cx="2323586" cy="59924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请根据需要插入文字内容，请根据需要插入文字内容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33" name="ïṩlïḑé"/>
            <p:cNvSpPr txBox="1"/>
            <p:nvPr/>
          </p:nvSpPr>
          <p:spPr>
            <a:xfrm flipH="1">
              <a:off x="6354576" y="4394825"/>
              <a:ext cx="2323586" cy="59924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请根据需要插入文字内容，请根据需要插入文字内容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34" name="ïslïďé"/>
            <p:cNvSpPr/>
            <p:nvPr/>
          </p:nvSpPr>
          <p:spPr>
            <a:xfrm flipH="1">
              <a:off x="6354576" y="3798722"/>
              <a:ext cx="23235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>
                  <a:cs typeface="+mn-ea"/>
                  <a:sym typeface="+mn-lt"/>
                </a:rPr>
                <a:t>请输入对应文字</a:t>
              </a:r>
              <a:endParaRPr lang="x-none" altLang="x-none" sz="1600" dirty="0">
                <a:cs typeface="+mn-ea"/>
                <a:sym typeface="+mn-lt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6355185" y="5063489"/>
              <a:ext cx="2248852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iṡlídé"/>
          <p:cNvSpPr/>
          <p:nvPr/>
        </p:nvSpPr>
        <p:spPr>
          <a:xfrm>
            <a:off x="9748967" y="1851704"/>
            <a:ext cx="1216280" cy="121628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10357107" y="3067986"/>
            <a:ext cx="0" cy="551431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9794015" y="1896751"/>
            <a:ext cx="1126185" cy="1126185"/>
            <a:chOff x="9794015" y="1896751"/>
            <a:chExt cx="1126185" cy="1126185"/>
          </a:xfrm>
        </p:grpSpPr>
        <p:sp>
          <p:nvSpPr>
            <p:cNvPr id="36" name="iṥlide"/>
            <p:cNvSpPr/>
            <p:nvPr/>
          </p:nvSpPr>
          <p:spPr>
            <a:xfrm>
              <a:off x="9794015" y="1896751"/>
              <a:ext cx="1126185" cy="11261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íṩ1ïḍê"/>
            <p:cNvSpPr/>
            <p:nvPr/>
          </p:nvSpPr>
          <p:spPr bwMode="auto">
            <a:xfrm>
              <a:off x="10114526" y="2266305"/>
              <a:ext cx="485163" cy="387083"/>
            </a:xfrm>
            <a:custGeom>
              <a:avLst/>
              <a:gdLst>
                <a:gd name="connsiteX0" fmla="*/ 304307 w 608683"/>
                <a:gd name="connsiteY0" fmla="*/ 303502 h 485632"/>
                <a:gd name="connsiteX1" fmla="*/ 395478 w 608683"/>
                <a:gd name="connsiteY1" fmla="*/ 394567 h 485632"/>
                <a:gd name="connsiteX2" fmla="*/ 304307 w 608683"/>
                <a:gd name="connsiteY2" fmla="*/ 485632 h 485632"/>
                <a:gd name="connsiteX3" fmla="*/ 213136 w 608683"/>
                <a:gd name="connsiteY3" fmla="*/ 394567 h 485632"/>
                <a:gd name="connsiteX4" fmla="*/ 304307 w 608683"/>
                <a:gd name="connsiteY4" fmla="*/ 303502 h 485632"/>
                <a:gd name="connsiteX5" fmla="*/ 304342 w 608683"/>
                <a:gd name="connsiteY5" fmla="*/ 151786 h 485632"/>
                <a:gd name="connsiteX6" fmla="*/ 502318 w 608683"/>
                <a:gd name="connsiteY6" fmla="*/ 253545 h 485632"/>
                <a:gd name="connsiteX7" fmla="*/ 492919 w 608683"/>
                <a:gd name="connsiteY7" fmla="*/ 310012 h 485632"/>
                <a:gd name="connsiteX8" fmla="*/ 469346 w 608683"/>
                <a:gd name="connsiteY8" fmla="*/ 317610 h 485632"/>
                <a:gd name="connsiteX9" fmla="*/ 436375 w 608683"/>
                <a:gd name="connsiteY9" fmla="*/ 300625 h 485632"/>
                <a:gd name="connsiteX10" fmla="*/ 304342 w 608683"/>
                <a:gd name="connsiteY10" fmla="*/ 232687 h 485632"/>
                <a:gd name="connsiteX11" fmla="*/ 172309 w 608683"/>
                <a:gd name="connsiteY11" fmla="*/ 300625 h 485632"/>
                <a:gd name="connsiteX12" fmla="*/ 115766 w 608683"/>
                <a:gd name="connsiteY12" fmla="*/ 310012 h 485632"/>
                <a:gd name="connsiteX13" fmla="*/ 106367 w 608683"/>
                <a:gd name="connsiteY13" fmla="*/ 253545 h 485632"/>
                <a:gd name="connsiteX14" fmla="*/ 304342 w 608683"/>
                <a:gd name="connsiteY14" fmla="*/ 151786 h 485632"/>
                <a:gd name="connsiteX15" fmla="*/ 304342 w 608683"/>
                <a:gd name="connsiteY15" fmla="*/ 0 h 485632"/>
                <a:gd name="connsiteX16" fmla="*/ 598323 w 608683"/>
                <a:gd name="connsiteY16" fmla="*/ 130926 h 485632"/>
                <a:gd name="connsiteX17" fmla="*/ 595265 w 608683"/>
                <a:gd name="connsiteY17" fmla="*/ 188048 h 485632"/>
                <a:gd name="connsiteX18" fmla="*/ 538050 w 608683"/>
                <a:gd name="connsiteY18" fmla="*/ 184994 h 485632"/>
                <a:gd name="connsiteX19" fmla="*/ 304342 w 608683"/>
                <a:gd name="connsiteY19" fmla="*/ 80954 h 485632"/>
                <a:gd name="connsiteX20" fmla="*/ 70634 w 608683"/>
                <a:gd name="connsiteY20" fmla="*/ 184994 h 485632"/>
                <a:gd name="connsiteX21" fmla="*/ 40498 w 608683"/>
                <a:gd name="connsiteY21" fmla="*/ 198474 h 485632"/>
                <a:gd name="connsiteX22" fmla="*/ 13420 w 608683"/>
                <a:gd name="connsiteY22" fmla="*/ 188048 h 485632"/>
                <a:gd name="connsiteX23" fmla="*/ 10361 w 608683"/>
                <a:gd name="connsiteY23" fmla="*/ 130926 h 485632"/>
                <a:gd name="connsiteX24" fmla="*/ 304342 w 608683"/>
                <a:gd name="connsiteY24" fmla="*/ 0 h 48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8683" h="485632">
                  <a:moveTo>
                    <a:pt x="304307" y="303502"/>
                  </a:moveTo>
                  <a:cubicBezTo>
                    <a:pt x="354659" y="303502"/>
                    <a:pt x="395478" y="344273"/>
                    <a:pt x="395478" y="394567"/>
                  </a:cubicBezTo>
                  <a:cubicBezTo>
                    <a:pt x="395478" y="444861"/>
                    <a:pt x="354659" y="485632"/>
                    <a:pt x="304307" y="485632"/>
                  </a:cubicBezTo>
                  <a:cubicBezTo>
                    <a:pt x="253955" y="485632"/>
                    <a:pt x="213136" y="444861"/>
                    <a:pt x="213136" y="394567"/>
                  </a:cubicBezTo>
                  <a:cubicBezTo>
                    <a:pt x="213136" y="344273"/>
                    <a:pt x="253955" y="303502"/>
                    <a:pt x="304307" y="303502"/>
                  </a:cubicBezTo>
                  <a:close/>
                  <a:moveTo>
                    <a:pt x="304342" y="151786"/>
                  </a:moveTo>
                  <a:cubicBezTo>
                    <a:pt x="382667" y="151786"/>
                    <a:pt x="456740" y="189853"/>
                    <a:pt x="502318" y="253545"/>
                  </a:cubicBezTo>
                  <a:cubicBezTo>
                    <a:pt x="515297" y="271796"/>
                    <a:pt x="511120" y="297050"/>
                    <a:pt x="492919" y="310012"/>
                  </a:cubicBezTo>
                  <a:cubicBezTo>
                    <a:pt x="485757" y="315152"/>
                    <a:pt x="477552" y="317610"/>
                    <a:pt x="469346" y="317610"/>
                  </a:cubicBezTo>
                  <a:cubicBezTo>
                    <a:pt x="456740" y="317610"/>
                    <a:pt x="444283" y="311650"/>
                    <a:pt x="436375" y="300625"/>
                  </a:cubicBezTo>
                  <a:cubicBezTo>
                    <a:pt x="405941" y="258089"/>
                    <a:pt x="356559" y="232687"/>
                    <a:pt x="304342" y="232687"/>
                  </a:cubicBezTo>
                  <a:cubicBezTo>
                    <a:pt x="252125" y="232687"/>
                    <a:pt x="202744" y="258089"/>
                    <a:pt x="172309" y="300625"/>
                  </a:cubicBezTo>
                  <a:cubicBezTo>
                    <a:pt x="159329" y="318802"/>
                    <a:pt x="133967" y="323048"/>
                    <a:pt x="115766" y="310012"/>
                  </a:cubicBezTo>
                  <a:cubicBezTo>
                    <a:pt x="97564" y="297050"/>
                    <a:pt x="93387" y="271796"/>
                    <a:pt x="106367" y="253545"/>
                  </a:cubicBezTo>
                  <a:cubicBezTo>
                    <a:pt x="151944" y="189853"/>
                    <a:pt x="226017" y="151786"/>
                    <a:pt x="304342" y="151786"/>
                  </a:cubicBezTo>
                  <a:close/>
                  <a:moveTo>
                    <a:pt x="304342" y="0"/>
                  </a:moveTo>
                  <a:cubicBezTo>
                    <a:pt x="416310" y="0"/>
                    <a:pt x="523429" y="47738"/>
                    <a:pt x="598323" y="130926"/>
                  </a:cubicBezTo>
                  <a:cubicBezTo>
                    <a:pt x="613242" y="147534"/>
                    <a:pt x="611899" y="173153"/>
                    <a:pt x="595265" y="188048"/>
                  </a:cubicBezTo>
                  <a:cubicBezTo>
                    <a:pt x="578630" y="203017"/>
                    <a:pt x="552969" y="201602"/>
                    <a:pt x="538050" y="184994"/>
                  </a:cubicBezTo>
                  <a:cubicBezTo>
                    <a:pt x="478523" y="118861"/>
                    <a:pt x="393335" y="80954"/>
                    <a:pt x="304342" y="80954"/>
                  </a:cubicBezTo>
                  <a:cubicBezTo>
                    <a:pt x="215350" y="80954"/>
                    <a:pt x="130236" y="118861"/>
                    <a:pt x="70634" y="184994"/>
                  </a:cubicBezTo>
                  <a:cubicBezTo>
                    <a:pt x="62653" y="193931"/>
                    <a:pt x="51612" y="198400"/>
                    <a:pt x="40498" y="198474"/>
                  </a:cubicBezTo>
                  <a:cubicBezTo>
                    <a:pt x="30875" y="198474"/>
                    <a:pt x="21178" y="195048"/>
                    <a:pt x="13420" y="188048"/>
                  </a:cubicBezTo>
                  <a:cubicBezTo>
                    <a:pt x="-3215" y="173153"/>
                    <a:pt x="-4558" y="147534"/>
                    <a:pt x="10361" y="130926"/>
                  </a:cubicBezTo>
                  <a:cubicBezTo>
                    <a:pt x="85255" y="47738"/>
                    <a:pt x="192374" y="0"/>
                    <a:pt x="3043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195314" y="3798722"/>
            <a:ext cx="2323586" cy="1195343"/>
            <a:chOff x="9195314" y="3798722"/>
            <a:chExt cx="2323586" cy="1195343"/>
          </a:xfrm>
        </p:grpSpPr>
        <p:sp>
          <p:nvSpPr>
            <p:cNvPr id="41" name="ïšľïḋé"/>
            <p:cNvSpPr txBox="1"/>
            <p:nvPr/>
          </p:nvSpPr>
          <p:spPr>
            <a:xfrm flipH="1">
              <a:off x="9195314" y="4394825"/>
              <a:ext cx="2323586" cy="59924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请根据需要插入文字内容，请根据需要插入文字内容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42" name="íṣḻïḋê"/>
            <p:cNvSpPr/>
            <p:nvPr/>
          </p:nvSpPr>
          <p:spPr>
            <a:xfrm flipH="1">
              <a:off x="9195314" y="3798722"/>
              <a:ext cx="23235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sz="1600" dirty="0">
                  <a:cs typeface="+mn-ea"/>
                  <a:sym typeface="+mn-lt"/>
                </a:rPr>
                <a:t>请输入对应文字</a:t>
              </a:r>
              <a:endParaRPr lang="x-none" altLang="x-none" sz="1600" dirty="0">
                <a:cs typeface="+mn-ea"/>
                <a:sym typeface="+mn-lt"/>
              </a:endParaRPr>
            </a:p>
          </p:txBody>
        </p:sp>
      </p:grpSp>
      <p:sp>
        <p:nvSpPr>
          <p:cNvPr id="6" name="标题 5">
            <a:extLst>
              <a:ext uri="{FF2B5EF4-FFF2-40B4-BE49-F238E27FC236}">
                <a16:creationId xmlns:a16="http://schemas.microsoft.com/office/drawing/2014/main" id="{252651FB-4021-E5A0-CFFC-8089D1AB0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ŝļîḋe"/>
          <p:cNvSpPr/>
          <p:nvPr/>
        </p:nvSpPr>
        <p:spPr>
          <a:xfrm>
            <a:off x="-1" y="1120106"/>
            <a:ext cx="12188945" cy="2550771"/>
          </a:xfrm>
          <a:custGeom>
            <a:avLst/>
            <a:gdLst>
              <a:gd name="connsiteX0" fmla="*/ 0 w 12188945"/>
              <a:gd name="connsiteY0" fmla="*/ 0 h 2550771"/>
              <a:gd name="connsiteX1" fmla="*/ 12188945 w 12188945"/>
              <a:gd name="connsiteY1" fmla="*/ 0 h 2550771"/>
              <a:gd name="connsiteX2" fmla="*/ 12188945 w 12188945"/>
              <a:gd name="connsiteY2" fmla="*/ 1317140 h 2550771"/>
              <a:gd name="connsiteX3" fmla="*/ 6463532 w 12188945"/>
              <a:gd name="connsiteY3" fmla="*/ 2244361 h 2550771"/>
              <a:gd name="connsiteX4" fmla="*/ 3760419 w 12188945"/>
              <a:gd name="connsiteY4" fmla="*/ 2550771 h 2550771"/>
              <a:gd name="connsiteX5" fmla="*/ 0 w 12188945"/>
              <a:gd name="connsiteY5" fmla="*/ 2148442 h 2550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945" h="2550771">
                <a:moveTo>
                  <a:pt x="0" y="0"/>
                </a:moveTo>
                <a:lnTo>
                  <a:pt x="12188945" y="0"/>
                </a:lnTo>
                <a:lnTo>
                  <a:pt x="12188945" y="1317140"/>
                </a:lnTo>
                <a:cubicBezTo>
                  <a:pt x="9854891" y="1317140"/>
                  <a:pt x="9376111" y="1482335"/>
                  <a:pt x="6463532" y="2244361"/>
                </a:cubicBezTo>
                <a:cubicBezTo>
                  <a:pt x="5595743" y="2470838"/>
                  <a:pt x="4653144" y="2550771"/>
                  <a:pt x="3760419" y="2550771"/>
                </a:cubicBezTo>
                <a:cubicBezTo>
                  <a:pt x="1750540" y="2550771"/>
                  <a:pt x="0" y="2148442"/>
                  <a:pt x="0" y="2148442"/>
                </a:cubicBez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13" t="-20576" r="13" b="-77088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ïşḻidè" title="MJ8JxobmQhO5YsZmEcy6DZVp0AZTfE39zvT5PAyas4bMl"/>
          <p:cNvGrpSpPr/>
          <p:nvPr/>
        </p:nvGrpSpPr>
        <p:grpSpPr>
          <a:xfrm>
            <a:off x="1343471" y="3150555"/>
            <a:ext cx="792088" cy="792085"/>
            <a:chOff x="2406923" y="2845390"/>
            <a:chExt cx="571222" cy="571221"/>
          </a:xfrm>
        </p:grpSpPr>
        <p:sp>
          <p:nvSpPr>
            <p:cNvPr id="31" name="ísļiḋé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íšľïdê" title="ry6MHxwOH8WsTKLSa514qPVJnvhhWFnRDjZGIbRZNsFBp"/>
            <p:cNvSpPr/>
            <p:nvPr/>
          </p:nvSpPr>
          <p:spPr bwMode="auto">
            <a:xfrm>
              <a:off x="2540113" y="3026988"/>
              <a:ext cx="304842" cy="208019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82270 w 607639"/>
                <a:gd name="connsiteY14" fmla="*/ 262926 h 414642"/>
                <a:gd name="connsiteX15" fmla="*/ 192432 w 607639"/>
                <a:gd name="connsiteY15" fmla="*/ 262926 h 414642"/>
                <a:gd name="connsiteX16" fmla="*/ 202593 w 607639"/>
                <a:gd name="connsiteY16" fmla="*/ 273052 h 414642"/>
                <a:gd name="connsiteX17" fmla="*/ 192432 w 607639"/>
                <a:gd name="connsiteY17" fmla="*/ 283178 h 414642"/>
                <a:gd name="connsiteX18" fmla="*/ 182270 w 607639"/>
                <a:gd name="connsiteY18" fmla="*/ 283178 h 414642"/>
                <a:gd name="connsiteX19" fmla="*/ 172109 w 607639"/>
                <a:gd name="connsiteY19" fmla="*/ 273052 h 414642"/>
                <a:gd name="connsiteX20" fmla="*/ 182270 w 607639"/>
                <a:gd name="connsiteY20" fmla="*/ 262926 h 414642"/>
                <a:gd name="connsiteX21" fmla="*/ 91153 w 607639"/>
                <a:gd name="connsiteY21" fmla="*/ 262926 h 414642"/>
                <a:gd name="connsiteX22" fmla="*/ 141783 w 607639"/>
                <a:gd name="connsiteY22" fmla="*/ 262926 h 414642"/>
                <a:gd name="connsiteX23" fmla="*/ 151927 w 607639"/>
                <a:gd name="connsiteY23" fmla="*/ 273052 h 414642"/>
                <a:gd name="connsiteX24" fmla="*/ 141783 w 607639"/>
                <a:gd name="connsiteY24" fmla="*/ 283178 h 414642"/>
                <a:gd name="connsiteX25" fmla="*/ 91153 w 607639"/>
                <a:gd name="connsiteY25" fmla="*/ 283178 h 414642"/>
                <a:gd name="connsiteX26" fmla="*/ 81009 w 607639"/>
                <a:gd name="connsiteY26" fmla="*/ 273052 h 414642"/>
                <a:gd name="connsiteX27" fmla="*/ 91153 w 607639"/>
                <a:gd name="connsiteY27" fmla="*/ 262926 h 414642"/>
                <a:gd name="connsiteX28" fmla="*/ 161988 w 607639"/>
                <a:gd name="connsiteY28" fmla="*/ 222493 h 414642"/>
                <a:gd name="connsiteX29" fmla="*/ 232948 w 607639"/>
                <a:gd name="connsiteY29" fmla="*/ 222493 h 414642"/>
                <a:gd name="connsiteX30" fmla="*/ 243098 w 607639"/>
                <a:gd name="connsiteY30" fmla="*/ 232619 h 414642"/>
                <a:gd name="connsiteX31" fmla="*/ 232948 w 607639"/>
                <a:gd name="connsiteY31" fmla="*/ 242745 h 414642"/>
                <a:gd name="connsiteX32" fmla="*/ 161988 w 607639"/>
                <a:gd name="connsiteY32" fmla="*/ 242745 h 414642"/>
                <a:gd name="connsiteX33" fmla="*/ 151927 w 607639"/>
                <a:gd name="connsiteY33" fmla="*/ 232619 h 414642"/>
                <a:gd name="connsiteX34" fmla="*/ 161988 w 607639"/>
                <a:gd name="connsiteY34" fmla="*/ 222493 h 414642"/>
                <a:gd name="connsiteX35" fmla="*/ 91146 w 607639"/>
                <a:gd name="connsiteY35" fmla="*/ 222493 h 414642"/>
                <a:gd name="connsiteX36" fmla="*/ 121467 w 607639"/>
                <a:gd name="connsiteY36" fmla="*/ 222493 h 414642"/>
                <a:gd name="connsiteX37" fmla="*/ 131604 w 607639"/>
                <a:gd name="connsiteY37" fmla="*/ 232619 h 414642"/>
                <a:gd name="connsiteX38" fmla="*/ 121467 w 607639"/>
                <a:gd name="connsiteY38" fmla="*/ 242745 h 414642"/>
                <a:gd name="connsiteX39" fmla="*/ 91146 w 607639"/>
                <a:gd name="connsiteY39" fmla="*/ 242745 h 414642"/>
                <a:gd name="connsiteX40" fmla="*/ 81009 w 607639"/>
                <a:gd name="connsiteY40" fmla="*/ 232619 h 414642"/>
                <a:gd name="connsiteX41" fmla="*/ 91146 w 607639"/>
                <a:gd name="connsiteY41" fmla="*/ 222493 h 414642"/>
                <a:gd name="connsiteX42" fmla="*/ 182270 w 607639"/>
                <a:gd name="connsiteY42" fmla="*/ 182059 h 414642"/>
                <a:gd name="connsiteX43" fmla="*/ 192432 w 607639"/>
                <a:gd name="connsiteY43" fmla="*/ 182059 h 414642"/>
                <a:gd name="connsiteX44" fmla="*/ 202593 w 607639"/>
                <a:gd name="connsiteY44" fmla="*/ 192195 h 414642"/>
                <a:gd name="connsiteX45" fmla="*/ 192432 w 607639"/>
                <a:gd name="connsiteY45" fmla="*/ 202241 h 414642"/>
                <a:gd name="connsiteX46" fmla="*/ 182270 w 607639"/>
                <a:gd name="connsiteY46" fmla="*/ 202241 h 414642"/>
                <a:gd name="connsiteX47" fmla="*/ 172109 w 607639"/>
                <a:gd name="connsiteY47" fmla="*/ 192195 h 414642"/>
                <a:gd name="connsiteX48" fmla="*/ 182270 w 607639"/>
                <a:gd name="connsiteY48" fmla="*/ 182059 h 414642"/>
                <a:gd name="connsiteX49" fmla="*/ 91153 w 607639"/>
                <a:gd name="connsiteY49" fmla="*/ 182059 h 414642"/>
                <a:gd name="connsiteX50" fmla="*/ 141783 w 607639"/>
                <a:gd name="connsiteY50" fmla="*/ 182059 h 414642"/>
                <a:gd name="connsiteX51" fmla="*/ 151927 w 607639"/>
                <a:gd name="connsiteY51" fmla="*/ 192195 h 414642"/>
                <a:gd name="connsiteX52" fmla="*/ 141783 w 607639"/>
                <a:gd name="connsiteY52" fmla="*/ 202241 h 414642"/>
                <a:gd name="connsiteX53" fmla="*/ 91153 w 607639"/>
                <a:gd name="connsiteY53" fmla="*/ 202241 h 414642"/>
                <a:gd name="connsiteX54" fmla="*/ 81009 w 607639"/>
                <a:gd name="connsiteY54" fmla="*/ 192195 h 414642"/>
                <a:gd name="connsiteX55" fmla="*/ 91153 w 607639"/>
                <a:gd name="connsiteY55" fmla="*/ 182059 h 414642"/>
                <a:gd name="connsiteX56" fmla="*/ 161988 w 607639"/>
                <a:gd name="connsiteY56" fmla="*/ 141625 h 414642"/>
                <a:gd name="connsiteX57" fmla="*/ 232948 w 607639"/>
                <a:gd name="connsiteY57" fmla="*/ 141625 h 414642"/>
                <a:gd name="connsiteX58" fmla="*/ 243098 w 607639"/>
                <a:gd name="connsiteY58" fmla="*/ 151761 h 414642"/>
                <a:gd name="connsiteX59" fmla="*/ 232948 w 607639"/>
                <a:gd name="connsiteY59" fmla="*/ 161807 h 414642"/>
                <a:gd name="connsiteX60" fmla="*/ 161988 w 607639"/>
                <a:gd name="connsiteY60" fmla="*/ 161807 h 414642"/>
                <a:gd name="connsiteX61" fmla="*/ 151927 w 607639"/>
                <a:gd name="connsiteY61" fmla="*/ 151761 h 414642"/>
                <a:gd name="connsiteX62" fmla="*/ 161988 w 607639"/>
                <a:gd name="connsiteY62" fmla="*/ 141625 h 414642"/>
                <a:gd name="connsiteX63" fmla="*/ 91146 w 607639"/>
                <a:gd name="connsiteY63" fmla="*/ 141625 h 414642"/>
                <a:gd name="connsiteX64" fmla="*/ 121467 w 607639"/>
                <a:gd name="connsiteY64" fmla="*/ 141625 h 414642"/>
                <a:gd name="connsiteX65" fmla="*/ 131604 w 607639"/>
                <a:gd name="connsiteY65" fmla="*/ 151761 h 414642"/>
                <a:gd name="connsiteX66" fmla="*/ 121467 w 607639"/>
                <a:gd name="connsiteY66" fmla="*/ 161807 h 414642"/>
                <a:gd name="connsiteX67" fmla="*/ 91146 w 607639"/>
                <a:gd name="connsiteY67" fmla="*/ 161807 h 414642"/>
                <a:gd name="connsiteX68" fmla="*/ 81009 w 607639"/>
                <a:gd name="connsiteY68" fmla="*/ 151761 h 414642"/>
                <a:gd name="connsiteX69" fmla="*/ 91146 w 607639"/>
                <a:gd name="connsiteY69" fmla="*/ 141625 h 414642"/>
                <a:gd name="connsiteX70" fmla="*/ 364566 w 607639"/>
                <a:gd name="connsiteY70" fmla="*/ 102176 h 414642"/>
                <a:gd name="connsiteX71" fmla="*/ 283573 w 607639"/>
                <a:gd name="connsiteY71" fmla="*/ 192194 h 414642"/>
                <a:gd name="connsiteX72" fmla="*/ 374712 w 607639"/>
                <a:gd name="connsiteY72" fmla="*/ 283188 h 414642"/>
                <a:gd name="connsiteX73" fmla="*/ 464783 w 607639"/>
                <a:gd name="connsiteY73" fmla="*/ 202235 h 414642"/>
                <a:gd name="connsiteX74" fmla="*/ 374712 w 607639"/>
                <a:gd name="connsiteY74" fmla="*/ 202235 h 414642"/>
                <a:gd name="connsiteX75" fmla="*/ 364566 w 607639"/>
                <a:gd name="connsiteY75" fmla="*/ 192194 h 414642"/>
                <a:gd name="connsiteX76" fmla="*/ 182270 w 607639"/>
                <a:gd name="connsiteY76" fmla="*/ 101191 h 414642"/>
                <a:gd name="connsiteX77" fmla="*/ 192432 w 607639"/>
                <a:gd name="connsiteY77" fmla="*/ 101191 h 414642"/>
                <a:gd name="connsiteX78" fmla="*/ 202593 w 607639"/>
                <a:gd name="connsiteY78" fmla="*/ 111238 h 414642"/>
                <a:gd name="connsiteX79" fmla="*/ 192432 w 607639"/>
                <a:gd name="connsiteY79" fmla="*/ 121373 h 414642"/>
                <a:gd name="connsiteX80" fmla="*/ 182270 w 607639"/>
                <a:gd name="connsiteY80" fmla="*/ 121373 h 414642"/>
                <a:gd name="connsiteX81" fmla="*/ 172109 w 607639"/>
                <a:gd name="connsiteY81" fmla="*/ 111238 h 414642"/>
                <a:gd name="connsiteX82" fmla="*/ 182270 w 607639"/>
                <a:gd name="connsiteY82" fmla="*/ 101191 h 414642"/>
                <a:gd name="connsiteX83" fmla="*/ 91153 w 607639"/>
                <a:gd name="connsiteY83" fmla="*/ 101191 h 414642"/>
                <a:gd name="connsiteX84" fmla="*/ 141783 w 607639"/>
                <a:gd name="connsiteY84" fmla="*/ 101191 h 414642"/>
                <a:gd name="connsiteX85" fmla="*/ 151927 w 607639"/>
                <a:gd name="connsiteY85" fmla="*/ 111238 h 414642"/>
                <a:gd name="connsiteX86" fmla="*/ 141783 w 607639"/>
                <a:gd name="connsiteY86" fmla="*/ 121373 h 414642"/>
                <a:gd name="connsiteX87" fmla="*/ 91153 w 607639"/>
                <a:gd name="connsiteY87" fmla="*/ 121373 h 414642"/>
                <a:gd name="connsiteX88" fmla="*/ 81009 w 607639"/>
                <a:gd name="connsiteY88" fmla="*/ 111238 h 414642"/>
                <a:gd name="connsiteX89" fmla="*/ 91153 w 607639"/>
                <a:gd name="connsiteY89" fmla="*/ 101191 h 414642"/>
                <a:gd name="connsiteX90" fmla="*/ 374712 w 607639"/>
                <a:gd name="connsiteY90" fmla="*/ 80938 h 414642"/>
                <a:gd name="connsiteX91" fmla="*/ 384858 w 607639"/>
                <a:gd name="connsiteY91" fmla="*/ 91068 h 414642"/>
                <a:gd name="connsiteX92" fmla="*/ 384858 w 607639"/>
                <a:gd name="connsiteY92" fmla="*/ 182063 h 414642"/>
                <a:gd name="connsiteX93" fmla="*/ 475998 w 607639"/>
                <a:gd name="connsiteY93" fmla="*/ 182063 h 414642"/>
                <a:gd name="connsiteX94" fmla="*/ 486055 w 607639"/>
                <a:gd name="connsiteY94" fmla="*/ 192194 h 414642"/>
                <a:gd name="connsiteX95" fmla="*/ 374712 w 607639"/>
                <a:gd name="connsiteY95" fmla="*/ 303360 h 414642"/>
                <a:gd name="connsiteX96" fmla="*/ 263280 w 607639"/>
                <a:gd name="connsiteY96" fmla="*/ 192194 h 414642"/>
                <a:gd name="connsiteX97" fmla="*/ 374712 w 607639"/>
                <a:gd name="connsiteY97" fmla="*/ 80938 h 414642"/>
                <a:gd name="connsiteX98" fmla="*/ 425343 w 607639"/>
                <a:gd name="connsiteY98" fmla="*/ 61744 h 414642"/>
                <a:gd name="connsiteX99" fmla="*/ 425343 w 607639"/>
                <a:gd name="connsiteY99" fmla="*/ 141635 h 414642"/>
                <a:gd name="connsiteX100" fmla="*/ 505373 w 607639"/>
                <a:gd name="connsiteY100" fmla="*/ 141635 h 414642"/>
                <a:gd name="connsiteX101" fmla="*/ 425343 w 607639"/>
                <a:gd name="connsiteY101" fmla="*/ 61744 h 414642"/>
                <a:gd name="connsiteX102" fmla="*/ 161988 w 607639"/>
                <a:gd name="connsiteY102" fmla="*/ 60757 h 414642"/>
                <a:gd name="connsiteX103" fmla="*/ 232948 w 607639"/>
                <a:gd name="connsiteY103" fmla="*/ 60757 h 414642"/>
                <a:gd name="connsiteX104" fmla="*/ 243098 w 607639"/>
                <a:gd name="connsiteY104" fmla="*/ 70804 h 414642"/>
                <a:gd name="connsiteX105" fmla="*/ 232948 w 607639"/>
                <a:gd name="connsiteY105" fmla="*/ 80939 h 414642"/>
                <a:gd name="connsiteX106" fmla="*/ 161988 w 607639"/>
                <a:gd name="connsiteY106" fmla="*/ 80939 h 414642"/>
                <a:gd name="connsiteX107" fmla="*/ 151927 w 607639"/>
                <a:gd name="connsiteY107" fmla="*/ 70804 h 414642"/>
                <a:gd name="connsiteX108" fmla="*/ 161988 w 607639"/>
                <a:gd name="connsiteY108" fmla="*/ 60757 h 414642"/>
                <a:gd name="connsiteX109" fmla="*/ 91146 w 607639"/>
                <a:gd name="connsiteY109" fmla="*/ 60757 h 414642"/>
                <a:gd name="connsiteX110" fmla="*/ 121467 w 607639"/>
                <a:gd name="connsiteY110" fmla="*/ 60757 h 414642"/>
                <a:gd name="connsiteX111" fmla="*/ 131604 w 607639"/>
                <a:gd name="connsiteY111" fmla="*/ 70804 h 414642"/>
                <a:gd name="connsiteX112" fmla="*/ 121467 w 607639"/>
                <a:gd name="connsiteY112" fmla="*/ 80939 h 414642"/>
                <a:gd name="connsiteX113" fmla="*/ 91146 w 607639"/>
                <a:gd name="connsiteY113" fmla="*/ 80939 h 414642"/>
                <a:gd name="connsiteX114" fmla="*/ 81009 w 607639"/>
                <a:gd name="connsiteY114" fmla="*/ 70804 h 414642"/>
                <a:gd name="connsiteX115" fmla="*/ 91146 w 607639"/>
                <a:gd name="connsiteY115" fmla="*/ 60757 h 414642"/>
                <a:gd name="connsiteX116" fmla="*/ 415194 w 607639"/>
                <a:gd name="connsiteY116" fmla="*/ 40505 h 414642"/>
                <a:gd name="connsiteX117" fmla="*/ 526560 w 607639"/>
                <a:gd name="connsiteY117" fmla="*/ 151765 h 414642"/>
                <a:gd name="connsiteX118" fmla="*/ 516501 w 607639"/>
                <a:gd name="connsiteY118" fmla="*/ 161807 h 414642"/>
                <a:gd name="connsiteX119" fmla="*/ 415194 w 607639"/>
                <a:gd name="connsiteY119" fmla="*/ 161807 h 414642"/>
                <a:gd name="connsiteX120" fmla="*/ 405046 w 607639"/>
                <a:gd name="connsiteY120" fmla="*/ 151765 h 414642"/>
                <a:gd name="connsiteX121" fmla="*/ 405046 w 607639"/>
                <a:gd name="connsiteY121" fmla="*/ 50636 h 414642"/>
                <a:gd name="connsiteX122" fmla="*/ 415194 w 607639"/>
                <a:gd name="connsiteY122" fmla="*/ 40505 h 414642"/>
                <a:gd name="connsiteX123" fmla="*/ 70848 w 607639"/>
                <a:gd name="connsiteY123" fmla="*/ 20177 h 414642"/>
                <a:gd name="connsiteX124" fmla="*/ 60791 w 607639"/>
                <a:gd name="connsiteY124" fmla="*/ 30309 h 414642"/>
                <a:gd name="connsiteX125" fmla="*/ 60791 w 607639"/>
                <a:gd name="connsiteY125" fmla="*/ 343802 h 414642"/>
                <a:gd name="connsiteX126" fmla="*/ 222780 w 607639"/>
                <a:gd name="connsiteY126" fmla="*/ 343802 h 414642"/>
                <a:gd name="connsiteX127" fmla="*/ 232927 w 607639"/>
                <a:gd name="connsiteY127" fmla="*/ 353935 h 414642"/>
                <a:gd name="connsiteX128" fmla="*/ 232927 w 607639"/>
                <a:gd name="connsiteY128" fmla="*/ 364067 h 414642"/>
                <a:gd name="connsiteX129" fmla="*/ 374712 w 607639"/>
                <a:gd name="connsiteY129" fmla="*/ 364067 h 414642"/>
                <a:gd name="connsiteX130" fmla="*/ 374712 w 607639"/>
                <a:gd name="connsiteY130" fmla="*/ 353935 h 414642"/>
                <a:gd name="connsiteX131" fmla="*/ 384859 w 607639"/>
                <a:gd name="connsiteY131" fmla="*/ 343802 h 414642"/>
                <a:gd name="connsiteX132" fmla="*/ 546848 w 607639"/>
                <a:gd name="connsiteY132" fmla="*/ 343802 h 414642"/>
                <a:gd name="connsiteX133" fmla="*/ 546848 w 607639"/>
                <a:gd name="connsiteY133" fmla="*/ 30309 h 414642"/>
                <a:gd name="connsiteX134" fmla="*/ 536702 w 607639"/>
                <a:gd name="connsiteY134" fmla="*/ 20177 h 414642"/>
                <a:gd name="connsiteX135" fmla="*/ 70848 w 607639"/>
                <a:gd name="connsiteY135" fmla="*/ 0 h 414642"/>
                <a:gd name="connsiteX136" fmla="*/ 536702 w 607639"/>
                <a:gd name="connsiteY136" fmla="*/ 0 h 414642"/>
                <a:gd name="connsiteX137" fmla="*/ 567142 w 607639"/>
                <a:gd name="connsiteY137" fmla="*/ 30309 h 414642"/>
                <a:gd name="connsiteX138" fmla="*/ 567142 w 607639"/>
                <a:gd name="connsiteY138" fmla="*/ 343802 h 414642"/>
                <a:gd name="connsiteX139" fmla="*/ 597492 w 607639"/>
                <a:gd name="connsiteY139" fmla="*/ 343802 h 414642"/>
                <a:gd name="connsiteX140" fmla="*/ 607639 w 607639"/>
                <a:gd name="connsiteY140" fmla="*/ 353935 h 414642"/>
                <a:gd name="connsiteX141" fmla="*/ 607639 w 607639"/>
                <a:gd name="connsiteY141" fmla="*/ 384244 h 414642"/>
                <a:gd name="connsiteX142" fmla="*/ 577199 w 607639"/>
                <a:gd name="connsiteY142" fmla="*/ 414642 h 414642"/>
                <a:gd name="connsiteX143" fmla="*/ 30351 w 607639"/>
                <a:gd name="connsiteY143" fmla="*/ 414642 h 414642"/>
                <a:gd name="connsiteX144" fmla="*/ 0 w 607639"/>
                <a:gd name="connsiteY144" fmla="*/ 384244 h 414642"/>
                <a:gd name="connsiteX145" fmla="*/ 0 w 607639"/>
                <a:gd name="connsiteY145" fmla="*/ 353935 h 414642"/>
                <a:gd name="connsiteX146" fmla="*/ 10147 w 607639"/>
                <a:gd name="connsiteY146" fmla="*/ 343802 h 414642"/>
                <a:gd name="connsiteX147" fmla="*/ 40497 w 607639"/>
                <a:gd name="connsiteY147" fmla="*/ 343802 h 414642"/>
                <a:gd name="connsiteX148" fmla="*/ 40497 w 607639"/>
                <a:gd name="connsiteY148" fmla="*/ 30309 h 414642"/>
                <a:gd name="connsiteX149" fmla="*/ 70848 w 607639"/>
                <a:gd name="connsiteY149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9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82270" y="262926"/>
                  </a:moveTo>
                  <a:lnTo>
                    <a:pt x="192432" y="262926"/>
                  </a:lnTo>
                  <a:cubicBezTo>
                    <a:pt x="198493" y="262926"/>
                    <a:pt x="202593" y="267012"/>
                    <a:pt x="202593" y="273052"/>
                  </a:cubicBezTo>
                  <a:cubicBezTo>
                    <a:pt x="202593" y="279092"/>
                    <a:pt x="198493" y="283178"/>
                    <a:pt x="192432" y="283178"/>
                  </a:cubicBezTo>
                  <a:lnTo>
                    <a:pt x="182270" y="283178"/>
                  </a:lnTo>
                  <a:cubicBezTo>
                    <a:pt x="176209" y="283178"/>
                    <a:pt x="172109" y="279092"/>
                    <a:pt x="172109" y="273052"/>
                  </a:cubicBezTo>
                  <a:cubicBezTo>
                    <a:pt x="172109" y="267012"/>
                    <a:pt x="176209" y="262926"/>
                    <a:pt x="182270" y="262926"/>
                  </a:cubicBezTo>
                  <a:close/>
                  <a:moveTo>
                    <a:pt x="91153" y="262926"/>
                  </a:moveTo>
                  <a:lnTo>
                    <a:pt x="141783" y="262926"/>
                  </a:lnTo>
                  <a:cubicBezTo>
                    <a:pt x="147834" y="262926"/>
                    <a:pt x="151927" y="267012"/>
                    <a:pt x="151927" y="273052"/>
                  </a:cubicBezTo>
                  <a:cubicBezTo>
                    <a:pt x="151927" y="279092"/>
                    <a:pt x="147834" y="283178"/>
                    <a:pt x="141783" y="283178"/>
                  </a:cubicBezTo>
                  <a:lnTo>
                    <a:pt x="91153" y="283178"/>
                  </a:lnTo>
                  <a:cubicBezTo>
                    <a:pt x="85102" y="283178"/>
                    <a:pt x="81009" y="279092"/>
                    <a:pt x="81009" y="273052"/>
                  </a:cubicBezTo>
                  <a:cubicBezTo>
                    <a:pt x="81009" y="267012"/>
                    <a:pt x="85102" y="262926"/>
                    <a:pt x="91153" y="262926"/>
                  </a:cubicBezTo>
                  <a:close/>
                  <a:moveTo>
                    <a:pt x="161988" y="222493"/>
                  </a:moveTo>
                  <a:lnTo>
                    <a:pt x="232948" y="222493"/>
                  </a:lnTo>
                  <a:cubicBezTo>
                    <a:pt x="239002" y="222493"/>
                    <a:pt x="243098" y="226579"/>
                    <a:pt x="243098" y="232619"/>
                  </a:cubicBezTo>
                  <a:cubicBezTo>
                    <a:pt x="243098" y="238659"/>
                    <a:pt x="239002" y="242745"/>
                    <a:pt x="232948" y="242745"/>
                  </a:cubicBezTo>
                  <a:lnTo>
                    <a:pt x="161988" y="242745"/>
                  </a:lnTo>
                  <a:cubicBezTo>
                    <a:pt x="155934" y="242745"/>
                    <a:pt x="151927" y="238659"/>
                    <a:pt x="151927" y="232619"/>
                  </a:cubicBezTo>
                  <a:cubicBezTo>
                    <a:pt x="151927" y="226579"/>
                    <a:pt x="155934" y="222493"/>
                    <a:pt x="161988" y="222493"/>
                  </a:cubicBezTo>
                  <a:close/>
                  <a:moveTo>
                    <a:pt x="91146" y="222493"/>
                  </a:moveTo>
                  <a:lnTo>
                    <a:pt x="121467" y="222493"/>
                  </a:lnTo>
                  <a:cubicBezTo>
                    <a:pt x="127603" y="222493"/>
                    <a:pt x="131604" y="226579"/>
                    <a:pt x="131604" y="232619"/>
                  </a:cubicBezTo>
                  <a:cubicBezTo>
                    <a:pt x="131604" y="238659"/>
                    <a:pt x="127603" y="242745"/>
                    <a:pt x="121467" y="242745"/>
                  </a:cubicBezTo>
                  <a:lnTo>
                    <a:pt x="91146" y="242745"/>
                  </a:lnTo>
                  <a:cubicBezTo>
                    <a:pt x="85099" y="242745"/>
                    <a:pt x="81009" y="238659"/>
                    <a:pt x="81009" y="232619"/>
                  </a:cubicBezTo>
                  <a:cubicBezTo>
                    <a:pt x="81009" y="226579"/>
                    <a:pt x="85099" y="222493"/>
                    <a:pt x="91146" y="222493"/>
                  </a:cubicBezTo>
                  <a:close/>
                  <a:moveTo>
                    <a:pt x="182270" y="182059"/>
                  </a:moveTo>
                  <a:lnTo>
                    <a:pt x="192432" y="182059"/>
                  </a:lnTo>
                  <a:cubicBezTo>
                    <a:pt x="198493" y="182059"/>
                    <a:pt x="202593" y="186060"/>
                    <a:pt x="202593" y="192195"/>
                  </a:cubicBezTo>
                  <a:cubicBezTo>
                    <a:pt x="202593" y="198240"/>
                    <a:pt x="198493" y="202241"/>
                    <a:pt x="192432" y="202241"/>
                  </a:cubicBezTo>
                  <a:lnTo>
                    <a:pt x="182270" y="202241"/>
                  </a:lnTo>
                  <a:cubicBezTo>
                    <a:pt x="176209" y="202241"/>
                    <a:pt x="172109" y="198240"/>
                    <a:pt x="172109" y="192195"/>
                  </a:cubicBezTo>
                  <a:cubicBezTo>
                    <a:pt x="172109" y="186060"/>
                    <a:pt x="176209" y="182059"/>
                    <a:pt x="182270" y="182059"/>
                  </a:cubicBezTo>
                  <a:close/>
                  <a:moveTo>
                    <a:pt x="91153" y="182059"/>
                  </a:moveTo>
                  <a:lnTo>
                    <a:pt x="141783" y="182059"/>
                  </a:lnTo>
                  <a:cubicBezTo>
                    <a:pt x="147834" y="182059"/>
                    <a:pt x="151927" y="186060"/>
                    <a:pt x="151927" y="192195"/>
                  </a:cubicBezTo>
                  <a:cubicBezTo>
                    <a:pt x="151927" y="198240"/>
                    <a:pt x="147834" y="202241"/>
                    <a:pt x="141783" y="202241"/>
                  </a:cubicBezTo>
                  <a:lnTo>
                    <a:pt x="91153" y="202241"/>
                  </a:lnTo>
                  <a:cubicBezTo>
                    <a:pt x="85102" y="202241"/>
                    <a:pt x="81009" y="198240"/>
                    <a:pt x="81009" y="192195"/>
                  </a:cubicBezTo>
                  <a:cubicBezTo>
                    <a:pt x="81009" y="186060"/>
                    <a:pt x="85102" y="182059"/>
                    <a:pt x="91153" y="182059"/>
                  </a:cubicBezTo>
                  <a:close/>
                  <a:moveTo>
                    <a:pt x="161988" y="141625"/>
                  </a:moveTo>
                  <a:lnTo>
                    <a:pt x="232948" y="141625"/>
                  </a:lnTo>
                  <a:cubicBezTo>
                    <a:pt x="239002" y="141625"/>
                    <a:pt x="243098" y="145626"/>
                    <a:pt x="243098" y="151761"/>
                  </a:cubicBezTo>
                  <a:cubicBezTo>
                    <a:pt x="243098" y="157806"/>
                    <a:pt x="239002" y="161807"/>
                    <a:pt x="232948" y="161807"/>
                  </a:cubicBezTo>
                  <a:lnTo>
                    <a:pt x="161988" y="161807"/>
                  </a:lnTo>
                  <a:cubicBezTo>
                    <a:pt x="155934" y="161807"/>
                    <a:pt x="151927" y="157806"/>
                    <a:pt x="151927" y="151761"/>
                  </a:cubicBezTo>
                  <a:cubicBezTo>
                    <a:pt x="151927" y="145626"/>
                    <a:pt x="155934" y="141625"/>
                    <a:pt x="161988" y="141625"/>
                  </a:cubicBezTo>
                  <a:close/>
                  <a:moveTo>
                    <a:pt x="91146" y="141625"/>
                  </a:moveTo>
                  <a:lnTo>
                    <a:pt x="121467" y="141625"/>
                  </a:lnTo>
                  <a:cubicBezTo>
                    <a:pt x="127603" y="141625"/>
                    <a:pt x="131604" y="145626"/>
                    <a:pt x="131604" y="151761"/>
                  </a:cubicBezTo>
                  <a:cubicBezTo>
                    <a:pt x="131604" y="157806"/>
                    <a:pt x="127603" y="161807"/>
                    <a:pt x="121467" y="161807"/>
                  </a:cubicBezTo>
                  <a:lnTo>
                    <a:pt x="91146" y="161807"/>
                  </a:lnTo>
                  <a:cubicBezTo>
                    <a:pt x="85099" y="161807"/>
                    <a:pt x="81009" y="157806"/>
                    <a:pt x="81009" y="151761"/>
                  </a:cubicBezTo>
                  <a:cubicBezTo>
                    <a:pt x="81009" y="145626"/>
                    <a:pt x="85099" y="141625"/>
                    <a:pt x="91146" y="141625"/>
                  </a:cubicBezTo>
                  <a:close/>
                  <a:moveTo>
                    <a:pt x="364566" y="102176"/>
                  </a:moveTo>
                  <a:cubicBezTo>
                    <a:pt x="318996" y="107241"/>
                    <a:pt x="283573" y="145630"/>
                    <a:pt x="283573" y="192194"/>
                  </a:cubicBezTo>
                  <a:cubicBezTo>
                    <a:pt x="283573" y="242756"/>
                    <a:pt x="324069" y="283188"/>
                    <a:pt x="374712" y="283188"/>
                  </a:cubicBezTo>
                  <a:cubicBezTo>
                    <a:pt x="421261" y="283188"/>
                    <a:pt x="459799" y="247732"/>
                    <a:pt x="464783" y="202235"/>
                  </a:cubicBezTo>
                  <a:lnTo>
                    <a:pt x="374712" y="202235"/>
                  </a:lnTo>
                  <a:cubicBezTo>
                    <a:pt x="368660" y="202235"/>
                    <a:pt x="364566" y="198236"/>
                    <a:pt x="364566" y="192194"/>
                  </a:cubicBezTo>
                  <a:close/>
                  <a:moveTo>
                    <a:pt x="182270" y="101191"/>
                  </a:moveTo>
                  <a:lnTo>
                    <a:pt x="192432" y="101191"/>
                  </a:lnTo>
                  <a:cubicBezTo>
                    <a:pt x="198493" y="101191"/>
                    <a:pt x="202593" y="105192"/>
                    <a:pt x="202593" y="111238"/>
                  </a:cubicBezTo>
                  <a:cubicBezTo>
                    <a:pt x="202593" y="117372"/>
                    <a:pt x="198493" y="121373"/>
                    <a:pt x="192432" y="121373"/>
                  </a:cubicBezTo>
                  <a:lnTo>
                    <a:pt x="182270" y="121373"/>
                  </a:lnTo>
                  <a:cubicBezTo>
                    <a:pt x="176209" y="121373"/>
                    <a:pt x="172109" y="117372"/>
                    <a:pt x="172109" y="111238"/>
                  </a:cubicBezTo>
                  <a:cubicBezTo>
                    <a:pt x="172109" y="105192"/>
                    <a:pt x="176209" y="101191"/>
                    <a:pt x="182270" y="101191"/>
                  </a:cubicBezTo>
                  <a:close/>
                  <a:moveTo>
                    <a:pt x="91153" y="101191"/>
                  </a:moveTo>
                  <a:lnTo>
                    <a:pt x="141783" y="101191"/>
                  </a:lnTo>
                  <a:cubicBezTo>
                    <a:pt x="147834" y="101191"/>
                    <a:pt x="151927" y="105192"/>
                    <a:pt x="151927" y="111238"/>
                  </a:cubicBezTo>
                  <a:cubicBezTo>
                    <a:pt x="151927" y="117372"/>
                    <a:pt x="147834" y="121373"/>
                    <a:pt x="141783" y="121373"/>
                  </a:cubicBezTo>
                  <a:lnTo>
                    <a:pt x="91153" y="121373"/>
                  </a:lnTo>
                  <a:cubicBezTo>
                    <a:pt x="85102" y="121373"/>
                    <a:pt x="81009" y="117372"/>
                    <a:pt x="81009" y="111238"/>
                  </a:cubicBezTo>
                  <a:cubicBezTo>
                    <a:pt x="81009" y="105192"/>
                    <a:pt x="85102" y="101191"/>
                    <a:pt x="91153" y="101191"/>
                  </a:cubicBezTo>
                  <a:close/>
                  <a:moveTo>
                    <a:pt x="374712" y="80938"/>
                  </a:moveTo>
                  <a:cubicBezTo>
                    <a:pt x="380764" y="80938"/>
                    <a:pt x="384858" y="85026"/>
                    <a:pt x="384858" y="91068"/>
                  </a:cubicBezTo>
                  <a:lnTo>
                    <a:pt x="384858" y="182063"/>
                  </a:lnTo>
                  <a:lnTo>
                    <a:pt x="475998" y="182063"/>
                  </a:lnTo>
                  <a:cubicBezTo>
                    <a:pt x="482050" y="182063"/>
                    <a:pt x="486055" y="186062"/>
                    <a:pt x="486055" y="192194"/>
                  </a:cubicBezTo>
                  <a:cubicBezTo>
                    <a:pt x="486055" y="253864"/>
                    <a:pt x="436480" y="303360"/>
                    <a:pt x="374712" y="303360"/>
                  </a:cubicBezTo>
                  <a:cubicBezTo>
                    <a:pt x="312944" y="303360"/>
                    <a:pt x="263280" y="253864"/>
                    <a:pt x="263280" y="192194"/>
                  </a:cubicBezTo>
                  <a:cubicBezTo>
                    <a:pt x="263280" y="130523"/>
                    <a:pt x="312944" y="80938"/>
                    <a:pt x="374712" y="80938"/>
                  </a:cubicBezTo>
                  <a:close/>
                  <a:moveTo>
                    <a:pt x="425343" y="61744"/>
                  </a:moveTo>
                  <a:lnTo>
                    <a:pt x="425343" y="141635"/>
                  </a:lnTo>
                  <a:lnTo>
                    <a:pt x="505373" y="141635"/>
                  </a:lnTo>
                  <a:cubicBezTo>
                    <a:pt x="500299" y="99157"/>
                    <a:pt x="466827" y="65743"/>
                    <a:pt x="425343" y="61744"/>
                  </a:cubicBezTo>
                  <a:close/>
                  <a:moveTo>
                    <a:pt x="161988" y="60757"/>
                  </a:moveTo>
                  <a:lnTo>
                    <a:pt x="232948" y="60757"/>
                  </a:lnTo>
                  <a:cubicBezTo>
                    <a:pt x="239002" y="60757"/>
                    <a:pt x="243098" y="64758"/>
                    <a:pt x="243098" y="70804"/>
                  </a:cubicBezTo>
                  <a:cubicBezTo>
                    <a:pt x="243098" y="76938"/>
                    <a:pt x="239002" y="80939"/>
                    <a:pt x="232948" y="80939"/>
                  </a:cubicBezTo>
                  <a:lnTo>
                    <a:pt x="161988" y="80939"/>
                  </a:lnTo>
                  <a:cubicBezTo>
                    <a:pt x="155934" y="80939"/>
                    <a:pt x="151927" y="76938"/>
                    <a:pt x="151927" y="70804"/>
                  </a:cubicBezTo>
                  <a:cubicBezTo>
                    <a:pt x="151927" y="64758"/>
                    <a:pt x="155934" y="60757"/>
                    <a:pt x="161988" y="60757"/>
                  </a:cubicBezTo>
                  <a:close/>
                  <a:moveTo>
                    <a:pt x="91146" y="60757"/>
                  </a:moveTo>
                  <a:lnTo>
                    <a:pt x="121467" y="60757"/>
                  </a:lnTo>
                  <a:cubicBezTo>
                    <a:pt x="127603" y="60757"/>
                    <a:pt x="131604" y="64758"/>
                    <a:pt x="131604" y="70804"/>
                  </a:cubicBezTo>
                  <a:cubicBezTo>
                    <a:pt x="131604" y="76938"/>
                    <a:pt x="127603" y="80939"/>
                    <a:pt x="121467" y="80939"/>
                  </a:cubicBezTo>
                  <a:lnTo>
                    <a:pt x="91146" y="80939"/>
                  </a:lnTo>
                  <a:cubicBezTo>
                    <a:pt x="85099" y="80939"/>
                    <a:pt x="81009" y="76938"/>
                    <a:pt x="81009" y="70804"/>
                  </a:cubicBezTo>
                  <a:cubicBezTo>
                    <a:pt x="81009" y="64758"/>
                    <a:pt x="85099" y="60757"/>
                    <a:pt x="91146" y="60757"/>
                  </a:cubicBezTo>
                  <a:close/>
                  <a:moveTo>
                    <a:pt x="415194" y="40505"/>
                  </a:moveTo>
                  <a:cubicBezTo>
                    <a:pt x="476975" y="40505"/>
                    <a:pt x="526560" y="90092"/>
                    <a:pt x="526560" y="151765"/>
                  </a:cubicBezTo>
                  <a:cubicBezTo>
                    <a:pt x="526560" y="157808"/>
                    <a:pt x="522554" y="161807"/>
                    <a:pt x="516501" y="161807"/>
                  </a:cubicBezTo>
                  <a:lnTo>
                    <a:pt x="415194" y="161807"/>
                  </a:lnTo>
                  <a:cubicBezTo>
                    <a:pt x="409141" y="161807"/>
                    <a:pt x="405046" y="157808"/>
                    <a:pt x="405046" y="151765"/>
                  </a:cubicBezTo>
                  <a:lnTo>
                    <a:pt x="405046" y="50636"/>
                  </a:lnTo>
                  <a:cubicBezTo>
                    <a:pt x="405046" y="44593"/>
                    <a:pt x="409141" y="40505"/>
                    <a:pt x="415194" y="40505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1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1"/>
                    <a:pt x="378718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1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1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îS1îďé" title="MJ8JxobmQhO5YsZmEcy6DZVp0AZTfE39zvT5PAyas4bMl"/>
          <p:cNvGrpSpPr/>
          <p:nvPr/>
        </p:nvGrpSpPr>
        <p:grpSpPr>
          <a:xfrm>
            <a:off x="3935760" y="3274834"/>
            <a:ext cx="792088" cy="792085"/>
            <a:chOff x="2406923" y="2845390"/>
            <a:chExt cx="571222" cy="571221"/>
          </a:xfrm>
        </p:grpSpPr>
        <p:sp>
          <p:nvSpPr>
            <p:cNvPr id="27" name="îšḷïdé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iṩlîḑê" title="ry6MHxwOH8WsTKLSa514qPVJnvhhWFnRDjZGIbRZNsFBp"/>
            <p:cNvSpPr/>
            <p:nvPr/>
          </p:nvSpPr>
          <p:spPr bwMode="auto">
            <a:xfrm>
              <a:off x="2540113" y="3026988"/>
              <a:ext cx="304842" cy="208018"/>
            </a:xfrm>
            <a:custGeom>
              <a:avLst/>
              <a:gdLst>
                <a:gd name="connsiteX0" fmla="*/ 20293 w 607639"/>
                <a:gd name="connsiteY0" fmla="*/ 364062 h 414642"/>
                <a:gd name="connsiteX1" fmla="*/ 20293 w 607639"/>
                <a:gd name="connsiteY1" fmla="*/ 384241 h 414642"/>
                <a:gd name="connsiteX2" fmla="*/ 30351 w 607639"/>
                <a:gd name="connsiteY2" fmla="*/ 394374 h 414642"/>
                <a:gd name="connsiteX3" fmla="*/ 577199 w 607639"/>
                <a:gd name="connsiteY3" fmla="*/ 394374 h 414642"/>
                <a:gd name="connsiteX4" fmla="*/ 587346 w 607639"/>
                <a:gd name="connsiteY4" fmla="*/ 384241 h 414642"/>
                <a:gd name="connsiteX5" fmla="*/ 587346 w 607639"/>
                <a:gd name="connsiteY5" fmla="*/ 364062 h 414642"/>
                <a:gd name="connsiteX6" fmla="*/ 394917 w 607639"/>
                <a:gd name="connsiteY6" fmla="*/ 364062 h 414642"/>
                <a:gd name="connsiteX7" fmla="*/ 394917 w 607639"/>
                <a:gd name="connsiteY7" fmla="*/ 374196 h 414642"/>
                <a:gd name="connsiteX8" fmla="*/ 384859 w 607639"/>
                <a:gd name="connsiteY8" fmla="*/ 384241 h 414642"/>
                <a:gd name="connsiteX9" fmla="*/ 222780 w 607639"/>
                <a:gd name="connsiteY9" fmla="*/ 384241 h 414642"/>
                <a:gd name="connsiteX10" fmla="*/ 212634 w 607639"/>
                <a:gd name="connsiteY10" fmla="*/ 374196 h 414642"/>
                <a:gd name="connsiteX11" fmla="*/ 212634 w 607639"/>
                <a:gd name="connsiteY11" fmla="*/ 364062 h 414642"/>
                <a:gd name="connsiteX12" fmla="*/ 10146 w 607639"/>
                <a:gd name="connsiteY12" fmla="*/ 343794 h 414642"/>
                <a:gd name="connsiteX13" fmla="*/ 40505 w 607639"/>
                <a:gd name="connsiteY13" fmla="*/ 343794 h 414642"/>
                <a:gd name="connsiteX14" fmla="*/ 40505 w 607639"/>
                <a:gd name="connsiteY14" fmla="*/ 353920 h 414642"/>
                <a:gd name="connsiteX15" fmla="*/ 50652 w 607639"/>
                <a:gd name="connsiteY15" fmla="*/ 364052 h 414642"/>
                <a:gd name="connsiteX16" fmla="*/ 212637 w 607639"/>
                <a:gd name="connsiteY16" fmla="*/ 364052 h 414642"/>
                <a:gd name="connsiteX17" fmla="*/ 212637 w 607639"/>
                <a:gd name="connsiteY17" fmla="*/ 374185 h 414642"/>
                <a:gd name="connsiteX18" fmla="*/ 222783 w 607639"/>
                <a:gd name="connsiteY18" fmla="*/ 384228 h 414642"/>
                <a:gd name="connsiteX19" fmla="*/ 384857 w 607639"/>
                <a:gd name="connsiteY19" fmla="*/ 384228 h 414642"/>
                <a:gd name="connsiteX20" fmla="*/ 394915 w 607639"/>
                <a:gd name="connsiteY20" fmla="*/ 374185 h 414642"/>
                <a:gd name="connsiteX21" fmla="*/ 394915 w 607639"/>
                <a:gd name="connsiteY21" fmla="*/ 364052 h 414642"/>
                <a:gd name="connsiteX22" fmla="*/ 556989 w 607639"/>
                <a:gd name="connsiteY22" fmla="*/ 364052 h 414642"/>
                <a:gd name="connsiteX23" fmla="*/ 567135 w 607639"/>
                <a:gd name="connsiteY23" fmla="*/ 353920 h 414642"/>
                <a:gd name="connsiteX24" fmla="*/ 567135 w 607639"/>
                <a:gd name="connsiteY24" fmla="*/ 343794 h 414642"/>
                <a:gd name="connsiteX25" fmla="*/ 597493 w 607639"/>
                <a:gd name="connsiteY25" fmla="*/ 343794 h 414642"/>
                <a:gd name="connsiteX26" fmla="*/ 607639 w 607639"/>
                <a:gd name="connsiteY26" fmla="*/ 353928 h 414642"/>
                <a:gd name="connsiteX27" fmla="*/ 607639 w 607639"/>
                <a:gd name="connsiteY27" fmla="*/ 384241 h 414642"/>
                <a:gd name="connsiteX28" fmla="*/ 577199 w 607639"/>
                <a:gd name="connsiteY28" fmla="*/ 414642 h 414642"/>
                <a:gd name="connsiteX29" fmla="*/ 30351 w 607639"/>
                <a:gd name="connsiteY29" fmla="*/ 414642 h 414642"/>
                <a:gd name="connsiteX30" fmla="*/ 0 w 607639"/>
                <a:gd name="connsiteY30" fmla="*/ 384241 h 414642"/>
                <a:gd name="connsiteX31" fmla="*/ 0 w 607639"/>
                <a:gd name="connsiteY31" fmla="*/ 353928 h 414642"/>
                <a:gd name="connsiteX32" fmla="*/ 10146 w 607639"/>
                <a:gd name="connsiteY32" fmla="*/ 343794 h 414642"/>
                <a:gd name="connsiteX33" fmla="*/ 354415 w 607639"/>
                <a:gd name="connsiteY33" fmla="*/ 262926 h 414642"/>
                <a:gd name="connsiteX34" fmla="*/ 364541 w 607639"/>
                <a:gd name="connsiteY34" fmla="*/ 273063 h 414642"/>
                <a:gd name="connsiteX35" fmla="*/ 364541 w 607639"/>
                <a:gd name="connsiteY35" fmla="*/ 303384 h 414642"/>
                <a:gd name="connsiteX36" fmla="*/ 354415 w 607639"/>
                <a:gd name="connsiteY36" fmla="*/ 313521 h 414642"/>
                <a:gd name="connsiteX37" fmla="*/ 344289 w 607639"/>
                <a:gd name="connsiteY37" fmla="*/ 303384 h 414642"/>
                <a:gd name="connsiteX38" fmla="*/ 344289 w 607639"/>
                <a:gd name="connsiteY38" fmla="*/ 273063 h 414642"/>
                <a:gd name="connsiteX39" fmla="*/ 354415 w 607639"/>
                <a:gd name="connsiteY39" fmla="*/ 262926 h 414642"/>
                <a:gd name="connsiteX40" fmla="*/ 274426 w 607639"/>
                <a:gd name="connsiteY40" fmla="*/ 252429 h 414642"/>
                <a:gd name="connsiteX41" fmla="*/ 274426 w 607639"/>
                <a:gd name="connsiteY41" fmla="*/ 253836 h 414642"/>
                <a:gd name="connsiteX42" fmla="*/ 268732 w 607639"/>
                <a:gd name="connsiteY42" fmla="*/ 256281 h 414642"/>
                <a:gd name="connsiteX43" fmla="*/ 435415 w 607639"/>
                <a:gd name="connsiteY43" fmla="*/ 242745 h 414642"/>
                <a:gd name="connsiteX44" fmla="*/ 445550 w 607639"/>
                <a:gd name="connsiteY44" fmla="*/ 252793 h 414642"/>
                <a:gd name="connsiteX45" fmla="*/ 445550 w 607639"/>
                <a:gd name="connsiteY45" fmla="*/ 303386 h 414642"/>
                <a:gd name="connsiteX46" fmla="*/ 435415 w 607639"/>
                <a:gd name="connsiteY46" fmla="*/ 313522 h 414642"/>
                <a:gd name="connsiteX47" fmla="*/ 425368 w 607639"/>
                <a:gd name="connsiteY47" fmla="*/ 303386 h 414642"/>
                <a:gd name="connsiteX48" fmla="*/ 425368 w 607639"/>
                <a:gd name="connsiteY48" fmla="*/ 252793 h 414642"/>
                <a:gd name="connsiteX49" fmla="*/ 435415 w 607639"/>
                <a:gd name="connsiteY49" fmla="*/ 242745 h 414642"/>
                <a:gd name="connsiteX50" fmla="*/ 394911 w 607639"/>
                <a:gd name="connsiteY50" fmla="*/ 222493 h 414642"/>
                <a:gd name="connsiteX51" fmla="*/ 405046 w 607639"/>
                <a:gd name="connsiteY51" fmla="*/ 232627 h 414642"/>
                <a:gd name="connsiteX52" fmla="*/ 405046 w 607639"/>
                <a:gd name="connsiteY52" fmla="*/ 303388 h 414642"/>
                <a:gd name="connsiteX53" fmla="*/ 394911 w 607639"/>
                <a:gd name="connsiteY53" fmla="*/ 313522 h 414642"/>
                <a:gd name="connsiteX54" fmla="*/ 384864 w 607639"/>
                <a:gd name="connsiteY54" fmla="*/ 303388 h 414642"/>
                <a:gd name="connsiteX55" fmla="*/ 384864 w 607639"/>
                <a:gd name="connsiteY55" fmla="*/ 232627 h 414642"/>
                <a:gd name="connsiteX56" fmla="*/ 394911 w 607639"/>
                <a:gd name="connsiteY56" fmla="*/ 222493 h 414642"/>
                <a:gd name="connsiteX57" fmla="*/ 516514 w 607639"/>
                <a:gd name="connsiteY57" fmla="*/ 212331 h 414642"/>
                <a:gd name="connsiteX58" fmla="*/ 526560 w 607639"/>
                <a:gd name="connsiteY58" fmla="*/ 222468 h 414642"/>
                <a:gd name="connsiteX59" fmla="*/ 526560 w 607639"/>
                <a:gd name="connsiteY59" fmla="*/ 303385 h 414642"/>
                <a:gd name="connsiteX60" fmla="*/ 516514 w 607639"/>
                <a:gd name="connsiteY60" fmla="*/ 313522 h 414642"/>
                <a:gd name="connsiteX61" fmla="*/ 506378 w 607639"/>
                <a:gd name="connsiteY61" fmla="*/ 303385 h 414642"/>
                <a:gd name="connsiteX62" fmla="*/ 506378 w 607639"/>
                <a:gd name="connsiteY62" fmla="*/ 222468 h 414642"/>
                <a:gd name="connsiteX63" fmla="*/ 516514 w 607639"/>
                <a:gd name="connsiteY63" fmla="*/ 212331 h 414642"/>
                <a:gd name="connsiteX64" fmla="*/ 311213 w 607639"/>
                <a:gd name="connsiteY64" fmla="*/ 180188 h 414642"/>
                <a:gd name="connsiteX65" fmla="*/ 304717 w 607639"/>
                <a:gd name="connsiteY65" fmla="*/ 211903 h 414642"/>
                <a:gd name="connsiteX66" fmla="*/ 279633 w 607639"/>
                <a:gd name="connsiteY66" fmla="*/ 248906 h 414642"/>
                <a:gd name="connsiteX67" fmla="*/ 274426 w 607639"/>
                <a:gd name="connsiteY67" fmla="*/ 252429 h 414642"/>
                <a:gd name="connsiteX68" fmla="*/ 274426 w 607639"/>
                <a:gd name="connsiteY68" fmla="*/ 239622 h 414642"/>
                <a:gd name="connsiteX69" fmla="*/ 266991 w 607639"/>
                <a:gd name="connsiteY69" fmla="*/ 232204 h 414642"/>
                <a:gd name="connsiteX70" fmla="*/ 286105 w 607639"/>
                <a:gd name="connsiteY70" fmla="*/ 204050 h 414642"/>
                <a:gd name="connsiteX71" fmla="*/ 290618 w 607639"/>
                <a:gd name="connsiteY71" fmla="*/ 182059 h 414642"/>
                <a:gd name="connsiteX72" fmla="*/ 303796 w 607639"/>
                <a:gd name="connsiteY72" fmla="*/ 182059 h 414642"/>
                <a:gd name="connsiteX73" fmla="*/ 185290 w 607639"/>
                <a:gd name="connsiteY73" fmla="*/ 178985 h 414642"/>
                <a:gd name="connsiteX74" fmla="*/ 192421 w 607639"/>
                <a:gd name="connsiteY74" fmla="*/ 182059 h 414642"/>
                <a:gd name="connsiteX75" fmla="*/ 216731 w 607639"/>
                <a:gd name="connsiteY75" fmla="*/ 182059 h 414642"/>
                <a:gd name="connsiteX76" fmla="*/ 266991 w 607639"/>
                <a:gd name="connsiteY76" fmla="*/ 232204 h 414642"/>
                <a:gd name="connsiteX77" fmla="*/ 265358 w 607639"/>
                <a:gd name="connsiteY77" fmla="*/ 234609 h 414642"/>
                <a:gd name="connsiteX78" fmla="*/ 250836 w 607639"/>
                <a:gd name="connsiteY78" fmla="*/ 244426 h 414642"/>
                <a:gd name="connsiteX79" fmla="*/ 185290 w 607639"/>
                <a:gd name="connsiteY79" fmla="*/ 179031 h 414642"/>
                <a:gd name="connsiteX80" fmla="*/ 476009 w 607639"/>
                <a:gd name="connsiteY80" fmla="*/ 171897 h 414642"/>
                <a:gd name="connsiteX81" fmla="*/ 486055 w 607639"/>
                <a:gd name="connsiteY81" fmla="*/ 182032 h 414642"/>
                <a:gd name="connsiteX82" fmla="*/ 486055 w 607639"/>
                <a:gd name="connsiteY82" fmla="*/ 303387 h 414642"/>
                <a:gd name="connsiteX83" fmla="*/ 476009 w 607639"/>
                <a:gd name="connsiteY83" fmla="*/ 313522 h 414642"/>
                <a:gd name="connsiteX84" fmla="*/ 465873 w 607639"/>
                <a:gd name="connsiteY84" fmla="*/ 303387 h 414642"/>
                <a:gd name="connsiteX85" fmla="*/ 465873 w 607639"/>
                <a:gd name="connsiteY85" fmla="*/ 182032 h 414642"/>
                <a:gd name="connsiteX86" fmla="*/ 476009 w 607639"/>
                <a:gd name="connsiteY86" fmla="*/ 171897 h 414642"/>
                <a:gd name="connsiteX87" fmla="*/ 313921 w 607639"/>
                <a:gd name="connsiteY87" fmla="*/ 166965 h 414642"/>
                <a:gd name="connsiteX88" fmla="*/ 314925 w 607639"/>
                <a:gd name="connsiteY88" fmla="*/ 172904 h 414642"/>
                <a:gd name="connsiteX89" fmla="*/ 311898 w 607639"/>
                <a:gd name="connsiteY89" fmla="*/ 180015 h 414642"/>
                <a:gd name="connsiteX90" fmla="*/ 311213 w 607639"/>
                <a:gd name="connsiteY90" fmla="*/ 180188 h 414642"/>
                <a:gd name="connsiteX91" fmla="*/ 313685 w 607639"/>
                <a:gd name="connsiteY91" fmla="*/ 165567 h 414642"/>
                <a:gd name="connsiteX92" fmla="*/ 313946 w 607639"/>
                <a:gd name="connsiteY92" fmla="*/ 166842 h 414642"/>
                <a:gd name="connsiteX93" fmla="*/ 313921 w 607639"/>
                <a:gd name="connsiteY93" fmla="*/ 166965 h 414642"/>
                <a:gd name="connsiteX94" fmla="*/ 286557 w 607639"/>
                <a:gd name="connsiteY94" fmla="*/ 131875 h 414642"/>
                <a:gd name="connsiteX95" fmla="*/ 293736 w 607639"/>
                <a:gd name="connsiteY95" fmla="*/ 161794 h 414642"/>
                <a:gd name="connsiteX96" fmla="*/ 292704 w 607639"/>
                <a:gd name="connsiteY96" fmla="*/ 161794 h 414642"/>
                <a:gd name="connsiteX97" fmla="*/ 285987 w 607639"/>
                <a:gd name="connsiteY97" fmla="*/ 129499 h 414642"/>
                <a:gd name="connsiteX98" fmla="*/ 286105 w 607639"/>
                <a:gd name="connsiteY98" fmla="*/ 129672 h 414642"/>
                <a:gd name="connsiteX99" fmla="*/ 286557 w 607639"/>
                <a:gd name="connsiteY99" fmla="*/ 131875 h 414642"/>
                <a:gd name="connsiteX100" fmla="*/ 304744 w 607639"/>
                <a:gd name="connsiteY100" fmla="*/ 121927 h 414642"/>
                <a:gd name="connsiteX101" fmla="*/ 306857 w 607639"/>
                <a:gd name="connsiteY101" fmla="*/ 125153 h 414642"/>
                <a:gd name="connsiteX102" fmla="*/ 313685 w 607639"/>
                <a:gd name="connsiteY102" fmla="*/ 165567 h 414642"/>
                <a:gd name="connsiteX103" fmla="*/ 303006 w 607639"/>
                <a:gd name="connsiteY103" fmla="*/ 119273 h 414642"/>
                <a:gd name="connsiteX104" fmla="*/ 304717 w 607639"/>
                <a:gd name="connsiteY104" fmla="*/ 121796 h 414642"/>
                <a:gd name="connsiteX105" fmla="*/ 304744 w 607639"/>
                <a:gd name="connsiteY105" fmla="*/ 121927 h 414642"/>
                <a:gd name="connsiteX106" fmla="*/ 266335 w 607639"/>
                <a:gd name="connsiteY106" fmla="*/ 100547 h 414642"/>
                <a:gd name="connsiteX107" fmla="*/ 285579 w 607639"/>
                <a:gd name="connsiteY107" fmla="*/ 127797 h 414642"/>
                <a:gd name="connsiteX108" fmla="*/ 285987 w 607639"/>
                <a:gd name="connsiteY108" fmla="*/ 129499 h 414642"/>
                <a:gd name="connsiteX109" fmla="*/ 263955 w 607639"/>
                <a:gd name="connsiteY109" fmla="*/ 98160 h 414642"/>
                <a:gd name="connsiteX110" fmla="*/ 265358 w 607639"/>
                <a:gd name="connsiteY110" fmla="*/ 99109 h 414642"/>
                <a:gd name="connsiteX111" fmla="*/ 266335 w 607639"/>
                <a:gd name="connsiteY111" fmla="*/ 100547 h 414642"/>
                <a:gd name="connsiteX112" fmla="*/ 265336 w 607639"/>
                <a:gd name="connsiteY112" fmla="*/ 99133 h 414642"/>
                <a:gd name="connsiteX113" fmla="*/ 518470 w 607639"/>
                <a:gd name="connsiteY113" fmla="*/ 91029 h 414642"/>
                <a:gd name="connsiteX114" fmla="*/ 520515 w 607639"/>
                <a:gd name="connsiteY114" fmla="*/ 92007 h 414642"/>
                <a:gd name="connsiteX115" fmla="*/ 522559 w 607639"/>
                <a:gd name="connsiteY115" fmla="*/ 93074 h 414642"/>
                <a:gd name="connsiteX116" fmla="*/ 524604 w 607639"/>
                <a:gd name="connsiteY116" fmla="*/ 94052 h 414642"/>
                <a:gd name="connsiteX117" fmla="*/ 526560 w 607639"/>
                <a:gd name="connsiteY117" fmla="*/ 101165 h 414642"/>
                <a:gd name="connsiteX118" fmla="*/ 523537 w 607639"/>
                <a:gd name="connsiteY118" fmla="*/ 108188 h 414642"/>
                <a:gd name="connsiteX119" fmla="*/ 521581 w 607639"/>
                <a:gd name="connsiteY119" fmla="*/ 109255 h 414642"/>
                <a:gd name="connsiteX120" fmla="*/ 519537 w 607639"/>
                <a:gd name="connsiteY120" fmla="*/ 110233 h 414642"/>
                <a:gd name="connsiteX121" fmla="*/ 517492 w 607639"/>
                <a:gd name="connsiteY121" fmla="*/ 111211 h 414642"/>
                <a:gd name="connsiteX122" fmla="*/ 516514 w 607639"/>
                <a:gd name="connsiteY122" fmla="*/ 111211 h 414642"/>
                <a:gd name="connsiteX123" fmla="*/ 509401 w 607639"/>
                <a:gd name="connsiteY123" fmla="*/ 108188 h 414642"/>
                <a:gd name="connsiteX124" fmla="*/ 507356 w 607639"/>
                <a:gd name="connsiteY124" fmla="*/ 105165 h 414642"/>
                <a:gd name="connsiteX125" fmla="*/ 506378 w 607639"/>
                <a:gd name="connsiteY125" fmla="*/ 101165 h 414642"/>
                <a:gd name="connsiteX126" fmla="*/ 509401 w 607639"/>
                <a:gd name="connsiteY126" fmla="*/ 94052 h 414642"/>
                <a:gd name="connsiteX127" fmla="*/ 518470 w 607639"/>
                <a:gd name="connsiteY127" fmla="*/ 91029 h 414642"/>
                <a:gd name="connsiteX128" fmla="*/ 384846 w 607639"/>
                <a:gd name="connsiteY128" fmla="*/ 91029 h 414642"/>
                <a:gd name="connsiteX129" fmla="*/ 465819 w 607639"/>
                <a:gd name="connsiteY129" fmla="*/ 91029 h 414642"/>
                <a:gd name="connsiteX130" fmla="*/ 475963 w 607639"/>
                <a:gd name="connsiteY130" fmla="*/ 101165 h 414642"/>
                <a:gd name="connsiteX131" fmla="*/ 465819 w 607639"/>
                <a:gd name="connsiteY131" fmla="*/ 111211 h 414642"/>
                <a:gd name="connsiteX132" fmla="*/ 384846 w 607639"/>
                <a:gd name="connsiteY132" fmla="*/ 111211 h 414642"/>
                <a:gd name="connsiteX133" fmla="*/ 374702 w 607639"/>
                <a:gd name="connsiteY133" fmla="*/ 101165 h 414642"/>
                <a:gd name="connsiteX134" fmla="*/ 384846 w 607639"/>
                <a:gd name="connsiteY134" fmla="*/ 91029 h 414642"/>
                <a:gd name="connsiteX135" fmla="*/ 234861 w 607639"/>
                <a:gd name="connsiteY135" fmla="*/ 78470 h 414642"/>
                <a:gd name="connsiteX136" fmla="*/ 236624 w 607639"/>
                <a:gd name="connsiteY136" fmla="*/ 78890 h 414642"/>
                <a:gd name="connsiteX137" fmla="*/ 263955 w 607639"/>
                <a:gd name="connsiteY137" fmla="*/ 98160 h 414642"/>
                <a:gd name="connsiteX138" fmla="*/ 233277 w 607639"/>
                <a:gd name="connsiteY138" fmla="*/ 78093 h 414642"/>
                <a:gd name="connsiteX139" fmla="*/ 234749 w 607639"/>
                <a:gd name="connsiteY139" fmla="*/ 78395 h 414642"/>
                <a:gd name="connsiteX140" fmla="*/ 234861 w 607639"/>
                <a:gd name="connsiteY140" fmla="*/ 78470 h 414642"/>
                <a:gd name="connsiteX141" fmla="*/ 264684 w 607639"/>
                <a:gd name="connsiteY141" fmla="*/ 74721 h 414642"/>
                <a:gd name="connsiteX142" fmla="*/ 280560 w 607639"/>
                <a:gd name="connsiteY142" fmla="*/ 85001 h 414642"/>
                <a:gd name="connsiteX143" fmla="*/ 303006 w 607639"/>
                <a:gd name="connsiteY143" fmla="*/ 119273 h 414642"/>
                <a:gd name="connsiteX144" fmla="*/ 279633 w 607639"/>
                <a:gd name="connsiteY144" fmla="*/ 84823 h 414642"/>
                <a:gd name="connsiteX145" fmla="*/ 202570 w 607639"/>
                <a:gd name="connsiteY145" fmla="*/ 70780 h 414642"/>
                <a:gd name="connsiteX146" fmla="*/ 233277 w 607639"/>
                <a:gd name="connsiteY146" fmla="*/ 78093 h 414642"/>
                <a:gd name="connsiteX147" fmla="*/ 202570 w 607639"/>
                <a:gd name="connsiteY147" fmla="*/ 71804 h 414642"/>
                <a:gd name="connsiteX148" fmla="*/ 197522 w 607639"/>
                <a:gd name="connsiteY148" fmla="*/ 70770 h 414642"/>
                <a:gd name="connsiteX149" fmla="*/ 202570 w 607639"/>
                <a:gd name="connsiteY149" fmla="*/ 71804 h 414642"/>
                <a:gd name="connsiteX150" fmla="*/ 202570 w 607639"/>
                <a:gd name="connsiteY150" fmla="*/ 161794 h 414642"/>
                <a:gd name="connsiteX151" fmla="*/ 292704 w 607639"/>
                <a:gd name="connsiteY151" fmla="*/ 161794 h 414642"/>
                <a:gd name="connsiteX152" fmla="*/ 293741 w 607639"/>
                <a:gd name="connsiteY152" fmla="*/ 166842 h 414642"/>
                <a:gd name="connsiteX153" fmla="*/ 290618 w 607639"/>
                <a:gd name="connsiteY153" fmla="*/ 182059 h 414642"/>
                <a:gd name="connsiteX154" fmla="*/ 216731 w 607639"/>
                <a:gd name="connsiteY154" fmla="*/ 182059 h 414642"/>
                <a:gd name="connsiteX155" fmla="*/ 199449 w 607639"/>
                <a:gd name="connsiteY155" fmla="*/ 164816 h 414642"/>
                <a:gd name="connsiteX156" fmla="*/ 185290 w 607639"/>
                <a:gd name="connsiteY156" fmla="*/ 164816 h 414642"/>
                <a:gd name="connsiteX157" fmla="*/ 185290 w 607639"/>
                <a:gd name="connsiteY157" fmla="*/ 178985 h 414642"/>
                <a:gd name="connsiteX158" fmla="*/ 185076 w 607639"/>
                <a:gd name="connsiteY158" fmla="*/ 178893 h 414642"/>
                <a:gd name="connsiteX159" fmla="*/ 182271 w 607639"/>
                <a:gd name="connsiteY159" fmla="*/ 171927 h 414642"/>
                <a:gd name="connsiteX160" fmla="*/ 182271 w 607639"/>
                <a:gd name="connsiteY160" fmla="*/ 73890 h 414642"/>
                <a:gd name="connsiteX161" fmla="*/ 241194 w 607639"/>
                <a:gd name="connsiteY161" fmla="*/ 59511 h 414642"/>
                <a:gd name="connsiteX162" fmla="*/ 242600 w 607639"/>
                <a:gd name="connsiteY162" fmla="*/ 59798 h 414642"/>
                <a:gd name="connsiteX163" fmla="*/ 264684 w 607639"/>
                <a:gd name="connsiteY163" fmla="*/ 74721 h 414642"/>
                <a:gd name="connsiteX164" fmla="*/ 223078 w 607639"/>
                <a:gd name="connsiteY164" fmla="*/ 55812 h 414642"/>
                <a:gd name="connsiteX165" fmla="*/ 239895 w 607639"/>
                <a:gd name="connsiteY165" fmla="*/ 58670 h 414642"/>
                <a:gd name="connsiteX166" fmla="*/ 241194 w 607639"/>
                <a:gd name="connsiteY166" fmla="*/ 59511 h 414642"/>
                <a:gd name="connsiteX167" fmla="*/ 187739 w 607639"/>
                <a:gd name="connsiteY167" fmla="*/ 52590 h 414642"/>
                <a:gd name="connsiteX168" fmla="*/ 185298 w 607639"/>
                <a:gd name="connsiteY168" fmla="*/ 53626 h 414642"/>
                <a:gd name="connsiteX169" fmla="*/ 182271 w 607639"/>
                <a:gd name="connsiteY169" fmla="*/ 60736 h 414642"/>
                <a:gd name="connsiteX170" fmla="*/ 182271 w 607639"/>
                <a:gd name="connsiteY170" fmla="*/ 73890 h 414642"/>
                <a:gd name="connsiteX171" fmla="*/ 160258 w 607639"/>
                <a:gd name="connsiteY171" fmla="*/ 78395 h 414642"/>
                <a:gd name="connsiteX172" fmla="*/ 101303 w 607639"/>
                <a:gd name="connsiteY172" fmla="*/ 166842 h 414642"/>
                <a:gd name="connsiteX173" fmla="*/ 197522 w 607639"/>
                <a:gd name="connsiteY173" fmla="*/ 262915 h 414642"/>
                <a:gd name="connsiteX174" fmla="*/ 234749 w 607639"/>
                <a:gd name="connsiteY174" fmla="*/ 255302 h 414642"/>
                <a:gd name="connsiteX175" fmla="*/ 250836 w 607639"/>
                <a:gd name="connsiteY175" fmla="*/ 244426 h 414642"/>
                <a:gd name="connsiteX176" fmla="*/ 260268 w 607639"/>
                <a:gd name="connsiteY176" fmla="*/ 253836 h 414642"/>
                <a:gd name="connsiteX177" fmla="*/ 267391 w 607639"/>
                <a:gd name="connsiteY177" fmla="*/ 256857 h 414642"/>
                <a:gd name="connsiteX178" fmla="*/ 268732 w 607639"/>
                <a:gd name="connsiteY178" fmla="*/ 256281 h 414642"/>
                <a:gd name="connsiteX179" fmla="*/ 242600 w 607639"/>
                <a:gd name="connsiteY179" fmla="*/ 273962 h 414642"/>
                <a:gd name="connsiteX180" fmla="*/ 197522 w 607639"/>
                <a:gd name="connsiteY180" fmla="*/ 283178 h 414642"/>
                <a:gd name="connsiteX181" fmla="*/ 81009 w 607639"/>
                <a:gd name="connsiteY181" fmla="*/ 166842 h 414642"/>
                <a:gd name="connsiteX182" fmla="*/ 152393 w 607639"/>
                <a:gd name="connsiteY182" fmla="*/ 59798 h 414642"/>
                <a:gd name="connsiteX183" fmla="*/ 192421 w 607639"/>
                <a:gd name="connsiteY183" fmla="*/ 50604 h 414642"/>
                <a:gd name="connsiteX184" fmla="*/ 195181 w 607639"/>
                <a:gd name="connsiteY184" fmla="*/ 51073 h 414642"/>
                <a:gd name="connsiteX185" fmla="*/ 187739 w 607639"/>
                <a:gd name="connsiteY185" fmla="*/ 52590 h 414642"/>
                <a:gd name="connsiteX186" fmla="*/ 197522 w 607639"/>
                <a:gd name="connsiteY186" fmla="*/ 50595 h 414642"/>
                <a:gd name="connsiteX187" fmla="*/ 223078 w 607639"/>
                <a:gd name="connsiteY187" fmla="*/ 55812 h 414642"/>
                <a:gd name="connsiteX188" fmla="*/ 195181 w 607639"/>
                <a:gd name="connsiteY188" fmla="*/ 51073 h 414642"/>
                <a:gd name="connsiteX189" fmla="*/ 449651 w 607639"/>
                <a:gd name="connsiteY189" fmla="*/ 41472 h 414642"/>
                <a:gd name="connsiteX190" fmla="*/ 452682 w 607639"/>
                <a:gd name="connsiteY190" fmla="*/ 43516 h 414642"/>
                <a:gd name="connsiteX191" fmla="*/ 455712 w 607639"/>
                <a:gd name="connsiteY191" fmla="*/ 50626 h 414642"/>
                <a:gd name="connsiteX192" fmla="*/ 452682 w 607639"/>
                <a:gd name="connsiteY192" fmla="*/ 57647 h 414642"/>
                <a:gd name="connsiteX193" fmla="*/ 445551 w 607639"/>
                <a:gd name="connsiteY193" fmla="*/ 60757 h 414642"/>
                <a:gd name="connsiteX194" fmla="*/ 438509 w 607639"/>
                <a:gd name="connsiteY194" fmla="*/ 57647 h 414642"/>
                <a:gd name="connsiteX195" fmla="*/ 435389 w 607639"/>
                <a:gd name="connsiteY195" fmla="*/ 50626 h 414642"/>
                <a:gd name="connsiteX196" fmla="*/ 438509 w 607639"/>
                <a:gd name="connsiteY196" fmla="*/ 43516 h 414642"/>
                <a:gd name="connsiteX197" fmla="*/ 449651 w 607639"/>
                <a:gd name="connsiteY197" fmla="*/ 41472 h 414642"/>
                <a:gd name="connsiteX198" fmla="*/ 486030 w 607639"/>
                <a:gd name="connsiteY198" fmla="*/ 40505 h 414642"/>
                <a:gd name="connsiteX199" fmla="*/ 516494 w 607639"/>
                <a:gd name="connsiteY199" fmla="*/ 40505 h 414642"/>
                <a:gd name="connsiteX200" fmla="*/ 526559 w 607639"/>
                <a:gd name="connsiteY200" fmla="*/ 50631 h 414642"/>
                <a:gd name="connsiteX201" fmla="*/ 516494 w 607639"/>
                <a:gd name="connsiteY201" fmla="*/ 60757 h 414642"/>
                <a:gd name="connsiteX202" fmla="*/ 486030 w 607639"/>
                <a:gd name="connsiteY202" fmla="*/ 60757 h 414642"/>
                <a:gd name="connsiteX203" fmla="*/ 475964 w 607639"/>
                <a:gd name="connsiteY203" fmla="*/ 50631 h 414642"/>
                <a:gd name="connsiteX204" fmla="*/ 486030 w 607639"/>
                <a:gd name="connsiteY204" fmla="*/ 40505 h 414642"/>
                <a:gd name="connsiteX205" fmla="*/ 384851 w 607639"/>
                <a:gd name="connsiteY205" fmla="*/ 40505 h 414642"/>
                <a:gd name="connsiteX206" fmla="*/ 405059 w 607639"/>
                <a:gd name="connsiteY206" fmla="*/ 40505 h 414642"/>
                <a:gd name="connsiteX207" fmla="*/ 415207 w 607639"/>
                <a:gd name="connsiteY207" fmla="*/ 50631 h 414642"/>
                <a:gd name="connsiteX208" fmla="*/ 405059 w 607639"/>
                <a:gd name="connsiteY208" fmla="*/ 60757 h 414642"/>
                <a:gd name="connsiteX209" fmla="*/ 384851 w 607639"/>
                <a:gd name="connsiteY209" fmla="*/ 60757 h 414642"/>
                <a:gd name="connsiteX210" fmla="*/ 374702 w 607639"/>
                <a:gd name="connsiteY210" fmla="*/ 50631 h 414642"/>
                <a:gd name="connsiteX211" fmla="*/ 384851 w 607639"/>
                <a:gd name="connsiteY211" fmla="*/ 40505 h 414642"/>
                <a:gd name="connsiteX212" fmla="*/ 70855 w 607639"/>
                <a:gd name="connsiteY212" fmla="*/ 20176 h 414642"/>
                <a:gd name="connsiteX213" fmla="*/ 60798 w 607639"/>
                <a:gd name="connsiteY213" fmla="*/ 30308 h 414642"/>
                <a:gd name="connsiteX214" fmla="*/ 60798 w 607639"/>
                <a:gd name="connsiteY214" fmla="*/ 343788 h 414642"/>
                <a:gd name="connsiteX215" fmla="*/ 222783 w 607639"/>
                <a:gd name="connsiteY215" fmla="*/ 343788 h 414642"/>
                <a:gd name="connsiteX216" fmla="*/ 232929 w 607639"/>
                <a:gd name="connsiteY216" fmla="*/ 353920 h 414642"/>
                <a:gd name="connsiteX217" fmla="*/ 232929 w 607639"/>
                <a:gd name="connsiteY217" fmla="*/ 364052 h 414642"/>
                <a:gd name="connsiteX218" fmla="*/ 374711 w 607639"/>
                <a:gd name="connsiteY218" fmla="*/ 364052 h 414642"/>
                <a:gd name="connsiteX219" fmla="*/ 374711 w 607639"/>
                <a:gd name="connsiteY219" fmla="*/ 353920 h 414642"/>
                <a:gd name="connsiteX220" fmla="*/ 384857 w 607639"/>
                <a:gd name="connsiteY220" fmla="*/ 343788 h 414642"/>
                <a:gd name="connsiteX221" fmla="*/ 546843 w 607639"/>
                <a:gd name="connsiteY221" fmla="*/ 343788 h 414642"/>
                <a:gd name="connsiteX222" fmla="*/ 546843 w 607639"/>
                <a:gd name="connsiteY222" fmla="*/ 30308 h 414642"/>
                <a:gd name="connsiteX223" fmla="*/ 536696 w 607639"/>
                <a:gd name="connsiteY223" fmla="*/ 20176 h 414642"/>
                <a:gd name="connsiteX224" fmla="*/ 70855 w 607639"/>
                <a:gd name="connsiteY224" fmla="*/ 0 h 414642"/>
                <a:gd name="connsiteX225" fmla="*/ 536696 w 607639"/>
                <a:gd name="connsiteY225" fmla="*/ 0 h 414642"/>
                <a:gd name="connsiteX226" fmla="*/ 567135 w 607639"/>
                <a:gd name="connsiteY226" fmla="*/ 30308 h 414642"/>
                <a:gd name="connsiteX227" fmla="*/ 567135 w 607639"/>
                <a:gd name="connsiteY227" fmla="*/ 343794 h 414642"/>
                <a:gd name="connsiteX228" fmla="*/ 384859 w 607639"/>
                <a:gd name="connsiteY228" fmla="*/ 343794 h 414642"/>
                <a:gd name="connsiteX229" fmla="*/ 374712 w 607639"/>
                <a:gd name="connsiteY229" fmla="*/ 353928 h 414642"/>
                <a:gd name="connsiteX230" fmla="*/ 374712 w 607639"/>
                <a:gd name="connsiteY230" fmla="*/ 364062 h 414642"/>
                <a:gd name="connsiteX231" fmla="*/ 232927 w 607639"/>
                <a:gd name="connsiteY231" fmla="*/ 364062 h 414642"/>
                <a:gd name="connsiteX232" fmla="*/ 232927 w 607639"/>
                <a:gd name="connsiteY232" fmla="*/ 353928 h 414642"/>
                <a:gd name="connsiteX233" fmla="*/ 222780 w 607639"/>
                <a:gd name="connsiteY233" fmla="*/ 343794 h 414642"/>
                <a:gd name="connsiteX234" fmla="*/ 40505 w 607639"/>
                <a:gd name="connsiteY234" fmla="*/ 343794 h 414642"/>
                <a:gd name="connsiteX235" fmla="*/ 40505 w 607639"/>
                <a:gd name="connsiteY235" fmla="*/ 30308 h 414642"/>
                <a:gd name="connsiteX236" fmla="*/ 70855 w 607639"/>
                <a:gd name="connsiteY236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</a:cxnLst>
              <a:rect l="l" t="t" r="r" b="b"/>
              <a:pathLst>
                <a:path w="607639" h="414642">
                  <a:moveTo>
                    <a:pt x="20293" y="364062"/>
                  </a:moveTo>
                  <a:lnTo>
                    <a:pt x="20293" y="384241"/>
                  </a:lnTo>
                  <a:cubicBezTo>
                    <a:pt x="20293" y="390374"/>
                    <a:pt x="24298" y="394374"/>
                    <a:pt x="30351" y="394374"/>
                  </a:cubicBezTo>
                  <a:lnTo>
                    <a:pt x="577199" y="394374"/>
                  </a:lnTo>
                  <a:cubicBezTo>
                    <a:pt x="583341" y="394374"/>
                    <a:pt x="587346" y="390374"/>
                    <a:pt x="587346" y="384241"/>
                  </a:cubicBezTo>
                  <a:lnTo>
                    <a:pt x="587346" y="364062"/>
                  </a:lnTo>
                  <a:lnTo>
                    <a:pt x="394917" y="364062"/>
                  </a:lnTo>
                  <a:lnTo>
                    <a:pt x="394917" y="374196"/>
                  </a:lnTo>
                  <a:cubicBezTo>
                    <a:pt x="394917" y="380240"/>
                    <a:pt x="390911" y="384241"/>
                    <a:pt x="384859" y="384241"/>
                  </a:cubicBezTo>
                  <a:lnTo>
                    <a:pt x="222780" y="384241"/>
                  </a:lnTo>
                  <a:cubicBezTo>
                    <a:pt x="216728" y="384241"/>
                    <a:pt x="212634" y="380240"/>
                    <a:pt x="212634" y="374196"/>
                  </a:cubicBezTo>
                  <a:lnTo>
                    <a:pt x="212634" y="364062"/>
                  </a:lnTo>
                  <a:close/>
                  <a:moveTo>
                    <a:pt x="10146" y="343794"/>
                  </a:moveTo>
                  <a:lnTo>
                    <a:pt x="40505" y="343794"/>
                  </a:lnTo>
                  <a:lnTo>
                    <a:pt x="40505" y="353920"/>
                  </a:lnTo>
                  <a:cubicBezTo>
                    <a:pt x="40505" y="359964"/>
                    <a:pt x="44599" y="364052"/>
                    <a:pt x="50652" y="364052"/>
                  </a:cubicBezTo>
                  <a:lnTo>
                    <a:pt x="212637" y="364052"/>
                  </a:lnTo>
                  <a:lnTo>
                    <a:pt x="212637" y="374185"/>
                  </a:lnTo>
                  <a:cubicBezTo>
                    <a:pt x="212637" y="380229"/>
                    <a:pt x="216731" y="384228"/>
                    <a:pt x="222783" y="384228"/>
                  </a:cubicBezTo>
                  <a:lnTo>
                    <a:pt x="384857" y="384228"/>
                  </a:lnTo>
                  <a:cubicBezTo>
                    <a:pt x="390910" y="384228"/>
                    <a:pt x="394915" y="380229"/>
                    <a:pt x="394915" y="374185"/>
                  </a:cubicBezTo>
                  <a:lnTo>
                    <a:pt x="394915" y="364052"/>
                  </a:lnTo>
                  <a:lnTo>
                    <a:pt x="556989" y="364052"/>
                  </a:lnTo>
                  <a:cubicBezTo>
                    <a:pt x="563041" y="364052"/>
                    <a:pt x="567135" y="359964"/>
                    <a:pt x="567135" y="353920"/>
                  </a:cubicBezTo>
                  <a:lnTo>
                    <a:pt x="567135" y="343794"/>
                  </a:lnTo>
                  <a:lnTo>
                    <a:pt x="597493" y="343794"/>
                  </a:lnTo>
                  <a:cubicBezTo>
                    <a:pt x="603545" y="343794"/>
                    <a:pt x="607639" y="347883"/>
                    <a:pt x="607639" y="353928"/>
                  </a:cubicBezTo>
                  <a:lnTo>
                    <a:pt x="607639" y="384241"/>
                  </a:lnTo>
                  <a:cubicBezTo>
                    <a:pt x="607639" y="401486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6"/>
                    <a:pt x="0" y="384241"/>
                  </a:cubicBezTo>
                  <a:lnTo>
                    <a:pt x="0" y="353928"/>
                  </a:lnTo>
                  <a:cubicBezTo>
                    <a:pt x="0" y="347883"/>
                    <a:pt x="4094" y="343794"/>
                    <a:pt x="10146" y="343794"/>
                  </a:cubicBezTo>
                  <a:close/>
                  <a:moveTo>
                    <a:pt x="354415" y="262926"/>
                  </a:moveTo>
                  <a:cubicBezTo>
                    <a:pt x="360455" y="262926"/>
                    <a:pt x="364541" y="267016"/>
                    <a:pt x="364541" y="273063"/>
                  </a:cubicBezTo>
                  <a:lnTo>
                    <a:pt x="364541" y="303384"/>
                  </a:lnTo>
                  <a:cubicBezTo>
                    <a:pt x="364541" y="309431"/>
                    <a:pt x="360455" y="313521"/>
                    <a:pt x="354415" y="313521"/>
                  </a:cubicBezTo>
                  <a:cubicBezTo>
                    <a:pt x="348375" y="313521"/>
                    <a:pt x="344289" y="309431"/>
                    <a:pt x="344289" y="303384"/>
                  </a:cubicBezTo>
                  <a:lnTo>
                    <a:pt x="344289" y="273063"/>
                  </a:lnTo>
                  <a:cubicBezTo>
                    <a:pt x="344289" y="267016"/>
                    <a:pt x="348375" y="262926"/>
                    <a:pt x="354415" y="262926"/>
                  </a:cubicBezTo>
                  <a:close/>
                  <a:moveTo>
                    <a:pt x="274426" y="252429"/>
                  </a:moveTo>
                  <a:lnTo>
                    <a:pt x="274426" y="253836"/>
                  </a:lnTo>
                  <a:lnTo>
                    <a:pt x="268732" y="256281"/>
                  </a:lnTo>
                  <a:close/>
                  <a:moveTo>
                    <a:pt x="435415" y="242745"/>
                  </a:moveTo>
                  <a:cubicBezTo>
                    <a:pt x="441549" y="242745"/>
                    <a:pt x="445550" y="246746"/>
                    <a:pt x="445550" y="252793"/>
                  </a:cubicBezTo>
                  <a:lnTo>
                    <a:pt x="445550" y="303386"/>
                  </a:lnTo>
                  <a:cubicBezTo>
                    <a:pt x="445550" y="309432"/>
                    <a:pt x="441549" y="313522"/>
                    <a:pt x="435415" y="313522"/>
                  </a:cubicBezTo>
                  <a:cubicBezTo>
                    <a:pt x="429369" y="313522"/>
                    <a:pt x="425368" y="309432"/>
                    <a:pt x="425368" y="303386"/>
                  </a:cubicBezTo>
                  <a:lnTo>
                    <a:pt x="425368" y="252793"/>
                  </a:lnTo>
                  <a:cubicBezTo>
                    <a:pt x="425368" y="246746"/>
                    <a:pt x="429369" y="242745"/>
                    <a:pt x="435415" y="242745"/>
                  </a:cubicBezTo>
                  <a:close/>
                  <a:moveTo>
                    <a:pt x="394911" y="222493"/>
                  </a:moveTo>
                  <a:cubicBezTo>
                    <a:pt x="401045" y="222493"/>
                    <a:pt x="405046" y="226582"/>
                    <a:pt x="405046" y="232627"/>
                  </a:cubicBezTo>
                  <a:lnTo>
                    <a:pt x="405046" y="303388"/>
                  </a:lnTo>
                  <a:cubicBezTo>
                    <a:pt x="405046" y="309433"/>
                    <a:pt x="401045" y="313522"/>
                    <a:pt x="394911" y="313522"/>
                  </a:cubicBezTo>
                  <a:cubicBezTo>
                    <a:pt x="388865" y="313522"/>
                    <a:pt x="384864" y="309433"/>
                    <a:pt x="384864" y="303388"/>
                  </a:cubicBezTo>
                  <a:lnTo>
                    <a:pt x="384864" y="232627"/>
                  </a:lnTo>
                  <a:cubicBezTo>
                    <a:pt x="384864" y="226582"/>
                    <a:pt x="388865" y="222493"/>
                    <a:pt x="394911" y="222493"/>
                  </a:cubicBezTo>
                  <a:close/>
                  <a:moveTo>
                    <a:pt x="516514" y="212331"/>
                  </a:moveTo>
                  <a:cubicBezTo>
                    <a:pt x="522559" y="212331"/>
                    <a:pt x="526560" y="216421"/>
                    <a:pt x="526560" y="222468"/>
                  </a:cubicBezTo>
                  <a:lnTo>
                    <a:pt x="526560" y="303385"/>
                  </a:lnTo>
                  <a:cubicBezTo>
                    <a:pt x="526560" y="309432"/>
                    <a:pt x="522559" y="313522"/>
                    <a:pt x="516514" y="313522"/>
                  </a:cubicBezTo>
                  <a:cubicBezTo>
                    <a:pt x="510379" y="313522"/>
                    <a:pt x="506378" y="309432"/>
                    <a:pt x="506378" y="303385"/>
                  </a:cubicBezTo>
                  <a:lnTo>
                    <a:pt x="506378" y="222468"/>
                  </a:lnTo>
                  <a:cubicBezTo>
                    <a:pt x="506378" y="216421"/>
                    <a:pt x="510379" y="212331"/>
                    <a:pt x="516514" y="212331"/>
                  </a:cubicBezTo>
                  <a:close/>
                  <a:moveTo>
                    <a:pt x="311213" y="180188"/>
                  </a:moveTo>
                  <a:lnTo>
                    <a:pt x="304717" y="211903"/>
                  </a:lnTo>
                  <a:cubicBezTo>
                    <a:pt x="298781" y="225796"/>
                    <a:pt x="290203" y="238347"/>
                    <a:pt x="279633" y="248906"/>
                  </a:cubicBezTo>
                  <a:lnTo>
                    <a:pt x="274426" y="252429"/>
                  </a:lnTo>
                  <a:lnTo>
                    <a:pt x="274426" y="239622"/>
                  </a:lnTo>
                  <a:lnTo>
                    <a:pt x="266991" y="232204"/>
                  </a:lnTo>
                  <a:lnTo>
                    <a:pt x="286105" y="204050"/>
                  </a:lnTo>
                  <a:lnTo>
                    <a:pt x="290618" y="182059"/>
                  </a:lnTo>
                  <a:lnTo>
                    <a:pt x="303796" y="182059"/>
                  </a:lnTo>
                  <a:close/>
                  <a:moveTo>
                    <a:pt x="185290" y="178985"/>
                  </a:moveTo>
                  <a:lnTo>
                    <a:pt x="192421" y="182059"/>
                  </a:lnTo>
                  <a:lnTo>
                    <a:pt x="216731" y="182059"/>
                  </a:lnTo>
                  <a:lnTo>
                    <a:pt x="266991" y="232204"/>
                  </a:lnTo>
                  <a:lnTo>
                    <a:pt x="265358" y="234609"/>
                  </a:lnTo>
                  <a:lnTo>
                    <a:pt x="250836" y="244426"/>
                  </a:lnTo>
                  <a:lnTo>
                    <a:pt x="185290" y="179031"/>
                  </a:lnTo>
                  <a:close/>
                  <a:moveTo>
                    <a:pt x="476009" y="171897"/>
                  </a:moveTo>
                  <a:cubicBezTo>
                    <a:pt x="482054" y="171897"/>
                    <a:pt x="486055" y="175987"/>
                    <a:pt x="486055" y="182032"/>
                  </a:cubicBezTo>
                  <a:lnTo>
                    <a:pt x="486055" y="303387"/>
                  </a:lnTo>
                  <a:cubicBezTo>
                    <a:pt x="486055" y="309433"/>
                    <a:pt x="482054" y="313522"/>
                    <a:pt x="476009" y="313522"/>
                  </a:cubicBezTo>
                  <a:cubicBezTo>
                    <a:pt x="469874" y="313522"/>
                    <a:pt x="465873" y="309433"/>
                    <a:pt x="465873" y="303387"/>
                  </a:cubicBezTo>
                  <a:lnTo>
                    <a:pt x="465873" y="182032"/>
                  </a:lnTo>
                  <a:cubicBezTo>
                    <a:pt x="465873" y="175987"/>
                    <a:pt x="469874" y="171897"/>
                    <a:pt x="476009" y="171897"/>
                  </a:cubicBezTo>
                  <a:close/>
                  <a:moveTo>
                    <a:pt x="313921" y="166965"/>
                  </a:moveTo>
                  <a:lnTo>
                    <a:pt x="314925" y="172904"/>
                  </a:lnTo>
                  <a:cubicBezTo>
                    <a:pt x="314925" y="176015"/>
                    <a:pt x="313946" y="177971"/>
                    <a:pt x="311898" y="180015"/>
                  </a:cubicBezTo>
                  <a:lnTo>
                    <a:pt x="311213" y="180188"/>
                  </a:lnTo>
                  <a:close/>
                  <a:moveTo>
                    <a:pt x="313685" y="165567"/>
                  </a:moveTo>
                  <a:lnTo>
                    <a:pt x="313946" y="166842"/>
                  </a:lnTo>
                  <a:lnTo>
                    <a:pt x="313921" y="166965"/>
                  </a:lnTo>
                  <a:close/>
                  <a:moveTo>
                    <a:pt x="286557" y="131875"/>
                  </a:moveTo>
                  <a:lnTo>
                    <a:pt x="293736" y="161794"/>
                  </a:lnTo>
                  <a:lnTo>
                    <a:pt x="292704" y="161794"/>
                  </a:lnTo>
                  <a:close/>
                  <a:moveTo>
                    <a:pt x="285987" y="129499"/>
                  </a:moveTo>
                  <a:lnTo>
                    <a:pt x="286105" y="129672"/>
                  </a:lnTo>
                  <a:lnTo>
                    <a:pt x="286557" y="131875"/>
                  </a:lnTo>
                  <a:close/>
                  <a:moveTo>
                    <a:pt x="304744" y="121927"/>
                  </a:moveTo>
                  <a:lnTo>
                    <a:pt x="306857" y="125153"/>
                  </a:lnTo>
                  <a:lnTo>
                    <a:pt x="313685" y="165567"/>
                  </a:lnTo>
                  <a:close/>
                  <a:moveTo>
                    <a:pt x="303006" y="119273"/>
                  </a:moveTo>
                  <a:lnTo>
                    <a:pt x="304717" y="121796"/>
                  </a:lnTo>
                  <a:lnTo>
                    <a:pt x="304744" y="121927"/>
                  </a:lnTo>
                  <a:close/>
                  <a:moveTo>
                    <a:pt x="266335" y="100547"/>
                  </a:moveTo>
                  <a:lnTo>
                    <a:pt x="285579" y="127797"/>
                  </a:lnTo>
                  <a:lnTo>
                    <a:pt x="285987" y="129499"/>
                  </a:lnTo>
                  <a:close/>
                  <a:moveTo>
                    <a:pt x="263955" y="98160"/>
                  </a:moveTo>
                  <a:lnTo>
                    <a:pt x="265358" y="99109"/>
                  </a:lnTo>
                  <a:lnTo>
                    <a:pt x="266335" y="100547"/>
                  </a:lnTo>
                  <a:lnTo>
                    <a:pt x="265336" y="99133"/>
                  </a:lnTo>
                  <a:close/>
                  <a:moveTo>
                    <a:pt x="518470" y="91029"/>
                  </a:moveTo>
                  <a:cubicBezTo>
                    <a:pt x="519537" y="91029"/>
                    <a:pt x="519537" y="91029"/>
                    <a:pt x="520515" y="92007"/>
                  </a:cubicBezTo>
                  <a:cubicBezTo>
                    <a:pt x="521581" y="92007"/>
                    <a:pt x="521581" y="93074"/>
                    <a:pt x="522559" y="93074"/>
                  </a:cubicBezTo>
                  <a:cubicBezTo>
                    <a:pt x="523537" y="93074"/>
                    <a:pt x="523537" y="94052"/>
                    <a:pt x="524604" y="94052"/>
                  </a:cubicBezTo>
                  <a:cubicBezTo>
                    <a:pt x="525582" y="96097"/>
                    <a:pt x="526560" y="98142"/>
                    <a:pt x="526560" y="101165"/>
                  </a:cubicBezTo>
                  <a:cubicBezTo>
                    <a:pt x="526560" y="104187"/>
                    <a:pt x="525582" y="106232"/>
                    <a:pt x="523537" y="108188"/>
                  </a:cubicBezTo>
                  <a:cubicBezTo>
                    <a:pt x="523537" y="108188"/>
                    <a:pt x="522559" y="109255"/>
                    <a:pt x="521581" y="109255"/>
                  </a:cubicBezTo>
                  <a:cubicBezTo>
                    <a:pt x="521581" y="109255"/>
                    <a:pt x="520515" y="110233"/>
                    <a:pt x="519537" y="110233"/>
                  </a:cubicBezTo>
                  <a:cubicBezTo>
                    <a:pt x="518470" y="110233"/>
                    <a:pt x="518470" y="110233"/>
                    <a:pt x="517492" y="111211"/>
                  </a:cubicBezTo>
                  <a:lnTo>
                    <a:pt x="516514" y="111211"/>
                  </a:lnTo>
                  <a:cubicBezTo>
                    <a:pt x="513491" y="111211"/>
                    <a:pt x="511446" y="110233"/>
                    <a:pt x="509401" y="108188"/>
                  </a:cubicBezTo>
                  <a:cubicBezTo>
                    <a:pt x="508423" y="107210"/>
                    <a:pt x="507356" y="106232"/>
                    <a:pt x="507356" y="105165"/>
                  </a:cubicBezTo>
                  <a:cubicBezTo>
                    <a:pt x="507356" y="104187"/>
                    <a:pt x="506378" y="103121"/>
                    <a:pt x="506378" y="101165"/>
                  </a:cubicBezTo>
                  <a:cubicBezTo>
                    <a:pt x="506378" y="98142"/>
                    <a:pt x="507356" y="96097"/>
                    <a:pt x="509401" y="94052"/>
                  </a:cubicBezTo>
                  <a:cubicBezTo>
                    <a:pt x="511446" y="92007"/>
                    <a:pt x="515447" y="91029"/>
                    <a:pt x="518470" y="91029"/>
                  </a:cubicBezTo>
                  <a:close/>
                  <a:moveTo>
                    <a:pt x="384846" y="91029"/>
                  </a:moveTo>
                  <a:lnTo>
                    <a:pt x="465819" y="91029"/>
                  </a:lnTo>
                  <a:cubicBezTo>
                    <a:pt x="471870" y="91029"/>
                    <a:pt x="475963" y="95030"/>
                    <a:pt x="475963" y="101165"/>
                  </a:cubicBezTo>
                  <a:cubicBezTo>
                    <a:pt x="475963" y="107210"/>
                    <a:pt x="471870" y="111211"/>
                    <a:pt x="465819" y="111211"/>
                  </a:cubicBezTo>
                  <a:lnTo>
                    <a:pt x="384846" y="111211"/>
                  </a:lnTo>
                  <a:cubicBezTo>
                    <a:pt x="378706" y="111211"/>
                    <a:pt x="374702" y="107210"/>
                    <a:pt x="374702" y="101165"/>
                  </a:cubicBezTo>
                  <a:cubicBezTo>
                    <a:pt x="374702" y="95030"/>
                    <a:pt x="378706" y="91029"/>
                    <a:pt x="384846" y="91029"/>
                  </a:cubicBezTo>
                  <a:close/>
                  <a:moveTo>
                    <a:pt x="234861" y="78470"/>
                  </a:moveTo>
                  <a:lnTo>
                    <a:pt x="236624" y="78890"/>
                  </a:lnTo>
                  <a:lnTo>
                    <a:pt x="263955" y="98160"/>
                  </a:lnTo>
                  <a:close/>
                  <a:moveTo>
                    <a:pt x="233277" y="78093"/>
                  </a:moveTo>
                  <a:lnTo>
                    <a:pt x="234749" y="78395"/>
                  </a:lnTo>
                  <a:lnTo>
                    <a:pt x="234861" y="78470"/>
                  </a:lnTo>
                  <a:close/>
                  <a:moveTo>
                    <a:pt x="264684" y="74721"/>
                  </a:moveTo>
                  <a:lnTo>
                    <a:pt x="280560" y="85001"/>
                  </a:lnTo>
                  <a:lnTo>
                    <a:pt x="303006" y="119273"/>
                  </a:lnTo>
                  <a:lnTo>
                    <a:pt x="279633" y="84823"/>
                  </a:lnTo>
                  <a:close/>
                  <a:moveTo>
                    <a:pt x="202570" y="70780"/>
                  </a:moveTo>
                  <a:lnTo>
                    <a:pt x="233277" y="78093"/>
                  </a:lnTo>
                  <a:lnTo>
                    <a:pt x="202570" y="71804"/>
                  </a:lnTo>
                  <a:close/>
                  <a:moveTo>
                    <a:pt x="197522" y="70770"/>
                  </a:moveTo>
                  <a:lnTo>
                    <a:pt x="202570" y="71804"/>
                  </a:lnTo>
                  <a:lnTo>
                    <a:pt x="202570" y="161794"/>
                  </a:lnTo>
                  <a:lnTo>
                    <a:pt x="292704" y="161794"/>
                  </a:lnTo>
                  <a:lnTo>
                    <a:pt x="293741" y="166842"/>
                  </a:lnTo>
                  <a:lnTo>
                    <a:pt x="290618" y="182059"/>
                  </a:lnTo>
                  <a:lnTo>
                    <a:pt x="216731" y="182059"/>
                  </a:lnTo>
                  <a:lnTo>
                    <a:pt x="199449" y="164816"/>
                  </a:lnTo>
                  <a:cubicBezTo>
                    <a:pt x="195442" y="160818"/>
                    <a:pt x="189386" y="160818"/>
                    <a:pt x="185290" y="164816"/>
                  </a:cubicBezTo>
                  <a:lnTo>
                    <a:pt x="185290" y="178985"/>
                  </a:lnTo>
                  <a:lnTo>
                    <a:pt x="185076" y="178893"/>
                  </a:lnTo>
                  <a:cubicBezTo>
                    <a:pt x="183295" y="176993"/>
                    <a:pt x="182271" y="174460"/>
                    <a:pt x="182271" y="171927"/>
                  </a:cubicBezTo>
                  <a:lnTo>
                    <a:pt x="182271" y="73890"/>
                  </a:lnTo>
                  <a:close/>
                  <a:moveTo>
                    <a:pt x="241194" y="59511"/>
                  </a:moveTo>
                  <a:lnTo>
                    <a:pt x="242600" y="59798"/>
                  </a:lnTo>
                  <a:lnTo>
                    <a:pt x="264684" y="74721"/>
                  </a:lnTo>
                  <a:close/>
                  <a:moveTo>
                    <a:pt x="223078" y="55812"/>
                  </a:moveTo>
                  <a:lnTo>
                    <a:pt x="239895" y="58670"/>
                  </a:lnTo>
                  <a:lnTo>
                    <a:pt x="241194" y="59511"/>
                  </a:lnTo>
                  <a:close/>
                  <a:moveTo>
                    <a:pt x="187739" y="52590"/>
                  </a:moveTo>
                  <a:lnTo>
                    <a:pt x="185298" y="53626"/>
                  </a:lnTo>
                  <a:cubicBezTo>
                    <a:pt x="183251" y="55670"/>
                    <a:pt x="182271" y="57625"/>
                    <a:pt x="182271" y="60736"/>
                  </a:cubicBezTo>
                  <a:lnTo>
                    <a:pt x="182271" y="73890"/>
                  </a:lnTo>
                  <a:lnTo>
                    <a:pt x="160258" y="78395"/>
                  </a:lnTo>
                  <a:cubicBezTo>
                    <a:pt x="125786" y="93105"/>
                    <a:pt x="101303" y="127449"/>
                    <a:pt x="101303" y="166842"/>
                  </a:cubicBezTo>
                  <a:cubicBezTo>
                    <a:pt x="101303" y="219456"/>
                    <a:pt x="144829" y="262915"/>
                    <a:pt x="197522" y="262915"/>
                  </a:cubicBezTo>
                  <a:cubicBezTo>
                    <a:pt x="210673" y="262915"/>
                    <a:pt x="223263" y="260199"/>
                    <a:pt x="234749" y="255302"/>
                  </a:cubicBezTo>
                  <a:lnTo>
                    <a:pt x="250836" y="244426"/>
                  </a:lnTo>
                  <a:lnTo>
                    <a:pt x="260268" y="253836"/>
                  </a:lnTo>
                  <a:cubicBezTo>
                    <a:pt x="262316" y="255791"/>
                    <a:pt x="264364" y="256857"/>
                    <a:pt x="267391" y="256857"/>
                  </a:cubicBezTo>
                  <a:lnTo>
                    <a:pt x="268732" y="256281"/>
                  </a:lnTo>
                  <a:lnTo>
                    <a:pt x="242600" y="273962"/>
                  </a:lnTo>
                  <a:cubicBezTo>
                    <a:pt x="228698" y="279890"/>
                    <a:pt x="213455" y="283178"/>
                    <a:pt x="197522" y="283178"/>
                  </a:cubicBezTo>
                  <a:cubicBezTo>
                    <a:pt x="133703" y="283178"/>
                    <a:pt x="81009" y="230565"/>
                    <a:pt x="81009" y="166842"/>
                  </a:cubicBezTo>
                  <a:cubicBezTo>
                    <a:pt x="81009" y="119050"/>
                    <a:pt x="110649" y="77557"/>
                    <a:pt x="152393" y="59798"/>
                  </a:cubicBezTo>
                  <a:close/>
                  <a:moveTo>
                    <a:pt x="192421" y="50604"/>
                  </a:moveTo>
                  <a:lnTo>
                    <a:pt x="195181" y="51073"/>
                  </a:lnTo>
                  <a:lnTo>
                    <a:pt x="187739" y="52590"/>
                  </a:lnTo>
                  <a:close/>
                  <a:moveTo>
                    <a:pt x="197522" y="50595"/>
                  </a:moveTo>
                  <a:lnTo>
                    <a:pt x="223078" y="55812"/>
                  </a:lnTo>
                  <a:lnTo>
                    <a:pt x="195181" y="51073"/>
                  </a:lnTo>
                  <a:close/>
                  <a:moveTo>
                    <a:pt x="449651" y="41472"/>
                  </a:moveTo>
                  <a:cubicBezTo>
                    <a:pt x="450631" y="42539"/>
                    <a:pt x="451612" y="42539"/>
                    <a:pt x="452682" y="43516"/>
                  </a:cubicBezTo>
                  <a:cubicBezTo>
                    <a:pt x="454732" y="45560"/>
                    <a:pt x="455712" y="47604"/>
                    <a:pt x="455712" y="50626"/>
                  </a:cubicBezTo>
                  <a:cubicBezTo>
                    <a:pt x="455712" y="53648"/>
                    <a:pt x="454732" y="55692"/>
                    <a:pt x="452682" y="57647"/>
                  </a:cubicBezTo>
                  <a:cubicBezTo>
                    <a:pt x="450631" y="59691"/>
                    <a:pt x="448581" y="60757"/>
                    <a:pt x="445551" y="60757"/>
                  </a:cubicBezTo>
                  <a:cubicBezTo>
                    <a:pt x="442520" y="60757"/>
                    <a:pt x="440470" y="59691"/>
                    <a:pt x="438509" y="57647"/>
                  </a:cubicBezTo>
                  <a:cubicBezTo>
                    <a:pt x="436459" y="55692"/>
                    <a:pt x="435389" y="53648"/>
                    <a:pt x="435389" y="50626"/>
                  </a:cubicBezTo>
                  <a:cubicBezTo>
                    <a:pt x="435389" y="47604"/>
                    <a:pt x="436459" y="45560"/>
                    <a:pt x="438509" y="43516"/>
                  </a:cubicBezTo>
                  <a:cubicBezTo>
                    <a:pt x="441540" y="40495"/>
                    <a:pt x="445551" y="39517"/>
                    <a:pt x="449651" y="41472"/>
                  </a:cubicBezTo>
                  <a:close/>
                  <a:moveTo>
                    <a:pt x="486030" y="40505"/>
                  </a:moveTo>
                  <a:lnTo>
                    <a:pt x="516494" y="40505"/>
                  </a:lnTo>
                  <a:cubicBezTo>
                    <a:pt x="522551" y="40505"/>
                    <a:pt x="526559" y="44591"/>
                    <a:pt x="526559" y="50631"/>
                  </a:cubicBezTo>
                  <a:cubicBezTo>
                    <a:pt x="526559" y="56671"/>
                    <a:pt x="522551" y="60757"/>
                    <a:pt x="516494" y="60757"/>
                  </a:cubicBezTo>
                  <a:lnTo>
                    <a:pt x="486030" y="60757"/>
                  </a:lnTo>
                  <a:cubicBezTo>
                    <a:pt x="479973" y="60757"/>
                    <a:pt x="475964" y="56671"/>
                    <a:pt x="475964" y="50631"/>
                  </a:cubicBezTo>
                  <a:cubicBezTo>
                    <a:pt x="475964" y="44591"/>
                    <a:pt x="479973" y="40505"/>
                    <a:pt x="486030" y="40505"/>
                  </a:cubicBezTo>
                  <a:close/>
                  <a:moveTo>
                    <a:pt x="384851" y="40505"/>
                  </a:moveTo>
                  <a:lnTo>
                    <a:pt x="405059" y="40505"/>
                  </a:lnTo>
                  <a:cubicBezTo>
                    <a:pt x="411112" y="40505"/>
                    <a:pt x="415207" y="44591"/>
                    <a:pt x="415207" y="50631"/>
                  </a:cubicBezTo>
                  <a:cubicBezTo>
                    <a:pt x="415207" y="56671"/>
                    <a:pt x="411112" y="60757"/>
                    <a:pt x="405059" y="60757"/>
                  </a:cubicBezTo>
                  <a:lnTo>
                    <a:pt x="384851" y="60757"/>
                  </a:lnTo>
                  <a:cubicBezTo>
                    <a:pt x="378708" y="60757"/>
                    <a:pt x="374702" y="56671"/>
                    <a:pt x="374702" y="50631"/>
                  </a:cubicBezTo>
                  <a:cubicBezTo>
                    <a:pt x="374702" y="44591"/>
                    <a:pt x="378708" y="40505"/>
                    <a:pt x="384851" y="40505"/>
                  </a:cubicBezTo>
                  <a:close/>
                  <a:moveTo>
                    <a:pt x="70855" y="20176"/>
                  </a:moveTo>
                  <a:cubicBezTo>
                    <a:pt x="64803" y="20176"/>
                    <a:pt x="60798" y="24264"/>
                    <a:pt x="60798" y="30308"/>
                  </a:cubicBezTo>
                  <a:lnTo>
                    <a:pt x="60798" y="343788"/>
                  </a:lnTo>
                  <a:lnTo>
                    <a:pt x="222783" y="343788"/>
                  </a:lnTo>
                  <a:cubicBezTo>
                    <a:pt x="228835" y="343788"/>
                    <a:pt x="232929" y="347876"/>
                    <a:pt x="232929" y="353920"/>
                  </a:cubicBezTo>
                  <a:lnTo>
                    <a:pt x="232929" y="364052"/>
                  </a:lnTo>
                  <a:lnTo>
                    <a:pt x="374711" y="364052"/>
                  </a:lnTo>
                  <a:lnTo>
                    <a:pt x="374711" y="353920"/>
                  </a:lnTo>
                  <a:cubicBezTo>
                    <a:pt x="374711" y="347876"/>
                    <a:pt x="378716" y="343788"/>
                    <a:pt x="384857" y="343788"/>
                  </a:cubicBezTo>
                  <a:lnTo>
                    <a:pt x="546843" y="343788"/>
                  </a:lnTo>
                  <a:lnTo>
                    <a:pt x="546843" y="30308"/>
                  </a:lnTo>
                  <a:cubicBezTo>
                    <a:pt x="546843" y="24264"/>
                    <a:pt x="542748" y="20176"/>
                    <a:pt x="536696" y="20176"/>
                  </a:cubicBezTo>
                  <a:close/>
                  <a:moveTo>
                    <a:pt x="70855" y="0"/>
                  </a:moveTo>
                  <a:lnTo>
                    <a:pt x="536696" y="0"/>
                  </a:lnTo>
                  <a:cubicBezTo>
                    <a:pt x="553963" y="0"/>
                    <a:pt x="567135" y="13154"/>
                    <a:pt x="567135" y="30308"/>
                  </a:cubicBezTo>
                  <a:lnTo>
                    <a:pt x="567135" y="343794"/>
                  </a:lnTo>
                  <a:lnTo>
                    <a:pt x="384859" y="343794"/>
                  </a:lnTo>
                  <a:cubicBezTo>
                    <a:pt x="378718" y="343794"/>
                    <a:pt x="374712" y="347883"/>
                    <a:pt x="374712" y="353928"/>
                  </a:cubicBezTo>
                  <a:lnTo>
                    <a:pt x="374712" y="364062"/>
                  </a:lnTo>
                  <a:lnTo>
                    <a:pt x="232927" y="364062"/>
                  </a:lnTo>
                  <a:lnTo>
                    <a:pt x="232927" y="353928"/>
                  </a:lnTo>
                  <a:cubicBezTo>
                    <a:pt x="232927" y="347883"/>
                    <a:pt x="228833" y="343794"/>
                    <a:pt x="222780" y="343794"/>
                  </a:cubicBezTo>
                  <a:lnTo>
                    <a:pt x="40505" y="343794"/>
                  </a:lnTo>
                  <a:lnTo>
                    <a:pt x="40505" y="30308"/>
                  </a:lnTo>
                  <a:cubicBezTo>
                    <a:pt x="40505" y="13154"/>
                    <a:pt x="53678" y="0"/>
                    <a:pt x="708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îŝliḋe" title="RRWCujOtcqiJLIlMJ8JxobmQhO5YsZmEcy6DZVp0AZTfE39zvT5PAyas4bMl"/>
          <p:cNvGrpSpPr/>
          <p:nvPr/>
        </p:nvGrpSpPr>
        <p:grpSpPr>
          <a:xfrm>
            <a:off x="7391935" y="2628450"/>
            <a:ext cx="792088" cy="792085"/>
            <a:chOff x="2406923" y="2845390"/>
            <a:chExt cx="571222" cy="571221"/>
          </a:xfrm>
        </p:grpSpPr>
        <p:sp>
          <p:nvSpPr>
            <p:cNvPr id="23" name="îṣ1îḍé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iš1îḍè" title="tENvehlOdiZm1Hmry6MHxwOH8WsTKLSa514qPVJnvhhWFnRDjZGIbRZNsFBp"/>
            <p:cNvSpPr/>
            <p:nvPr/>
          </p:nvSpPr>
          <p:spPr bwMode="auto">
            <a:xfrm>
              <a:off x="2540113" y="2978777"/>
              <a:ext cx="304843" cy="304442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" name="ïŝḻïde" title="MJ8JxobmQhO5YsZmEcy6DZVp0AZTfE39zvT5PAyas4bMl"/>
          <p:cNvGrpSpPr/>
          <p:nvPr/>
        </p:nvGrpSpPr>
        <p:grpSpPr>
          <a:xfrm>
            <a:off x="9777181" y="2143311"/>
            <a:ext cx="792088" cy="792085"/>
            <a:chOff x="2406923" y="2845390"/>
            <a:chExt cx="571222" cy="571221"/>
          </a:xfrm>
        </p:grpSpPr>
        <p:sp>
          <p:nvSpPr>
            <p:cNvPr id="19" name="ïŝḻiďe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ísḷídè" title="ry6MHxwOH8WsTKLSa514qPVJnvhhWFnRDjZGIbRZNsFBp"/>
            <p:cNvSpPr/>
            <p:nvPr/>
          </p:nvSpPr>
          <p:spPr bwMode="auto">
            <a:xfrm>
              <a:off x="2540113" y="2998523"/>
              <a:ext cx="304843" cy="264949"/>
            </a:xfrm>
            <a:custGeom>
              <a:avLst/>
              <a:gdLst>
                <a:gd name="connsiteX0" fmla="*/ 427885 w 601094"/>
                <a:gd name="connsiteY0" fmla="*/ 274980 h 522431"/>
                <a:gd name="connsiteX1" fmla="*/ 432269 w 601094"/>
                <a:gd name="connsiteY1" fmla="*/ 321660 h 522431"/>
                <a:gd name="connsiteX2" fmla="*/ 431295 w 601094"/>
                <a:gd name="connsiteY2" fmla="*/ 429121 h 522431"/>
                <a:gd name="connsiteX3" fmla="*/ 453455 w 601094"/>
                <a:gd name="connsiteY3" fmla="*/ 417208 h 522431"/>
                <a:gd name="connsiteX4" fmla="*/ 448585 w 601094"/>
                <a:gd name="connsiteY4" fmla="*/ 349619 h 522431"/>
                <a:gd name="connsiteX5" fmla="*/ 448585 w 601094"/>
                <a:gd name="connsiteY5" fmla="*/ 301238 h 522431"/>
                <a:gd name="connsiteX6" fmla="*/ 427885 w 601094"/>
                <a:gd name="connsiteY6" fmla="*/ 274980 h 522431"/>
                <a:gd name="connsiteX7" fmla="*/ 352921 w 601094"/>
                <a:gd name="connsiteY7" fmla="*/ 272822 h 522431"/>
                <a:gd name="connsiteX8" fmla="*/ 354868 w 601094"/>
                <a:gd name="connsiteY8" fmla="*/ 371774 h 522431"/>
                <a:gd name="connsiteX9" fmla="*/ 351947 w 601094"/>
                <a:gd name="connsiteY9" fmla="*/ 423317 h 522431"/>
                <a:gd name="connsiteX10" fmla="*/ 378481 w 601094"/>
                <a:gd name="connsiteY10" fmla="*/ 441065 h 522431"/>
                <a:gd name="connsiteX11" fmla="*/ 386514 w 601094"/>
                <a:gd name="connsiteY11" fmla="*/ 411647 h 522431"/>
                <a:gd name="connsiteX12" fmla="*/ 385297 w 601094"/>
                <a:gd name="connsiteY12" fmla="*/ 362535 h 522431"/>
                <a:gd name="connsiteX13" fmla="*/ 388461 w 601094"/>
                <a:gd name="connsiteY13" fmla="*/ 301511 h 522431"/>
                <a:gd name="connsiteX14" fmla="*/ 356816 w 601094"/>
                <a:gd name="connsiteY14" fmla="*/ 273795 h 522431"/>
                <a:gd name="connsiteX15" fmla="*/ 352921 w 601094"/>
                <a:gd name="connsiteY15" fmla="*/ 272822 h 522431"/>
                <a:gd name="connsiteX16" fmla="*/ 276425 w 601094"/>
                <a:gd name="connsiteY16" fmla="*/ 271096 h 522431"/>
                <a:gd name="connsiteX17" fmla="*/ 279350 w 601094"/>
                <a:gd name="connsiteY17" fmla="*/ 382676 h 522431"/>
                <a:gd name="connsiteX18" fmla="*/ 278131 w 601094"/>
                <a:gd name="connsiteY18" fmla="*/ 427892 h 522431"/>
                <a:gd name="connsiteX19" fmla="*/ 302017 w 601094"/>
                <a:gd name="connsiteY19" fmla="*/ 447096 h 522431"/>
                <a:gd name="connsiteX20" fmla="*/ 308841 w 601094"/>
                <a:gd name="connsiteY20" fmla="*/ 393859 h 522431"/>
                <a:gd name="connsiteX21" fmla="*/ 309816 w 601094"/>
                <a:gd name="connsiteY21" fmla="*/ 321660 h 522431"/>
                <a:gd name="connsiteX22" fmla="*/ 313472 w 601094"/>
                <a:gd name="connsiteY22" fmla="*/ 278875 h 522431"/>
                <a:gd name="connsiteX23" fmla="*/ 281787 w 601094"/>
                <a:gd name="connsiteY23" fmla="*/ 273041 h 522431"/>
                <a:gd name="connsiteX24" fmla="*/ 276425 w 601094"/>
                <a:gd name="connsiteY24" fmla="*/ 271096 h 522431"/>
                <a:gd name="connsiteX25" fmla="*/ 207982 w 601094"/>
                <a:gd name="connsiteY25" fmla="*/ 270139 h 522431"/>
                <a:gd name="connsiteX26" fmla="*/ 212122 w 601094"/>
                <a:gd name="connsiteY26" fmla="*/ 371024 h 522431"/>
                <a:gd name="connsiteX27" fmla="*/ 213826 w 601094"/>
                <a:gd name="connsiteY27" fmla="*/ 428880 h 522431"/>
                <a:gd name="connsiteX28" fmla="*/ 219427 w 601094"/>
                <a:gd name="connsiteY28" fmla="*/ 447842 h 522431"/>
                <a:gd name="connsiteX29" fmla="*/ 237689 w 601094"/>
                <a:gd name="connsiteY29" fmla="*/ 443709 h 522431"/>
                <a:gd name="connsiteX30" fmla="*/ 236472 w 601094"/>
                <a:gd name="connsiteY30" fmla="*/ 345013 h 522431"/>
                <a:gd name="connsiteX31" fmla="*/ 237446 w 601094"/>
                <a:gd name="connsiteY31" fmla="*/ 302228 h 522431"/>
                <a:gd name="connsiteX32" fmla="*/ 213339 w 601094"/>
                <a:gd name="connsiteY32" fmla="*/ 272570 h 522431"/>
                <a:gd name="connsiteX33" fmla="*/ 207982 w 601094"/>
                <a:gd name="connsiteY33" fmla="*/ 270139 h 522431"/>
                <a:gd name="connsiteX34" fmla="*/ 167332 w 601094"/>
                <a:gd name="connsiteY34" fmla="*/ 268198 h 522431"/>
                <a:gd name="connsiteX35" fmla="*/ 141519 w 601094"/>
                <a:gd name="connsiteY35" fmla="*/ 270872 h 522431"/>
                <a:gd name="connsiteX36" fmla="*/ 136893 w 601094"/>
                <a:gd name="connsiteY36" fmla="*/ 269657 h 522431"/>
                <a:gd name="connsiteX37" fmla="*/ 141032 w 601094"/>
                <a:gd name="connsiteY37" fmla="*/ 391464 h 522431"/>
                <a:gd name="connsiteX38" fmla="*/ 138354 w 601094"/>
                <a:gd name="connsiteY38" fmla="*/ 445924 h 522431"/>
                <a:gd name="connsiteX39" fmla="*/ 167332 w 601094"/>
                <a:gd name="connsiteY39" fmla="*/ 431823 h 522431"/>
                <a:gd name="connsiteX40" fmla="*/ 168793 w 601094"/>
                <a:gd name="connsiteY40" fmla="*/ 322172 h 522431"/>
                <a:gd name="connsiteX41" fmla="*/ 167332 w 601094"/>
                <a:gd name="connsiteY41" fmla="*/ 268198 h 522431"/>
                <a:gd name="connsiteX42" fmla="*/ 424963 w 601094"/>
                <a:gd name="connsiteY42" fmla="*/ 258205 h 522431"/>
                <a:gd name="connsiteX43" fmla="*/ 470015 w 601094"/>
                <a:gd name="connsiteY43" fmla="*/ 309504 h 522431"/>
                <a:gd name="connsiteX44" fmla="*/ 468797 w 601094"/>
                <a:gd name="connsiteY44" fmla="*/ 403836 h 522431"/>
                <a:gd name="connsiteX45" fmla="*/ 467336 w 601094"/>
                <a:gd name="connsiteY45" fmla="*/ 447112 h 522431"/>
                <a:gd name="connsiteX46" fmla="*/ 417658 w 601094"/>
                <a:gd name="connsiteY46" fmla="*/ 434469 h 522431"/>
                <a:gd name="connsiteX47" fmla="*/ 418632 w 601094"/>
                <a:gd name="connsiteY47" fmla="*/ 335761 h 522431"/>
                <a:gd name="connsiteX48" fmla="*/ 415222 w 601094"/>
                <a:gd name="connsiteY48" fmla="*/ 267687 h 522431"/>
                <a:gd name="connsiteX49" fmla="*/ 419362 w 601094"/>
                <a:gd name="connsiteY49" fmla="*/ 262824 h 522431"/>
                <a:gd name="connsiteX50" fmla="*/ 424963 w 601094"/>
                <a:gd name="connsiteY50" fmla="*/ 258205 h 522431"/>
                <a:gd name="connsiteX51" fmla="*/ 356816 w 601094"/>
                <a:gd name="connsiteY51" fmla="*/ 257749 h 522431"/>
                <a:gd name="connsiteX52" fmla="*/ 392356 w 601094"/>
                <a:gd name="connsiteY52" fmla="*/ 258478 h 522431"/>
                <a:gd name="connsiteX53" fmla="*/ 398685 w 601094"/>
                <a:gd name="connsiteY53" fmla="*/ 263340 h 522431"/>
                <a:gd name="connsiteX54" fmla="*/ 400876 w 601094"/>
                <a:gd name="connsiteY54" fmla="*/ 423803 h 522431"/>
                <a:gd name="connsiteX55" fmla="*/ 366066 w 601094"/>
                <a:gd name="connsiteY55" fmla="*/ 455652 h 522431"/>
                <a:gd name="connsiteX56" fmla="*/ 340019 w 601094"/>
                <a:gd name="connsiteY56" fmla="*/ 412133 h 522431"/>
                <a:gd name="connsiteX57" fmla="*/ 344401 w 601094"/>
                <a:gd name="connsiteY57" fmla="*/ 260909 h 522431"/>
                <a:gd name="connsiteX58" fmla="*/ 352434 w 601094"/>
                <a:gd name="connsiteY58" fmla="*/ 258964 h 522431"/>
                <a:gd name="connsiteX59" fmla="*/ 356816 w 601094"/>
                <a:gd name="connsiteY59" fmla="*/ 257749 h 522431"/>
                <a:gd name="connsiteX60" fmla="*/ 213339 w 601094"/>
                <a:gd name="connsiteY60" fmla="*/ 256040 h 522431"/>
                <a:gd name="connsiteX61" fmla="*/ 252787 w 601094"/>
                <a:gd name="connsiteY61" fmla="*/ 302228 h 522431"/>
                <a:gd name="connsiteX62" fmla="*/ 250595 w 601094"/>
                <a:gd name="connsiteY62" fmla="*/ 454405 h 522431"/>
                <a:gd name="connsiteX63" fmla="*/ 243290 w 601094"/>
                <a:gd name="connsiteY63" fmla="*/ 461455 h 522431"/>
                <a:gd name="connsiteX64" fmla="*/ 207738 w 601094"/>
                <a:gd name="connsiteY64" fmla="*/ 461455 h 522431"/>
                <a:gd name="connsiteX65" fmla="*/ 201164 w 601094"/>
                <a:gd name="connsiteY65" fmla="*/ 454891 h 522431"/>
                <a:gd name="connsiteX66" fmla="*/ 199459 w 601094"/>
                <a:gd name="connsiteY66" fmla="*/ 342825 h 522431"/>
                <a:gd name="connsiteX67" fmla="*/ 198972 w 601094"/>
                <a:gd name="connsiteY67" fmla="*/ 265277 h 522431"/>
                <a:gd name="connsiteX68" fmla="*/ 205790 w 601094"/>
                <a:gd name="connsiteY68" fmla="*/ 262360 h 522431"/>
                <a:gd name="connsiteX69" fmla="*/ 213339 w 601094"/>
                <a:gd name="connsiteY69" fmla="*/ 256040 h 522431"/>
                <a:gd name="connsiteX70" fmla="*/ 281787 w 601094"/>
                <a:gd name="connsiteY70" fmla="*/ 255781 h 522431"/>
                <a:gd name="connsiteX71" fmla="*/ 327608 w 601094"/>
                <a:gd name="connsiteY71" fmla="*/ 286897 h 522431"/>
                <a:gd name="connsiteX72" fmla="*/ 323708 w 601094"/>
                <a:gd name="connsiteY72" fmla="*/ 451472 h 522431"/>
                <a:gd name="connsiteX73" fmla="*/ 316884 w 601094"/>
                <a:gd name="connsiteY73" fmla="*/ 458279 h 522431"/>
                <a:gd name="connsiteX74" fmla="*/ 262533 w 601094"/>
                <a:gd name="connsiteY74" fmla="*/ 435914 h 522431"/>
                <a:gd name="connsiteX75" fmla="*/ 267895 w 601094"/>
                <a:gd name="connsiteY75" fmla="*/ 264289 h 522431"/>
                <a:gd name="connsiteX76" fmla="*/ 273744 w 601094"/>
                <a:gd name="connsiteY76" fmla="*/ 262831 h 522431"/>
                <a:gd name="connsiteX77" fmla="*/ 281787 w 601094"/>
                <a:gd name="connsiteY77" fmla="*/ 255781 h 522431"/>
                <a:gd name="connsiteX78" fmla="*/ 163192 w 601094"/>
                <a:gd name="connsiteY78" fmla="*/ 253367 h 522431"/>
                <a:gd name="connsiteX79" fmla="*/ 179751 w 601094"/>
                <a:gd name="connsiteY79" fmla="*/ 264794 h 522431"/>
                <a:gd name="connsiteX80" fmla="*/ 176829 w 601094"/>
                <a:gd name="connsiteY80" fmla="*/ 354508 h 522431"/>
                <a:gd name="connsiteX81" fmla="*/ 177073 w 601094"/>
                <a:gd name="connsiteY81" fmla="*/ 422341 h 522431"/>
                <a:gd name="connsiteX82" fmla="*/ 176099 w 601094"/>
                <a:gd name="connsiteY82" fmla="*/ 457108 h 522431"/>
                <a:gd name="connsiteX83" fmla="*/ 132996 w 601094"/>
                <a:gd name="connsiteY83" fmla="*/ 460755 h 522431"/>
                <a:gd name="connsiteX84" fmla="*/ 130074 w 601094"/>
                <a:gd name="connsiteY84" fmla="*/ 457838 h 522431"/>
                <a:gd name="connsiteX85" fmla="*/ 132266 w 601094"/>
                <a:gd name="connsiteY85" fmla="*/ 255312 h 522431"/>
                <a:gd name="connsiteX86" fmla="*/ 136406 w 601094"/>
                <a:gd name="connsiteY86" fmla="*/ 255798 h 522431"/>
                <a:gd name="connsiteX87" fmla="*/ 141519 w 601094"/>
                <a:gd name="connsiteY87" fmla="*/ 253610 h 522431"/>
                <a:gd name="connsiteX88" fmla="*/ 163192 w 601094"/>
                <a:gd name="connsiteY88" fmla="*/ 253367 h 522431"/>
                <a:gd name="connsiteX89" fmla="*/ 15157 w 601094"/>
                <a:gd name="connsiteY89" fmla="*/ 218612 h 522431"/>
                <a:gd name="connsiteX90" fmla="*/ 20027 w 601094"/>
                <a:gd name="connsiteY90" fmla="*/ 391686 h 522431"/>
                <a:gd name="connsiteX91" fmla="*/ 17592 w 601094"/>
                <a:gd name="connsiteY91" fmla="*/ 493293 h 522431"/>
                <a:gd name="connsiteX92" fmla="*/ 79445 w 601094"/>
                <a:gd name="connsiteY92" fmla="*/ 475791 h 522431"/>
                <a:gd name="connsiteX93" fmla="*/ 83585 w 601094"/>
                <a:gd name="connsiteY93" fmla="*/ 475548 h 522431"/>
                <a:gd name="connsiteX94" fmla="*/ 373855 w 601094"/>
                <a:gd name="connsiteY94" fmla="*/ 479438 h 522431"/>
                <a:gd name="connsiteX95" fmla="*/ 582061 w 601094"/>
                <a:gd name="connsiteY95" fmla="*/ 507149 h 522431"/>
                <a:gd name="connsiteX96" fmla="*/ 588879 w 601094"/>
                <a:gd name="connsiteY96" fmla="*/ 508607 h 522431"/>
                <a:gd name="connsiteX97" fmla="*/ 582791 w 601094"/>
                <a:gd name="connsiteY97" fmla="*/ 365433 h 522431"/>
                <a:gd name="connsiteX98" fmla="*/ 581817 w 601094"/>
                <a:gd name="connsiteY98" fmla="*/ 243893 h 522431"/>
                <a:gd name="connsiteX99" fmla="*/ 479541 w 601094"/>
                <a:gd name="connsiteY99" fmla="*/ 244622 h 522431"/>
                <a:gd name="connsiteX100" fmla="*/ 471505 w 601094"/>
                <a:gd name="connsiteY100" fmla="*/ 233683 h 522431"/>
                <a:gd name="connsiteX101" fmla="*/ 471992 w 601094"/>
                <a:gd name="connsiteY101" fmla="*/ 232711 h 522431"/>
                <a:gd name="connsiteX102" fmla="*/ 265734 w 601094"/>
                <a:gd name="connsiteY102" fmla="*/ 227849 h 522431"/>
                <a:gd name="connsiteX103" fmla="*/ 119138 w 601094"/>
                <a:gd name="connsiteY103" fmla="*/ 222988 h 522431"/>
                <a:gd name="connsiteX104" fmla="*/ 126200 w 601094"/>
                <a:gd name="connsiteY104" fmla="*/ 240003 h 522431"/>
                <a:gd name="connsiteX105" fmla="*/ 126687 w 601094"/>
                <a:gd name="connsiteY105" fmla="*/ 242920 h 522431"/>
                <a:gd name="connsiteX106" fmla="*/ 126200 w 601094"/>
                <a:gd name="connsiteY106" fmla="*/ 248268 h 522431"/>
                <a:gd name="connsiteX107" fmla="*/ 69461 w 601094"/>
                <a:gd name="connsiteY107" fmla="*/ 258721 h 522431"/>
                <a:gd name="connsiteX108" fmla="*/ 15157 w 601094"/>
                <a:gd name="connsiteY108" fmla="*/ 218612 h 522431"/>
                <a:gd name="connsiteX109" fmla="*/ 300922 w 601094"/>
                <a:gd name="connsiteY109" fmla="*/ 127898 h 522431"/>
                <a:gd name="connsiteX110" fmla="*/ 259890 w 601094"/>
                <a:gd name="connsiteY110" fmla="*/ 137666 h 522431"/>
                <a:gd name="connsiteX111" fmla="*/ 169546 w 601094"/>
                <a:gd name="connsiteY111" fmla="*/ 180449 h 522431"/>
                <a:gd name="connsiteX112" fmla="*/ 119138 w 601094"/>
                <a:gd name="connsiteY112" fmla="*/ 208160 h 522431"/>
                <a:gd name="connsiteX113" fmla="*/ 288868 w 601094"/>
                <a:gd name="connsiteY113" fmla="*/ 212292 h 522431"/>
                <a:gd name="connsiteX114" fmla="*/ 479541 w 601094"/>
                <a:gd name="connsiteY114" fmla="*/ 214966 h 522431"/>
                <a:gd name="connsiteX115" fmla="*/ 420367 w 601094"/>
                <a:gd name="connsiteY115" fmla="*/ 166593 h 522431"/>
                <a:gd name="connsiteX116" fmla="*/ 300922 w 601094"/>
                <a:gd name="connsiteY116" fmla="*/ 127898 h 522431"/>
                <a:gd name="connsiteX117" fmla="*/ 304940 w 601094"/>
                <a:gd name="connsiteY117" fmla="*/ 19043 h 522431"/>
                <a:gd name="connsiteX118" fmla="*/ 305671 w 601094"/>
                <a:gd name="connsiteY118" fmla="*/ 25606 h 522431"/>
                <a:gd name="connsiteX119" fmla="*/ 320282 w 601094"/>
                <a:gd name="connsiteY119" fmla="*/ 28766 h 522431"/>
                <a:gd name="connsiteX120" fmla="*/ 311271 w 601094"/>
                <a:gd name="connsiteY120" fmla="*/ 22932 h 522431"/>
                <a:gd name="connsiteX121" fmla="*/ 304940 w 601094"/>
                <a:gd name="connsiteY121" fmla="*/ 19043 h 522431"/>
                <a:gd name="connsiteX122" fmla="*/ 296417 w 601094"/>
                <a:gd name="connsiteY122" fmla="*/ 113 h 522431"/>
                <a:gd name="connsiteX123" fmla="*/ 302992 w 601094"/>
                <a:gd name="connsiteY123" fmla="*/ 4458 h 522431"/>
                <a:gd name="connsiteX124" fmla="*/ 302992 w 601094"/>
                <a:gd name="connsiteY124" fmla="*/ 4701 h 522431"/>
                <a:gd name="connsiteX125" fmla="*/ 323691 w 601094"/>
                <a:gd name="connsiteY125" fmla="*/ 12723 h 522431"/>
                <a:gd name="connsiteX126" fmla="*/ 355835 w 601094"/>
                <a:gd name="connsiteY126" fmla="*/ 31197 h 522431"/>
                <a:gd name="connsiteX127" fmla="*/ 351451 w 601094"/>
                <a:gd name="connsiteY127" fmla="*/ 47727 h 522431"/>
                <a:gd name="connsiteX128" fmla="*/ 306888 w 601094"/>
                <a:gd name="connsiteY128" fmla="*/ 47970 h 522431"/>
                <a:gd name="connsiteX129" fmla="*/ 302018 w 601094"/>
                <a:gd name="connsiteY129" fmla="*/ 104851 h 522431"/>
                <a:gd name="connsiteX130" fmla="*/ 388222 w 601094"/>
                <a:gd name="connsiteY130" fmla="*/ 131832 h 522431"/>
                <a:gd name="connsiteX131" fmla="*/ 491960 w 601094"/>
                <a:gd name="connsiteY131" fmla="*/ 235385 h 522431"/>
                <a:gd name="connsiteX132" fmla="*/ 583035 w 601094"/>
                <a:gd name="connsiteY132" fmla="*/ 217640 h 522431"/>
                <a:gd name="connsiteX133" fmla="*/ 596185 w 601094"/>
                <a:gd name="connsiteY133" fmla="*/ 224203 h 522431"/>
                <a:gd name="connsiteX134" fmla="*/ 598376 w 601094"/>
                <a:gd name="connsiteY134" fmla="*/ 229551 h 522431"/>
                <a:gd name="connsiteX135" fmla="*/ 599107 w 601094"/>
                <a:gd name="connsiteY135" fmla="*/ 403840 h 522431"/>
                <a:gd name="connsiteX136" fmla="*/ 591558 w 601094"/>
                <a:gd name="connsiteY136" fmla="*/ 516629 h 522431"/>
                <a:gd name="connsiteX137" fmla="*/ 585470 w 601094"/>
                <a:gd name="connsiteY137" fmla="*/ 519546 h 522431"/>
                <a:gd name="connsiteX138" fmla="*/ 577677 w 601094"/>
                <a:gd name="connsiteY138" fmla="*/ 522220 h 522431"/>
                <a:gd name="connsiteX139" fmla="*/ 449101 w 601094"/>
                <a:gd name="connsiteY139" fmla="*/ 489890 h 522431"/>
                <a:gd name="connsiteX140" fmla="*/ 323934 w 601094"/>
                <a:gd name="connsiteY140" fmla="*/ 501558 h 522431"/>
                <a:gd name="connsiteX141" fmla="*/ 89429 w 601094"/>
                <a:gd name="connsiteY141" fmla="*/ 487459 h 522431"/>
                <a:gd name="connsiteX142" fmla="*/ 84072 w 601094"/>
                <a:gd name="connsiteY142" fmla="*/ 492564 h 522431"/>
                <a:gd name="connsiteX143" fmla="*/ 12966 w 601094"/>
                <a:gd name="connsiteY143" fmla="*/ 518817 h 522431"/>
                <a:gd name="connsiteX144" fmla="*/ 4686 w 601094"/>
                <a:gd name="connsiteY144" fmla="*/ 512497 h 522431"/>
                <a:gd name="connsiteX145" fmla="*/ 7121 w 601094"/>
                <a:gd name="connsiteY145" fmla="*/ 310497 h 522431"/>
                <a:gd name="connsiteX146" fmla="*/ 6878 w 601094"/>
                <a:gd name="connsiteY146" fmla="*/ 210834 h 522431"/>
                <a:gd name="connsiteX147" fmla="*/ 15888 w 601094"/>
                <a:gd name="connsiteY147" fmla="*/ 212535 h 522431"/>
                <a:gd name="connsiteX148" fmla="*/ 66782 w 601094"/>
                <a:gd name="connsiteY148" fmla="*/ 247296 h 522431"/>
                <a:gd name="connsiteX149" fmla="*/ 115485 w 601094"/>
                <a:gd name="connsiteY149" fmla="*/ 242434 h 522431"/>
                <a:gd name="connsiteX150" fmla="*/ 85046 w 601094"/>
                <a:gd name="connsiteY150" fmla="*/ 211806 h 522431"/>
                <a:gd name="connsiteX151" fmla="*/ 88212 w 601094"/>
                <a:gd name="connsiteY151" fmla="*/ 200138 h 522431"/>
                <a:gd name="connsiteX152" fmla="*/ 274014 w 601094"/>
                <a:gd name="connsiteY152" fmla="*/ 111171 h 522431"/>
                <a:gd name="connsiteX153" fmla="*/ 292521 w 601094"/>
                <a:gd name="connsiteY153" fmla="*/ 105580 h 522431"/>
                <a:gd name="connsiteX154" fmla="*/ 290329 w 601094"/>
                <a:gd name="connsiteY154" fmla="*/ 40434 h 522431"/>
                <a:gd name="connsiteX155" fmla="*/ 290086 w 601094"/>
                <a:gd name="connsiteY155" fmla="*/ 29009 h 522431"/>
                <a:gd name="connsiteX156" fmla="*/ 290573 w 601094"/>
                <a:gd name="connsiteY156" fmla="*/ 6160 h 522431"/>
                <a:gd name="connsiteX157" fmla="*/ 296417 w 601094"/>
                <a:gd name="connsiteY157" fmla="*/ 113 h 52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601094" h="522431">
                  <a:moveTo>
                    <a:pt x="427885" y="274980"/>
                  </a:moveTo>
                  <a:cubicBezTo>
                    <a:pt x="432025" y="289568"/>
                    <a:pt x="431782" y="309261"/>
                    <a:pt x="432269" y="321660"/>
                  </a:cubicBezTo>
                  <a:cubicBezTo>
                    <a:pt x="433730" y="357156"/>
                    <a:pt x="437139" y="394111"/>
                    <a:pt x="431295" y="429121"/>
                  </a:cubicBezTo>
                  <a:cubicBezTo>
                    <a:pt x="427885" y="449300"/>
                    <a:pt x="455403" y="436171"/>
                    <a:pt x="453455" y="417208"/>
                  </a:cubicBezTo>
                  <a:cubicBezTo>
                    <a:pt x="451020" y="394840"/>
                    <a:pt x="449802" y="372230"/>
                    <a:pt x="448585" y="349619"/>
                  </a:cubicBezTo>
                  <a:cubicBezTo>
                    <a:pt x="447611" y="333330"/>
                    <a:pt x="446637" y="317527"/>
                    <a:pt x="448585" y="301238"/>
                  </a:cubicBezTo>
                  <a:cubicBezTo>
                    <a:pt x="450533" y="282760"/>
                    <a:pt x="446880" y="275224"/>
                    <a:pt x="427885" y="274980"/>
                  </a:cubicBezTo>
                  <a:close/>
                  <a:moveTo>
                    <a:pt x="352921" y="272822"/>
                  </a:moveTo>
                  <a:cubicBezTo>
                    <a:pt x="351217" y="305158"/>
                    <a:pt x="355112" y="339439"/>
                    <a:pt x="354868" y="371774"/>
                  </a:cubicBezTo>
                  <a:cubicBezTo>
                    <a:pt x="354868" y="389279"/>
                    <a:pt x="353651" y="405812"/>
                    <a:pt x="351947" y="423317"/>
                  </a:cubicBezTo>
                  <a:cubicBezTo>
                    <a:pt x="350000" y="446170"/>
                    <a:pt x="359980" y="444468"/>
                    <a:pt x="378481" y="441065"/>
                  </a:cubicBezTo>
                  <a:cubicBezTo>
                    <a:pt x="393817" y="438390"/>
                    <a:pt x="387488" y="426477"/>
                    <a:pt x="386514" y="411647"/>
                  </a:cubicBezTo>
                  <a:cubicBezTo>
                    <a:pt x="385540" y="395357"/>
                    <a:pt x="384323" y="378825"/>
                    <a:pt x="385297" y="362535"/>
                  </a:cubicBezTo>
                  <a:cubicBezTo>
                    <a:pt x="386514" y="342356"/>
                    <a:pt x="388948" y="321690"/>
                    <a:pt x="388461" y="301511"/>
                  </a:cubicBezTo>
                  <a:cubicBezTo>
                    <a:pt x="387974" y="273552"/>
                    <a:pt x="380428" y="274038"/>
                    <a:pt x="356816" y="273795"/>
                  </a:cubicBezTo>
                  <a:cubicBezTo>
                    <a:pt x="355112" y="273795"/>
                    <a:pt x="353895" y="273309"/>
                    <a:pt x="352921" y="272822"/>
                  </a:cubicBezTo>
                  <a:close/>
                  <a:moveTo>
                    <a:pt x="276425" y="271096"/>
                  </a:moveTo>
                  <a:cubicBezTo>
                    <a:pt x="286174" y="306831"/>
                    <a:pt x="280325" y="345969"/>
                    <a:pt x="279350" y="382676"/>
                  </a:cubicBezTo>
                  <a:cubicBezTo>
                    <a:pt x="278862" y="397748"/>
                    <a:pt x="278131" y="413063"/>
                    <a:pt x="278131" y="427892"/>
                  </a:cubicBezTo>
                  <a:cubicBezTo>
                    <a:pt x="278131" y="449041"/>
                    <a:pt x="279350" y="450986"/>
                    <a:pt x="302017" y="447096"/>
                  </a:cubicBezTo>
                  <a:cubicBezTo>
                    <a:pt x="317128" y="444422"/>
                    <a:pt x="309085" y="407715"/>
                    <a:pt x="308841" y="393859"/>
                  </a:cubicBezTo>
                  <a:cubicBezTo>
                    <a:pt x="308841" y="369792"/>
                    <a:pt x="308353" y="345483"/>
                    <a:pt x="309816" y="321660"/>
                  </a:cubicBezTo>
                  <a:cubicBezTo>
                    <a:pt x="310547" y="308289"/>
                    <a:pt x="314690" y="291759"/>
                    <a:pt x="313472" y="278875"/>
                  </a:cubicBezTo>
                  <a:cubicBezTo>
                    <a:pt x="312497" y="266477"/>
                    <a:pt x="288855" y="273041"/>
                    <a:pt x="281787" y="273041"/>
                  </a:cubicBezTo>
                  <a:cubicBezTo>
                    <a:pt x="279594" y="273041"/>
                    <a:pt x="277888" y="272068"/>
                    <a:pt x="276425" y="271096"/>
                  </a:cubicBezTo>
                  <a:close/>
                  <a:moveTo>
                    <a:pt x="207982" y="270139"/>
                  </a:moveTo>
                  <a:cubicBezTo>
                    <a:pt x="205060" y="301985"/>
                    <a:pt x="210174" y="339421"/>
                    <a:pt x="212122" y="371024"/>
                  </a:cubicBezTo>
                  <a:cubicBezTo>
                    <a:pt x="213339" y="390471"/>
                    <a:pt x="214800" y="409433"/>
                    <a:pt x="213826" y="428880"/>
                  </a:cubicBezTo>
                  <a:cubicBezTo>
                    <a:pt x="209687" y="437632"/>
                    <a:pt x="211635" y="443952"/>
                    <a:pt x="219427" y="447842"/>
                  </a:cubicBezTo>
                  <a:cubicBezTo>
                    <a:pt x="226732" y="450030"/>
                    <a:pt x="232576" y="448571"/>
                    <a:pt x="237689" y="443709"/>
                  </a:cubicBezTo>
                  <a:cubicBezTo>
                    <a:pt x="237933" y="410891"/>
                    <a:pt x="236472" y="377830"/>
                    <a:pt x="236472" y="345013"/>
                  </a:cubicBezTo>
                  <a:cubicBezTo>
                    <a:pt x="236228" y="330670"/>
                    <a:pt x="236715" y="316570"/>
                    <a:pt x="237446" y="302228"/>
                  </a:cubicBezTo>
                  <a:cubicBezTo>
                    <a:pt x="238663" y="279620"/>
                    <a:pt x="232819" y="274515"/>
                    <a:pt x="213339" y="272570"/>
                  </a:cubicBezTo>
                  <a:cubicBezTo>
                    <a:pt x="211148" y="272327"/>
                    <a:pt x="209200" y="271355"/>
                    <a:pt x="207982" y="270139"/>
                  </a:cubicBezTo>
                  <a:close/>
                  <a:moveTo>
                    <a:pt x="167332" y="268198"/>
                  </a:moveTo>
                  <a:cubicBezTo>
                    <a:pt x="169037" y="272817"/>
                    <a:pt x="147120" y="270629"/>
                    <a:pt x="141519" y="270872"/>
                  </a:cubicBezTo>
                  <a:cubicBezTo>
                    <a:pt x="139571" y="270872"/>
                    <a:pt x="138110" y="270386"/>
                    <a:pt x="136893" y="269657"/>
                  </a:cubicBezTo>
                  <a:cubicBezTo>
                    <a:pt x="138354" y="310259"/>
                    <a:pt x="141276" y="350861"/>
                    <a:pt x="141032" y="391464"/>
                  </a:cubicBezTo>
                  <a:cubicBezTo>
                    <a:pt x="141032" y="409698"/>
                    <a:pt x="141763" y="428176"/>
                    <a:pt x="138354" y="445924"/>
                  </a:cubicBezTo>
                  <a:cubicBezTo>
                    <a:pt x="134701" y="464645"/>
                    <a:pt x="170011" y="452002"/>
                    <a:pt x="167332" y="431823"/>
                  </a:cubicBezTo>
                  <a:cubicBezTo>
                    <a:pt x="162705" y="395354"/>
                    <a:pt x="165384" y="358641"/>
                    <a:pt x="168793" y="322172"/>
                  </a:cubicBezTo>
                  <a:cubicBezTo>
                    <a:pt x="170498" y="304910"/>
                    <a:pt x="173907" y="284974"/>
                    <a:pt x="167332" y="268198"/>
                  </a:cubicBezTo>
                  <a:close/>
                  <a:moveTo>
                    <a:pt x="424963" y="258205"/>
                  </a:moveTo>
                  <a:cubicBezTo>
                    <a:pt x="464414" y="252613"/>
                    <a:pt x="474155" y="272063"/>
                    <a:pt x="470015" y="309504"/>
                  </a:cubicBezTo>
                  <a:cubicBezTo>
                    <a:pt x="466362" y="340137"/>
                    <a:pt x="467336" y="372959"/>
                    <a:pt x="468797" y="403836"/>
                  </a:cubicBezTo>
                  <a:cubicBezTo>
                    <a:pt x="469284" y="414047"/>
                    <a:pt x="476346" y="438116"/>
                    <a:pt x="467336" y="447112"/>
                  </a:cubicBezTo>
                  <a:cubicBezTo>
                    <a:pt x="455160" y="459511"/>
                    <a:pt x="414248" y="458782"/>
                    <a:pt x="417658" y="434469"/>
                  </a:cubicBezTo>
                  <a:cubicBezTo>
                    <a:pt x="422528" y="402377"/>
                    <a:pt x="418875" y="368097"/>
                    <a:pt x="418632" y="335761"/>
                  </a:cubicBezTo>
                  <a:cubicBezTo>
                    <a:pt x="418632" y="314123"/>
                    <a:pt x="420823" y="288838"/>
                    <a:pt x="415222" y="267687"/>
                  </a:cubicBezTo>
                  <a:cubicBezTo>
                    <a:pt x="414492" y="264526"/>
                    <a:pt x="416927" y="262581"/>
                    <a:pt x="419362" y="262824"/>
                  </a:cubicBezTo>
                  <a:cubicBezTo>
                    <a:pt x="420336" y="260393"/>
                    <a:pt x="422041" y="258691"/>
                    <a:pt x="424963" y="258205"/>
                  </a:cubicBezTo>
                  <a:close/>
                  <a:moveTo>
                    <a:pt x="356816" y="257749"/>
                  </a:moveTo>
                  <a:cubicBezTo>
                    <a:pt x="368500" y="258235"/>
                    <a:pt x="380428" y="258478"/>
                    <a:pt x="392356" y="258478"/>
                  </a:cubicBezTo>
                  <a:cubicBezTo>
                    <a:pt x="395034" y="258478"/>
                    <a:pt x="398198" y="260423"/>
                    <a:pt x="398685" y="263340"/>
                  </a:cubicBezTo>
                  <a:cubicBezTo>
                    <a:pt x="408179" y="315126"/>
                    <a:pt x="399415" y="371045"/>
                    <a:pt x="400876" y="423803"/>
                  </a:cubicBezTo>
                  <a:cubicBezTo>
                    <a:pt x="401606" y="455652"/>
                    <a:pt x="396738" y="452248"/>
                    <a:pt x="366066" y="455652"/>
                  </a:cubicBezTo>
                  <a:cubicBezTo>
                    <a:pt x="335638" y="459299"/>
                    <a:pt x="336611" y="437418"/>
                    <a:pt x="340019" y="412133"/>
                  </a:cubicBezTo>
                  <a:cubicBezTo>
                    <a:pt x="346835" y="362292"/>
                    <a:pt x="337585" y="310507"/>
                    <a:pt x="344401" y="260909"/>
                  </a:cubicBezTo>
                  <a:cubicBezTo>
                    <a:pt x="344888" y="257019"/>
                    <a:pt x="350000" y="256776"/>
                    <a:pt x="352434" y="258964"/>
                  </a:cubicBezTo>
                  <a:cubicBezTo>
                    <a:pt x="353651" y="258235"/>
                    <a:pt x="354868" y="257749"/>
                    <a:pt x="356816" y="257749"/>
                  </a:cubicBezTo>
                  <a:close/>
                  <a:moveTo>
                    <a:pt x="213339" y="256040"/>
                  </a:moveTo>
                  <a:cubicBezTo>
                    <a:pt x="251569" y="254095"/>
                    <a:pt x="255709" y="265277"/>
                    <a:pt x="252787" y="302228"/>
                  </a:cubicBezTo>
                  <a:cubicBezTo>
                    <a:pt x="248891" y="352548"/>
                    <a:pt x="257170" y="404571"/>
                    <a:pt x="250595" y="454405"/>
                  </a:cubicBezTo>
                  <a:cubicBezTo>
                    <a:pt x="249865" y="458052"/>
                    <a:pt x="247673" y="461212"/>
                    <a:pt x="243290" y="461455"/>
                  </a:cubicBezTo>
                  <a:cubicBezTo>
                    <a:pt x="231602" y="461455"/>
                    <a:pt x="219670" y="461455"/>
                    <a:pt x="207738" y="461455"/>
                  </a:cubicBezTo>
                  <a:cubicBezTo>
                    <a:pt x="203842" y="461698"/>
                    <a:pt x="201407" y="458538"/>
                    <a:pt x="201164" y="454891"/>
                  </a:cubicBezTo>
                  <a:cubicBezTo>
                    <a:pt x="197755" y="418184"/>
                    <a:pt x="199216" y="379775"/>
                    <a:pt x="199459" y="342825"/>
                  </a:cubicBezTo>
                  <a:cubicBezTo>
                    <a:pt x="199459" y="318758"/>
                    <a:pt x="192885" y="288371"/>
                    <a:pt x="198972" y="265277"/>
                  </a:cubicBezTo>
                  <a:cubicBezTo>
                    <a:pt x="199703" y="262117"/>
                    <a:pt x="203355" y="261388"/>
                    <a:pt x="205790" y="262360"/>
                  </a:cubicBezTo>
                  <a:cubicBezTo>
                    <a:pt x="206521" y="259200"/>
                    <a:pt x="208956" y="256283"/>
                    <a:pt x="213339" y="256040"/>
                  </a:cubicBezTo>
                  <a:close/>
                  <a:moveTo>
                    <a:pt x="281787" y="255781"/>
                  </a:moveTo>
                  <a:cubicBezTo>
                    <a:pt x="310303" y="255052"/>
                    <a:pt x="331264" y="253107"/>
                    <a:pt x="327608" y="286897"/>
                  </a:cubicBezTo>
                  <a:cubicBezTo>
                    <a:pt x="322002" y="341350"/>
                    <a:pt x="323464" y="396533"/>
                    <a:pt x="323708" y="451472"/>
                  </a:cubicBezTo>
                  <a:cubicBezTo>
                    <a:pt x="323708" y="455605"/>
                    <a:pt x="320540" y="457793"/>
                    <a:pt x="316884" y="458279"/>
                  </a:cubicBezTo>
                  <a:cubicBezTo>
                    <a:pt x="292755" y="461196"/>
                    <a:pt x="262533" y="469461"/>
                    <a:pt x="262533" y="435914"/>
                  </a:cubicBezTo>
                  <a:cubicBezTo>
                    <a:pt x="262533" y="379030"/>
                    <a:pt x="264726" y="321173"/>
                    <a:pt x="267895" y="264289"/>
                  </a:cubicBezTo>
                  <a:cubicBezTo>
                    <a:pt x="268138" y="260886"/>
                    <a:pt x="272038" y="260157"/>
                    <a:pt x="273744" y="262831"/>
                  </a:cubicBezTo>
                  <a:cubicBezTo>
                    <a:pt x="274475" y="259184"/>
                    <a:pt x="277156" y="255781"/>
                    <a:pt x="281787" y="255781"/>
                  </a:cubicBezTo>
                  <a:close/>
                  <a:moveTo>
                    <a:pt x="163192" y="253367"/>
                  </a:moveTo>
                  <a:cubicBezTo>
                    <a:pt x="171289" y="254339"/>
                    <a:pt x="178534" y="257257"/>
                    <a:pt x="179751" y="264794"/>
                  </a:cubicBezTo>
                  <a:cubicBezTo>
                    <a:pt x="184135" y="295428"/>
                    <a:pt x="177560" y="323631"/>
                    <a:pt x="176829" y="354508"/>
                  </a:cubicBezTo>
                  <a:cubicBezTo>
                    <a:pt x="176342" y="377119"/>
                    <a:pt x="174151" y="399730"/>
                    <a:pt x="177073" y="422341"/>
                  </a:cubicBezTo>
                  <a:cubicBezTo>
                    <a:pt x="178534" y="434254"/>
                    <a:pt x="180482" y="445438"/>
                    <a:pt x="176099" y="457108"/>
                  </a:cubicBezTo>
                  <a:cubicBezTo>
                    <a:pt x="171472" y="470237"/>
                    <a:pt x="141276" y="461484"/>
                    <a:pt x="132996" y="460755"/>
                  </a:cubicBezTo>
                  <a:cubicBezTo>
                    <a:pt x="131535" y="460755"/>
                    <a:pt x="130074" y="459539"/>
                    <a:pt x="130074" y="457838"/>
                  </a:cubicBezTo>
                  <a:cubicBezTo>
                    <a:pt x="132266" y="392193"/>
                    <a:pt x="117168" y="319255"/>
                    <a:pt x="132266" y="255312"/>
                  </a:cubicBezTo>
                  <a:cubicBezTo>
                    <a:pt x="132996" y="253124"/>
                    <a:pt x="136162" y="253610"/>
                    <a:pt x="136406" y="255798"/>
                  </a:cubicBezTo>
                  <a:cubicBezTo>
                    <a:pt x="137623" y="254583"/>
                    <a:pt x="139328" y="253853"/>
                    <a:pt x="141519" y="253610"/>
                  </a:cubicBezTo>
                  <a:cubicBezTo>
                    <a:pt x="146146" y="253367"/>
                    <a:pt x="155096" y="252394"/>
                    <a:pt x="163192" y="253367"/>
                  </a:cubicBezTo>
                  <a:close/>
                  <a:moveTo>
                    <a:pt x="15157" y="218612"/>
                  </a:moveTo>
                  <a:cubicBezTo>
                    <a:pt x="5904" y="271847"/>
                    <a:pt x="21002" y="337722"/>
                    <a:pt x="20027" y="391686"/>
                  </a:cubicBezTo>
                  <a:cubicBezTo>
                    <a:pt x="19297" y="425474"/>
                    <a:pt x="17592" y="459505"/>
                    <a:pt x="17592" y="493293"/>
                  </a:cubicBezTo>
                  <a:cubicBezTo>
                    <a:pt x="17592" y="505933"/>
                    <a:pt x="71653" y="478222"/>
                    <a:pt x="79445" y="475791"/>
                  </a:cubicBezTo>
                  <a:cubicBezTo>
                    <a:pt x="80906" y="475305"/>
                    <a:pt x="82367" y="475305"/>
                    <a:pt x="83585" y="475548"/>
                  </a:cubicBezTo>
                  <a:cubicBezTo>
                    <a:pt x="180991" y="476278"/>
                    <a:pt x="276205" y="489890"/>
                    <a:pt x="373855" y="479438"/>
                  </a:cubicBezTo>
                  <a:cubicBezTo>
                    <a:pt x="455920" y="470687"/>
                    <a:pt x="510954" y="465825"/>
                    <a:pt x="582061" y="507149"/>
                  </a:cubicBezTo>
                  <a:cubicBezTo>
                    <a:pt x="584252" y="505933"/>
                    <a:pt x="586931" y="506177"/>
                    <a:pt x="588879" y="508607"/>
                  </a:cubicBezTo>
                  <a:cubicBezTo>
                    <a:pt x="566232" y="478708"/>
                    <a:pt x="581817" y="399707"/>
                    <a:pt x="582791" y="365433"/>
                  </a:cubicBezTo>
                  <a:cubicBezTo>
                    <a:pt x="584009" y="324839"/>
                    <a:pt x="584009" y="284487"/>
                    <a:pt x="581817" y="243893"/>
                  </a:cubicBezTo>
                  <a:cubicBezTo>
                    <a:pt x="554300" y="264068"/>
                    <a:pt x="507302" y="259936"/>
                    <a:pt x="479541" y="244622"/>
                  </a:cubicBezTo>
                  <a:cubicBezTo>
                    <a:pt x="473940" y="246080"/>
                    <a:pt x="467365" y="238788"/>
                    <a:pt x="471505" y="233683"/>
                  </a:cubicBezTo>
                  <a:cubicBezTo>
                    <a:pt x="471748" y="233197"/>
                    <a:pt x="471748" y="232954"/>
                    <a:pt x="471992" y="232711"/>
                  </a:cubicBezTo>
                  <a:cubicBezTo>
                    <a:pt x="405512" y="223717"/>
                    <a:pt x="332944" y="230766"/>
                    <a:pt x="265734" y="227849"/>
                  </a:cubicBezTo>
                  <a:cubicBezTo>
                    <a:pt x="217762" y="225662"/>
                    <a:pt x="167598" y="221043"/>
                    <a:pt x="119138" y="222988"/>
                  </a:cubicBezTo>
                  <a:cubicBezTo>
                    <a:pt x="120599" y="227849"/>
                    <a:pt x="122791" y="233440"/>
                    <a:pt x="126200" y="240003"/>
                  </a:cubicBezTo>
                  <a:cubicBezTo>
                    <a:pt x="126687" y="240976"/>
                    <a:pt x="126687" y="241948"/>
                    <a:pt x="126687" y="242920"/>
                  </a:cubicBezTo>
                  <a:cubicBezTo>
                    <a:pt x="127661" y="244379"/>
                    <a:pt x="127905" y="246566"/>
                    <a:pt x="126200" y="248268"/>
                  </a:cubicBezTo>
                  <a:cubicBezTo>
                    <a:pt x="112563" y="261151"/>
                    <a:pt x="86994" y="262610"/>
                    <a:pt x="69461" y="258721"/>
                  </a:cubicBezTo>
                  <a:cubicBezTo>
                    <a:pt x="45110" y="253616"/>
                    <a:pt x="31473" y="235871"/>
                    <a:pt x="15157" y="218612"/>
                  </a:cubicBezTo>
                  <a:close/>
                  <a:moveTo>
                    <a:pt x="300922" y="127898"/>
                  </a:moveTo>
                  <a:cubicBezTo>
                    <a:pt x="287057" y="128201"/>
                    <a:pt x="273283" y="131103"/>
                    <a:pt x="259890" y="137666"/>
                  </a:cubicBezTo>
                  <a:cubicBezTo>
                    <a:pt x="230181" y="152251"/>
                    <a:pt x="200229" y="167808"/>
                    <a:pt x="169546" y="180449"/>
                  </a:cubicBezTo>
                  <a:cubicBezTo>
                    <a:pt x="143490" y="191144"/>
                    <a:pt x="124008" y="195276"/>
                    <a:pt x="119138" y="208160"/>
                  </a:cubicBezTo>
                  <a:cubicBezTo>
                    <a:pt x="173198" y="199409"/>
                    <a:pt x="235782" y="209618"/>
                    <a:pt x="288868" y="212292"/>
                  </a:cubicBezTo>
                  <a:cubicBezTo>
                    <a:pt x="351451" y="215209"/>
                    <a:pt x="417932" y="207431"/>
                    <a:pt x="479541" y="214966"/>
                  </a:cubicBezTo>
                  <a:cubicBezTo>
                    <a:pt x="481732" y="190415"/>
                    <a:pt x="443501" y="177532"/>
                    <a:pt x="420367" y="166593"/>
                  </a:cubicBezTo>
                  <a:cubicBezTo>
                    <a:pt x="384935" y="149456"/>
                    <a:pt x="342518" y="126986"/>
                    <a:pt x="300922" y="127898"/>
                  </a:cubicBezTo>
                  <a:close/>
                  <a:moveTo>
                    <a:pt x="304940" y="19043"/>
                  </a:moveTo>
                  <a:cubicBezTo>
                    <a:pt x="305184" y="21231"/>
                    <a:pt x="305427" y="23419"/>
                    <a:pt x="305671" y="25606"/>
                  </a:cubicBezTo>
                  <a:cubicBezTo>
                    <a:pt x="310541" y="27308"/>
                    <a:pt x="315411" y="28280"/>
                    <a:pt x="320282" y="28766"/>
                  </a:cubicBezTo>
                  <a:cubicBezTo>
                    <a:pt x="317359" y="26822"/>
                    <a:pt x="314194" y="24877"/>
                    <a:pt x="311271" y="22932"/>
                  </a:cubicBezTo>
                  <a:cubicBezTo>
                    <a:pt x="309567" y="21717"/>
                    <a:pt x="307132" y="20502"/>
                    <a:pt x="304940" y="19043"/>
                  </a:cubicBezTo>
                  <a:close/>
                  <a:moveTo>
                    <a:pt x="296417" y="113"/>
                  </a:moveTo>
                  <a:cubicBezTo>
                    <a:pt x="299339" y="-403"/>
                    <a:pt x="302383" y="812"/>
                    <a:pt x="302992" y="4458"/>
                  </a:cubicBezTo>
                  <a:cubicBezTo>
                    <a:pt x="302992" y="4701"/>
                    <a:pt x="302992" y="4701"/>
                    <a:pt x="302992" y="4701"/>
                  </a:cubicBezTo>
                  <a:cubicBezTo>
                    <a:pt x="310054" y="5431"/>
                    <a:pt x="318090" y="10535"/>
                    <a:pt x="323691" y="12723"/>
                  </a:cubicBezTo>
                  <a:cubicBezTo>
                    <a:pt x="335136" y="17585"/>
                    <a:pt x="346338" y="23176"/>
                    <a:pt x="355835" y="31197"/>
                  </a:cubicBezTo>
                  <a:cubicBezTo>
                    <a:pt x="361192" y="35816"/>
                    <a:pt x="358757" y="46511"/>
                    <a:pt x="351451" y="47727"/>
                  </a:cubicBezTo>
                  <a:cubicBezTo>
                    <a:pt x="338302" y="49914"/>
                    <a:pt x="321499" y="51130"/>
                    <a:pt x="306888" y="47970"/>
                  </a:cubicBezTo>
                  <a:cubicBezTo>
                    <a:pt x="307375" y="67173"/>
                    <a:pt x="306158" y="86863"/>
                    <a:pt x="302018" y="104851"/>
                  </a:cubicBezTo>
                  <a:cubicBezTo>
                    <a:pt x="331727" y="105337"/>
                    <a:pt x="365819" y="122109"/>
                    <a:pt x="388222" y="131832"/>
                  </a:cubicBezTo>
                  <a:cubicBezTo>
                    <a:pt x="429620" y="149577"/>
                    <a:pt x="547238" y="184095"/>
                    <a:pt x="491960" y="235385"/>
                  </a:cubicBezTo>
                  <a:cubicBezTo>
                    <a:pt x="524348" y="245108"/>
                    <a:pt x="554300" y="233926"/>
                    <a:pt x="583035" y="217640"/>
                  </a:cubicBezTo>
                  <a:cubicBezTo>
                    <a:pt x="588879" y="214480"/>
                    <a:pt x="595454" y="218855"/>
                    <a:pt x="596185" y="224203"/>
                  </a:cubicBezTo>
                  <a:cubicBezTo>
                    <a:pt x="597402" y="225662"/>
                    <a:pt x="598376" y="227363"/>
                    <a:pt x="598376" y="229551"/>
                  </a:cubicBezTo>
                  <a:cubicBezTo>
                    <a:pt x="600811" y="287404"/>
                    <a:pt x="600081" y="345987"/>
                    <a:pt x="599107" y="403840"/>
                  </a:cubicBezTo>
                  <a:cubicBezTo>
                    <a:pt x="598620" y="440302"/>
                    <a:pt x="607386" y="482841"/>
                    <a:pt x="591558" y="516629"/>
                  </a:cubicBezTo>
                  <a:cubicBezTo>
                    <a:pt x="590584" y="518817"/>
                    <a:pt x="587905" y="519789"/>
                    <a:pt x="585470" y="519546"/>
                  </a:cubicBezTo>
                  <a:cubicBezTo>
                    <a:pt x="583765" y="521734"/>
                    <a:pt x="581087" y="522949"/>
                    <a:pt x="577677" y="522220"/>
                  </a:cubicBezTo>
                  <a:cubicBezTo>
                    <a:pt x="532871" y="510795"/>
                    <a:pt x="499996" y="485515"/>
                    <a:pt x="449101" y="489890"/>
                  </a:cubicBezTo>
                  <a:cubicBezTo>
                    <a:pt x="407460" y="493293"/>
                    <a:pt x="365819" y="499856"/>
                    <a:pt x="323934" y="501558"/>
                  </a:cubicBezTo>
                  <a:cubicBezTo>
                    <a:pt x="248445" y="504718"/>
                    <a:pt x="163458" y="506177"/>
                    <a:pt x="89429" y="487459"/>
                  </a:cubicBezTo>
                  <a:cubicBezTo>
                    <a:pt x="88455" y="489647"/>
                    <a:pt x="86751" y="491592"/>
                    <a:pt x="84072" y="492564"/>
                  </a:cubicBezTo>
                  <a:cubicBezTo>
                    <a:pt x="58990" y="501072"/>
                    <a:pt x="39265" y="515171"/>
                    <a:pt x="12966" y="518817"/>
                  </a:cubicBezTo>
                  <a:cubicBezTo>
                    <a:pt x="8582" y="519303"/>
                    <a:pt x="5173" y="517115"/>
                    <a:pt x="4686" y="512497"/>
                  </a:cubicBezTo>
                  <a:cubicBezTo>
                    <a:pt x="-915" y="445406"/>
                    <a:pt x="12235" y="377830"/>
                    <a:pt x="7121" y="310497"/>
                  </a:cubicBezTo>
                  <a:cubicBezTo>
                    <a:pt x="5173" y="283758"/>
                    <a:pt x="-7733" y="235628"/>
                    <a:pt x="6878" y="210834"/>
                  </a:cubicBezTo>
                  <a:cubicBezTo>
                    <a:pt x="9556" y="206458"/>
                    <a:pt x="15157" y="208403"/>
                    <a:pt x="15888" y="212535"/>
                  </a:cubicBezTo>
                  <a:cubicBezTo>
                    <a:pt x="32203" y="223960"/>
                    <a:pt x="46571" y="243406"/>
                    <a:pt x="66782" y="247296"/>
                  </a:cubicBezTo>
                  <a:cubicBezTo>
                    <a:pt x="84559" y="250699"/>
                    <a:pt x="99170" y="246323"/>
                    <a:pt x="115485" y="242434"/>
                  </a:cubicBezTo>
                  <a:cubicBezTo>
                    <a:pt x="103797" y="232711"/>
                    <a:pt x="94300" y="224446"/>
                    <a:pt x="85046" y="211806"/>
                  </a:cubicBezTo>
                  <a:cubicBezTo>
                    <a:pt x="82367" y="208160"/>
                    <a:pt x="84315" y="202326"/>
                    <a:pt x="88212" y="200138"/>
                  </a:cubicBezTo>
                  <a:cubicBezTo>
                    <a:pt x="148116" y="166836"/>
                    <a:pt x="213622" y="144473"/>
                    <a:pt x="274014" y="111171"/>
                  </a:cubicBezTo>
                  <a:cubicBezTo>
                    <a:pt x="279858" y="108011"/>
                    <a:pt x="285946" y="106309"/>
                    <a:pt x="292521" y="105580"/>
                  </a:cubicBezTo>
                  <a:cubicBezTo>
                    <a:pt x="292521" y="83946"/>
                    <a:pt x="290816" y="62068"/>
                    <a:pt x="290329" y="40434"/>
                  </a:cubicBezTo>
                  <a:cubicBezTo>
                    <a:pt x="287894" y="37031"/>
                    <a:pt x="288138" y="32656"/>
                    <a:pt x="290086" y="29009"/>
                  </a:cubicBezTo>
                  <a:cubicBezTo>
                    <a:pt x="289842" y="21474"/>
                    <a:pt x="290086" y="13695"/>
                    <a:pt x="290573" y="6160"/>
                  </a:cubicBezTo>
                  <a:cubicBezTo>
                    <a:pt x="290695" y="2878"/>
                    <a:pt x="293495" y="630"/>
                    <a:pt x="296417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2999656" y="4221088"/>
            <a:ext cx="0" cy="970279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946066" y="3624188"/>
            <a:ext cx="0" cy="970279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ṧľïďé"/>
          <p:cNvSpPr/>
          <p:nvPr/>
        </p:nvSpPr>
        <p:spPr>
          <a:xfrm>
            <a:off x="2405593" y="5445224"/>
            <a:ext cx="1188126" cy="51107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添加文本</a:t>
            </a:r>
          </a:p>
        </p:txBody>
      </p:sp>
      <p:sp>
        <p:nvSpPr>
          <p:cNvPr id="16" name="işḻíḓé"/>
          <p:cNvSpPr/>
          <p:nvPr/>
        </p:nvSpPr>
        <p:spPr>
          <a:xfrm>
            <a:off x="8352003" y="4706227"/>
            <a:ext cx="1188126" cy="511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添加文本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36222" y="4109327"/>
            <a:ext cx="2348740" cy="1019343"/>
            <a:chOff x="7583019" y="2564824"/>
            <a:chExt cx="1711327" cy="1019343"/>
          </a:xfrm>
        </p:grpSpPr>
        <p:sp>
          <p:nvSpPr>
            <p:cNvPr id="34" name="文本框 33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06176" y="4323484"/>
            <a:ext cx="2348740" cy="1019343"/>
            <a:chOff x="7583019" y="2564824"/>
            <a:chExt cx="1711327" cy="1019343"/>
          </a:xfrm>
        </p:grpSpPr>
        <p:sp>
          <p:nvSpPr>
            <p:cNvPr id="37" name="文本框 36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69181" y="3503100"/>
            <a:ext cx="2348740" cy="1019343"/>
            <a:chOff x="7583019" y="2564824"/>
            <a:chExt cx="1711327" cy="1019343"/>
          </a:xfrm>
        </p:grpSpPr>
        <p:sp>
          <p:nvSpPr>
            <p:cNvPr id="40" name="文本框 39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998855" y="3060365"/>
            <a:ext cx="2348740" cy="1019343"/>
            <a:chOff x="7583019" y="2564824"/>
            <a:chExt cx="1711327" cy="1019343"/>
          </a:xfrm>
        </p:grpSpPr>
        <p:sp>
          <p:nvSpPr>
            <p:cNvPr id="43" name="文本框 42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0E5ADA9C-157E-A241-F9B8-6820C01AC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iSḻí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ṧḷiḍe"/>
          <p:cNvGrpSpPr/>
          <p:nvPr/>
        </p:nvGrpSpPr>
        <p:grpSpPr>
          <a:xfrm>
            <a:off x="643467" y="1844415"/>
            <a:ext cx="10905066" cy="3169169"/>
            <a:chOff x="1947141" y="2546350"/>
            <a:chExt cx="8936758" cy="2597150"/>
          </a:xfrm>
        </p:grpSpPr>
        <p:sp>
          <p:nvSpPr>
            <p:cNvPr id="5" name="îṣḻíḓè">
              <a:extLst>
                <a:ext uri="{FF2B5EF4-FFF2-40B4-BE49-F238E27FC236}">
                  <a16:creationId xmlns:a16="http://schemas.microsoft.com/office/drawing/2014/main" id="{B56B3E84-9A7D-423C-B163-5C38B6889780}"/>
                </a:ext>
              </a:extLst>
            </p:cNvPr>
            <p:cNvSpPr/>
            <p:nvPr/>
          </p:nvSpPr>
          <p:spPr>
            <a:xfrm>
              <a:off x="1947141" y="2546350"/>
              <a:ext cx="2506518" cy="25971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îşļiḍe">
              <a:extLst>
                <a:ext uri="{FF2B5EF4-FFF2-40B4-BE49-F238E27FC236}">
                  <a16:creationId xmlns:a16="http://schemas.microsoft.com/office/drawing/2014/main" id="{76318F90-C84D-4362-B268-628DC2B1E408}"/>
                </a:ext>
              </a:extLst>
            </p:cNvPr>
            <p:cNvSpPr/>
            <p:nvPr/>
          </p:nvSpPr>
          <p:spPr>
            <a:xfrm>
              <a:off x="4724110" y="2546350"/>
              <a:ext cx="6159789" cy="2597150"/>
            </a:xfrm>
            <a:prstGeom prst="roundRect">
              <a:avLst>
                <a:gd name="adj" fmla="val 0"/>
              </a:avLst>
            </a:prstGeom>
            <a:solidFill>
              <a:srgbClr val="0098C8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cxnSp>
          <p:nvCxnSpPr>
            <p:cNvPr id="10" name="îšľïdé">
              <a:extLst>
                <a:ext uri="{FF2B5EF4-FFF2-40B4-BE49-F238E27FC236}">
                  <a16:creationId xmlns:a16="http://schemas.microsoft.com/office/drawing/2014/main" id="{6E5A2CE6-9C15-4142-9BCA-8C8D0C667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7141" y="2552382"/>
              <a:ext cx="2506518" cy="0"/>
            </a:xfrm>
            <a:prstGeom prst="line">
              <a:avLst/>
            </a:prstGeom>
            <a:ln w="38100">
              <a:solidFill>
                <a:srgbClr val="00A3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îŝlíḍè">
              <a:extLst>
                <a:ext uri="{FF2B5EF4-FFF2-40B4-BE49-F238E27FC236}">
                  <a16:creationId xmlns:a16="http://schemas.microsoft.com/office/drawing/2014/main" id="{A1A9EC93-4FD4-4122-ABC5-22BB6AFDFA98}"/>
                </a:ext>
              </a:extLst>
            </p:cNvPr>
            <p:cNvSpPr txBox="1"/>
            <p:nvPr/>
          </p:nvSpPr>
          <p:spPr>
            <a:xfrm>
              <a:off x="5133132" y="2859566"/>
              <a:ext cx="4956316" cy="182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ïṧḷíďe">
              <a:extLst>
                <a:ext uri="{FF2B5EF4-FFF2-40B4-BE49-F238E27FC236}">
                  <a16:creationId xmlns:a16="http://schemas.microsoft.com/office/drawing/2014/main" id="{5E0A1A1A-DDD5-4F10-8DE1-BB889CC9A57B}"/>
                </a:ext>
              </a:extLst>
            </p:cNvPr>
            <p:cNvSpPr txBox="1"/>
            <p:nvPr/>
          </p:nvSpPr>
          <p:spPr>
            <a:xfrm>
              <a:off x="2693100" y="3123508"/>
              <a:ext cx="923772" cy="908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57784">
                <a:spcAft>
                  <a:spcPts val="600"/>
                </a:spcAft>
              </a:pPr>
              <a:r>
                <a:rPr lang="en-US" altLang="zh-CN" sz="6600" b="1" kern="1200" dirty="0">
                  <a:solidFill>
                    <a:srgbClr val="0098C8"/>
                  </a:solidFill>
                  <a:latin typeface="+mn-lt"/>
                  <a:ea typeface="+mn-ea"/>
                  <a:cs typeface="+mn-cs"/>
                </a:rPr>
                <a:t>02</a:t>
              </a:r>
              <a:endParaRPr lang="zh-CN" altLang="en-US" sz="6000" b="1" dirty="0">
                <a:solidFill>
                  <a:srgbClr val="0098C8"/>
                </a:solidFill>
              </a:endParaRPr>
            </a:p>
          </p:txBody>
        </p:sp>
        <p:sp>
          <p:nvSpPr>
            <p:cNvPr id="14" name="ï$ḷíḋé">
              <a:extLst>
                <a:ext uri="{FF2B5EF4-FFF2-40B4-BE49-F238E27FC236}">
                  <a16:creationId xmlns:a16="http://schemas.microsoft.com/office/drawing/2014/main" id="{C4D9610E-2663-4B09-B193-49621313A18D}"/>
                </a:ext>
              </a:extLst>
            </p:cNvPr>
            <p:cNvSpPr txBox="1"/>
            <p:nvPr/>
          </p:nvSpPr>
          <p:spPr>
            <a:xfrm>
              <a:off x="2068990" y="4074721"/>
              <a:ext cx="2171989" cy="352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115568">
                <a:lnSpc>
                  <a:spcPct val="120000"/>
                </a:lnSpc>
                <a:spcAft>
                  <a:spcPts val="600"/>
                </a:spcAft>
              </a:pPr>
              <a:r>
                <a:rPr lang="zh-CN" altLang="en-US" sz="20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请输入节标题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255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3"/>
          <p:cNvCxnSpPr/>
          <p:nvPr/>
        </p:nvCxnSpPr>
        <p:spPr>
          <a:xfrm>
            <a:off x="918086" y="3456114"/>
            <a:ext cx="10223240" cy="0"/>
          </a:xfrm>
          <a:prstGeom prst="line">
            <a:avLst/>
          </a:prstGeom>
          <a:noFill/>
          <a:ln w="3810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</p:spPr>
      </p:cxnSp>
      <p:sp>
        <p:nvSpPr>
          <p:cNvPr id="4" name="Oval 4"/>
          <p:cNvSpPr/>
          <p:nvPr/>
        </p:nvSpPr>
        <p:spPr>
          <a:xfrm>
            <a:off x="760259" y="3339404"/>
            <a:ext cx="233419" cy="23341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Oval 5"/>
          <p:cNvSpPr/>
          <p:nvPr/>
        </p:nvSpPr>
        <p:spPr>
          <a:xfrm>
            <a:off x="11119612" y="3339404"/>
            <a:ext cx="233419" cy="23341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Oval 6"/>
          <p:cNvSpPr/>
          <p:nvPr/>
        </p:nvSpPr>
        <p:spPr>
          <a:xfrm>
            <a:off x="5944730" y="3352835"/>
            <a:ext cx="233419" cy="23341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Oval 7"/>
          <p:cNvSpPr/>
          <p:nvPr/>
        </p:nvSpPr>
        <p:spPr>
          <a:xfrm>
            <a:off x="2488416" y="3339404"/>
            <a:ext cx="233419" cy="233419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Oval 8"/>
          <p:cNvSpPr/>
          <p:nvPr/>
        </p:nvSpPr>
        <p:spPr>
          <a:xfrm>
            <a:off x="7669690" y="3352836"/>
            <a:ext cx="233419" cy="23341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Oval 9"/>
          <p:cNvSpPr/>
          <p:nvPr/>
        </p:nvSpPr>
        <p:spPr>
          <a:xfrm>
            <a:off x="4216573" y="3352835"/>
            <a:ext cx="233419" cy="233419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Oval 10"/>
          <p:cNvSpPr/>
          <p:nvPr/>
        </p:nvSpPr>
        <p:spPr>
          <a:xfrm>
            <a:off x="9394652" y="3352835"/>
            <a:ext cx="233419" cy="233419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760259" y="2798022"/>
            <a:ext cx="3689732" cy="2417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Rectangle 12"/>
          <p:cNvSpPr/>
          <p:nvPr/>
        </p:nvSpPr>
        <p:spPr>
          <a:xfrm>
            <a:off x="2605126" y="2260804"/>
            <a:ext cx="3573025" cy="2407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5944730" y="1731899"/>
            <a:ext cx="3683341" cy="2407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Rectangle 14"/>
          <p:cNvSpPr/>
          <p:nvPr/>
        </p:nvSpPr>
        <p:spPr>
          <a:xfrm>
            <a:off x="7780007" y="1218666"/>
            <a:ext cx="3573025" cy="2407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6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TextBox 139"/>
          <p:cNvSpPr txBox="1"/>
          <p:nvPr/>
        </p:nvSpPr>
        <p:spPr>
          <a:xfrm>
            <a:off x="10993537" y="3584773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2015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140"/>
          <p:cNvSpPr txBox="1"/>
          <p:nvPr/>
        </p:nvSpPr>
        <p:spPr>
          <a:xfrm>
            <a:off x="9306400" y="3589591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2014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TextBox 141"/>
          <p:cNvSpPr txBox="1"/>
          <p:nvPr/>
        </p:nvSpPr>
        <p:spPr>
          <a:xfrm>
            <a:off x="7602055" y="3589591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2013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extBox 142"/>
          <p:cNvSpPr txBox="1"/>
          <p:nvPr/>
        </p:nvSpPr>
        <p:spPr>
          <a:xfrm>
            <a:off x="5876497" y="3585621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2012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TextBox 143"/>
          <p:cNvSpPr txBox="1"/>
          <p:nvPr/>
        </p:nvSpPr>
        <p:spPr>
          <a:xfrm>
            <a:off x="4135854" y="3579806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2011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TextBox 144"/>
          <p:cNvSpPr txBox="1"/>
          <p:nvPr/>
        </p:nvSpPr>
        <p:spPr>
          <a:xfrm>
            <a:off x="2387609" y="3587267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2010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145"/>
          <p:cNvSpPr txBox="1"/>
          <p:nvPr/>
        </p:nvSpPr>
        <p:spPr>
          <a:xfrm>
            <a:off x="652445" y="3584773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2009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50053" y="4078839"/>
            <a:ext cx="10891894" cy="1462510"/>
            <a:chOff x="537518" y="4429524"/>
            <a:chExt cx="11270601" cy="1513359"/>
          </a:xfrm>
        </p:grpSpPr>
        <p:sp>
          <p:nvSpPr>
            <p:cNvPr id="23" name="Oval 16"/>
            <p:cNvSpPr/>
            <p:nvPr/>
          </p:nvSpPr>
          <p:spPr>
            <a:xfrm>
              <a:off x="3167777" y="4429524"/>
              <a:ext cx="689128" cy="68912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Oval 17"/>
            <p:cNvSpPr/>
            <p:nvPr/>
          </p:nvSpPr>
          <p:spPr>
            <a:xfrm>
              <a:off x="5967002" y="4429524"/>
              <a:ext cx="689128" cy="68912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Oval 18"/>
            <p:cNvSpPr/>
            <p:nvPr/>
          </p:nvSpPr>
          <p:spPr>
            <a:xfrm>
              <a:off x="8924396" y="4429524"/>
              <a:ext cx="689128" cy="68912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6" name="图形 25" descr="耳机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00754" y="4562039"/>
              <a:ext cx="421624" cy="421624"/>
            </a:xfrm>
            <a:prstGeom prst="rect">
              <a:avLst/>
            </a:prstGeom>
          </p:spPr>
        </p:pic>
        <p:pic>
          <p:nvPicPr>
            <p:cNvPr id="27" name="图形 26" descr="唱片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01529" y="4562039"/>
              <a:ext cx="421624" cy="421624"/>
            </a:xfrm>
            <a:prstGeom prst="rect">
              <a:avLst/>
            </a:prstGeom>
          </p:spPr>
        </p:pic>
        <p:pic>
          <p:nvPicPr>
            <p:cNvPr id="28" name="图形 27" descr="无线路由器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058148" y="4562039"/>
              <a:ext cx="421624" cy="421624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537518" y="4429524"/>
              <a:ext cx="2745657" cy="1513359"/>
              <a:chOff x="537518" y="4429524"/>
              <a:chExt cx="2745657" cy="1513359"/>
            </a:xfrm>
          </p:grpSpPr>
          <p:sp>
            <p:nvSpPr>
              <p:cNvPr id="39" name="Oval 15"/>
              <p:cNvSpPr/>
              <p:nvPr/>
            </p:nvSpPr>
            <p:spPr>
              <a:xfrm>
                <a:off x="537518" y="4429524"/>
                <a:ext cx="689128" cy="68912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40" name="图形 39" descr="Web 摄像头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71270" y="4562039"/>
                <a:ext cx="421624" cy="421624"/>
              </a:xfrm>
              <a:prstGeom prst="rect">
                <a:avLst/>
              </a:prstGeom>
            </p:spPr>
          </p:pic>
          <p:grpSp>
            <p:nvGrpSpPr>
              <p:cNvPr id="41" name="组合 40"/>
              <p:cNvGrpSpPr/>
              <p:nvPr/>
            </p:nvGrpSpPr>
            <p:grpSpPr>
              <a:xfrm>
                <a:off x="1113464" y="4732759"/>
                <a:ext cx="2169711" cy="1210124"/>
                <a:chOff x="1401695" y="4732759"/>
                <a:chExt cx="2169711" cy="1210124"/>
              </a:xfrm>
            </p:grpSpPr>
            <p:sp>
              <p:nvSpPr>
                <p:cNvPr id="42" name="文本框 41"/>
                <p:cNvSpPr txBox="1"/>
                <p:nvPr/>
              </p:nvSpPr>
              <p:spPr>
                <a:xfrm>
                  <a:off x="1401696" y="5120946"/>
                  <a:ext cx="2169710" cy="8219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+mn-ea"/>
                      <a:sym typeface="+mn-lt"/>
                    </a:rPr>
                    <a:t>此处为预设文本，请将内容复制粘贴到这里，字体、字号、颜色皆可根据自己的喜好进行更改、</a:t>
                  </a:r>
                </a:p>
              </p:txBody>
            </p:sp>
            <p:sp>
              <p:nvSpPr>
                <p:cNvPr id="43" name="矩形 42"/>
                <p:cNvSpPr/>
                <p:nvPr/>
              </p:nvSpPr>
              <p:spPr>
                <a:xfrm>
                  <a:off x="1401695" y="4732759"/>
                  <a:ext cx="2040273" cy="4671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3852554" y="4732759"/>
              <a:ext cx="2169712" cy="1210124"/>
              <a:chOff x="1401695" y="4732759"/>
              <a:chExt cx="2169712" cy="1210124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401697" y="5120946"/>
                <a:ext cx="2169710" cy="821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此处为预设文本，请将内容复制粘贴到这里，字体、字号、颜色皆可根据自己的喜好进行更改、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401695" y="4732759"/>
                <a:ext cx="2040273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6672386" y="4732759"/>
              <a:ext cx="2169713" cy="1210124"/>
              <a:chOff x="1401695" y="4732759"/>
              <a:chExt cx="2169713" cy="1210124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401698" y="5120946"/>
                <a:ext cx="2169710" cy="821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此处为预设文本，请将内容复制粘贴到这里，字体、字号、颜色皆可根据自己的喜好进行更改、</a:t>
                </a: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401695" y="4732759"/>
                <a:ext cx="2040273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9634094" y="4732759"/>
              <a:ext cx="2174025" cy="1210124"/>
              <a:chOff x="1401695" y="4732759"/>
              <a:chExt cx="2174025" cy="1210124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401696" y="5120946"/>
                <a:ext cx="2174024" cy="821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此处为预设文本，请将内容复制粘贴到这里，字体、字号、颜色皆可根据自己的喜好进行更改、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401695" y="4732759"/>
                <a:ext cx="2040273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8DF6273D-2914-5409-DE6D-B24F6F8F1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íṥ1íḓé"/>
          <p:cNvSpPr txBox="1"/>
          <p:nvPr/>
        </p:nvSpPr>
        <p:spPr>
          <a:xfrm>
            <a:off x="1146251" y="1457149"/>
            <a:ext cx="153928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7" name="îṡlîḓe"/>
          <p:cNvSpPr txBox="1"/>
          <p:nvPr/>
        </p:nvSpPr>
        <p:spPr>
          <a:xfrm>
            <a:off x="5444112" y="1421072"/>
            <a:ext cx="153928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3" name="i$ľiḑé"/>
          <p:cNvSpPr txBox="1"/>
          <p:nvPr/>
        </p:nvSpPr>
        <p:spPr>
          <a:xfrm>
            <a:off x="9625765" y="1407504"/>
            <a:ext cx="153928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9" name="îşḻïḍê"/>
          <p:cNvSpPr txBox="1"/>
          <p:nvPr/>
        </p:nvSpPr>
        <p:spPr>
          <a:xfrm>
            <a:off x="3355234" y="3136898"/>
            <a:ext cx="153928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5" name="ïṩḷîḋé"/>
          <p:cNvSpPr txBox="1"/>
          <p:nvPr/>
        </p:nvSpPr>
        <p:spPr>
          <a:xfrm>
            <a:off x="7548435" y="3136898"/>
            <a:ext cx="1539286" cy="158417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cs typeface="+mn-ea"/>
                <a:sym typeface="+mn-lt"/>
              </a:rPr>
              <a:t>04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3087923" y="1446132"/>
            <a:ext cx="0" cy="441484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180808" y="1446132"/>
            <a:ext cx="0" cy="441484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273693" y="1446132"/>
            <a:ext cx="0" cy="441484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366579" y="1446132"/>
            <a:ext cx="0" cy="441484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914067" y="2846978"/>
            <a:ext cx="2148367" cy="1019343"/>
            <a:chOff x="7583019" y="2564824"/>
            <a:chExt cx="1711327" cy="1019343"/>
          </a:xfrm>
        </p:grpSpPr>
        <p:sp>
          <p:nvSpPr>
            <p:cNvPr id="36" name="文本框 35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50098" y="2846978"/>
            <a:ext cx="2148367" cy="1019343"/>
            <a:chOff x="7583019" y="2564824"/>
            <a:chExt cx="1711327" cy="1019343"/>
          </a:xfrm>
        </p:grpSpPr>
        <p:sp>
          <p:nvSpPr>
            <p:cNvPr id="39" name="文本框 38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333528" y="2846978"/>
            <a:ext cx="2148367" cy="1019343"/>
            <a:chOff x="7583019" y="2564824"/>
            <a:chExt cx="1711327" cy="1019343"/>
          </a:xfrm>
        </p:grpSpPr>
        <p:sp>
          <p:nvSpPr>
            <p:cNvPr id="42" name="文本框 41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298465" y="4477081"/>
            <a:ext cx="2148367" cy="1019343"/>
            <a:chOff x="7583019" y="2564824"/>
            <a:chExt cx="1711327" cy="1019343"/>
          </a:xfrm>
        </p:grpSpPr>
        <p:sp>
          <p:nvSpPr>
            <p:cNvPr id="45" name="文本框 44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058124" y="4477081"/>
            <a:ext cx="2148367" cy="1019343"/>
            <a:chOff x="7583019" y="2564824"/>
            <a:chExt cx="1711327" cy="1019343"/>
          </a:xfrm>
        </p:grpSpPr>
        <p:sp>
          <p:nvSpPr>
            <p:cNvPr id="48" name="文本框 47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990921" y="4099604"/>
            <a:ext cx="2012238" cy="1213782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r="-7206" b="-720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222020" y="3866321"/>
            <a:ext cx="2012238" cy="1213782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6056" r="-5672" b="-117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407433" y="4099604"/>
            <a:ext cx="2012238" cy="1213782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t="2" r="-5392" b="-539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129615" y="1823825"/>
            <a:ext cx="2012238" cy="1213782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r="-8180" b="-81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315571" y="1823825"/>
            <a:ext cx="2012238" cy="1213782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223" t="595" r="-4957" b="-87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DDDC447-4686-5003-DD5B-77EBE0EE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 noEditPoints="1"/>
          </p:cNvSpPr>
          <p:nvPr/>
        </p:nvSpPr>
        <p:spPr bwMode="auto">
          <a:xfrm>
            <a:off x="1295834" y="1753432"/>
            <a:ext cx="1727922" cy="1733554"/>
          </a:xfrm>
          <a:custGeom>
            <a:avLst/>
            <a:gdLst>
              <a:gd name="T0" fmla="*/ 799 w 1598"/>
              <a:gd name="T1" fmla="*/ 0 h 1599"/>
              <a:gd name="T2" fmla="*/ 0 w 1598"/>
              <a:gd name="T3" fmla="*/ 800 h 1599"/>
              <a:gd name="T4" fmla="*/ 799 w 1598"/>
              <a:gd name="T5" fmla="*/ 1599 h 1599"/>
              <a:gd name="T6" fmla="*/ 1598 w 1598"/>
              <a:gd name="T7" fmla="*/ 800 h 1599"/>
              <a:gd name="T8" fmla="*/ 799 w 1598"/>
              <a:gd name="T9" fmla="*/ 0 h 1599"/>
              <a:gd name="T10" fmla="*/ 799 w 1598"/>
              <a:gd name="T11" fmla="*/ 1405 h 1599"/>
              <a:gd name="T12" fmla="*/ 194 w 1598"/>
              <a:gd name="T13" fmla="*/ 800 h 1599"/>
              <a:gd name="T14" fmla="*/ 799 w 1598"/>
              <a:gd name="T15" fmla="*/ 194 h 1599"/>
              <a:gd name="T16" fmla="*/ 1405 w 1598"/>
              <a:gd name="T17" fmla="*/ 800 h 1599"/>
              <a:gd name="T18" fmla="*/ 799 w 1598"/>
              <a:gd name="T19" fmla="*/ 1405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98" h="1599">
                <a:moveTo>
                  <a:pt x="799" y="0"/>
                </a:moveTo>
                <a:cubicBezTo>
                  <a:pt x="358" y="0"/>
                  <a:pt x="0" y="358"/>
                  <a:pt x="0" y="800"/>
                </a:cubicBezTo>
                <a:cubicBezTo>
                  <a:pt x="0" y="1241"/>
                  <a:pt x="358" y="1599"/>
                  <a:pt x="799" y="1599"/>
                </a:cubicBezTo>
                <a:cubicBezTo>
                  <a:pt x="1241" y="1599"/>
                  <a:pt x="1598" y="1241"/>
                  <a:pt x="1598" y="800"/>
                </a:cubicBezTo>
                <a:cubicBezTo>
                  <a:pt x="1598" y="358"/>
                  <a:pt x="1241" y="0"/>
                  <a:pt x="799" y="0"/>
                </a:cubicBezTo>
                <a:close/>
                <a:moveTo>
                  <a:pt x="799" y="1405"/>
                </a:moveTo>
                <a:cubicBezTo>
                  <a:pt x="465" y="1405"/>
                  <a:pt x="194" y="1134"/>
                  <a:pt x="194" y="800"/>
                </a:cubicBezTo>
                <a:cubicBezTo>
                  <a:pt x="194" y="465"/>
                  <a:pt x="465" y="194"/>
                  <a:pt x="799" y="194"/>
                </a:cubicBezTo>
                <a:cubicBezTo>
                  <a:pt x="1134" y="194"/>
                  <a:pt x="1405" y="465"/>
                  <a:pt x="1405" y="800"/>
                </a:cubicBezTo>
                <a:cubicBezTo>
                  <a:pt x="1405" y="1134"/>
                  <a:pt x="1134" y="1405"/>
                  <a:pt x="799" y="14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Freeform 8"/>
          <p:cNvSpPr>
            <a:spLocks noEditPoints="1"/>
          </p:cNvSpPr>
          <p:nvPr/>
        </p:nvSpPr>
        <p:spPr bwMode="auto">
          <a:xfrm>
            <a:off x="3913711" y="1753433"/>
            <a:ext cx="1729328" cy="1733552"/>
          </a:xfrm>
          <a:custGeom>
            <a:avLst/>
            <a:gdLst>
              <a:gd name="T0" fmla="*/ 799 w 1599"/>
              <a:gd name="T1" fmla="*/ 0 h 1599"/>
              <a:gd name="T2" fmla="*/ 0 w 1599"/>
              <a:gd name="T3" fmla="*/ 800 h 1599"/>
              <a:gd name="T4" fmla="*/ 799 w 1599"/>
              <a:gd name="T5" fmla="*/ 1599 h 1599"/>
              <a:gd name="T6" fmla="*/ 1599 w 1599"/>
              <a:gd name="T7" fmla="*/ 800 h 1599"/>
              <a:gd name="T8" fmla="*/ 799 w 1599"/>
              <a:gd name="T9" fmla="*/ 0 h 1599"/>
              <a:gd name="T10" fmla="*/ 799 w 1599"/>
              <a:gd name="T11" fmla="*/ 1405 h 1599"/>
              <a:gd name="T12" fmla="*/ 194 w 1599"/>
              <a:gd name="T13" fmla="*/ 800 h 1599"/>
              <a:gd name="T14" fmla="*/ 799 w 1599"/>
              <a:gd name="T15" fmla="*/ 194 h 1599"/>
              <a:gd name="T16" fmla="*/ 1405 w 1599"/>
              <a:gd name="T17" fmla="*/ 800 h 1599"/>
              <a:gd name="T18" fmla="*/ 799 w 1599"/>
              <a:gd name="T19" fmla="*/ 1405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99" h="1599">
                <a:moveTo>
                  <a:pt x="799" y="0"/>
                </a:moveTo>
                <a:cubicBezTo>
                  <a:pt x="358" y="0"/>
                  <a:pt x="0" y="358"/>
                  <a:pt x="0" y="800"/>
                </a:cubicBezTo>
                <a:cubicBezTo>
                  <a:pt x="0" y="1241"/>
                  <a:pt x="358" y="1599"/>
                  <a:pt x="799" y="1599"/>
                </a:cubicBezTo>
                <a:cubicBezTo>
                  <a:pt x="1241" y="1599"/>
                  <a:pt x="1599" y="1241"/>
                  <a:pt x="1599" y="800"/>
                </a:cubicBezTo>
                <a:cubicBezTo>
                  <a:pt x="1599" y="358"/>
                  <a:pt x="1241" y="0"/>
                  <a:pt x="799" y="0"/>
                </a:cubicBezTo>
                <a:close/>
                <a:moveTo>
                  <a:pt x="799" y="1405"/>
                </a:moveTo>
                <a:cubicBezTo>
                  <a:pt x="465" y="1405"/>
                  <a:pt x="194" y="1134"/>
                  <a:pt x="194" y="800"/>
                </a:cubicBezTo>
                <a:cubicBezTo>
                  <a:pt x="194" y="465"/>
                  <a:pt x="465" y="194"/>
                  <a:pt x="799" y="194"/>
                </a:cubicBezTo>
                <a:cubicBezTo>
                  <a:pt x="1134" y="194"/>
                  <a:pt x="1405" y="465"/>
                  <a:pt x="1405" y="800"/>
                </a:cubicBezTo>
                <a:cubicBezTo>
                  <a:pt x="1405" y="1134"/>
                  <a:pt x="1134" y="1405"/>
                  <a:pt x="799" y="1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6534584" y="1753432"/>
            <a:ext cx="1727922" cy="1733554"/>
          </a:xfrm>
          <a:custGeom>
            <a:avLst/>
            <a:gdLst>
              <a:gd name="T0" fmla="*/ 799 w 1598"/>
              <a:gd name="T1" fmla="*/ 0 h 1599"/>
              <a:gd name="T2" fmla="*/ 0 w 1598"/>
              <a:gd name="T3" fmla="*/ 800 h 1599"/>
              <a:gd name="T4" fmla="*/ 799 w 1598"/>
              <a:gd name="T5" fmla="*/ 1599 h 1599"/>
              <a:gd name="T6" fmla="*/ 1598 w 1598"/>
              <a:gd name="T7" fmla="*/ 800 h 1599"/>
              <a:gd name="T8" fmla="*/ 799 w 1598"/>
              <a:gd name="T9" fmla="*/ 0 h 1599"/>
              <a:gd name="T10" fmla="*/ 799 w 1598"/>
              <a:gd name="T11" fmla="*/ 1405 h 1599"/>
              <a:gd name="T12" fmla="*/ 193 w 1598"/>
              <a:gd name="T13" fmla="*/ 800 h 1599"/>
              <a:gd name="T14" fmla="*/ 799 w 1598"/>
              <a:gd name="T15" fmla="*/ 194 h 1599"/>
              <a:gd name="T16" fmla="*/ 1404 w 1598"/>
              <a:gd name="T17" fmla="*/ 800 h 1599"/>
              <a:gd name="T18" fmla="*/ 799 w 1598"/>
              <a:gd name="T19" fmla="*/ 1405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98" h="1599">
                <a:moveTo>
                  <a:pt x="799" y="0"/>
                </a:moveTo>
                <a:cubicBezTo>
                  <a:pt x="357" y="0"/>
                  <a:pt x="0" y="358"/>
                  <a:pt x="0" y="800"/>
                </a:cubicBezTo>
                <a:cubicBezTo>
                  <a:pt x="0" y="1241"/>
                  <a:pt x="357" y="1599"/>
                  <a:pt x="799" y="1599"/>
                </a:cubicBezTo>
                <a:cubicBezTo>
                  <a:pt x="1240" y="1599"/>
                  <a:pt x="1598" y="1241"/>
                  <a:pt x="1598" y="800"/>
                </a:cubicBezTo>
                <a:cubicBezTo>
                  <a:pt x="1598" y="358"/>
                  <a:pt x="1240" y="0"/>
                  <a:pt x="799" y="0"/>
                </a:cubicBezTo>
                <a:close/>
                <a:moveTo>
                  <a:pt x="799" y="1405"/>
                </a:moveTo>
                <a:cubicBezTo>
                  <a:pt x="464" y="1405"/>
                  <a:pt x="193" y="1134"/>
                  <a:pt x="193" y="800"/>
                </a:cubicBezTo>
                <a:cubicBezTo>
                  <a:pt x="193" y="465"/>
                  <a:pt x="464" y="194"/>
                  <a:pt x="799" y="194"/>
                </a:cubicBezTo>
                <a:cubicBezTo>
                  <a:pt x="1133" y="194"/>
                  <a:pt x="1404" y="465"/>
                  <a:pt x="1404" y="800"/>
                </a:cubicBezTo>
                <a:cubicBezTo>
                  <a:pt x="1404" y="1134"/>
                  <a:pt x="1133" y="1405"/>
                  <a:pt x="799" y="14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9152371" y="1753432"/>
            <a:ext cx="1727922" cy="1733554"/>
          </a:xfrm>
          <a:custGeom>
            <a:avLst/>
            <a:gdLst>
              <a:gd name="T0" fmla="*/ 799 w 1598"/>
              <a:gd name="T1" fmla="*/ 0 h 1599"/>
              <a:gd name="T2" fmla="*/ 0 w 1598"/>
              <a:gd name="T3" fmla="*/ 800 h 1599"/>
              <a:gd name="T4" fmla="*/ 799 w 1598"/>
              <a:gd name="T5" fmla="*/ 1599 h 1599"/>
              <a:gd name="T6" fmla="*/ 1598 w 1598"/>
              <a:gd name="T7" fmla="*/ 800 h 1599"/>
              <a:gd name="T8" fmla="*/ 799 w 1598"/>
              <a:gd name="T9" fmla="*/ 0 h 1599"/>
              <a:gd name="T10" fmla="*/ 799 w 1598"/>
              <a:gd name="T11" fmla="*/ 1405 h 1599"/>
              <a:gd name="T12" fmla="*/ 193 w 1598"/>
              <a:gd name="T13" fmla="*/ 800 h 1599"/>
              <a:gd name="T14" fmla="*/ 799 w 1598"/>
              <a:gd name="T15" fmla="*/ 194 h 1599"/>
              <a:gd name="T16" fmla="*/ 1404 w 1598"/>
              <a:gd name="T17" fmla="*/ 800 h 1599"/>
              <a:gd name="T18" fmla="*/ 799 w 1598"/>
              <a:gd name="T19" fmla="*/ 1405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98" h="1599">
                <a:moveTo>
                  <a:pt x="799" y="0"/>
                </a:moveTo>
                <a:cubicBezTo>
                  <a:pt x="358" y="0"/>
                  <a:pt x="0" y="358"/>
                  <a:pt x="0" y="800"/>
                </a:cubicBezTo>
                <a:cubicBezTo>
                  <a:pt x="0" y="1241"/>
                  <a:pt x="358" y="1599"/>
                  <a:pt x="799" y="1599"/>
                </a:cubicBezTo>
                <a:cubicBezTo>
                  <a:pt x="1240" y="1599"/>
                  <a:pt x="1598" y="1241"/>
                  <a:pt x="1598" y="800"/>
                </a:cubicBezTo>
                <a:cubicBezTo>
                  <a:pt x="1598" y="358"/>
                  <a:pt x="1240" y="0"/>
                  <a:pt x="799" y="0"/>
                </a:cubicBezTo>
                <a:close/>
                <a:moveTo>
                  <a:pt x="799" y="1405"/>
                </a:moveTo>
                <a:cubicBezTo>
                  <a:pt x="465" y="1405"/>
                  <a:pt x="193" y="1134"/>
                  <a:pt x="193" y="800"/>
                </a:cubicBezTo>
                <a:cubicBezTo>
                  <a:pt x="193" y="465"/>
                  <a:pt x="465" y="194"/>
                  <a:pt x="799" y="194"/>
                </a:cubicBezTo>
                <a:cubicBezTo>
                  <a:pt x="1133" y="194"/>
                  <a:pt x="1404" y="465"/>
                  <a:pt x="1404" y="800"/>
                </a:cubicBezTo>
                <a:cubicBezTo>
                  <a:pt x="1404" y="1134"/>
                  <a:pt x="1133" y="1405"/>
                  <a:pt x="799" y="1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0" y="3464605"/>
            <a:ext cx="12193588" cy="236538"/>
            <a:chOff x="0" y="3435577"/>
            <a:chExt cx="12193588" cy="236538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0" y="3435577"/>
              <a:ext cx="3470275" cy="2365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3470275" y="3435577"/>
              <a:ext cx="2619375" cy="2365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6089650" y="3435577"/>
              <a:ext cx="2617788" cy="2365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8707438" y="3435577"/>
              <a:ext cx="3486150" cy="2365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Freeform 14"/>
          <p:cNvSpPr/>
          <p:nvPr/>
        </p:nvSpPr>
        <p:spPr bwMode="auto">
          <a:xfrm>
            <a:off x="1885950" y="4161065"/>
            <a:ext cx="549275" cy="400050"/>
          </a:xfrm>
          <a:custGeom>
            <a:avLst/>
            <a:gdLst>
              <a:gd name="T0" fmla="*/ 173 w 346"/>
              <a:gd name="T1" fmla="*/ 252 h 252"/>
              <a:gd name="T2" fmla="*/ 346 w 346"/>
              <a:gd name="T3" fmla="*/ 0 h 252"/>
              <a:gd name="T4" fmla="*/ 0 w 346"/>
              <a:gd name="T5" fmla="*/ 0 h 252"/>
              <a:gd name="T6" fmla="*/ 173 w 346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252">
                <a:moveTo>
                  <a:pt x="173" y="252"/>
                </a:moveTo>
                <a:lnTo>
                  <a:pt x="346" y="0"/>
                </a:lnTo>
                <a:lnTo>
                  <a:pt x="0" y="0"/>
                </a:lnTo>
                <a:lnTo>
                  <a:pt x="173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4" name="Freeform 15"/>
          <p:cNvSpPr/>
          <p:nvPr/>
        </p:nvSpPr>
        <p:spPr bwMode="auto">
          <a:xfrm>
            <a:off x="4505325" y="4161065"/>
            <a:ext cx="547688" cy="400050"/>
          </a:xfrm>
          <a:custGeom>
            <a:avLst/>
            <a:gdLst>
              <a:gd name="T0" fmla="*/ 173 w 345"/>
              <a:gd name="T1" fmla="*/ 252 h 252"/>
              <a:gd name="T2" fmla="*/ 345 w 345"/>
              <a:gd name="T3" fmla="*/ 0 h 252"/>
              <a:gd name="T4" fmla="*/ 0 w 345"/>
              <a:gd name="T5" fmla="*/ 0 h 252"/>
              <a:gd name="T6" fmla="*/ 173 w 345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5" h="252">
                <a:moveTo>
                  <a:pt x="173" y="252"/>
                </a:moveTo>
                <a:lnTo>
                  <a:pt x="345" y="0"/>
                </a:lnTo>
                <a:lnTo>
                  <a:pt x="0" y="0"/>
                </a:lnTo>
                <a:lnTo>
                  <a:pt x="173" y="2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5" name="Freeform 16"/>
          <p:cNvSpPr/>
          <p:nvPr/>
        </p:nvSpPr>
        <p:spPr bwMode="auto">
          <a:xfrm>
            <a:off x="7124700" y="4161065"/>
            <a:ext cx="549275" cy="400050"/>
          </a:xfrm>
          <a:custGeom>
            <a:avLst/>
            <a:gdLst>
              <a:gd name="T0" fmla="*/ 173 w 346"/>
              <a:gd name="T1" fmla="*/ 252 h 252"/>
              <a:gd name="T2" fmla="*/ 346 w 346"/>
              <a:gd name="T3" fmla="*/ 0 h 252"/>
              <a:gd name="T4" fmla="*/ 0 w 346"/>
              <a:gd name="T5" fmla="*/ 0 h 252"/>
              <a:gd name="T6" fmla="*/ 173 w 346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252">
                <a:moveTo>
                  <a:pt x="173" y="252"/>
                </a:moveTo>
                <a:lnTo>
                  <a:pt x="346" y="0"/>
                </a:lnTo>
                <a:lnTo>
                  <a:pt x="0" y="0"/>
                </a:lnTo>
                <a:lnTo>
                  <a:pt x="173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6" name="Freeform 17"/>
          <p:cNvSpPr/>
          <p:nvPr/>
        </p:nvSpPr>
        <p:spPr bwMode="auto">
          <a:xfrm>
            <a:off x="9742488" y="4161065"/>
            <a:ext cx="549275" cy="400050"/>
          </a:xfrm>
          <a:custGeom>
            <a:avLst/>
            <a:gdLst>
              <a:gd name="T0" fmla="*/ 173 w 346"/>
              <a:gd name="T1" fmla="*/ 252 h 252"/>
              <a:gd name="T2" fmla="*/ 346 w 346"/>
              <a:gd name="T3" fmla="*/ 0 h 252"/>
              <a:gd name="T4" fmla="*/ 0 w 346"/>
              <a:gd name="T5" fmla="*/ 0 h 252"/>
              <a:gd name="T6" fmla="*/ 173 w 346"/>
              <a:gd name="T7" fmla="*/ 252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252">
                <a:moveTo>
                  <a:pt x="173" y="252"/>
                </a:moveTo>
                <a:lnTo>
                  <a:pt x="346" y="0"/>
                </a:lnTo>
                <a:lnTo>
                  <a:pt x="0" y="0"/>
                </a:lnTo>
                <a:lnTo>
                  <a:pt x="173" y="2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7182335" y="2407751"/>
            <a:ext cx="457818" cy="352498"/>
            <a:chOff x="7242175" y="2947308"/>
            <a:chExt cx="338138" cy="260350"/>
          </a:xfrm>
          <a:solidFill>
            <a:schemeClr val="accent1"/>
          </a:solidFill>
        </p:grpSpPr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7242175" y="3026683"/>
              <a:ext cx="8413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7369175" y="2986995"/>
              <a:ext cx="84138" cy="220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7496175" y="2947308"/>
              <a:ext cx="84138" cy="260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874720" y="2334123"/>
            <a:ext cx="571736" cy="466416"/>
            <a:chOff x="1949450" y="2888570"/>
            <a:chExt cx="422275" cy="344488"/>
          </a:xfrm>
          <a:solidFill>
            <a:schemeClr val="accent1"/>
          </a:solidFill>
        </p:grpSpPr>
        <p:sp>
          <p:nvSpPr>
            <p:cNvPr id="20" name="Oval 21"/>
            <p:cNvSpPr>
              <a:spLocks noChangeArrowheads="1"/>
            </p:cNvSpPr>
            <p:nvPr/>
          </p:nvSpPr>
          <p:spPr bwMode="auto">
            <a:xfrm>
              <a:off x="2073275" y="2888570"/>
              <a:ext cx="173038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1949450" y="3036208"/>
              <a:ext cx="422275" cy="196850"/>
            </a:xfrm>
            <a:custGeom>
              <a:avLst/>
              <a:gdLst>
                <a:gd name="T0" fmla="*/ 294 w 346"/>
                <a:gd name="T1" fmla="*/ 0 h 162"/>
                <a:gd name="T2" fmla="*/ 261 w 346"/>
                <a:gd name="T3" fmla="*/ 0 h 162"/>
                <a:gd name="T4" fmla="*/ 173 w 346"/>
                <a:gd name="T5" fmla="*/ 52 h 162"/>
                <a:gd name="T6" fmla="*/ 85 w 346"/>
                <a:gd name="T7" fmla="*/ 0 h 162"/>
                <a:gd name="T8" fmla="*/ 52 w 346"/>
                <a:gd name="T9" fmla="*/ 0 h 162"/>
                <a:gd name="T10" fmla="*/ 7 w 346"/>
                <a:gd name="T11" fmla="*/ 162 h 162"/>
                <a:gd name="T12" fmla="*/ 340 w 346"/>
                <a:gd name="T13" fmla="*/ 162 h 162"/>
                <a:gd name="T14" fmla="*/ 294 w 346"/>
                <a:gd name="T1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6" h="162">
                  <a:moveTo>
                    <a:pt x="294" y="0"/>
                  </a:moveTo>
                  <a:cubicBezTo>
                    <a:pt x="261" y="0"/>
                    <a:pt x="261" y="0"/>
                    <a:pt x="261" y="0"/>
                  </a:cubicBezTo>
                  <a:cubicBezTo>
                    <a:pt x="244" y="31"/>
                    <a:pt x="211" y="52"/>
                    <a:pt x="173" y="52"/>
                  </a:cubicBezTo>
                  <a:cubicBezTo>
                    <a:pt x="135" y="52"/>
                    <a:pt x="102" y="31"/>
                    <a:pt x="8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0"/>
                    <a:pt x="7" y="109"/>
                    <a:pt x="7" y="162"/>
                  </a:cubicBezTo>
                  <a:cubicBezTo>
                    <a:pt x="340" y="162"/>
                    <a:pt x="340" y="162"/>
                    <a:pt x="340" y="162"/>
                  </a:cubicBezTo>
                  <a:cubicBezTo>
                    <a:pt x="340" y="109"/>
                    <a:pt x="346" y="0"/>
                    <a:pt x="2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549685" y="2317209"/>
            <a:ext cx="498656" cy="498656"/>
            <a:chOff x="4614863" y="2875870"/>
            <a:chExt cx="368300" cy="368300"/>
          </a:xfrm>
          <a:solidFill>
            <a:schemeClr val="accent2"/>
          </a:solidFill>
        </p:grpSpPr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4678363" y="2875870"/>
              <a:ext cx="304800" cy="304800"/>
            </a:xfrm>
            <a:custGeom>
              <a:avLst/>
              <a:gdLst>
                <a:gd name="T0" fmla="*/ 205 w 250"/>
                <a:gd name="T1" fmla="*/ 45 h 250"/>
                <a:gd name="T2" fmla="*/ 45 w 250"/>
                <a:gd name="T3" fmla="*/ 45 h 250"/>
                <a:gd name="T4" fmla="*/ 45 w 250"/>
                <a:gd name="T5" fmla="*/ 205 h 250"/>
                <a:gd name="T6" fmla="*/ 205 w 250"/>
                <a:gd name="T7" fmla="*/ 205 h 250"/>
                <a:gd name="T8" fmla="*/ 205 w 250"/>
                <a:gd name="T9" fmla="*/ 45 h 250"/>
                <a:gd name="T10" fmla="*/ 68 w 250"/>
                <a:gd name="T11" fmla="*/ 182 h 250"/>
                <a:gd name="T12" fmla="*/ 68 w 250"/>
                <a:gd name="T13" fmla="*/ 68 h 250"/>
                <a:gd name="T14" fmla="*/ 182 w 250"/>
                <a:gd name="T15" fmla="*/ 68 h 250"/>
                <a:gd name="T16" fmla="*/ 182 w 250"/>
                <a:gd name="T17" fmla="*/ 182 h 250"/>
                <a:gd name="T18" fmla="*/ 68 w 250"/>
                <a:gd name="T19" fmla="*/ 18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0" h="250">
                  <a:moveTo>
                    <a:pt x="205" y="45"/>
                  </a:moveTo>
                  <a:cubicBezTo>
                    <a:pt x="161" y="0"/>
                    <a:pt x="89" y="0"/>
                    <a:pt x="45" y="45"/>
                  </a:cubicBezTo>
                  <a:cubicBezTo>
                    <a:pt x="0" y="89"/>
                    <a:pt x="0" y="161"/>
                    <a:pt x="45" y="205"/>
                  </a:cubicBezTo>
                  <a:cubicBezTo>
                    <a:pt x="89" y="250"/>
                    <a:pt x="161" y="250"/>
                    <a:pt x="205" y="205"/>
                  </a:cubicBezTo>
                  <a:cubicBezTo>
                    <a:pt x="250" y="161"/>
                    <a:pt x="250" y="89"/>
                    <a:pt x="205" y="45"/>
                  </a:cubicBezTo>
                  <a:close/>
                  <a:moveTo>
                    <a:pt x="68" y="182"/>
                  </a:moveTo>
                  <a:cubicBezTo>
                    <a:pt x="37" y="150"/>
                    <a:pt x="37" y="99"/>
                    <a:pt x="68" y="68"/>
                  </a:cubicBezTo>
                  <a:cubicBezTo>
                    <a:pt x="99" y="37"/>
                    <a:pt x="150" y="37"/>
                    <a:pt x="182" y="68"/>
                  </a:cubicBezTo>
                  <a:cubicBezTo>
                    <a:pt x="213" y="99"/>
                    <a:pt x="213" y="150"/>
                    <a:pt x="182" y="182"/>
                  </a:cubicBezTo>
                  <a:cubicBezTo>
                    <a:pt x="150" y="213"/>
                    <a:pt x="99" y="213"/>
                    <a:pt x="68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4614863" y="3085420"/>
              <a:ext cx="158750" cy="158750"/>
            </a:xfrm>
            <a:custGeom>
              <a:avLst/>
              <a:gdLst>
                <a:gd name="T0" fmla="*/ 11 w 130"/>
                <a:gd name="T1" fmla="*/ 122 h 130"/>
                <a:gd name="T2" fmla="*/ 8 w 130"/>
                <a:gd name="T3" fmla="*/ 119 h 130"/>
                <a:gd name="T4" fmla="*/ 8 w 130"/>
                <a:gd name="T5" fmla="*/ 87 h 130"/>
                <a:gd name="T6" fmla="*/ 87 w 130"/>
                <a:gd name="T7" fmla="*/ 8 h 130"/>
                <a:gd name="T8" fmla="*/ 119 w 130"/>
                <a:gd name="T9" fmla="*/ 8 h 130"/>
                <a:gd name="T10" fmla="*/ 122 w 130"/>
                <a:gd name="T11" fmla="*/ 11 h 130"/>
                <a:gd name="T12" fmla="*/ 122 w 130"/>
                <a:gd name="T13" fmla="*/ 43 h 130"/>
                <a:gd name="T14" fmla="*/ 42 w 130"/>
                <a:gd name="T15" fmla="*/ 122 h 130"/>
                <a:gd name="T16" fmla="*/ 11 w 130"/>
                <a:gd name="T17" fmla="*/ 12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30">
                  <a:moveTo>
                    <a:pt x="11" y="122"/>
                  </a:moveTo>
                  <a:cubicBezTo>
                    <a:pt x="8" y="119"/>
                    <a:pt x="8" y="119"/>
                    <a:pt x="8" y="119"/>
                  </a:cubicBezTo>
                  <a:cubicBezTo>
                    <a:pt x="0" y="110"/>
                    <a:pt x="0" y="96"/>
                    <a:pt x="8" y="87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6" y="0"/>
                    <a:pt x="110" y="0"/>
                    <a:pt x="119" y="8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130" y="20"/>
                    <a:pt x="130" y="34"/>
                    <a:pt x="122" y="43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34" y="130"/>
                    <a:pt x="20" y="130"/>
                    <a:pt x="11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778811" y="2331180"/>
            <a:ext cx="511554" cy="470714"/>
            <a:chOff x="9845675" y="2882220"/>
            <a:chExt cx="377825" cy="347663"/>
          </a:xfrm>
          <a:solidFill>
            <a:schemeClr val="accent2"/>
          </a:solidFill>
        </p:grpSpPr>
        <p:sp>
          <p:nvSpPr>
            <p:cNvPr id="24" name="Freeform 25"/>
            <p:cNvSpPr/>
            <p:nvPr/>
          </p:nvSpPr>
          <p:spPr bwMode="auto">
            <a:xfrm>
              <a:off x="9906000" y="3040970"/>
              <a:ext cx="257175" cy="188913"/>
            </a:xfrm>
            <a:custGeom>
              <a:avLst/>
              <a:gdLst>
                <a:gd name="T0" fmla="*/ 0 w 162"/>
                <a:gd name="T1" fmla="*/ 0 h 119"/>
                <a:gd name="T2" fmla="*/ 0 w 162"/>
                <a:gd name="T3" fmla="*/ 119 h 119"/>
                <a:gd name="T4" fmla="*/ 54 w 162"/>
                <a:gd name="T5" fmla="*/ 119 h 119"/>
                <a:gd name="T6" fmla="*/ 54 w 162"/>
                <a:gd name="T7" fmla="*/ 33 h 119"/>
                <a:gd name="T8" fmla="*/ 107 w 162"/>
                <a:gd name="T9" fmla="*/ 33 h 119"/>
                <a:gd name="T10" fmla="*/ 107 w 162"/>
                <a:gd name="T11" fmla="*/ 119 h 119"/>
                <a:gd name="T12" fmla="*/ 162 w 162"/>
                <a:gd name="T13" fmla="*/ 119 h 119"/>
                <a:gd name="T14" fmla="*/ 162 w 162"/>
                <a:gd name="T15" fmla="*/ 0 h 119"/>
                <a:gd name="T16" fmla="*/ 0 w 162"/>
                <a:gd name="T1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119">
                  <a:moveTo>
                    <a:pt x="0" y="0"/>
                  </a:moveTo>
                  <a:lnTo>
                    <a:pt x="0" y="119"/>
                  </a:lnTo>
                  <a:lnTo>
                    <a:pt x="54" y="119"/>
                  </a:lnTo>
                  <a:lnTo>
                    <a:pt x="54" y="33"/>
                  </a:lnTo>
                  <a:lnTo>
                    <a:pt x="107" y="33"/>
                  </a:lnTo>
                  <a:lnTo>
                    <a:pt x="107" y="119"/>
                  </a:lnTo>
                  <a:lnTo>
                    <a:pt x="162" y="119"/>
                  </a:lnTo>
                  <a:lnTo>
                    <a:pt x="16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9845675" y="2882220"/>
              <a:ext cx="377825" cy="163513"/>
            </a:xfrm>
            <a:custGeom>
              <a:avLst/>
              <a:gdLst>
                <a:gd name="T0" fmla="*/ 119 w 238"/>
                <a:gd name="T1" fmla="*/ 0 h 103"/>
                <a:gd name="T2" fmla="*/ 0 w 238"/>
                <a:gd name="T3" fmla="*/ 103 h 103"/>
                <a:gd name="T4" fmla="*/ 238 w 238"/>
                <a:gd name="T5" fmla="*/ 103 h 103"/>
                <a:gd name="T6" fmla="*/ 119 w 238"/>
                <a:gd name="T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" h="103">
                  <a:moveTo>
                    <a:pt x="119" y="0"/>
                  </a:moveTo>
                  <a:lnTo>
                    <a:pt x="0" y="103"/>
                  </a:lnTo>
                  <a:lnTo>
                    <a:pt x="238" y="103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85143" y="4557748"/>
            <a:ext cx="2348740" cy="1019343"/>
            <a:chOff x="7583019" y="2564824"/>
            <a:chExt cx="1711327" cy="1019343"/>
          </a:xfrm>
        </p:grpSpPr>
        <p:sp>
          <p:nvSpPr>
            <p:cNvPr id="44" name="文本框 43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590253" y="4557748"/>
            <a:ext cx="2348740" cy="1019343"/>
            <a:chOff x="7583019" y="2564824"/>
            <a:chExt cx="1711327" cy="1019343"/>
          </a:xfrm>
        </p:grpSpPr>
        <p:sp>
          <p:nvSpPr>
            <p:cNvPr id="47" name="文本框 46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237561" y="4557748"/>
            <a:ext cx="2348740" cy="1019343"/>
            <a:chOff x="7583019" y="2564824"/>
            <a:chExt cx="1711327" cy="1019343"/>
          </a:xfrm>
        </p:grpSpPr>
        <p:sp>
          <p:nvSpPr>
            <p:cNvPr id="50" name="文本框 49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842671" y="4557748"/>
            <a:ext cx="2348740" cy="1019343"/>
            <a:chOff x="7583019" y="2564824"/>
            <a:chExt cx="1711327" cy="1019343"/>
          </a:xfrm>
        </p:grpSpPr>
        <p:sp>
          <p:nvSpPr>
            <p:cNvPr id="53" name="文本框 52"/>
            <p:cNvSpPr txBox="1"/>
            <p:nvPr/>
          </p:nvSpPr>
          <p:spPr>
            <a:xfrm>
              <a:off x="7670997" y="2564824"/>
              <a:ext cx="1535370" cy="38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583019" y="2889810"/>
              <a:ext cx="1711327" cy="694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89965F1C-1C84-A4B3-5DE4-C39E968A0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ḻí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ṧḷiḍe"/>
          <p:cNvGrpSpPr/>
          <p:nvPr/>
        </p:nvGrpSpPr>
        <p:grpSpPr>
          <a:xfrm>
            <a:off x="643467" y="1844415"/>
            <a:ext cx="10905066" cy="3169169"/>
            <a:chOff x="1947141" y="2546350"/>
            <a:chExt cx="8936758" cy="2597150"/>
          </a:xfrm>
        </p:grpSpPr>
        <p:sp>
          <p:nvSpPr>
            <p:cNvPr id="5" name="îṣḻíḓè">
              <a:extLst>
                <a:ext uri="{FF2B5EF4-FFF2-40B4-BE49-F238E27FC236}">
                  <a16:creationId xmlns:a16="http://schemas.microsoft.com/office/drawing/2014/main" id="{B56B3E84-9A7D-423C-B163-5C38B6889780}"/>
                </a:ext>
              </a:extLst>
            </p:cNvPr>
            <p:cNvSpPr/>
            <p:nvPr/>
          </p:nvSpPr>
          <p:spPr>
            <a:xfrm>
              <a:off x="1947141" y="2546350"/>
              <a:ext cx="2506518" cy="25971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îşļiḍe">
              <a:extLst>
                <a:ext uri="{FF2B5EF4-FFF2-40B4-BE49-F238E27FC236}">
                  <a16:creationId xmlns:a16="http://schemas.microsoft.com/office/drawing/2014/main" id="{76318F90-C84D-4362-B268-628DC2B1E408}"/>
                </a:ext>
              </a:extLst>
            </p:cNvPr>
            <p:cNvSpPr/>
            <p:nvPr/>
          </p:nvSpPr>
          <p:spPr>
            <a:xfrm>
              <a:off x="4724110" y="2546350"/>
              <a:ext cx="6159789" cy="2597150"/>
            </a:xfrm>
            <a:prstGeom prst="roundRect">
              <a:avLst>
                <a:gd name="adj" fmla="val 0"/>
              </a:avLst>
            </a:prstGeom>
            <a:solidFill>
              <a:srgbClr val="0098C8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cxnSp>
          <p:nvCxnSpPr>
            <p:cNvPr id="10" name="îšľïdé">
              <a:extLst>
                <a:ext uri="{FF2B5EF4-FFF2-40B4-BE49-F238E27FC236}">
                  <a16:creationId xmlns:a16="http://schemas.microsoft.com/office/drawing/2014/main" id="{6E5A2CE6-9C15-4142-9BCA-8C8D0C667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7141" y="2552382"/>
              <a:ext cx="2506518" cy="0"/>
            </a:xfrm>
            <a:prstGeom prst="line">
              <a:avLst/>
            </a:prstGeom>
            <a:ln w="38100">
              <a:solidFill>
                <a:srgbClr val="00A3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îŝlíḍè">
              <a:extLst>
                <a:ext uri="{FF2B5EF4-FFF2-40B4-BE49-F238E27FC236}">
                  <a16:creationId xmlns:a16="http://schemas.microsoft.com/office/drawing/2014/main" id="{A1A9EC93-4FD4-4122-ABC5-22BB6AFDFA98}"/>
                </a:ext>
              </a:extLst>
            </p:cNvPr>
            <p:cNvSpPr txBox="1"/>
            <p:nvPr/>
          </p:nvSpPr>
          <p:spPr>
            <a:xfrm>
              <a:off x="5133132" y="2859566"/>
              <a:ext cx="4956316" cy="182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ïṧḷíďe">
              <a:extLst>
                <a:ext uri="{FF2B5EF4-FFF2-40B4-BE49-F238E27FC236}">
                  <a16:creationId xmlns:a16="http://schemas.microsoft.com/office/drawing/2014/main" id="{5E0A1A1A-DDD5-4F10-8DE1-BB889CC9A57B}"/>
                </a:ext>
              </a:extLst>
            </p:cNvPr>
            <p:cNvSpPr txBox="1"/>
            <p:nvPr/>
          </p:nvSpPr>
          <p:spPr>
            <a:xfrm>
              <a:off x="2693100" y="3123508"/>
              <a:ext cx="923772" cy="908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57784">
                <a:spcAft>
                  <a:spcPts val="600"/>
                </a:spcAft>
              </a:pPr>
              <a:r>
                <a:rPr lang="en-US" altLang="zh-CN" sz="6600" b="1" kern="1200" dirty="0">
                  <a:solidFill>
                    <a:srgbClr val="0098C8"/>
                  </a:solidFill>
                  <a:latin typeface="+mn-lt"/>
                  <a:ea typeface="+mn-ea"/>
                  <a:cs typeface="+mn-cs"/>
                </a:rPr>
                <a:t>03</a:t>
              </a:r>
              <a:endParaRPr lang="zh-CN" altLang="en-US" sz="6000" b="1" dirty="0">
                <a:solidFill>
                  <a:srgbClr val="0098C8"/>
                </a:solidFill>
              </a:endParaRPr>
            </a:p>
          </p:txBody>
        </p:sp>
        <p:sp>
          <p:nvSpPr>
            <p:cNvPr id="14" name="ï$ḷíḋé">
              <a:extLst>
                <a:ext uri="{FF2B5EF4-FFF2-40B4-BE49-F238E27FC236}">
                  <a16:creationId xmlns:a16="http://schemas.microsoft.com/office/drawing/2014/main" id="{C4D9610E-2663-4B09-B193-49621313A18D}"/>
                </a:ext>
              </a:extLst>
            </p:cNvPr>
            <p:cNvSpPr txBox="1"/>
            <p:nvPr/>
          </p:nvSpPr>
          <p:spPr>
            <a:xfrm>
              <a:off x="2068990" y="4074721"/>
              <a:ext cx="2171989" cy="352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115568">
                <a:lnSpc>
                  <a:spcPct val="120000"/>
                </a:lnSpc>
                <a:spcAft>
                  <a:spcPts val="600"/>
                </a:spcAft>
              </a:pPr>
              <a:r>
                <a:rPr lang="zh-CN" altLang="en-US" sz="20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请输入节标题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56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92094D8-D88A-872B-6A43-4ECDF2484C19}"/>
              </a:ext>
            </a:extLst>
          </p:cNvPr>
          <p:cNvGrpSpPr/>
          <p:nvPr/>
        </p:nvGrpSpPr>
        <p:grpSpPr>
          <a:xfrm>
            <a:off x="-1" y="1130300"/>
            <a:ext cx="12194989" cy="5003800"/>
            <a:chOff x="0" y="1130300"/>
            <a:chExt cx="12194989" cy="5003800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C6BE5DEB-B0EF-9592-2177-153D36822BF9}"/>
                </a:ext>
              </a:extLst>
            </p:cNvPr>
            <p:cNvSpPr/>
            <p:nvPr/>
          </p:nvSpPr>
          <p:spPr>
            <a:xfrm>
              <a:off x="1" y="2188231"/>
              <a:ext cx="12191999" cy="3806169"/>
            </a:xfrm>
            <a:custGeom>
              <a:avLst/>
              <a:gdLst>
                <a:gd name="connsiteX0" fmla="*/ 1469700 w 12191999"/>
                <a:gd name="connsiteY0" fmla="*/ 1824 h 4087447"/>
                <a:gd name="connsiteX1" fmla="*/ 2862524 w 12191999"/>
                <a:gd name="connsiteY1" fmla="*/ 29036 h 4087447"/>
                <a:gd name="connsiteX2" fmla="*/ 11602700 w 12191999"/>
                <a:gd name="connsiteY2" fmla="*/ 915313 h 4087447"/>
                <a:gd name="connsiteX3" fmla="*/ 12191999 w 12191999"/>
                <a:gd name="connsiteY3" fmla="*/ 926671 h 4087447"/>
                <a:gd name="connsiteX4" fmla="*/ 12191999 w 12191999"/>
                <a:gd name="connsiteY4" fmla="*/ 4087447 h 4087447"/>
                <a:gd name="connsiteX5" fmla="*/ 12020469 w 12191999"/>
                <a:gd name="connsiteY5" fmla="*/ 4072137 h 4087447"/>
                <a:gd name="connsiteX6" fmla="*/ 180902 w 12191999"/>
                <a:gd name="connsiteY6" fmla="*/ 2017347 h 4087447"/>
                <a:gd name="connsiteX7" fmla="*/ 0 w 12191999"/>
                <a:gd name="connsiteY7" fmla="*/ 2013986 h 4087447"/>
                <a:gd name="connsiteX8" fmla="*/ 0 w 12191999"/>
                <a:gd name="connsiteY8" fmla="*/ 83672 h 4087447"/>
                <a:gd name="connsiteX9" fmla="*/ 74145 w 12191999"/>
                <a:gd name="connsiteY9" fmla="*/ 75502 h 4087447"/>
                <a:gd name="connsiteX10" fmla="*/ 1469700 w 12191999"/>
                <a:gd name="connsiteY10" fmla="*/ 1824 h 408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1999" h="4087447">
                  <a:moveTo>
                    <a:pt x="1469700" y="1824"/>
                  </a:moveTo>
                  <a:cubicBezTo>
                    <a:pt x="1934392" y="-4519"/>
                    <a:pt x="2398629" y="5953"/>
                    <a:pt x="2862524" y="29036"/>
                  </a:cubicBezTo>
                  <a:cubicBezTo>
                    <a:pt x="5779986" y="174213"/>
                    <a:pt x="8683936" y="818200"/>
                    <a:pt x="11602700" y="915313"/>
                  </a:cubicBezTo>
                  <a:lnTo>
                    <a:pt x="12191999" y="926671"/>
                  </a:lnTo>
                  <a:lnTo>
                    <a:pt x="12191999" y="4087447"/>
                  </a:lnTo>
                  <a:lnTo>
                    <a:pt x="12020469" y="4072137"/>
                  </a:lnTo>
                  <a:cubicBezTo>
                    <a:pt x="8003475" y="3672733"/>
                    <a:pt x="4265495" y="2142879"/>
                    <a:pt x="180902" y="2017347"/>
                  </a:cubicBezTo>
                  <a:lnTo>
                    <a:pt x="0" y="2013986"/>
                  </a:lnTo>
                  <a:lnTo>
                    <a:pt x="0" y="83672"/>
                  </a:lnTo>
                  <a:lnTo>
                    <a:pt x="74145" y="75502"/>
                  </a:lnTo>
                  <a:cubicBezTo>
                    <a:pt x="539861" y="31324"/>
                    <a:pt x="1005009" y="8167"/>
                    <a:pt x="1469700" y="1824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66C8F4E5-1034-0E4B-1AF1-FA9736EBA006}"/>
                </a:ext>
              </a:extLst>
            </p:cNvPr>
            <p:cNvSpPr/>
            <p:nvPr/>
          </p:nvSpPr>
          <p:spPr>
            <a:xfrm>
              <a:off x="0" y="1944914"/>
              <a:ext cx="12192000" cy="3289382"/>
            </a:xfrm>
            <a:custGeom>
              <a:avLst/>
              <a:gdLst>
                <a:gd name="connsiteX0" fmla="*/ 12192000 w 12192000"/>
                <a:gd name="connsiteY0" fmla="*/ 0 h 3545712"/>
                <a:gd name="connsiteX1" fmla="*/ 12192000 w 12192000"/>
                <a:gd name="connsiteY1" fmla="*/ 3523308 h 3545712"/>
                <a:gd name="connsiteX2" fmla="*/ 11940566 w 12192000"/>
                <a:gd name="connsiteY2" fmla="*/ 3536146 h 3545712"/>
                <a:gd name="connsiteX3" fmla="*/ 38450 w 12192000"/>
                <a:gd name="connsiteY3" fmla="*/ 2482056 h 3545712"/>
                <a:gd name="connsiteX4" fmla="*/ 1 w 12192000"/>
                <a:gd name="connsiteY4" fmla="*/ 2486524 h 3545712"/>
                <a:gd name="connsiteX5" fmla="*/ 0 w 12192000"/>
                <a:gd name="connsiteY5" fmla="*/ 1106436 h 3545712"/>
                <a:gd name="connsiteX6" fmla="*/ 0 w 12192000"/>
                <a:gd name="connsiteY6" fmla="*/ 416392 h 3545712"/>
                <a:gd name="connsiteX7" fmla="*/ 170812 w 12192000"/>
                <a:gd name="connsiteY7" fmla="*/ 375515 h 3545712"/>
                <a:gd name="connsiteX8" fmla="*/ 2665297 w 12192000"/>
                <a:gd name="connsiteY8" fmla="*/ 63493 h 3545712"/>
                <a:gd name="connsiteX9" fmla="*/ 11687173 w 12192000"/>
                <a:gd name="connsiteY9" fmla="*/ 81340 h 354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0" h="3545712">
                  <a:moveTo>
                    <a:pt x="12192000" y="0"/>
                  </a:moveTo>
                  <a:lnTo>
                    <a:pt x="12192000" y="3523308"/>
                  </a:lnTo>
                  <a:lnTo>
                    <a:pt x="11940566" y="3536146"/>
                  </a:lnTo>
                  <a:cubicBezTo>
                    <a:pt x="7908401" y="3682920"/>
                    <a:pt x="4103015" y="2086214"/>
                    <a:pt x="38450" y="2482056"/>
                  </a:cubicBezTo>
                  <a:lnTo>
                    <a:pt x="1" y="2486524"/>
                  </a:lnTo>
                  <a:lnTo>
                    <a:pt x="0" y="1106436"/>
                  </a:lnTo>
                  <a:lnTo>
                    <a:pt x="0" y="416392"/>
                  </a:lnTo>
                  <a:lnTo>
                    <a:pt x="170812" y="375515"/>
                  </a:lnTo>
                  <a:cubicBezTo>
                    <a:pt x="998360" y="193077"/>
                    <a:pt x="1830462" y="101136"/>
                    <a:pt x="2665297" y="63493"/>
                  </a:cubicBezTo>
                  <a:cubicBezTo>
                    <a:pt x="5665482" y="-71784"/>
                    <a:pt x="8700955" y="494201"/>
                    <a:pt x="11687173" y="8134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1000">
                  <a:schemeClr val="accent1"/>
                </a:gs>
              </a:gsLst>
              <a:lin ang="2700000" scaled="1"/>
              <a:tileRect/>
            </a:gradFill>
            <a:ln w="12700">
              <a:noFill/>
            </a:ln>
            <a:effectLst>
              <a:outerShdw blurRad="127000" dist="50800" dir="5400000" algn="ctr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32" name="Title">
              <a:extLst>
                <a:ext uri="{FF2B5EF4-FFF2-40B4-BE49-F238E27FC236}">
                  <a16:creationId xmlns:a16="http://schemas.microsoft.com/office/drawing/2014/main" id="{5A1A2F22-FD01-F3F6-A0FB-74CCFB671EA4}"/>
                </a:ext>
              </a:extLst>
            </p:cNvPr>
            <p:cNvSpPr>
              <a:spLocks/>
            </p:cNvSpPr>
            <p:nvPr/>
          </p:nvSpPr>
          <p:spPr>
            <a:xfrm>
              <a:off x="660401" y="1130300"/>
              <a:ext cx="10858500" cy="6459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buSzPct val="25000"/>
              </a:pPr>
              <a:r>
                <a:rPr lang="en-US" altLang="zh-CN" sz="2400" b="1" dirty="0">
                  <a:solidFill>
                    <a:schemeClr val="tx1"/>
                  </a:solidFill>
                  <a:cs typeface="+mn-ea"/>
                  <a:sym typeface="+mn-lt"/>
                </a:rPr>
                <a:t>Unified fonts make reading more fluent</a:t>
              </a:r>
            </a:p>
          </p:txBody>
        </p:sp>
        <p:sp>
          <p:nvSpPr>
            <p:cNvPr id="33" name="Bullet">
              <a:extLst>
                <a:ext uri="{FF2B5EF4-FFF2-40B4-BE49-F238E27FC236}">
                  <a16:creationId xmlns:a16="http://schemas.microsoft.com/office/drawing/2014/main" id="{BCA0834D-CADE-1765-D23A-8F4A0902EB84}"/>
                </a:ext>
              </a:extLst>
            </p:cNvPr>
            <p:cNvSpPr>
              <a:spLocks/>
            </p:cNvSpPr>
            <p:nvPr/>
          </p:nvSpPr>
          <p:spPr>
            <a:xfrm>
              <a:off x="660401" y="4698194"/>
              <a:ext cx="3073400" cy="53610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>
                    <a:lumMod val="60000"/>
                    <a:lumOff val="40000"/>
                    <a:alpha val="40000"/>
                  </a:schemeClr>
                </a:gs>
                <a:gs pos="62000">
                  <a:schemeClr val="accent1">
                    <a:alpha val="0"/>
                  </a:schemeClr>
                </a:gs>
              </a:gsLst>
              <a:lin ang="0" scaled="0"/>
            </a:gra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b="1" dirty="0">
                  <a:solidFill>
                    <a:schemeClr val="tx1"/>
                  </a:solidFill>
                  <a:cs typeface="+mn-ea"/>
                  <a:sym typeface="+mn-lt"/>
                </a:rPr>
                <a:t>Click to add text</a:t>
              </a:r>
            </a:p>
          </p:txBody>
        </p:sp>
        <p:sp>
          <p:nvSpPr>
            <p:cNvPr id="34" name="Text">
              <a:extLst>
                <a:ext uri="{FF2B5EF4-FFF2-40B4-BE49-F238E27FC236}">
                  <a16:creationId xmlns:a16="http://schemas.microsoft.com/office/drawing/2014/main" id="{A28C92A5-AEFF-5051-3DC6-07C8BBFB7DBE}"/>
                </a:ext>
              </a:extLst>
            </p:cNvPr>
            <p:cNvSpPr>
              <a:spLocks/>
            </p:cNvSpPr>
            <p:nvPr/>
          </p:nvSpPr>
          <p:spPr>
            <a:xfrm>
              <a:off x="660400" y="5402915"/>
              <a:ext cx="7583714" cy="7311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Sed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dolores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duo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ut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euismod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feugait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ea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amet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adipiscing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voluptua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stet dolor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sadipscing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mazim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et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suscipit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sit et ipsum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est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consectetuer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accusam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ut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kasd</a:t>
              </a:r>
              <a:r>
                <a:rPr kumimoji="1"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 dolor </a:t>
              </a:r>
              <a:r>
                <a:rPr kumimoji="1" lang="en-US" altLang="zh-CN" sz="1200" dirty="0" err="1">
                  <a:solidFill>
                    <a:schemeClr val="tx1"/>
                  </a:solidFill>
                  <a:cs typeface="+mn-ea"/>
                  <a:sym typeface="+mn-lt"/>
                </a:rPr>
                <a:t>tempor</a:t>
              </a:r>
              <a:endParaRPr kumimoji="1" lang="en-US" altLang="zh-CN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F230A493-D273-34EF-9DA0-9510B257C0F4}"/>
                </a:ext>
              </a:extLst>
            </p:cNvPr>
            <p:cNvGrpSpPr/>
            <p:nvPr/>
          </p:nvGrpSpPr>
          <p:grpSpPr>
            <a:xfrm>
              <a:off x="2" y="2041089"/>
              <a:ext cx="12194987" cy="3436524"/>
              <a:chOff x="1" y="1703170"/>
              <a:chExt cx="12194987" cy="3457407"/>
            </a:xfrm>
          </p:grpSpPr>
          <p:sp>
            <p:nvSpPr>
              <p:cNvPr id="47" name="PictureMisc1">
                <a:extLst>
                  <a:ext uri="{FF2B5EF4-FFF2-40B4-BE49-F238E27FC236}">
                    <a16:creationId xmlns:a16="http://schemas.microsoft.com/office/drawing/2014/main" id="{77FA82B9-26A9-6E22-0A05-DF687058B3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520050" y="2003915"/>
                <a:ext cx="2674938" cy="3156662"/>
              </a:xfrm>
              <a:custGeom>
                <a:avLst/>
                <a:gdLst>
                  <a:gd name="connsiteX0" fmla="*/ 12191999 w 12191999"/>
                  <a:gd name="connsiteY0" fmla="*/ 315974 h 3451661"/>
                  <a:gd name="connsiteX1" fmla="*/ 12191999 w 12191999"/>
                  <a:gd name="connsiteY1" fmla="*/ 1681309 h 3451661"/>
                  <a:gd name="connsiteX2" fmla="*/ 12191999 w 12191999"/>
                  <a:gd name="connsiteY2" fmla="*/ 1762693 h 3451661"/>
                  <a:gd name="connsiteX3" fmla="*/ 12191999 w 12191999"/>
                  <a:gd name="connsiteY3" fmla="*/ 3438721 h 3451661"/>
                  <a:gd name="connsiteX4" fmla="*/ 12185358 w 12191999"/>
                  <a:gd name="connsiteY4" fmla="*/ 3439122 h 3451661"/>
                  <a:gd name="connsiteX5" fmla="*/ 9895678 w 12191999"/>
                  <a:gd name="connsiteY5" fmla="*/ 3357602 h 3451661"/>
                  <a:gd name="connsiteX6" fmla="*/ 9517061 w 12191999"/>
                  <a:gd name="connsiteY6" fmla="*/ 3310838 h 3451661"/>
                  <a:gd name="connsiteX7" fmla="*/ 9517061 w 12191999"/>
                  <a:gd name="connsiteY7" fmla="*/ 456293 h 3451661"/>
                  <a:gd name="connsiteX8" fmla="*/ 9627048 w 12191999"/>
                  <a:gd name="connsiteY8" fmla="*/ 459772 h 3451661"/>
                  <a:gd name="connsiteX9" fmla="*/ 11909751 w 12191999"/>
                  <a:gd name="connsiteY9" fmla="*/ 355211 h 3451661"/>
                  <a:gd name="connsiteX10" fmla="*/ 6154964 w 12191999"/>
                  <a:gd name="connsiteY10" fmla="*/ 213007 h 3451661"/>
                  <a:gd name="connsiteX11" fmla="*/ 6702336 w 12191999"/>
                  <a:gd name="connsiteY11" fmla="*/ 264749 h 3451661"/>
                  <a:gd name="connsiteX12" fmla="*/ 9056372 w 12191999"/>
                  <a:gd name="connsiteY12" fmla="*/ 441721 h 3451661"/>
                  <a:gd name="connsiteX13" fmla="*/ 9386432 w 12191999"/>
                  <a:gd name="connsiteY13" fmla="*/ 452161 h 3451661"/>
                  <a:gd name="connsiteX14" fmla="*/ 9386432 w 12191999"/>
                  <a:gd name="connsiteY14" fmla="*/ 3294704 h 3451661"/>
                  <a:gd name="connsiteX15" fmla="*/ 9145336 w 12191999"/>
                  <a:gd name="connsiteY15" fmla="*/ 3264925 h 3451661"/>
                  <a:gd name="connsiteX16" fmla="*/ 6917051 w 12191999"/>
                  <a:gd name="connsiteY16" fmla="*/ 2871298 h 3451661"/>
                  <a:gd name="connsiteX17" fmla="*/ 6154964 w 12191999"/>
                  <a:gd name="connsiteY17" fmla="*/ 2715858 h 3451661"/>
                  <a:gd name="connsiteX18" fmla="*/ 2662237 w 12191999"/>
                  <a:gd name="connsiteY18" fmla="*/ 1087 h 3451661"/>
                  <a:gd name="connsiteX19" fmla="*/ 2662237 w 12191999"/>
                  <a:gd name="connsiteY19" fmla="*/ 2109369 h 3451661"/>
                  <a:gd name="connsiteX20" fmla="*/ 2319193 w 12191999"/>
                  <a:gd name="connsiteY20" fmla="*/ 2069710 h 3451661"/>
                  <a:gd name="connsiteX21" fmla="*/ 170800 w 12191999"/>
                  <a:gd name="connsiteY21" fmla="*/ 2002523 h 3451661"/>
                  <a:gd name="connsiteX22" fmla="*/ 0 w 12191999"/>
                  <a:gd name="connsiteY22" fmla="*/ 2012852 h 3451661"/>
                  <a:gd name="connsiteX23" fmla="*/ 0 w 12191999"/>
                  <a:gd name="connsiteY23" fmla="*/ 1678308 h 3451661"/>
                  <a:gd name="connsiteX24" fmla="*/ 0 w 12191999"/>
                  <a:gd name="connsiteY24" fmla="*/ 269600 h 3451661"/>
                  <a:gd name="connsiteX25" fmla="*/ 0 w 12191999"/>
                  <a:gd name="connsiteY25" fmla="*/ 231590 h 3451661"/>
                  <a:gd name="connsiteX26" fmla="*/ 396991 w 12191999"/>
                  <a:gd name="connsiteY26" fmla="*/ 163156 h 3451661"/>
                  <a:gd name="connsiteX27" fmla="*/ 2183454 w 12191999"/>
                  <a:gd name="connsiteY27" fmla="*/ 6367 h 3451661"/>
                  <a:gd name="connsiteX28" fmla="*/ 2792866 w 12191999"/>
                  <a:gd name="connsiteY28" fmla="*/ 0 h 3451661"/>
                  <a:gd name="connsiteX29" fmla="*/ 3171281 w 12191999"/>
                  <a:gd name="connsiteY29" fmla="*/ 5430 h 3451661"/>
                  <a:gd name="connsiteX30" fmla="*/ 5917657 w 12191999"/>
                  <a:gd name="connsiteY30" fmla="*/ 190575 h 3451661"/>
                  <a:gd name="connsiteX31" fmla="*/ 6024335 w 12191999"/>
                  <a:gd name="connsiteY31" fmla="*/ 200659 h 3451661"/>
                  <a:gd name="connsiteX32" fmla="*/ 6024335 w 12191999"/>
                  <a:gd name="connsiteY32" fmla="*/ 2689214 h 3451661"/>
                  <a:gd name="connsiteX33" fmla="*/ 5808665 w 12191999"/>
                  <a:gd name="connsiteY33" fmla="*/ 2645224 h 3451661"/>
                  <a:gd name="connsiteX34" fmla="*/ 3023707 w 12191999"/>
                  <a:gd name="connsiteY34" fmla="*/ 2151158 h 3451661"/>
                  <a:gd name="connsiteX35" fmla="*/ 2792866 w 12191999"/>
                  <a:gd name="connsiteY35" fmla="*/ 2124471 h 3451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674938" h="3156662">
                    <a:moveTo>
                      <a:pt x="2674938" y="0"/>
                    </a:moveTo>
                    <a:lnTo>
                      <a:pt x="2674938" y="1365335"/>
                    </a:lnTo>
                    <a:lnTo>
                      <a:pt x="2674938" y="1446719"/>
                    </a:lnTo>
                    <a:lnTo>
                      <a:pt x="2674938" y="3122747"/>
                    </a:lnTo>
                    <a:lnTo>
                      <a:pt x="2668297" y="3123148"/>
                    </a:lnTo>
                    <a:cubicBezTo>
                      <a:pt x="1893132" y="3156662"/>
                      <a:pt x="1131611" y="3120819"/>
                      <a:pt x="378617" y="3041628"/>
                    </a:cubicBezTo>
                    <a:lnTo>
                      <a:pt x="0" y="2994864"/>
                    </a:lnTo>
                    <a:lnTo>
                      <a:pt x="0" y="140319"/>
                    </a:lnTo>
                    <a:lnTo>
                      <a:pt x="109987" y="143798"/>
                    </a:lnTo>
                    <a:cubicBezTo>
                      <a:pt x="870888" y="158412"/>
                      <a:pt x="1631789" y="132885"/>
                      <a:pt x="2392690" y="39237"/>
                    </a:cubicBezTo>
                  </a:path>
                </a:pathLst>
              </a:custGeom>
              <a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 l="-20444" t="-3179" r="-20331" b="-183"/>
                </a:stretch>
              </a:blip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8" name="PictureMisc2">
                <a:extLst>
                  <a:ext uri="{FF2B5EF4-FFF2-40B4-BE49-F238E27FC236}">
                    <a16:creationId xmlns:a16="http://schemas.microsoft.com/office/drawing/2014/main" id="{77FA82B9-26A9-6E22-0A05-DF687058B3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54965" y="1916177"/>
                <a:ext cx="3231468" cy="3081697"/>
              </a:xfrm>
              <a:custGeom>
                <a:avLst/>
                <a:gdLst>
                  <a:gd name="connsiteX0" fmla="*/ 12191999 w 12191999"/>
                  <a:gd name="connsiteY0" fmla="*/ 315974 h 3451661"/>
                  <a:gd name="connsiteX1" fmla="*/ 12191999 w 12191999"/>
                  <a:gd name="connsiteY1" fmla="*/ 1681309 h 3451661"/>
                  <a:gd name="connsiteX2" fmla="*/ 12191999 w 12191999"/>
                  <a:gd name="connsiteY2" fmla="*/ 1762693 h 3451661"/>
                  <a:gd name="connsiteX3" fmla="*/ 12191999 w 12191999"/>
                  <a:gd name="connsiteY3" fmla="*/ 3438721 h 3451661"/>
                  <a:gd name="connsiteX4" fmla="*/ 12185358 w 12191999"/>
                  <a:gd name="connsiteY4" fmla="*/ 3439122 h 3451661"/>
                  <a:gd name="connsiteX5" fmla="*/ 9895678 w 12191999"/>
                  <a:gd name="connsiteY5" fmla="*/ 3357602 h 3451661"/>
                  <a:gd name="connsiteX6" fmla="*/ 9517061 w 12191999"/>
                  <a:gd name="connsiteY6" fmla="*/ 3310838 h 3451661"/>
                  <a:gd name="connsiteX7" fmla="*/ 9517061 w 12191999"/>
                  <a:gd name="connsiteY7" fmla="*/ 456293 h 3451661"/>
                  <a:gd name="connsiteX8" fmla="*/ 9627048 w 12191999"/>
                  <a:gd name="connsiteY8" fmla="*/ 459772 h 3451661"/>
                  <a:gd name="connsiteX9" fmla="*/ 11909751 w 12191999"/>
                  <a:gd name="connsiteY9" fmla="*/ 355211 h 3451661"/>
                  <a:gd name="connsiteX10" fmla="*/ 6154964 w 12191999"/>
                  <a:gd name="connsiteY10" fmla="*/ 213007 h 3451661"/>
                  <a:gd name="connsiteX11" fmla="*/ 6702336 w 12191999"/>
                  <a:gd name="connsiteY11" fmla="*/ 264749 h 3451661"/>
                  <a:gd name="connsiteX12" fmla="*/ 9056372 w 12191999"/>
                  <a:gd name="connsiteY12" fmla="*/ 441721 h 3451661"/>
                  <a:gd name="connsiteX13" fmla="*/ 9386432 w 12191999"/>
                  <a:gd name="connsiteY13" fmla="*/ 452161 h 3451661"/>
                  <a:gd name="connsiteX14" fmla="*/ 9386432 w 12191999"/>
                  <a:gd name="connsiteY14" fmla="*/ 3294704 h 3451661"/>
                  <a:gd name="connsiteX15" fmla="*/ 9145336 w 12191999"/>
                  <a:gd name="connsiteY15" fmla="*/ 3264925 h 3451661"/>
                  <a:gd name="connsiteX16" fmla="*/ 6917051 w 12191999"/>
                  <a:gd name="connsiteY16" fmla="*/ 2871298 h 3451661"/>
                  <a:gd name="connsiteX17" fmla="*/ 6154964 w 12191999"/>
                  <a:gd name="connsiteY17" fmla="*/ 2715858 h 3451661"/>
                  <a:gd name="connsiteX18" fmla="*/ 2662237 w 12191999"/>
                  <a:gd name="connsiteY18" fmla="*/ 1087 h 3451661"/>
                  <a:gd name="connsiteX19" fmla="*/ 2662237 w 12191999"/>
                  <a:gd name="connsiteY19" fmla="*/ 2109369 h 3451661"/>
                  <a:gd name="connsiteX20" fmla="*/ 2319193 w 12191999"/>
                  <a:gd name="connsiteY20" fmla="*/ 2069710 h 3451661"/>
                  <a:gd name="connsiteX21" fmla="*/ 170800 w 12191999"/>
                  <a:gd name="connsiteY21" fmla="*/ 2002523 h 3451661"/>
                  <a:gd name="connsiteX22" fmla="*/ 0 w 12191999"/>
                  <a:gd name="connsiteY22" fmla="*/ 2012852 h 3451661"/>
                  <a:gd name="connsiteX23" fmla="*/ 0 w 12191999"/>
                  <a:gd name="connsiteY23" fmla="*/ 1678308 h 3451661"/>
                  <a:gd name="connsiteX24" fmla="*/ 0 w 12191999"/>
                  <a:gd name="connsiteY24" fmla="*/ 269600 h 3451661"/>
                  <a:gd name="connsiteX25" fmla="*/ 0 w 12191999"/>
                  <a:gd name="connsiteY25" fmla="*/ 231590 h 3451661"/>
                  <a:gd name="connsiteX26" fmla="*/ 396991 w 12191999"/>
                  <a:gd name="connsiteY26" fmla="*/ 163156 h 3451661"/>
                  <a:gd name="connsiteX27" fmla="*/ 2183454 w 12191999"/>
                  <a:gd name="connsiteY27" fmla="*/ 6367 h 3451661"/>
                  <a:gd name="connsiteX28" fmla="*/ 2792866 w 12191999"/>
                  <a:gd name="connsiteY28" fmla="*/ 0 h 3451661"/>
                  <a:gd name="connsiteX29" fmla="*/ 3171281 w 12191999"/>
                  <a:gd name="connsiteY29" fmla="*/ 5430 h 3451661"/>
                  <a:gd name="connsiteX30" fmla="*/ 5917657 w 12191999"/>
                  <a:gd name="connsiteY30" fmla="*/ 190575 h 3451661"/>
                  <a:gd name="connsiteX31" fmla="*/ 6024335 w 12191999"/>
                  <a:gd name="connsiteY31" fmla="*/ 200659 h 3451661"/>
                  <a:gd name="connsiteX32" fmla="*/ 6024335 w 12191999"/>
                  <a:gd name="connsiteY32" fmla="*/ 2689214 h 3451661"/>
                  <a:gd name="connsiteX33" fmla="*/ 5808665 w 12191999"/>
                  <a:gd name="connsiteY33" fmla="*/ 2645224 h 3451661"/>
                  <a:gd name="connsiteX34" fmla="*/ 3023707 w 12191999"/>
                  <a:gd name="connsiteY34" fmla="*/ 2151158 h 3451661"/>
                  <a:gd name="connsiteX35" fmla="*/ 2792866 w 12191999"/>
                  <a:gd name="connsiteY35" fmla="*/ 2124471 h 3451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231468" h="3081697">
                    <a:moveTo>
                      <a:pt x="0" y="0"/>
                    </a:moveTo>
                    <a:lnTo>
                      <a:pt x="547372" y="51742"/>
                    </a:lnTo>
                    <a:cubicBezTo>
                      <a:pt x="1332051" y="125529"/>
                      <a:pt x="2116729" y="194747"/>
                      <a:pt x="2901408" y="228714"/>
                    </a:cubicBezTo>
                    <a:lnTo>
                      <a:pt x="3231468" y="239154"/>
                    </a:lnTo>
                    <a:lnTo>
                      <a:pt x="3231468" y="3081697"/>
                    </a:lnTo>
                    <a:lnTo>
                      <a:pt x="2990372" y="3051918"/>
                    </a:lnTo>
                    <a:cubicBezTo>
                      <a:pt x="2242494" y="2946718"/>
                      <a:pt x="1501438" y="2806839"/>
                      <a:pt x="762087" y="2658291"/>
                    </a:cubicBezTo>
                    <a:lnTo>
                      <a:pt x="0" y="2502851"/>
                    </a:lnTo>
                  </a:path>
                </a:pathLst>
              </a:custGeom>
              <a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 l="-2" r="-28284"/>
                </a:stretch>
              </a:blip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PictureMisc3">
                <a:extLst>
                  <a:ext uri="{FF2B5EF4-FFF2-40B4-BE49-F238E27FC236}">
                    <a16:creationId xmlns:a16="http://schemas.microsoft.com/office/drawing/2014/main" id="{77FA82B9-26A9-6E22-0A05-DF687058B3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" y="1704257"/>
                <a:ext cx="2662237" cy="2108282"/>
              </a:xfrm>
              <a:custGeom>
                <a:avLst/>
                <a:gdLst>
                  <a:gd name="connsiteX0" fmla="*/ 12191999 w 12191999"/>
                  <a:gd name="connsiteY0" fmla="*/ 315974 h 3451661"/>
                  <a:gd name="connsiteX1" fmla="*/ 12191999 w 12191999"/>
                  <a:gd name="connsiteY1" fmla="*/ 1681309 h 3451661"/>
                  <a:gd name="connsiteX2" fmla="*/ 12191999 w 12191999"/>
                  <a:gd name="connsiteY2" fmla="*/ 1762693 h 3451661"/>
                  <a:gd name="connsiteX3" fmla="*/ 12191999 w 12191999"/>
                  <a:gd name="connsiteY3" fmla="*/ 3438721 h 3451661"/>
                  <a:gd name="connsiteX4" fmla="*/ 12185358 w 12191999"/>
                  <a:gd name="connsiteY4" fmla="*/ 3439122 h 3451661"/>
                  <a:gd name="connsiteX5" fmla="*/ 9895678 w 12191999"/>
                  <a:gd name="connsiteY5" fmla="*/ 3357602 h 3451661"/>
                  <a:gd name="connsiteX6" fmla="*/ 9517061 w 12191999"/>
                  <a:gd name="connsiteY6" fmla="*/ 3310838 h 3451661"/>
                  <a:gd name="connsiteX7" fmla="*/ 9517061 w 12191999"/>
                  <a:gd name="connsiteY7" fmla="*/ 456293 h 3451661"/>
                  <a:gd name="connsiteX8" fmla="*/ 9627048 w 12191999"/>
                  <a:gd name="connsiteY8" fmla="*/ 459772 h 3451661"/>
                  <a:gd name="connsiteX9" fmla="*/ 11909751 w 12191999"/>
                  <a:gd name="connsiteY9" fmla="*/ 355211 h 3451661"/>
                  <a:gd name="connsiteX10" fmla="*/ 6154964 w 12191999"/>
                  <a:gd name="connsiteY10" fmla="*/ 213007 h 3451661"/>
                  <a:gd name="connsiteX11" fmla="*/ 6702336 w 12191999"/>
                  <a:gd name="connsiteY11" fmla="*/ 264749 h 3451661"/>
                  <a:gd name="connsiteX12" fmla="*/ 9056372 w 12191999"/>
                  <a:gd name="connsiteY12" fmla="*/ 441721 h 3451661"/>
                  <a:gd name="connsiteX13" fmla="*/ 9386432 w 12191999"/>
                  <a:gd name="connsiteY13" fmla="*/ 452161 h 3451661"/>
                  <a:gd name="connsiteX14" fmla="*/ 9386432 w 12191999"/>
                  <a:gd name="connsiteY14" fmla="*/ 3294704 h 3451661"/>
                  <a:gd name="connsiteX15" fmla="*/ 9145336 w 12191999"/>
                  <a:gd name="connsiteY15" fmla="*/ 3264925 h 3451661"/>
                  <a:gd name="connsiteX16" fmla="*/ 6917051 w 12191999"/>
                  <a:gd name="connsiteY16" fmla="*/ 2871298 h 3451661"/>
                  <a:gd name="connsiteX17" fmla="*/ 6154964 w 12191999"/>
                  <a:gd name="connsiteY17" fmla="*/ 2715858 h 3451661"/>
                  <a:gd name="connsiteX18" fmla="*/ 2662237 w 12191999"/>
                  <a:gd name="connsiteY18" fmla="*/ 1087 h 3451661"/>
                  <a:gd name="connsiteX19" fmla="*/ 2662237 w 12191999"/>
                  <a:gd name="connsiteY19" fmla="*/ 2109369 h 3451661"/>
                  <a:gd name="connsiteX20" fmla="*/ 2319193 w 12191999"/>
                  <a:gd name="connsiteY20" fmla="*/ 2069710 h 3451661"/>
                  <a:gd name="connsiteX21" fmla="*/ 170800 w 12191999"/>
                  <a:gd name="connsiteY21" fmla="*/ 2002523 h 3451661"/>
                  <a:gd name="connsiteX22" fmla="*/ 0 w 12191999"/>
                  <a:gd name="connsiteY22" fmla="*/ 2012852 h 3451661"/>
                  <a:gd name="connsiteX23" fmla="*/ 0 w 12191999"/>
                  <a:gd name="connsiteY23" fmla="*/ 1678308 h 3451661"/>
                  <a:gd name="connsiteX24" fmla="*/ 0 w 12191999"/>
                  <a:gd name="connsiteY24" fmla="*/ 269600 h 3451661"/>
                  <a:gd name="connsiteX25" fmla="*/ 0 w 12191999"/>
                  <a:gd name="connsiteY25" fmla="*/ 231590 h 3451661"/>
                  <a:gd name="connsiteX26" fmla="*/ 396991 w 12191999"/>
                  <a:gd name="connsiteY26" fmla="*/ 163156 h 3451661"/>
                  <a:gd name="connsiteX27" fmla="*/ 2183454 w 12191999"/>
                  <a:gd name="connsiteY27" fmla="*/ 6367 h 3451661"/>
                  <a:gd name="connsiteX28" fmla="*/ 2792866 w 12191999"/>
                  <a:gd name="connsiteY28" fmla="*/ 0 h 3451661"/>
                  <a:gd name="connsiteX29" fmla="*/ 3171281 w 12191999"/>
                  <a:gd name="connsiteY29" fmla="*/ 5430 h 3451661"/>
                  <a:gd name="connsiteX30" fmla="*/ 5917657 w 12191999"/>
                  <a:gd name="connsiteY30" fmla="*/ 190575 h 3451661"/>
                  <a:gd name="connsiteX31" fmla="*/ 6024335 w 12191999"/>
                  <a:gd name="connsiteY31" fmla="*/ 200659 h 3451661"/>
                  <a:gd name="connsiteX32" fmla="*/ 6024335 w 12191999"/>
                  <a:gd name="connsiteY32" fmla="*/ 2689214 h 3451661"/>
                  <a:gd name="connsiteX33" fmla="*/ 5808665 w 12191999"/>
                  <a:gd name="connsiteY33" fmla="*/ 2645224 h 3451661"/>
                  <a:gd name="connsiteX34" fmla="*/ 3023707 w 12191999"/>
                  <a:gd name="connsiteY34" fmla="*/ 2151158 h 3451661"/>
                  <a:gd name="connsiteX35" fmla="*/ 2792866 w 12191999"/>
                  <a:gd name="connsiteY35" fmla="*/ 2124471 h 3451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662237" h="2108282">
                    <a:moveTo>
                      <a:pt x="2662237" y="0"/>
                    </a:moveTo>
                    <a:lnTo>
                      <a:pt x="2662237" y="2108282"/>
                    </a:lnTo>
                    <a:lnTo>
                      <a:pt x="2319193" y="2068623"/>
                    </a:lnTo>
                    <a:cubicBezTo>
                      <a:pt x="1612243" y="1999556"/>
                      <a:pt x="897517" y="1970017"/>
                      <a:pt x="170800" y="2001436"/>
                    </a:cubicBezTo>
                    <a:lnTo>
                      <a:pt x="0" y="2011765"/>
                    </a:lnTo>
                    <a:lnTo>
                      <a:pt x="0" y="1677221"/>
                    </a:lnTo>
                    <a:lnTo>
                      <a:pt x="0" y="268513"/>
                    </a:lnTo>
                    <a:lnTo>
                      <a:pt x="0" y="230503"/>
                    </a:lnTo>
                    <a:lnTo>
                      <a:pt x="396991" y="162069"/>
                    </a:lnTo>
                    <a:cubicBezTo>
                      <a:pt x="992479" y="69575"/>
                      <a:pt x="1587966" y="21782"/>
                      <a:pt x="2183454" y="5280"/>
                    </a:cubicBezTo>
                  </a:path>
                </a:pathLst>
              </a:custGeom>
              <a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 r="-7088" b="-7088"/>
                </a:stretch>
              </a:blip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PictureMisc4">
                <a:extLst>
                  <a:ext uri="{FF2B5EF4-FFF2-40B4-BE49-F238E27FC236}">
                    <a16:creationId xmlns:a16="http://schemas.microsoft.com/office/drawing/2014/main" id="{77FA82B9-26A9-6E22-0A05-DF687058B3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92867" y="1703170"/>
                <a:ext cx="3231469" cy="2689214"/>
              </a:xfrm>
              <a:custGeom>
                <a:avLst/>
                <a:gdLst>
                  <a:gd name="connsiteX0" fmla="*/ 12191999 w 12191999"/>
                  <a:gd name="connsiteY0" fmla="*/ 315974 h 3451661"/>
                  <a:gd name="connsiteX1" fmla="*/ 12191999 w 12191999"/>
                  <a:gd name="connsiteY1" fmla="*/ 1681309 h 3451661"/>
                  <a:gd name="connsiteX2" fmla="*/ 12191999 w 12191999"/>
                  <a:gd name="connsiteY2" fmla="*/ 1762693 h 3451661"/>
                  <a:gd name="connsiteX3" fmla="*/ 12191999 w 12191999"/>
                  <a:gd name="connsiteY3" fmla="*/ 3438721 h 3451661"/>
                  <a:gd name="connsiteX4" fmla="*/ 12185358 w 12191999"/>
                  <a:gd name="connsiteY4" fmla="*/ 3439122 h 3451661"/>
                  <a:gd name="connsiteX5" fmla="*/ 9895678 w 12191999"/>
                  <a:gd name="connsiteY5" fmla="*/ 3357602 h 3451661"/>
                  <a:gd name="connsiteX6" fmla="*/ 9517061 w 12191999"/>
                  <a:gd name="connsiteY6" fmla="*/ 3310838 h 3451661"/>
                  <a:gd name="connsiteX7" fmla="*/ 9517061 w 12191999"/>
                  <a:gd name="connsiteY7" fmla="*/ 456293 h 3451661"/>
                  <a:gd name="connsiteX8" fmla="*/ 9627048 w 12191999"/>
                  <a:gd name="connsiteY8" fmla="*/ 459772 h 3451661"/>
                  <a:gd name="connsiteX9" fmla="*/ 11909751 w 12191999"/>
                  <a:gd name="connsiteY9" fmla="*/ 355211 h 3451661"/>
                  <a:gd name="connsiteX10" fmla="*/ 6154964 w 12191999"/>
                  <a:gd name="connsiteY10" fmla="*/ 213007 h 3451661"/>
                  <a:gd name="connsiteX11" fmla="*/ 6702336 w 12191999"/>
                  <a:gd name="connsiteY11" fmla="*/ 264749 h 3451661"/>
                  <a:gd name="connsiteX12" fmla="*/ 9056372 w 12191999"/>
                  <a:gd name="connsiteY12" fmla="*/ 441721 h 3451661"/>
                  <a:gd name="connsiteX13" fmla="*/ 9386432 w 12191999"/>
                  <a:gd name="connsiteY13" fmla="*/ 452161 h 3451661"/>
                  <a:gd name="connsiteX14" fmla="*/ 9386432 w 12191999"/>
                  <a:gd name="connsiteY14" fmla="*/ 3294704 h 3451661"/>
                  <a:gd name="connsiteX15" fmla="*/ 9145336 w 12191999"/>
                  <a:gd name="connsiteY15" fmla="*/ 3264925 h 3451661"/>
                  <a:gd name="connsiteX16" fmla="*/ 6917051 w 12191999"/>
                  <a:gd name="connsiteY16" fmla="*/ 2871298 h 3451661"/>
                  <a:gd name="connsiteX17" fmla="*/ 6154964 w 12191999"/>
                  <a:gd name="connsiteY17" fmla="*/ 2715858 h 3451661"/>
                  <a:gd name="connsiteX18" fmla="*/ 2662237 w 12191999"/>
                  <a:gd name="connsiteY18" fmla="*/ 1087 h 3451661"/>
                  <a:gd name="connsiteX19" fmla="*/ 2662237 w 12191999"/>
                  <a:gd name="connsiteY19" fmla="*/ 2109369 h 3451661"/>
                  <a:gd name="connsiteX20" fmla="*/ 2319193 w 12191999"/>
                  <a:gd name="connsiteY20" fmla="*/ 2069710 h 3451661"/>
                  <a:gd name="connsiteX21" fmla="*/ 170800 w 12191999"/>
                  <a:gd name="connsiteY21" fmla="*/ 2002523 h 3451661"/>
                  <a:gd name="connsiteX22" fmla="*/ 0 w 12191999"/>
                  <a:gd name="connsiteY22" fmla="*/ 2012852 h 3451661"/>
                  <a:gd name="connsiteX23" fmla="*/ 0 w 12191999"/>
                  <a:gd name="connsiteY23" fmla="*/ 1678308 h 3451661"/>
                  <a:gd name="connsiteX24" fmla="*/ 0 w 12191999"/>
                  <a:gd name="connsiteY24" fmla="*/ 269600 h 3451661"/>
                  <a:gd name="connsiteX25" fmla="*/ 0 w 12191999"/>
                  <a:gd name="connsiteY25" fmla="*/ 231590 h 3451661"/>
                  <a:gd name="connsiteX26" fmla="*/ 396991 w 12191999"/>
                  <a:gd name="connsiteY26" fmla="*/ 163156 h 3451661"/>
                  <a:gd name="connsiteX27" fmla="*/ 2183454 w 12191999"/>
                  <a:gd name="connsiteY27" fmla="*/ 6367 h 3451661"/>
                  <a:gd name="connsiteX28" fmla="*/ 2792866 w 12191999"/>
                  <a:gd name="connsiteY28" fmla="*/ 0 h 3451661"/>
                  <a:gd name="connsiteX29" fmla="*/ 3171281 w 12191999"/>
                  <a:gd name="connsiteY29" fmla="*/ 5430 h 3451661"/>
                  <a:gd name="connsiteX30" fmla="*/ 5917657 w 12191999"/>
                  <a:gd name="connsiteY30" fmla="*/ 190575 h 3451661"/>
                  <a:gd name="connsiteX31" fmla="*/ 6024335 w 12191999"/>
                  <a:gd name="connsiteY31" fmla="*/ 200659 h 3451661"/>
                  <a:gd name="connsiteX32" fmla="*/ 6024335 w 12191999"/>
                  <a:gd name="connsiteY32" fmla="*/ 2689214 h 3451661"/>
                  <a:gd name="connsiteX33" fmla="*/ 5808665 w 12191999"/>
                  <a:gd name="connsiteY33" fmla="*/ 2645224 h 3451661"/>
                  <a:gd name="connsiteX34" fmla="*/ 3023707 w 12191999"/>
                  <a:gd name="connsiteY34" fmla="*/ 2151158 h 3451661"/>
                  <a:gd name="connsiteX35" fmla="*/ 2792866 w 12191999"/>
                  <a:gd name="connsiteY35" fmla="*/ 2124471 h 3451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231469" h="2689214">
                    <a:moveTo>
                      <a:pt x="0" y="0"/>
                    </a:moveTo>
                    <a:lnTo>
                      <a:pt x="378415" y="5430"/>
                    </a:lnTo>
                    <a:cubicBezTo>
                      <a:pt x="1293874" y="26958"/>
                      <a:pt x="2209332" y="104915"/>
                      <a:pt x="3124791" y="190575"/>
                    </a:cubicBezTo>
                    <a:lnTo>
                      <a:pt x="3231469" y="200659"/>
                    </a:lnTo>
                    <a:lnTo>
                      <a:pt x="3231469" y="2689214"/>
                    </a:lnTo>
                    <a:lnTo>
                      <a:pt x="3015799" y="2645224"/>
                    </a:lnTo>
                    <a:cubicBezTo>
                      <a:pt x="2092143" y="2456830"/>
                      <a:pt x="1167155" y="2275208"/>
                      <a:pt x="230841" y="2151158"/>
                    </a:cubicBezTo>
                    <a:lnTo>
                      <a:pt x="0" y="2124471"/>
                    </a:lnTo>
                  </a:path>
                </a:pathLst>
              </a:custGeom>
              <a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 l="393" t="-5496" r="-7883" b="-1994"/>
                </a:stretch>
              </a:blip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4" name="标题 3">
            <a:extLst>
              <a:ext uri="{FF2B5EF4-FFF2-40B4-BE49-F238E27FC236}">
                <a16:creationId xmlns:a16="http://schemas.microsoft.com/office/drawing/2014/main" id="{ED3E674F-6719-E89B-80EA-41EBDFCD7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278634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rot="18900000">
            <a:off x="2295027" y="3496415"/>
            <a:ext cx="100818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rot="2700000" flipH="1">
            <a:off x="3942914" y="3517393"/>
            <a:ext cx="100818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rot="18900000">
            <a:off x="5303645" y="3496415"/>
            <a:ext cx="100818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2700000" flipH="1">
            <a:off x="7036538" y="3517393"/>
            <a:ext cx="100818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8900000">
            <a:off x="8447097" y="3554241"/>
            <a:ext cx="100818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1595954" y="3854162"/>
            <a:ext cx="971151" cy="971150"/>
            <a:chOff x="1302940" y="2971177"/>
            <a:chExt cx="728363" cy="728363"/>
          </a:xfrm>
        </p:grpSpPr>
        <p:sp>
          <p:nvSpPr>
            <p:cNvPr id="26" name="椭圆 25"/>
            <p:cNvSpPr/>
            <p:nvPr/>
          </p:nvSpPr>
          <p:spPr>
            <a:xfrm>
              <a:off x="1302940" y="2971177"/>
              <a:ext cx="728363" cy="7283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9"/>
            <p:cNvSpPr txBox="1">
              <a:spLocks noChangeArrowheads="1"/>
            </p:cNvSpPr>
            <p:nvPr/>
          </p:nvSpPr>
          <p:spPr bwMode="auto">
            <a:xfrm>
              <a:off x="1371764" y="3115228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rgbClr val="FFFFFF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41795" y="3854163"/>
            <a:ext cx="971151" cy="971151"/>
            <a:chOff x="3587321" y="2971176"/>
            <a:chExt cx="728363" cy="728363"/>
          </a:xfrm>
        </p:grpSpPr>
        <p:sp>
          <p:nvSpPr>
            <p:cNvPr id="29" name="椭圆 28"/>
            <p:cNvSpPr/>
            <p:nvPr/>
          </p:nvSpPr>
          <p:spPr>
            <a:xfrm>
              <a:off x="3587321" y="2971176"/>
              <a:ext cx="728363" cy="7283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9"/>
            <p:cNvSpPr txBox="1">
              <a:spLocks noChangeArrowheads="1"/>
            </p:cNvSpPr>
            <p:nvPr/>
          </p:nvSpPr>
          <p:spPr bwMode="auto">
            <a:xfrm>
              <a:off x="3635896" y="3115228"/>
              <a:ext cx="566214" cy="402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rgbClr val="FFFFFF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723399" y="3854163"/>
            <a:ext cx="971151" cy="971151"/>
            <a:chOff x="5898524" y="2971176"/>
            <a:chExt cx="728363" cy="728363"/>
          </a:xfrm>
        </p:grpSpPr>
        <p:sp>
          <p:nvSpPr>
            <p:cNvPr id="32" name="椭圆 31"/>
            <p:cNvSpPr/>
            <p:nvPr/>
          </p:nvSpPr>
          <p:spPr>
            <a:xfrm>
              <a:off x="5898524" y="2971176"/>
              <a:ext cx="728363" cy="7283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19"/>
            <p:cNvSpPr txBox="1">
              <a:spLocks noChangeArrowheads="1"/>
            </p:cNvSpPr>
            <p:nvPr/>
          </p:nvSpPr>
          <p:spPr bwMode="auto">
            <a:xfrm>
              <a:off x="5979598" y="3115228"/>
              <a:ext cx="566214" cy="402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rgbClr val="FFFFFF"/>
                  </a:solidFill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119409" y="2331778"/>
            <a:ext cx="971151" cy="971150"/>
            <a:chOff x="2445531" y="1829388"/>
            <a:chExt cx="728363" cy="728363"/>
          </a:xfrm>
        </p:grpSpPr>
        <p:sp>
          <p:nvSpPr>
            <p:cNvPr id="35" name="椭圆 34"/>
            <p:cNvSpPr/>
            <p:nvPr/>
          </p:nvSpPr>
          <p:spPr>
            <a:xfrm>
              <a:off x="2445531" y="1829388"/>
              <a:ext cx="728363" cy="7283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19"/>
            <p:cNvSpPr txBox="1">
              <a:spLocks noChangeArrowheads="1"/>
            </p:cNvSpPr>
            <p:nvPr/>
          </p:nvSpPr>
          <p:spPr bwMode="auto">
            <a:xfrm>
              <a:off x="2527495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rgbClr val="FFFFFF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4181" y="2331778"/>
            <a:ext cx="971151" cy="971150"/>
            <a:chOff x="4729110" y="1829388"/>
            <a:chExt cx="728363" cy="728363"/>
          </a:xfrm>
        </p:grpSpPr>
        <p:sp>
          <p:nvSpPr>
            <p:cNvPr id="38" name="椭圆 37"/>
            <p:cNvSpPr/>
            <p:nvPr/>
          </p:nvSpPr>
          <p:spPr>
            <a:xfrm>
              <a:off x="4729110" y="1829388"/>
              <a:ext cx="728363" cy="7283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19"/>
            <p:cNvSpPr txBox="1">
              <a:spLocks noChangeArrowheads="1"/>
            </p:cNvSpPr>
            <p:nvPr/>
          </p:nvSpPr>
          <p:spPr bwMode="auto">
            <a:xfrm>
              <a:off x="4833688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rgbClr val="FFFFFF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245785" y="2331778"/>
            <a:ext cx="971151" cy="971150"/>
            <a:chOff x="7040313" y="1829388"/>
            <a:chExt cx="728363" cy="728363"/>
          </a:xfrm>
        </p:grpSpPr>
        <p:sp>
          <p:nvSpPr>
            <p:cNvPr id="41" name="椭圆 40"/>
            <p:cNvSpPr/>
            <p:nvPr/>
          </p:nvSpPr>
          <p:spPr>
            <a:xfrm>
              <a:off x="7040313" y="1829388"/>
              <a:ext cx="728363" cy="7283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19"/>
            <p:cNvSpPr txBox="1">
              <a:spLocks noChangeArrowheads="1"/>
            </p:cNvSpPr>
            <p:nvPr/>
          </p:nvSpPr>
          <p:spPr bwMode="auto">
            <a:xfrm>
              <a:off x="7143469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rgbClr val="FFFFFF"/>
                  </a:solidFill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39346" y="5017380"/>
            <a:ext cx="2651697" cy="842221"/>
            <a:chOff x="7447819" y="2102581"/>
            <a:chExt cx="1932066" cy="842221"/>
          </a:xfrm>
        </p:grpSpPr>
        <p:sp>
          <p:nvSpPr>
            <p:cNvPr id="44" name="文本框 43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758189" y="5017380"/>
            <a:ext cx="2651697" cy="842221"/>
            <a:chOff x="7447819" y="2102581"/>
            <a:chExt cx="1932066" cy="842221"/>
          </a:xfrm>
        </p:grpSpPr>
        <p:sp>
          <p:nvSpPr>
            <p:cNvPr id="47" name="文本框 46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883125" y="5017380"/>
            <a:ext cx="2651697" cy="842221"/>
            <a:chOff x="7447819" y="2102581"/>
            <a:chExt cx="1932066" cy="842221"/>
          </a:xfrm>
        </p:grpSpPr>
        <p:sp>
          <p:nvSpPr>
            <p:cNvPr id="50" name="文本框 49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537" y="1477660"/>
            <a:ext cx="2651697" cy="842221"/>
            <a:chOff x="7447819" y="2102581"/>
            <a:chExt cx="1932066" cy="842221"/>
          </a:xfrm>
        </p:grpSpPr>
        <p:sp>
          <p:nvSpPr>
            <p:cNvPr id="53" name="文本框 52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245380" y="1477660"/>
            <a:ext cx="2651697" cy="842221"/>
            <a:chOff x="7447819" y="2102581"/>
            <a:chExt cx="1932066" cy="842221"/>
          </a:xfrm>
        </p:grpSpPr>
        <p:sp>
          <p:nvSpPr>
            <p:cNvPr id="56" name="文本框 55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370316" y="1477660"/>
            <a:ext cx="2651697" cy="842221"/>
            <a:chOff x="7447819" y="2102581"/>
            <a:chExt cx="1932066" cy="842221"/>
          </a:xfrm>
        </p:grpSpPr>
        <p:sp>
          <p:nvSpPr>
            <p:cNvPr id="59" name="文本框 58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4" name="标题 3">
            <a:extLst>
              <a:ext uri="{FF2B5EF4-FFF2-40B4-BE49-F238E27FC236}">
                <a16:creationId xmlns:a16="http://schemas.microsoft.com/office/drawing/2014/main" id="{20E99021-6081-040C-5921-B072B018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BD4108DE-4EF7-5D14-3130-A9FB8B34F9C0}"/>
              </a:ext>
            </a:extLst>
          </p:cNvPr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4" name="Title">
              <a:extLst>
                <a:ext uri="{FF2B5EF4-FFF2-40B4-BE49-F238E27FC236}">
                  <a16:creationId xmlns:a16="http://schemas.microsoft.com/office/drawing/2014/main" id="{53AE158B-CAAD-11B6-96DD-56A568F4B3C7}"/>
                </a:ext>
              </a:extLst>
            </p:cNvPr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t" anchorCtr="0">
              <a:normAutofit/>
            </a:bodyPr>
            <a:lstStyle/>
            <a:p>
              <a:pPr algn="ctr"/>
              <a:r>
                <a:rPr lang="en-US" altLang="zh-CN" sz="2400" b="1">
                  <a:cs typeface="+mn-ea"/>
                  <a:sym typeface="+mn-lt"/>
                </a:rPr>
                <a:t>Unified fonts make reading more fluent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9D11FEAD-E19A-A6DF-428B-6FE820B7C8DE}"/>
                </a:ext>
              </a:extLst>
            </p:cNvPr>
            <p:cNvGrpSpPr/>
            <p:nvPr/>
          </p:nvGrpSpPr>
          <p:grpSpPr>
            <a:xfrm>
              <a:off x="660400" y="1864776"/>
              <a:ext cx="2652088" cy="4269324"/>
              <a:chOff x="660400" y="1864776"/>
              <a:chExt cx="2652088" cy="4269324"/>
            </a:xfrm>
          </p:grpSpPr>
          <p:sp>
            <p:nvSpPr>
              <p:cNvPr id="16" name="ComponentBackground1">
                <a:extLst>
                  <a:ext uri="{FF2B5EF4-FFF2-40B4-BE49-F238E27FC236}">
                    <a16:creationId xmlns:a16="http://schemas.microsoft.com/office/drawing/2014/main" id="{31876FE8-EACB-F3AD-B813-D047C9B5F259}"/>
                  </a:ext>
                </a:extLst>
              </p:cNvPr>
              <p:cNvSpPr/>
              <p:nvPr/>
            </p:nvSpPr>
            <p:spPr>
              <a:xfrm>
                <a:off x="660407" y="4035897"/>
                <a:ext cx="2652081" cy="20982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Picture1">
                <a:extLst>
                  <a:ext uri="{FF2B5EF4-FFF2-40B4-BE49-F238E27FC236}">
                    <a16:creationId xmlns:a16="http://schemas.microsoft.com/office/drawing/2014/main" id="{80CB8B30-7E82-FC84-0D6F-D97D30F8D020}"/>
                  </a:ext>
                </a:extLst>
              </p:cNvPr>
              <p:cNvSpPr/>
              <p:nvPr/>
            </p:nvSpPr>
            <p:spPr>
              <a:xfrm>
                <a:off x="660407" y="1864776"/>
                <a:ext cx="2652081" cy="2303865"/>
              </a:xfrm>
              <a:prstGeom prst="rect">
                <a:avLst/>
              </a:prstGeom>
              <a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0281" r="-35323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Bullet1">
                <a:extLst>
                  <a:ext uri="{FF2B5EF4-FFF2-40B4-BE49-F238E27FC236}">
                    <a16:creationId xmlns:a16="http://schemas.microsoft.com/office/drawing/2014/main" id="{E984C097-4D24-9425-2414-6A05AD0C81D7}"/>
                  </a:ext>
                </a:extLst>
              </p:cNvPr>
              <p:cNvSpPr/>
              <p:nvPr/>
            </p:nvSpPr>
            <p:spPr>
              <a:xfrm>
                <a:off x="660405" y="4035896"/>
                <a:ext cx="2652080" cy="506284"/>
              </a:xfrm>
              <a:custGeom>
                <a:avLst/>
                <a:gdLst>
                  <a:gd name="connsiteX0" fmla="*/ 0 w 3026725"/>
                  <a:gd name="connsiteY0" fmla="*/ 0 h 577804"/>
                  <a:gd name="connsiteX1" fmla="*/ 3026725 w 3026725"/>
                  <a:gd name="connsiteY1" fmla="*/ 0 h 577804"/>
                  <a:gd name="connsiteX2" fmla="*/ 3026725 w 3026725"/>
                  <a:gd name="connsiteY2" fmla="*/ 300603 h 577804"/>
                  <a:gd name="connsiteX3" fmla="*/ 2749524 w 3026725"/>
                  <a:gd name="connsiteY3" fmla="*/ 577804 h 577804"/>
                  <a:gd name="connsiteX4" fmla="*/ 0 w 3026725"/>
                  <a:gd name="connsiteY4" fmla="*/ 577804 h 577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6725" h="577804">
                    <a:moveTo>
                      <a:pt x="0" y="0"/>
                    </a:moveTo>
                    <a:lnTo>
                      <a:pt x="3026725" y="0"/>
                    </a:lnTo>
                    <a:lnTo>
                      <a:pt x="3026725" y="300603"/>
                    </a:lnTo>
                    <a:cubicBezTo>
                      <a:pt x="3026725" y="453697"/>
                      <a:pt x="2902618" y="577804"/>
                      <a:pt x="2749524" y="577804"/>
                    </a:cubicBezTo>
                    <a:lnTo>
                      <a:pt x="0" y="57780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0000" tIns="45720" rIns="91440" bIns="45720" rtlCol="0" anchor="ctr" anchorCtr="0">
                <a:normAutofit/>
              </a:bodyPr>
              <a:lstStyle/>
              <a:p>
                <a:r>
                  <a:rPr kumimoji="1" lang="en-US" altLang="zh-CN" b="1" dirty="0">
                    <a:solidFill>
                      <a:srgbClr val="FFFFFF"/>
                    </a:solidFill>
                    <a:cs typeface="+mn-ea"/>
                    <a:sym typeface="+mn-lt"/>
                  </a:rPr>
                  <a:t>Click to add text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Text1">
                <a:extLst>
                  <a:ext uri="{FF2B5EF4-FFF2-40B4-BE49-F238E27FC236}">
                    <a16:creationId xmlns:a16="http://schemas.microsoft.com/office/drawing/2014/main" id="{3469D216-F268-B6EB-0761-49493C73423F}"/>
                  </a:ext>
                </a:extLst>
              </p:cNvPr>
              <p:cNvSpPr txBox="1"/>
              <p:nvPr/>
            </p:nvSpPr>
            <p:spPr>
              <a:xfrm flipH="1">
                <a:off x="660400" y="4579971"/>
                <a:ext cx="2652082" cy="1382679"/>
              </a:xfrm>
              <a:prstGeom prst="rect">
                <a:avLst/>
              </a:prstGeom>
              <a:noFill/>
            </p:spPr>
            <p:txBody>
              <a:bodyPr wrap="square" lIns="180000" tIns="45720" rIns="91440" bIns="4572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da-DK" altLang="zh-CN" sz="1200" dirty="0">
                    <a:cs typeface="+mn-ea"/>
                    <a:sym typeface="+mn-lt"/>
                  </a:rPr>
                  <a:t>Ipsum nonummy eirmod justo ut ea ipsum laoreet eos aliquyam.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E78BBF8-241C-ED7E-699E-EFA0DC1146D0}"/>
                </a:ext>
              </a:extLst>
            </p:cNvPr>
            <p:cNvGrpSpPr/>
            <p:nvPr/>
          </p:nvGrpSpPr>
          <p:grpSpPr>
            <a:xfrm>
              <a:off x="3395851" y="1864776"/>
              <a:ext cx="2652091" cy="4264493"/>
              <a:chOff x="3395851" y="1864776"/>
              <a:chExt cx="2652091" cy="4264493"/>
            </a:xfrm>
          </p:grpSpPr>
          <p:sp>
            <p:nvSpPr>
              <p:cNvPr id="12" name="ComponentBackground2">
                <a:extLst>
                  <a:ext uri="{FF2B5EF4-FFF2-40B4-BE49-F238E27FC236}">
                    <a16:creationId xmlns:a16="http://schemas.microsoft.com/office/drawing/2014/main" id="{A76AA39C-D821-F0A1-A161-5EDAEA368768}"/>
                  </a:ext>
                </a:extLst>
              </p:cNvPr>
              <p:cNvSpPr/>
              <p:nvPr/>
            </p:nvSpPr>
            <p:spPr>
              <a:xfrm>
                <a:off x="3395861" y="4048229"/>
                <a:ext cx="2652081" cy="2081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Picture2">
                <a:extLst>
                  <a:ext uri="{FF2B5EF4-FFF2-40B4-BE49-F238E27FC236}">
                    <a16:creationId xmlns:a16="http://schemas.microsoft.com/office/drawing/2014/main" id="{CFB6C2F3-909D-AB9B-9BBB-EE4B2F3F7812}"/>
                  </a:ext>
                </a:extLst>
              </p:cNvPr>
              <p:cNvSpPr/>
              <p:nvPr/>
            </p:nvSpPr>
            <p:spPr>
              <a:xfrm>
                <a:off x="3395861" y="1864776"/>
                <a:ext cx="2652081" cy="2303865"/>
              </a:xfrm>
              <a:prstGeom prst="rect">
                <a:avLst/>
              </a:prstGeom>
              <a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Bullet2">
                <a:extLst>
                  <a:ext uri="{FF2B5EF4-FFF2-40B4-BE49-F238E27FC236}">
                    <a16:creationId xmlns:a16="http://schemas.microsoft.com/office/drawing/2014/main" id="{ED1207BE-F602-54AE-08CE-1877467A0C29}"/>
                  </a:ext>
                </a:extLst>
              </p:cNvPr>
              <p:cNvSpPr/>
              <p:nvPr/>
            </p:nvSpPr>
            <p:spPr>
              <a:xfrm>
                <a:off x="3395859" y="4035897"/>
                <a:ext cx="2652080" cy="506285"/>
              </a:xfrm>
              <a:custGeom>
                <a:avLst/>
                <a:gdLst>
                  <a:gd name="connsiteX0" fmla="*/ 0 w 3026725"/>
                  <a:gd name="connsiteY0" fmla="*/ 0 h 577805"/>
                  <a:gd name="connsiteX1" fmla="*/ 3026725 w 3026725"/>
                  <a:gd name="connsiteY1" fmla="*/ 0 h 577805"/>
                  <a:gd name="connsiteX2" fmla="*/ 3026725 w 3026725"/>
                  <a:gd name="connsiteY2" fmla="*/ 300603 h 577805"/>
                  <a:gd name="connsiteX3" fmla="*/ 2749524 w 3026725"/>
                  <a:gd name="connsiteY3" fmla="*/ 577804 h 577805"/>
                  <a:gd name="connsiteX4" fmla="*/ 1274452 w 3026725"/>
                  <a:gd name="connsiteY4" fmla="*/ 577804 h 577805"/>
                  <a:gd name="connsiteX5" fmla="*/ 1274442 w 3026725"/>
                  <a:gd name="connsiteY5" fmla="*/ 577805 h 577805"/>
                  <a:gd name="connsiteX6" fmla="*/ 1274432 w 3026725"/>
                  <a:gd name="connsiteY6" fmla="*/ 577804 h 577805"/>
                  <a:gd name="connsiteX7" fmla="*/ 0 w 3026725"/>
                  <a:gd name="connsiteY7" fmla="*/ 577804 h 577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26725" h="577805">
                    <a:moveTo>
                      <a:pt x="0" y="0"/>
                    </a:moveTo>
                    <a:lnTo>
                      <a:pt x="3026725" y="0"/>
                    </a:lnTo>
                    <a:lnTo>
                      <a:pt x="3026725" y="300603"/>
                    </a:lnTo>
                    <a:cubicBezTo>
                      <a:pt x="3026725" y="453697"/>
                      <a:pt x="2902618" y="577804"/>
                      <a:pt x="2749524" y="577804"/>
                    </a:cubicBezTo>
                    <a:lnTo>
                      <a:pt x="1274452" y="577804"/>
                    </a:lnTo>
                    <a:lnTo>
                      <a:pt x="1274442" y="577805"/>
                    </a:lnTo>
                    <a:lnTo>
                      <a:pt x="1274432" y="577804"/>
                    </a:lnTo>
                    <a:lnTo>
                      <a:pt x="0" y="57780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0000" tIns="45720" rIns="91440" bIns="45720" rtlCol="0" anchor="ctr" anchorCtr="0">
                <a:normAutofit/>
              </a:bodyPr>
              <a:lstStyle/>
              <a:p>
                <a:r>
                  <a:rPr kumimoji="1" lang="en-US" altLang="zh-CN" b="1">
                    <a:solidFill>
                      <a:srgbClr val="FFFFFF"/>
                    </a:solidFill>
                    <a:cs typeface="+mn-ea"/>
                    <a:sym typeface="+mn-lt"/>
                  </a:rPr>
                  <a:t>Click to add text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2">
                <a:extLst>
                  <a:ext uri="{FF2B5EF4-FFF2-40B4-BE49-F238E27FC236}">
                    <a16:creationId xmlns:a16="http://schemas.microsoft.com/office/drawing/2014/main" id="{697E6D65-9CA4-157E-D88F-AB0033D8737C}"/>
                  </a:ext>
                </a:extLst>
              </p:cNvPr>
              <p:cNvSpPr txBox="1"/>
              <p:nvPr/>
            </p:nvSpPr>
            <p:spPr>
              <a:xfrm flipH="1">
                <a:off x="3395851" y="4579971"/>
                <a:ext cx="2652080" cy="1382679"/>
              </a:xfrm>
              <a:prstGeom prst="rect">
                <a:avLst/>
              </a:prstGeom>
              <a:noFill/>
            </p:spPr>
            <p:txBody>
              <a:bodyPr wrap="square" lIns="180000" tIns="45720" rIns="91440" bIns="4572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nb-NO" altLang="zh-CN" sz="1200">
                    <a:cs typeface="+mn-ea"/>
                    <a:sym typeface="+mn-lt"/>
                  </a:rPr>
                  <a:t>Elitr et invidunt elit consetetur sed ut et dolore.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A0AE5C0B-C702-9B87-5256-7EF585DB3972}"/>
                </a:ext>
              </a:extLst>
            </p:cNvPr>
            <p:cNvGrpSpPr/>
            <p:nvPr/>
          </p:nvGrpSpPr>
          <p:grpSpPr>
            <a:xfrm>
              <a:off x="6131305" y="1864776"/>
              <a:ext cx="2652116" cy="4269324"/>
              <a:chOff x="6131305" y="1864776"/>
              <a:chExt cx="2652116" cy="4269324"/>
            </a:xfrm>
          </p:grpSpPr>
          <p:sp>
            <p:nvSpPr>
              <p:cNvPr id="8" name="ComponentBackground3">
                <a:extLst>
                  <a:ext uri="{FF2B5EF4-FFF2-40B4-BE49-F238E27FC236}">
                    <a16:creationId xmlns:a16="http://schemas.microsoft.com/office/drawing/2014/main" id="{B23F2E90-7C9B-3F61-6147-6A1330D232BD}"/>
                  </a:ext>
                </a:extLst>
              </p:cNvPr>
              <p:cNvSpPr/>
              <p:nvPr/>
            </p:nvSpPr>
            <p:spPr>
              <a:xfrm>
                <a:off x="6131326" y="4035897"/>
                <a:ext cx="2652081" cy="20982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Picture3">
                <a:extLst>
                  <a:ext uri="{FF2B5EF4-FFF2-40B4-BE49-F238E27FC236}">
                    <a16:creationId xmlns:a16="http://schemas.microsoft.com/office/drawing/2014/main" id="{238ECA5F-1B5D-F23C-F339-D5E239F62EC4}"/>
                  </a:ext>
                </a:extLst>
              </p:cNvPr>
              <p:cNvSpPr/>
              <p:nvPr/>
            </p:nvSpPr>
            <p:spPr>
              <a:xfrm>
                <a:off x="6131326" y="1864776"/>
                <a:ext cx="2652081" cy="2303865"/>
              </a:xfrm>
              <a:prstGeom prst="rect">
                <a:avLst/>
              </a:prstGeom>
              <a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0" name="Bullet3">
                <a:extLst>
                  <a:ext uri="{FF2B5EF4-FFF2-40B4-BE49-F238E27FC236}">
                    <a16:creationId xmlns:a16="http://schemas.microsoft.com/office/drawing/2014/main" id="{E172EAC8-57CF-8B84-7B61-972B072A688B}"/>
                  </a:ext>
                </a:extLst>
              </p:cNvPr>
              <p:cNvSpPr/>
              <p:nvPr/>
            </p:nvSpPr>
            <p:spPr>
              <a:xfrm>
                <a:off x="6131324" y="4035897"/>
                <a:ext cx="2652080" cy="506285"/>
              </a:xfrm>
              <a:custGeom>
                <a:avLst/>
                <a:gdLst>
                  <a:gd name="connsiteX0" fmla="*/ 0 w 3026725"/>
                  <a:gd name="connsiteY0" fmla="*/ 0 h 577805"/>
                  <a:gd name="connsiteX1" fmla="*/ 3026725 w 3026725"/>
                  <a:gd name="connsiteY1" fmla="*/ 0 h 577805"/>
                  <a:gd name="connsiteX2" fmla="*/ 3026725 w 3026725"/>
                  <a:gd name="connsiteY2" fmla="*/ 300603 h 577805"/>
                  <a:gd name="connsiteX3" fmla="*/ 2749524 w 3026725"/>
                  <a:gd name="connsiteY3" fmla="*/ 577804 h 577805"/>
                  <a:gd name="connsiteX4" fmla="*/ 1813572 w 3026725"/>
                  <a:gd name="connsiteY4" fmla="*/ 577804 h 577805"/>
                  <a:gd name="connsiteX5" fmla="*/ 1813562 w 3026725"/>
                  <a:gd name="connsiteY5" fmla="*/ 577805 h 577805"/>
                  <a:gd name="connsiteX6" fmla="*/ 1813552 w 3026725"/>
                  <a:gd name="connsiteY6" fmla="*/ 577804 h 577805"/>
                  <a:gd name="connsiteX7" fmla="*/ 0 w 3026725"/>
                  <a:gd name="connsiteY7" fmla="*/ 577804 h 577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26725" h="577805">
                    <a:moveTo>
                      <a:pt x="0" y="0"/>
                    </a:moveTo>
                    <a:lnTo>
                      <a:pt x="3026725" y="0"/>
                    </a:lnTo>
                    <a:lnTo>
                      <a:pt x="3026725" y="300603"/>
                    </a:lnTo>
                    <a:cubicBezTo>
                      <a:pt x="3026725" y="453697"/>
                      <a:pt x="2902618" y="577804"/>
                      <a:pt x="2749524" y="577804"/>
                    </a:cubicBezTo>
                    <a:lnTo>
                      <a:pt x="1813572" y="577804"/>
                    </a:lnTo>
                    <a:lnTo>
                      <a:pt x="1813562" y="577805"/>
                    </a:lnTo>
                    <a:lnTo>
                      <a:pt x="1813552" y="577804"/>
                    </a:lnTo>
                    <a:lnTo>
                      <a:pt x="0" y="57780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0000" tIns="45720" rIns="91440" bIns="45720" rtlCol="0" anchor="ctr" anchorCtr="0">
                <a:normAutofit/>
              </a:bodyPr>
              <a:lstStyle/>
              <a:p>
                <a:r>
                  <a:rPr kumimoji="1" lang="en-US" altLang="zh-CN" b="1">
                    <a:solidFill>
                      <a:srgbClr val="FFFFFF"/>
                    </a:solidFill>
                    <a:cs typeface="+mn-ea"/>
                    <a:sym typeface="+mn-lt"/>
                  </a:rPr>
                  <a:t>Click to add text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Text3">
                <a:extLst>
                  <a:ext uri="{FF2B5EF4-FFF2-40B4-BE49-F238E27FC236}">
                    <a16:creationId xmlns:a16="http://schemas.microsoft.com/office/drawing/2014/main" id="{29C427BD-E7BC-630A-402B-84629168BA88}"/>
                  </a:ext>
                </a:extLst>
              </p:cNvPr>
              <p:cNvSpPr txBox="1"/>
              <p:nvPr/>
            </p:nvSpPr>
            <p:spPr>
              <a:xfrm flipH="1">
                <a:off x="6131305" y="4579971"/>
                <a:ext cx="2652116" cy="1382679"/>
              </a:xfrm>
              <a:prstGeom prst="rect">
                <a:avLst/>
              </a:prstGeom>
              <a:noFill/>
            </p:spPr>
            <p:txBody>
              <a:bodyPr wrap="square" lIns="180000" tIns="45720" rIns="91440" bIns="4572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da-DK" altLang="zh-CN" sz="1200">
                    <a:cs typeface="+mn-ea"/>
                    <a:sym typeface="+mn-lt"/>
                  </a:rPr>
                  <a:t>Sadipscing placerat molestie stet rebum dignissim elitr.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5F9C15C7-5210-60E8-FF3A-E6F968D95580}"/>
                </a:ext>
              </a:extLst>
            </p:cNvPr>
            <p:cNvGrpSpPr/>
            <p:nvPr/>
          </p:nvGrpSpPr>
          <p:grpSpPr>
            <a:xfrm>
              <a:off x="8866784" y="1864776"/>
              <a:ext cx="2652116" cy="4269324"/>
              <a:chOff x="8866784" y="1864776"/>
              <a:chExt cx="2652116" cy="4269324"/>
            </a:xfrm>
          </p:grpSpPr>
          <p:sp>
            <p:nvSpPr>
              <p:cNvPr id="21" name="ComponentBackground4">
                <a:extLst>
                  <a:ext uri="{FF2B5EF4-FFF2-40B4-BE49-F238E27FC236}">
                    <a16:creationId xmlns:a16="http://schemas.microsoft.com/office/drawing/2014/main" id="{40D9E4F7-D206-CD5D-2546-56FC0F6D0168}"/>
                  </a:ext>
                </a:extLst>
              </p:cNvPr>
              <p:cNvSpPr/>
              <p:nvPr/>
            </p:nvSpPr>
            <p:spPr>
              <a:xfrm>
                <a:off x="8866805" y="4035897"/>
                <a:ext cx="2652081" cy="20982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Picture4">
                <a:extLst>
                  <a:ext uri="{FF2B5EF4-FFF2-40B4-BE49-F238E27FC236}">
                    <a16:creationId xmlns:a16="http://schemas.microsoft.com/office/drawing/2014/main" id="{84EB7742-F742-6D6C-73AB-AB24338FF2C3}"/>
                  </a:ext>
                </a:extLst>
              </p:cNvPr>
              <p:cNvSpPr/>
              <p:nvPr/>
            </p:nvSpPr>
            <p:spPr>
              <a:xfrm>
                <a:off x="8866805" y="1864776"/>
                <a:ext cx="2652081" cy="2303865"/>
              </a:xfrm>
              <a:prstGeom prst="rect">
                <a:avLst/>
              </a:prstGeom>
              <a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Bullet4">
                <a:extLst>
                  <a:ext uri="{FF2B5EF4-FFF2-40B4-BE49-F238E27FC236}">
                    <a16:creationId xmlns:a16="http://schemas.microsoft.com/office/drawing/2014/main" id="{FF792026-A44F-444D-D126-688FAB17BB2D}"/>
                  </a:ext>
                </a:extLst>
              </p:cNvPr>
              <p:cNvSpPr/>
              <p:nvPr/>
            </p:nvSpPr>
            <p:spPr>
              <a:xfrm>
                <a:off x="8866803" y="4035897"/>
                <a:ext cx="2652080" cy="506285"/>
              </a:xfrm>
              <a:custGeom>
                <a:avLst/>
                <a:gdLst>
                  <a:gd name="connsiteX0" fmla="*/ 0 w 3026725"/>
                  <a:gd name="connsiteY0" fmla="*/ 0 h 577805"/>
                  <a:gd name="connsiteX1" fmla="*/ 3026725 w 3026725"/>
                  <a:gd name="connsiteY1" fmla="*/ 0 h 577805"/>
                  <a:gd name="connsiteX2" fmla="*/ 3026725 w 3026725"/>
                  <a:gd name="connsiteY2" fmla="*/ 300603 h 577805"/>
                  <a:gd name="connsiteX3" fmla="*/ 2749524 w 3026725"/>
                  <a:gd name="connsiteY3" fmla="*/ 577804 h 577805"/>
                  <a:gd name="connsiteX4" fmla="*/ 1813572 w 3026725"/>
                  <a:gd name="connsiteY4" fmla="*/ 577804 h 577805"/>
                  <a:gd name="connsiteX5" fmla="*/ 1813562 w 3026725"/>
                  <a:gd name="connsiteY5" fmla="*/ 577805 h 577805"/>
                  <a:gd name="connsiteX6" fmla="*/ 1813552 w 3026725"/>
                  <a:gd name="connsiteY6" fmla="*/ 577804 h 577805"/>
                  <a:gd name="connsiteX7" fmla="*/ 0 w 3026725"/>
                  <a:gd name="connsiteY7" fmla="*/ 577804 h 577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26725" h="577805">
                    <a:moveTo>
                      <a:pt x="0" y="0"/>
                    </a:moveTo>
                    <a:lnTo>
                      <a:pt x="3026725" y="0"/>
                    </a:lnTo>
                    <a:lnTo>
                      <a:pt x="3026725" y="300603"/>
                    </a:lnTo>
                    <a:cubicBezTo>
                      <a:pt x="3026725" y="453697"/>
                      <a:pt x="2902618" y="577804"/>
                      <a:pt x="2749524" y="577804"/>
                    </a:cubicBezTo>
                    <a:lnTo>
                      <a:pt x="1813572" y="577804"/>
                    </a:lnTo>
                    <a:lnTo>
                      <a:pt x="1813562" y="577805"/>
                    </a:lnTo>
                    <a:lnTo>
                      <a:pt x="1813552" y="577804"/>
                    </a:lnTo>
                    <a:lnTo>
                      <a:pt x="0" y="57780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0000" tIns="45720" rIns="91440" bIns="45720" rtlCol="0" anchor="ctr" anchorCtr="0">
                <a:normAutofit/>
              </a:bodyPr>
              <a:lstStyle/>
              <a:p>
                <a:r>
                  <a:rPr kumimoji="1" lang="en-US" altLang="zh-CN" b="1">
                    <a:solidFill>
                      <a:srgbClr val="FFFFFF"/>
                    </a:solidFill>
                    <a:cs typeface="+mn-ea"/>
                    <a:sym typeface="+mn-lt"/>
                  </a:rPr>
                  <a:t>Click to add text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Text4">
                <a:extLst>
                  <a:ext uri="{FF2B5EF4-FFF2-40B4-BE49-F238E27FC236}">
                    <a16:creationId xmlns:a16="http://schemas.microsoft.com/office/drawing/2014/main" id="{67FE7F09-C971-6B32-EF4B-BDE71ADE4F3B}"/>
                  </a:ext>
                </a:extLst>
              </p:cNvPr>
              <p:cNvSpPr txBox="1"/>
              <p:nvPr/>
            </p:nvSpPr>
            <p:spPr>
              <a:xfrm flipH="1">
                <a:off x="8866784" y="4579971"/>
                <a:ext cx="2652116" cy="1382679"/>
              </a:xfrm>
              <a:prstGeom prst="rect">
                <a:avLst/>
              </a:prstGeom>
              <a:noFill/>
            </p:spPr>
            <p:txBody>
              <a:bodyPr wrap="square" lIns="180000" tIns="45720" rIns="91440" bIns="4572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>
                    <a:cs typeface="+mn-ea"/>
                    <a:sym typeface="+mn-lt"/>
                  </a:rPr>
                  <a:t>Nonumy nonumy liber tincidunt amet kasd ea est stet laoreet.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C0AF6009-2372-9BE3-4C27-9DD697E43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210159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ḻí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ṧḷiḍe"/>
          <p:cNvGrpSpPr/>
          <p:nvPr/>
        </p:nvGrpSpPr>
        <p:grpSpPr>
          <a:xfrm>
            <a:off x="643467" y="1844415"/>
            <a:ext cx="10905066" cy="3169169"/>
            <a:chOff x="1947141" y="2546350"/>
            <a:chExt cx="8936758" cy="2597150"/>
          </a:xfrm>
        </p:grpSpPr>
        <p:sp>
          <p:nvSpPr>
            <p:cNvPr id="5" name="îṣḻíḓè">
              <a:extLst>
                <a:ext uri="{FF2B5EF4-FFF2-40B4-BE49-F238E27FC236}">
                  <a16:creationId xmlns:a16="http://schemas.microsoft.com/office/drawing/2014/main" id="{B56B3E84-9A7D-423C-B163-5C38B6889780}"/>
                </a:ext>
              </a:extLst>
            </p:cNvPr>
            <p:cNvSpPr/>
            <p:nvPr/>
          </p:nvSpPr>
          <p:spPr>
            <a:xfrm>
              <a:off x="1947141" y="2546350"/>
              <a:ext cx="2506518" cy="25971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îşļiḍe">
              <a:extLst>
                <a:ext uri="{FF2B5EF4-FFF2-40B4-BE49-F238E27FC236}">
                  <a16:creationId xmlns:a16="http://schemas.microsoft.com/office/drawing/2014/main" id="{76318F90-C84D-4362-B268-628DC2B1E408}"/>
                </a:ext>
              </a:extLst>
            </p:cNvPr>
            <p:cNvSpPr/>
            <p:nvPr/>
          </p:nvSpPr>
          <p:spPr>
            <a:xfrm>
              <a:off x="4724110" y="2546350"/>
              <a:ext cx="6159789" cy="2597150"/>
            </a:xfrm>
            <a:prstGeom prst="roundRect">
              <a:avLst>
                <a:gd name="adj" fmla="val 0"/>
              </a:avLst>
            </a:prstGeom>
            <a:solidFill>
              <a:srgbClr val="0098C8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cxnSp>
          <p:nvCxnSpPr>
            <p:cNvPr id="10" name="îšľïdé">
              <a:extLst>
                <a:ext uri="{FF2B5EF4-FFF2-40B4-BE49-F238E27FC236}">
                  <a16:creationId xmlns:a16="http://schemas.microsoft.com/office/drawing/2014/main" id="{6E5A2CE6-9C15-4142-9BCA-8C8D0C667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7141" y="2552382"/>
              <a:ext cx="2506518" cy="0"/>
            </a:xfrm>
            <a:prstGeom prst="line">
              <a:avLst/>
            </a:prstGeom>
            <a:ln w="38100">
              <a:solidFill>
                <a:srgbClr val="00A3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îŝlíḍè">
              <a:extLst>
                <a:ext uri="{FF2B5EF4-FFF2-40B4-BE49-F238E27FC236}">
                  <a16:creationId xmlns:a16="http://schemas.microsoft.com/office/drawing/2014/main" id="{A1A9EC93-4FD4-4122-ABC5-22BB6AFDFA98}"/>
                </a:ext>
              </a:extLst>
            </p:cNvPr>
            <p:cNvSpPr txBox="1"/>
            <p:nvPr/>
          </p:nvSpPr>
          <p:spPr>
            <a:xfrm>
              <a:off x="5133132" y="2859566"/>
              <a:ext cx="4956316" cy="182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342900" indent="-342900" algn="ctr">
                <a:lnSpc>
                  <a:spcPct val="200000"/>
                </a:lnSpc>
                <a:buFont typeface="+mj-lt"/>
                <a:buAutoNum type="arabicPeriod"/>
              </a:pPr>
              <a:r>
                <a:rPr lang="zh-CN" altLang="en-US" sz="1800" dirty="0">
                  <a:solidFill>
                    <a:schemeClr val="bg1"/>
                  </a:solidFill>
                  <a:cs typeface="+mn-ea"/>
                  <a:sym typeface="+mn-lt"/>
                </a:rPr>
                <a:t>输入本节的二级标题，请将内容复制粘贴到这里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ïṧḷíďe">
              <a:extLst>
                <a:ext uri="{FF2B5EF4-FFF2-40B4-BE49-F238E27FC236}">
                  <a16:creationId xmlns:a16="http://schemas.microsoft.com/office/drawing/2014/main" id="{5E0A1A1A-DDD5-4F10-8DE1-BB889CC9A57B}"/>
                </a:ext>
              </a:extLst>
            </p:cNvPr>
            <p:cNvSpPr txBox="1"/>
            <p:nvPr/>
          </p:nvSpPr>
          <p:spPr>
            <a:xfrm>
              <a:off x="2693100" y="3123508"/>
              <a:ext cx="923772" cy="908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57784">
                <a:spcAft>
                  <a:spcPts val="600"/>
                </a:spcAft>
              </a:pPr>
              <a:r>
                <a:rPr lang="en-US" altLang="zh-CN" sz="6600" b="1" kern="1200" dirty="0">
                  <a:solidFill>
                    <a:srgbClr val="0098C8"/>
                  </a:solidFill>
                  <a:latin typeface="+mn-lt"/>
                  <a:ea typeface="+mn-ea"/>
                  <a:cs typeface="+mn-cs"/>
                </a:rPr>
                <a:t>04</a:t>
              </a:r>
              <a:endParaRPr lang="zh-CN" altLang="en-US" sz="6000" b="1" dirty="0">
                <a:solidFill>
                  <a:srgbClr val="0098C8"/>
                </a:solidFill>
              </a:endParaRPr>
            </a:p>
          </p:txBody>
        </p:sp>
        <p:sp>
          <p:nvSpPr>
            <p:cNvPr id="14" name="ï$ḷíḋé">
              <a:extLst>
                <a:ext uri="{FF2B5EF4-FFF2-40B4-BE49-F238E27FC236}">
                  <a16:creationId xmlns:a16="http://schemas.microsoft.com/office/drawing/2014/main" id="{C4D9610E-2663-4B09-B193-49621313A18D}"/>
                </a:ext>
              </a:extLst>
            </p:cNvPr>
            <p:cNvSpPr txBox="1"/>
            <p:nvPr/>
          </p:nvSpPr>
          <p:spPr>
            <a:xfrm>
              <a:off x="2068990" y="4074721"/>
              <a:ext cx="2171989" cy="352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115568">
                <a:lnSpc>
                  <a:spcPct val="120000"/>
                </a:lnSpc>
                <a:spcAft>
                  <a:spcPts val="600"/>
                </a:spcAft>
              </a:pPr>
              <a:r>
                <a:rPr lang="zh-CN" altLang="en-US" sz="20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rPr>
                <a:t>请输入节标题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02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/>
          <p:nvPr/>
        </p:nvSpPr>
        <p:spPr>
          <a:xfrm>
            <a:off x="556655" y="3468973"/>
            <a:ext cx="11795365" cy="241202"/>
          </a:xfrm>
          <a:prstGeom prst="roundRect">
            <a:avLst>
              <a:gd name="adj" fmla="val 50000"/>
            </a:avLst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" name="Group 6"/>
          <p:cNvGrpSpPr/>
          <p:nvPr/>
        </p:nvGrpSpPr>
        <p:grpSpPr>
          <a:xfrm>
            <a:off x="1222710" y="3375583"/>
            <a:ext cx="401318" cy="401317"/>
            <a:chOff x="2996418" y="1828800"/>
            <a:chExt cx="717453" cy="717453"/>
          </a:xfrm>
        </p:grpSpPr>
        <p:sp>
          <p:nvSpPr>
            <p:cNvPr id="4" name="Oval 4"/>
            <p:cNvSpPr/>
            <p:nvPr/>
          </p:nvSpPr>
          <p:spPr>
            <a:xfrm>
              <a:off x="2996418" y="1828800"/>
              <a:ext cx="717453" cy="7174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Oval 5"/>
            <p:cNvSpPr/>
            <p:nvPr/>
          </p:nvSpPr>
          <p:spPr>
            <a:xfrm>
              <a:off x="3142370" y="1974752"/>
              <a:ext cx="425548" cy="42554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556655" y="2078322"/>
            <a:ext cx="1733426" cy="1235036"/>
            <a:chOff x="596313" y="1252025"/>
            <a:chExt cx="2743200" cy="1954482"/>
          </a:xfrm>
          <a:solidFill>
            <a:schemeClr val="accent3"/>
          </a:solidFill>
        </p:grpSpPr>
        <p:sp>
          <p:nvSpPr>
            <p:cNvPr id="7" name="Rounded Rectangle 7"/>
            <p:cNvSpPr/>
            <p:nvPr/>
          </p:nvSpPr>
          <p:spPr>
            <a:xfrm>
              <a:off x="596313" y="1252025"/>
              <a:ext cx="2743200" cy="1730326"/>
            </a:xfrm>
            <a:prstGeom prst="roundRect">
              <a:avLst>
                <a:gd name="adj" fmla="val 101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Isosceles Triangle 8"/>
            <p:cNvSpPr/>
            <p:nvPr/>
          </p:nvSpPr>
          <p:spPr>
            <a:xfrm rot="10800000">
              <a:off x="1712595" y="2955143"/>
              <a:ext cx="510637" cy="2513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9" name="Right Arrow 10"/>
          <p:cNvSpPr/>
          <p:nvPr/>
        </p:nvSpPr>
        <p:spPr>
          <a:xfrm>
            <a:off x="2435839" y="2326567"/>
            <a:ext cx="788754" cy="568637"/>
          </a:xfrm>
          <a:prstGeom prst="rightArrow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0" name="Group 13"/>
          <p:cNvGrpSpPr/>
          <p:nvPr/>
        </p:nvGrpSpPr>
        <p:grpSpPr>
          <a:xfrm>
            <a:off x="4034761" y="3375583"/>
            <a:ext cx="401318" cy="401317"/>
            <a:chOff x="2996418" y="1828800"/>
            <a:chExt cx="717453" cy="717453"/>
          </a:xfrm>
        </p:grpSpPr>
        <p:sp>
          <p:nvSpPr>
            <p:cNvPr id="11" name="Oval 18"/>
            <p:cNvSpPr/>
            <p:nvPr/>
          </p:nvSpPr>
          <p:spPr>
            <a:xfrm>
              <a:off x="2996418" y="1828800"/>
              <a:ext cx="717453" cy="7174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Oval 19"/>
            <p:cNvSpPr/>
            <p:nvPr/>
          </p:nvSpPr>
          <p:spPr>
            <a:xfrm>
              <a:off x="3142370" y="1974752"/>
              <a:ext cx="425548" cy="42554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3" name="Group 14"/>
          <p:cNvGrpSpPr/>
          <p:nvPr/>
        </p:nvGrpSpPr>
        <p:grpSpPr>
          <a:xfrm flipV="1">
            <a:off x="3368706" y="3868005"/>
            <a:ext cx="1733426" cy="1235036"/>
            <a:chOff x="596313" y="1252025"/>
            <a:chExt cx="2743200" cy="1954482"/>
          </a:xfrm>
          <a:solidFill>
            <a:schemeClr val="accent2"/>
          </a:solidFill>
        </p:grpSpPr>
        <p:sp>
          <p:nvSpPr>
            <p:cNvPr id="14" name="Rounded Rectangle 16"/>
            <p:cNvSpPr/>
            <p:nvPr/>
          </p:nvSpPr>
          <p:spPr>
            <a:xfrm>
              <a:off x="596313" y="1252025"/>
              <a:ext cx="2743200" cy="1730326"/>
            </a:xfrm>
            <a:prstGeom prst="roundRect">
              <a:avLst>
                <a:gd name="adj" fmla="val 101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Isosceles Triangle 17"/>
            <p:cNvSpPr/>
            <p:nvPr/>
          </p:nvSpPr>
          <p:spPr>
            <a:xfrm rot="10800000">
              <a:off x="1712595" y="2955143"/>
              <a:ext cx="510637" cy="2513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6" name="Right Arrow 15"/>
          <p:cNvSpPr/>
          <p:nvPr/>
        </p:nvSpPr>
        <p:spPr>
          <a:xfrm>
            <a:off x="5247890" y="4268992"/>
            <a:ext cx="788754" cy="568637"/>
          </a:xfrm>
          <a:prstGeom prst="rightArrow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7" name="Group 21"/>
          <p:cNvGrpSpPr/>
          <p:nvPr/>
        </p:nvGrpSpPr>
        <p:grpSpPr>
          <a:xfrm>
            <a:off x="6846812" y="3375583"/>
            <a:ext cx="401318" cy="401317"/>
            <a:chOff x="2996418" y="1828800"/>
            <a:chExt cx="717453" cy="717453"/>
          </a:xfrm>
        </p:grpSpPr>
        <p:sp>
          <p:nvSpPr>
            <p:cNvPr id="18" name="Oval 26"/>
            <p:cNvSpPr/>
            <p:nvPr/>
          </p:nvSpPr>
          <p:spPr>
            <a:xfrm>
              <a:off x="2996418" y="1828800"/>
              <a:ext cx="717453" cy="7174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Oval 27"/>
            <p:cNvSpPr/>
            <p:nvPr/>
          </p:nvSpPr>
          <p:spPr>
            <a:xfrm>
              <a:off x="3142370" y="1974752"/>
              <a:ext cx="425548" cy="42554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0" name="Group 22"/>
          <p:cNvGrpSpPr/>
          <p:nvPr/>
        </p:nvGrpSpPr>
        <p:grpSpPr>
          <a:xfrm>
            <a:off x="6180757" y="2078322"/>
            <a:ext cx="1733426" cy="1235036"/>
            <a:chOff x="596313" y="1252025"/>
            <a:chExt cx="2743200" cy="1954482"/>
          </a:xfrm>
          <a:solidFill>
            <a:schemeClr val="accent4"/>
          </a:solidFill>
        </p:grpSpPr>
        <p:sp>
          <p:nvSpPr>
            <p:cNvPr id="21" name="Rounded Rectangle 24"/>
            <p:cNvSpPr/>
            <p:nvPr/>
          </p:nvSpPr>
          <p:spPr>
            <a:xfrm>
              <a:off x="596313" y="1252025"/>
              <a:ext cx="2743200" cy="1730326"/>
            </a:xfrm>
            <a:prstGeom prst="roundRect">
              <a:avLst>
                <a:gd name="adj" fmla="val 101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Isosceles Triangle 25"/>
            <p:cNvSpPr/>
            <p:nvPr/>
          </p:nvSpPr>
          <p:spPr>
            <a:xfrm rot="10800000">
              <a:off x="1712595" y="2955143"/>
              <a:ext cx="510637" cy="2513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3" name="Right Arrow 23"/>
          <p:cNvSpPr/>
          <p:nvPr/>
        </p:nvSpPr>
        <p:spPr>
          <a:xfrm>
            <a:off x="8059941" y="2326567"/>
            <a:ext cx="788754" cy="568637"/>
          </a:xfrm>
          <a:prstGeom prst="rightArrow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24" name="Group 29"/>
          <p:cNvGrpSpPr/>
          <p:nvPr/>
        </p:nvGrpSpPr>
        <p:grpSpPr>
          <a:xfrm>
            <a:off x="9658862" y="3375583"/>
            <a:ext cx="401318" cy="401317"/>
            <a:chOff x="2996418" y="1828800"/>
            <a:chExt cx="717453" cy="717453"/>
          </a:xfrm>
        </p:grpSpPr>
        <p:sp>
          <p:nvSpPr>
            <p:cNvPr id="25" name="Oval 34"/>
            <p:cNvSpPr/>
            <p:nvPr/>
          </p:nvSpPr>
          <p:spPr>
            <a:xfrm>
              <a:off x="2996418" y="1828800"/>
              <a:ext cx="717453" cy="7174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Oval 35"/>
            <p:cNvSpPr/>
            <p:nvPr/>
          </p:nvSpPr>
          <p:spPr>
            <a:xfrm>
              <a:off x="3142370" y="1974752"/>
              <a:ext cx="425548" cy="42554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7" name="Group 30"/>
          <p:cNvGrpSpPr/>
          <p:nvPr/>
        </p:nvGrpSpPr>
        <p:grpSpPr>
          <a:xfrm flipV="1">
            <a:off x="8992807" y="3868005"/>
            <a:ext cx="1733426" cy="1235036"/>
            <a:chOff x="596313" y="1252025"/>
            <a:chExt cx="2743200" cy="1954482"/>
          </a:xfrm>
          <a:solidFill>
            <a:schemeClr val="accent1"/>
          </a:solidFill>
        </p:grpSpPr>
        <p:sp>
          <p:nvSpPr>
            <p:cNvPr id="28" name="Rounded Rectangle 32"/>
            <p:cNvSpPr/>
            <p:nvPr/>
          </p:nvSpPr>
          <p:spPr>
            <a:xfrm>
              <a:off x="596313" y="1252025"/>
              <a:ext cx="2743200" cy="1730326"/>
            </a:xfrm>
            <a:prstGeom prst="roundRect">
              <a:avLst>
                <a:gd name="adj" fmla="val 101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Isosceles Triangle 33"/>
            <p:cNvSpPr/>
            <p:nvPr/>
          </p:nvSpPr>
          <p:spPr>
            <a:xfrm rot="10800000">
              <a:off x="1712595" y="2955143"/>
              <a:ext cx="510637" cy="2513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0" name="Right Arrow 31"/>
          <p:cNvSpPr/>
          <p:nvPr/>
        </p:nvSpPr>
        <p:spPr>
          <a:xfrm>
            <a:off x="10871991" y="4268992"/>
            <a:ext cx="788754" cy="568637"/>
          </a:xfrm>
          <a:prstGeom prst="rightArrow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13990" y="3992518"/>
            <a:ext cx="2148905" cy="842221"/>
            <a:chOff x="7447819" y="2102581"/>
            <a:chExt cx="1932066" cy="842221"/>
          </a:xfrm>
        </p:grpSpPr>
        <p:sp>
          <p:nvSpPr>
            <p:cNvPr id="53" name="文本框 52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973017" y="3992518"/>
            <a:ext cx="2148905" cy="842221"/>
            <a:chOff x="7447819" y="2102581"/>
            <a:chExt cx="1932066" cy="842221"/>
          </a:xfrm>
        </p:grpSpPr>
        <p:sp>
          <p:nvSpPr>
            <p:cNvPr id="56" name="文本框 55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212558" y="2231628"/>
            <a:ext cx="2148905" cy="842221"/>
            <a:chOff x="7447819" y="2102581"/>
            <a:chExt cx="1932066" cy="842221"/>
          </a:xfrm>
        </p:grpSpPr>
        <p:sp>
          <p:nvSpPr>
            <p:cNvPr id="59" name="文本框 58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871585" y="2231628"/>
            <a:ext cx="2148905" cy="842221"/>
            <a:chOff x="7447819" y="2102581"/>
            <a:chExt cx="1932066" cy="842221"/>
          </a:xfrm>
        </p:grpSpPr>
        <p:sp>
          <p:nvSpPr>
            <p:cNvPr id="62" name="文本框 61"/>
            <p:cNvSpPr txBox="1"/>
            <p:nvPr/>
          </p:nvSpPr>
          <p:spPr>
            <a:xfrm>
              <a:off x="7646167" y="2102581"/>
              <a:ext cx="1535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447819" y="2390804"/>
              <a:ext cx="19320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此处为预设文本，请将内容复制粘贴到这里，字体、字号、颜色皆可根据自己的喜好进行更改</a:t>
              </a:r>
            </a:p>
          </p:txBody>
        </p:sp>
      </p:grpSp>
      <p:sp>
        <p:nvSpPr>
          <p:cNvPr id="77" name="user_209046"/>
          <p:cNvSpPr>
            <a:spLocks noChangeAspect="1"/>
          </p:cNvSpPr>
          <p:nvPr/>
        </p:nvSpPr>
        <p:spPr bwMode="auto">
          <a:xfrm>
            <a:off x="9554677" y="4277731"/>
            <a:ext cx="609685" cy="549791"/>
          </a:xfrm>
          <a:custGeom>
            <a:avLst/>
            <a:gdLst>
              <a:gd name="connsiteX0" fmla="*/ 521432 w 608344"/>
              <a:gd name="connsiteY0" fmla="*/ 370453 h 548582"/>
              <a:gd name="connsiteX1" fmla="*/ 465737 w 608344"/>
              <a:gd name="connsiteY1" fmla="*/ 425787 h 548582"/>
              <a:gd name="connsiteX2" fmla="*/ 442491 w 608344"/>
              <a:gd name="connsiteY2" fmla="*/ 402479 h 548582"/>
              <a:gd name="connsiteX3" fmla="*/ 418201 w 608344"/>
              <a:gd name="connsiteY3" fmla="*/ 426545 h 548582"/>
              <a:gd name="connsiteX4" fmla="*/ 441447 w 608344"/>
              <a:gd name="connsiteY4" fmla="*/ 449948 h 548582"/>
              <a:gd name="connsiteX5" fmla="*/ 465642 w 608344"/>
              <a:gd name="connsiteY5" fmla="*/ 474204 h 548582"/>
              <a:gd name="connsiteX6" fmla="*/ 489932 w 608344"/>
              <a:gd name="connsiteY6" fmla="*/ 450043 h 548582"/>
              <a:gd name="connsiteX7" fmla="*/ 545532 w 608344"/>
              <a:gd name="connsiteY7" fmla="*/ 394709 h 548582"/>
              <a:gd name="connsiteX8" fmla="*/ 481962 w 608344"/>
              <a:gd name="connsiteY8" fmla="*/ 296170 h 548582"/>
              <a:gd name="connsiteX9" fmla="*/ 608344 w 608344"/>
              <a:gd name="connsiteY9" fmla="*/ 422376 h 548582"/>
              <a:gd name="connsiteX10" fmla="*/ 481962 w 608344"/>
              <a:gd name="connsiteY10" fmla="*/ 548582 h 548582"/>
              <a:gd name="connsiteX11" fmla="*/ 355579 w 608344"/>
              <a:gd name="connsiteY11" fmla="*/ 422376 h 548582"/>
              <a:gd name="connsiteX12" fmla="*/ 481962 w 608344"/>
              <a:gd name="connsiteY12" fmla="*/ 296170 h 548582"/>
              <a:gd name="connsiteX13" fmla="*/ 255835 w 608344"/>
              <a:gd name="connsiteY13" fmla="*/ 446 h 548582"/>
              <a:gd name="connsiteX14" fmla="*/ 317801 w 608344"/>
              <a:gd name="connsiteY14" fmla="*/ 13616 h 548582"/>
              <a:gd name="connsiteX15" fmla="*/ 348072 w 608344"/>
              <a:gd name="connsiteY15" fmla="*/ 41661 h 548582"/>
              <a:gd name="connsiteX16" fmla="*/ 381190 w 608344"/>
              <a:gd name="connsiteY16" fmla="*/ 146831 h 548582"/>
              <a:gd name="connsiteX17" fmla="*/ 378913 w 608344"/>
              <a:gd name="connsiteY17" fmla="*/ 156211 h 548582"/>
              <a:gd name="connsiteX18" fmla="*/ 387833 w 608344"/>
              <a:gd name="connsiteY18" fmla="*/ 200458 h 548582"/>
              <a:gd name="connsiteX19" fmla="*/ 366387 w 608344"/>
              <a:gd name="connsiteY19" fmla="*/ 237694 h 548582"/>
              <a:gd name="connsiteX20" fmla="*/ 351393 w 608344"/>
              <a:gd name="connsiteY20" fmla="*/ 278720 h 548582"/>
              <a:gd name="connsiteX21" fmla="*/ 351393 w 608344"/>
              <a:gd name="connsiteY21" fmla="*/ 322873 h 548582"/>
              <a:gd name="connsiteX22" fmla="*/ 317611 w 608344"/>
              <a:gd name="connsiteY22" fmla="*/ 422358 h 548582"/>
              <a:gd name="connsiteX23" fmla="*/ 376635 w 608344"/>
              <a:gd name="connsiteY23" fmla="*/ 548088 h 548582"/>
              <a:gd name="connsiteX24" fmla="*/ 26855 w 608344"/>
              <a:gd name="connsiteY24" fmla="*/ 548088 h 548582"/>
              <a:gd name="connsiteX25" fmla="*/ 0 w 608344"/>
              <a:gd name="connsiteY25" fmla="*/ 521274 h 548582"/>
              <a:gd name="connsiteX26" fmla="*/ 0 w 608344"/>
              <a:gd name="connsiteY26" fmla="*/ 473806 h 548582"/>
              <a:gd name="connsiteX27" fmla="*/ 19453 w 608344"/>
              <a:gd name="connsiteY27" fmla="*/ 432969 h 548582"/>
              <a:gd name="connsiteX28" fmla="*/ 173751 w 608344"/>
              <a:gd name="connsiteY28" fmla="*/ 334242 h 548582"/>
              <a:gd name="connsiteX29" fmla="*/ 176408 w 608344"/>
              <a:gd name="connsiteY29" fmla="*/ 329884 h 548582"/>
              <a:gd name="connsiteX30" fmla="*/ 176408 w 608344"/>
              <a:gd name="connsiteY30" fmla="*/ 278720 h 548582"/>
              <a:gd name="connsiteX31" fmla="*/ 161320 w 608344"/>
              <a:gd name="connsiteY31" fmla="*/ 237694 h 548582"/>
              <a:gd name="connsiteX32" fmla="*/ 139969 w 608344"/>
              <a:gd name="connsiteY32" fmla="*/ 200458 h 548582"/>
              <a:gd name="connsiteX33" fmla="*/ 148320 w 608344"/>
              <a:gd name="connsiteY33" fmla="*/ 156211 h 548582"/>
              <a:gd name="connsiteX34" fmla="*/ 146042 w 608344"/>
              <a:gd name="connsiteY34" fmla="*/ 146736 h 548582"/>
              <a:gd name="connsiteX35" fmla="*/ 145758 w 608344"/>
              <a:gd name="connsiteY35" fmla="*/ 95099 h 548582"/>
              <a:gd name="connsiteX36" fmla="*/ 176029 w 608344"/>
              <a:gd name="connsiteY36" fmla="*/ 42135 h 548582"/>
              <a:gd name="connsiteX37" fmla="*/ 203928 w 608344"/>
              <a:gd name="connsiteY37" fmla="*/ 19017 h 548582"/>
              <a:gd name="connsiteX38" fmla="*/ 231162 w 608344"/>
              <a:gd name="connsiteY38" fmla="*/ 5089 h 548582"/>
              <a:gd name="connsiteX39" fmla="*/ 255835 w 608344"/>
              <a:gd name="connsiteY39" fmla="*/ 446 h 54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344" h="548582">
                <a:moveTo>
                  <a:pt x="521432" y="370453"/>
                </a:moveTo>
                <a:lnTo>
                  <a:pt x="465737" y="425787"/>
                </a:lnTo>
                <a:lnTo>
                  <a:pt x="442491" y="402479"/>
                </a:lnTo>
                <a:lnTo>
                  <a:pt x="418201" y="426545"/>
                </a:lnTo>
                <a:lnTo>
                  <a:pt x="441447" y="449948"/>
                </a:lnTo>
                <a:lnTo>
                  <a:pt x="465642" y="474204"/>
                </a:lnTo>
                <a:lnTo>
                  <a:pt x="489932" y="450043"/>
                </a:lnTo>
                <a:lnTo>
                  <a:pt x="545532" y="394709"/>
                </a:lnTo>
                <a:close/>
                <a:moveTo>
                  <a:pt x="481962" y="296170"/>
                </a:moveTo>
                <a:cubicBezTo>
                  <a:pt x="551795" y="296170"/>
                  <a:pt x="608344" y="352641"/>
                  <a:pt x="608344" y="422376"/>
                </a:cubicBezTo>
                <a:cubicBezTo>
                  <a:pt x="608344" y="492111"/>
                  <a:pt x="551795" y="548582"/>
                  <a:pt x="481962" y="548582"/>
                </a:cubicBezTo>
                <a:cubicBezTo>
                  <a:pt x="412129" y="548582"/>
                  <a:pt x="355579" y="492111"/>
                  <a:pt x="355579" y="422376"/>
                </a:cubicBezTo>
                <a:cubicBezTo>
                  <a:pt x="355579" y="352641"/>
                  <a:pt x="412129" y="296170"/>
                  <a:pt x="481962" y="296170"/>
                </a:cubicBezTo>
                <a:close/>
                <a:moveTo>
                  <a:pt x="255835" y="446"/>
                </a:moveTo>
                <a:cubicBezTo>
                  <a:pt x="282785" y="-1828"/>
                  <a:pt x="303187" y="4899"/>
                  <a:pt x="317801" y="13616"/>
                </a:cubicBezTo>
                <a:cubicBezTo>
                  <a:pt x="339721" y="25744"/>
                  <a:pt x="348072" y="41661"/>
                  <a:pt x="348072" y="41661"/>
                </a:cubicBezTo>
                <a:cubicBezTo>
                  <a:pt x="348072" y="41661"/>
                  <a:pt x="398176" y="45167"/>
                  <a:pt x="381190" y="146831"/>
                </a:cubicBezTo>
                <a:cubicBezTo>
                  <a:pt x="380621" y="149863"/>
                  <a:pt x="379862" y="153085"/>
                  <a:pt x="378913" y="156211"/>
                </a:cubicBezTo>
                <a:cubicBezTo>
                  <a:pt x="388592" y="156211"/>
                  <a:pt x="398271" y="163507"/>
                  <a:pt x="387833" y="200458"/>
                </a:cubicBezTo>
                <a:cubicBezTo>
                  <a:pt x="379672" y="229262"/>
                  <a:pt x="372080" y="237221"/>
                  <a:pt x="366387" y="237694"/>
                </a:cubicBezTo>
                <a:cubicBezTo>
                  <a:pt x="364394" y="250675"/>
                  <a:pt x="359175" y="265076"/>
                  <a:pt x="351393" y="278720"/>
                </a:cubicBezTo>
                <a:lnTo>
                  <a:pt x="351393" y="322873"/>
                </a:lnTo>
                <a:cubicBezTo>
                  <a:pt x="330232" y="350539"/>
                  <a:pt x="317611" y="385027"/>
                  <a:pt x="317611" y="422358"/>
                </a:cubicBezTo>
                <a:cubicBezTo>
                  <a:pt x="317611" y="472764"/>
                  <a:pt x="340480" y="518053"/>
                  <a:pt x="376635" y="548088"/>
                </a:cubicBezTo>
                <a:lnTo>
                  <a:pt x="26855" y="548088"/>
                </a:lnTo>
                <a:cubicBezTo>
                  <a:pt x="12052" y="548088"/>
                  <a:pt x="0" y="536055"/>
                  <a:pt x="0" y="521274"/>
                </a:cubicBezTo>
                <a:lnTo>
                  <a:pt x="0" y="473806"/>
                </a:lnTo>
                <a:cubicBezTo>
                  <a:pt x="0" y="457983"/>
                  <a:pt x="7212" y="443013"/>
                  <a:pt x="19453" y="432969"/>
                </a:cubicBezTo>
                <a:cubicBezTo>
                  <a:pt x="86638" y="377921"/>
                  <a:pt x="159043" y="341443"/>
                  <a:pt x="173751" y="334242"/>
                </a:cubicBezTo>
                <a:cubicBezTo>
                  <a:pt x="175365" y="333484"/>
                  <a:pt x="176408" y="331779"/>
                  <a:pt x="176408" y="329884"/>
                </a:cubicBezTo>
                <a:lnTo>
                  <a:pt x="176408" y="278720"/>
                </a:lnTo>
                <a:cubicBezTo>
                  <a:pt x="168437" y="265076"/>
                  <a:pt x="163313" y="250675"/>
                  <a:pt x="161320" y="237694"/>
                </a:cubicBezTo>
                <a:cubicBezTo>
                  <a:pt x="155627" y="237221"/>
                  <a:pt x="148035" y="229072"/>
                  <a:pt x="139969" y="200458"/>
                </a:cubicBezTo>
                <a:cubicBezTo>
                  <a:pt x="129531" y="164170"/>
                  <a:pt x="138925" y="156496"/>
                  <a:pt x="148320" y="156211"/>
                </a:cubicBezTo>
                <a:cubicBezTo>
                  <a:pt x="147371" y="153085"/>
                  <a:pt x="146612" y="149863"/>
                  <a:pt x="146042" y="146736"/>
                </a:cubicBezTo>
                <a:cubicBezTo>
                  <a:pt x="142436" y="128450"/>
                  <a:pt x="141487" y="111396"/>
                  <a:pt x="145758" y="95099"/>
                </a:cubicBezTo>
                <a:cubicBezTo>
                  <a:pt x="150787" y="73212"/>
                  <a:pt x="162744" y="55684"/>
                  <a:pt x="176029" y="42135"/>
                </a:cubicBezTo>
                <a:cubicBezTo>
                  <a:pt x="184379" y="33134"/>
                  <a:pt x="193869" y="25459"/>
                  <a:pt x="203928" y="19017"/>
                </a:cubicBezTo>
                <a:cubicBezTo>
                  <a:pt x="212183" y="13332"/>
                  <a:pt x="221293" y="8405"/>
                  <a:pt x="231162" y="5089"/>
                </a:cubicBezTo>
                <a:cubicBezTo>
                  <a:pt x="238849" y="2625"/>
                  <a:pt x="247105" y="825"/>
                  <a:pt x="255835" y="4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placeholder_121386"/>
          <p:cNvSpPr>
            <a:spLocks noChangeAspect="1"/>
          </p:cNvSpPr>
          <p:nvPr/>
        </p:nvSpPr>
        <p:spPr bwMode="auto">
          <a:xfrm>
            <a:off x="6742626" y="2329956"/>
            <a:ext cx="609685" cy="608837"/>
          </a:xfrm>
          <a:custGeom>
            <a:avLst/>
            <a:gdLst>
              <a:gd name="connsiteX0" fmla="*/ 451798 w 609050"/>
              <a:gd name="connsiteY0" fmla="*/ 335680 h 608203"/>
              <a:gd name="connsiteX1" fmla="*/ 451798 w 609050"/>
              <a:gd name="connsiteY1" fmla="*/ 411138 h 608203"/>
              <a:gd name="connsiteX2" fmla="*/ 493427 w 609050"/>
              <a:gd name="connsiteY2" fmla="*/ 411138 h 608203"/>
              <a:gd name="connsiteX3" fmla="*/ 493427 w 609050"/>
              <a:gd name="connsiteY3" fmla="*/ 335680 h 608203"/>
              <a:gd name="connsiteX4" fmla="*/ 609050 w 609050"/>
              <a:gd name="connsiteY4" fmla="*/ 451154 h 608203"/>
              <a:gd name="connsiteX5" fmla="*/ 533494 w 609050"/>
              <a:gd name="connsiteY5" fmla="*/ 451154 h 608203"/>
              <a:gd name="connsiteX6" fmla="*/ 533494 w 609050"/>
              <a:gd name="connsiteY6" fmla="*/ 492729 h 608203"/>
              <a:gd name="connsiteX7" fmla="*/ 609050 w 609050"/>
              <a:gd name="connsiteY7" fmla="*/ 492729 h 608203"/>
              <a:gd name="connsiteX8" fmla="*/ 493427 w 609050"/>
              <a:gd name="connsiteY8" fmla="*/ 608203 h 608203"/>
              <a:gd name="connsiteX9" fmla="*/ 493427 w 609050"/>
              <a:gd name="connsiteY9" fmla="*/ 532745 h 608203"/>
              <a:gd name="connsiteX10" fmla="*/ 451798 w 609050"/>
              <a:gd name="connsiteY10" fmla="*/ 532745 h 608203"/>
              <a:gd name="connsiteX11" fmla="*/ 451798 w 609050"/>
              <a:gd name="connsiteY11" fmla="*/ 608203 h 608203"/>
              <a:gd name="connsiteX12" fmla="*/ 336174 w 609050"/>
              <a:gd name="connsiteY12" fmla="*/ 492729 h 608203"/>
              <a:gd name="connsiteX13" fmla="*/ 411730 w 609050"/>
              <a:gd name="connsiteY13" fmla="*/ 492729 h 608203"/>
              <a:gd name="connsiteX14" fmla="*/ 411730 w 609050"/>
              <a:gd name="connsiteY14" fmla="*/ 451154 h 608203"/>
              <a:gd name="connsiteX15" fmla="*/ 336174 w 609050"/>
              <a:gd name="connsiteY15" fmla="*/ 451154 h 608203"/>
              <a:gd name="connsiteX16" fmla="*/ 451798 w 609050"/>
              <a:gd name="connsiteY16" fmla="*/ 335680 h 608203"/>
              <a:gd name="connsiteX17" fmla="*/ 231243 w 609050"/>
              <a:gd name="connsiteY17" fmla="*/ 165476 h 608203"/>
              <a:gd name="connsiteX18" fmla="*/ 293694 w 609050"/>
              <a:gd name="connsiteY18" fmla="*/ 227821 h 608203"/>
              <a:gd name="connsiteX19" fmla="*/ 231243 w 609050"/>
              <a:gd name="connsiteY19" fmla="*/ 290166 h 608203"/>
              <a:gd name="connsiteX20" fmla="*/ 168792 w 609050"/>
              <a:gd name="connsiteY20" fmla="*/ 227821 h 608203"/>
              <a:gd name="connsiteX21" fmla="*/ 231243 w 609050"/>
              <a:gd name="connsiteY21" fmla="*/ 165476 h 608203"/>
              <a:gd name="connsiteX22" fmla="*/ 231260 w 609050"/>
              <a:gd name="connsiteY22" fmla="*/ 123882 h 608203"/>
              <a:gd name="connsiteX23" fmla="*/ 127183 w 609050"/>
              <a:gd name="connsiteY23" fmla="*/ 227810 h 608203"/>
              <a:gd name="connsiteX24" fmla="*/ 231260 w 609050"/>
              <a:gd name="connsiteY24" fmla="*/ 331739 h 608203"/>
              <a:gd name="connsiteX25" fmla="*/ 335337 w 609050"/>
              <a:gd name="connsiteY25" fmla="*/ 227810 h 608203"/>
              <a:gd name="connsiteX26" fmla="*/ 231260 w 609050"/>
              <a:gd name="connsiteY26" fmla="*/ 123882 h 608203"/>
              <a:gd name="connsiteX27" fmla="*/ 231260 w 609050"/>
              <a:gd name="connsiteY27" fmla="*/ 0 h 608203"/>
              <a:gd name="connsiteX28" fmla="*/ 462415 w 609050"/>
              <a:gd name="connsiteY28" fmla="*/ 230928 h 608203"/>
              <a:gd name="connsiteX29" fmla="*/ 453777 w 609050"/>
              <a:gd name="connsiteY29" fmla="*/ 293597 h 608203"/>
              <a:gd name="connsiteX30" fmla="*/ 292978 w 609050"/>
              <a:gd name="connsiteY30" fmla="*/ 471938 h 608203"/>
              <a:gd name="connsiteX31" fmla="*/ 298702 w 609050"/>
              <a:gd name="connsiteY31" fmla="*/ 516939 h 608203"/>
              <a:gd name="connsiteX32" fmla="*/ 231260 w 609050"/>
              <a:gd name="connsiteY32" fmla="*/ 601640 h 608203"/>
              <a:gd name="connsiteX33" fmla="*/ 49749 w 609050"/>
              <a:gd name="connsiteY33" fmla="*/ 373830 h 608203"/>
              <a:gd name="connsiteX34" fmla="*/ 0 w 609050"/>
              <a:gd name="connsiteY34" fmla="*/ 230928 h 608203"/>
              <a:gd name="connsiteX35" fmla="*/ 231260 w 609050"/>
              <a:gd name="connsiteY35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9050" h="608203">
                <a:moveTo>
                  <a:pt x="451798" y="335680"/>
                </a:moveTo>
                <a:lnTo>
                  <a:pt x="451798" y="411138"/>
                </a:lnTo>
                <a:lnTo>
                  <a:pt x="493427" y="411138"/>
                </a:lnTo>
                <a:lnTo>
                  <a:pt x="493427" y="335680"/>
                </a:lnTo>
                <a:cubicBezTo>
                  <a:pt x="552852" y="344723"/>
                  <a:pt x="599996" y="391806"/>
                  <a:pt x="609050" y="451154"/>
                </a:cubicBezTo>
                <a:lnTo>
                  <a:pt x="533494" y="451154"/>
                </a:lnTo>
                <a:lnTo>
                  <a:pt x="533494" y="492729"/>
                </a:lnTo>
                <a:lnTo>
                  <a:pt x="609050" y="492729"/>
                </a:lnTo>
                <a:cubicBezTo>
                  <a:pt x="599996" y="552077"/>
                  <a:pt x="552852" y="599160"/>
                  <a:pt x="493427" y="608203"/>
                </a:cubicBezTo>
                <a:lnTo>
                  <a:pt x="493427" y="532745"/>
                </a:lnTo>
                <a:lnTo>
                  <a:pt x="451798" y="532745"/>
                </a:lnTo>
                <a:lnTo>
                  <a:pt x="451798" y="608203"/>
                </a:lnTo>
                <a:cubicBezTo>
                  <a:pt x="392373" y="599160"/>
                  <a:pt x="345228" y="552077"/>
                  <a:pt x="336174" y="492729"/>
                </a:cubicBezTo>
                <a:lnTo>
                  <a:pt x="411730" y="492729"/>
                </a:lnTo>
                <a:lnTo>
                  <a:pt x="411730" y="451154"/>
                </a:lnTo>
                <a:lnTo>
                  <a:pt x="336174" y="451154"/>
                </a:lnTo>
                <a:cubicBezTo>
                  <a:pt x="345228" y="391806"/>
                  <a:pt x="392373" y="344723"/>
                  <a:pt x="451798" y="335680"/>
                </a:cubicBezTo>
                <a:close/>
                <a:moveTo>
                  <a:pt x="231243" y="165476"/>
                </a:moveTo>
                <a:cubicBezTo>
                  <a:pt x="265734" y="165476"/>
                  <a:pt x="293694" y="193389"/>
                  <a:pt x="293694" y="227821"/>
                </a:cubicBezTo>
                <a:cubicBezTo>
                  <a:pt x="293694" y="262253"/>
                  <a:pt x="265734" y="290166"/>
                  <a:pt x="231243" y="290166"/>
                </a:cubicBezTo>
                <a:cubicBezTo>
                  <a:pt x="196752" y="290166"/>
                  <a:pt x="168792" y="262253"/>
                  <a:pt x="168792" y="227821"/>
                </a:cubicBezTo>
                <a:cubicBezTo>
                  <a:pt x="168792" y="193389"/>
                  <a:pt x="196752" y="165476"/>
                  <a:pt x="231243" y="165476"/>
                </a:cubicBezTo>
                <a:close/>
                <a:moveTo>
                  <a:pt x="231260" y="123882"/>
                </a:moveTo>
                <a:cubicBezTo>
                  <a:pt x="173809" y="123882"/>
                  <a:pt x="127183" y="170546"/>
                  <a:pt x="127183" y="227810"/>
                </a:cubicBezTo>
                <a:cubicBezTo>
                  <a:pt x="127183" y="285075"/>
                  <a:pt x="173809" y="331739"/>
                  <a:pt x="231260" y="331739"/>
                </a:cubicBezTo>
                <a:cubicBezTo>
                  <a:pt x="288606" y="331739"/>
                  <a:pt x="335337" y="285075"/>
                  <a:pt x="335337" y="227810"/>
                </a:cubicBezTo>
                <a:cubicBezTo>
                  <a:pt x="335337" y="170546"/>
                  <a:pt x="288606" y="123882"/>
                  <a:pt x="231260" y="123882"/>
                </a:cubicBezTo>
                <a:close/>
                <a:moveTo>
                  <a:pt x="231260" y="0"/>
                </a:moveTo>
                <a:cubicBezTo>
                  <a:pt x="358754" y="0"/>
                  <a:pt x="462415" y="103616"/>
                  <a:pt x="462415" y="230928"/>
                </a:cubicBezTo>
                <a:cubicBezTo>
                  <a:pt x="462415" y="252649"/>
                  <a:pt x="459397" y="273643"/>
                  <a:pt x="453777" y="293597"/>
                </a:cubicBezTo>
                <a:cubicBezTo>
                  <a:pt x="363542" y="303054"/>
                  <a:pt x="292978" y="379442"/>
                  <a:pt x="292978" y="471938"/>
                </a:cubicBezTo>
                <a:cubicBezTo>
                  <a:pt x="292978" y="487423"/>
                  <a:pt x="294955" y="502493"/>
                  <a:pt x="298702" y="516939"/>
                </a:cubicBezTo>
                <a:lnTo>
                  <a:pt x="231260" y="601640"/>
                </a:lnTo>
                <a:lnTo>
                  <a:pt x="49749" y="373830"/>
                </a:lnTo>
                <a:cubicBezTo>
                  <a:pt x="18630" y="334545"/>
                  <a:pt x="0" y="284867"/>
                  <a:pt x="0" y="230928"/>
                </a:cubicBezTo>
                <a:cubicBezTo>
                  <a:pt x="0" y="103616"/>
                  <a:pt x="103765" y="0"/>
                  <a:pt x="231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pound-coin-on-hand_21263"/>
          <p:cNvSpPr>
            <a:spLocks noChangeAspect="1"/>
          </p:cNvSpPr>
          <p:nvPr/>
        </p:nvSpPr>
        <p:spPr bwMode="auto">
          <a:xfrm>
            <a:off x="1060394" y="2380766"/>
            <a:ext cx="609685" cy="542762"/>
          </a:xfrm>
          <a:custGeom>
            <a:avLst/>
            <a:gdLst>
              <a:gd name="T0" fmla="*/ 742 w 942"/>
              <a:gd name="T1" fmla="*/ 570 h 840"/>
              <a:gd name="T2" fmla="*/ 755 w 942"/>
              <a:gd name="T3" fmla="*/ 520 h 840"/>
              <a:gd name="T4" fmla="*/ 645 w 942"/>
              <a:gd name="T5" fmla="*/ 450 h 840"/>
              <a:gd name="T6" fmla="*/ 596 w 942"/>
              <a:gd name="T7" fmla="*/ 453 h 840"/>
              <a:gd name="T8" fmla="*/ 535 w 942"/>
              <a:gd name="T9" fmla="*/ 454 h 840"/>
              <a:gd name="T10" fmla="*/ 525 w 942"/>
              <a:gd name="T11" fmla="*/ 453 h 840"/>
              <a:gd name="T12" fmla="*/ 542 w 942"/>
              <a:gd name="T13" fmla="*/ 394 h 840"/>
              <a:gd name="T14" fmla="*/ 541 w 942"/>
              <a:gd name="T15" fmla="*/ 377 h 840"/>
              <a:gd name="T16" fmla="*/ 536 w 942"/>
              <a:gd name="T17" fmla="*/ 355 h 840"/>
              <a:gd name="T18" fmla="*/ 623 w 942"/>
              <a:gd name="T19" fmla="*/ 355 h 840"/>
              <a:gd name="T20" fmla="*/ 623 w 942"/>
              <a:gd name="T21" fmla="*/ 324 h 840"/>
              <a:gd name="T22" fmla="*/ 523 w 942"/>
              <a:gd name="T23" fmla="*/ 324 h 840"/>
              <a:gd name="T24" fmla="*/ 494 w 942"/>
              <a:gd name="T25" fmla="*/ 264 h 840"/>
              <a:gd name="T26" fmla="*/ 487 w 942"/>
              <a:gd name="T27" fmla="*/ 231 h 840"/>
              <a:gd name="T28" fmla="*/ 509 w 942"/>
              <a:gd name="T29" fmla="*/ 177 h 840"/>
              <a:gd name="T30" fmla="*/ 573 w 942"/>
              <a:gd name="T31" fmla="*/ 154 h 840"/>
              <a:gd name="T32" fmla="*/ 639 w 942"/>
              <a:gd name="T33" fmla="*/ 178 h 840"/>
              <a:gd name="T34" fmla="*/ 660 w 942"/>
              <a:gd name="T35" fmla="*/ 248 h 840"/>
              <a:gd name="T36" fmla="*/ 717 w 942"/>
              <a:gd name="T37" fmla="*/ 248 h 840"/>
              <a:gd name="T38" fmla="*/ 681 w 942"/>
              <a:gd name="T39" fmla="*/ 143 h 840"/>
              <a:gd name="T40" fmla="*/ 578 w 942"/>
              <a:gd name="T41" fmla="*/ 106 h 840"/>
              <a:gd name="T42" fmla="*/ 467 w 942"/>
              <a:gd name="T43" fmla="*/ 143 h 840"/>
              <a:gd name="T44" fmla="*/ 428 w 942"/>
              <a:gd name="T45" fmla="*/ 229 h 840"/>
              <a:gd name="T46" fmla="*/ 430 w 942"/>
              <a:gd name="T47" fmla="*/ 254 h 840"/>
              <a:gd name="T48" fmla="*/ 435 w 942"/>
              <a:gd name="T49" fmla="*/ 274 h 840"/>
              <a:gd name="T50" fmla="*/ 449 w 942"/>
              <a:gd name="T51" fmla="*/ 305 h 840"/>
              <a:gd name="T52" fmla="*/ 459 w 942"/>
              <a:gd name="T53" fmla="*/ 324 h 840"/>
              <a:gd name="T54" fmla="*/ 411 w 942"/>
              <a:gd name="T55" fmla="*/ 324 h 840"/>
              <a:gd name="T56" fmla="*/ 411 w 942"/>
              <a:gd name="T57" fmla="*/ 355 h 840"/>
              <a:gd name="T58" fmla="*/ 479 w 942"/>
              <a:gd name="T59" fmla="*/ 355 h 840"/>
              <a:gd name="T60" fmla="*/ 487 w 942"/>
              <a:gd name="T61" fmla="*/ 378 h 840"/>
              <a:gd name="T62" fmla="*/ 491 w 942"/>
              <a:gd name="T63" fmla="*/ 401 h 840"/>
              <a:gd name="T64" fmla="*/ 481 w 942"/>
              <a:gd name="T65" fmla="*/ 445 h 840"/>
              <a:gd name="T66" fmla="*/ 440 w 942"/>
              <a:gd name="T67" fmla="*/ 436 h 840"/>
              <a:gd name="T68" fmla="*/ 307 w 942"/>
              <a:gd name="T69" fmla="*/ 419 h 840"/>
              <a:gd name="T70" fmla="*/ 249 w 942"/>
              <a:gd name="T71" fmla="*/ 434 h 840"/>
              <a:gd name="T72" fmla="*/ 234 w 942"/>
              <a:gd name="T73" fmla="*/ 335 h 840"/>
              <a:gd name="T74" fmla="*/ 569 w 942"/>
              <a:gd name="T75" fmla="*/ 0 h 840"/>
              <a:gd name="T76" fmla="*/ 905 w 942"/>
              <a:gd name="T77" fmla="*/ 335 h 840"/>
              <a:gd name="T78" fmla="*/ 872 w 942"/>
              <a:gd name="T79" fmla="*/ 479 h 840"/>
              <a:gd name="T80" fmla="*/ 858 w 942"/>
              <a:gd name="T81" fmla="*/ 487 h 840"/>
              <a:gd name="T82" fmla="*/ 798 w 942"/>
              <a:gd name="T83" fmla="*/ 552 h 840"/>
              <a:gd name="T84" fmla="*/ 718 w 942"/>
              <a:gd name="T85" fmla="*/ 628 h 840"/>
              <a:gd name="T86" fmla="*/ 644 w 942"/>
              <a:gd name="T87" fmla="*/ 609 h 840"/>
              <a:gd name="T88" fmla="*/ 742 w 942"/>
              <a:gd name="T89" fmla="*/ 570 h 840"/>
              <a:gd name="T90" fmla="*/ 870 w 942"/>
              <a:gd name="T91" fmla="*/ 507 h 840"/>
              <a:gd name="T92" fmla="*/ 724 w 942"/>
              <a:gd name="T93" fmla="*/ 650 h 840"/>
              <a:gd name="T94" fmla="*/ 545 w 942"/>
              <a:gd name="T95" fmla="*/ 594 h 840"/>
              <a:gd name="T96" fmla="*/ 732 w 942"/>
              <a:gd name="T97" fmla="*/ 524 h 840"/>
              <a:gd name="T98" fmla="*/ 533 w 942"/>
              <a:gd name="T99" fmla="*/ 477 h 840"/>
              <a:gd name="T100" fmla="*/ 310 w 942"/>
              <a:gd name="T101" fmla="*/ 441 h 840"/>
              <a:gd name="T102" fmla="*/ 0 w 942"/>
              <a:gd name="T103" fmla="*/ 626 h 840"/>
              <a:gd name="T104" fmla="*/ 154 w 942"/>
              <a:gd name="T105" fmla="*/ 780 h 840"/>
              <a:gd name="T106" fmla="*/ 779 w 942"/>
              <a:gd name="T107" fmla="*/ 758 h 840"/>
              <a:gd name="T108" fmla="*/ 932 w 942"/>
              <a:gd name="T109" fmla="*/ 535 h 840"/>
              <a:gd name="T110" fmla="*/ 870 w 942"/>
              <a:gd name="T111" fmla="*/ 507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42" h="840">
                <a:moveTo>
                  <a:pt x="742" y="570"/>
                </a:moveTo>
                <a:cubicBezTo>
                  <a:pt x="753" y="557"/>
                  <a:pt x="758" y="539"/>
                  <a:pt x="755" y="520"/>
                </a:cubicBezTo>
                <a:cubicBezTo>
                  <a:pt x="745" y="450"/>
                  <a:pt x="670" y="450"/>
                  <a:pt x="645" y="450"/>
                </a:cubicBezTo>
                <a:cubicBezTo>
                  <a:pt x="629" y="450"/>
                  <a:pt x="612" y="452"/>
                  <a:pt x="596" y="453"/>
                </a:cubicBezTo>
                <a:cubicBezTo>
                  <a:pt x="574" y="454"/>
                  <a:pt x="553" y="456"/>
                  <a:pt x="535" y="454"/>
                </a:cubicBezTo>
                <a:cubicBezTo>
                  <a:pt x="532" y="453"/>
                  <a:pt x="528" y="453"/>
                  <a:pt x="525" y="453"/>
                </a:cubicBezTo>
                <a:cubicBezTo>
                  <a:pt x="536" y="433"/>
                  <a:pt x="542" y="414"/>
                  <a:pt x="542" y="394"/>
                </a:cubicBezTo>
                <a:cubicBezTo>
                  <a:pt x="542" y="388"/>
                  <a:pt x="542" y="383"/>
                  <a:pt x="541" y="377"/>
                </a:cubicBezTo>
                <a:cubicBezTo>
                  <a:pt x="540" y="372"/>
                  <a:pt x="538" y="365"/>
                  <a:pt x="536" y="355"/>
                </a:cubicBezTo>
                <a:lnTo>
                  <a:pt x="623" y="355"/>
                </a:lnTo>
                <a:lnTo>
                  <a:pt x="623" y="324"/>
                </a:lnTo>
                <a:lnTo>
                  <a:pt x="523" y="324"/>
                </a:lnTo>
                <a:cubicBezTo>
                  <a:pt x="508" y="295"/>
                  <a:pt x="498" y="275"/>
                  <a:pt x="494" y="264"/>
                </a:cubicBezTo>
                <a:cubicBezTo>
                  <a:pt x="489" y="253"/>
                  <a:pt x="487" y="242"/>
                  <a:pt x="487" y="231"/>
                </a:cubicBezTo>
                <a:cubicBezTo>
                  <a:pt x="487" y="210"/>
                  <a:pt x="494" y="192"/>
                  <a:pt x="509" y="177"/>
                </a:cubicBezTo>
                <a:cubicBezTo>
                  <a:pt x="523" y="162"/>
                  <a:pt x="545" y="154"/>
                  <a:pt x="573" y="154"/>
                </a:cubicBezTo>
                <a:cubicBezTo>
                  <a:pt x="603" y="154"/>
                  <a:pt x="624" y="162"/>
                  <a:pt x="639" y="178"/>
                </a:cubicBezTo>
                <a:cubicBezTo>
                  <a:pt x="653" y="194"/>
                  <a:pt x="660" y="218"/>
                  <a:pt x="660" y="248"/>
                </a:cubicBezTo>
                <a:lnTo>
                  <a:pt x="717" y="248"/>
                </a:lnTo>
                <a:cubicBezTo>
                  <a:pt x="716" y="203"/>
                  <a:pt x="704" y="168"/>
                  <a:pt x="681" y="143"/>
                </a:cubicBezTo>
                <a:cubicBezTo>
                  <a:pt x="658" y="118"/>
                  <a:pt x="623" y="106"/>
                  <a:pt x="578" y="106"/>
                </a:cubicBezTo>
                <a:cubicBezTo>
                  <a:pt x="530" y="106"/>
                  <a:pt x="493" y="118"/>
                  <a:pt x="467" y="143"/>
                </a:cubicBezTo>
                <a:cubicBezTo>
                  <a:pt x="441" y="169"/>
                  <a:pt x="428" y="197"/>
                  <a:pt x="428" y="229"/>
                </a:cubicBezTo>
                <a:cubicBezTo>
                  <a:pt x="428" y="238"/>
                  <a:pt x="429" y="246"/>
                  <a:pt x="430" y="254"/>
                </a:cubicBezTo>
                <a:cubicBezTo>
                  <a:pt x="432" y="262"/>
                  <a:pt x="433" y="269"/>
                  <a:pt x="435" y="274"/>
                </a:cubicBezTo>
                <a:cubicBezTo>
                  <a:pt x="438" y="281"/>
                  <a:pt x="442" y="291"/>
                  <a:pt x="449" y="305"/>
                </a:cubicBezTo>
                <a:cubicBezTo>
                  <a:pt x="456" y="318"/>
                  <a:pt x="459" y="325"/>
                  <a:pt x="459" y="324"/>
                </a:cubicBezTo>
                <a:lnTo>
                  <a:pt x="411" y="324"/>
                </a:lnTo>
                <a:lnTo>
                  <a:pt x="411" y="355"/>
                </a:lnTo>
                <a:lnTo>
                  <a:pt x="479" y="355"/>
                </a:lnTo>
                <a:cubicBezTo>
                  <a:pt x="483" y="365"/>
                  <a:pt x="485" y="372"/>
                  <a:pt x="487" y="378"/>
                </a:cubicBezTo>
                <a:cubicBezTo>
                  <a:pt x="490" y="387"/>
                  <a:pt x="491" y="394"/>
                  <a:pt x="491" y="401"/>
                </a:cubicBezTo>
                <a:cubicBezTo>
                  <a:pt x="491" y="416"/>
                  <a:pt x="487" y="431"/>
                  <a:pt x="481" y="445"/>
                </a:cubicBezTo>
                <a:cubicBezTo>
                  <a:pt x="467" y="442"/>
                  <a:pt x="454" y="439"/>
                  <a:pt x="440" y="436"/>
                </a:cubicBezTo>
                <a:cubicBezTo>
                  <a:pt x="393" y="424"/>
                  <a:pt x="348" y="414"/>
                  <a:pt x="307" y="419"/>
                </a:cubicBezTo>
                <a:cubicBezTo>
                  <a:pt x="287" y="421"/>
                  <a:pt x="267" y="427"/>
                  <a:pt x="249" y="434"/>
                </a:cubicBezTo>
                <a:cubicBezTo>
                  <a:pt x="239" y="403"/>
                  <a:pt x="234" y="370"/>
                  <a:pt x="234" y="335"/>
                </a:cubicBezTo>
                <a:cubicBezTo>
                  <a:pt x="234" y="150"/>
                  <a:pt x="384" y="0"/>
                  <a:pt x="569" y="0"/>
                </a:cubicBezTo>
                <a:cubicBezTo>
                  <a:pt x="755" y="0"/>
                  <a:pt x="905" y="150"/>
                  <a:pt x="905" y="335"/>
                </a:cubicBezTo>
                <a:cubicBezTo>
                  <a:pt x="905" y="387"/>
                  <a:pt x="893" y="436"/>
                  <a:pt x="872" y="479"/>
                </a:cubicBezTo>
                <a:cubicBezTo>
                  <a:pt x="867" y="482"/>
                  <a:pt x="863" y="484"/>
                  <a:pt x="858" y="487"/>
                </a:cubicBezTo>
                <a:cubicBezTo>
                  <a:pt x="835" y="501"/>
                  <a:pt x="817" y="526"/>
                  <a:pt x="798" y="552"/>
                </a:cubicBezTo>
                <a:cubicBezTo>
                  <a:pt x="774" y="585"/>
                  <a:pt x="749" y="619"/>
                  <a:pt x="718" y="628"/>
                </a:cubicBezTo>
                <a:cubicBezTo>
                  <a:pt x="700" y="633"/>
                  <a:pt x="673" y="623"/>
                  <a:pt x="644" y="609"/>
                </a:cubicBezTo>
                <a:cubicBezTo>
                  <a:pt x="686" y="604"/>
                  <a:pt x="723" y="594"/>
                  <a:pt x="742" y="570"/>
                </a:cubicBezTo>
                <a:close/>
                <a:moveTo>
                  <a:pt x="870" y="507"/>
                </a:moveTo>
                <a:cubicBezTo>
                  <a:pt x="824" y="535"/>
                  <a:pt x="790" y="632"/>
                  <a:pt x="724" y="650"/>
                </a:cubicBezTo>
                <a:cubicBezTo>
                  <a:pt x="673" y="664"/>
                  <a:pt x="607" y="606"/>
                  <a:pt x="545" y="594"/>
                </a:cubicBezTo>
                <a:cubicBezTo>
                  <a:pt x="624" y="587"/>
                  <a:pt x="742" y="591"/>
                  <a:pt x="732" y="524"/>
                </a:cubicBezTo>
                <a:cubicBezTo>
                  <a:pt x="721" y="446"/>
                  <a:pt x="603" y="483"/>
                  <a:pt x="533" y="477"/>
                </a:cubicBezTo>
                <a:cubicBezTo>
                  <a:pt x="453" y="469"/>
                  <a:pt x="373" y="433"/>
                  <a:pt x="310" y="441"/>
                </a:cubicBezTo>
                <a:cubicBezTo>
                  <a:pt x="188" y="457"/>
                  <a:pt x="83" y="592"/>
                  <a:pt x="0" y="626"/>
                </a:cubicBezTo>
                <a:lnTo>
                  <a:pt x="154" y="780"/>
                </a:lnTo>
                <a:cubicBezTo>
                  <a:pt x="321" y="683"/>
                  <a:pt x="559" y="840"/>
                  <a:pt x="779" y="758"/>
                </a:cubicBezTo>
                <a:cubicBezTo>
                  <a:pt x="864" y="727"/>
                  <a:pt x="907" y="635"/>
                  <a:pt x="932" y="535"/>
                </a:cubicBezTo>
                <a:cubicBezTo>
                  <a:pt x="942" y="495"/>
                  <a:pt x="922" y="475"/>
                  <a:pt x="870" y="5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bar-chart_230278"/>
          <p:cNvSpPr>
            <a:spLocks noChangeAspect="1"/>
          </p:cNvSpPr>
          <p:nvPr/>
        </p:nvSpPr>
        <p:spPr bwMode="auto">
          <a:xfrm>
            <a:off x="3912132" y="4168487"/>
            <a:ext cx="609685" cy="607210"/>
          </a:xfrm>
          <a:custGeom>
            <a:avLst/>
            <a:gdLst>
              <a:gd name="connsiteX0" fmla="*/ 0 w 608344"/>
              <a:gd name="connsiteY0" fmla="*/ 537850 h 605875"/>
              <a:gd name="connsiteX1" fmla="*/ 608344 w 608344"/>
              <a:gd name="connsiteY1" fmla="*/ 537850 h 605875"/>
              <a:gd name="connsiteX2" fmla="*/ 608344 w 608344"/>
              <a:gd name="connsiteY2" fmla="*/ 605875 h 605875"/>
              <a:gd name="connsiteX3" fmla="*/ 0 w 608344"/>
              <a:gd name="connsiteY3" fmla="*/ 605875 h 605875"/>
              <a:gd name="connsiteX4" fmla="*/ 25404 w 608344"/>
              <a:gd name="connsiteY4" fmla="*/ 377807 h 605875"/>
              <a:gd name="connsiteX5" fmla="*/ 195114 w 608344"/>
              <a:gd name="connsiteY5" fmla="*/ 377807 h 605875"/>
              <a:gd name="connsiteX6" fmla="*/ 195114 w 608344"/>
              <a:gd name="connsiteY6" fmla="*/ 510258 h 605875"/>
              <a:gd name="connsiteX7" fmla="*/ 25404 w 608344"/>
              <a:gd name="connsiteY7" fmla="*/ 510258 h 605875"/>
              <a:gd name="connsiteX8" fmla="*/ 219317 w 608344"/>
              <a:gd name="connsiteY8" fmla="*/ 262927 h 605875"/>
              <a:gd name="connsiteX9" fmla="*/ 389027 w 608344"/>
              <a:gd name="connsiteY9" fmla="*/ 262927 h 605875"/>
              <a:gd name="connsiteX10" fmla="*/ 389027 w 608344"/>
              <a:gd name="connsiteY10" fmla="*/ 510259 h 605875"/>
              <a:gd name="connsiteX11" fmla="*/ 219317 w 608344"/>
              <a:gd name="connsiteY11" fmla="*/ 510259 h 605875"/>
              <a:gd name="connsiteX12" fmla="*/ 412313 w 608344"/>
              <a:gd name="connsiteY12" fmla="*/ 133369 h 605875"/>
              <a:gd name="connsiteX13" fmla="*/ 582093 w 608344"/>
              <a:gd name="connsiteY13" fmla="*/ 133369 h 605875"/>
              <a:gd name="connsiteX14" fmla="*/ 582093 w 608344"/>
              <a:gd name="connsiteY14" fmla="*/ 510259 h 605875"/>
              <a:gd name="connsiteX15" fmla="*/ 412313 w 608344"/>
              <a:gd name="connsiteY15" fmla="*/ 510259 h 605875"/>
              <a:gd name="connsiteX16" fmla="*/ 463479 w 608344"/>
              <a:gd name="connsiteY16" fmla="*/ 0 h 605875"/>
              <a:gd name="connsiteX17" fmla="*/ 554150 w 608344"/>
              <a:gd name="connsiteY17" fmla="*/ 52977 h 605875"/>
              <a:gd name="connsiteX18" fmla="*/ 462928 w 608344"/>
              <a:gd name="connsiteY18" fmla="*/ 104963 h 605875"/>
              <a:gd name="connsiteX19" fmla="*/ 463038 w 608344"/>
              <a:gd name="connsiteY19" fmla="*/ 73574 h 605875"/>
              <a:gd name="connsiteX20" fmla="*/ 360565 w 608344"/>
              <a:gd name="connsiteY20" fmla="*/ 73023 h 605875"/>
              <a:gd name="connsiteX21" fmla="*/ 359462 w 608344"/>
              <a:gd name="connsiteY21" fmla="*/ 192195 h 605875"/>
              <a:gd name="connsiteX22" fmla="*/ 183305 w 608344"/>
              <a:gd name="connsiteY22" fmla="*/ 192195 h 605875"/>
              <a:gd name="connsiteX23" fmla="*/ 183305 w 608344"/>
              <a:gd name="connsiteY23" fmla="*/ 320508 h 605875"/>
              <a:gd name="connsiteX24" fmla="*/ 51160 w 608344"/>
              <a:gd name="connsiteY24" fmla="*/ 320508 h 605875"/>
              <a:gd name="connsiteX25" fmla="*/ 51160 w 608344"/>
              <a:gd name="connsiteY25" fmla="*/ 278435 h 605875"/>
              <a:gd name="connsiteX26" fmla="*/ 141058 w 608344"/>
              <a:gd name="connsiteY26" fmla="*/ 278435 h 605875"/>
              <a:gd name="connsiteX27" fmla="*/ 141058 w 608344"/>
              <a:gd name="connsiteY27" fmla="*/ 150121 h 605875"/>
              <a:gd name="connsiteX28" fmla="*/ 317656 w 608344"/>
              <a:gd name="connsiteY28" fmla="*/ 150121 h 605875"/>
              <a:gd name="connsiteX29" fmla="*/ 318760 w 608344"/>
              <a:gd name="connsiteY29" fmla="*/ 30729 h 605875"/>
              <a:gd name="connsiteX30" fmla="*/ 463259 w 608344"/>
              <a:gd name="connsiteY30" fmla="*/ 31500 h 60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08344" h="605875">
                <a:moveTo>
                  <a:pt x="0" y="537850"/>
                </a:moveTo>
                <a:lnTo>
                  <a:pt x="608344" y="537850"/>
                </a:lnTo>
                <a:lnTo>
                  <a:pt x="608344" y="605875"/>
                </a:lnTo>
                <a:lnTo>
                  <a:pt x="0" y="605875"/>
                </a:lnTo>
                <a:close/>
                <a:moveTo>
                  <a:pt x="25404" y="377807"/>
                </a:moveTo>
                <a:lnTo>
                  <a:pt x="195114" y="377807"/>
                </a:lnTo>
                <a:lnTo>
                  <a:pt x="195114" y="510258"/>
                </a:lnTo>
                <a:lnTo>
                  <a:pt x="25404" y="510258"/>
                </a:lnTo>
                <a:close/>
                <a:moveTo>
                  <a:pt x="219317" y="262927"/>
                </a:moveTo>
                <a:lnTo>
                  <a:pt x="389027" y="262927"/>
                </a:lnTo>
                <a:lnTo>
                  <a:pt x="389027" y="510259"/>
                </a:lnTo>
                <a:lnTo>
                  <a:pt x="219317" y="510259"/>
                </a:lnTo>
                <a:close/>
                <a:moveTo>
                  <a:pt x="412313" y="133369"/>
                </a:moveTo>
                <a:lnTo>
                  <a:pt x="582093" y="133369"/>
                </a:lnTo>
                <a:lnTo>
                  <a:pt x="582093" y="510259"/>
                </a:lnTo>
                <a:lnTo>
                  <a:pt x="412313" y="510259"/>
                </a:lnTo>
                <a:close/>
                <a:moveTo>
                  <a:pt x="463479" y="0"/>
                </a:moveTo>
                <a:lnTo>
                  <a:pt x="554150" y="52977"/>
                </a:lnTo>
                <a:lnTo>
                  <a:pt x="462928" y="104963"/>
                </a:lnTo>
                <a:lnTo>
                  <a:pt x="463038" y="73574"/>
                </a:lnTo>
                <a:lnTo>
                  <a:pt x="360565" y="73023"/>
                </a:lnTo>
                <a:lnTo>
                  <a:pt x="359462" y="192195"/>
                </a:lnTo>
                <a:lnTo>
                  <a:pt x="183305" y="192195"/>
                </a:lnTo>
                <a:lnTo>
                  <a:pt x="183305" y="320508"/>
                </a:lnTo>
                <a:lnTo>
                  <a:pt x="51160" y="320508"/>
                </a:lnTo>
                <a:lnTo>
                  <a:pt x="51160" y="278435"/>
                </a:lnTo>
                <a:lnTo>
                  <a:pt x="141058" y="278435"/>
                </a:lnTo>
                <a:lnTo>
                  <a:pt x="141058" y="150121"/>
                </a:lnTo>
                <a:lnTo>
                  <a:pt x="317656" y="150121"/>
                </a:lnTo>
                <a:lnTo>
                  <a:pt x="318760" y="30729"/>
                </a:lnTo>
                <a:lnTo>
                  <a:pt x="463259" y="31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标题 30">
            <a:extLst>
              <a:ext uri="{FF2B5EF4-FFF2-40B4-BE49-F238E27FC236}">
                <a16:creationId xmlns:a16="http://schemas.microsoft.com/office/drawing/2014/main" id="{D22DE024-FB65-D8C4-972C-B18545A6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49970" y="2334509"/>
            <a:ext cx="387795" cy="1099407"/>
            <a:chOff x="7159500" y="2576506"/>
            <a:chExt cx="387795" cy="1099406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7354129" y="2913430"/>
              <a:ext cx="1" cy="76248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7159500" y="2576506"/>
              <a:ext cx="387795" cy="400110"/>
              <a:chOff x="7159500" y="2576506"/>
              <a:chExt cx="387795" cy="40011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7159500" y="2576506"/>
                <a:ext cx="387795" cy="3877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400" dirty="0">
                  <a:solidFill>
                    <a:srgbClr val="564B45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文本框 44"/>
              <p:cNvSpPr txBox="1"/>
              <p:nvPr/>
            </p:nvSpPr>
            <p:spPr>
              <a:xfrm>
                <a:off x="7196519" y="2576506"/>
                <a:ext cx="3353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200"/>
                <a:r>
                  <a:rPr lang="en-US" altLang="zh-CN" sz="2000" dirty="0">
                    <a:solidFill>
                      <a:srgbClr val="FFFFFF"/>
                    </a:solidFill>
                    <a:cs typeface="+mn-ea"/>
                    <a:sym typeface="+mn-lt"/>
                  </a:rPr>
                  <a:t>3</a:t>
                </a:r>
                <a:endParaRPr lang="zh-CN" altLang="en-US" sz="20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638227" y="4134117"/>
            <a:ext cx="387797" cy="1105810"/>
            <a:chOff x="4638208" y="3891279"/>
            <a:chExt cx="387795" cy="1105810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4832837" y="3891279"/>
              <a:ext cx="0" cy="762730"/>
            </a:xfrm>
            <a:prstGeom prst="line">
              <a:avLst/>
            </a:prstGeom>
            <a:solidFill>
              <a:srgbClr val="375BA5"/>
            </a:solidFill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4638208" y="4596979"/>
              <a:ext cx="387795" cy="400110"/>
              <a:chOff x="4638208" y="4596979"/>
              <a:chExt cx="387795" cy="400110"/>
            </a:xfrm>
          </p:grpSpPr>
          <p:sp>
            <p:nvSpPr>
              <p:cNvPr id="10" name="椭圆 9"/>
              <p:cNvSpPr/>
              <p:nvPr/>
            </p:nvSpPr>
            <p:spPr>
              <a:xfrm flipV="1">
                <a:off x="4638208" y="4603137"/>
                <a:ext cx="387795" cy="3877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400" dirty="0">
                  <a:solidFill>
                    <a:srgbClr val="564B45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文本框 43"/>
              <p:cNvSpPr txBox="1"/>
              <p:nvPr/>
            </p:nvSpPr>
            <p:spPr>
              <a:xfrm>
                <a:off x="4670190" y="4596979"/>
                <a:ext cx="33534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219200"/>
                <a:r>
                  <a:rPr lang="en-US" altLang="zh-CN" sz="2000" dirty="0">
                    <a:solidFill>
                      <a:srgbClr val="E2E9F6"/>
                    </a:solidFill>
                    <a:cs typeface="+mn-ea"/>
                    <a:sym typeface="+mn-lt"/>
                  </a:rPr>
                  <a:t>2</a:t>
                </a:r>
                <a:endParaRPr lang="zh-CN" altLang="en-US" sz="2000" dirty="0">
                  <a:solidFill>
                    <a:srgbClr val="E2E9F6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125788" y="2300776"/>
            <a:ext cx="387794" cy="1133135"/>
            <a:chOff x="2125795" y="2542776"/>
            <a:chExt cx="387795" cy="1133136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2320424" y="2913430"/>
              <a:ext cx="1" cy="76248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/>
            <p:cNvGrpSpPr/>
            <p:nvPr/>
          </p:nvGrpSpPr>
          <p:grpSpPr>
            <a:xfrm>
              <a:off x="2125795" y="2542776"/>
              <a:ext cx="387795" cy="421525"/>
              <a:chOff x="2125795" y="2542776"/>
              <a:chExt cx="387795" cy="421525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125795" y="2576506"/>
                <a:ext cx="387795" cy="3877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dirty="0">
                  <a:solidFill>
                    <a:srgbClr val="564B45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文本框 42"/>
              <p:cNvSpPr txBox="1"/>
              <p:nvPr/>
            </p:nvSpPr>
            <p:spPr>
              <a:xfrm>
                <a:off x="2163639" y="2542776"/>
                <a:ext cx="335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200"/>
                <a:r>
                  <a:rPr lang="en-US" altLang="zh-CN" sz="2000" dirty="0">
                    <a:solidFill>
                      <a:srgbClr val="FFFFFF"/>
                    </a:solidFill>
                    <a:cs typeface="+mn-ea"/>
                    <a:sym typeface="+mn-lt"/>
                  </a:rPr>
                  <a:t>1</a:t>
                </a:r>
                <a:endParaRPr lang="zh-CN" altLang="en-US" sz="20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7" name="矩形 16"/>
          <p:cNvSpPr/>
          <p:nvPr/>
        </p:nvSpPr>
        <p:spPr>
          <a:xfrm>
            <a:off x="1059693" y="5820883"/>
            <a:ext cx="2520001" cy="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200"/>
            <a:endParaRPr lang="zh-CN" altLang="en-US" sz="2400" dirty="0">
              <a:solidFill>
                <a:srgbClr val="564B45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 flipV="1">
            <a:off x="3572106" y="1692555"/>
            <a:ext cx="2520001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200"/>
            <a:endParaRPr lang="zh-CN" altLang="en-US" sz="2400" dirty="0">
              <a:solidFill>
                <a:srgbClr val="564B45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83873" y="5820883"/>
            <a:ext cx="2520001" cy="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200"/>
            <a:endParaRPr lang="zh-CN" altLang="en-US" sz="2400" dirty="0">
              <a:solidFill>
                <a:srgbClr val="564B45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 flipV="1">
            <a:off x="8602785" y="1692555"/>
            <a:ext cx="2520001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200"/>
            <a:endParaRPr lang="zh-CN" altLang="en-US" sz="2400" dirty="0">
              <a:solidFill>
                <a:srgbClr val="564B45"/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59693" y="3272993"/>
            <a:ext cx="2520000" cy="687635"/>
            <a:chOff x="1059693" y="3272991"/>
            <a:chExt cx="2520000" cy="687635"/>
          </a:xfrm>
          <a:solidFill>
            <a:schemeClr val="bg1"/>
          </a:solidFill>
        </p:grpSpPr>
        <p:sp>
          <p:nvSpPr>
            <p:cNvPr id="22" name="五边形 94"/>
            <p:cNvSpPr/>
            <p:nvPr/>
          </p:nvSpPr>
          <p:spPr>
            <a:xfrm rot="16200000">
              <a:off x="1975875" y="2356809"/>
              <a:ext cx="687635" cy="2520000"/>
            </a:xfrm>
            <a:prstGeom prst="homePlate">
              <a:avLst>
                <a:gd name="adj" fmla="val 487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rgbClr val="564B45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34"/>
            <p:cNvSpPr txBox="1"/>
            <p:nvPr/>
          </p:nvSpPr>
          <p:spPr>
            <a:xfrm>
              <a:off x="1259246" y="3502010"/>
              <a:ext cx="2120892" cy="387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135" dirty="0">
                  <a:solidFill>
                    <a:srgbClr val="FFFFFF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24" name="文本框 35"/>
          <p:cNvSpPr txBox="1"/>
          <p:nvPr/>
        </p:nvSpPr>
        <p:spPr>
          <a:xfrm>
            <a:off x="1078046" y="4027848"/>
            <a:ext cx="2508127" cy="187743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·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此处为预设文本，请将内容复制粘贴到这里，字体、字号、颜色皆可根据自己的喜好进行更改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·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此处为预设文本，请将内容复制粘贴到这里，字体、字号、颜色皆可根据自己的喜好进行更改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083873" y="3272992"/>
            <a:ext cx="2520000" cy="704537"/>
            <a:chOff x="6093398" y="3272991"/>
            <a:chExt cx="2520000" cy="704537"/>
          </a:xfrm>
          <a:solidFill>
            <a:srgbClr val="F39C11"/>
          </a:solidFill>
        </p:grpSpPr>
        <p:sp>
          <p:nvSpPr>
            <p:cNvPr id="26" name="五边形 98"/>
            <p:cNvSpPr/>
            <p:nvPr/>
          </p:nvSpPr>
          <p:spPr>
            <a:xfrm rot="16200000">
              <a:off x="7009580" y="2356809"/>
              <a:ext cx="687635" cy="2520000"/>
            </a:xfrm>
            <a:prstGeom prst="homePlate">
              <a:avLst>
                <a:gd name="adj" fmla="val 487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rgbClr val="564B45"/>
                </a:solidFill>
                <a:cs typeface="+mn-ea"/>
                <a:sym typeface="+mn-lt"/>
              </a:endParaRPr>
            </a:p>
          </p:txBody>
        </p:sp>
        <p:sp>
          <p:nvSpPr>
            <p:cNvPr id="27" name="文本框 36"/>
            <p:cNvSpPr txBox="1"/>
            <p:nvPr/>
          </p:nvSpPr>
          <p:spPr>
            <a:xfrm>
              <a:off x="6292951" y="3552796"/>
              <a:ext cx="2120892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400" dirty="0">
                  <a:solidFill>
                    <a:srgbClr val="FFFFFF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72107" y="3606812"/>
            <a:ext cx="2520000" cy="687635"/>
            <a:chOff x="3572106" y="3606811"/>
            <a:chExt cx="2520000" cy="687635"/>
          </a:xfrm>
        </p:grpSpPr>
        <p:sp>
          <p:nvSpPr>
            <p:cNvPr id="29" name="五边形 101"/>
            <p:cNvSpPr/>
            <p:nvPr/>
          </p:nvSpPr>
          <p:spPr>
            <a:xfrm rot="5400000" flipV="1">
              <a:off x="4488288" y="2690629"/>
              <a:ext cx="687635" cy="2520000"/>
            </a:xfrm>
            <a:prstGeom prst="homePlate">
              <a:avLst>
                <a:gd name="adj" fmla="val 4870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rgbClr val="564B45"/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37"/>
            <p:cNvSpPr txBox="1"/>
            <p:nvPr/>
          </p:nvSpPr>
          <p:spPr>
            <a:xfrm>
              <a:off x="3778158" y="3671070"/>
              <a:ext cx="2120892" cy="387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135" dirty="0">
                  <a:solidFill>
                    <a:srgbClr val="FFFFFF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02784" y="3606812"/>
            <a:ext cx="2520000" cy="687635"/>
            <a:chOff x="8612309" y="3606811"/>
            <a:chExt cx="2520000" cy="687635"/>
          </a:xfrm>
        </p:grpSpPr>
        <p:sp>
          <p:nvSpPr>
            <p:cNvPr id="32" name="五边形 104"/>
            <p:cNvSpPr/>
            <p:nvPr/>
          </p:nvSpPr>
          <p:spPr>
            <a:xfrm rot="5400000" flipV="1">
              <a:off x="9528491" y="2690629"/>
              <a:ext cx="687635" cy="2520000"/>
            </a:xfrm>
            <a:prstGeom prst="homePlate">
              <a:avLst>
                <a:gd name="adj" fmla="val 4870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rgbClr val="564B45"/>
                </a:solidFill>
                <a:cs typeface="+mn-ea"/>
                <a:sym typeface="+mn-lt"/>
              </a:endParaRPr>
            </a:p>
          </p:txBody>
        </p:sp>
        <p:sp>
          <p:nvSpPr>
            <p:cNvPr id="33" name="文本框 38"/>
            <p:cNvSpPr txBox="1"/>
            <p:nvPr/>
          </p:nvSpPr>
          <p:spPr>
            <a:xfrm>
              <a:off x="8811864" y="3671070"/>
              <a:ext cx="2120892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400" dirty="0">
                  <a:solidFill>
                    <a:srgbClr val="FFFFFF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34" name="文本框 39"/>
          <p:cNvSpPr txBox="1"/>
          <p:nvPr/>
        </p:nvSpPr>
        <p:spPr>
          <a:xfrm>
            <a:off x="6091262" y="4027848"/>
            <a:ext cx="2508127" cy="183127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·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此处为预设文本，请将内容复制粘贴到这里，字体、字号、颜色皆可根据自己的喜好进行更改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·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此处为预设文本，请将内容复制粘贴到这里，字体、字号、颜色皆可根据自己的喜好进行更改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文本框 40"/>
          <p:cNvSpPr txBox="1"/>
          <p:nvPr/>
        </p:nvSpPr>
        <p:spPr>
          <a:xfrm>
            <a:off x="3575793" y="1809888"/>
            <a:ext cx="2508127" cy="183127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·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此处为预设文本，请将内容复制粘贴到这里，字体、字号、颜色皆可根据自己的喜好进行更改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·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此处为预设文本，请将内容复制粘贴到这里，字体、字号、颜色皆可根据自己的喜好进行更改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文本框 41"/>
          <p:cNvSpPr txBox="1"/>
          <p:nvPr/>
        </p:nvSpPr>
        <p:spPr>
          <a:xfrm>
            <a:off x="8612939" y="1809888"/>
            <a:ext cx="2508127" cy="183127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algn="ctr"/>
            <a:r>
              <a:rPr lang="en-US" altLang="zh-CN" sz="1100" b="1" dirty="0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·</a:t>
            </a:r>
            <a:endParaRPr lang="en-US" altLang="zh-CN" sz="1000" dirty="0">
              <a:solidFill>
                <a:srgbClr val="000000">
                  <a:lumMod val="75000"/>
                  <a:lumOff val="25000"/>
                </a:srgbClr>
              </a:solidFill>
              <a:cs typeface="+mn-ea"/>
              <a:sym typeface="+mn-lt"/>
            </a:endParaRPr>
          </a:p>
          <a:p>
            <a:pPr lvl="0" algn="ctr"/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此处为预设文本，请将内容复制粘贴到这里，字体、字号、颜色皆可根据自己的喜好进行更改</a:t>
            </a:r>
            <a:endParaRPr lang="en-US" altLang="zh-CN" sz="1100" dirty="0">
              <a:solidFill>
                <a:srgbClr val="000000">
                  <a:lumMod val="75000"/>
                  <a:lumOff val="25000"/>
                </a:srgbClr>
              </a:solidFill>
              <a:cs typeface="+mn-ea"/>
              <a:sym typeface="+mn-lt"/>
            </a:endParaRPr>
          </a:p>
          <a:p>
            <a:pPr lvl="0" algn="ctr"/>
            <a:endParaRPr lang="en-US" altLang="zh-CN" sz="1100" dirty="0">
              <a:solidFill>
                <a:srgbClr val="000000">
                  <a:lumMod val="75000"/>
                  <a:lumOff val="25000"/>
                </a:srgbClr>
              </a:solidFill>
              <a:cs typeface="+mn-ea"/>
              <a:sym typeface="+mn-lt"/>
            </a:endParaRPr>
          </a:p>
          <a:p>
            <a:pPr lvl="0" algn="ctr"/>
            <a:r>
              <a:rPr lang="en-US" altLang="zh-CN" sz="1400" b="1" dirty="0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·</a:t>
            </a:r>
            <a:endParaRPr lang="en-US" altLang="zh-CN" sz="1100" dirty="0">
              <a:solidFill>
                <a:srgbClr val="000000">
                  <a:lumMod val="75000"/>
                  <a:lumOff val="25000"/>
                </a:srgbClr>
              </a:solidFill>
              <a:cs typeface="+mn-ea"/>
              <a:sym typeface="+mn-lt"/>
            </a:endParaRPr>
          </a:p>
          <a:p>
            <a:pPr lvl="0" algn="ctr"/>
            <a:r>
              <a:rPr lang="zh-CN" altLang="en-US" sz="1100" dirty="0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此处为预设文本，请将内容复制粘贴到这里，字体、字号、颜色皆可根据自己的喜好进行更改</a:t>
            </a:r>
          </a:p>
          <a:p>
            <a:pPr lvl="0" algn="ctr"/>
            <a:endParaRPr lang="zh-CN" altLang="en-US" sz="1100" dirty="0">
              <a:solidFill>
                <a:srgbClr val="000000">
                  <a:lumMod val="75000"/>
                  <a:lumOff val="25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668879" y="4134120"/>
            <a:ext cx="387795" cy="1105509"/>
            <a:chOff x="9678411" y="3891279"/>
            <a:chExt cx="387795" cy="1105508"/>
          </a:xfrm>
        </p:grpSpPr>
        <p:cxnSp>
          <p:nvCxnSpPr>
            <p:cNvPr id="38" name="直接连接符 37"/>
            <p:cNvCxnSpPr/>
            <p:nvPr/>
          </p:nvCxnSpPr>
          <p:spPr>
            <a:xfrm flipH="1" flipV="1">
              <a:off x="9873040" y="3891279"/>
              <a:ext cx="1" cy="762730"/>
            </a:xfrm>
            <a:prstGeom prst="line">
              <a:avLst/>
            </a:prstGeom>
            <a:solidFill>
              <a:srgbClr val="375BA5"/>
            </a:solidFill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9678411" y="4596677"/>
              <a:ext cx="387795" cy="400110"/>
              <a:chOff x="9678411" y="4596677"/>
              <a:chExt cx="387795" cy="400110"/>
            </a:xfrm>
          </p:grpSpPr>
          <p:sp>
            <p:nvSpPr>
              <p:cNvPr id="40" name="椭圆 39"/>
              <p:cNvSpPr/>
              <p:nvPr/>
            </p:nvSpPr>
            <p:spPr>
              <a:xfrm flipV="1">
                <a:off x="9678411" y="4603137"/>
                <a:ext cx="387795" cy="38779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400" dirty="0">
                  <a:solidFill>
                    <a:srgbClr val="564B45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文本框 45"/>
              <p:cNvSpPr txBox="1"/>
              <p:nvPr/>
            </p:nvSpPr>
            <p:spPr>
              <a:xfrm>
                <a:off x="9689399" y="4596677"/>
                <a:ext cx="3353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200"/>
                <a:r>
                  <a:rPr lang="en-US" altLang="zh-CN" sz="2000" dirty="0">
                    <a:solidFill>
                      <a:srgbClr val="FFFFFF"/>
                    </a:solidFill>
                    <a:cs typeface="+mn-ea"/>
                    <a:sym typeface="+mn-lt"/>
                  </a:rPr>
                  <a:t>4</a:t>
                </a:r>
                <a:endParaRPr lang="zh-CN" altLang="en-US" sz="20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2" name="标题 41">
            <a:extLst>
              <a:ext uri="{FF2B5EF4-FFF2-40B4-BE49-F238E27FC236}">
                <a16:creationId xmlns:a16="http://schemas.microsoft.com/office/drawing/2014/main" id="{81F1D44B-C3B3-1E4B-EBF6-C992C317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-文本框 19"/>
          <p:cNvSpPr txBox="1"/>
          <p:nvPr>
            <p:custDataLst>
              <p:tags r:id="rId1"/>
            </p:custDataLst>
          </p:nvPr>
        </p:nvSpPr>
        <p:spPr>
          <a:xfrm>
            <a:off x="8856620" y="1462279"/>
            <a:ext cx="31949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spc="600" dirty="0">
                <a:solidFill>
                  <a:srgbClr val="22485B"/>
                </a:solidFill>
                <a:cs typeface="+mn-ea"/>
                <a:sym typeface="+mn-lt"/>
              </a:rPr>
              <a:t>2024</a:t>
            </a:r>
          </a:p>
        </p:txBody>
      </p:sp>
      <p:sp>
        <p:nvSpPr>
          <p:cNvPr id="55" name="PA-文本框 54"/>
          <p:cNvSpPr txBox="1"/>
          <p:nvPr>
            <p:custDataLst>
              <p:tags r:id="rId2"/>
            </p:custDataLst>
          </p:nvPr>
        </p:nvSpPr>
        <p:spPr>
          <a:xfrm>
            <a:off x="9285771" y="2841053"/>
            <a:ext cx="3194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pc="600" dirty="0">
                <a:solidFill>
                  <a:srgbClr val="22485B"/>
                </a:solidFill>
                <a:cs typeface="+mn-ea"/>
                <a:sym typeface="+mn-lt"/>
              </a:rPr>
              <a:t>/JULY/13</a:t>
            </a:r>
          </a:p>
        </p:txBody>
      </p:sp>
      <p:sp>
        <p:nvSpPr>
          <p:cNvPr id="17" name="PA-文本框 16"/>
          <p:cNvSpPr txBox="1"/>
          <p:nvPr>
            <p:custDataLst>
              <p:tags r:id="rId3"/>
            </p:custDataLst>
          </p:nvPr>
        </p:nvSpPr>
        <p:spPr>
          <a:xfrm>
            <a:off x="495841" y="2671775"/>
            <a:ext cx="5720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>
                <a:solidFill>
                  <a:schemeClr val="bg1"/>
                </a:solidFill>
                <a:cs typeface="+mn-ea"/>
                <a:sym typeface="+mn-lt"/>
              </a:rPr>
              <a:t>感谢您的观看！</a:t>
            </a:r>
            <a:endParaRPr lang="en-US" altLang="zh-CN" sz="6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5841" y="3982777"/>
            <a:ext cx="543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pc="600" dirty="0">
                <a:solidFill>
                  <a:schemeClr val="bg1"/>
                </a:solidFill>
                <a:cs typeface="+mn-ea"/>
                <a:sym typeface="+mn-lt"/>
              </a:rPr>
              <a:t>汇报模板</a:t>
            </a:r>
            <a:r>
              <a:rPr lang="en-US" altLang="zh-CN" spc="600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pc="600" dirty="0">
                <a:solidFill>
                  <a:schemeClr val="bg1"/>
                </a:solidFill>
                <a:cs typeface="+mn-ea"/>
                <a:sym typeface="+mn-lt"/>
              </a:rPr>
              <a:t>简约版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7800404" y="3751856"/>
            <a:ext cx="4391596" cy="1630905"/>
            <a:chOff x="7785742" y="3568770"/>
            <a:chExt cx="4391596" cy="1630905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9369368" y="3573532"/>
              <a:ext cx="2807970" cy="0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7875773" y="3568770"/>
              <a:ext cx="1502625" cy="15170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7785742" y="5037675"/>
              <a:ext cx="162000" cy="162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3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500"/>
    </mc:Choice>
    <mc:Fallback xmlns="">
      <p:transition advTm="85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3EAFA417-1D88-40F1-B3B1-5E6F85522047"/>
  <p:tag name="ISPRINGONLINEFOLDERID" val="0"/>
  <p:tag name="ISPRINGONLINEFOLDERPATH" val="内容列表"/>
  <p:tag name="ISPRINGCLOUDFOLDERID" val="0"/>
  <p:tag name="ISPRINGCLOUDFOLDERPATH" val="资源库"/>
  <p:tag name="ISPRING_OUTPUT_FOLDER" val="D:\ppt\第15批\926711"/>
  <p:tag name="ISPRING_PRESENTATION_TITLE" val="PPT源文件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COMMONDATA" val="eyJoZGlkIjoiZjBmNmQyNTc3ZjhlZWRkZjhjMzg4NDg3YjcwMWQ0O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1"/>
  <p:tag name="RESOURCELIBID_ANIM" val="431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2286A5"/>
      </a:accent1>
      <a:accent2>
        <a:srgbClr val="DE5F0E"/>
      </a:accent2>
      <a:accent3>
        <a:srgbClr val="EDAE1B"/>
      </a:accent3>
      <a:accent4>
        <a:srgbClr val="0F6079"/>
      </a:accent4>
      <a:accent5>
        <a:srgbClr val="00A3D5"/>
      </a:accent5>
      <a:accent6>
        <a:srgbClr val="0051CD"/>
      </a:accent6>
      <a:hlink>
        <a:srgbClr val="2286A5"/>
      </a:hlink>
      <a:folHlink>
        <a:srgbClr val="BFBFBF"/>
      </a:folHlink>
    </a:clrScheme>
    <a:fontScheme name="ubtu4af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 主题">
  <a:themeElements>
    <a:clrScheme name="iSlide VI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A88C8"/>
      </a:accent1>
      <a:accent2>
        <a:srgbClr val="265D96"/>
      </a:accent2>
      <a:accent3>
        <a:srgbClr val="00ABEB"/>
      </a:accent3>
      <a:accent4>
        <a:srgbClr val="3977B5"/>
      </a:accent4>
      <a:accent5>
        <a:srgbClr val="41BAAF"/>
      </a:accent5>
      <a:accent6>
        <a:srgbClr val="235689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286A5"/>
    </a:accent1>
    <a:accent2>
      <a:srgbClr val="DE5F0E"/>
    </a:accent2>
    <a:accent3>
      <a:srgbClr val="EDAE1B"/>
    </a:accent3>
    <a:accent4>
      <a:srgbClr val="0F6079"/>
    </a:accent4>
    <a:accent5>
      <a:srgbClr val="00A3D5"/>
    </a:accent5>
    <a:accent6>
      <a:srgbClr val="0051CD"/>
    </a:accent6>
    <a:hlink>
      <a:srgbClr val="2286A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286A5"/>
    </a:accent1>
    <a:accent2>
      <a:srgbClr val="DE5F0E"/>
    </a:accent2>
    <a:accent3>
      <a:srgbClr val="EDAE1B"/>
    </a:accent3>
    <a:accent4>
      <a:srgbClr val="0F6079"/>
    </a:accent4>
    <a:accent5>
      <a:srgbClr val="00A3D5"/>
    </a:accent5>
    <a:accent6>
      <a:srgbClr val="0051CD"/>
    </a:accent6>
    <a:hlink>
      <a:srgbClr val="2286A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286A5"/>
    </a:accent1>
    <a:accent2>
      <a:srgbClr val="DE5F0E"/>
    </a:accent2>
    <a:accent3>
      <a:srgbClr val="EDAE1B"/>
    </a:accent3>
    <a:accent4>
      <a:srgbClr val="0F6079"/>
    </a:accent4>
    <a:accent5>
      <a:srgbClr val="00A3D5"/>
    </a:accent5>
    <a:accent6>
      <a:srgbClr val="0051CD"/>
    </a:accent6>
    <a:hlink>
      <a:srgbClr val="2286A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68395"/>
    </a:dk2>
    <a:lt2>
      <a:srgbClr val="F0F0F0"/>
    </a:lt2>
    <a:accent1>
      <a:srgbClr val="2286A5"/>
    </a:accent1>
    <a:accent2>
      <a:srgbClr val="DE5F0E"/>
    </a:accent2>
    <a:accent3>
      <a:srgbClr val="EDAE1B"/>
    </a:accent3>
    <a:accent4>
      <a:srgbClr val="0F6079"/>
    </a:accent4>
    <a:accent5>
      <a:srgbClr val="00A3D5"/>
    </a:accent5>
    <a:accent6>
      <a:srgbClr val="0051CD"/>
    </a:accent6>
    <a:hlink>
      <a:srgbClr val="2286A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1785</Words>
  <Application>Microsoft Office PowerPoint</Application>
  <PresentationFormat>宽屏</PresentationFormat>
  <Paragraphs>204</Paragraphs>
  <Slides>18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等线</vt:lpstr>
      <vt:lpstr>汉仪书宋二简</vt:lpstr>
      <vt:lpstr>微软雅黑</vt:lpstr>
      <vt:lpstr>字魂59号-创粗黑</vt:lpstr>
      <vt:lpstr>Arial</vt:lpstr>
      <vt:lpstr>Office Theme</vt:lpstr>
      <vt:lpstr>OfficePLUS 主题</vt:lpstr>
      <vt:lpstr>PowerPoint 演示文稿</vt:lpstr>
      <vt:lpstr>PowerPoint 演示文稿</vt:lpstr>
      <vt:lpstr>目录</vt:lpstr>
      <vt:lpstr>PowerPoint 演示文稿</vt:lpstr>
      <vt:lpstr>请输入标题</vt:lpstr>
      <vt:lpstr>请输入标题</vt:lpstr>
      <vt:lpstr>PowerPoint 演示文稿</vt:lpstr>
      <vt:lpstr>请输入标题</vt:lpstr>
      <vt:lpstr>请输入标题</vt:lpstr>
      <vt:lpstr>请输入标题</vt:lpstr>
      <vt:lpstr>PowerPoint 演示文稿</vt:lpstr>
      <vt:lpstr>请输入标题</vt:lpstr>
      <vt:lpstr>请输入标题</vt:lpstr>
      <vt:lpstr>请输入标题</vt:lpstr>
      <vt:lpstr>PowerPoint 演示文稿</vt:lpstr>
      <vt:lpstr>请输入标题</vt:lpstr>
      <vt:lpstr>请输入标题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PPT源文件</dc:title>
  <dc:creator/>
  <cp:lastModifiedBy/>
  <cp:revision>4</cp:revision>
  <dcterms:created xsi:type="dcterms:W3CDTF">2018-08-26T07:20:00Z</dcterms:created>
  <dcterms:modified xsi:type="dcterms:W3CDTF">2024-07-01T06:36:58Z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80A54E2B101441BD8FB2DF7F37FD33CF_12</vt:lpwstr>
  </property>
  <property fmtid="{D5CDD505-2E9C-101B-9397-08002B2CF9AE}" pid="3" name="KSOProductBuildVer">
    <vt:lpwstr>2052-12.1.0.15712</vt:lpwstr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2024-05-29T07:33:54Z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5aafbc3e-5513-4e7e-967c-bcff13281c11</vt:lpwstr>
  </property>
  <property fmtid="{D5CDD505-2E9C-101B-9397-08002B2CF9AE}" pid="9" name="MSIP_Label_defa4170-0d19-0005-0004-bc88714345d2_ActionId">
    <vt:lpwstr>b594179c-fe7e-453d-ae92-4a6b64f1816c</vt:lpwstr>
  </property>
  <property fmtid="{D5CDD505-2E9C-101B-9397-08002B2CF9AE}" pid="10" name="MSIP_Label_defa4170-0d19-0005-0004-bc88714345d2_ContentBits">
    <vt:lpwstr>0</vt:lpwstr>
  </property>
</Properties>
</file>