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1" r:id="rId2"/>
  </p:sldMasterIdLst>
  <p:notesMasterIdLst>
    <p:notesMasterId r:id="rId16"/>
  </p:notesMasterIdLst>
  <p:sldIdLst>
    <p:sldId id="284" r:id="rId3"/>
    <p:sldId id="11092482" r:id="rId4"/>
    <p:sldId id="11092481" r:id="rId5"/>
    <p:sldId id="11092485" r:id="rId6"/>
    <p:sldId id="11092480" r:id="rId7"/>
    <p:sldId id="263" r:id="rId8"/>
    <p:sldId id="269" r:id="rId9"/>
    <p:sldId id="268" r:id="rId10"/>
    <p:sldId id="271" r:id="rId11"/>
    <p:sldId id="272" r:id="rId12"/>
    <p:sldId id="274" r:id="rId13"/>
    <p:sldId id="11092483" r:id="rId14"/>
    <p:sldId id="11092484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CC389E5-E26E-4855-8FBD-2C3E2A3964E9}">
          <p14:sldIdLst>
            <p14:sldId id="284"/>
            <p14:sldId id="11092482"/>
            <p14:sldId id="11092481"/>
            <p14:sldId id="11092485"/>
            <p14:sldId id="11092480"/>
          </p14:sldIdLst>
        </p14:section>
        <p14:section name="无标题节" id="{01854348-AE46-43C8-9D60-8F1CDE72EE45}">
          <p14:sldIdLst>
            <p14:sldId id="263"/>
            <p14:sldId id="269"/>
            <p14:sldId id="268"/>
            <p14:sldId id="271"/>
            <p14:sldId id="272"/>
            <p14:sldId id="274"/>
            <p14:sldId id="11092483"/>
            <p14:sldId id="110924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34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F3E9DD"/>
    <a:srgbClr val="EEDFCE"/>
    <a:srgbClr val="D08430"/>
    <a:srgbClr val="D89752"/>
    <a:srgbClr val="DDAF7C"/>
    <a:srgbClr val="ECE0C1"/>
    <a:srgbClr val="50220F"/>
    <a:srgbClr val="D0A576"/>
    <a:srgbClr val="E1C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72" y="528"/>
      </p:cViewPr>
      <p:guideLst>
        <p:guide orient="horz" pos="3475"/>
        <p:guide pos="3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5B094-2D6F-49C0-95B4-49073CF3B978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5F06A-EC7A-4FFF-ABB9-FE0B042E53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73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c1527772-89c1-4f82-a074-c06284bf9b41.source.default.zh-Hans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821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b3a52585-0ab0-4ad8-9aed-acb039c62920.source.default.zh-Hans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342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摄图网_400505381_鸟（非企业商用）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06" y="-1704583"/>
            <a:ext cx="5679884" cy="5679884"/>
          </a:xfrm>
          <a:prstGeom prst="rect">
            <a:avLst/>
          </a:prstGeom>
        </p:spPr>
      </p:pic>
      <p:pic>
        <p:nvPicPr>
          <p:cNvPr id="154" name="图片 153" descr="盒子里的炸鸡&#10;&#10;描述已自动生成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8"/>
          <a:stretch>
            <a:fillRect/>
          </a:stretch>
        </p:blipFill>
        <p:spPr>
          <a:xfrm>
            <a:off x="7701915" y="4245610"/>
            <a:ext cx="4117975" cy="2458720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 userDrawn="1">
            <p:ph type="ctrTitle"/>
          </p:nvPr>
        </p:nvSpPr>
        <p:spPr>
          <a:xfrm>
            <a:off x="2452687" y="1510337"/>
            <a:ext cx="7286625" cy="1780540"/>
          </a:xfrm>
        </p:spPr>
        <p:txBody>
          <a:bodyPr anchor="ctr"/>
          <a:lstStyle>
            <a:lvl1pPr algn="ctr">
              <a:defRPr sz="6000" b="1">
                <a:solidFill>
                  <a:srgbClr val="50220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</p:nvPr>
        </p:nvSpPr>
        <p:spPr>
          <a:xfrm>
            <a:off x="3751262" y="3290877"/>
            <a:ext cx="4688840" cy="12579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E73137A-2671-D79E-7A3D-3901EE0235AA}"/>
              </a:ext>
            </a:extLst>
          </p:cNvPr>
          <p:cNvGrpSpPr/>
          <p:nvPr userDrawn="1"/>
        </p:nvGrpSpPr>
        <p:grpSpPr>
          <a:xfrm>
            <a:off x="9089707" y="347692"/>
            <a:ext cx="2707788" cy="406452"/>
            <a:chOff x="4405" y="4703"/>
            <a:chExt cx="10379" cy="1393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64A83987-511A-124A-632F-0BA4A6AA6827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</p:grpSpPr>
          <p:sp>
            <p:nvSpPr>
              <p:cNvPr id="18" name="Freeform 62">
                <a:extLst>
                  <a:ext uri="{FF2B5EF4-FFF2-40B4-BE49-F238E27FC236}">
                    <a16:creationId xmlns:a16="http://schemas.microsoft.com/office/drawing/2014/main" id="{0C5E3CAF-539B-4C2E-38F3-379CAA2E256D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9" name="Freeform 63">
                <a:extLst>
                  <a:ext uri="{FF2B5EF4-FFF2-40B4-BE49-F238E27FC236}">
                    <a16:creationId xmlns:a16="http://schemas.microsoft.com/office/drawing/2014/main" id="{120A9191-C97D-2661-090A-CDC82B183E89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0" name="Freeform 67">
                <a:extLst>
                  <a:ext uri="{FF2B5EF4-FFF2-40B4-BE49-F238E27FC236}">
                    <a16:creationId xmlns:a16="http://schemas.microsoft.com/office/drawing/2014/main" id="{3F833E90-8188-909D-4FB7-7D7DC71CF7E3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4A7648E-25D5-EDA4-F5B4-39CEA3A39950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solidFill>
              <a:srgbClr val="333333"/>
            </a:solidFill>
          </p:grpSpPr>
          <p:sp>
            <p:nvSpPr>
              <p:cNvPr id="8" name="Freeform 64">
                <a:extLst>
                  <a:ext uri="{FF2B5EF4-FFF2-40B4-BE49-F238E27FC236}">
                    <a16:creationId xmlns:a16="http://schemas.microsoft.com/office/drawing/2014/main" id="{D93BAB6E-6B9F-A546-306B-D59BC64CE5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9" name="Freeform 65">
                <a:extLst>
                  <a:ext uri="{FF2B5EF4-FFF2-40B4-BE49-F238E27FC236}">
                    <a16:creationId xmlns:a16="http://schemas.microsoft.com/office/drawing/2014/main" id="{DA22A523-625E-57A8-9FCE-FFE5D8B033A2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0" name="Freeform 66">
                <a:extLst>
                  <a:ext uri="{FF2B5EF4-FFF2-40B4-BE49-F238E27FC236}">
                    <a16:creationId xmlns:a16="http://schemas.microsoft.com/office/drawing/2014/main" id="{521D865F-1619-03C8-E03A-484838A974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72669D30-9625-CEDA-5F36-70FD9A1399B4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3675E4E0-F035-8036-C58F-1100F9520089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3" name="Freeform 70">
                <a:extLst>
                  <a:ext uri="{FF2B5EF4-FFF2-40B4-BE49-F238E27FC236}">
                    <a16:creationId xmlns:a16="http://schemas.microsoft.com/office/drawing/2014/main" id="{24F1D748-D688-6085-DE8E-C93DEBB0D7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4" name="Freeform 72">
                <a:extLst>
                  <a:ext uri="{FF2B5EF4-FFF2-40B4-BE49-F238E27FC236}">
                    <a16:creationId xmlns:a16="http://schemas.microsoft.com/office/drawing/2014/main" id="{14876C0C-06C9-7616-DB7A-ADFDC4A4E1E2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5" name="Freeform 74">
                <a:extLst>
                  <a:ext uri="{FF2B5EF4-FFF2-40B4-BE49-F238E27FC236}">
                    <a16:creationId xmlns:a16="http://schemas.microsoft.com/office/drawing/2014/main" id="{1C3D3685-BB59-4758-39E0-9DE55EB15EDE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6" name="Freeform 75">
                <a:extLst>
                  <a:ext uri="{FF2B5EF4-FFF2-40B4-BE49-F238E27FC236}">
                    <a16:creationId xmlns:a16="http://schemas.microsoft.com/office/drawing/2014/main" id="{EFBF3199-88E1-F482-CEFC-EFAFDE0C1F69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7" name="Freeform 117">
                <a:extLst>
                  <a:ext uri="{FF2B5EF4-FFF2-40B4-BE49-F238E27FC236}">
                    <a16:creationId xmlns:a16="http://schemas.microsoft.com/office/drawing/2014/main" id="{60B676FC-A6F4-3A09-E8C5-ED8429005A42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的风景&#10;&#10;描述已自动生成">
            <a:extLst>
              <a:ext uri="{FF2B5EF4-FFF2-40B4-BE49-F238E27FC236}">
                <a16:creationId xmlns:a16="http://schemas.microsoft.com/office/drawing/2014/main" id="{1912CD66-2502-0824-9B7B-29ED84FA9C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摄图网_400505381_鸟（非企业商用）"/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875" y="-943293"/>
            <a:ext cx="4274687" cy="4274687"/>
          </a:xfrm>
          <a:prstGeom prst="rect">
            <a:avLst/>
          </a:prstGeom>
        </p:spPr>
      </p:pic>
      <p:pic>
        <p:nvPicPr>
          <p:cNvPr id="154" name="图片 153" descr="盒子里的炸鸡&#10;&#10;描述已自动生成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8"/>
          <a:stretch>
            <a:fillRect/>
          </a:stretch>
        </p:blipFill>
        <p:spPr>
          <a:xfrm>
            <a:off x="10102243" y="5630999"/>
            <a:ext cx="1843377" cy="110062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 userDrawn="1">
            <p:ph type="ctrTitle"/>
          </p:nvPr>
        </p:nvSpPr>
        <p:spPr>
          <a:xfrm>
            <a:off x="2011045" y="1482090"/>
            <a:ext cx="7286625" cy="1780540"/>
          </a:xfrm>
        </p:spPr>
        <p:txBody>
          <a:bodyPr anchor="ctr"/>
          <a:lstStyle>
            <a:lvl1pPr algn="ctr">
              <a:defRPr sz="5400" b="1">
                <a:solidFill>
                  <a:srgbClr val="50220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</p:nvPr>
        </p:nvSpPr>
        <p:spPr>
          <a:xfrm>
            <a:off x="3309620" y="3262630"/>
            <a:ext cx="4688840" cy="1257935"/>
          </a:xfrm>
        </p:spPr>
        <p:txBody>
          <a:bodyPr anchor="ctr"/>
          <a:lstStyle>
            <a:lvl1pPr marL="0" indent="0" algn="ctr"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6" name="图片 5" descr="图片包含 文本&#10;&#10;描述已自动生成">
            <a:extLst>
              <a:ext uri="{FF2B5EF4-FFF2-40B4-BE49-F238E27FC236}">
                <a16:creationId xmlns:a16="http://schemas.microsoft.com/office/drawing/2014/main" id="{B9B74533-9A79-E06D-C31E-A99418BD4B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89" b="90000" l="2240" r="90000">
                        <a14:foregroundMark x1="2240" y1="13519" x2="19688" y2="4815"/>
                        <a14:foregroundMark x1="19167" y1="1389" x2="21615" y2="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" y="0"/>
            <a:ext cx="6666413" cy="3749857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AD66E942-D86C-51F5-E837-C7472F21629A}"/>
              </a:ext>
            </a:extLst>
          </p:cNvPr>
          <p:cNvGrpSpPr/>
          <p:nvPr userDrawn="1"/>
        </p:nvGrpSpPr>
        <p:grpSpPr>
          <a:xfrm>
            <a:off x="9089707" y="347692"/>
            <a:ext cx="2707788" cy="422748"/>
            <a:chOff x="4405" y="4703"/>
            <a:chExt cx="10379" cy="1393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99CFC0B2-06D2-1121-F6BE-B45822706C8B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</p:grpSpPr>
          <p:sp>
            <p:nvSpPr>
              <p:cNvPr id="36" name="Freeform 62">
                <a:extLst>
                  <a:ext uri="{FF2B5EF4-FFF2-40B4-BE49-F238E27FC236}">
                    <a16:creationId xmlns:a16="http://schemas.microsoft.com/office/drawing/2014/main" id="{46B5527A-924F-77B9-A219-C6DACF0D64D4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37" name="Freeform 63">
                <a:extLst>
                  <a:ext uri="{FF2B5EF4-FFF2-40B4-BE49-F238E27FC236}">
                    <a16:creationId xmlns:a16="http://schemas.microsoft.com/office/drawing/2014/main" id="{652562F0-F6E4-E3B6-54F7-50258F194C71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38" name="Freeform 67">
                <a:extLst>
                  <a:ext uri="{FF2B5EF4-FFF2-40B4-BE49-F238E27FC236}">
                    <a16:creationId xmlns:a16="http://schemas.microsoft.com/office/drawing/2014/main" id="{CF9A2238-5533-0069-F504-AC19788C2F4F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B9EBF70D-D1FC-4DAE-3418-EFF13D52AE6C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solidFill>
              <a:srgbClr val="333333"/>
            </a:solidFill>
          </p:grpSpPr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2827A864-D80D-F91C-2011-C200007D78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7" name="Freeform 65">
                <a:extLst>
                  <a:ext uri="{FF2B5EF4-FFF2-40B4-BE49-F238E27FC236}">
                    <a16:creationId xmlns:a16="http://schemas.microsoft.com/office/drawing/2014/main" id="{C488F955-DB2E-D2D5-A402-72EBA4BD5257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8" name="Freeform 66">
                <a:extLst>
                  <a:ext uri="{FF2B5EF4-FFF2-40B4-BE49-F238E27FC236}">
                    <a16:creationId xmlns:a16="http://schemas.microsoft.com/office/drawing/2014/main" id="{B6A89D44-95A3-D3A6-1275-8566BB609C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9" name="Freeform 68">
                <a:extLst>
                  <a:ext uri="{FF2B5EF4-FFF2-40B4-BE49-F238E27FC236}">
                    <a16:creationId xmlns:a16="http://schemas.microsoft.com/office/drawing/2014/main" id="{2C66BDB3-6BCF-FD00-8888-490B4D064DF5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30" name="Freeform 69">
                <a:extLst>
                  <a:ext uri="{FF2B5EF4-FFF2-40B4-BE49-F238E27FC236}">
                    <a16:creationId xmlns:a16="http://schemas.microsoft.com/office/drawing/2014/main" id="{8BB114CD-A0E5-65AF-F82F-75DB2462EB5A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31" name="Freeform 70">
                <a:extLst>
                  <a:ext uri="{FF2B5EF4-FFF2-40B4-BE49-F238E27FC236}">
                    <a16:creationId xmlns:a16="http://schemas.microsoft.com/office/drawing/2014/main" id="{8970CC3C-8B93-6D76-4219-65C81F4B9D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32" name="Freeform 72">
                <a:extLst>
                  <a:ext uri="{FF2B5EF4-FFF2-40B4-BE49-F238E27FC236}">
                    <a16:creationId xmlns:a16="http://schemas.microsoft.com/office/drawing/2014/main" id="{2B775305-14CA-69C3-593F-81A75C9F465A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33" name="Freeform 74">
                <a:extLst>
                  <a:ext uri="{FF2B5EF4-FFF2-40B4-BE49-F238E27FC236}">
                    <a16:creationId xmlns:a16="http://schemas.microsoft.com/office/drawing/2014/main" id="{4335FAD7-A632-7E7A-D6DC-5A3C07FF600D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34" name="Freeform 75">
                <a:extLst>
                  <a:ext uri="{FF2B5EF4-FFF2-40B4-BE49-F238E27FC236}">
                    <a16:creationId xmlns:a16="http://schemas.microsoft.com/office/drawing/2014/main" id="{3943BCA5-39B2-5255-5328-A32CDD531038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35" name="Freeform 117">
                <a:extLst>
                  <a:ext uri="{FF2B5EF4-FFF2-40B4-BE49-F238E27FC236}">
                    <a16:creationId xmlns:a16="http://schemas.microsoft.com/office/drawing/2014/main" id="{638827A3-0D80-FE4B-8428-4699503C608A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7660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alphaModFix amt="41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3" r="31152" b="46449"/>
          <a:stretch>
            <a:fillRect/>
          </a:stretch>
        </p:blipFill>
        <p:spPr>
          <a:xfrm flipH="1">
            <a:off x="7091916" y="261806"/>
            <a:ext cx="5100084" cy="12736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58891"/>
          <a:stretch>
            <a:fillRect/>
          </a:stretch>
        </p:blipFill>
        <p:spPr>
          <a:xfrm>
            <a:off x="0" y="4486940"/>
            <a:ext cx="12192000" cy="2371060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139329" y="1535489"/>
            <a:ext cx="3115388" cy="3159497"/>
            <a:chOff x="3517082" y="0"/>
            <a:chExt cx="2029443" cy="2058177"/>
          </a:xfrm>
          <a:solidFill>
            <a:srgbClr val="D08430"/>
          </a:solidFill>
        </p:grpSpPr>
        <p:grpSp>
          <p:nvGrpSpPr>
            <p:cNvPr id="12" name="图形 2"/>
            <p:cNvGrpSpPr/>
            <p:nvPr/>
          </p:nvGrpSpPr>
          <p:grpSpPr>
            <a:xfrm>
              <a:off x="3685480" y="726516"/>
              <a:ext cx="205919" cy="205882"/>
              <a:chOff x="6497260" y="726516"/>
              <a:chExt cx="205919" cy="205882"/>
            </a:xfrm>
            <a:grpFill/>
          </p:grpSpPr>
          <p:sp>
            <p:nvSpPr>
              <p:cNvPr id="62" name="任意多边形: 形状 61"/>
              <p:cNvSpPr/>
              <p:nvPr/>
            </p:nvSpPr>
            <p:spPr>
              <a:xfrm>
                <a:off x="6587269" y="726516"/>
                <a:ext cx="27107" cy="82057"/>
              </a:xfrm>
              <a:custGeom>
                <a:avLst/>
                <a:gdLst>
                  <a:gd name="connsiteX0" fmla="*/ 10547 w 27107"/>
                  <a:gd name="connsiteY0" fmla="*/ 79485 h 82057"/>
                  <a:gd name="connsiteX1" fmla="*/ 13081 w 27107"/>
                  <a:gd name="connsiteY1" fmla="*/ 82018 h 82057"/>
                  <a:gd name="connsiteX2" fmla="*/ 16568 w 27107"/>
                  <a:gd name="connsiteY2" fmla="*/ 79485 h 82057"/>
                  <a:gd name="connsiteX3" fmla="*/ 26940 w 27107"/>
                  <a:gd name="connsiteY3" fmla="*/ 15733 h 82057"/>
                  <a:gd name="connsiteX4" fmla="*/ 26940 w 27107"/>
                  <a:gd name="connsiteY4" fmla="*/ 11382 h 82057"/>
                  <a:gd name="connsiteX5" fmla="*/ 11382 w 27107"/>
                  <a:gd name="connsiteY5" fmla="*/ 176 h 82057"/>
                  <a:gd name="connsiteX6" fmla="*/ 176 w 27107"/>
                  <a:gd name="connsiteY6" fmla="*/ 15733 h 82057"/>
                  <a:gd name="connsiteX7" fmla="*/ 10547 w 27107"/>
                  <a:gd name="connsiteY7" fmla="*/ 79485 h 8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107" h="82057">
                    <a:moveTo>
                      <a:pt x="10547" y="79485"/>
                    </a:moveTo>
                    <a:cubicBezTo>
                      <a:pt x="10756" y="80737"/>
                      <a:pt x="11740" y="81780"/>
                      <a:pt x="13081" y="82018"/>
                    </a:cubicBezTo>
                    <a:cubicBezTo>
                      <a:pt x="14750" y="82287"/>
                      <a:pt x="16300" y="81154"/>
                      <a:pt x="16568" y="79485"/>
                    </a:cubicBezTo>
                    <a:lnTo>
                      <a:pt x="26940" y="15733"/>
                    </a:lnTo>
                    <a:cubicBezTo>
                      <a:pt x="27148" y="14333"/>
                      <a:pt x="27178" y="12842"/>
                      <a:pt x="26940" y="11382"/>
                    </a:cubicBezTo>
                    <a:cubicBezTo>
                      <a:pt x="25748" y="3990"/>
                      <a:pt x="18773" y="-1017"/>
                      <a:pt x="11382" y="176"/>
                    </a:cubicBezTo>
                    <a:cubicBezTo>
                      <a:pt x="3990" y="1368"/>
                      <a:pt x="-1017" y="8342"/>
                      <a:pt x="176" y="15733"/>
                    </a:cubicBezTo>
                    <a:lnTo>
                      <a:pt x="10547" y="79485"/>
                    </a:ln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3" name="任意多边形: 形状 62"/>
              <p:cNvSpPr/>
              <p:nvPr/>
            </p:nvSpPr>
            <p:spPr>
              <a:xfrm>
                <a:off x="6523872" y="752233"/>
                <a:ext cx="62899" cy="62891"/>
              </a:xfrm>
              <a:custGeom>
                <a:avLst/>
                <a:gdLst>
                  <a:gd name="connsiteX0" fmla="*/ 62321 w 62899"/>
                  <a:gd name="connsiteY0" fmla="*/ 58059 h 62891"/>
                  <a:gd name="connsiteX1" fmla="*/ 24559 w 62899"/>
                  <a:gd name="connsiteY1" fmla="*/ 5633 h 62891"/>
                  <a:gd name="connsiteX2" fmla="*/ 21489 w 62899"/>
                  <a:gd name="connsiteY2" fmla="*/ 2564 h 62891"/>
                  <a:gd name="connsiteX3" fmla="*/ 2564 w 62899"/>
                  <a:gd name="connsiteY3" fmla="*/ 5633 h 62891"/>
                  <a:gd name="connsiteX4" fmla="*/ 5633 w 62899"/>
                  <a:gd name="connsiteY4" fmla="*/ 24559 h 62891"/>
                  <a:gd name="connsiteX5" fmla="*/ 58059 w 62899"/>
                  <a:gd name="connsiteY5" fmla="*/ 62321 h 62891"/>
                  <a:gd name="connsiteX6" fmla="*/ 61636 w 62899"/>
                  <a:gd name="connsiteY6" fmla="*/ 62321 h 62891"/>
                  <a:gd name="connsiteX7" fmla="*/ 62321 w 62899"/>
                  <a:gd name="connsiteY7" fmla="*/ 58059 h 62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899" h="62891">
                    <a:moveTo>
                      <a:pt x="62321" y="58059"/>
                    </a:moveTo>
                    <a:lnTo>
                      <a:pt x="24559" y="5633"/>
                    </a:lnTo>
                    <a:cubicBezTo>
                      <a:pt x="23725" y="4501"/>
                      <a:pt x="22682" y="3428"/>
                      <a:pt x="21489" y="2564"/>
                    </a:cubicBezTo>
                    <a:cubicBezTo>
                      <a:pt x="15409" y="-1818"/>
                      <a:pt x="6945" y="-447"/>
                      <a:pt x="2564" y="5633"/>
                    </a:cubicBezTo>
                    <a:cubicBezTo>
                      <a:pt x="-1818" y="11714"/>
                      <a:pt x="-447" y="20178"/>
                      <a:pt x="5633" y="24559"/>
                    </a:cubicBezTo>
                    <a:lnTo>
                      <a:pt x="58059" y="62321"/>
                    </a:lnTo>
                    <a:cubicBezTo>
                      <a:pt x="59103" y="63067"/>
                      <a:pt x="60533" y="63096"/>
                      <a:pt x="61636" y="62321"/>
                    </a:cubicBezTo>
                    <a:cubicBezTo>
                      <a:pt x="63007" y="61338"/>
                      <a:pt x="63305" y="59430"/>
                      <a:pt x="62321" y="58059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任意多边形: 形状 63"/>
              <p:cNvSpPr/>
              <p:nvPr/>
            </p:nvSpPr>
            <p:spPr>
              <a:xfrm>
                <a:off x="6497260" y="815311"/>
                <a:ext cx="82057" cy="27107"/>
              </a:xfrm>
              <a:custGeom>
                <a:avLst/>
                <a:gdLst>
                  <a:gd name="connsiteX0" fmla="*/ 82019 w 82057"/>
                  <a:gd name="connsiteY0" fmla="*/ 14027 h 27107"/>
                  <a:gd name="connsiteX1" fmla="*/ 79485 w 82057"/>
                  <a:gd name="connsiteY1" fmla="*/ 10540 h 27107"/>
                  <a:gd name="connsiteX2" fmla="*/ 15733 w 82057"/>
                  <a:gd name="connsiteY2" fmla="*/ 168 h 27107"/>
                  <a:gd name="connsiteX3" fmla="*/ 11382 w 82057"/>
                  <a:gd name="connsiteY3" fmla="*/ 168 h 27107"/>
                  <a:gd name="connsiteX4" fmla="*/ 176 w 82057"/>
                  <a:gd name="connsiteY4" fmla="*/ 15726 h 27107"/>
                  <a:gd name="connsiteX5" fmla="*/ 15733 w 82057"/>
                  <a:gd name="connsiteY5" fmla="*/ 26932 h 27107"/>
                  <a:gd name="connsiteX6" fmla="*/ 79485 w 82057"/>
                  <a:gd name="connsiteY6" fmla="*/ 16560 h 27107"/>
                  <a:gd name="connsiteX7" fmla="*/ 82019 w 82057"/>
                  <a:gd name="connsiteY7" fmla="*/ 14027 h 27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057" h="27107">
                    <a:moveTo>
                      <a:pt x="82019" y="14027"/>
                    </a:moveTo>
                    <a:cubicBezTo>
                      <a:pt x="82287" y="12358"/>
                      <a:pt x="81154" y="10808"/>
                      <a:pt x="79485" y="10540"/>
                    </a:cubicBezTo>
                    <a:lnTo>
                      <a:pt x="15733" y="168"/>
                    </a:lnTo>
                    <a:cubicBezTo>
                      <a:pt x="14333" y="-41"/>
                      <a:pt x="12842" y="-71"/>
                      <a:pt x="11382" y="168"/>
                    </a:cubicBezTo>
                    <a:cubicBezTo>
                      <a:pt x="3990" y="1360"/>
                      <a:pt x="-1017" y="8334"/>
                      <a:pt x="176" y="15726"/>
                    </a:cubicBezTo>
                    <a:cubicBezTo>
                      <a:pt x="1368" y="23117"/>
                      <a:pt x="8342" y="28124"/>
                      <a:pt x="15733" y="26932"/>
                    </a:cubicBezTo>
                    <a:lnTo>
                      <a:pt x="79485" y="16560"/>
                    </a:lnTo>
                    <a:cubicBezTo>
                      <a:pt x="80767" y="16322"/>
                      <a:pt x="81810" y="15338"/>
                      <a:pt x="82019" y="14027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任意多边形: 形状 64"/>
              <p:cNvSpPr/>
              <p:nvPr/>
            </p:nvSpPr>
            <p:spPr>
              <a:xfrm>
                <a:off x="6523037" y="842916"/>
                <a:ext cx="62891" cy="62899"/>
              </a:xfrm>
              <a:custGeom>
                <a:avLst/>
                <a:gdLst>
                  <a:gd name="connsiteX0" fmla="*/ 58059 w 62891"/>
                  <a:gd name="connsiteY0" fmla="*/ 579 h 62899"/>
                  <a:gd name="connsiteX1" fmla="*/ 5633 w 62891"/>
                  <a:gd name="connsiteY1" fmla="*/ 38341 h 62899"/>
                  <a:gd name="connsiteX2" fmla="*/ 2564 w 62891"/>
                  <a:gd name="connsiteY2" fmla="*/ 41411 h 62899"/>
                  <a:gd name="connsiteX3" fmla="*/ 5633 w 62891"/>
                  <a:gd name="connsiteY3" fmla="*/ 60336 h 62899"/>
                  <a:gd name="connsiteX4" fmla="*/ 24559 w 62891"/>
                  <a:gd name="connsiteY4" fmla="*/ 57267 h 62899"/>
                  <a:gd name="connsiteX5" fmla="*/ 62321 w 62891"/>
                  <a:gd name="connsiteY5" fmla="*/ 4841 h 62899"/>
                  <a:gd name="connsiteX6" fmla="*/ 62321 w 62891"/>
                  <a:gd name="connsiteY6" fmla="*/ 1264 h 62899"/>
                  <a:gd name="connsiteX7" fmla="*/ 58059 w 62891"/>
                  <a:gd name="connsiteY7" fmla="*/ 579 h 62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891" h="62899">
                    <a:moveTo>
                      <a:pt x="58059" y="579"/>
                    </a:moveTo>
                    <a:lnTo>
                      <a:pt x="5633" y="38341"/>
                    </a:lnTo>
                    <a:cubicBezTo>
                      <a:pt x="4501" y="39175"/>
                      <a:pt x="3428" y="40218"/>
                      <a:pt x="2564" y="41411"/>
                    </a:cubicBezTo>
                    <a:cubicBezTo>
                      <a:pt x="-1818" y="47491"/>
                      <a:pt x="-447" y="55955"/>
                      <a:pt x="5633" y="60336"/>
                    </a:cubicBezTo>
                    <a:cubicBezTo>
                      <a:pt x="11714" y="64718"/>
                      <a:pt x="20178" y="63347"/>
                      <a:pt x="24559" y="57267"/>
                    </a:cubicBezTo>
                    <a:lnTo>
                      <a:pt x="62321" y="4841"/>
                    </a:lnTo>
                    <a:cubicBezTo>
                      <a:pt x="63067" y="3797"/>
                      <a:pt x="63096" y="2367"/>
                      <a:pt x="62321" y="1264"/>
                    </a:cubicBezTo>
                    <a:cubicBezTo>
                      <a:pt x="61338" y="-107"/>
                      <a:pt x="59430" y="-405"/>
                      <a:pt x="58059" y="579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任意多边形: 形状 65"/>
              <p:cNvSpPr/>
              <p:nvPr/>
            </p:nvSpPr>
            <p:spPr>
              <a:xfrm>
                <a:off x="6586085" y="850340"/>
                <a:ext cx="27107" cy="82057"/>
              </a:xfrm>
              <a:custGeom>
                <a:avLst/>
                <a:gdLst>
                  <a:gd name="connsiteX0" fmla="*/ 16560 w 27107"/>
                  <a:gd name="connsiteY0" fmla="*/ 2573 h 82057"/>
                  <a:gd name="connsiteX1" fmla="*/ 14027 w 27107"/>
                  <a:gd name="connsiteY1" fmla="*/ 39 h 82057"/>
                  <a:gd name="connsiteX2" fmla="*/ 10540 w 27107"/>
                  <a:gd name="connsiteY2" fmla="*/ 2573 h 82057"/>
                  <a:gd name="connsiteX3" fmla="*/ 168 w 27107"/>
                  <a:gd name="connsiteY3" fmla="*/ 66324 h 82057"/>
                  <a:gd name="connsiteX4" fmla="*/ 168 w 27107"/>
                  <a:gd name="connsiteY4" fmla="*/ 70676 h 82057"/>
                  <a:gd name="connsiteX5" fmla="*/ 15726 w 27107"/>
                  <a:gd name="connsiteY5" fmla="*/ 81882 h 82057"/>
                  <a:gd name="connsiteX6" fmla="*/ 26932 w 27107"/>
                  <a:gd name="connsiteY6" fmla="*/ 66324 h 82057"/>
                  <a:gd name="connsiteX7" fmla="*/ 16560 w 27107"/>
                  <a:gd name="connsiteY7" fmla="*/ 2573 h 8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107" h="82057">
                    <a:moveTo>
                      <a:pt x="16560" y="2573"/>
                    </a:moveTo>
                    <a:cubicBezTo>
                      <a:pt x="16352" y="1321"/>
                      <a:pt x="15368" y="278"/>
                      <a:pt x="14027" y="39"/>
                    </a:cubicBezTo>
                    <a:cubicBezTo>
                      <a:pt x="12358" y="-229"/>
                      <a:pt x="10808" y="904"/>
                      <a:pt x="10540" y="2573"/>
                    </a:cubicBezTo>
                    <a:lnTo>
                      <a:pt x="168" y="66324"/>
                    </a:lnTo>
                    <a:cubicBezTo>
                      <a:pt x="-41" y="67725"/>
                      <a:pt x="-71" y="69215"/>
                      <a:pt x="168" y="70676"/>
                    </a:cubicBezTo>
                    <a:cubicBezTo>
                      <a:pt x="1360" y="78067"/>
                      <a:pt x="8334" y="83074"/>
                      <a:pt x="15726" y="81882"/>
                    </a:cubicBezTo>
                    <a:cubicBezTo>
                      <a:pt x="23117" y="80690"/>
                      <a:pt x="28124" y="73716"/>
                      <a:pt x="26932" y="66324"/>
                    </a:cubicBezTo>
                    <a:lnTo>
                      <a:pt x="16560" y="2573"/>
                    </a:ln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任意多边形: 形状 66"/>
              <p:cNvSpPr/>
              <p:nvPr/>
            </p:nvSpPr>
            <p:spPr>
              <a:xfrm>
                <a:off x="6613661" y="843759"/>
                <a:ext cx="62899" cy="62891"/>
              </a:xfrm>
              <a:custGeom>
                <a:avLst/>
                <a:gdLst>
                  <a:gd name="connsiteX0" fmla="*/ 57267 w 62899"/>
                  <a:gd name="connsiteY0" fmla="*/ 38332 h 62891"/>
                  <a:gd name="connsiteX1" fmla="*/ 4841 w 62899"/>
                  <a:gd name="connsiteY1" fmla="*/ 570 h 62891"/>
                  <a:gd name="connsiteX2" fmla="*/ 1264 w 62899"/>
                  <a:gd name="connsiteY2" fmla="*/ 570 h 62891"/>
                  <a:gd name="connsiteX3" fmla="*/ 578 w 62899"/>
                  <a:gd name="connsiteY3" fmla="*/ 4832 h 62891"/>
                  <a:gd name="connsiteX4" fmla="*/ 38341 w 62899"/>
                  <a:gd name="connsiteY4" fmla="*/ 57258 h 62891"/>
                  <a:gd name="connsiteX5" fmla="*/ 41411 w 62899"/>
                  <a:gd name="connsiteY5" fmla="*/ 60328 h 62891"/>
                  <a:gd name="connsiteX6" fmla="*/ 60336 w 62899"/>
                  <a:gd name="connsiteY6" fmla="*/ 57258 h 62891"/>
                  <a:gd name="connsiteX7" fmla="*/ 57267 w 62899"/>
                  <a:gd name="connsiteY7" fmla="*/ 38332 h 62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899" h="62891">
                    <a:moveTo>
                      <a:pt x="57267" y="38332"/>
                    </a:moveTo>
                    <a:lnTo>
                      <a:pt x="4841" y="570"/>
                    </a:lnTo>
                    <a:cubicBezTo>
                      <a:pt x="3797" y="-175"/>
                      <a:pt x="2367" y="-205"/>
                      <a:pt x="1264" y="570"/>
                    </a:cubicBezTo>
                    <a:cubicBezTo>
                      <a:pt x="-107" y="1554"/>
                      <a:pt x="-405" y="3461"/>
                      <a:pt x="578" y="4832"/>
                    </a:cubicBezTo>
                    <a:lnTo>
                      <a:pt x="38341" y="57258"/>
                    </a:lnTo>
                    <a:cubicBezTo>
                      <a:pt x="39175" y="58391"/>
                      <a:pt x="40218" y="59464"/>
                      <a:pt x="41411" y="60328"/>
                    </a:cubicBezTo>
                    <a:cubicBezTo>
                      <a:pt x="47491" y="64709"/>
                      <a:pt x="55955" y="63338"/>
                      <a:pt x="60336" y="57258"/>
                    </a:cubicBezTo>
                    <a:cubicBezTo>
                      <a:pt x="64718" y="51178"/>
                      <a:pt x="63347" y="42713"/>
                      <a:pt x="57267" y="38332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任意多边形: 形状 67"/>
              <p:cNvSpPr/>
              <p:nvPr/>
            </p:nvSpPr>
            <p:spPr>
              <a:xfrm>
                <a:off x="6621114" y="816495"/>
                <a:ext cx="82064" cy="27107"/>
              </a:xfrm>
              <a:custGeom>
                <a:avLst/>
                <a:gdLst>
                  <a:gd name="connsiteX0" fmla="*/ 81882 w 82064"/>
                  <a:gd name="connsiteY0" fmla="*/ 11382 h 27107"/>
                  <a:gd name="connsiteX1" fmla="*/ 66324 w 82064"/>
                  <a:gd name="connsiteY1" fmla="*/ 176 h 27107"/>
                  <a:gd name="connsiteX2" fmla="*/ 2573 w 82064"/>
                  <a:gd name="connsiteY2" fmla="*/ 10547 h 27107"/>
                  <a:gd name="connsiteX3" fmla="*/ 39 w 82064"/>
                  <a:gd name="connsiteY3" fmla="*/ 13081 h 27107"/>
                  <a:gd name="connsiteX4" fmla="*/ 2573 w 82064"/>
                  <a:gd name="connsiteY4" fmla="*/ 16568 h 27107"/>
                  <a:gd name="connsiteX5" fmla="*/ 66324 w 82064"/>
                  <a:gd name="connsiteY5" fmla="*/ 26940 h 27107"/>
                  <a:gd name="connsiteX6" fmla="*/ 70676 w 82064"/>
                  <a:gd name="connsiteY6" fmla="*/ 26940 h 27107"/>
                  <a:gd name="connsiteX7" fmla="*/ 81882 w 82064"/>
                  <a:gd name="connsiteY7" fmla="*/ 11382 h 27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064" h="27107">
                    <a:moveTo>
                      <a:pt x="81882" y="11382"/>
                    </a:moveTo>
                    <a:cubicBezTo>
                      <a:pt x="80690" y="3990"/>
                      <a:pt x="73716" y="-1017"/>
                      <a:pt x="66324" y="176"/>
                    </a:cubicBezTo>
                    <a:lnTo>
                      <a:pt x="2573" y="10547"/>
                    </a:lnTo>
                    <a:cubicBezTo>
                      <a:pt x="1321" y="10756"/>
                      <a:pt x="278" y="11740"/>
                      <a:pt x="39" y="13081"/>
                    </a:cubicBezTo>
                    <a:cubicBezTo>
                      <a:pt x="-229" y="14750"/>
                      <a:pt x="904" y="16300"/>
                      <a:pt x="2573" y="16568"/>
                    </a:cubicBezTo>
                    <a:lnTo>
                      <a:pt x="66324" y="26940"/>
                    </a:lnTo>
                    <a:cubicBezTo>
                      <a:pt x="67725" y="27148"/>
                      <a:pt x="69215" y="27178"/>
                      <a:pt x="70676" y="26940"/>
                    </a:cubicBezTo>
                    <a:cubicBezTo>
                      <a:pt x="78067" y="25718"/>
                      <a:pt x="83104" y="18773"/>
                      <a:pt x="81882" y="11382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9" name="任意多边形: 形状 68"/>
              <p:cNvSpPr/>
              <p:nvPr/>
            </p:nvSpPr>
            <p:spPr>
              <a:xfrm>
                <a:off x="6614533" y="753098"/>
                <a:ext cx="62891" cy="62891"/>
              </a:xfrm>
              <a:custGeom>
                <a:avLst/>
                <a:gdLst>
                  <a:gd name="connsiteX0" fmla="*/ 4832 w 62891"/>
                  <a:gd name="connsiteY0" fmla="*/ 62321 h 62891"/>
                  <a:gd name="connsiteX1" fmla="*/ 57258 w 62891"/>
                  <a:gd name="connsiteY1" fmla="*/ 24559 h 62891"/>
                  <a:gd name="connsiteX2" fmla="*/ 60328 w 62891"/>
                  <a:gd name="connsiteY2" fmla="*/ 21489 h 62891"/>
                  <a:gd name="connsiteX3" fmla="*/ 57258 w 62891"/>
                  <a:gd name="connsiteY3" fmla="*/ 2564 h 62891"/>
                  <a:gd name="connsiteX4" fmla="*/ 38332 w 62891"/>
                  <a:gd name="connsiteY4" fmla="*/ 5633 h 62891"/>
                  <a:gd name="connsiteX5" fmla="*/ 570 w 62891"/>
                  <a:gd name="connsiteY5" fmla="*/ 58059 h 62891"/>
                  <a:gd name="connsiteX6" fmla="*/ 570 w 62891"/>
                  <a:gd name="connsiteY6" fmla="*/ 61636 h 62891"/>
                  <a:gd name="connsiteX7" fmla="*/ 4832 w 62891"/>
                  <a:gd name="connsiteY7" fmla="*/ 62321 h 62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891" h="62891">
                    <a:moveTo>
                      <a:pt x="4832" y="62321"/>
                    </a:moveTo>
                    <a:lnTo>
                      <a:pt x="57258" y="24559"/>
                    </a:lnTo>
                    <a:cubicBezTo>
                      <a:pt x="58391" y="23725"/>
                      <a:pt x="59464" y="22682"/>
                      <a:pt x="60328" y="21489"/>
                    </a:cubicBezTo>
                    <a:cubicBezTo>
                      <a:pt x="64709" y="15409"/>
                      <a:pt x="63338" y="6945"/>
                      <a:pt x="57258" y="2564"/>
                    </a:cubicBezTo>
                    <a:cubicBezTo>
                      <a:pt x="51178" y="-1818"/>
                      <a:pt x="42714" y="-447"/>
                      <a:pt x="38332" y="5633"/>
                    </a:cubicBezTo>
                    <a:lnTo>
                      <a:pt x="570" y="58059"/>
                    </a:lnTo>
                    <a:cubicBezTo>
                      <a:pt x="-175" y="59103"/>
                      <a:pt x="-205" y="60533"/>
                      <a:pt x="570" y="61636"/>
                    </a:cubicBezTo>
                    <a:cubicBezTo>
                      <a:pt x="1554" y="62977"/>
                      <a:pt x="3461" y="63305"/>
                      <a:pt x="4832" y="62321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0" name="任意多边形: 形状 69"/>
              <p:cNvSpPr/>
              <p:nvPr/>
            </p:nvSpPr>
            <p:spPr>
              <a:xfrm>
                <a:off x="6595432" y="824629"/>
                <a:ext cx="9596" cy="9597"/>
              </a:xfrm>
              <a:custGeom>
                <a:avLst/>
                <a:gdLst>
                  <a:gd name="connsiteX0" fmla="*/ 4798 w 9596"/>
                  <a:gd name="connsiteY0" fmla="*/ 0 h 9597"/>
                  <a:gd name="connsiteX1" fmla="*/ 0 w 9596"/>
                  <a:gd name="connsiteY1" fmla="*/ 4799 h 9597"/>
                  <a:gd name="connsiteX2" fmla="*/ 4798 w 9596"/>
                  <a:gd name="connsiteY2" fmla="*/ 9597 h 9597"/>
                  <a:gd name="connsiteX3" fmla="*/ 9597 w 9596"/>
                  <a:gd name="connsiteY3" fmla="*/ 4799 h 9597"/>
                  <a:gd name="connsiteX4" fmla="*/ 4798 w 9596"/>
                  <a:gd name="connsiteY4" fmla="*/ 0 h 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96" h="9597">
                    <a:moveTo>
                      <a:pt x="4798" y="0"/>
                    </a:moveTo>
                    <a:cubicBezTo>
                      <a:pt x="2146" y="0"/>
                      <a:pt x="0" y="2146"/>
                      <a:pt x="0" y="4799"/>
                    </a:cubicBezTo>
                    <a:cubicBezTo>
                      <a:pt x="0" y="7451"/>
                      <a:pt x="2146" y="9597"/>
                      <a:pt x="4798" y="9597"/>
                    </a:cubicBezTo>
                    <a:cubicBezTo>
                      <a:pt x="7451" y="9597"/>
                      <a:pt x="9597" y="7451"/>
                      <a:pt x="9597" y="4799"/>
                    </a:cubicBezTo>
                    <a:cubicBezTo>
                      <a:pt x="9597" y="2146"/>
                      <a:pt x="7451" y="0"/>
                      <a:pt x="4798" y="0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3" name="图形 2"/>
            <p:cNvGrpSpPr/>
            <p:nvPr/>
          </p:nvGrpSpPr>
          <p:grpSpPr>
            <a:xfrm>
              <a:off x="5192084" y="512420"/>
              <a:ext cx="138298" cy="138306"/>
              <a:chOff x="8003864" y="512420"/>
              <a:chExt cx="138298" cy="138306"/>
            </a:xfrm>
            <a:grpFill/>
          </p:grpSpPr>
          <p:sp>
            <p:nvSpPr>
              <p:cNvPr id="53" name="任意多边形: 形状 52"/>
              <p:cNvSpPr/>
              <p:nvPr/>
            </p:nvSpPr>
            <p:spPr>
              <a:xfrm>
                <a:off x="8064337" y="512420"/>
                <a:ext cx="18210" cy="55111"/>
              </a:xfrm>
              <a:custGeom>
                <a:avLst/>
                <a:gdLst>
                  <a:gd name="connsiteX0" fmla="*/ 7071 w 18210"/>
                  <a:gd name="connsiteY0" fmla="*/ 53387 h 55111"/>
                  <a:gd name="connsiteX1" fmla="*/ 8769 w 18210"/>
                  <a:gd name="connsiteY1" fmla="*/ 55085 h 55111"/>
                  <a:gd name="connsiteX2" fmla="*/ 11124 w 18210"/>
                  <a:gd name="connsiteY2" fmla="*/ 53387 h 55111"/>
                  <a:gd name="connsiteX3" fmla="*/ 18098 w 18210"/>
                  <a:gd name="connsiteY3" fmla="*/ 10558 h 55111"/>
                  <a:gd name="connsiteX4" fmla="*/ 18098 w 18210"/>
                  <a:gd name="connsiteY4" fmla="*/ 7637 h 55111"/>
                  <a:gd name="connsiteX5" fmla="*/ 7637 w 18210"/>
                  <a:gd name="connsiteY5" fmla="*/ 126 h 55111"/>
                  <a:gd name="connsiteX6" fmla="*/ 126 w 18210"/>
                  <a:gd name="connsiteY6" fmla="*/ 10587 h 55111"/>
                  <a:gd name="connsiteX7" fmla="*/ 7071 w 18210"/>
                  <a:gd name="connsiteY7" fmla="*/ 53387 h 55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10" h="55111">
                    <a:moveTo>
                      <a:pt x="7071" y="53387"/>
                    </a:moveTo>
                    <a:cubicBezTo>
                      <a:pt x="7220" y="54221"/>
                      <a:pt x="7875" y="54936"/>
                      <a:pt x="8769" y="55085"/>
                    </a:cubicBezTo>
                    <a:cubicBezTo>
                      <a:pt x="9872" y="55264"/>
                      <a:pt x="10945" y="54519"/>
                      <a:pt x="11124" y="53387"/>
                    </a:cubicBezTo>
                    <a:lnTo>
                      <a:pt x="18098" y="10558"/>
                    </a:lnTo>
                    <a:cubicBezTo>
                      <a:pt x="18247" y="9634"/>
                      <a:pt x="18247" y="8620"/>
                      <a:pt x="18098" y="7637"/>
                    </a:cubicBezTo>
                    <a:cubicBezTo>
                      <a:pt x="17293" y="2689"/>
                      <a:pt x="12614" y="-708"/>
                      <a:pt x="7637" y="126"/>
                    </a:cubicBezTo>
                    <a:cubicBezTo>
                      <a:pt x="2689" y="931"/>
                      <a:pt x="-708" y="5610"/>
                      <a:pt x="126" y="10587"/>
                    </a:cubicBezTo>
                    <a:lnTo>
                      <a:pt x="7071" y="53387"/>
                    </a:ln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任意多边形: 形状 53"/>
              <p:cNvSpPr/>
              <p:nvPr/>
            </p:nvSpPr>
            <p:spPr>
              <a:xfrm>
                <a:off x="8021755" y="529745"/>
                <a:ext cx="42225" cy="42235"/>
              </a:xfrm>
              <a:custGeom>
                <a:avLst/>
                <a:gdLst>
                  <a:gd name="connsiteX0" fmla="*/ 41844 w 42225"/>
                  <a:gd name="connsiteY0" fmla="*/ 38983 h 42235"/>
                  <a:gd name="connsiteX1" fmla="*/ 16480 w 42225"/>
                  <a:gd name="connsiteY1" fmla="*/ 3783 h 42235"/>
                  <a:gd name="connsiteX2" fmla="*/ 14424 w 42225"/>
                  <a:gd name="connsiteY2" fmla="*/ 1727 h 42235"/>
                  <a:gd name="connsiteX3" fmla="*/ 1727 w 42225"/>
                  <a:gd name="connsiteY3" fmla="*/ 3783 h 42235"/>
                  <a:gd name="connsiteX4" fmla="*/ 3784 w 42225"/>
                  <a:gd name="connsiteY4" fmla="*/ 16480 h 42235"/>
                  <a:gd name="connsiteX5" fmla="*/ 38982 w 42225"/>
                  <a:gd name="connsiteY5" fmla="*/ 41844 h 42235"/>
                  <a:gd name="connsiteX6" fmla="*/ 41367 w 42225"/>
                  <a:gd name="connsiteY6" fmla="*/ 41844 h 42235"/>
                  <a:gd name="connsiteX7" fmla="*/ 41844 w 42225"/>
                  <a:gd name="connsiteY7" fmla="*/ 38983 h 42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225" h="42235">
                    <a:moveTo>
                      <a:pt x="41844" y="38983"/>
                    </a:moveTo>
                    <a:lnTo>
                      <a:pt x="16480" y="3783"/>
                    </a:lnTo>
                    <a:cubicBezTo>
                      <a:pt x="15914" y="3009"/>
                      <a:pt x="15228" y="2293"/>
                      <a:pt x="14424" y="1727"/>
                    </a:cubicBezTo>
                    <a:cubicBezTo>
                      <a:pt x="10340" y="-1224"/>
                      <a:pt x="4648" y="-300"/>
                      <a:pt x="1727" y="3783"/>
                    </a:cubicBezTo>
                    <a:cubicBezTo>
                      <a:pt x="-1224" y="7867"/>
                      <a:pt x="-300" y="13559"/>
                      <a:pt x="3784" y="16480"/>
                    </a:cubicBezTo>
                    <a:lnTo>
                      <a:pt x="38982" y="41844"/>
                    </a:lnTo>
                    <a:cubicBezTo>
                      <a:pt x="39668" y="42350"/>
                      <a:pt x="40652" y="42380"/>
                      <a:pt x="41367" y="41844"/>
                    </a:cubicBezTo>
                    <a:cubicBezTo>
                      <a:pt x="42291" y="41158"/>
                      <a:pt x="42500" y="39877"/>
                      <a:pt x="41844" y="38983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8003864" y="572043"/>
                <a:ext cx="55111" cy="18209"/>
              </a:xfrm>
              <a:custGeom>
                <a:avLst/>
                <a:gdLst>
                  <a:gd name="connsiteX0" fmla="*/ 55085 w 55111"/>
                  <a:gd name="connsiteY0" fmla="*/ 9441 h 18209"/>
                  <a:gd name="connsiteX1" fmla="*/ 53387 w 55111"/>
                  <a:gd name="connsiteY1" fmla="*/ 7086 h 18209"/>
                  <a:gd name="connsiteX2" fmla="*/ 10558 w 55111"/>
                  <a:gd name="connsiteY2" fmla="*/ 112 h 18209"/>
                  <a:gd name="connsiteX3" fmla="*/ 7637 w 55111"/>
                  <a:gd name="connsiteY3" fmla="*/ 112 h 18209"/>
                  <a:gd name="connsiteX4" fmla="*/ 126 w 55111"/>
                  <a:gd name="connsiteY4" fmla="*/ 10573 h 18209"/>
                  <a:gd name="connsiteX5" fmla="*/ 10588 w 55111"/>
                  <a:gd name="connsiteY5" fmla="*/ 18084 h 18209"/>
                  <a:gd name="connsiteX6" fmla="*/ 53416 w 55111"/>
                  <a:gd name="connsiteY6" fmla="*/ 11110 h 18209"/>
                  <a:gd name="connsiteX7" fmla="*/ 55085 w 55111"/>
                  <a:gd name="connsiteY7" fmla="*/ 9441 h 1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111" h="18209">
                    <a:moveTo>
                      <a:pt x="55085" y="9441"/>
                    </a:moveTo>
                    <a:cubicBezTo>
                      <a:pt x="55264" y="8338"/>
                      <a:pt x="54519" y="7265"/>
                      <a:pt x="53387" y="7086"/>
                    </a:cubicBezTo>
                    <a:lnTo>
                      <a:pt x="10558" y="112"/>
                    </a:lnTo>
                    <a:cubicBezTo>
                      <a:pt x="9634" y="-37"/>
                      <a:pt x="8620" y="-37"/>
                      <a:pt x="7637" y="112"/>
                    </a:cubicBezTo>
                    <a:cubicBezTo>
                      <a:pt x="2689" y="917"/>
                      <a:pt x="-708" y="5596"/>
                      <a:pt x="126" y="10573"/>
                    </a:cubicBezTo>
                    <a:cubicBezTo>
                      <a:pt x="931" y="15521"/>
                      <a:pt x="5610" y="18918"/>
                      <a:pt x="10588" y="18084"/>
                    </a:cubicBezTo>
                    <a:lnTo>
                      <a:pt x="53416" y="11110"/>
                    </a:lnTo>
                    <a:cubicBezTo>
                      <a:pt x="54251" y="10990"/>
                      <a:pt x="54937" y="10335"/>
                      <a:pt x="55085" y="9441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任意多边形: 形状 55"/>
              <p:cNvSpPr/>
              <p:nvPr/>
            </p:nvSpPr>
            <p:spPr>
              <a:xfrm>
                <a:off x="8021189" y="590610"/>
                <a:ext cx="42235" cy="42225"/>
              </a:xfrm>
              <a:custGeom>
                <a:avLst/>
                <a:gdLst>
                  <a:gd name="connsiteX0" fmla="*/ 38983 w 42235"/>
                  <a:gd name="connsiteY0" fmla="*/ 382 h 42225"/>
                  <a:gd name="connsiteX1" fmla="*/ 3783 w 42235"/>
                  <a:gd name="connsiteY1" fmla="*/ 25745 h 42225"/>
                  <a:gd name="connsiteX2" fmla="*/ 1727 w 42235"/>
                  <a:gd name="connsiteY2" fmla="*/ 27802 h 42225"/>
                  <a:gd name="connsiteX3" fmla="*/ 3783 w 42235"/>
                  <a:gd name="connsiteY3" fmla="*/ 40498 h 42225"/>
                  <a:gd name="connsiteX4" fmla="*/ 16480 w 42235"/>
                  <a:gd name="connsiteY4" fmla="*/ 38442 h 42225"/>
                  <a:gd name="connsiteX5" fmla="*/ 41844 w 42235"/>
                  <a:gd name="connsiteY5" fmla="*/ 3243 h 42225"/>
                  <a:gd name="connsiteX6" fmla="*/ 41844 w 42235"/>
                  <a:gd name="connsiteY6" fmla="*/ 858 h 42225"/>
                  <a:gd name="connsiteX7" fmla="*/ 38983 w 42235"/>
                  <a:gd name="connsiteY7" fmla="*/ 382 h 42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235" h="42225">
                    <a:moveTo>
                      <a:pt x="38983" y="382"/>
                    </a:moveTo>
                    <a:lnTo>
                      <a:pt x="3783" y="25745"/>
                    </a:lnTo>
                    <a:cubicBezTo>
                      <a:pt x="3008" y="26311"/>
                      <a:pt x="2293" y="26997"/>
                      <a:pt x="1727" y="27802"/>
                    </a:cubicBezTo>
                    <a:cubicBezTo>
                      <a:pt x="-1224" y="31885"/>
                      <a:pt x="-300" y="37578"/>
                      <a:pt x="3783" y="40498"/>
                    </a:cubicBezTo>
                    <a:cubicBezTo>
                      <a:pt x="7867" y="43449"/>
                      <a:pt x="13559" y="42525"/>
                      <a:pt x="16480" y="38442"/>
                    </a:cubicBezTo>
                    <a:lnTo>
                      <a:pt x="41844" y="3243"/>
                    </a:lnTo>
                    <a:cubicBezTo>
                      <a:pt x="42351" y="2557"/>
                      <a:pt x="42380" y="1574"/>
                      <a:pt x="41844" y="858"/>
                    </a:cubicBezTo>
                    <a:cubicBezTo>
                      <a:pt x="41188" y="-65"/>
                      <a:pt x="39906" y="-274"/>
                      <a:pt x="38983" y="382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7" name="任意多边形: 形状 56"/>
              <p:cNvSpPr/>
              <p:nvPr/>
            </p:nvSpPr>
            <p:spPr>
              <a:xfrm>
                <a:off x="8063487" y="595615"/>
                <a:ext cx="18210" cy="55111"/>
              </a:xfrm>
              <a:custGeom>
                <a:avLst/>
                <a:gdLst>
                  <a:gd name="connsiteX0" fmla="*/ 11139 w 18210"/>
                  <a:gd name="connsiteY0" fmla="*/ 1725 h 55111"/>
                  <a:gd name="connsiteX1" fmla="*/ 9441 w 18210"/>
                  <a:gd name="connsiteY1" fmla="*/ 26 h 55111"/>
                  <a:gd name="connsiteX2" fmla="*/ 7086 w 18210"/>
                  <a:gd name="connsiteY2" fmla="*/ 1725 h 55111"/>
                  <a:gd name="connsiteX3" fmla="*/ 112 w 18210"/>
                  <a:gd name="connsiteY3" fmla="*/ 44554 h 55111"/>
                  <a:gd name="connsiteX4" fmla="*/ 112 w 18210"/>
                  <a:gd name="connsiteY4" fmla="*/ 47475 h 55111"/>
                  <a:gd name="connsiteX5" fmla="*/ 10573 w 18210"/>
                  <a:gd name="connsiteY5" fmla="*/ 54986 h 55111"/>
                  <a:gd name="connsiteX6" fmla="*/ 18084 w 18210"/>
                  <a:gd name="connsiteY6" fmla="*/ 44524 h 55111"/>
                  <a:gd name="connsiteX7" fmla="*/ 11139 w 18210"/>
                  <a:gd name="connsiteY7" fmla="*/ 1725 h 55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10" h="55111">
                    <a:moveTo>
                      <a:pt x="11139" y="1725"/>
                    </a:moveTo>
                    <a:cubicBezTo>
                      <a:pt x="10990" y="891"/>
                      <a:pt x="10335" y="175"/>
                      <a:pt x="9441" y="26"/>
                    </a:cubicBezTo>
                    <a:cubicBezTo>
                      <a:pt x="8338" y="-152"/>
                      <a:pt x="7265" y="593"/>
                      <a:pt x="7086" y="1725"/>
                    </a:cubicBezTo>
                    <a:lnTo>
                      <a:pt x="112" y="44554"/>
                    </a:lnTo>
                    <a:cubicBezTo>
                      <a:pt x="-37" y="45478"/>
                      <a:pt x="-37" y="46492"/>
                      <a:pt x="112" y="47475"/>
                    </a:cubicBezTo>
                    <a:cubicBezTo>
                      <a:pt x="916" y="52423"/>
                      <a:pt x="5596" y="55820"/>
                      <a:pt x="10573" y="54986"/>
                    </a:cubicBezTo>
                    <a:cubicBezTo>
                      <a:pt x="15550" y="54181"/>
                      <a:pt x="18918" y="49502"/>
                      <a:pt x="18084" y="44524"/>
                    </a:cubicBezTo>
                    <a:lnTo>
                      <a:pt x="11139" y="1725"/>
                    </a:ln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8" name="任意多边形: 形状 57"/>
              <p:cNvSpPr/>
              <p:nvPr/>
            </p:nvSpPr>
            <p:spPr>
              <a:xfrm>
                <a:off x="8082083" y="591167"/>
                <a:ext cx="42203" cy="42235"/>
              </a:xfrm>
              <a:custGeom>
                <a:avLst/>
                <a:gdLst>
                  <a:gd name="connsiteX0" fmla="*/ 38442 w 42203"/>
                  <a:gd name="connsiteY0" fmla="*/ 25755 h 42235"/>
                  <a:gd name="connsiteX1" fmla="*/ 3243 w 42203"/>
                  <a:gd name="connsiteY1" fmla="*/ 391 h 42235"/>
                  <a:gd name="connsiteX2" fmla="*/ 859 w 42203"/>
                  <a:gd name="connsiteY2" fmla="*/ 391 h 42235"/>
                  <a:gd name="connsiteX3" fmla="*/ 382 w 42203"/>
                  <a:gd name="connsiteY3" fmla="*/ 3252 h 42235"/>
                  <a:gd name="connsiteX4" fmla="*/ 25745 w 42203"/>
                  <a:gd name="connsiteY4" fmla="*/ 38452 h 42235"/>
                  <a:gd name="connsiteX5" fmla="*/ 27802 w 42203"/>
                  <a:gd name="connsiteY5" fmla="*/ 40508 h 42235"/>
                  <a:gd name="connsiteX6" fmla="*/ 40498 w 42203"/>
                  <a:gd name="connsiteY6" fmla="*/ 38452 h 42235"/>
                  <a:gd name="connsiteX7" fmla="*/ 38442 w 42203"/>
                  <a:gd name="connsiteY7" fmla="*/ 25755 h 42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203" h="42235">
                    <a:moveTo>
                      <a:pt x="38442" y="25755"/>
                    </a:moveTo>
                    <a:lnTo>
                      <a:pt x="3243" y="391"/>
                    </a:lnTo>
                    <a:cubicBezTo>
                      <a:pt x="2557" y="-115"/>
                      <a:pt x="1574" y="-145"/>
                      <a:pt x="859" y="391"/>
                    </a:cubicBezTo>
                    <a:cubicBezTo>
                      <a:pt x="-66" y="1047"/>
                      <a:pt x="-274" y="2329"/>
                      <a:pt x="382" y="3252"/>
                    </a:cubicBezTo>
                    <a:lnTo>
                      <a:pt x="25745" y="38452"/>
                    </a:lnTo>
                    <a:cubicBezTo>
                      <a:pt x="26311" y="39226"/>
                      <a:pt x="26997" y="39942"/>
                      <a:pt x="27802" y="40508"/>
                    </a:cubicBezTo>
                    <a:cubicBezTo>
                      <a:pt x="31885" y="43459"/>
                      <a:pt x="37577" y="42535"/>
                      <a:pt x="40498" y="38452"/>
                    </a:cubicBezTo>
                    <a:cubicBezTo>
                      <a:pt x="43419" y="34368"/>
                      <a:pt x="42495" y="28705"/>
                      <a:pt x="38442" y="25755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9" name="任意多边形: 形状 58"/>
              <p:cNvSpPr/>
              <p:nvPr/>
            </p:nvSpPr>
            <p:spPr>
              <a:xfrm>
                <a:off x="8087029" y="572863"/>
                <a:ext cx="55134" cy="18240"/>
              </a:xfrm>
              <a:custGeom>
                <a:avLst/>
                <a:gdLst>
                  <a:gd name="connsiteX0" fmla="*/ 55016 w 55134"/>
                  <a:gd name="connsiteY0" fmla="*/ 7638 h 18240"/>
                  <a:gd name="connsiteX1" fmla="*/ 44554 w 55134"/>
                  <a:gd name="connsiteY1" fmla="*/ 127 h 18240"/>
                  <a:gd name="connsiteX2" fmla="*/ 1725 w 55134"/>
                  <a:gd name="connsiteY2" fmla="*/ 7101 h 18240"/>
                  <a:gd name="connsiteX3" fmla="*/ 27 w 55134"/>
                  <a:gd name="connsiteY3" fmla="*/ 8800 h 18240"/>
                  <a:gd name="connsiteX4" fmla="*/ 1725 w 55134"/>
                  <a:gd name="connsiteY4" fmla="*/ 11155 h 18240"/>
                  <a:gd name="connsiteX5" fmla="*/ 44554 w 55134"/>
                  <a:gd name="connsiteY5" fmla="*/ 18129 h 18240"/>
                  <a:gd name="connsiteX6" fmla="*/ 47475 w 55134"/>
                  <a:gd name="connsiteY6" fmla="*/ 18129 h 18240"/>
                  <a:gd name="connsiteX7" fmla="*/ 55016 w 55134"/>
                  <a:gd name="connsiteY7" fmla="*/ 7638 h 1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134" h="18240">
                    <a:moveTo>
                      <a:pt x="55016" y="7638"/>
                    </a:moveTo>
                    <a:cubicBezTo>
                      <a:pt x="54211" y="2660"/>
                      <a:pt x="49532" y="-708"/>
                      <a:pt x="44554" y="127"/>
                    </a:cubicBezTo>
                    <a:lnTo>
                      <a:pt x="1725" y="7101"/>
                    </a:lnTo>
                    <a:cubicBezTo>
                      <a:pt x="891" y="7250"/>
                      <a:pt x="175" y="7906"/>
                      <a:pt x="27" y="8800"/>
                    </a:cubicBezTo>
                    <a:cubicBezTo>
                      <a:pt x="-152" y="9903"/>
                      <a:pt x="593" y="10976"/>
                      <a:pt x="1725" y="11155"/>
                    </a:cubicBezTo>
                    <a:lnTo>
                      <a:pt x="44554" y="18129"/>
                    </a:lnTo>
                    <a:cubicBezTo>
                      <a:pt x="45478" y="18278"/>
                      <a:pt x="46492" y="18278"/>
                      <a:pt x="47475" y="18129"/>
                    </a:cubicBezTo>
                    <a:cubicBezTo>
                      <a:pt x="52452" y="17294"/>
                      <a:pt x="55820" y="12615"/>
                      <a:pt x="55016" y="7638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0" name="任意多边形: 形状 59"/>
              <p:cNvSpPr/>
              <p:nvPr/>
            </p:nvSpPr>
            <p:spPr>
              <a:xfrm>
                <a:off x="8082640" y="530311"/>
                <a:ext cx="42235" cy="42225"/>
              </a:xfrm>
              <a:custGeom>
                <a:avLst/>
                <a:gdLst>
                  <a:gd name="connsiteX0" fmla="*/ 3253 w 42235"/>
                  <a:gd name="connsiteY0" fmla="*/ 41844 h 42225"/>
                  <a:gd name="connsiteX1" fmla="*/ 38451 w 42235"/>
                  <a:gd name="connsiteY1" fmla="*/ 16480 h 42225"/>
                  <a:gd name="connsiteX2" fmla="*/ 40508 w 42235"/>
                  <a:gd name="connsiteY2" fmla="*/ 14424 h 42225"/>
                  <a:gd name="connsiteX3" fmla="*/ 38451 w 42235"/>
                  <a:gd name="connsiteY3" fmla="*/ 1727 h 42225"/>
                  <a:gd name="connsiteX4" fmla="*/ 25755 w 42235"/>
                  <a:gd name="connsiteY4" fmla="*/ 3783 h 42225"/>
                  <a:gd name="connsiteX5" fmla="*/ 391 w 42235"/>
                  <a:gd name="connsiteY5" fmla="*/ 38983 h 42225"/>
                  <a:gd name="connsiteX6" fmla="*/ 391 w 42235"/>
                  <a:gd name="connsiteY6" fmla="*/ 41367 h 42225"/>
                  <a:gd name="connsiteX7" fmla="*/ 3253 w 42235"/>
                  <a:gd name="connsiteY7" fmla="*/ 41844 h 42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235" h="42225">
                    <a:moveTo>
                      <a:pt x="3253" y="41844"/>
                    </a:moveTo>
                    <a:lnTo>
                      <a:pt x="38451" y="16480"/>
                    </a:lnTo>
                    <a:cubicBezTo>
                      <a:pt x="39226" y="15914"/>
                      <a:pt x="39942" y="15228"/>
                      <a:pt x="40508" y="14424"/>
                    </a:cubicBezTo>
                    <a:cubicBezTo>
                      <a:pt x="43459" y="10340"/>
                      <a:pt x="42535" y="4648"/>
                      <a:pt x="38451" y="1727"/>
                    </a:cubicBezTo>
                    <a:cubicBezTo>
                      <a:pt x="34368" y="-1224"/>
                      <a:pt x="28676" y="-300"/>
                      <a:pt x="25755" y="3783"/>
                    </a:cubicBezTo>
                    <a:lnTo>
                      <a:pt x="391" y="38983"/>
                    </a:lnTo>
                    <a:cubicBezTo>
                      <a:pt x="-115" y="39668"/>
                      <a:pt x="-145" y="40652"/>
                      <a:pt x="391" y="41367"/>
                    </a:cubicBezTo>
                    <a:cubicBezTo>
                      <a:pt x="1047" y="42291"/>
                      <a:pt x="2328" y="42499"/>
                      <a:pt x="3253" y="41844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1" name="任意多边形: 形状 60"/>
              <p:cNvSpPr/>
              <p:nvPr/>
            </p:nvSpPr>
            <p:spPr>
              <a:xfrm>
                <a:off x="8069798" y="578325"/>
                <a:ext cx="6437" cy="6437"/>
              </a:xfrm>
              <a:custGeom>
                <a:avLst/>
                <a:gdLst>
                  <a:gd name="connsiteX0" fmla="*/ 3219 w 6437"/>
                  <a:gd name="connsiteY0" fmla="*/ 0 h 6437"/>
                  <a:gd name="connsiteX1" fmla="*/ 0 w 6437"/>
                  <a:gd name="connsiteY1" fmla="*/ 3219 h 6437"/>
                  <a:gd name="connsiteX2" fmla="*/ 3219 w 6437"/>
                  <a:gd name="connsiteY2" fmla="*/ 6438 h 6437"/>
                  <a:gd name="connsiteX3" fmla="*/ 6438 w 6437"/>
                  <a:gd name="connsiteY3" fmla="*/ 3219 h 6437"/>
                  <a:gd name="connsiteX4" fmla="*/ 3219 w 6437"/>
                  <a:gd name="connsiteY4" fmla="*/ 0 h 6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37" h="6437">
                    <a:moveTo>
                      <a:pt x="3219" y="0"/>
                    </a:moveTo>
                    <a:cubicBezTo>
                      <a:pt x="1431" y="0"/>
                      <a:pt x="0" y="1460"/>
                      <a:pt x="0" y="3219"/>
                    </a:cubicBezTo>
                    <a:cubicBezTo>
                      <a:pt x="0" y="4977"/>
                      <a:pt x="1460" y="6438"/>
                      <a:pt x="3219" y="6438"/>
                    </a:cubicBezTo>
                    <a:cubicBezTo>
                      <a:pt x="4977" y="6438"/>
                      <a:pt x="6438" y="4977"/>
                      <a:pt x="6438" y="3219"/>
                    </a:cubicBezTo>
                    <a:cubicBezTo>
                      <a:pt x="6438" y="1460"/>
                      <a:pt x="5007" y="0"/>
                      <a:pt x="3219" y="0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4" name="图形 2"/>
            <p:cNvGrpSpPr/>
            <p:nvPr/>
          </p:nvGrpSpPr>
          <p:grpSpPr>
            <a:xfrm>
              <a:off x="4929607" y="615702"/>
              <a:ext cx="449614" cy="855282"/>
              <a:chOff x="7741387" y="615702"/>
              <a:chExt cx="449614" cy="855282"/>
            </a:xfrm>
            <a:grpFill/>
          </p:grpSpPr>
          <p:sp>
            <p:nvSpPr>
              <p:cNvPr id="45" name="任意多边形: 形状 44"/>
              <p:cNvSpPr/>
              <p:nvPr/>
            </p:nvSpPr>
            <p:spPr>
              <a:xfrm>
                <a:off x="7867417" y="665396"/>
                <a:ext cx="85709" cy="89527"/>
              </a:xfrm>
              <a:custGeom>
                <a:avLst/>
                <a:gdLst>
                  <a:gd name="connsiteX0" fmla="*/ 67099 w 85709"/>
                  <a:gd name="connsiteY0" fmla="*/ 83887 h 89527"/>
                  <a:gd name="connsiteX1" fmla="*/ 69037 w 85709"/>
                  <a:gd name="connsiteY1" fmla="*/ 84334 h 89527"/>
                  <a:gd name="connsiteX2" fmla="*/ 69514 w 85709"/>
                  <a:gd name="connsiteY2" fmla="*/ 82367 h 89527"/>
                  <a:gd name="connsiteX3" fmla="*/ 67725 w 85709"/>
                  <a:gd name="connsiteY3" fmla="*/ 77896 h 89527"/>
                  <a:gd name="connsiteX4" fmla="*/ 57800 w 85709"/>
                  <a:gd name="connsiteY4" fmla="*/ 59566 h 89527"/>
                  <a:gd name="connsiteX5" fmla="*/ 57145 w 85709"/>
                  <a:gd name="connsiteY5" fmla="*/ 58195 h 89527"/>
                  <a:gd name="connsiteX6" fmla="*/ 71242 w 85709"/>
                  <a:gd name="connsiteY6" fmla="*/ 73008 h 89527"/>
                  <a:gd name="connsiteX7" fmla="*/ 76756 w 85709"/>
                  <a:gd name="connsiteY7" fmla="*/ 79327 h 89527"/>
                  <a:gd name="connsiteX8" fmla="*/ 78574 w 85709"/>
                  <a:gd name="connsiteY8" fmla="*/ 79744 h 89527"/>
                  <a:gd name="connsiteX9" fmla="*/ 78961 w 85709"/>
                  <a:gd name="connsiteY9" fmla="*/ 77956 h 89527"/>
                  <a:gd name="connsiteX10" fmla="*/ 78306 w 85709"/>
                  <a:gd name="connsiteY10" fmla="*/ 76555 h 89527"/>
                  <a:gd name="connsiteX11" fmla="*/ 64983 w 85709"/>
                  <a:gd name="connsiteY11" fmla="*/ 57629 h 89527"/>
                  <a:gd name="connsiteX12" fmla="*/ 64357 w 85709"/>
                  <a:gd name="connsiteY12" fmla="*/ 56347 h 89527"/>
                  <a:gd name="connsiteX13" fmla="*/ 70259 w 85709"/>
                  <a:gd name="connsiteY13" fmla="*/ 60222 h 89527"/>
                  <a:gd name="connsiteX14" fmla="*/ 82717 w 85709"/>
                  <a:gd name="connsiteY14" fmla="*/ 68955 h 89527"/>
                  <a:gd name="connsiteX15" fmla="*/ 85250 w 85709"/>
                  <a:gd name="connsiteY15" fmla="*/ 69312 h 89527"/>
                  <a:gd name="connsiteX16" fmla="*/ 84922 w 85709"/>
                  <a:gd name="connsiteY16" fmla="*/ 66690 h 89527"/>
                  <a:gd name="connsiteX17" fmla="*/ 80303 w 85709"/>
                  <a:gd name="connsiteY17" fmla="*/ 61235 h 89527"/>
                  <a:gd name="connsiteX18" fmla="*/ 65699 w 85709"/>
                  <a:gd name="connsiteY18" fmla="*/ 48688 h 89527"/>
                  <a:gd name="connsiteX19" fmla="*/ 65818 w 85709"/>
                  <a:gd name="connsiteY19" fmla="*/ 46840 h 89527"/>
                  <a:gd name="connsiteX20" fmla="*/ 77084 w 85709"/>
                  <a:gd name="connsiteY20" fmla="*/ 40521 h 89527"/>
                  <a:gd name="connsiteX21" fmla="*/ 82449 w 85709"/>
                  <a:gd name="connsiteY21" fmla="*/ 36527 h 89527"/>
                  <a:gd name="connsiteX22" fmla="*/ 83164 w 85709"/>
                  <a:gd name="connsiteY22" fmla="*/ 34650 h 89527"/>
                  <a:gd name="connsiteX23" fmla="*/ 81137 w 85709"/>
                  <a:gd name="connsiteY23" fmla="*/ 34024 h 89527"/>
                  <a:gd name="connsiteX24" fmla="*/ 80392 w 85709"/>
                  <a:gd name="connsiteY24" fmla="*/ 34232 h 89527"/>
                  <a:gd name="connsiteX25" fmla="*/ 65311 w 85709"/>
                  <a:gd name="connsiteY25" fmla="*/ 39120 h 89527"/>
                  <a:gd name="connsiteX26" fmla="*/ 63970 w 85709"/>
                  <a:gd name="connsiteY26" fmla="*/ 39240 h 89527"/>
                  <a:gd name="connsiteX27" fmla="*/ 64804 w 85709"/>
                  <a:gd name="connsiteY27" fmla="*/ 38137 h 89527"/>
                  <a:gd name="connsiteX28" fmla="*/ 65460 w 85709"/>
                  <a:gd name="connsiteY28" fmla="*/ 37749 h 89527"/>
                  <a:gd name="connsiteX29" fmla="*/ 80333 w 85709"/>
                  <a:gd name="connsiteY29" fmla="*/ 29613 h 89527"/>
                  <a:gd name="connsiteX30" fmla="*/ 82627 w 85709"/>
                  <a:gd name="connsiteY30" fmla="*/ 28331 h 89527"/>
                  <a:gd name="connsiteX31" fmla="*/ 83462 w 85709"/>
                  <a:gd name="connsiteY31" fmla="*/ 26841 h 89527"/>
                  <a:gd name="connsiteX32" fmla="*/ 81882 w 85709"/>
                  <a:gd name="connsiteY32" fmla="*/ 26245 h 89527"/>
                  <a:gd name="connsiteX33" fmla="*/ 80333 w 85709"/>
                  <a:gd name="connsiteY33" fmla="*/ 26483 h 89527"/>
                  <a:gd name="connsiteX34" fmla="*/ 63821 w 85709"/>
                  <a:gd name="connsiteY34" fmla="*/ 31669 h 89527"/>
                  <a:gd name="connsiteX35" fmla="*/ 74282 w 85709"/>
                  <a:gd name="connsiteY35" fmla="*/ 23413 h 89527"/>
                  <a:gd name="connsiteX36" fmla="*/ 78902 w 85709"/>
                  <a:gd name="connsiteY36" fmla="*/ 19986 h 89527"/>
                  <a:gd name="connsiteX37" fmla="*/ 79438 w 85709"/>
                  <a:gd name="connsiteY37" fmla="*/ 18794 h 89527"/>
                  <a:gd name="connsiteX38" fmla="*/ 78127 w 85709"/>
                  <a:gd name="connsiteY38" fmla="*/ 18317 h 89527"/>
                  <a:gd name="connsiteX39" fmla="*/ 74670 w 85709"/>
                  <a:gd name="connsiteY39" fmla="*/ 19271 h 89527"/>
                  <a:gd name="connsiteX40" fmla="*/ 59559 w 85709"/>
                  <a:gd name="connsiteY40" fmla="*/ 25857 h 89527"/>
                  <a:gd name="connsiteX41" fmla="*/ 57502 w 85709"/>
                  <a:gd name="connsiteY41" fmla="*/ 24546 h 89527"/>
                  <a:gd name="connsiteX42" fmla="*/ 57711 w 85709"/>
                  <a:gd name="connsiteY42" fmla="*/ 12565 h 89527"/>
                  <a:gd name="connsiteX43" fmla="*/ 57413 w 85709"/>
                  <a:gd name="connsiteY43" fmla="*/ 1716 h 89527"/>
                  <a:gd name="connsiteX44" fmla="*/ 56400 w 85709"/>
                  <a:gd name="connsiteY44" fmla="*/ 17 h 89527"/>
                  <a:gd name="connsiteX45" fmla="*/ 54939 w 85709"/>
                  <a:gd name="connsiteY45" fmla="*/ 1358 h 89527"/>
                  <a:gd name="connsiteX46" fmla="*/ 54641 w 85709"/>
                  <a:gd name="connsiteY46" fmla="*/ 2252 h 89527"/>
                  <a:gd name="connsiteX47" fmla="*/ 50916 w 85709"/>
                  <a:gd name="connsiteY47" fmla="*/ 17691 h 89527"/>
                  <a:gd name="connsiteX48" fmla="*/ 48769 w 85709"/>
                  <a:gd name="connsiteY48" fmla="*/ 26304 h 89527"/>
                  <a:gd name="connsiteX49" fmla="*/ 48263 w 85709"/>
                  <a:gd name="connsiteY49" fmla="*/ 25559 h 89527"/>
                  <a:gd name="connsiteX50" fmla="*/ 45581 w 85709"/>
                  <a:gd name="connsiteY50" fmla="*/ 10091 h 89527"/>
                  <a:gd name="connsiteX51" fmla="*/ 45461 w 85709"/>
                  <a:gd name="connsiteY51" fmla="*/ 9167 h 89527"/>
                  <a:gd name="connsiteX52" fmla="*/ 44508 w 85709"/>
                  <a:gd name="connsiteY52" fmla="*/ 8124 h 89527"/>
                  <a:gd name="connsiteX53" fmla="*/ 43554 w 85709"/>
                  <a:gd name="connsiteY53" fmla="*/ 8988 h 89527"/>
                  <a:gd name="connsiteX54" fmla="*/ 43047 w 85709"/>
                  <a:gd name="connsiteY54" fmla="*/ 11104 h 89527"/>
                  <a:gd name="connsiteX55" fmla="*/ 41527 w 85709"/>
                  <a:gd name="connsiteY55" fmla="*/ 26901 h 89527"/>
                  <a:gd name="connsiteX56" fmla="*/ 41080 w 85709"/>
                  <a:gd name="connsiteY56" fmla="*/ 28570 h 89527"/>
                  <a:gd name="connsiteX57" fmla="*/ 40186 w 85709"/>
                  <a:gd name="connsiteY57" fmla="*/ 27169 h 89527"/>
                  <a:gd name="connsiteX58" fmla="*/ 39560 w 85709"/>
                  <a:gd name="connsiteY58" fmla="*/ 25410 h 89527"/>
                  <a:gd name="connsiteX59" fmla="*/ 36699 w 85709"/>
                  <a:gd name="connsiteY59" fmla="*/ 7647 h 89527"/>
                  <a:gd name="connsiteX60" fmla="*/ 35715 w 85709"/>
                  <a:gd name="connsiteY60" fmla="*/ 5829 h 89527"/>
                  <a:gd name="connsiteX61" fmla="*/ 34464 w 85709"/>
                  <a:gd name="connsiteY61" fmla="*/ 7349 h 89527"/>
                  <a:gd name="connsiteX62" fmla="*/ 33450 w 85709"/>
                  <a:gd name="connsiteY62" fmla="*/ 12207 h 89527"/>
                  <a:gd name="connsiteX63" fmla="*/ 33987 w 85709"/>
                  <a:gd name="connsiteY63" fmla="*/ 31550 h 89527"/>
                  <a:gd name="connsiteX64" fmla="*/ 33599 w 85709"/>
                  <a:gd name="connsiteY64" fmla="*/ 33249 h 89527"/>
                  <a:gd name="connsiteX65" fmla="*/ 32019 w 85709"/>
                  <a:gd name="connsiteY65" fmla="*/ 33249 h 89527"/>
                  <a:gd name="connsiteX66" fmla="*/ 21379 w 85709"/>
                  <a:gd name="connsiteY66" fmla="*/ 27109 h 89527"/>
                  <a:gd name="connsiteX67" fmla="*/ 16134 w 85709"/>
                  <a:gd name="connsiteY67" fmla="*/ 23801 h 89527"/>
                  <a:gd name="connsiteX68" fmla="*/ 13749 w 85709"/>
                  <a:gd name="connsiteY68" fmla="*/ 24010 h 89527"/>
                  <a:gd name="connsiteX69" fmla="*/ 14077 w 85709"/>
                  <a:gd name="connsiteY69" fmla="*/ 26245 h 89527"/>
                  <a:gd name="connsiteX70" fmla="*/ 15866 w 85709"/>
                  <a:gd name="connsiteY70" fmla="*/ 27944 h 89527"/>
                  <a:gd name="connsiteX71" fmla="*/ 24151 w 85709"/>
                  <a:gd name="connsiteY71" fmla="*/ 34769 h 89527"/>
                  <a:gd name="connsiteX72" fmla="*/ 15895 w 85709"/>
                  <a:gd name="connsiteY72" fmla="*/ 32116 h 89527"/>
                  <a:gd name="connsiteX73" fmla="*/ 6507 w 85709"/>
                  <a:gd name="connsiteY73" fmla="*/ 28778 h 89527"/>
                  <a:gd name="connsiteX74" fmla="*/ 4420 w 85709"/>
                  <a:gd name="connsiteY74" fmla="*/ 29255 h 89527"/>
                  <a:gd name="connsiteX75" fmla="*/ 4957 w 85709"/>
                  <a:gd name="connsiteY75" fmla="*/ 31341 h 89527"/>
                  <a:gd name="connsiteX76" fmla="*/ 5672 w 85709"/>
                  <a:gd name="connsiteY76" fmla="*/ 31938 h 89527"/>
                  <a:gd name="connsiteX77" fmla="*/ 17982 w 85709"/>
                  <a:gd name="connsiteY77" fmla="*/ 39180 h 89527"/>
                  <a:gd name="connsiteX78" fmla="*/ 25582 w 85709"/>
                  <a:gd name="connsiteY78" fmla="*/ 42608 h 89527"/>
                  <a:gd name="connsiteX79" fmla="*/ 23615 w 85709"/>
                  <a:gd name="connsiteY79" fmla="*/ 42697 h 89527"/>
                  <a:gd name="connsiteX80" fmla="*/ 1529 w 85709"/>
                  <a:gd name="connsiteY80" fmla="*/ 40223 h 89527"/>
                  <a:gd name="connsiteX81" fmla="*/ 69 w 85709"/>
                  <a:gd name="connsiteY81" fmla="*/ 40730 h 89527"/>
                  <a:gd name="connsiteX82" fmla="*/ 725 w 85709"/>
                  <a:gd name="connsiteY82" fmla="*/ 42190 h 89527"/>
                  <a:gd name="connsiteX83" fmla="*/ 3407 w 85709"/>
                  <a:gd name="connsiteY83" fmla="*/ 44068 h 89527"/>
                  <a:gd name="connsiteX84" fmla="*/ 29337 w 85709"/>
                  <a:gd name="connsiteY84" fmla="*/ 52115 h 89527"/>
                  <a:gd name="connsiteX85" fmla="*/ 30142 w 85709"/>
                  <a:gd name="connsiteY85" fmla="*/ 53576 h 89527"/>
                  <a:gd name="connsiteX86" fmla="*/ 27847 w 85709"/>
                  <a:gd name="connsiteY86" fmla="*/ 57808 h 89527"/>
                  <a:gd name="connsiteX87" fmla="*/ 19233 w 85709"/>
                  <a:gd name="connsiteY87" fmla="*/ 71130 h 89527"/>
                  <a:gd name="connsiteX88" fmla="*/ 18905 w 85709"/>
                  <a:gd name="connsiteY88" fmla="*/ 73396 h 89527"/>
                  <a:gd name="connsiteX89" fmla="*/ 21111 w 85709"/>
                  <a:gd name="connsiteY89" fmla="*/ 73127 h 89527"/>
                  <a:gd name="connsiteX90" fmla="*/ 22512 w 85709"/>
                  <a:gd name="connsiteY90" fmla="*/ 72144 h 89527"/>
                  <a:gd name="connsiteX91" fmla="*/ 30589 w 85709"/>
                  <a:gd name="connsiteY91" fmla="*/ 64633 h 89527"/>
                  <a:gd name="connsiteX92" fmla="*/ 35447 w 85709"/>
                  <a:gd name="connsiteY92" fmla="*/ 60282 h 89527"/>
                  <a:gd name="connsiteX93" fmla="*/ 37056 w 85709"/>
                  <a:gd name="connsiteY93" fmla="*/ 59596 h 89527"/>
                  <a:gd name="connsiteX94" fmla="*/ 36967 w 85709"/>
                  <a:gd name="connsiteY94" fmla="*/ 61444 h 89527"/>
                  <a:gd name="connsiteX95" fmla="*/ 34672 w 85709"/>
                  <a:gd name="connsiteY95" fmla="*/ 66719 h 89527"/>
                  <a:gd name="connsiteX96" fmla="*/ 28771 w 85709"/>
                  <a:gd name="connsiteY96" fmla="*/ 78045 h 89527"/>
                  <a:gd name="connsiteX97" fmla="*/ 29009 w 85709"/>
                  <a:gd name="connsiteY97" fmla="*/ 80459 h 89527"/>
                  <a:gd name="connsiteX98" fmla="*/ 31364 w 85709"/>
                  <a:gd name="connsiteY98" fmla="*/ 80191 h 89527"/>
                  <a:gd name="connsiteX99" fmla="*/ 35894 w 85709"/>
                  <a:gd name="connsiteY99" fmla="*/ 75512 h 89527"/>
                  <a:gd name="connsiteX100" fmla="*/ 40901 w 85709"/>
                  <a:gd name="connsiteY100" fmla="*/ 69342 h 89527"/>
                  <a:gd name="connsiteX101" fmla="*/ 38427 w 85709"/>
                  <a:gd name="connsiteY101" fmla="*/ 79178 h 89527"/>
                  <a:gd name="connsiteX102" fmla="*/ 35894 w 85709"/>
                  <a:gd name="connsiteY102" fmla="*/ 87523 h 89527"/>
                  <a:gd name="connsiteX103" fmla="*/ 36490 w 85709"/>
                  <a:gd name="connsiteY103" fmla="*/ 89400 h 89527"/>
                  <a:gd name="connsiteX104" fmla="*/ 38308 w 85709"/>
                  <a:gd name="connsiteY104" fmla="*/ 88596 h 89527"/>
                  <a:gd name="connsiteX105" fmla="*/ 41915 w 85709"/>
                  <a:gd name="connsiteY105" fmla="*/ 83350 h 89527"/>
                  <a:gd name="connsiteX106" fmla="*/ 52197 w 85709"/>
                  <a:gd name="connsiteY106" fmla="*/ 66123 h 89527"/>
                  <a:gd name="connsiteX107" fmla="*/ 53985 w 85709"/>
                  <a:gd name="connsiteY107" fmla="*/ 66064 h 89527"/>
                  <a:gd name="connsiteX108" fmla="*/ 65579 w 85709"/>
                  <a:gd name="connsiteY108" fmla="*/ 82426 h 89527"/>
                  <a:gd name="connsiteX109" fmla="*/ 67099 w 85709"/>
                  <a:gd name="connsiteY109" fmla="*/ 83887 h 8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85709" h="89527">
                    <a:moveTo>
                      <a:pt x="67099" y="83887"/>
                    </a:moveTo>
                    <a:cubicBezTo>
                      <a:pt x="67636" y="84393"/>
                      <a:pt x="68291" y="84840"/>
                      <a:pt x="69037" y="84334"/>
                    </a:cubicBezTo>
                    <a:cubicBezTo>
                      <a:pt x="69752" y="83857"/>
                      <a:pt x="69662" y="83082"/>
                      <a:pt x="69514" y="82367"/>
                    </a:cubicBezTo>
                    <a:cubicBezTo>
                      <a:pt x="69156" y="80787"/>
                      <a:pt x="68411" y="79356"/>
                      <a:pt x="67725" y="77896"/>
                    </a:cubicBezTo>
                    <a:cubicBezTo>
                      <a:pt x="64685" y="71637"/>
                      <a:pt x="60930" y="65766"/>
                      <a:pt x="57800" y="59566"/>
                    </a:cubicBezTo>
                    <a:cubicBezTo>
                      <a:pt x="57562" y="59119"/>
                      <a:pt x="57353" y="58642"/>
                      <a:pt x="57145" y="58195"/>
                    </a:cubicBezTo>
                    <a:cubicBezTo>
                      <a:pt x="62152" y="62934"/>
                      <a:pt x="66742" y="67941"/>
                      <a:pt x="71242" y="73008"/>
                    </a:cubicBezTo>
                    <a:cubicBezTo>
                      <a:pt x="73120" y="75094"/>
                      <a:pt x="74908" y="77240"/>
                      <a:pt x="76756" y="79327"/>
                    </a:cubicBezTo>
                    <a:cubicBezTo>
                      <a:pt x="77233" y="79893"/>
                      <a:pt x="77859" y="80131"/>
                      <a:pt x="78574" y="79744"/>
                    </a:cubicBezTo>
                    <a:cubicBezTo>
                      <a:pt x="79349" y="79327"/>
                      <a:pt x="79230" y="78641"/>
                      <a:pt x="78961" y="77956"/>
                    </a:cubicBezTo>
                    <a:cubicBezTo>
                      <a:pt x="78783" y="77479"/>
                      <a:pt x="78544" y="77002"/>
                      <a:pt x="78306" y="76555"/>
                    </a:cubicBezTo>
                    <a:cubicBezTo>
                      <a:pt x="74491" y="69789"/>
                      <a:pt x="69901" y="63590"/>
                      <a:pt x="64983" y="57629"/>
                    </a:cubicBezTo>
                    <a:cubicBezTo>
                      <a:pt x="64715" y="57301"/>
                      <a:pt x="64208" y="57092"/>
                      <a:pt x="64357" y="56347"/>
                    </a:cubicBezTo>
                    <a:cubicBezTo>
                      <a:pt x="66384" y="57659"/>
                      <a:pt x="68441" y="58791"/>
                      <a:pt x="70259" y="60222"/>
                    </a:cubicBezTo>
                    <a:cubicBezTo>
                      <a:pt x="74252" y="63351"/>
                      <a:pt x="78634" y="65915"/>
                      <a:pt x="82717" y="68955"/>
                    </a:cubicBezTo>
                    <a:cubicBezTo>
                      <a:pt x="83462" y="69521"/>
                      <a:pt x="84356" y="70147"/>
                      <a:pt x="85250" y="69312"/>
                    </a:cubicBezTo>
                    <a:cubicBezTo>
                      <a:pt x="86204" y="68388"/>
                      <a:pt x="85459" y="67494"/>
                      <a:pt x="84922" y="66690"/>
                    </a:cubicBezTo>
                    <a:cubicBezTo>
                      <a:pt x="83581" y="64722"/>
                      <a:pt x="81942" y="62964"/>
                      <a:pt x="80303" y="61235"/>
                    </a:cubicBezTo>
                    <a:cubicBezTo>
                      <a:pt x="75862" y="56526"/>
                      <a:pt x="70974" y="52383"/>
                      <a:pt x="65699" y="48688"/>
                    </a:cubicBezTo>
                    <a:cubicBezTo>
                      <a:pt x="64536" y="47883"/>
                      <a:pt x="64655" y="47466"/>
                      <a:pt x="65818" y="46840"/>
                    </a:cubicBezTo>
                    <a:cubicBezTo>
                      <a:pt x="69603" y="44783"/>
                      <a:pt x="73418" y="42786"/>
                      <a:pt x="77084" y="40521"/>
                    </a:cubicBezTo>
                    <a:cubicBezTo>
                      <a:pt x="78991" y="39359"/>
                      <a:pt x="80690" y="37928"/>
                      <a:pt x="82449" y="36527"/>
                    </a:cubicBezTo>
                    <a:cubicBezTo>
                      <a:pt x="83045" y="36051"/>
                      <a:pt x="83522" y="35454"/>
                      <a:pt x="83164" y="34650"/>
                    </a:cubicBezTo>
                    <a:cubicBezTo>
                      <a:pt x="82747" y="33756"/>
                      <a:pt x="81942" y="33845"/>
                      <a:pt x="81137" y="34024"/>
                    </a:cubicBezTo>
                    <a:cubicBezTo>
                      <a:pt x="80899" y="34083"/>
                      <a:pt x="80631" y="34143"/>
                      <a:pt x="80392" y="34232"/>
                    </a:cubicBezTo>
                    <a:cubicBezTo>
                      <a:pt x="75474" y="36229"/>
                      <a:pt x="70348" y="37571"/>
                      <a:pt x="65311" y="39120"/>
                    </a:cubicBezTo>
                    <a:cubicBezTo>
                      <a:pt x="64864" y="39269"/>
                      <a:pt x="64298" y="39866"/>
                      <a:pt x="63970" y="39240"/>
                    </a:cubicBezTo>
                    <a:cubicBezTo>
                      <a:pt x="63672" y="38644"/>
                      <a:pt x="64417" y="38435"/>
                      <a:pt x="64804" y="38137"/>
                    </a:cubicBezTo>
                    <a:cubicBezTo>
                      <a:pt x="65013" y="37988"/>
                      <a:pt x="65251" y="37869"/>
                      <a:pt x="65460" y="37749"/>
                    </a:cubicBezTo>
                    <a:cubicBezTo>
                      <a:pt x="70378" y="34978"/>
                      <a:pt x="75295" y="32176"/>
                      <a:pt x="80333" y="29613"/>
                    </a:cubicBezTo>
                    <a:cubicBezTo>
                      <a:pt x="81108" y="29225"/>
                      <a:pt x="81882" y="28778"/>
                      <a:pt x="82627" y="28331"/>
                    </a:cubicBezTo>
                    <a:cubicBezTo>
                      <a:pt x="83194" y="28003"/>
                      <a:pt x="83730" y="27586"/>
                      <a:pt x="83462" y="26841"/>
                    </a:cubicBezTo>
                    <a:cubicBezTo>
                      <a:pt x="83194" y="26066"/>
                      <a:pt x="82478" y="26185"/>
                      <a:pt x="81882" y="26245"/>
                    </a:cubicBezTo>
                    <a:cubicBezTo>
                      <a:pt x="81376" y="26304"/>
                      <a:pt x="80839" y="26364"/>
                      <a:pt x="80333" y="26483"/>
                    </a:cubicBezTo>
                    <a:cubicBezTo>
                      <a:pt x="74670" y="27586"/>
                      <a:pt x="69305" y="29702"/>
                      <a:pt x="63821" y="31669"/>
                    </a:cubicBezTo>
                    <a:cubicBezTo>
                      <a:pt x="67308" y="28927"/>
                      <a:pt x="70616" y="25947"/>
                      <a:pt x="74282" y="23413"/>
                    </a:cubicBezTo>
                    <a:cubicBezTo>
                      <a:pt x="75862" y="22311"/>
                      <a:pt x="77382" y="21148"/>
                      <a:pt x="78902" y="19986"/>
                    </a:cubicBezTo>
                    <a:cubicBezTo>
                      <a:pt x="79289" y="19688"/>
                      <a:pt x="79617" y="19330"/>
                      <a:pt x="79438" y="18794"/>
                    </a:cubicBezTo>
                    <a:cubicBezTo>
                      <a:pt x="79200" y="18138"/>
                      <a:pt x="78634" y="18198"/>
                      <a:pt x="78127" y="18317"/>
                    </a:cubicBezTo>
                    <a:cubicBezTo>
                      <a:pt x="76965" y="18585"/>
                      <a:pt x="75802" y="18913"/>
                      <a:pt x="74670" y="19271"/>
                    </a:cubicBezTo>
                    <a:cubicBezTo>
                      <a:pt x="69424" y="20969"/>
                      <a:pt x="64685" y="23831"/>
                      <a:pt x="59559" y="25857"/>
                    </a:cubicBezTo>
                    <a:cubicBezTo>
                      <a:pt x="57681" y="26603"/>
                      <a:pt x="57622" y="26632"/>
                      <a:pt x="57502" y="24546"/>
                    </a:cubicBezTo>
                    <a:cubicBezTo>
                      <a:pt x="57293" y="20552"/>
                      <a:pt x="57532" y="16558"/>
                      <a:pt x="57711" y="12565"/>
                    </a:cubicBezTo>
                    <a:cubicBezTo>
                      <a:pt x="57890" y="8929"/>
                      <a:pt x="58098" y="5322"/>
                      <a:pt x="57413" y="1716"/>
                    </a:cubicBezTo>
                    <a:cubicBezTo>
                      <a:pt x="57293" y="1001"/>
                      <a:pt x="57353" y="136"/>
                      <a:pt x="56400" y="17"/>
                    </a:cubicBezTo>
                    <a:cubicBezTo>
                      <a:pt x="55446" y="-132"/>
                      <a:pt x="55237" y="732"/>
                      <a:pt x="54939" y="1358"/>
                    </a:cubicBezTo>
                    <a:cubicBezTo>
                      <a:pt x="54820" y="1626"/>
                      <a:pt x="54730" y="1954"/>
                      <a:pt x="54641" y="2252"/>
                    </a:cubicBezTo>
                    <a:cubicBezTo>
                      <a:pt x="53121" y="7319"/>
                      <a:pt x="52257" y="12565"/>
                      <a:pt x="50916" y="17691"/>
                    </a:cubicBezTo>
                    <a:cubicBezTo>
                      <a:pt x="50171" y="20552"/>
                      <a:pt x="49485" y="23443"/>
                      <a:pt x="48769" y="26304"/>
                    </a:cubicBezTo>
                    <a:cubicBezTo>
                      <a:pt x="48412" y="26036"/>
                      <a:pt x="48323" y="25798"/>
                      <a:pt x="48263" y="25559"/>
                    </a:cubicBezTo>
                    <a:cubicBezTo>
                      <a:pt x="47309" y="20403"/>
                      <a:pt x="46176" y="15307"/>
                      <a:pt x="45581" y="10091"/>
                    </a:cubicBezTo>
                    <a:cubicBezTo>
                      <a:pt x="45551" y="9793"/>
                      <a:pt x="45521" y="9465"/>
                      <a:pt x="45461" y="9167"/>
                    </a:cubicBezTo>
                    <a:cubicBezTo>
                      <a:pt x="45342" y="8630"/>
                      <a:pt x="45133" y="8154"/>
                      <a:pt x="44508" y="8124"/>
                    </a:cubicBezTo>
                    <a:cubicBezTo>
                      <a:pt x="43941" y="8094"/>
                      <a:pt x="43673" y="8541"/>
                      <a:pt x="43554" y="8988"/>
                    </a:cubicBezTo>
                    <a:cubicBezTo>
                      <a:pt x="43345" y="9674"/>
                      <a:pt x="43136" y="10389"/>
                      <a:pt x="43047" y="11104"/>
                    </a:cubicBezTo>
                    <a:cubicBezTo>
                      <a:pt x="42362" y="16350"/>
                      <a:pt x="41915" y="21625"/>
                      <a:pt x="41527" y="26901"/>
                    </a:cubicBezTo>
                    <a:cubicBezTo>
                      <a:pt x="41497" y="27467"/>
                      <a:pt x="41736" y="28421"/>
                      <a:pt x="41080" y="28570"/>
                    </a:cubicBezTo>
                    <a:cubicBezTo>
                      <a:pt x="40335" y="28719"/>
                      <a:pt x="40454" y="27675"/>
                      <a:pt x="40186" y="27169"/>
                    </a:cubicBezTo>
                    <a:cubicBezTo>
                      <a:pt x="39918" y="26632"/>
                      <a:pt x="39739" y="26006"/>
                      <a:pt x="39560" y="25410"/>
                    </a:cubicBezTo>
                    <a:cubicBezTo>
                      <a:pt x="37921" y="19598"/>
                      <a:pt x="36639" y="13727"/>
                      <a:pt x="36699" y="7647"/>
                    </a:cubicBezTo>
                    <a:cubicBezTo>
                      <a:pt x="36699" y="6902"/>
                      <a:pt x="36759" y="5918"/>
                      <a:pt x="35715" y="5829"/>
                    </a:cubicBezTo>
                    <a:cubicBezTo>
                      <a:pt x="34791" y="5769"/>
                      <a:pt x="34612" y="6634"/>
                      <a:pt x="34464" y="7349"/>
                    </a:cubicBezTo>
                    <a:cubicBezTo>
                      <a:pt x="34106" y="8958"/>
                      <a:pt x="33689" y="10568"/>
                      <a:pt x="33450" y="12207"/>
                    </a:cubicBezTo>
                    <a:cubicBezTo>
                      <a:pt x="32556" y="18675"/>
                      <a:pt x="32496" y="25142"/>
                      <a:pt x="33987" y="31550"/>
                    </a:cubicBezTo>
                    <a:cubicBezTo>
                      <a:pt x="34136" y="32206"/>
                      <a:pt x="34195" y="32772"/>
                      <a:pt x="33599" y="33249"/>
                    </a:cubicBezTo>
                    <a:cubicBezTo>
                      <a:pt x="33062" y="33696"/>
                      <a:pt x="32526" y="33547"/>
                      <a:pt x="32019" y="33249"/>
                    </a:cubicBezTo>
                    <a:cubicBezTo>
                      <a:pt x="28473" y="31222"/>
                      <a:pt x="24777" y="29404"/>
                      <a:pt x="21379" y="27109"/>
                    </a:cubicBezTo>
                    <a:cubicBezTo>
                      <a:pt x="19650" y="25947"/>
                      <a:pt x="17892" y="24844"/>
                      <a:pt x="16134" y="23801"/>
                    </a:cubicBezTo>
                    <a:cubicBezTo>
                      <a:pt x="15329" y="23324"/>
                      <a:pt x="14435" y="23145"/>
                      <a:pt x="13749" y="24010"/>
                    </a:cubicBezTo>
                    <a:cubicBezTo>
                      <a:pt x="13094" y="24844"/>
                      <a:pt x="13481" y="25589"/>
                      <a:pt x="14077" y="26245"/>
                    </a:cubicBezTo>
                    <a:cubicBezTo>
                      <a:pt x="14643" y="26841"/>
                      <a:pt x="15269" y="27407"/>
                      <a:pt x="15866" y="27944"/>
                    </a:cubicBezTo>
                    <a:cubicBezTo>
                      <a:pt x="18548" y="30298"/>
                      <a:pt x="21349" y="32504"/>
                      <a:pt x="24151" y="34769"/>
                    </a:cubicBezTo>
                    <a:cubicBezTo>
                      <a:pt x="21349" y="33964"/>
                      <a:pt x="18607" y="33070"/>
                      <a:pt x="15895" y="32116"/>
                    </a:cubicBezTo>
                    <a:cubicBezTo>
                      <a:pt x="12766" y="31014"/>
                      <a:pt x="9636" y="29881"/>
                      <a:pt x="6507" y="28778"/>
                    </a:cubicBezTo>
                    <a:cubicBezTo>
                      <a:pt x="5732" y="28510"/>
                      <a:pt x="4927" y="28421"/>
                      <a:pt x="4420" y="29255"/>
                    </a:cubicBezTo>
                    <a:cubicBezTo>
                      <a:pt x="3944" y="30090"/>
                      <a:pt x="4391" y="30745"/>
                      <a:pt x="4957" y="31341"/>
                    </a:cubicBezTo>
                    <a:cubicBezTo>
                      <a:pt x="5166" y="31580"/>
                      <a:pt x="5404" y="31759"/>
                      <a:pt x="5672" y="31938"/>
                    </a:cubicBezTo>
                    <a:cubicBezTo>
                      <a:pt x="9487" y="34829"/>
                      <a:pt x="13660" y="37153"/>
                      <a:pt x="17982" y="39180"/>
                    </a:cubicBezTo>
                    <a:cubicBezTo>
                      <a:pt x="20485" y="40372"/>
                      <a:pt x="23048" y="41475"/>
                      <a:pt x="25582" y="42608"/>
                    </a:cubicBezTo>
                    <a:cubicBezTo>
                      <a:pt x="24896" y="42816"/>
                      <a:pt x="24270" y="42786"/>
                      <a:pt x="23615" y="42697"/>
                    </a:cubicBezTo>
                    <a:cubicBezTo>
                      <a:pt x="16253" y="41892"/>
                      <a:pt x="8802" y="41684"/>
                      <a:pt x="1529" y="40223"/>
                    </a:cubicBezTo>
                    <a:cubicBezTo>
                      <a:pt x="963" y="40104"/>
                      <a:pt x="307" y="40044"/>
                      <a:pt x="69" y="40730"/>
                    </a:cubicBezTo>
                    <a:cubicBezTo>
                      <a:pt x="-169" y="41356"/>
                      <a:pt x="248" y="41833"/>
                      <a:pt x="725" y="42190"/>
                    </a:cubicBezTo>
                    <a:cubicBezTo>
                      <a:pt x="1589" y="42846"/>
                      <a:pt x="2454" y="43531"/>
                      <a:pt x="3407" y="44068"/>
                    </a:cubicBezTo>
                    <a:cubicBezTo>
                      <a:pt x="11484" y="48568"/>
                      <a:pt x="20038" y="51549"/>
                      <a:pt x="29337" y="52115"/>
                    </a:cubicBezTo>
                    <a:cubicBezTo>
                      <a:pt x="30499" y="52175"/>
                      <a:pt x="30678" y="52622"/>
                      <a:pt x="30142" y="53576"/>
                    </a:cubicBezTo>
                    <a:cubicBezTo>
                      <a:pt x="29367" y="54976"/>
                      <a:pt x="28622" y="56407"/>
                      <a:pt x="27847" y="57808"/>
                    </a:cubicBezTo>
                    <a:cubicBezTo>
                      <a:pt x="25254" y="62427"/>
                      <a:pt x="22333" y="66839"/>
                      <a:pt x="19233" y="71130"/>
                    </a:cubicBezTo>
                    <a:cubicBezTo>
                      <a:pt x="18727" y="71816"/>
                      <a:pt x="18250" y="72650"/>
                      <a:pt x="18905" y="73396"/>
                    </a:cubicBezTo>
                    <a:cubicBezTo>
                      <a:pt x="19650" y="74260"/>
                      <a:pt x="20425" y="73515"/>
                      <a:pt x="21111" y="73127"/>
                    </a:cubicBezTo>
                    <a:cubicBezTo>
                      <a:pt x="21618" y="72859"/>
                      <a:pt x="22065" y="72501"/>
                      <a:pt x="22512" y="72144"/>
                    </a:cubicBezTo>
                    <a:cubicBezTo>
                      <a:pt x="25373" y="69819"/>
                      <a:pt x="27996" y="67226"/>
                      <a:pt x="30589" y="64633"/>
                    </a:cubicBezTo>
                    <a:cubicBezTo>
                      <a:pt x="32139" y="63113"/>
                      <a:pt x="33539" y="61414"/>
                      <a:pt x="35447" y="60282"/>
                    </a:cubicBezTo>
                    <a:cubicBezTo>
                      <a:pt x="35984" y="59954"/>
                      <a:pt x="36609" y="59268"/>
                      <a:pt x="37056" y="59596"/>
                    </a:cubicBezTo>
                    <a:cubicBezTo>
                      <a:pt x="37623" y="60013"/>
                      <a:pt x="37175" y="60878"/>
                      <a:pt x="36967" y="61444"/>
                    </a:cubicBezTo>
                    <a:cubicBezTo>
                      <a:pt x="36282" y="63232"/>
                      <a:pt x="35536" y="64991"/>
                      <a:pt x="34672" y="66719"/>
                    </a:cubicBezTo>
                    <a:cubicBezTo>
                      <a:pt x="32764" y="70504"/>
                      <a:pt x="30738" y="74260"/>
                      <a:pt x="28771" y="78045"/>
                    </a:cubicBezTo>
                    <a:cubicBezTo>
                      <a:pt x="28324" y="78909"/>
                      <a:pt x="28234" y="79744"/>
                      <a:pt x="29009" y="80459"/>
                    </a:cubicBezTo>
                    <a:cubicBezTo>
                      <a:pt x="29874" y="81234"/>
                      <a:pt x="30648" y="80757"/>
                      <a:pt x="31364" y="80191"/>
                    </a:cubicBezTo>
                    <a:cubicBezTo>
                      <a:pt x="33062" y="78820"/>
                      <a:pt x="34523" y="77181"/>
                      <a:pt x="35894" y="75512"/>
                    </a:cubicBezTo>
                    <a:cubicBezTo>
                      <a:pt x="37593" y="73455"/>
                      <a:pt x="39232" y="71399"/>
                      <a:pt x="40901" y="69342"/>
                    </a:cubicBezTo>
                    <a:cubicBezTo>
                      <a:pt x="40245" y="72710"/>
                      <a:pt x="39351" y="75959"/>
                      <a:pt x="38427" y="79178"/>
                    </a:cubicBezTo>
                    <a:cubicBezTo>
                      <a:pt x="37623" y="81979"/>
                      <a:pt x="36729" y="84721"/>
                      <a:pt x="35894" y="87523"/>
                    </a:cubicBezTo>
                    <a:cubicBezTo>
                      <a:pt x="35685" y="88268"/>
                      <a:pt x="35656" y="89043"/>
                      <a:pt x="36490" y="89400"/>
                    </a:cubicBezTo>
                    <a:cubicBezTo>
                      <a:pt x="37325" y="89788"/>
                      <a:pt x="37861" y="89222"/>
                      <a:pt x="38308" y="88596"/>
                    </a:cubicBezTo>
                    <a:cubicBezTo>
                      <a:pt x="39530" y="86837"/>
                      <a:pt x="40842" y="85168"/>
                      <a:pt x="41915" y="83350"/>
                    </a:cubicBezTo>
                    <a:cubicBezTo>
                      <a:pt x="45312" y="77598"/>
                      <a:pt x="49008" y="71995"/>
                      <a:pt x="52197" y="66123"/>
                    </a:cubicBezTo>
                    <a:cubicBezTo>
                      <a:pt x="53032" y="64544"/>
                      <a:pt x="53121" y="64544"/>
                      <a:pt x="53985" y="66064"/>
                    </a:cubicBezTo>
                    <a:cubicBezTo>
                      <a:pt x="57323" y="71905"/>
                      <a:pt x="61288" y="77270"/>
                      <a:pt x="65579" y="82426"/>
                    </a:cubicBezTo>
                    <a:cubicBezTo>
                      <a:pt x="65967" y="82814"/>
                      <a:pt x="66503" y="83350"/>
                      <a:pt x="67099" y="83887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7833896" y="862653"/>
                <a:ext cx="59328" cy="63181"/>
              </a:xfrm>
              <a:custGeom>
                <a:avLst/>
                <a:gdLst>
                  <a:gd name="connsiteX0" fmla="*/ 29208 w 59328"/>
                  <a:gd name="connsiteY0" fmla="*/ 62089 h 63181"/>
                  <a:gd name="connsiteX1" fmla="*/ 30013 w 59328"/>
                  <a:gd name="connsiteY1" fmla="*/ 63162 h 63181"/>
                  <a:gd name="connsiteX2" fmla="*/ 31056 w 59328"/>
                  <a:gd name="connsiteY2" fmla="*/ 62357 h 63181"/>
                  <a:gd name="connsiteX3" fmla="*/ 31354 w 59328"/>
                  <a:gd name="connsiteY3" fmla="*/ 61254 h 63181"/>
                  <a:gd name="connsiteX4" fmla="*/ 32904 w 59328"/>
                  <a:gd name="connsiteY4" fmla="*/ 44475 h 63181"/>
                  <a:gd name="connsiteX5" fmla="*/ 33143 w 59328"/>
                  <a:gd name="connsiteY5" fmla="*/ 43461 h 63181"/>
                  <a:gd name="connsiteX6" fmla="*/ 34573 w 59328"/>
                  <a:gd name="connsiteY6" fmla="*/ 48409 h 63181"/>
                  <a:gd name="connsiteX7" fmla="*/ 37345 w 59328"/>
                  <a:gd name="connsiteY7" fmla="*/ 59138 h 63181"/>
                  <a:gd name="connsiteX8" fmla="*/ 38567 w 59328"/>
                  <a:gd name="connsiteY8" fmla="*/ 60539 h 63181"/>
                  <a:gd name="connsiteX9" fmla="*/ 39640 w 59328"/>
                  <a:gd name="connsiteY9" fmla="*/ 58930 h 63181"/>
                  <a:gd name="connsiteX10" fmla="*/ 39670 w 59328"/>
                  <a:gd name="connsiteY10" fmla="*/ 53714 h 63181"/>
                  <a:gd name="connsiteX11" fmla="*/ 37494 w 59328"/>
                  <a:gd name="connsiteY11" fmla="*/ 39855 h 63181"/>
                  <a:gd name="connsiteX12" fmla="*/ 38448 w 59328"/>
                  <a:gd name="connsiteY12" fmla="*/ 38901 h 63181"/>
                  <a:gd name="connsiteX13" fmla="*/ 47687 w 59328"/>
                  <a:gd name="connsiteY13" fmla="*/ 40719 h 63181"/>
                  <a:gd name="connsiteX14" fmla="*/ 52545 w 59328"/>
                  <a:gd name="connsiteY14" fmla="*/ 41047 h 63181"/>
                  <a:gd name="connsiteX15" fmla="*/ 53827 w 59328"/>
                  <a:gd name="connsiteY15" fmla="*/ 40332 h 63181"/>
                  <a:gd name="connsiteX16" fmla="*/ 52992 w 59328"/>
                  <a:gd name="connsiteY16" fmla="*/ 39020 h 63181"/>
                  <a:gd name="connsiteX17" fmla="*/ 52486 w 59328"/>
                  <a:gd name="connsiteY17" fmla="*/ 38782 h 63181"/>
                  <a:gd name="connsiteX18" fmla="*/ 41816 w 59328"/>
                  <a:gd name="connsiteY18" fmla="*/ 34371 h 63181"/>
                  <a:gd name="connsiteX19" fmla="*/ 41011 w 59328"/>
                  <a:gd name="connsiteY19" fmla="*/ 33775 h 63181"/>
                  <a:gd name="connsiteX20" fmla="*/ 41994 w 59328"/>
                  <a:gd name="connsiteY20" fmla="*/ 33566 h 63181"/>
                  <a:gd name="connsiteX21" fmla="*/ 42561 w 59328"/>
                  <a:gd name="connsiteY21" fmla="*/ 33656 h 63181"/>
                  <a:gd name="connsiteX22" fmla="*/ 54661 w 59328"/>
                  <a:gd name="connsiteY22" fmla="*/ 36189 h 63181"/>
                  <a:gd name="connsiteX23" fmla="*/ 56539 w 59328"/>
                  <a:gd name="connsiteY23" fmla="*/ 36576 h 63181"/>
                  <a:gd name="connsiteX24" fmla="*/ 57701 w 59328"/>
                  <a:gd name="connsiteY24" fmla="*/ 36159 h 63181"/>
                  <a:gd name="connsiteX25" fmla="*/ 57105 w 59328"/>
                  <a:gd name="connsiteY25" fmla="*/ 35086 h 63181"/>
                  <a:gd name="connsiteX26" fmla="*/ 56151 w 59328"/>
                  <a:gd name="connsiteY26" fmla="*/ 34490 h 63181"/>
                  <a:gd name="connsiteX27" fmla="*/ 44558 w 59328"/>
                  <a:gd name="connsiteY27" fmla="*/ 29572 h 63181"/>
                  <a:gd name="connsiteX28" fmla="*/ 54244 w 59328"/>
                  <a:gd name="connsiteY28" fmla="*/ 29930 h 63181"/>
                  <a:gd name="connsiteX29" fmla="*/ 58417 w 59328"/>
                  <a:gd name="connsiteY29" fmla="*/ 30228 h 63181"/>
                  <a:gd name="connsiteX30" fmla="*/ 59281 w 59328"/>
                  <a:gd name="connsiteY30" fmla="*/ 29811 h 63181"/>
                  <a:gd name="connsiteX31" fmla="*/ 58774 w 59328"/>
                  <a:gd name="connsiteY31" fmla="*/ 28946 h 63181"/>
                  <a:gd name="connsiteX32" fmla="*/ 56420 w 59328"/>
                  <a:gd name="connsiteY32" fmla="*/ 27844 h 63181"/>
                  <a:gd name="connsiteX33" fmla="*/ 44945 w 59328"/>
                  <a:gd name="connsiteY33" fmla="*/ 24357 h 63181"/>
                  <a:gd name="connsiteX34" fmla="*/ 44439 w 59328"/>
                  <a:gd name="connsiteY34" fmla="*/ 22658 h 63181"/>
                  <a:gd name="connsiteX35" fmla="*/ 50220 w 59328"/>
                  <a:gd name="connsiteY35" fmla="*/ 16131 h 63181"/>
                  <a:gd name="connsiteX36" fmla="*/ 55198 w 59328"/>
                  <a:gd name="connsiteY36" fmla="*/ 9961 h 63181"/>
                  <a:gd name="connsiteX37" fmla="*/ 55436 w 59328"/>
                  <a:gd name="connsiteY37" fmla="*/ 8530 h 63181"/>
                  <a:gd name="connsiteX38" fmla="*/ 53976 w 59328"/>
                  <a:gd name="connsiteY38" fmla="*/ 8590 h 63181"/>
                  <a:gd name="connsiteX39" fmla="*/ 53410 w 59328"/>
                  <a:gd name="connsiteY39" fmla="*/ 8948 h 63181"/>
                  <a:gd name="connsiteX40" fmla="*/ 44051 w 59328"/>
                  <a:gd name="connsiteY40" fmla="*/ 15743 h 63181"/>
                  <a:gd name="connsiteX41" fmla="*/ 38805 w 59328"/>
                  <a:gd name="connsiteY41" fmla="*/ 19498 h 63181"/>
                  <a:gd name="connsiteX42" fmla="*/ 38895 w 59328"/>
                  <a:gd name="connsiteY42" fmla="*/ 18843 h 63181"/>
                  <a:gd name="connsiteX43" fmla="*/ 44736 w 59328"/>
                  <a:gd name="connsiteY43" fmla="*/ 9007 h 63181"/>
                  <a:gd name="connsiteX44" fmla="*/ 45094 w 59328"/>
                  <a:gd name="connsiteY44" fmla="*/ 8441 h 63181"/>
                  <a:gd name="connsiteX45" fmla="*/ 45064 w 59328"/>
                  <a:gd name="connsiteY45" fmla="*/ 7398 h 63181"/>
                  <a:gd name="connsiteX46" fmla="*/ 44111 w 59328"/>
                  <a:gd name="connsiteY46" fmla="*/ 7428 h 63181"/>
                  <a:gd name="connsiteX47" fmla="*/ 42829 w 59328"/>
                  <a:gd name="connsiteY47" fmla="*/ 8352 h 63181"/>
                  <a:gd name="connsiteX48" fmla="*/ 34514 w 59328"/>
                  <a:gd name="connsiteY48" fmla="*/ 16369 h 63181"/>
                  <a:gd name="connsiteX49" fmla="*/ 33470 w 59328"/>
                  <a:gd name="connsiteY49" fmla="*/ 17055 h 63181"/>
                  <a:gd name="connsiteX50" fmla="*/ 33619 w 59328"/>
                  <a:gd name="connsiteY50" fmla="*/ 15862 h 63181"/>
                  <a:gd name="connsiteX51" fmla="*/ 34096 w 59328"/>
                  <a:gd name="connsiteY51" fmla="*/ 14611 h 63181"/>
                  <a:gd name="connsiteX52" fmla="*/ 40892 w 59328"/>
                  <a:gd name="connsiteY52" fmla="*/ 3404 h 63181"/>
                  <a:gd name="connsiteX53" fmla="*/ 41220 w 59328"/>
                  <a:gd name="connsiteY53" fmla="*/ 1944 h 63181"/>
                  <a:gd name="connsiteX54" fmla="*/ 39789 w 59328"/>
                  <a:gd name="connsiteY54" fmla="*/ 2182 h 63181"/>
                  <a:gd name="connsiteX55" fmla="*/ 36928 w 59328"/>
                  <a:gd name="connsiteY55" fmla="*/ 4388 h 63181"/>
                  <a:gd name="connsiteX56" fmla="*/ 28106 w 59328"/>
                  <a:gd name="connsiteY56" fmla="*/ 15356 h 63181"/>
                  <a:gd name="connsiteX57" fmla="*/ 27092 w 59328"/>
                  <a:gd name="connsiteY57" fmla="*/ 16101 h 63181"/>
                  <a:gd name="connsiteX58" fmla="*/ 26228 w 59328"/>
                  <a:gd name="connsiteY58" fmla="*/ 15356 h 63181"/>
                  <a:gd name="connsiteX59" fmla="*/ 23218 w 59328"/>
                  <a:gd name="connsiteY59" fmla="*/ 6921 h 63181"/>
                  <a:gd name="connsiteX60" fmla="*/ 21876 w 59328"/>
                  <a:gd name="connsiteY60" fmla="*/ 2599 h 63181"/>
                  <a:gd name="connsiteX61" fmla="*/ 20446 w 59328"/>
                  <a:gd name="connsiteY61" fmla="*/ 1586 h 63181"/>
                  <a:gd name="connsiteX62" fmla="*/ 19582 w 59328"/>
                  <a:gd name="connsiteY62" fmla="*/ 2987 h 63181"/>
                  <a:gd name="connsiteX63" fmla="*/ 19760 w 59328"/>
                  <a:gd name="connsiteY63" fmla="*/ 4775 h 63181"/>
                  <a:gd name="connsiteX64" fmla="*/ 21131 w 59328"/>
                  <a:gd name="connsiteY64" fmla="*/ 12465 h 63181"/>
                  <a:gd name="connsiteX65" fmla="*/ 17793 w 59328"/>
                  <a:gd name="connsiteY65" fmla="*/ 7070 h 63181"/>
                  <a:gd name="connsiteX66" fmla="*/ 14187 w 59328"/>
                  <a:gd name="connsiteY66" fmla="*/ 781 h 63181"/>
                  <a:gd name="connsiteX67" fmla="*/ 12816 w 59328"/>
                  <a:gd name="connsiteY67" fmla="*/ 66 h 63181"/>
                  <a:gd name="connsiteX68" fmla="*/ 12131 w 59328"/>
                  <a:gd name="connsiteY68" fmla="*/ 1467 h 63181"/>
                  <a:gd name="connsiteX69" fmla="*/ 12250 w 59328"/>
                  <a:gd name="connsiteY69" fmla="*/ 2152 h 63181"/>
                  <a:gd name="connsiteX70" fmla="*/ 15647 w 59328"/>
                  <a:gd name="connsiteY70" fmla="*/ 11988 h 63181"/>
                  <a:gd name="connsiteX71" fmla="*/ 18240 w 59328"/>
                  <a:gd name="connsiteY71" fmla="*/ 17472 h 63181"/>
                  <a:gd name="connsiteX72" fmla="*/ 17108 w 59328"/>
                  <a:gd name="connsiteY72" fmla="*/ 16607 h 63181"/>
                  <a:gd name="connsiteX73" fmla="*/ 6021 w 59328"/>
                  <a:gd name="connsiteY73" fmla="*/ 4805 h 63181"/>
                  <a:gd name="connsiteX74" fmla="*/ 4977 w 59328"/>
                  <a:gd name="connsiteY74" fmla="*/ 4388 h 63181"/>
                  <a:gd name="connsiteX75" fmla="*/ 4650 w 59328"/>
                  <a:gd name="connsiteY75" fmla="*/ 5490 h 63181"/>
                  <a:gd name="connsiteX76" fmla="*/ 5246 w 59328"/>
                  <a:gd name="connsiteY76" fmla="*/ 7785 h 63181"/>
                  <a:gd name="connsiteX77" fmla="*/ 15826 w 59328"/>
                  <a:gd name="connsiteY77" fmla="*/ 24476 h 63181"/>
                  <a:gd name="connsiteX78" fmla="*/ 15588 w 59328"/>
                  <a:gd name="connsiteY78" fmla="*/ 25668 h 63181"/>
                  <a:gd name="connsiteX79" fmla="*/ 12309 w 59328"/>
                  <a:gd name="connsiteY79" fmla="*/ 26950 h 63181"/>
                  <a:gd name="connsiteX80" fmla="*/ 1252 w 59328"/>
                  <a:gd name="connsiteY80" fmla="*/ 30258 h 63181"/>
                  <a:gd name="connsiteX81" fmla="*/ 0 w 59328"/>
                  <a:gd name="connsiteY81" fmla="*/ 31361 h 63181"/>
                  <a:gd name="connsiteX82" fmla="*/ 1371 w 59328"/>
                  <a:gd name="connsiteY82" fmla="*/ 32255 h 63181"/>
                  <a:gd name="connsiteX83" fmla="*/ 2623 w 59328"/>
                  <a:gd name="connsiteY83" fmla="*/ 32344 h 63181"/>
                  <a:gd name="connsiteX84" fmla="*/ 10670 w 59328"/>
                  <a:gd name="connsiteY84" fmla="*/ 31987 h 63181"/>
                  <a:gd name="connsiteX85" fmla="*/ 15409 w 59328"/>
                  <a:gd name="connsiteY85" fmla="*/ 31867 h 63181"/>
                  <a:gd name="connsiteX86" fmla="*/ 16631 w 59328"/>
                  <a:gd name="connsiteY86" fmla="*/ 32255 h 63181"/>
                  <a:gd name="connsiteX87" fmla="*/ 15707 w 59328"/>
                  <a:gd name="connsiteY87" fmla="*/ 33238 h 63181"/>
                  <a:gd name="connsiteX88" fmla="*/ 11952 w 59328"/>
                  <a:gd name="connsiteY88" fmla="*/ 35056 h 63181"/>
                  <a:gd name="connsiteX89" fmla="*/ 3338 w 59328"/>
                  <a:gd name="connsiteY89" fmla="*/ 38543 h 63181"/>
                  <a:gd name="connsiteX90" fmla="*/ 2325 w 59328"/>
                  <a:gd name="connsiteY90" fmla="*/ 40004 h 63181"/>
                  <a:gd name="connsiteX91" fmla="*/ 3755 w 59328"/>
                  <a:gd name="connsiteY91" fmla="*/ 40958 h 63181"/>
                  <a:gd name="connsiteX92" fmla="*/ 8494 w 59328"/>
                  <a:gd name="connsiteY92" fmla="*/ 40511 h 63181"/>
                  <a:gd name="connsiteX93" fmla="*/ 14187 w 59328"/>
                  <a:gd name="connsiteY93" fmla="*/ 39467 h 63181"/>
                  <a:gd name="connsiteX94" fmla="*/ 8166 w 59328"/>
                  <a:gd name="connsiteY94" fmla="*/ 43729 h 63181"/>
                  <a:gd name="connsiteX95" fmla="*/ 2832 w 59328"/>
                  <a:gd name="connsiteY95" fmla="*/ 47157 h 63181"/>
                  <a:gd name="connsiteX96" fmla="*/ 2265 w 59328"/>
                  <a:gd name="connsiteY96" fmla="*/ 48468 h 63181"/>
                  <a:gd name="connsiteX97" fmla="*/ 3636 w 59328"/>
                  <a:gd name="connsiteY97" fmla="*/ 48886 h 63181"/>
                  <a:gd name="connsiteX98" fmla="*/ 8107 w 59328"/>
                  <a:gd name="connsiteY98" fmla="*/ 47664 h 63181"/>
                  <a:gd name="connsiteX99" fmla="*/ 21936 w 59328"/>
                  <a:gd name="connsiteY99" fmla="*/ 42955 h 63181"/>
                  <a:gd name="connsiteX100" fmla="*/ 22950 w 59328"/>
                  <a:gd name="connsiteY100" fmla="*/ 43759 h 63181"/>
                  <a:gd name="connsiteX101" fmla="*/ 21638 w 59328"/>
                  <a:gd name="connsiteY101" fmla="*/ 58304 h 63181"/>
                  <a:gd name="connsiteX102" fmla="*/ 21757 w 59328"/>
                  <a:gd name="connsiteY102" fmla="*/ 60003 h 63181"/>
                  <a:gd name="connsiteX103" fmla="*/ 22621 w 59328"/>
                  <a:gd name="connsiteY103" fmla="*/ 61165 h 63181"/>
                  <a:gd name="connsiteX104" fmla="*/ 23814 w 59328"/>
                  <a:gd name="connsiteY104" fmla="*/ 60301 h 63181"/>
                  <a:gd name="connsiteX105" fmla="*/ 24916 w 59328"/>
                  <a:gd name="connsiteY105" fmla="*/ 56992 h 63181"/>
                  <a:gd name="connsiteX106" fmla="*/ 28076 w 59328"/>
                  <a:gd name="connsiteY106" fmla="*/ 42150 h 63181"/>
                  <a:gd name="connsiteX107" fmla="*/ 28344 w 59328"/>
                  <a:gd name="connsiteY107" fmla="*/ 41077 h 63181"/>
                  <a:gd name="connsiteX108" fmla="*/ 29179 w 59328"/>
                  <a:gd name="connsiteY108" fmla="*/ 55949 h 63181"/>
                  <a:gd name="connsiteX109" fmla="*/ 29208 w 59328"/>
                  <a:gd name="connsiteY109" fmla="*/ 62089 h 63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59328" h="63181">
                    <a:moveTo>
                      <a:pt x="29208" y="62089"/>
                    </a:moveTo>
                    <a:cubicBezTo>
                      <a:pt x="29208" y="62626"/>
                      <a:pt x="29447" y="63043"/>
                      <a:pt x="30013" y="63162"/>
                    </a:cubicBezTo>
                    <a:cubicBezTo>
                      <a:pt x="30639" y="63281"/>
                      <a:pt x="30907" y="62834"/>
                      <a:pt x="31056" y="62357"/>
                    </a:cubicBezTo>
                    <a:cubicBezTo>
                      <a:pt x="31176" y="62000"/>
                      <a:pt x="31265" y="61642"/>
                      <a:pt x="31354" y="61254"/>
                    </a:cubicBezTo>
                    <a:cubicBezTo>
                      <a:pt x="32427" y="55711"/>
                      <a:pt x="32815" y="50108"/>
                      <a:pt x="32904" y="44475"/>
                    </a:cubicBezTo>
                    <a:cubicBezTo>
                      <a:pt x="32904" y="44177"/>
                      <a:pt x="32725" y="43819"/>
                      <a:pt x="33143" y="43461"/>
                    </a:cubicBezTo>
                    <a:cubicBezTo>
                      <a:pt x="33649" y="45160"/>
                      <a:pt x="34245" y="46740"/>
                      <a:pt x="34573" y="48409"/>
                    </a:cubicBezTo>
                    <a:cubicBezTo>
                      <a:pt x="35318" y="52045"/>
                      <a:pt x="36540" y="55532"/>
                      <a:pt x="37345" y="59138"/>
                    </a:cubicBezTo>
                    <a:cubicBezTo>
                      <a:pt x="37494" y="59794"/>
                      <a:pt x="37703" y="60569"/>
                      <a:pt x="38567" y="60539"/>
                    </a:cubicBezTo>
                    <a:cubicBezTo>
                      <a:pt x="39521" y="60480"/>
                      <a:pt x="39551" y="59645"/>
                      <a:pt x="39640" y="58930"/>
                    </a:cubicBezTo>
                    <a:cubicBezTo>
                      <a:pt x="39819" y="57201"/>
                      <a:pt x="39759" y="55472"/>
                      <a:pt x="39670" y="53714"/>
                    </a:cubicBezTo>
                    <a:cubicBezTo>
                      <a:pt x="39431" y="49035"/>
                      <a:pt x="38686" y="44415"/>
                      <a:pt x="37494" y="39855"/>
                    </a:cubicBezTo>
                    <a:cubicBezTo>
                      <a:pt x="37226" y="38871"/>
                      <a:pt x="37494" y="38693"/>
                      <a:pt x="38448" y="38901"/>
                    </a:cubicBezTo>
                    <a:cubicBezTo>
                      <a:pt x="41518" y="39557"/>
                      <a:pt x="44588" y="40242"/>
                      <a:pt x="47687" y="40719"/>
                    </a:cubicBezTo>
                    <a:cubicBezTo>
                      <a:pt x="49297" y="40958"/>
                      <a:pt x="50936" y="40987"/>
                      <a:pt x="52545" y="41047"/>
                    </a:cubicBezTo>
                    <a:cubicBezTo>
                      <a:pt x="53112" y="41077"/>
                      <a:pt x="53648" y="40958"/>
                      <a:pt x="53827" y="40332"/>
                    </a:cubicBezTo>
                    <a:cubicBezTo>
                      <a:pt x="54035" y="39616"/>
                      <a:pt x="53529" y="39318"/>
                      <a:pt x="52992" y="39020"/>
                    </a:cubicBezTo>
                    <a:cubicBezTo>
                      <a:pt x="52813" y="38931"/>
                      <a:pt x="52665" y="38842"/>
                      <a:pt x="52486" y="38782"/>
                    </a:cubicBezTo>
                    <a:cubicBezTo>
                      <a:pt x="48820" y="37560"/>
                      <a:pt x="45362" y="35891"/>
                      <a:pt x="41816" y="34371"/>
                    </a:cubicBezTo>
                    <a:cubicBezTo>
                      <a:pt x="41518" y="34222"/>
                      <a:pt x="40892" y="34311"/>
                      <a:pt x="41011" y="33775"/>
                    </a:cubicBezTo>
                    <a:cubicBezTo>
                      <a:pt x="41130" y="33298"/>
                      <a:pt x="41637" y="33536"/>
                      <a:pt x="41994" y="33566"/>
                    </a:cubicBezTo>
                    <a:cubicBezTo>
                      <a:pt x="42173" y="33566"/>
                      <a:pt x="42352" y="33626"/>
                      <a:pt x="42561" y="33656"/>
                    </a:cubicBezTo>
                    <a:cubicBezTo>
                      <a:pt x="46614" y="34430"/>
                      <a:pt x="50638" y="35205"/>
                      <a:pt x="54661" y="36189"/>
                    </a:cubicBezTo>
                    <a:cubicBezTo>
                      <a:pt x="55287" y="36338"/>
                      <a:pt x="55913" y="36457"/>
                      <a:pt x="56539" y="36576"/>
                    </a:cubicBezTo>
                    <a:cubicBezTo>
                      <a:pt x="57016" y="36666"/>
                      <a:pt x="57493" y="36696"/>
                      <a:pt x="57701" y="36159"/>
                    </a:cubicBezTo>
                    <a:cubicBezTo>
                      <a:pt x="57910" y="35593"/>
                      <a:pt x="57463" y="35354"/>
                      <a:pt x="57105" y="35086"/>
                    </a:cubicBezTo>
                    <a:cubicBezTo>
                      <a:pt x="56807" y="34878"/>
                      <a:pt x="56480" y="34669"/>
                      <a:pt x="56151" y="34490"/>
                    </a:cubicBezTo>
                    <a:cubicBezTo>
                      <a:pt x="52486" y="32434"/>
                      <a:pt x="48522" y="31063"/>
                      <a:pt x="44558" y="29572"/>
                    </a:cubicBezTo>
                    <a:cubicBezTo>
                      <a:pt x="47777" y="29692"/>
                      <a:pt x="51025" y="29602"/>
                      <a:pt x="54244" y="29930"/>
                    </a:cubicBezTo>
                    <a:cubicBezTo>
                      <a:pt x="55645" y="30079"/>
                      <a:pt x="57046" y="30139"/>
                      <a:pt x="58417" y="30228"/>
                    </a:cubicBezTo>
                    <a:cubicBezTo>
                      <a:pt x="58774" y="30258"/>
                      <a:pt x="59132" y="30228"/>
                      <a:pt x="59281" y="29811"/>
                    </a:cubicBezTo>
                    <a:cubicBezTo>
                      <a:pt x="59460" y="29334"/>
                      <a:pt x="59102" y="29096"/>
                      <a:pt x="58774" y="28946"/>
                    </a:cubicBezTo>
                    <a:cubicBezTo>
                      <a:pt x="58000" y="28559"/>
                      <a:pt x="57225" y="28172"/>
                      <a:pt x="56420" y="27844"/>
                    </a:cubicBezTo>
                    <a:cubicBezTo>
                      <a:pt x="52694" y="26294"/>
                      <a:pt x="48730" y="25638"/>
                      <a:pt x="44945" y="24357"/>
                    </a:cubicBezTo>
                    <a:cubicBezTo>
                      <a:pt x="43544" y="23880"/>
                      <a:pt x="43514" y="23850"/>
                      <a:pt x="44439" y="22658"/>
                    </a:cubicBezTo>
                    <a:cubicBezTo>
                      <a:pt x="46227" y="20363"/>
                      <a:pt x="48224" y="18247"/>
                      <a:pt x="50220" y="16131"/>
                    </a:cubicBezTo>
                    <a:cubicBezTo>
                      <a:pt x="52039" y="14193"/>
                      <a:pt x="53857" y="12286"/>
                      <a:pt x="55198" y="9961"/>
                    </a:cubicBezTo>
                    <a:cubicBezTo>
                      <a:pt x="55466" y="9514"/>
                      <a:pt x="55913" y="9067"/>
                      <a:pt x="55436" y="8530"/>
                    </a:cubicBezTo>
                    <a:cubicBezTo>
                      <a:pt x="54989" y="7994"/>
                      <a:pt x="54453" y="8381"/>
                      <a:pt x="53976" y="8590"/>
                    </a:cubicBezTo>
                    <a:cubicBezTo>
                      <a:pt x="53767" y="8679"/>
                      <a:pt x="53588" y="8828"/>
                      <a:pt x="53410" y="8948"/>
                    </a:cubicBezTo>
                    <a:cubicBezTo>
                      <a:pt x="50161" y="11034"/>
                      <a:pt x="47210" y="13538"/>
                      <a:pt x="44051" y="15743"/>
                    </a:cubicBezTo>
                    <a:cubicBezTo>
                      <a:pt x="42293" y="16965"/>
                      <a:pt x="40534" y="18247"/>
                      <a:pt x="38805" y="19498"/>
                    </a:cubicBezTo>
                    <a:cubicBezTo>
                      <a:pt x="38746" y="19171"/>
                      <a:pt x="38805" y="18992"/>
                      <a:pt x="38895" y="18843"/>
                    </a:cubicBezTo>
                    <a:cubicBezTo>
                      <a:pt x="40802" y="15534"/>
                      <a:pt x="42591" y="12167"/>
                      <a:pt x="44736" y="9007"/>
                    </a:cubicBezTo>
                    <a:cubicBezTo>
                      <a:pt x="44856" y="8828"/>
                      <a:pt x="45005" y="8620"/>
                      <a:pt x="45094" y="8441"/>
                    </a:cubicBezTo>
                    <a:cubicBezTo>
                      <a:pt x="45273" y="8083"/>
                      <a:pt x="45392" y="7726"/>
                      <a:pt x="45064" y="7398"/>
                    </a:cubicBezTo>
                    <a:cubicBezTo>
                      <a:pt x="44766" y="7130"/>
                      <a:pt x="44409" y="7249"/>
                      <a:pt x="44111" y="7428"/>
                    </a:cubicBezTo>
                    <a:cubicBezTo>
                      <a:pt x="43664" y="7726"/>
                      <a:pt x="43216" y="7994"/>
                      <a:pt x="42829" y="8352"/>
                    </a:cubicBezTo>
                    <a:cubicBezTo>
                      <a:pt x="39968" y="10915"/>
                      <a:pt x="37226" y="13657"/>
                      <a:pt x="34514" y="16369"/>
                    </a:cubicBezTo>
                    <a:cubicBezTo>
                      <a:pt x="34215" y="16667"/>
                      <a:pt x="33888" y="17323"/>
                      <a:pt x="33470" y="17055"/>
                    </a:cubicBezTo>
                    <a:cubicBezTo>
                      <a:pt x="32994" y="16786"/>
                      <a:pt x="33530" y="16250"/>
                      <a:pt x="33619" y="15862"/>
                    </a:cubicBezTo>
                    <a:cubicBezTo>
                      <a:pt x="33739" y="15415"/>
                      <a:pt x="33917" y="14998"/>
                      <a:pt x="34096" y="14611"/>
                    </a:cubicBezTo>
                    <a:cubicBezTo>
                      <a:pt x="35914" y="10617"/>
                      <a:pt x="38001" y="6772"/>
                      <a:pt x="40892" y="3404"/>
                    </a:cubicBezTo>
                    <a:cubicBezTo>
                      <a:pt x="41249" y="2987"/>
                      <a:pt x="41756" y="2480"/>
                      <a:pt x="41220" y="1944"/>
                    </a:cubicBezTo>
                    <a:cubicBezTo>
                      <a:pt x="40743" y="1467"/>
                      <a:pt x="40236" y="1854"/>
                      <a:pt x="39789" y="2182"/>
                    </a:cubicBezTo>
                    <a:cubicBezTo>
                      <a:pt x="38835" y="2897"/>
                      <a:pt x="37822" y="3613"/>
                      <a:pt x="36928" y="4388"/>
                    </a:cubicBezTo>
                    <a:cubicBezTo>
                      <a:pt x="33381" y="7547"/>
                      <a:pt x="30281" y="11094"/>
                      <a:pt x="28106" y="15356"/>
                    </a:cubicBezTo>
                    <a:cubicBezTo>
                      <a:pt x="27897" y="15773"/>
                      <a:pt x="27629" y="16131"/>
                      <a:pt x="27092" y="16101"/>
                    </a:cubicBezTo>
                    <a:cubicBezTo>
                      <a:pt x="26586" y="16071"/>
                      <a:pt x="26377" y="15773"/>
                      <a:pt x="26228" y="15356"/>
                    </a:cubicBezTo>
                    <a:cubicBezTo>
                      <a:pt x="25215" y="12554"/>
                      <a:pt x="24023" y="9812"/>
                      <a:pt x="23218" y="6921"/>
                    </a:cubicBezTo>
                    <a:cubicBezTo>
                      <a:pt x="22800" y="5461"/>
                      <a:pt x="22353" y="4030"/>
                      <a:pt x="21876" y="2599"/>
                    </a:cubicBezTo>
                    <a:cubicBezTo>
                      <a:pt x="21668" y="1944"/>
                      <a:pt x="21251" y="1437"/>
                      <a:pt x="20446" y="1586"/>
                    </a:cubicBezTo>
                    <a:cubicBezTo>
                      <a:pt x="19701" y="1735"/>
                      <a:pt x="19552" y="2331"/>
                      <a:pt x="19582" y="2987"/>
                    </a:cubicBezTo>
                    <a:cubicBezTo>
                      <a:pt x="19612" y="3583"/>
                      <a:pt x="19701" y="4179"/>
                      <a:pt x="19760" y="4775"/>
                    </a:cubicBezTo>
                    <a:cubicBezTo>
                      <a:pt x="20118" y="7338"/>
                      <a:pt x="20655" y="9901"/>
                      <a:pt x="21131" y="12465"/>
                    </a:cubicBezTo>
                    <a:cubicBezTo>
                      <a:pt x="19969" y="10706"/>
                      <a:pt x="18866" y="8888"/>
                      <a:pt x="17793" y="7070"/>
                    </a:cubicBezTo>
                    <a:cubicBezTo>
                      <a:pt x="16571" y="4984"/>
                      <a:pt x="15379" y="2868"/>
                      <a:pt x="14187" y="781"/>
                    </a:cubicBezTo>
                    <a:cubicBezTo>
                      <a:pt x="13889" y="275"/>
                      <a:pt x="13472" y="-172"/>
                      <a:pt x="12816" y="66"/>
                    </a:cubicBezTo>
                    <a:cubicBezTo>
                      <a:pt x="12160" y="304"/>
                      <a:pt x="12101" y="871"/>
                      <a:pt x="12131" y="1467"/>
                    </a:cubicBezTo>
                    <a:cubicBezTo>
                      <a:pt x="12131" y="1705"/>
                      <a:pt x="12190" y="1914"/>
                      <a:pt x="12250" y="2152"/>
                    </a:cubicBezTo>
                    <a:cubicBezTo>
                      <a:pt x="12995" y="5550"/>
                      <a:pt x="14217" y="8799"/>
                      <a:pt x="15647" y="11988"/>
                    </a:cubicBezTo>
                    <a:cubicBezTo>
                      <a:pt x="16482" y="13836"/>
                      <a:pt x="17376" y="15654"/>
                      <a:pt x="18240" y="17472"/>
                    </a:cubicBezTo>
                    <a:cubicBezTo>
                      <a:pt x="17764" y="17263"/>
                      <a:pt x="17436" y="16935"/>
                      <a:pt x="17108" y="16607"/>
                    </a:cubicBezTo>
                    <a:cubicBezTo>
                      <a:pt x="13412" y="12673"/>
                      <a:pt x="9388" y="9037"/>
                      <a:pt x="6021" y="4805"/>
                    </a:cubicBezTo>
                    <a:cubicBezTo>
                      <a:pt x="5752" y="4477"/>
                      <a:pt x="5425" y="4119"/>
                      <a:pt x="4977" y="4388"/>
                    </a:cubicBezTo>
                    <a:cubicBezTo>
                      <a:pt x="4530" y="4626"/>
                      <a:pt x="4560" y="5103"/>
                      <a:pt x="4650" y="5490"/>
                    </a:cubicBezTo>
                    <a:cubicBezTo>
                      <a:pt x="4828" y="6265"/>
                      <a:pt x="4977" y="7040"/>
                      <a:pt x="5246" y="7785"/>
                    </a:cubicBezTo>
                    <a:cubicBezTo>
                      <a:pt x="7600" y="14104"/>
                      <a:pt x="10938" y="19796"/>
                      <a:pt x="15826" y="24476"/>
                    </a:cubicBezTo>
                    <a:cubicBezTo>
                      <a:pt x="16452" y="25072"/>
                      <a:pt x="16333" y="25400"/>
                      <a:pt x="15588" y="25668"/>
                    </a:cubicBezTo>
                    <a:cubicBezTo>
                      <a:pt x="14485" y="26085"/>
                      <a:pt x="13412" y="26532"/>
                      <a:pt x="12309" y="26950"/>
                    </a:cubicBezTo>
                    <a:cubicBezTo>
                      <a:pt x="8703" y="28261"/>
                      <a:pt x="5007" y="29364"/>
                      <a:pt x="1252" y="30258"/>
                    </a:cubicBezTo>
                    <a:cubicBezTo>
                      <a:pt x="656" y="30407"/>
                      <a:pt x="0" y="30615"/>
                      <a:pt x="0" y="31361"/>
                    </a:cubicBezTo>
                    <a:cubicBezTo>
                      <a:pt x="0" y="32195"/>
                      <a:pt x="805" y="32136"/>
                      <a:pt x="1371" y="32255"/>
                    </a:cubicBezTo>
                    <a:cubicBezTo>
                      <a:pt x="1788" y="32344"/>
                      <a:pt x="2205" y="32344"/>
                      <a:pt x="2623" y="32344"/>
                    </a:cubicBezTo>
                    <a:cubicBezTo>
                      <a:pt x="5305" y="32404"/>
                      <a:pt x="7988" y="32195"/>
                      <a:pt x="10670" y="31987"/>
                    </a:cubicBezTo>
                    <a:cubicBezTo>
                      <a:pt x="12250" y="31867"/>
                      <a:pt x="13829" y="31599"/>
                      <a:pt x="15409" y="31867"/>
                    </a:cubicBezTo>
                    <a:cubicBezTo>
                      <a:pt x="15856" y="31927"/>
                      <a:pt x="16542" y="31837"/>
                      <a:pt x="16631" y="32255"/>
                    </a:cubicBezTo>
                    <a:cubicBezTo>
                      <a:pt x="16750" y="32761"/>
                      <a:pt x="16094" y="33030"/>
                      <a:pt x="15707" y="33238"/>
                    </a:cubicBezTo>
                    <a:cubicBezTo>
                      <a:pt x="14485" y="33894"/>
                      <a:pt x="13233" y="34520"/>
                      <a:pt x="11952" y="35056"/>
                    </a:cubicBezTo>
                    <a:cubicBezTo>
                      <a:pt x="9090" y="36249"/>
                      <a:pt x="6229" y="37381"/>
                      <a:pt x="3338" y="38543"/>
                    </a:cubicBezTo>
                    <a:cubicBezTo>
                      <a:pt x="2682" y="38812"/>
                      <a:pt x="2235" y="39229"/>
                      <a:pt x="2325" y="40004"/>
                    </a:cubicBezTo>
                    <a:cubicBezTo>
                      <a:pt x="2444" y="40838"/>
                      <a:pt x="3100" y="40958"/>
                      <a:pt x="3755" y="40958"/>
                    </a:cubicBezTo>
                    <a:cubicBezTo>
                      <a:pt x="5335" y="40987"/>
                      <a:pt x="6915" y="40779"/>
                      <a:pt x="8494" y="40511"/>
                    </a:cubicBezTo>
                    <a:cubicBezTo>
                      <a:pt x="10402" y="40183"/>
                      <a:pt x="12309" y="39795"/>
                      <a:pt x="14187" y="39467"/>
                    </a:cubicBezTo>
                    <a:cubicBezTo>
                      <a:pt x="12220" y="41017"/>
                      <a:pt x="10223" y="42388"/>
                      <a:pt x="8166" y="43729"/>
                    </a:cubicBezTo>
                    <a:cubicBezTo>
                      <a:pt x="6408" y="44892"/>
                      <a:pt x="4590" y="45995"/>
                      <a:pt x="2832" y="47157"/>
                    </a:cubicBezTo>
                    <a:cubicBezTo>
                      <a:pt x="2355" y="47455"/>
                      <a:pt x="1997" y="47872"/>
                      <a:pt x="2265" y="48468"/>
                    </a:cubicBezTo>
                    <a:cubicBezTo>
                      <a:pt x="2533" y="49064"/>
                      <a:pt x="3100" y="49005"/>
                      <a:pt x="3636" y="48886"/>
                    </a:cubicBezTo>
                    <a:cubicBezTo>
                      <a:pt x="5126" y="48498"/>
                      <a:pt x="6646" y="48170"/>
                      <a:pt x="8107" y="47664"/>
                    </a:cubicBezTo>
                    <a:cubicBezTo>
                      <a:pt x="12697" y="46084"/>
                      <a:pt x="17406" y="44713"/>
                      <a:pt x="21936" y="42955"/>
                    </a:cubicBezTo>
                    <a:cubicBezTo>
                      <a:pt x="23158" y="42478"/>
                      <a:pt x="23188" y="42508"/>
                      <a:pt x="22950" y="43759"/>
                    </a:cubicBezTo>
                    <a:cubicBezTo>
                      <a:pt x="22055" y="48558"/>
                      <a:pt x="21698" y="53416"/>
                      <a:pt x="21638" y="58304"/>
                    </a:cubicBezTo>
                    <a:cubicBezTo>
                      <a:pt x="21638" y="58870"/>
                      <a:pt x="21698" y="59436"/>
                      <a:pt x="21757" y="60003"/>
                    </a:cubicBezTo>
                    <a:cubicBezTo>
                      <a:pt x="21817" y="60539"/>
                      <a:pt x="21966" y="61105"/>
                      <a:pt x="22621" y="61165"/>
                    </a:cubicBezTo>
                    <a:cubicBezTo>
                      <a:pt x="23248" y="61225"/>
                      <a:pt x="23575" y="60748"/>
                      <a:pt x="23814" y="60301"/>
                    </a:cubicBezTo>
                    <a:cubicBezTo>
                      <a:pt x="24380" y="59258"/>
                      <a:pt x="24618" y="58125"/>
                      <a:pt x="24916" y="56992"/>
                    </a:cubicBezTo>
                    <a:cubicBezTo>
                      <a:pt x="26198" y="52075"/>
                      <a:pt x="26884" y="47068"/>
                      <a:pt x="28076" y="42150"/>
                    </a:cubicBezTo>
                    <a:cubicBezTo>
                      <a:pt x="28165" y="41792"/>
                      <a:pt x="28255" y="41435"/>
                      <a:pt x="28344" y="41077"/>
                    </a:cubicBezTo>
                    <a:cubicBezTo>
                      <a:pt x="28881" y="46084"/>
                      <a:pt x="29059" y="51002"/>
                      <a:pt x="29179" y="55949"/>
                    </a:cubicBezTo>
                    <a:cubicBezTo>
                      <a:pt x="29179" y="58006"/>
                      <a:pt x="29179" y="60032"/>
                      <a:pt x="29208" y="62089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7780545" y="952301"/>
                <a:ext cx="55309" cy="58804"/>
              </a:xfrm>
              <a:custGeom>
                <a:avLst/>
                <a:gdLst>
                  <a:gd name="connsiteX0" fmla="*/ 39164 w 55309"/>
                  <a:gd name="connsiteY0" fmla="*/ 31215 h 58804"/>
                  <a:gd name="connsiteX1" fmla="*/ 39671 w 55309"/>
                  <a:gd name="connsiteY1" fmla="*/ 31304 h 58804"/>
                  <a:gd name="connsiteX2" fmla="*/ 50937 w 55309"/>
                  <a:gd name="connsiteY2" fmla="*/ 33659 h 58804"/>
                  <a:gd name="connsiteX3" fmla="*/ 52695 w 55309"/>
                  <a:gd name="connsiteY3" fmla="*/ 34016 h 58804"/>
                  <a:gd name="connsiteX4" fmla="*/ 53768 w 55309"/>
                  <a:gd name="connsiteY4" fmla="*/ 33629 h 58804"/>
                  <a:gd name="connsiteX5" fmla="*/ 53202 w 55309"/>
                  <a:gd name="connsiteY5" fmla="*/ 32616 h 58804"/>
                  <a:gd name="connsiteX6" fmla="*/ 52308 w 55309"/>
                  <a:gd name="connsiteY6" fmla="*/ 32049 h 58804"/>
                  <a:gd name="connsiteX7" fmla="*/ 41519 w 55309"/>
                  <a:gd name="connsiteY7" fmla="*/ 27459 h 58804"/>
                  <a:gd name="connsiteX8" fmla="*/ 50550 w 55309"/>
                  <a:gd name="connsiteY8" fmla="*/ 27787 h 58804"/>
                  <a:gd name="connsiteX9" fmla="*/ 54454 w 55309"/>
                  <a:gd name="connsiteY9" fmla="*/ 28055 h 58804"/>
                  <a:gd name="connsiteX10" fmla="*/ 55259 w 55309"/>
                  <a:gd name="connsiteY10" fmla="*/ 27668 h 58804"/>
                  <a:gd name="connsiteX11" fmla="*/ 54782 w 55309"/>
                  <a:gd name="connsiteY11" fmla="*/ 26863 h 58804"/>
                  <a:gd name="connsiteX12" fmla="*/ 52576 w 55309"/>
                  <a:gd name="connsiteY12" fmla="*/ 25850 h 58804"/>
                  <a:gd name="connsiteX13" fmla="*/ 41876 w 55309"/>
                  <a:gd name="connsiteY13" fmla="*/ 22601 h 58804"/>
                  <a:gd name="connsiteX14" fmla="*/ 41399 w 55309"/>
                  <a:gd name="connsiteY14" fmla="*/ 21022 h 58804"/>
                  <a:gd name="connsiteX15" fmla="*/ 46764 w 55309"/>
                  <a:gd name="connsiteY15" fmla="*/ 14942 h 58804"/>
                  <a:gd name="connsiteX16" fmla="*/ 51384 w 55309"/>
                  <a:gd name="connsiteY16" fmla="*/ 9219 h 58804"/>
                  <a:gd name="connsiteX17" fmla="*/ 51623 w 55309"/>
                  <a:gd name="connsiteY17" fmla="*/ 7908 h 58804"/>
                  <a:gd name="connsiteX18" fmla="*/ 50281 w 55309"/>
                  <a:gd name="connsiteY18" fmla="*/ 7967 h 58804"/>
                  <a:gd name="connsiteX19" fmla="*/ 49745 w 55309"/>
                  <a:gd name="connsiteY19" fmla="*/ 8295 h 58804"/>
                  <a:gd name="connsiteX20" fmla="*/ 41042 w 55309"/>
                  <a:gd name="connsiteY20" fmla="*/ 14614 h 58804"/>
                  <a:gd name="connsiteX21" fmla="*/ 36154 w 55309"/>
                  <a:gd name="connsiteY21" fmla="*/ 18131 h 58804"/>
                  <a:gd name="connsiteX22" fmla="*/ 36213 w 55309"/>
                  <a:gd name="connsiteY22" fmla="*/ 17505 h 58804"/>
                  <a:gd name="connsiteX23" fmla="*/ 41638 w 55309"/>
                  <a:gd name="connsiteY23" fmla="*/ 8325 h 58804"/>
                  <a:gd name="connsiteX24" fmla="*/ 41966 w 55309"/>
                  <a:gd name="connsiteY24" fmla="*/ 7789 h 58804"/>
                  <a:gd name="connsiteX25" fmla="*/ 41936 w 55309"/>
                  <a:gd name="connsiteY25" fmla="*/ 6805 h 58804"/>
                  <a:gd name="connsiteX26" fmla="*/ 41042 w 55309"/>
                  <a:gd name="connsiteY26" fmla="*/ 6835 h 58804"/>
                  <a:gd name="connsiteX27" fmla="*/ 39850 w 55309"/>
                  <a:gd name="connsiteY27" fmla="*/ 7699 h 58804"/>
                  <a:gd name="connsiteX28" fmla="*/ 32130 w 55309"/>
                  <a:gd name="connsiteY28" fmla="*/ 15180 h 58804"/>
                  <a:gd name="connsiteX29" fmla="*/ 31177 w 55309"/>
                  <a:gd name="connsiteY29" fmla="*/ 15836 h 58804"/>
                  <a:gd name="connsiteX30" fmla="*/ 31326 w 55309"/>
                  <a:gd name="connsiteY30" fmla="*/ 14733 h 58804"/>
                  <a:gd name="connsiteX31" fmla="*/ 31773 w 55309"/>
                  <a:gd name="connsiteY31" fmla="*/ 13541 h 58804"/>
                  <a:gd name="connsiteX32" fmla="*/ 38091 w 55309"/>
                  <a:gd name="connsiteY32" fmla="*/ 3109 h 58804"/>
                  <a:gd name="connsiteX33" fmla="*/ 38389 w 55309"/>
                  <a:gd name="connsiteY33" fmla="*/ 1738 h 58804"/>
                  <a:gd name="connsiteX34" fmla="*/ 37078 w 55309"/>
                  <a:gd name="connsiteY34" fmla="*/ 1977 h 58804"/>
                  <a:gd name="connsiteX35" fmla="*/ 34425 w 55309"/>
                  <a:gd name="connsiteY35" fmla="*/ 4033 h 58804"/>
                  <a:gd name="connsiteX36" fmla="*/ 26199 w 55309"/>
                  <a:gd name="connsiteY36" fmla="*/ 14256 h 58804"/>
                  <a:gd name="connsiteX37" fmla="*/ 25246 w 55309"/>
                  <a:gd name="connsiteY37" fmla="*/ 14942 h 58804"/>
                  <a:gd name="connsiteX38" fmla="*/ 24441 w 55309"/>
                  <a:gd name="connsiteY38" fmla="*/ 14256 h 58804"/>
                  <a:gd name="connsiteX39" fmla="*/ 21639 w 55309"/>
                  <a:gd name="connsiteY39" fmla="*/ 6418 h 58804"/>
                  <a:gd name="connsiteX40" fmla="*/ 20388 w 55309"/>
                  <a:gd name="connsiteY40" fmla="*/ 2394 h 58804"/>
                  <a:gd name="connsiteX41" fmla="*/ 19076 w 55309"/>
                  <a:gd name="connsiteY41" fmla="*/ 1470 h 58804"/>
                  <a:gd name="connsiteX42" fmla="*/ 18271 w 55309"/>
                  <a:gd name="connsiteY42" fmla="*/ 2752 h 58804"/>
                  <a:gd name="connsiteX43" fmla="*/ 18450 w 55309"/>
                  <a:gd name="connsiteY43" fmla="*/ 4421 h 58804"/>
                  <a:gd name="connsiteX44" fmla="*/ 19732 w 55309"/>
                  <a:gd name="connsiteY44" fmla="*/ 11574 h 58804"/>
                  <a:gd name="connsiteX45" fmla="*/ 16632 w 55309"/>
                  <a:gd name="connsiteY45" fmla="*/ 6567 h 58804"/>
                  <a:gd name="connsiteX46" fmla="*/ 13264 w 55309"/>
                  <a:gd name="connsiteY46" fmla="*/ 725 h 58804"/>
                  <a:gd name="connsiteX47" fmla="*/ 11982 w 55309"/>
                  <a:gd name="connsiteY47" fmla="*/ 69 h 58804"/>
                  <a:gd name="connsiteX48" fmla="*/ 11327 w 55309"/>
                  <a:gd name="connsiteY48" fmla="*/ 1381 h 58804"/>
                  <a:gd name="connsiteX49" fmla="*/ 11416 w 55309"/>
                  <a:gd name="connsiteY49" fmla="*/ 2006 h 58804"/>
                  <a:gd name="connsiteX50" fmla="*/ 14575 w 55309"/>
                  <a:gd name="connsiteY50" fmla="*/ 11156 h 58804"/>
                  <a:gd name="connsiteX51" fmla="*/ 16990 w 55309"/>
                  <a:gd name="connsiteY51" fmla="*/ 16283 h 58804"/>
                  <a:gd name="connsiteX52" fmla="*/ 15917 w 55309"/>
                  <a:gd name="connsiteY52" fmla="*/ 15478 h 58804"/>
                  <a:gd name="connsiteX53" fmla="*/ 5604 w 55309"/>
                  <a:gd name="connsiteY53" fmla="*/ 4480 h 58804"/>
                  <a:gd name="connsiteX54" fmla="*/ 4621 w 55309"/>
                  <a:gd name="connsiteY54" fmla="*/ 4093 h 58804"/>
                  <a:gd name="connsiteX55" fmla="*/ 4323 w 55309"/>
                  <a:gd name="connsiteY55" fmla="*/ 5136 h 58804"/>
                  <a:gd name="connsiteX56" fmla="*/ 4889 w 55309"/>
                  <a:gd name="connsiteY56" fmla="*/ 7282 h 58804"/>
                  <a:gd name="connsiteX57" fmla="*/ 14725 w 55309"/>
                  <a:gd name="connsiteY57" fmla="*/ 22840 h 58804"/>
                  <a:gd name="connsiteX58" fmla="*/ 14486 w 55309"/>
                  <a:gd name="connsiteY58" fmla="*/ 23942 h 58804"/>
                  <a:gd name="connsiteX59" fmla="*/ 11446 w 55309"/>
                  <a:gd name="connsiteY59" fmla="*/ 25135 h 58804"/>
                  <a:gd name="connsiteX60" fmla="*/ 1163 w 55309"/>
                  <a:gd name="connsiteY60" fmla="*/ 28234 h 58804"/>
                  <a:gd name="connsiteX61" fmla="*/ 1 w 55309"/>
                  <a:gd name="connsiteY61" fmla="*/ 29248 h 58804"/>
                  <a:gd name="connsiteX62" fmla="*/ 1283 w 55309"/>
                  <a:gd name="connsiteY62" fmla="*/ 30082 h 58804"/>
                  <a:gd name="connsiteX63" fmla="*/ 2445 w 55309"/>
                  <a:gd name="connsiteY63" fmla="*/ 30172 h 58804"/>
                  <a:gd name="connsiteX64" fmla="*/ 9926 w 55309"/>
                  <a:gd name="connsiteY64" fmla="*/ 29844 h 58804"/>
                  <a:gd name="connsiteX65" fmla="*/ 14337 w 55309"/>
                  <a:gd name="connsiteY65" fmla="*/ 29725 h 58804"/>
                  <a:gd name="connsiteX66" fmla="*/ 15470 w 55309"/>
                  <a:gd name="connsiteY66" fmla="*/ 30082 h 58804"/>
                  <a:gd name="connsiteX67" fmla="*/ 14605 w 55309"/>
                  <a:gd name="connsiteY67" fmla="*/ 30976 h 58804"/>
                  <a:gd name="connsiteX68" fmla="*/ 11089 w 55309"/>
                  <a:gd name="connsiteY68" fmla="*/ 32675 h 58804"/>
                  <a:gd name="connsiteX69" fmla="*/ 3071 w 55309"/>
                  <a:gd name="connsiteY69" fmla="*/ 35924 h 58804"/>
                  <a:gd name="connsiteX70" fmla="*/ 2147 w 55309"/>
                  <a:gd name="connsiteY70" fmla="*/ 37265 h 58804"/>
                  <a:gd name="connsiteX71" fmla="*/ 3488 w 55309"/>
                  <a:gd name="connsiteY71" fmla="*/ 38159 h 58804"/>
                  <a:gd name="connsiteX72" fmla="*/ 7899 w 55309"/>
                  <a:gd name="connsiteY72" fmla="*/ 37742 h 58804"/>
                  <a:gd name="connsiteX73" fmla="*/ 13205 w 55309"/>
                  <a:gd name="connsiteY73" fmla="*/ 36758 h 58804"/>
                  <a:gd name="connsiteX74" fmla="*/ 7601 w 55309"/>
                  <a:gd name="connsiteY74" fmla="*/ 40752 h 58804"/>
                  <a:gd name="connsiteX75" fmla="*/ 2624 w 55309"/>
                  <a:gd name="connsiteY75" fmla="*/ 43941 h 58804"/>
                  <a:gd name="connsiteX76" fmla="*/ 2088 w 55309"/>
                  <a:gd name="connsiteY76" fmla="*/ 45163 h 58804"/>
                  <a:gd name="connsiteX77" fmla="*/ 3369 w 55309"/>
                  <a:gd name="connsiteY77" fmla="*/ 45551 h 58804"/>
                  <a:gd name="connsiteX78" fmla="*/ 7542 w 55309"/>
                  <a:gd name="connsiteY78" fmla="*/ 44418 h 58804"/>
                  <a:gd name="connsiteX79" fmla="*/ 20417 w 55309"/>
                  <a:gd name="connsiteY79" fmla="*/ 40037 h 58804"/>
                  <a:gd name="connsiteX80" fmla="*/ 21371 w 55309"/>
                  <a:gd name="connsiteY80" fmla="*/ 40782 h 58804"/>
                  <a:gd name="connsiteX81" fmla="*/ 20149 w 55309"/>
                  <a:gd name="connsiteY81" fmla="*/ 54313 h 58804"/>
                  <a:gd name="connsiteX82" fmla="*/ 20268 w 55309"/>
                  <a:gd name="connsiteY82" fmla="*/ 55893 h 58804"/>
                  <a:gd name="connsiteX83" fmla="*/ 21073 w 55309"/>
                  <a:gd name="connsiteY83" fmla="*/ 56966 h 58804"/>
                  <a:gd name="connsiteX84" fmla="*/ 22176 w 55309"/>
                  <a:gd name="connsiteY84" fmla="*/ 56161 h 58804"/>
                  <a:gd name="connsiteX85" fmla="*/ 23219 w 55309"/>
                  <a:gd name="connsiteY85" fmla="*/ 53061 h 58804"/>
                  <a:gd name="connsiteX86" fmla="*/ 26169 w 55309"/>
                  <a:gd name="connsiteY86" fmla="*/ 39232 h 58804"/>
                  <a:gd name="connsiteX87" fmla="*/ 26438 w 55309"/>
                  <a:gd name="connsiteY87" fmla="*/ 38219 h 58804"/>
                  <a:gd name="connsiteX88" fmla="*/ 27212 w 55309"/>
                  <a:gd name="connsiteY88" fmla="*/ 52078 h 58804"/>
                  <a:gd name="connsiteX89" fmla="*/ 27272 w 55309"/>
                  <a:gd name="connsiteY89" fmla="*/ 57771 h 58804"/>
                  <a:gd name="connsiteX90" fmla="*/ 28017 w 55309"/>
                  <a:gd name="connsiteY90" fmla="*/ 58784 h 58804"/>
                  <a:gd name="connsiteX91" fmla="*/ 29001 w 55309"/>
                  <a:gd name="connsiteY91" fmla="*/ 58039 h 58804"/>
                  <a:gd name="connsiteX92" fmla="*/ 29269 w 55309"/>
                  <a:gd name="connsiteY92" fmla="*/ 57025 h 58804"/>
                  <a:gd name="connsiteX93" fmla="*/ 30700 w 55309"/>
                  <a:gd name="connsiteY93" fmla="*/ 41378 h 58804"/>
                  <a:gd name="connsiteX94" fmla="*/ 30938 w 55309"/>
                  <a:gd name="connsiteY94" fmla="*/ 40424 h 58804"/>
                  <a:gd name="connsiteX95" fmla="*/ 32279 w 55309"/>
                  <a:gd name="connsiteY95" fmla="*/ 45014 h 58804"/>
                  <a:gd name="connsiteX96" fmla="*/ 34872 w 55309"/>
                  <a:gd name="connsiteY96" fmla="*/ 54999 h 58804"/>
                  <a:gd name="connsiteX97" fmla="*/ 36005 w 55309"/>
                  <a:gd name="connsiteY97" fmla="*/ 56280 h 58804"/>
                  <a:gd name="connsiteX98" fmla="*/ 36988 w 55309"/>
                  <a:gd name="connsiteY98" fmla="*/ 54760 h 58804"/>
                  <a:gd name="connsiteX99" fmla="*/ 37018 w 55309"/>
                  <a:gd name="connsiteY99" fmla="*/ 49902 h 58804"/>
                  <a:gd name="connsiteX100" fmla="*/ 34991 w 55309"/>
                  <a:gd name="connsiteY100" fmla="*/ 36997 h 58804"/>
                  <a:gd name="connsiteX101" fmla="*/ 35856 w 55309"/>
                  <a:gd name="connsiteY101" fmla="*/ 36103 h 58804"/>
                  <a:gd name="connsiteX102" fmla="*/ 44440 w 55309"/>
                  <a:gd name="connsiteY102" fmla="*/ 37802 h 58804"/>
                  <a:gd name="connsiteX103" fmla="*/ 48970 w 55309"/>
                  <a:gd name="connsiteY103" fmla="*/ 38100 h 58804"/>
                  <a:gd name="connsiteX104" fmla="*/ 50162 w 55309"/>
                  <a:gd name="connsiteY104" fmla="*/ 37444 h 58804"/>
                  <a:gd name="connsiteX105" fmla="*/ 49387 w 55309"/>
                  <a:gd name="connsiteY105" fmla="*/ 36222 h 58804"/>
                  <a:gd name="connsiteX106" fmla="*/ 48910 w 55309"/>
                  <a:gd name="connsiteY106" fmla="*/ 36013 h 58804"/>
                  <a:gd name="connsiteX107" fmla="*/ 38985 w 55309"/>
                  <a:gd name="connsiteY107" fmla="*/ 31900 h 58804"/>
                  <a:gd name="connsiteX108" fmla="*/ 38240 w 55309"/>
                  <a:gd name="connsiteY108" fmla="*/ 31364 h 58804"/>
                  <a:gd name="connsiteX109" fmla="*/ 39164 w 55309"/>
                  <a:gd name="connsiteY109" fmla="*/ 31215 h 58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55309" h="58804">
                    <a:moveTo>
                      <a:pt x="39164" y="31215"/>
                    </a:moveTo>
                    <a:cubicBezTo>
                      <a:pt x="39343" y="31215"/>
                      <a:pt x="39522" y="31274"/>
                      <a:pt x="39671" y="31304"/>
                    </a:cubicBezTo>
                    <a:cubicBezTo>
                      <a:pt x="43426" y="32049"/>
                      <a:pt x="47212" y="32765"/>
                      <a:pt x="50937" y="33659"/>
                    </a:cubicBezTo>
                    <a:cubicBezTo>
                      <a:pt x="51503" y="33808"/>
                      <a:pt x="52099" y="33897"/>
                      <a:pt x="52695" y="34016"/>
                    </a:cubicBezTo>
                    <a:cubicBezTo>
                      <a:pt x="53143" y="34106"/>
                      <a:pt x="53590" y="34106"/>
                      <a:pt x="53768" y="33629"/>
                    </a:cubicBezTo>
                    <a:cubicBezTo>
                      <a:pt x="53977" y="33122"/>
                      <a:pt x="53560" y="32854"/>
                      <a:pt x="53202" y="32616"/>
                    </a:cubicBezTo>
                    <a:cubicBezTo>
                      <a:pt x="52904" y="32407"/>
                      <a:pt x="52606" y="32228"/>
                      <a:pt x="52308" y="32049"/>
                    </a:cubicBezTo>
                    <a:cubicBezTo>
                      <a:pt x="48880" y="30112"/>
                      <a:pt x="45185" y="28860"/>
                      <a:pt x="41519" y="27459"/>
                    </a:cubicBezTo>
                    <a:cubicBezTo>
                      <a:pt x="44529" y="27579"/>
                      <a:pt x="47539" y="27489"/>
                      <a:pt x="50550" y="27787"/>
                    </a:cubicBezTo>
                    <a:cubicBezTo>
                      <a:pt x="51831" y="27906"/>
                      <a:pt x="53143" y="27966"/>
                      <a:pt x="54454" y="28055"/>
                    </a:cubicBezTo>
                    <a:cubicBezTo>
                      <a:pt x="54782" y="28085"/>
                      <a:pt x="55109" y="28055"/>
                      <a:pt x="55259" y="27668"/>
                    </a:cubicBezTo>
                    <a:cubicBezTo>
                      <a:pt x="55438" y="27221"/>
                      <a:pt x="55109" y="27012"/>
                      <a:pt x="54782" y="26863"/>
                    </a:cubicBezTo>
                    <a:cubicBezTo>
                      <a:pt x="54066" y="26506"/>
                      <a:pt x="53321" y="26148"/>
                      <a:pt x="52576" y="25850"/>
                    </a:cubicBezTo>
                    <a:cubicBezTo>
                      <a:pt x="49119" y="24419"/>
                      <a:pt x="45423" y="23793"/>
                      <a:pt x="41876" y="22601"/>
                    </a:cubicBezTo>
                    <a:cubicBezTo>
                      <a:pt x="40565" y="22154"/>
                      <a:pt x="40535" y="22124"/>
                      <a:pt x="41399" y="21022"/>
                    </a:cubicBezTo>
                    <a:cubicBezTo>
                      <a:pt x="43069" y="18876"/>
                      <a:pt x="44917" y="16909"/>
                      <a:pt x="46764" y="14942"/>
                    </a:cubicBezTo>
                    <a:cubicBezTo>
                      <a:pt x="48463" y="13153"/>
                      <a:pt x="50162" y="11365"/>
                      <a:pt x="51384" y="9219"/>
                    </a:cubicBezTo>
                    <a:cubicBezTo>
                      <a:pt x="51623" y="8802"/>
                      <a:pt x="52040" y="8385"/>
                      <a:pt x="51623" y="7908"/>
                    </a:cubicBezTo>
                    <a:cubicBezTo>
                      <a:pt x="51205" y="7431"/>
                      <a:pt x="50728" y="7759"/>
                      <a:pt x="50281" y="7967"/>
                    </a:cubicBezTo>
                    <a:cubicBezTo>
                      <a:pt x="50102" y="8057"/>
                      <a:pt x="49923" y="8176"/>
                      <a:pt x="49745" y="8295"/>
                    </a:cubicBezTo>
                    <a:cubicBezTo>
                      <a:pt x="46735" y="10262"/>
                      <a:pt x="43992" y="12557"/>
                      <a:pt x="41042" y="14614"/>
                    </a:cubicBezTo>
                    <a:cubicBezTo>
                      <a:pt x="39403" y="15776"/>
                      <a:pt x="37763" y="16938"/>
                      <a:pt x="36154" y="18131"/>
                    </a:cubicBezTo>
                    <a:cubicBezTo>
                      <a:pt x="36095" y="17833"/>
                      <a:pt x="36154" y="17654"/>
                      <a:pt x="36213" y="17505"/>
                    </a:cubicBezTo>
                    <a:cubicBezTo>
                      <a:pt x="37972" y="14435"/>
                      <a:pt x="39641" y="11276"/>
                      <a:pt x="41638" y="8325"/>
                    </a:cubicBezTo>
                    <a:cubicBezTo>
                      <a:pt x="41757" y="8146"/>
                      <a:pt x="41876" y="7967"/>
                      <a:pt x="41966" y="7789"/>
                    </a:cubicBezTo>
                    <a:cubicBezTo>
                      <a:pt x="42145" y="7461"/>
                      <a:pt x="42234" y="7103"/>
                      <a:pt x="41936" y="6805"/>
                    </a:cubicBezTo>
                    <a:cubicBezTo>
                      <a:pt x="41668" y="6537"/>
                      <a:pt x="41340" y="6656"/>
                      <a:pt x="41042" y="6835"/>
                    </a:cubicBezTo>
                    <a:cubicBezTo>
                      <a:pt x="40624" y="7103"/>
                      <a:pt x="40207" y="7371"/>
                      <a:pt x="39850" y="7699"/>
                    </a:cubicBezTo>
                    <a:cubicBezTo>
                      <a:pt x="37167" y="10083"/>
                      <a:pt x="34634" y="12617"/>
                      <a:pt x="32130" y="15180"/>
                    </a:cubicBezTo>
                    <a:cubicBezTo>
                      <a:pt x="31862" y="15448"/>
                      <a:pt x="31564" y="16074"/>
                      <a:pt x="31177" y="15836"/>
                    </a:cubicBezTo>
                    <a:cubicBezTo>
                      <a:pt x="30730" y="15567"/>
                      <a:pt x="31236" y="15091"/>
                      <a:pt x="31326" y="14733"/>
                    </a:cubicBezTo>
                    <a:cubicBezTo>
                      <a:pt x="31415" y="14316"/>
                      <a:pt x="31594" y="13928"/>
                      <a:pt x="31773" y="13541"/>
                    </a:cubicBezTo>
                    <a:cubicBezTo>
                      <a:pt x="33472" y="9815"/>
                      <a:pt x="35409" y="6239"/>
                      <a:pt x="38091" y="3109"/>
                    </a:cubicBezTo>
                    <a:cubicBezTo>
                      <a:pt x="38419" y="2722"/>
                      <a:pt x="38896" y="2245"/>
                      <a:pt x="38389" y="1738"/>
                    </a:cubicBezTo>
                    <a:cubicBezTo>
                      <a:pt x="37942" y="1291"/>
                      <a:pt x="37465" y="1679"/>
                      <a:pt x="37078" y="1977"/>
                    </a:cubicBezTo>
                    <a:cubicBezTo>
                      <a:pt x="36184" y="2662"/>
                      <a:pt x="35260" y="3288"/>
                      <a:pt x="34425" y="4033"/>
                    </a:cubicBezTo>
                    <a:cubicBezTo>
                      <a:pt x="31117" y="6984"/>
                      <a:pt x="28256" y="10292"/>
                      <a:pt x="26199" y="14256"/>
                    </a:cubicBezTo>
                    <a:cubicBezTo>
                      <a:pt x="25991" y="14643"/>
                      <a:pt x="25752" y="14971"/>
                      <a:pt x="25246" y="14942"/>
                    </a:cubicBezTo>
                    <a:cubicBezTo>
                      <a:pt x="24769" y="14912"/>
                      <a:pt x="24560" y="14614"/>
                      <a:pt x="24441" y="14256"/>
                    </a:cubicBezTo>
                    <a:cubicBezTo>
                      <a:pt x="23487" y="11633"/>
                      <a:pt x="22384" y="9100"/>
                      <a:pt x="21639" y="6418"/>
                    </a:cubicBezTo>
                    <a:cubicBezTo>
                      <a:pt x="21252" y="5076"/>
                      <a:pt x="20834" y="3735"/>
                      <a:pt x="20388" y="2394"/>
                    </a:cubicBezTo>
                    <a:cubicBezTo>
                      <a:pt x="20179" y="1798"/>
                      <a:pt x="19821" y="1321"/>
                      <a:pt x="19076" y="1470"/>
                    </a:cubicBezTo>
                    <a:cubicBezTo>
                      <a:pt x="18390" y="1619"/>
                      <a:pt x="18241" y="2185"/>
                      <a:pt x="18271" y="2752"/>
                    </a:cubicBezTo>
                    <a:cubicBezTo>
                      <a:pt x="18301" y="3318"/>
                      <a:pt x="18361" y="3884"/>
                      <a:pt x="18450" y="4421"/>
                    </a:cubicBezTo>
                    <a:cubicBezTo>
                      <a:pt x="18808" y="6805"/>
                      <a:pt x="19285" y="9189"/>
                      <a:pt x="19732" y="11574"/>
                    </a:cubicBezTo>
                    <a:cubicBezTo>
                      <a:pt x="18629" y="9934"/>
                      <a:pt x="17616" y="8236"/>
                      <a:pt x="16632" y="6567"/>
                    </a:cubicBezTo>
                    <a:cubicBezTo>
                      <a:pt x="15500" y="4629"/>
                      <a:pt x="14397" y="2662"/>
                      <a:pt x="13264" y="725"/>
                    </a:cubicBezTo>
                    <a:cubicBezTo>
                      <a:pt x="12996" y="248"/>
                      <a:pt x="12609" y="-169"/>
                      <a:pt x="11982" y="69"/>
                    </a:cubicBezTo>
                    <a:cubicBezTo>
                      <a:pt x="11387" y="278"/>
                      <a:pt x="11297" y="814"/>
                      <a:pt x="11327" y="1381"/>
                    </a:cubicBezTo>
                    <a:cubicBezTo>
                      <a:pt x="11327" y="1589"/>
                      <a:pt x="11387" y="1798"/>
                      <a:pt x="11416" y="2006"/>
                    </a:cubicBezTo>
                    <a:cubicBezTo>
                      <a:pt x="12102" y="5166"/>
                      <a:pt x="13234" y="8206"/>
                      <a:pt x="14575" y="11156"/>
                    </a:cubicBezTo>
                    <a:cubicBezTo>
                      <a:pt x="15350" y="12885"/>
                      <a:pt x="16185" y="14554"/>
                      <a:pt x="16990" y="16283"/>
                    </a:cubicBezTo>
                    <a:cubicBezTo>
                      <a:pt x="16543" y="16074"/>
                      <a:pt x="16215" y="15776"/>
                      <a:pt x="15917" y="15478"/>
                    </a:cubicBezTo>
                    <a:cubicBezTo>
                      <a:pt x="12459" y="11812"/>
                      <a:pt x="8734" y="8444"/>
                      <a:pt x="5604" y="4480"/>
                    </a:cubicBezTo>
                    <a:cubicBezTo>
                      <a:pt x="5366" y="4182"/>
                      <a:pt x="5068" y="3854"/>
                      <a:pt x="4621" y="4093"/>
                    </a:cubicBezTo>
                    <a:cubicBezTo>
                      <a:pt x="4204" y="4301"/>
                      <a:pt x="4233" y="4748"/>
                      <a:pt x="4323" y="5136"/>
                    </a:cubicBezTo>
                    <a:cubicBezTo>
                      <a:pt x="4472" y="5851"/>
                      <a:pt x="4621" y="6596"/>
                      <a:pt x="4889" y="7282"/>
                    </a:cubicBezTo>
                    <a:cubicBezTo>
                      <a:pt x="7065" y="13153"/>
                      <a:pt x="10194" y="18458"/>
                      <a:pt x="14725" y="22840"/>
                    </a:cubicBezTo>
                    <a:cubicBezTo>
                      <a:pt x="15291" y="23406"/>
                      <a:pt x="15172" y="23704"/>
                      <a:pt x="14486" y="23942"/>
                    </a:cubicBezTo>
                    <a:cubicBezTo>
                      <a:pt x="13473" y="24330"/>
                      <a:pt x="12459" y="24747"/>
                      <a:pt x="11446" y="25135"/>
                    </a:cubicBezTo>
                    <a:cubicBezTo>
                      <a:pt x="8078" y="26357"/>
                      <a:pt x="4651" y="27370"/>
                      <a:pt x="1163" y="28234"/>
                    </a:cubicBezTo>
                    <a:cubicBezTo>
                      <a:pt x="597" y="28383"/>
                      <a:pt x="-29" y="28592"/>
                      <a:pt x="1" y="29248"/>
                    </a:cubicBezTo>
                    <a:cubicBezTo>
                      <a:pt x="1" y="30023"/>
                      <a:pt x="746" y="29963"/>
                      <a:pt x="1283" y="30082"/>
                    </a:cubicBezTo>
                    <a:cubicBezTo>
                      <a:pt x="1670" y="30142"/>
                      <a:pt x="2058" y="30172"/>
                      <a:pt x="2445" y="30172"/>
                    </a:cubicBezTo>
                    <a:cubicBezTo>
                      <a:pt x="4949" y="30231"/>
                      <a:pt x="7422" y="30023"/>
                      <a:pt x="9926" y="29844"/>
                    </a:cubicBezTo>
                    <a:cubicBezTo>
                      <a:pt x="11387" y="29725"/>
                      <a:pt x="12877" y="29486"/>
                      <a:pt x="14337" y="29725"/>
                    </a:cubicBezTo>
                    <a:cubicBezTo>
                      <a:pt x="14754" y="29784"/>
                      <a:pt x="15380" y="29695"/>
                      <a:pt x="15470" y="30082"/>
                    </a:cubicBezTo>
                    <a:cubicBezTo>
                      <a:pt x="15589" y="30559"/>
                      <a:pt x="14963" y="30798"/>
                      <a:pt x="14605" y="30976"/>
                    </a:cubicBezTo>
                    <a:cubicBezTo>
                      <a:pt x="13473" y="31602"/>
                      <a:pt x="12310" y="32169"/>
                      <a:pt x="11089" y="32675"/>
                    </a:cubicBezTo>
                    <a:cubicBezTo>
                      <a:pt x="8436" y="33778"/>
                      <a:pt x="5753" y="34851"/>
                      <a:pt x="3071" y="35924"/>
                    </a:cubicBezTo>
                    <a:cubicBezTo>
                      <a:pt x="2475" y="36162"/>
                      <a:pt x="2028" y="36580"/>
                      <a:pt x="2147" y="37265"/>
                    </a:cubicBezTo>
                    <a:cubicBezTo>
                      <a:pt x="2266" y="38040"/>
                      <a:pt x="2862" y="38159"/>
                      <a:pt x="3488" y="38159"/>
                    </a:cubicBezTo>
                    <a:cubicBezTo>
                      <a:pt x="4978" y="38189"/>
                      <a:pt x="6439" y="38010"/>
                      <a:pt x="7899" y="37742"/>
                    </a:cubicBezTo>
                    <a:cubicBezTo>
                      <a:pt x="9658" y="37414"/>
                      <a:pt x="11446" y="37086"/>
                      <a:pt x="13205" y="36758"/>
                    </a:cubicBezTo>
                    <a:cubicBezTo>
                      <a:pt x="11387" y="38219"/>
                      <a:pt x="9509" y="39500"/>
                      <a:pt x="7601" y="40752"/>
                    </a:cubicBezTo>
                    <a:cubicBezTo>
                      <a:pt x="5962" y="41825"/>
                      <a:pt x="4293" y="42868"/>
                      <a:pt x="2624" y="43941"/>
                    </a:cubicBezTo>
                    <a:cubicBezTo>
                      <a:pt x="2177" y="44210"/>
                      <a:pt x="1849" y="44627"/>
                      <a:pt x="2088" y="45163"/>
                    </a:cubicBezTo>
                    <a:cubicBezTo>
                      <a:pt x="2356" y="45729"/>
                      <a:pt x="2862" y="45670"/>
                      <a:pt x="3369" y="45551"/>
                    </a:cubicBezTo>
                    <a:cubicBezTo>
                      <a:pt x="4770" y="45193"/>
                      <a:pt x="6171" y="44895"/>
                      <a:pt x="7542" y="44418"/>
                    </a:cubicBezTo>
                    <a:cubicBezTo>
                      <a:pt x="11834" y="42928"/>
                      <a:pt x="16185" y="41676"/>
                      <a:pt x="20417" y="40037"/>
                    </a:cubicBezTo>
                    <a:cubicBezTo>
                      <a:pt x="21550" y="39590"/>
                      <a:pt x="21579" y="39620"/>
                      <a:pt x="21371" y="40782"/>
                    </a:cubicBezTo>
                    <a:cubicBezTo>
                      <a:pt x="20536" y="45253"/>
                      <a:pt x="20209" y="49783"/>
                      <a:pt x="20149" y="54313"/>
                    </a:cubicBezTo>
                    <a:cubicBezTo>
                      <a:pt x="20149" y="54850"/>
                      <a:pt x="20179" y="55356"/>
                      <a:pt x="20268" y="55893"/>
                    </a:cubicBezTo>
                    <a:cubicBezTo>
                      <a:pt x="20328" y="56400"/>
                      <a:pt x="20477" y="56906"/>
                      <a:pt x="21073" y="56966"/>
                    </a:cubicBezTo>
                    <a:cubicBezTo>
                      <a:pt x="21669" y="57025"/>
                      <a:pt x="21937" y="56578"/>
                      <a:pt x="22176" y="56161"/>
                    </a:cubicBezTo>
                    <a:cubicBezTo>
                      <a:pt x="22683" y="55178"/>
                      <a:pt x="22951" y="54134"/>
                      <a:pt x="23219" y="53061"/>
                    </a:cubicBezTo>
                    <a:cubicBezTo>
                      <a:pt x="24411" y="48501"/>
                      <a:pt x="25067" y="43822"/>
                      <a:pt x="26169" y="39232"/>
                    </a:cubicBezTo>
                    <a:cubicBezTo>
                      <a:pt x="26259" y="38904"/>
                      <a:pt x="26348" y="38576"/>
                      <a:pt x="26438" y="38219"/>
                    </a:cubicBezTo>
                    <a:cubicBezTo>
                      <a:pt x="26944" y="42868"/>
                      <a:pt x="27094" y="47458"/>
                      <a:pt x="27212" y="52078"/>
                    </a:cubicBezTo>
                    <a:cubicBezTo>
                      <a:pt x="27242" y="53985"/>
                      <a:pt x="27242" y="55863"/>
                      <a:pt x="27272" y="57771"/>
                    </a:cubicBezTo>
                    <a:cubicBezTo>
                      <a:pt x="27272" y="58277"/>
                      <a:pt x="27481" y="58665"/>
                      <a:pt x="28017" y="58784"/>
                    </a:cubicBezTo>
                    <a:cubicBezTo>
                      <a:pt x="28614" y="58903"/>
                      <a:pt x="28852" y="58486"/>
                      <a:pt x="29001" y="58039"/>
                    </a:cubicBezTo>
                    <a:cubicBezTo>
                      <a:pt x="29120" y="57711"/>
                      <a:pt x="29210" y="57353"/>
                      <a:pt x="29269" y="57025"/>
                    </a:cubicBezTo>
                    <a:cubicBezTo>
                      <a:pt x="30282" y="51869"/>
                      <a:pt x="30640" y="46654"/>
                      <a:pt x="30700" y="41378"/>
                    </a:cubicBezTo>
                    <a:cubicBezTo>
                      <a:pt x="30700" y="41110"/>
                      <a:pt x="30551" y="40752"/>
                      <a:pt x="30938" y="40424"/>
                    </a:cubicBezTo>
                    <a:cubicBezTo>
                      <a:pt x="31415" y="42004"/>
                      <a:pt x="31952" y="43494"/>
                      <a:pt x="32279" y="45014"/>
                    </a:cubicBezTo>
                    <a:cubicBezTo>
                      <a:pt x="32965" y="48382"/>
                      <a:pt x="34097" y="51661"/>
                      <a:pt x="34872" y="54999"/>
                    </a:cubicBezTo>
                    <a:cubicBezTo>
                      <a:pt x="35021" y="55595"/>
                      <a:pt x="35200" y="56340"/>
                      <a:pt x="36005" y="56280"/>
                    </a:cubicBezTo>
                    <a:cubicBezTo>
                      <a:pt x="36899" y="56221"/>
                      <a:pt x="36929" y="55446"/>
                      <a:pt x="36988" y="54760"/>
                    </a:cubicBezTo>
                    <a:cubicBezTo>
                      <a:pt x="37167" y="53151"/>
                      <a:pt x="37078" y="51541"/>
                      <a:pt x="37018" y="49902"/>
                    </a:cubicBezTo>
                    <a:cubicBezTo>
                      <a:pt x="36810" y="45521"/>
                      <a:pt x="36095" y="41229"/>
                      <a:pt x="34991" y="36997"/>
                    </a:cubicBezTo>
                    <a:cubicBezTo>
                      <a:pt x="34753" y="36073"/>
                      <a:pt x="34991" y="35924"/>
                      <a:pt x="35856" y="36103"/>
                    </a:cubicBezTo>
                    <a:cubicBezTo>
                      <a:pt x="38717" y="36699"/>
                      <a:pt x="41549" y="37354"/>
                      <a:pt x="44440" y="37802"/>
                    </a:cubicBezTo>
                    <a:cubicBezTo>
                      <a:pt x="45930" y="38040"/>
                      <a:pt x="47450" y="38040"/>
                      <a:pt x="48970" y="38100"/>
                    </a:cubicBezTo>
                    <a:cubicBezTo>
                      <a:pt x="49477" y="38129"/>
                      <a:pt x="49983" y="38010"/>
                      <a:pt x="50162" y="37444"/>
                    </a:cubicBezTo>
                    <a:cubicBezTo>
                      <a:pt x="50341" y="36788"/>
                      <a:pt x="49864" y="36490"/>
                      <a:pt x="49387" y="36222"/>
                    </a:cubicBezTo>
                    <a:cubicBezTo>
                      <a:pt x="49238" y="36133"/>
                      <a:pt x="49089" y="36043"/>
                      <a:pt x="48910" y="36013"/>
                    </a:cubicBezTo>
                    <a:cubicBezTo>
                      <a:pt x="45512" y="34881"/>
                      <a:pt x="42264" y="33331"/>
                      <a:pt x="38985" y="31900"/>
                    </a:cubicBezTo>
                    <a:cubicBezTo>
                      <a:pt x="38687" y="31781"/>
                      <a:pt x="38121" y="31841"/>
                      <a:pt x="38240" y="31364"/>
                    </a:cubicBezTo>
                    <a:cubicBezTo>
                      <a:pt x="38359" y="30976"/>
                      <a:pt x="38836" y="31185"/>
                      <a:pt x="39164" y="31215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8079901" y="941363"/>
                <a:ext cx="55309" cy="58864"/>
              </a:xfrm>
              <a:custGeom>
                <a:avLst/>
                <a:gdLst>
                  <a:gd name="connsiteX0" fmla="*/ 1282 w 55309"/>
                  <a:gd name="connsiteY0" fmla="*/ 30142 h 58864"/>
                  <a:gd name="connsiteX1" fmla="*/ 2445 w 55309"/>
                  <a:gd name="connsiteY1" fmla="*/ 30231 h 58864"/>
                  <a:gd name="connsiteX2" fmla="*/ 9926 w 55309"/>
                  <a:gd name="connsiteY2" fmla="*/ 29903 h 58864"/>
                  <a:gd name="connsiteX3" fmla="*/ 14337 w 55309"/>
                  <a:gd name="connsiteY3" fmla="*/ 29784 h 58864"/>
                  <a:gd name="connsiteX4" fmla="*/ 15469 w 55309"/>
                  <a:gd name="connsiteY4" fmla="*/ 30142 h 58864"/>
                  <a:gd name="connsiteX5" fmla="*/ 14605 w 55309"/>
                  <a:gd name="connsiteY5" fmla="*/ 31036 h 58864"/>
                  <a:gd name="connsiteX6" fmla="*/ 11088 w 55309"/>
                  <a:gd name="connsiteY6" fmla="*/ 32735 h 58864"/>
                  <a:gd name="connsiteX7" fmla="*/ 3071 w 55309"/>
                  <a:gd name="connsiteY7" fmla="*/ 35984 h 58864"/>
                  <a:gd name="connsiteX8" fmla="*/ 2147 w 55309"/>
                  <a:gd name="connsiteY8" fmla="*/ 37325 h 58864"/>
                  <a:gd name="connsiteX9" fmla="*/ 3488 w 55309"/>
                  <a:gd name="connsiteY9" fmla="*/ 38219 h 58864"/>
                  <a:gd name="connsiteX10" fmla="*/ 7899 w 55309"/>
                  <a:gd name="connsiteY10" fmla="*/ 37802 h 58864"/>
                  <a:gd name="connsiteX11" fmla="*/ 13204 w 55309"/>
                  <a:gd name="connsiteY11" fmla="*/ 36818 h 58864"/>
                  <a:gd name="connsiteX12" fmla="*/ 7601 w 55309"/>
                  <a:gd name="connsiteY12" fmla="*/ 40812 h 58864"/>
                  <a:gd name="connsiteX13" fmla="*/ 2624 w 55309"/>
                  <a:gd name="connsiteY13" fmla="*/ 44001 h 58864"/>
                  <a:gd name="connsiteX14" fmla="*/ 2087 w 55309"/>
                  <a:gd name="connsiteY14" fmla="*/ 45223 h 58864"/>
                  <a:gd name="connsiteX15" fmla="*/ 3369 w 55309"/>
                  <a:gd name="connsiteY15" fmla="*/ 45610 h 58864"/>
                  <a:gd name="connsiteX16" fmla="*/ 7542 w 55309"/>
                  <a:gd name="connsiteY16" fmla="*/ 44478 h 58864"/>
                  <a:gd name="connsiteX17" fmla="*/ 20417 w 55309"/>
                  <a:gd name="connsiteY17" fmla="*/ 40096 h 58864"/>
                  <a:gd name="connsiteX18" fmla="*/ 21371 w 55309"/>
                  <a:gd name="connsiteY18" fmla="*/ 40842 h 58864"/>
                  <a:gd name="connsiteX19" fmla="*/ 20149 w 55309"/>
                  <a:gd name="connsiteY19" fmla="*/ 54373 h 58864"/>
                  <a:gd name="connsiteX20" fmla="*/ 20268 w 55309"/>
                  <a:gd name="connsiteY20" fmla="*/ 55952 h 58864"/>
                  <a:gd name="connsiteX21" fmla="*/ 21073 w 55309"/>
                  <a:gd name="connsiteY21" fmla="*/ 57025 h 58864"/>
                  <a:gd name="connsiteX22" fmla="*/ 22175 w 55309"/>
                  <a:gd name="connsiteY22" fmla="*/ 56221 h 58864"/>
                  <a:gd name="connsiteX23" fmla="*/ 23219 w 55309"/>
                  <a:gd name="connsiteY23" fmla="*/ 53121 h 58864"/>
                  <a:gd name="connsiteX24" fmla="*/ 26169 w 55309"/>
                  <a:gd name="connsiteY24" fmla="*/ 39292 h 58864"/>
                  <a:gd name="connsiteX25" fmla="*/ 26438 w 55309"/>
                  <a:gd name="connsiteY25" fmla="*/ 38278 h 58864"/>
                  <a:gd name="connsiteX26" fmla="*/ 27212 w 55309"/>
                  <a:gd name="connsiteY26" fmla="*/ 52137 h 58864"/>
                  <a:gd name="connsiteX27" fmla="*/ 27272 w 55309"/>
                  <a:gd name="connsiteY27" fmla="*/ 57830 h 58864"/>
                  <a:gd name="connsiteX28" fmla="*/ 28017 w 55309"/>
                  <a:gd name="connsiteY28" fmla="*/ 58843 h 58864"/>
                  <a:gd name="connsiteX29" fmla="*/ 29001 w 55309"/>
                  <a:gd name="connsiteY29" fmla="*/ 58098 h 58864"/>
                  <a:gd name="connsiteX30" fmla="*/ 29269 w 55309"/>
                  <a:gd name="connsiteY30" fmla="*/ 57085 h 58864"/>
                  <a:gd name="connsiteX31" fmla="*/ 30699 w 55309"/>
                  <a:gd name="connsiteY31" fmla="*/ 41438 h 58864"/>
                  <a:gd name="connsiteX32" fmla="*/ 30938 w 55309"/>
                  <a:gd name="connsiteY32" fmla="*/ 40484 h 58864"/>
                  <a:gd name="connsiteX33" fmla="*/ 32279 w 55309"/>
                  <a:gd name="connsiteY33" fmla="*/ 45074 h 58864"/>
                  <a:gd name="connsiteX34" fmla="*/ 34872 w 55309"/>
                  <a:gd name="connsiteY34" fmla="*/ 55058 h 58864"/>
                  <a:gd name="connsiteX35" fmla="*/ 36005 w 55309"/>
                  <a:gd name="connsiteY35" fmla="*/ 56340 h 58864"/>
                  <a:gd name="connsiteX36" fmla="*/ 36988 w 55309"/>
                  <a:gd name="connsiteY36" fmla="*/ 54820 h 58864"/>
                  <a:gd name="connsiteX37" fmla="*/ 37018 w 55309"/>
                  <a:gd name="connsiteY37" fmla="*/ 49962 h 58864"/>
                  <a:gd name="connsiteX38" fmla="*/ 34991 w 55309"/>
                  <a:gd name="connsiteY38" fmla="*/ 37056 h 58864"/>
                  <a:gd name="connsiteX39" fmla="*/ 35856 w 55309"/>
                  <a:gd name="connsiteY39" fmla="*/ 36162 h 58864"/>
                  <a:gd name="connsiteX40" fmla="*/ 44440 w 55309"/>
                  <a:gd name="connsiteY40" fmla="*/ 37861 h 58864"/>
                  <a:gd name="connsiteX41" fmla="*/ 48970 w 55309"/>
                  <a:gd name="connsiteY41" fmla="*/ 38159 h 58864"/>
                  <a:gd name="connsiteX42" fmla="*/ 50162 w 55309"/>
                  <a:gd name="connsiteY42" fmla="*/ 37503 h 58864"/>
                  <a:gd name="connsiteX43" fmla="*/ 49387 w 55309"/>
                  <a:gd name="connsiteY43" fmla="*/ 36282 h 58864"/>
                  <a:gd name="connsiteX44" fmla="*/ 48910 w 55309"/>
                  <a:gd name="connsiteY44" fmla="*/ 36073 h 58864"/>
                  <a:gd name="connsiteX45" fmla="*/ 38985 w 55309"/>
                  <a:gd name="connsiteY45" fmla="*/ 31960 h 58864"/>
                  <a:gd name="connsiteX46" fmla="*/ 38240 w 55309"/>
                  <a:gd name="connsiteY46" fmla="*/ 31423 h 58864"/>
                  <a:gd name="connsiteX47" fmla="*/ 39164 w 55309"/>
                  <a:gd name="connsiteY47" fmla="*/ 31215 h 58864"/>
                  <a:gd name="connsiteX48" fmla="*/ 39671 w 55309"/>
                  <a:gd name="connsiteY48" fmla="*/ 31304 h 58864"/>
                  <a:gd name="connsiteX49" fmla="*/ 50937 w 55309"/>
                  <a:gd name="connsiteY49" fmla="*/ 33659 h 58864"/>
                  <a:gd name="connsiteX50" fmla="*/ 52695 w 55309"/>
                  <a:gd name="connsiteY50" fmla="*/ 34016 h 58864"/>
                  <a:gd name="connsiteX51" fmla="*/ 53768 w 55309"/>
                  <a:gd name="connsiteY51" fmla="*/ 33629 h 58864"/>
                  <a:gd name="connsiteX52" fmla="*/ 53202 w 55309"/>
                  <a:gd name="connsiteY52" fmla="*/ 32616 h 58864"/>
                  <a:gd name="connsiteX53" fmla="*/ 52308 w 55309"/>
                  <a:gd name="connsiteY53" fmla="*/ 32049 h 58864"/>
                  <a:gd name="connsiteX54" fmla="*/ 41518 w 55309"/>
                  <a:gd name="connsiteY54" fmla="*/ 27459 h 58864"/>
                  <a:gd name="connsiteX55" fmla="*/ 50549 w 55309"/>
                  <a:gd name="connsiteY55" fmla="*/ 27787 h 58864"/>
                  <a:gd name="connsiteX56" fmla="*/ 54454 w 55309"/>
                  <a:gd name="connsiteY56" fmla="*/ 28056 h 58864"/>
                  <a:gd name="connsiteX57" fmla="*/ 55259 w 55309"/>
                  <a:gd name="connsiteY57" fmla="*/ 27668 h 58864"/>
                  <a:gd name="connsiteX58" fmla="*/ 54782 w 55309"/>
                  <a:gd name="connsiteY58" fmla="*/ 26863 h 58864"/>
                  <a:gd name="connsiteX59" fmla="*/ 52576 w 55309"/>
                  <a:gd name="connsiteY59" fmla="*/ 25850 h 58864"/>
                  <a:gd name="connsiteX60" fmla="*/ 41876 w 55309"/>
                  <a:gd name="connsiteY60" fmla="*/ 22601 h 58864"/>
                  <a:gd name="connsiteX61" fmla="*/ 41399 w 55309"/>
                  <a:gd name="connsiteY61" fmla="*/ 21022 h 58864"/>
                  <a:gd name="connsiteX62" fmla="*/ 46764 w 55309"/>
                  <a:gd name="connsiteY62" fmla="*/ 14942 h 58864"/>
                  <a:gd name="connsiteX63" fmla="*/ 51384 w 55309"/>
                  <a:gd name="connsiteY63" fmla="*/ 9219 h 58864"/>
                  <a:gd name="connsiteX64" fmla="*/ 51622 w 55309"/>
                  <a:gd name="connsiteY64" fmla="*/ 7908 h 58864"/>
                  <a:gd name="connsiteX65" fmla="*/ 50281 w 55309"/>
                  <a:gd name="connsiteY65" fmla="*/ 7967 h 58864"/>
                  <a:gd name="connsiteX66" fmla="*/ 49744 w 55309"/>
                  <a:gd name="connsiteY66" fmla="*/ 8295 h 58864"/>
                  <a:gd name="connsiteX67" fmla="*/ 41042 w 55309"/>
                  <a:gd name="connsiteY67" fmla="*/ 14614 h 58864"/>
                  <a:gd name="connsiteX68" fmla="*/ 36154 w 55309"/>
                  <a:gd name="connsiteY68" fmla="*/ 18131 h 58864"/>
                  <a:gd name="connsiteX69" fmla="*/ 36213 w 55309"/>
                  <a:gd name="connsiteY69" fmla="*/ 17505 h 58864"/>
                  <a:gd name="connsiteX70" fmla="*/ 41638 w 55309"/>
                  <a:gd name="connsiteY70" fmla="*/ 8325 h 58864"/>
                  <a:gd name="connsiteX71" fmla="*/ 41966 w 55309"/>
                  <a:gd name="connsiteY71" fmla="*/ 7788 h 58864"/>
                  <a:gd name="connsiteX72" fmla="*/ 41936 w 55309"/>
                  <a:gd name="connsiteY72" fmla="*/ 6805 h 58864"/>
                  <a:gd name="connsiteX73" fmla="*/ 41042 w 55309"/>
                  <a:gd name="connsiteY73" fmla="*/ 6835 h 58864"/>
                  <a:gd name="connsiteX74" fmla="*/ 39850 w 55309"/>
                  <a:gd name="connsiteY74" fmla="*/ 7699 h 58864"/>
                  <a:gd name="connsiteX75" fmla="*/ 32130 w 55309"/>
                  <a:gd name="connsiteY75" fmla="*/ 15180 h 58864"/>
                  <a:gd name="connsiteX76" fmla="*/ 31176 w 55309"/>
                  <a:gd name="connsiteY76" fmla="*/ 15836 h 58864"/>
                  <a:gd name="connsiteX77" fmla="*/ 31326 w 55309"/>
                  <a:gd name="connsiteY77" fmla="*/ 14733 h 58864"/>
                  <a:gd name="connsiteX78" fmla="*/ 31773 w 55309"/>
                  <a:gd name="connsiteY78" fmla="*/ 13541 h 58864"/>
                  <a:gd name="connsiteX79" fmla="*/ 38091 w 55309"/>
                  <a:gd name="connsiteY79" fmla="*/ 3109 h 58864"/>
                  <a:gd name="connsiteX80" fmla="*/ 38389 w 55309"/>
                  <a:gd name="connsiteY80" fmla="*/ 1738 h 58864"/>
                  <a:gd name="connsiteX81" fmla="*/ 37078 w 55309"/>
                  <a:gd name="connsiteY81" fmla="*/ 1977 h 58864"/>
                  <a:gd name="connsiteX82" fmla="*/ 34425 w 55309"/>
                  <a:gd name="connsiteY82" fmla="*/ 4033 h 58864"/>
                  <a:gd name="connsiteX83" fmla="*/ 26199 w 55309"/>
                  <a:gd name="connsiteY83" fmla="*/ 14256 h 58864"/>
                  <a:gd name="connsiteX84" fmla="*/ 25245 w 55309"/>
                  <a:gd name="connsiteY84" fmla="*/ 14942 h 58864"/>
                  <a:gd name="connsiteX85" fmla="*/ 24441 w 55309"/>
                  <a:gd name="connsiteY85" fmla="*/ 14256 h 58864"/>
                  <a:gd name="connsiteX86" fmla="*/ 21639 w 55309"/>
                  <a:gd name="connsiteY86" fmla="*/ 6417 h 58864"/>
                  <a:gd name="connsiteX87" fmla="*/ 20387 w 55309"/>
                  <a:gd name="connsiteY87" fmla="*/ 2394 h 58864"/>
                  <a:gd name="connsiteX88" fmla="*/ 19076 w 55309"/>
                  <a:gd name="connsiteY88" fmla="*/ 1470 h 58864"/>
                  <a:gd name="connsiteX89" fmla="*/ 18271 w 55309"/>
                  <a:gd name="connsiteY89" fmla="*/ 2752 h 58864"/>
                  <a:gd name="connsiteX90" fmla="*/ 18450 w 55309"/>
                  <a:gd name="connsiteY90" fmla="*/ 4421 h 58864"/>
                  <a:gd name="connsiteX91" fmla="*/ 19732 w 55309"/>
                  <a:gd name="connsiteY91" fmla="*/ 11574 h 58864"/>
                  <a:gd name="connsiteX92" fmla="*/ 16632 w 55309"/>
                  <a:gd name="connsiteY92" fmla="*/ 6566 h 58864"/>
                  <a:gd name="connsiteX93" fmla="*/ 13264 w 55309"/>
                  <a:gd name="connsiteY93" fmla="*/ 725 h 58864"/>
                  <a:gd name="connsiteX94" fmla="*/ 11982 w 55309"/>
                  <a:gd name="connsiteY94" fmla="*/ 69 h 58864"/>
                  <a:gd name="connsiteX95" fmla="*/ 11326 w 55309"/>
                  <a:gd name="connsiteY95" fmla="*/ 1381 h 58864"/>
                  <a:gd name="connsiteX96" fmla="*/ 11416 w 55309"/>
                  <a:gd name="connsiteY96" fmla="*/ 2006 h 58864"/>
                  <a:gd name="connsiteX97" fmla="*/ 14575 w 55309"/>
                  <a:gd name="connsiteY97" fmla="*/ 11156 h 58864"/>
                  <a:gd name="connsiteX98" fmla="*/ 16989 w 55309"/>
                  <a:gd name="connsiteY98" fmla="*/ 16283 h 58864"/>
                  <a:gd name="connsiteX99" fmla="*/ 15916 w 55309"/>
                  <a:gd name="connsiteY99" fmla="*/ 15478 h 58864"/>
                  <a:gd name="connsiteX100" fmla="*/ 5604 w 55309"/>
                  <a:gd name="connsiteY100" fmla="*/ 4480 h 58864"/>
                  <a:gd name="connsiteX101" fmla="*/ 4620 w 55309"/>
                  <a:gd name="connsiteY101" fmla="*/ 4093 h 58864"/>
                  <a:gd name="connsiteX102" fmla="*/ 4323 w 55309"/>
                  <a:gd name="connsiteY102" fmla="*/ 5136 h 58864"/>
                  <a:gd name="connsiteX103" fmla="*/ 4889 w 55309"/>
                  <a:gd name="connsiteY103" fmla="*/ 7282 h 58864"/>
                  <a:gd name="connsiteX104" fmla="*/ 14724 w 55309"/>
                  <a:gd name="connsiteY104" fmla="*/ 22840 h 58864"/>
                  <a:gd name="connsiteX105" fmla="*/ 14486 w 55309"/>
                  <a:gd name="connsiteY105" fmla="*/ 23943 h 58864"/>
                  <a:gd name="connsiteX106" fmla="*/ 11446 w 55309"/>
                  <a:gd name="connsiteY106" fmla="*/ 25135 h 58864"/>
                  <a:gd name="connsiteX107" fmla="*/ 1163 w 55309"/>
                  <a:gd name="connsiteY107" fmla="*/ 28234 h 58864"/>
                  <a:gd name="connsiteX108" fmla="*/ 1 w 55309"/>
                  <a:gd name="connsiteY108" fmla="*/ 29248 h 58864"/>
                  <a:gd name="connsiteX109" fmla="*/ 1282 w 55309"/>
                  <a:gd name="connsiteY109" fmla="*/ 30142 h 58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55309" h="58864">
                    <a:moveTo>
                      <a:pt x="1282" y="30142"/>
                    </a:moveTo>
                    <a:cubicBezTo>
                      <a:pt x="1670" y="30201"/>
                      <a:pt x="2057" y="30231"/>
                      <a:pt x="2445" y="30231"/>
                    </a:cubicBezTo>
                    <a:cubicBezTo>
                      <a:pt x="4949" y="30291"/>
                      <a:pt x="7422" y="30082"/>
                      <a:pt x="9926" y="29903"/>
                    </a:cubicBezTo>
                    <a:cubicBezTo>
                      <a:pt x="11386" y="29784"/>
                      <a:pt x="12876" y="29546"/>
                      <a:pt x="14337" y="29784"/>
                    </a:cubicBezTo>
                    <a:cubicBezTo>
                      <a:pt x="14754" y="29844"/>
                      <a:pt x="15380" y="29754"/>
                      <a:pt x="15469" y="30142"/>
                    </a:cubicBezTo>
                    <a:cubicBezTo>
                      <a:pt x="15589" y="30619"/>
                      <a:pt x="14963" y="30857"/>
                      <a:pt x="14605" y="31036"/>
                    </a:cubicBezTo>
                    <a:cubicBezTo>
                      <a:pt x="13473" y="31662"/>
                      <a:pt x="12310" y="32228"/>
                      <a:pt x="11088" y="32735"/>
                    </a:cubicBezTo>
                    <a:cubicBezTo>
                      <a:pt x="8436" y="33838"/>
                      <a:pt x="5753" y="34911"/>
                      <a:pt x="3071" y="35984"/>
                    </a:cubicBezTo>
                    <a:cubicBezTo>
                      <a:pt x="2475" y="36222"/>
                      <a:pt x="2028" y="36639"/>
                      <a:pt x="2147" y="37325"/>
                    </a:cubicBezTo>
                    <a:cubicBezTo>
                      <a:pt x="2266" y="38100"/>
                      <a:pt x="2862" y="38219"/>
                      <a:pt x="3488" y="38219"/>
                    </a:cubicBezTo>
                    <a:cubicBezTo>
                      <a:pt x="4978" y="38249"/>
                      <a:pt x="6439" y="38070"/>
                      <a:pt x="7899" y="37802"/>
                    </a:cubicBezTo>
                    <a:cubicBezTo>
                      <a:pt x="9658" y="37474"/>
                      <a:pt x="11446" y="37146"/>
                      <a:pt x="13204" y="36818"/>
                    </a:cubicBezTo>
                    <a:cubicBezTo>
                      <a:pt x="11386" y="38278"/>
                      <a:pt x="9508" y="39560"/>
                      <a:pt x="7601" y="40812"/>
                    </a:cubicBezTo>
                    <a:cubicBezTo>
                      <a:pt x="5962" y="41885"/>
                      <a:pt x="4293" y="42928"/>
                      <a:pt x="2624" y="44001"/>
                    </a:cubicBezTo>
                    <a:cubicBezTo>
                      <a:pt x="2177" y="44269"/>
                      <a:pt x="1849" y="44686"/>
                      <a:pt x="2087" y="45223"/>
                    </a:cubicBezTo>
                    <a:cubicBezTo>
                      <a:pt x="2356" y="45789"/>
                      <a:pt x="2862" y="45730"/>
                      <a:pt x="3369" y="45610"/>
                    </a:cubicBezTo>
                    <a:cubicBezTo>
                      <a:pt x="4770" y="45253"/>
                      <a:pt x="6170" y="44955"/>
                      <a:pt x="7542" y="44478"/>
                    </a:cubicBezTo>
                    <a:cubicBezTo>
                      <a:pt x="11833" y="42987"/>
                      <a:pt x="16185" y="41736"/>
                      <a:pt x="20417" y="40096"/>
                    </a:cubicBezTo>
                    <a:cubicBezTo>
                      <a:pt x="21550" y="39649"/>
                      <a:pt x="21579" y="39679"/>
                      <a:pt x="21371" y="40842"/>
                    </a:cubicBezTo>
                    <a:cubicBezTo>
                      <a:pt x="20536" y="45312"/>
                      <a:pt x="20209" y="49843"/>
                      <a:pt x="20149" y="54373"/>
                    </a:cubicBezTo>
                    <a:cubicBezTo>
                      <a:pt x="20149" y="54909"/>
                      <a:pt x="20179" y="55416"/>
                      <a:pt x="20268" y="55952"/>
                    </a:cubicBezTo>
                    <a:cubicBezTo>
                      <a:pt x="20327" y="56459"/>
                      <a:pt x="20477" y="56966"/>
                      <a:pt x="21073" y="57025"/>
                    </a:cubicBezTo>
                    <a:cubicBezTo>
                      <a:pt x="21669" y="57085"/>
                      <a:pt x="21937" y="56638"/>
                      <a:pt x="22175" y="56221"/>
                    </a:cubicBezTo>
                    <a:cubicBezTo>
                      <a:pt x="22682" y="55237"/>
                      <a:pt x="22950" y="54194"/>
                      <a:pt x="23219" y="53121"/>
                    </a:cubicBezTo>
                    <a:cubicBezTo>
                      <a:pt x="24411" y="48561"/>
                      <a:pt x="25067" y="43882"/>
                      <a:pt x="26169" y="39292"/>
                    </a:cubicBezTo>
                    <a:cubicBezTo>
                      <a:pt x="26259" y="38964"/>
                      <a:pt x="26348" y="38636"/>
                      <a:pt x="26438" y="38278"/>
                    </a:cubicBezTo>
                    <a:cubicBezTo>
                      <a:pt x="26944" y="42928"/>
                      <a:pt x="27093" y="47518"/>
                      <a:pt x="27212" y="52137"/>
                    </a:cubicBezTo>
                    <a:cubicBezTo>
                      <a:pt x="27242" y="54045"/>
                      <a:pt x="27242" y="55923"/>
                      <a:pt x="27272" y="57830"/>
                    </a:cubicBezTo>
                    <a:cubicBezTo>
                      <a:pt x="27272" y="58337"/>
                      <a:pt x="27481" y="58724"/>
                      <a:pt x="28017" y="58843"/>
                    </a:cubicBezTo>
                    <a:cubicBezTo>
                      <a:pt x="28613" y="58963"/>
                      <a:pt x="28852" y="58545"/>
                      <a:pt x="29001" y="58098"/>
                    </a:cubicBezTo>
                    <a:cubicBezTo>
                      <a:pt x="29120" y="57771"/>
                      <a:pt x="29209" y="57413"/>
                      <a:pt x="29269" y="57085"/>
                    </a:cubicBezTo>
                    <a:cubicBezTo>
                      <a:pt x="30282" y="51929"/>
                      <a:pt x="30640" y="46713"/>
                      <a:pt x="30699" y="41438"/>
                    </a:cubicBezTo>
                    <a:cubicBezTo>
                      <a:pt x="30699" y="41169"/>
                      <a:pt x="30551" y="40812"/>
                      <a:pt x="30938" y="40484"/>
                    </a:cubicBezTo>
                    <a:cubicBezTo>
                      <a:pt x="31415" y="42064"/>
                      <a:pt x="31951" y="43554"/>
                      <a:pt x="32279" y="45074"/>
                    </a:cubicBezTo>
                    <a:cubicBezTo>
                      <a:pt x="32965" y="48442"/>
                      <a:pt x="34097" y="51720"/>
                      <a:pt x="34872" y="55058"/>
                    </a:cubicBezTo>
                    <a:cubicBezTo>
                      <a:pt x="35021" y="55654"/>
                      <a:pt x="35200" y="56399"/>
                      <a:pt x="36005" y="56340"/>
                    </a:cubicBezTo>
                    <a:cubicBezTo>
                      <a:pt x="36899" y="56280"/>
                      <a:pt x="36929" y="55505"/>
                      <a:pt x="36988" y="54820"/>
                    </a:cubicBezTo>
                    <a:cubicBezTo>
                      <a:pt x="37167" y="53210"/>
                      <a:pt x="37078" y="51601"/>
                      <a:pt x="37018" y="49962"/>
                    </a:cubicBezTo>
                    <a:cubicBezTo>
                      <a:pt x="36809" y="45581"/>
                      <a:pt x="36094" y="41289"/>
                      <a:pt x="34991" y="37056"/>
                    </a:cubicBezTo>
                    <a:cubicBezTo>
                      <a:pt x="34753" y="36133"/>
                      <a:pt x="34991" y="35984"/>
                      <a:pt x="35856" y="36162"/>
                    </a:cubicBezTo>
                    <a:cubicBezTo>
                      <a:pt x="38717" y="36758"/>
                      <a:pt x="41548" y="37414"/>
                      <a:pt x="44440" y="37861"/>
                    </a:cubicBezTo>
                    <a:cubicBezTo>
                      <a:pt x="45930" y="38100"/>
                      <a:pt x="47450" y="38100"/>
                      <a:pt x="48970" y="38159"/>
                    </a:cubicBezTo>
                    <a:cubicBezTo>
                      <a:pt x="49476" y="38189"/>
                      <a:pt x="49983" y="38070"/>
                      <a:pt x="50162" y="37503"/>
                    </a:cubicBezTo>
                    <a:cubicBezTo>
                      <a:pt x="50341" y="36848"/>
                      <a:pt x="49864" y="36550"/>
                      <a:pt x="49387" y="36282"/>
                    </a:cubicBezTo>
                    <a:cubicBezTo>
                      <a:pt x="49238" y="36192"/>
                      <a:pt x="49089" y="36103"/>
                      <a:pt x="48910" y="36073"/>
                    </a:cubicBezTo>
                    <a:cubicBezTo>
                      <a:pt x="45512" y="34940"/>
                      <a:pt x="42264" y="33390"/>
                      <a:pt x="38985" y="31960"/>
                    </a:cubicBezTo>
                    <a:cubicBezTo>
                      <a:pt x="38687" y="31841"/>
                      <a:pt x="38121" y="31900"/>
                      <a:pt x="38240" y="31423"/>
                    </a:cubicBezTo>
                    <a:cubicBezTo>
                      <a:pt x="38329" y="30976"/>
                      <a:pt x="38836" y="31215"/>
                      <a:pt x="39164" y="31215"/>
                    </a:cubicBezTo>
                    <a:cubicBezTo>
                      <a:pt x="39343" y="31215"/>
                      <a:pt x="39522" y="31274"/>
                      <a:pt x="39671" y="31304"/>
                    </a:cubicBezTo>
                    <a:cubicBezTo>
                      <a:pt x="43426" y="32049"/>
                      <a:pt x="47211" y="32765"/>
                      <a:pt x="50937" y="33659"/>
                    </a:cubicBezTo>
                    <a:cubicBezTo>
                      <a:pt x="51503" y="33808"/>
                      <a:pt x="52099" y="33897"/>
                      <a:pt x="52695" y="34016"/>
                    </a:cubicBezTo>
                    <a:cubicBezTo>
                      <a:pt x="53142" y="34106"/>
                      <a:pt x="53589" y="34106"/>
                      <a:pt x="53768" y="33629"/>
                    </a:cubicBezTo>
                    <a:cubicBezTo>
                      <a:pt x="53977" y="33122"/>
                      <a:pt x="53560" y="32854"/>
                      <a:pt x="53202" y="32616"/>
                    </a:cubicBezTo>
                    <a:cubicBezTo>
                      <a:pt x="52904" y="32407"/>
                      <a:pt x="52606" y="32228"/>
                      <a:pt x="52308" y="32049"/>
                    </a:cubicBezTo>
                    <a:cubicBezTo>
                      <a:pt x="48880" y="30112"/>
                      <a:pt x="45185" y="28860"/>
                      <a:pt x="41518" y="27459"/>
                    </a:cubicBezTo>
                    <a:cubicBezTo>
                      <a:pt x="44529" y="27579"/>
                      <a:pt x="47539" y="27489"/>
                      <a:pt x="50549" y="27787"/>
                    </a:cubicBezTo>
                    <a:cubicBezTo>
                      <a:pt x="51831" y="27906"/>
                      <a:pt x="53142" y="27966"/>
                      <a:pt x="54454" y="28056"/>
                    </a:cubicBezTo>
                    <a:cubicBezTo>
                      <a:pt x="54782" y="28085"/>
                      <a:pt x="55109" y="28056"/>
                      <a:pt x="55259" y="27668"/>
                    </a:cubicBezTo>
                    <a:cubicBezTo>
                      <a:pt x="55437" y="27221"/>
                      <a:pt x="55109" y="27012"/>
                      <a:pt x="54782" y="26863"/>
                    </a:cubicBezTo>
                    <a:cubicBezTo>
                      <a:pt x="54066" y="26506"/>
                      <a:pt x="53321" y="26148"/>
                      <a:pt x="52576" y="25850"/>
                    </a:cubicBezTo>
                    <a:cubicBezTo>
                      <a:pt x="49119" y="24419"/>
                      <a:pt x="45423" y="23793"/>
                      <a:pt x="41876" y="22601"/>
                    </a:cubicBezTo>
                    <a:cubicBezTo>
                      <a:pt x="40565" y="22154"/>
                      <a:pt x="40535" y="22124"/>
                      <a:pt x="41399" y="21022"/>
                    </a:cubicBezTo>
                    <a:cubicBezTo>
                      <a:pt x="43068" y="18876"/>
                      <a:pt x="44916" y="16909"/>
                      <a:pt x="46764" y="14942"/>
                    </a:cubicBezTo>
                    <a:cubicBezTo>
                      <a:pt x="48463" y="13153"/>
                      <a:pt x="50162" y="11365"/>
                      <a:pt x="51384" y="9219"/>
                    </a:cubicBezTo>
                    <a:cubicBezTo>
                      <a:pt x="51622" y="8802"/>
                      <a:pt x="52039" y="8385"/>
                      <a:pt x="51622" y="7908"/>
                    </a:cubicBezTo>
                    <a:cubicBezTo>
                      <a:pt x="51205" y="7431"/>
                      <a:pt x="50728" y="7759"/>
                      <a:pt x="50281" y="7967"/>
                    </a:cubicBezTo>
                    <a:cubicBezTo>
                      <a:pt x="50102" y="8057"/>
                      <a:pt x="49923" y="8176"/>
                      <a:pt x="49744" y="8295"/>
                    </a:cubicBezTo>
                    <a:cubicBezTo>
                      <a:pt x="46734" y="10262"/>
                      <a:pt x="43992" y="12557"/>
                      <a:pt x="41042" y="14614"/>
                    </a:cubicBezTo>
                    <a:cubicBezTo>
                      <a:pt x="39402" y="15776"/>
                      <a:pt x="37763" y="16938"/>
                      <a:pt x="36154" y="18131"/>
                    </a:cubicBezTo>
                    <a:cubicBezTo>
                      <a:pt x="36094" y="17833"/>
                      <a:pt x="36154" y="17654"/>
                      <a:pt x="36213" y="17505"/>
                    </a:cubicBezTo>
                    <a:cubicBezTo>
                      <a:pt x="37972" y="14435"/>
                      <a:pt x="39641" y="11276"/>
                      <a:pt x="41638" y="8325"/>
                    </a:cubicBezTo>
                    <a:cubicBezTo>
                      <a:pt x="41757" y="8146"/>
                      <a:pt x="41876" y="7967"/>
                      <a:pt x="41966" y="7788"/>
                    </a:cubicBezTo>
                    <a:cubicBezTo>
                      <a:pt x="42145" y="7461"/>
                      <a:pt x="42234" y="7103"/>
                      <a:pt x="41936" y="6805"/>
                    </a:cubicBezTo>
                    <a:cubicBezTo>
                      <a:pt x="41668" y="6537"/>
                      <a:pt x="41340" y="6656"/>
                      <a:pt x="41042" y="6835"/>
                    </a:cubicBezTo>
                    <a:cubicBezTo>
                      <a:pt x="40624" y="7103"/>
                      <a:pt x="40207" y="7371"/>
                      <a:pt x="39850" y="7699"/>
                    </a:cubicBezTo>
                    <a:cubicBezTo>
                      <a:pt x="37167" y="10083"/>
                      <a:pt x="34634" y="12617"/>
                      <a:pt x="32130" y="15180"/>
                    </a:cubicBezTo>
                    <a:cubicBezTo>
                      <a:pt x="31862" y="15448"/>
                      <a:pt x="31564" y="16074"/>
                      <a:pt x="31176" y="15836"/>
                    </a:cubicBezTo>
                    <a:cubicBezTo>
                      <a:pt x="30729" y="15567"/>
                      <a:pt x="31236" y="15091"/>
                      <a:pt x="31326" y="14733"/>
                    </a:cubicBezTo>
                    <a:cubicBezTo>
                      <a:pt x="31415" y="14316"/>
                      <a:pt x="31594" y="13928"/>
                      <a:pt x="31773" y="13541"/>
                    </a:cubicBezTo>
                    <a:cubicBezTo>
                      <a:pt x="33471" y="9815"/>
                      <a:pt x="35409" y="6239"/>
                      <a:pt x="38091" y="3109"/>
                    </a:cubicBezTo>
                    <a:cubicBezTo>
                      <a:pt x="38419" y="2722"/>
                      <a:pt x="38896" y="2245"/>
                      <a:pt x="38389" y="1738"/>
                    </a:cubicBezTo>
                    <a:cubicBezTo>
                      <a:pt x="37942" y="1291"/>
                      <a:pt x="37465" y="1679"/>
                      <a:pt x="37078" y="1977"/>
                    </a:cubicBezTo>
                    <a:cubicBezTo>
                      <a:pt x="36184" y="2662"/>
                      <a:pt x="35260" y="3288"/>
                      <a:pt x="34425" y="4033"/>
                    </a:cubicBezTo>
                    <a:cubicBezTo>
                      <a:pt x="31117" y="6984"/>
                      <a:pt x="28256" y="10292"/>
                      <a:pt x="26199" y="14256"/>
                    </a:cubicBezTo>
                    <a:cubicBezTo>
                      <a:pt x="25990" y="14644"/>
                      <a:pt x="25752" y="14971"/>
                      <a:pt x="25245" y="14942"/>
                    </a:cubicBezTo>
                    <a:cubicBezTo>
                      <a:pt x="24768" y="14912"/>
                      <a:pt x="24560" y="14614"/>
                      <a:pt x="24441" y="14256"/>
                    </a:cubicBezTo>
                    <a:cubicBezTo>
                      <a:pt x="23487" y="11633"/>
                      <a:pt x="22384" y="9100"/>
                      <a:pt x="21639" y="6417"/>
                    </a:cubicBezTo>
                    <a:cubicBezTo>
                      <a:pt x="21252" y="5076"/>
                      <a:pt x="20834" y="3735"/>
                      <a:pt x="20387" y="2394"/>
                    </a:cubicBezTo>
                    <a:cubicBezTo>
                      <a:pt x="20179" y="1798"/>
                      <a:pt x="19821" y="1321"/>
                      <a:pt x="19076" y="1470"/>
                    </a:cubicBezTo>
                    <a:cubicBezTo>
                      <a:pt x="18390" y="1619"/>
                      <a:pt x="18241" y="2185"/>
                      <a:pt x="18271" y="2752"/>
                    </a:cubicBezTo>
                    <a:cubicBezTo>
                      <a:pt x="18301" y="3318"/>
                      <a:pt x="18361" y="3884"/>
                      <a:pt x="18450" y="4421"/>
                    </a:cubicBezTo>
                    <a:cubicBezTo>
                      <a:pt x="18807" y="6805"/>
                      <a:pt x="19284" y="9189"/>
                      <a:pt x="19732" y="11574"/>
                    </a:cubicBezTo>
                    <a:cubicBezTo>
                      <a:pt x="18629" y="9934"/>
                      <a:pt x="17616" y="8265"/>
                      <a:pt x="16632" y="6566"/>
                    </a:cubicBezTo>
                    <a:cubicBezTo>
                      <a:pt x="15499" y="4629"/>
                      <a:pt x="14396" y="2662"/>
                      <a:pt x="13264" y="725"/>
                    </a:cubicBezTo>
                    <a:cubicBezTo>
                      <a:pt x="12996" y="248"/>
                      <a:pt x="12608" y="-169"/>
                      <a:pt x="11982" y="69"/>
                    </a:cubicBezTo>
                    <a:cubicBezTo>
                      <a:pt x="11386" y="278"/>
                      <a:pt x="11297" y="814"/>
                      <a:pt x="11326" y="1381"/>
                    </a:cubicBezTo>
                    <a:cubicBezTo>
                      <a:pt x="11326" y="1589"/>
                      <a:pt x="11386" y="1798"/>
                      <a:pt x="11416" y="2006"/>
                    </a:cubicBezTo>
                    <a:cubicBezTo>
                      <a:pt x="12101" y="5166"/>
                      <a:pt x="13234" y="8206"/>
                      <a:pt x="14575" y="11156"/>
                    </a:cubicBezTo>
                    <a:cubicBezTo>
                      <a:pt x="15350" y="12885"/>
                      <a:pt x="16185" y="14554"/>
                      <a:pt x="16989" y="16283"/>
                    </a:cubicBezTo>
                    <a:cubicBezTo>
                      <a:pt x="16542" y="16074"/>
                      <a:pt x="16214" y="15776"/>
                      <a:pt x="15916" y="15478"/>
                    </a:cubicBezTo>
                    <a:cubicBezTo>
                      <a:pt x="12459" y="11812"/>
                      <a:pt x="8734" y="8444"/>
                      <a:pt x="5604" y="4480"/>
                    </a:cubicBezTo>
                    <a:cubicBezTo>
                      <a:pt x="5366" y="4182"/>
                      <a:pt x="5068" y="3854"/>
                      <a:pt x="4620" y="4093"/>
                    </a:cubicBezTo>
                    <a:cubicBezTo>
                      <a:pt x="4204" y="4301"/>
                      <a:pt x="4233" y="4748"/>
                      <a:pt x="4323" y="5136"/>
                    </a:cubicBezTo>
                    <a:cubicBezTo>
                      <a:pt x="4472" y="5851"/>
                      <a:pt x="4620" y="6596"/>
                      <a:pt x="4889" y="7282"/>
                    </a:cubicBezTo>
                    <a:cubicBezTo>
                      <a:pt x="7065" y="13153"/>
                      <a:pt x="10194" y="18459"/>
                      <a:pt x="14724" y="22840"/>
                    </a:cubicBezTo>
                    <a:cubicBezTo>
                      <a:pt x="15291" y="23406"/>
                      <a:pt x="15171" y="23704"/>
                      <a:pt x="14486" y="23943"/>
                    </a:cubicBezTo>
                    <a:cubicBezTo>
                      <a:pt x="13473" y="24330"/>
                      <a:pt x="12459" y="24747"/>
                      <a:pt x="11446" y="25135"/>
                    </a:cubicBezTo>
                    <a:cubicBezTo>
                      <a:pt x="8078" y="26357"/>
                      <a:pt x="4620" y="27370"/>
                      <a:pt x="1163" y="28234"/>
                    </a:cubicBezTo>
                    <a:cubicBezTo>
                      <a:pt x="597" y="28383"/>
                      <a:pt x="-29" y="28592"/>
                      <a:pt x="1" y="29248"/>
                    </a:cubicBezTo>
                    <a:cubicBezTo>
                      <a:pt x="1" y="30082"/>
                      <a:pt x="746" y="30023"/>
                      <a:pt x="1282" y="30142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8017102" y="746589"/>
                <a:ext cx="46900" cy="47466"/>
              </a:xfrm>
              <a:custGeom>
                <a:avLst/>
                <a:gdLst>
                  <a:gd name="connsiteX0" fmla="*/ 25753 w 46900"/>
                  <a:gd name="connsiteY0" fmla="*/ 47460 h 47466"/>
                  <a:gd name="connsiteX1" fmla="*/ 26528 w 46900"/>
                  <a:gd name="connsiteY1" fmla="*/ 46775 h 47466"/>
                  <a:gd name="connsiteX2" fmla="*/ 27482 w 46900"/>
                  <a:gd name="connsiteY2" fmla="*/ 43586 h 47466"/>
                  <a:gd name="connsiteX3" fmla="*/ 29836 w 46900"/>
                  <a:gd name="connsiteY3" fmla="*/ 33393 h 47466"/>
                  <a:gd name="connsiteX4" fmla="*/ 30701 w 46900"/>
                  <a:gd name="connsiteY4" fmla="*/ 33065 h 47466"/>
                  <a:gd name="connsiteX5" fmla="*/ 39076 w 46900"/>
                  <a:gd name="connsiteY5" fmla="*/ 39324 h 47466"/>
                  <a:gd name="connsiteX6" fmla="*/ 40149 w 46900"/>
                  <a:gd name="connsiteY6" fmla="*/ 39890 h 47466"/>
                  <a:gd name="connsiteX7" fmla="*/ 41192 w 46900"/>
                  <a:gd name="connsiteY7" fmla="*/ 39801 h 47466"/>
                  <a:gd name="connsiteX8" fmla="*/ 41102 w 46900"/>
                  <a:gd name="connsiteY8" fmla="*/ 38757 h 47466"/>
                  <a:gd name="connsiteX9" fmla="*/ 39493 w 46900"/>
                  <a:gd name="connsiteY9" fmla="*/ 36820 h 47466"/>
                  <a:gd name="connsiteX10" fmla="*/ 31654 w 46900"/>
                  <a:gd name="connsiteY10" fmla="*/ 29309 h 47466"/>
                  <a:gd name="connsiteX11" fmla="*/ 31118 w 46900"/>
                  <a:gd name="connsiteY11" fmla="*/ 28743 h 47466"/>
                  <a:gd name="connsiteX12" fmla="*/ 40477 w 46900"/>
                  <a:gd name="connsiteY12" fmla="*/ 33840 h 47466"/>
                  <a:gd name="connsiteX13" fmla="*/ 44232 w 46900"/>
                  <a:gd name="connsiteY13" fmla="*/ 36105 h 47466"/>
                  <a:gd name="connsiteX14" fmla="*/ 45186 w 46900"/>
                  <a:gd name="connsiteY14" fmla="*/ 36015 h 47466"/>
                  <a:gd name="connsiteX15" fmla="*/ 45096 w 46900"/>
                  <a:gd name="connsiteY15" fmla="*/ 35062 h 47466"/>
                  <a:gd name="connsiteX16" fmla="*/ 44530 w 46900"/>
                  <a:gd name="connsiteY16" fmla="*/ 34466 h 47466"/>
                  <a:gd name="connsiteX17" fmla="*/ 34903 w 46900"/>
                  <a:gd name="connsiteY17" fmla="*/ 27193 h 47466"/>
                  <a:gd name="connsiteX18" fmla="*/ 34367 w 46900"/>
                  <a:gd name="connsiteY18" fmla="*/ 26657 h 47466"/>
                  <a:gd name="connsiteX19" fmla="*/ 37914 w 46900"/>
                  <a:gd name="connsiteY19" fmla="*/ 27640 h 47466"/>
                  <a:gd name="connsiteX20" fmla="*/ 45484 w 46900"/>
                  <a:gd name="connsiteY20" fmla="*/ 29995 h 47466"/>
                  <a:gd name="connsiteX21" fmla="*/ 46795 w 46900"/>
                  <a:gd name="connsiteY21" fmla="*/ 29756 h 47466"/>
                  <a:gd name="connsiteX22" fmla="*/ 46199 w 46900"/>
                  <a:gd name="connsiteY22" fmla="*/ 28505 h 47466"/>
                  <a:gd name="connsiteX23" fmla="*/ 43040 w 46900"/>
                  <a:gd name="connsiteY23" fmla="*/ 26538 h 47466"/>
                  <a:gd name="connsiteX24" fmla="*/ 33801 w 46900"/>
                  <a:gd name="connsiteY24" fmla="*/ 22663 h 47466"/>
                  <a:gd name="connsiteX25" fmla="*/ 33562 w 46900"/>
                  <a:gd name="connsiteY25" fmla="*/ 21739 h 47466"/>
                  <a:gd name="connsiteX26" fmla="*/ 38152 w 46900"/>
                  <a:gd name="connsiteY26" fmla="*/ 16821 h 47466"/>
                  <a:gd name="connsiteX27" fmla="*/ 40179 w 46900"/>
                  <a:gd name="connsiteY27" fmla="*/ 13990 h 47466"/>
                  <a:gd name="connsiteX28" fmla="*/ 40238 w 46900"/>
                  <a:gd name="connsiteY28" fmla="*/ 12947 h 47466"/>
                  <a:gd name="connsiteX29" fmla="*/ 39135 w 46900"/>
                  <a:gd name="connsiteY29" fmla="*/ 12947 h 47466"/>
                  <a:gd name="connsiteX30" fmla="*/ 38807 w 46900"/>
                  <a:gd name="connsiteY30" fmla="*/ 13155 h 47466"/>
                  <a:gd name="connsiteX31" fmla="*/ 32101 w 46900"/>
                  <a:gd name="connsiteY31" fmla="*/ 17984 h 47466"/>
                  <a:gd name="connsiteX32" fmla="*/ 31446 w 46900"/>
                  <a:gd name="connsiteY32" fmla="*/ 18252 h 47466"/>
                  <a:gd name="connsiteX33" fmla="*/ 31684 w 46900"/>
                  <a:gd name="connsiteY33" fmla="*/ 17566 h 47466"/>
                  <a:gd name="connsiteX34" fmla="*/ 31953 w 46900"/>
                  <a:gd name="connsiteY34" fmla="*/ 17268 h 47466"/>
                  <a:gd name="connsiteX35" fmla="*/ 38033 w 46900"/>
                  <a:gd name="connsiteY35" fmla="*/ 10860 h 47466"/>
                  <a:gd name="connsiteX36" fmla="*/ 38957 w 46900"/>
                  <a:gd name="connsiteY36" fmla="*/ 9847 h 47466"/>
                  <a:gd name="connsiteX37" fmla="*/ 39135 w 46900"/>
                  <a:gd name="connsiteY37" fmla="*/ 8983 h 47466"/>
                  <a:gd name="connsiteX38" fmla="*/ 38241 w 46900"/>
                  <a:gd name="connsiteY38" fmla="*/ 8953 h 47466"/>
                  <a:gd name="connsiteX39" fmla="*/ 37526 w 46900"/>
                  <a:gd name="connsiteY39" fmla="*/ 9311 h 47466"/>
                  <a:gd name="connsiteX40" fmla="*/ 30164 w 46900"/>
                  <a:gd name="connsiteY40" fmla="*/ 14526 h 47466"/>
                  <a:gd name="connsiteX41" fmla="*/ 34039 w 46900"/>
                  <a:gd name="connsiteY41" fmla="*/ 8774 h 47466"/>
                  <a:gd name="connsiteX42" fmla="*/ 35797 w 46900"/>
                  <a:gd name="connsiteY42" fmla="*/ 6330 h 47466"/>
                  <a:gd name="connsiteX43" fmla="*/ 35887 w 46900"/>
                  <a:gd name="connsiteY43" fmla="*/ 5645 h 47466"/>
                  <a:gd name="connsiteX44" fmla="*/ 35171 w 46900"/>
                  <a:gd name="connsiteY44" fmla="*/ 5615 h 47466"/>
                  <a:gd name="connsiteX45" fmla="*/ 33622 w 46900"/>
                  <a:gd name="connsiteY45" fmla="*/ 6628 h 47466"/>
                  <a:gd name="connsiteX46" fmla="*/ 27184 w 46900"/>
                  <a:gd name="connsiteY46" fmla="*/ 12321 h 47466"/>
                  <a:gd name="connsiteX47" fmla="*/ 25962 w 46900"/>
                  <a:gd name="connsiteY47" fmla="*/ 11993 h 47466"/>
                  <a:gd name="connsiteX48" fmla="*/ 24144 w 46900"/>
                  <a:gd name="connsiteY48" fmla="*/ 6032 h 47466"/>
                  <a:gd name="connsiteX49" fmla="*/ 22266 w 46900"/>
                  <a:gd name="connsiteY49" fmla="*/ 697 h 47466"/>
                  <a:gd name="connsiteX50" fmla="*/ 21491 w 46900"/>
                  <a:gd name="connsiteY50" fmla="*/ 12 h 47466"/>
                  <a:gd name="connsiteX51" fmla="*/ 20984 w 46900"/>
                  <a:gd name="connsiteY51" fmla="*/ 906 h 47466"/>
                  <a:gd name="connsiteX52" fmla="*/ 20984 w 46900"/>
                  <a:gd name="connsiteY52" fmla="*/ 1383 h 47466"/>
                  <a:gd name="connsiteX53" fmla="*/ 21610 w 46900"/>
                  <a:gd name="connsiteY53" fmla="*/ 9638 h 47466"/>
                  <a:gd name="connsiteX54" fmla="*/ 21909 w 46900"/>
                  <a:gd name="connsiteY54" fmla="*/ 14258 h 47466"/>
                  <a:gd name="connsiteX55" fmla="*/ 21551 w 46900"/>
                  <a:gd name="connsiteY55" fmla="*/ 13960 h 47466"/>
                  <a:gd name="connsiteX56" fmla="*/ 17766 w 46900"/>
                  <a:gd name="connsiteY56" fmla="*/ 6718 h 47466"/>
                  <a:gd name="connsiteX57" fmla="*/ 17557 w 46900"/>
                  <a:gd name="connsiteY57" fmla="*/ 6271 h 47466"/>
                  <a:gd name="connsiteX58" fmla="*/ 16901 w 46900"/>
                  <a:gd name="connsiteY58" fmla="*/ 5913 h 47466"/>
                  <a:gd name="connsiteX59" fmla="*/ 16573 w 46900"/>
                  <a:gd name="connsiteY59" fmla="*/ 6509 h 47466"/>
                  <a:gd name="connsiteX60" fmla="*/ 16663 w 46900"/>
                  <a:gd name="connsiteY60" fmla="*/ 7642 h 47466"/>
                  <a:gd name="connsiteX61" fmla="*/ 18421 w 46900"/>
                  <a:gd name="connsiteY61" fmla="*/ 15719 h 47466"/>
                  <a:gd name="connsiteX62" fmla="*/ 18451 w 46900"/>
                  <a:gd name="connsiteY62" fmla="*/ 16613 h 47466"/>
                  <a:gd name="connsiteX63" fmla="*/ 17796 w 46900"/>
                  <a:gd name="connsiteY63" fmla="*/ 16076 h 47466"/>
                  <a:gd name="connsiteX64" fmla="*/ 17199 w 46900"/>
                  <a:gd name="connsiteY64" fmla="*/ 15301 h 47466"/>
                  <a:gd name="connsiteX65" fmla="*/ 12937 w 46900"/>
                  <a:gd name="connsiteY65" fmla="*/ 6956 h 47466"/>
                  <a:gd name="connsiteX66" fmla="*/ 12162 w 46900"/>
                  <a:gd name="connsiteY66" fmla="*/ 6211 h 47466"/>
                  <a:gd name="connsiteX67" fmla="*/ 11775 w 46900"/>
                  <a:gd name="connsiteY67" fmla="*/ 7165 h 47466"/>
                  <a:gd name="connsiteX68" fmla="*/ 12043 w 46900"/>
                  <a:gd name="connsiteY68" fmla="*/ 9728 h 47466"/>
                  <a:gd name="connsiteX69" fmla="*/ 15381 w 46900"/>
                  <a:gd name="connsiteY69" fmla="*/ 19235 h 47466"/>
                  <a:gd name="connsiteX70" fmla="*/ 15441 w 46900"/>
                  <a:gd name="connsiteY70" fmla="*/ 20130 h 47466"/>
                  <a:gd name="connsiteX71" fmla="*/ 14666 w 46900"/>
                  <a:gd name="connsiteY71" fmla="*/ 20368 h 47466"/>
                  <a:gd name="connsiteX72" fmla="*/ 8407 w 46900"/>
                  <a:gd name="connsiteY72" fmla="*/ 19027 h 47466"/>
                  <a:gd name="connsiteX73" fmla="*/ 5277 w 46900"/>
                  <a:gd name="connsiteY73" fmla="*/ 18222 h 47466"/>
                  <a:gd name="connsiteX74" fmla="*/ 4145 w 46900"/>
                  <a:gd name="connsiteY74" fmla="*/ 18699 h 47466"/>
                  <a:gd name="connsiteX75" fmla="*/ 4652 w 46900"/>
                  <a:gd name="connsiteY75" fmla="*/ 19742 h 47466"/>
                  <a:gd name="connsiteX76" fmla="*/ 5814 w 46900"/>
                  <a:gd name="connsiteY76" fmla="*/ 20308 h 47466"/>
                  <a:gd name="connsiteX77" fmla="*/ 11000 w 46900"/>
                  <a:gd name="connsiteY77" fmla="*/ 22365 h 47466"/>
                  <a:gd name="connsiteX78" fmla="*/ 6470 w 46900"/>
                  <a:gd name="connsiteY78" fmla="*/ 22365 h 47466"/>
                  <a:gd name="connsiteX79" fmla="*/ 1284 w 46900"/>
                  <a:gd name="connsiteY79" fmla="*/ 22216 h 47466"/>
                  <a:gd name="connsiteX80" fmla="*/ 330 w 46900"/>
                  <a:gd name="connsiteY80" fmla="*/ 22782 h 47466"/>
                  <a:gd name="connsiteX81" fmla="*/ 926 w 46900"/>
                  <a:gd name="connsiteY81" fmla="*/ 23736 h 47466"/>
                  <a:gd name="connsiteX82" fmla="*/ 1373 w 46900"/>
                  <a:gd name="connsiteY82" fmla="*/ 23915 h 47466"/>
                  <a:gd name="connsiteX83" fmla="*/ 8645 w 46900"/>
                  <a:gd name="connsiteY83" fmla="*/ 25554 h 47466"/>
                  <a:gd name="connsiteX84" fmla="*/ 12967 w 46900"/>
                  <a:gd name="connsiteY84" fmla="*/ 26061 h 47466"/>
                  <a:gd name="connsiteX85" fmla="*/ 12013 w 46900"/>
                  <a:gd name="connsiteY85" fmla="*/ 26418 h 47466"/>
                  <a:gd name="connsiteX86" fmla="*/ 658 w 46900"/>
                  <a:gd name="connsiteY86" fmla="*/ 28713 h 47466"/>
                  <a:gd name="connsiteX87" fmla="*/ 2 w 46900"/>
                  <a:gd name="connsiteY87" fmla="*/ 29190 h 47466"/>
                  <a:gd name="connsiteX88" fmla="*/ 568 w 46900"/>
                  <a:gd name="connsiteY88" fmla="*/ 29816 h 47466"/>
                  <a:gd name="connsiteX89" fmla="*/ 2208 w 46900"/>
                  <a:gd name="connsiteY89" fmla="*/ 30323 h 47466"/>
                  <a:gd name="connsiteX90" fmla="*/ 16365 w 46900"/>
                  <a:gd name="connsiteY90" fmla="*/ 30174 h 47466"/>
                  <a:gd name="connsiteX91" fmla="*/ 16991 w 46900"/>
                  <a:gd name="connsiteY91" fmla="*/ 30770 h 47466"/>
                  <a:gd name="connsiteX92" fmla="*/ 16544 w 46900"/>
                  <a:gd name="connsiteY92" fmla="*/ 33244 h 47466"/>
                  <a:gd name="connsiteX93" fmla="*/ 14398 w 46900"/>
                  <a:gd name="connsiteY93" fmla="*/ 41231 h 47466"/>
                  <a:gd name="connsiteX94" fmla="*/ 14606 w 46900"/>
                  <a:gd name="connsiteY94" fmla="*/ 42423 h 47466"/>
                  <a:gd name="connsiteX95" fmla="*/ 15649 w 46900"/>
                  <a:gd name="connsiteY95" fmla="*/ 41917 h 47466"/>
                  <a:gd name="connsiteX96" fmla="*/ 16186 w 46900"/>
                  <a:gd name="connsiteY96" fmla="*/ 41201 h 47466"/>
                  <a:gd name="connsiteX97" fmla="*/ 18987 w 46900"/>
                  <a:gd name="connsiteY97" fmla="*/ 36164 h 47466"/>
                  <a:gd name="connsiteX98" fmla="*/ 20716 w 46900"/>
                  <a:gd name="connsiteY98" fmla="*/ 33244 h 47466"/>
                  <a:gd name="connsiteX99" fmla="*/ 21402 w 46900"/>
                  <a:gd name="connsiteY99" fmla="*/ 32647 h 47466"/>
                  <a:gd name="connsiteX100" fmla="*/ 21640 w 46900"/>
                  <a:gd name="connsiteY100" fmla="*/ 33571 h 47466"/>
                  <a:gd name="connsiteX101" fmla="*/ 21342 w 46900"/>
                  <a:gd name="connsiteY101" fmla="*/ 36552 h 47466"/>
                  <a:gd name="connsiteX102" fmla="*/ 20239 w 46900"/>
                  <a:gd name="connsiteY102" fmla="*/ 43109 h 47466"/>
                  <a:gd name="connsiteX103" fmla="*/ 20746 w 46900"/>
                  <a:gd name="connsiteY103" fmla="*/ 44271 h 47466"/>
                  <a:gd name="connsiteX104" fmla="*/ 21879 w 46900"/>
                  <a:gd name="connsiteY104" fmla="*/ 43764 h 47466"/>
                  <a:gd name="connsiteX105" fmla="*/ 23399 w 46900"/>
                  <a:gd name="connsiteY105" fmla="*/ 40724 h 47466"/>
                  <a:gd name="connsiteX106" fmla="*/ 24889 w 46900"/>
                  <a:gd name="connsiteY106" fmla="*/ 36850 h 47466"/>
                  <a:gd name="connsiteX107" fmla="*/ 25217 w 46900"/>
                  <a:gd name="connsiteY107" fmla="*/ 42125 h 47466"/>
                  <a:gd name="connsiteX108" fmla="*/ 25306 w 46900"/>
                  <a:gd name="connsiteY108" fmla="*/ 46656 h 47466"/>
                  <a:gd name="connsiteX109" fmla="*/ 25753 w 46900"/>
                  <a:gd name="connsiteY109" fmla="*/ 47460 h 4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46900" h="47466">
                    <a:moveTo>
                      <a:pt x="25753" y="47460"/>
                    </a:moveTo>
                    <a:cubicBezTo>
                      <a:pt x="26230" y="47520"/>
                      <a:pt x="26409" y="47162"/>
                      <a:pt x="26528" y="46775"/>
                    </a:cubicBezTo>
                    <a:cubicBezTo>
                      <a:pt x="26856" y="45702"/>
                      <a:pt x="27243" y="44659"/>
                      <a:pt x="27482" y="43586"/>
                    </a:cubicBezTo>
                    <a:cubicBezTo>
                      <a:pt x="28257" y="40188"/>
                      <a:pt x="29181" y="36820"/>
                      <a:pt x="29836" y="33393"/>
                    </a:cubicBezTo>
                    <a:cubicBezTo>
                      <a:pt x="30015" y="32469"/>
                      <a:pt x="30045" y="32469"/>
                      <a:pt x="30701" y="33065"/>
                    </a:cubicBezTo>
                    <a:cubicBezTo>
                      <a:pt x="33294" y="35419"/>
                      <a:pt x="36096" y="37476"/>
                      <a:pt x="39076" y="39324"/>
                    </a:cubicBezTo>
                    <a:cubicBezTo>
                      <a:pt x="39404" y="39532"/>
                      <a:pt x="39791" y="39711"/>
                      <a:pt x="40149" y="39890"/>
                    </a:cubicBezTo>
                    <a:cubicBezTo>
                      <a:pt x="40507" y="40039"/>
                      <a:pt x="40894" y="40158"/>
                      <a:pt x="41192" y="39801"/>
                    </a:cubicBezTo>
                    <a:cubicBezTo>
                      <a:pt x="41490" y="39443"/>
                      <a:pt x="41311" y="39085"/>
                      <a:pt x="41102" y="38757"/>
                    </a:cubicBezTo>
                    <a:cubicBezTo>
                      <a:pt x="40685" y="38012"/>
                      <a:pt x="40089" y="37446"/>
                      <a:pt x="39493" y="36820"/>
                    </a:cubicBezTo>
                    <a:cubicBezTo>
                      <a:pt x="36989" y="34197"/>
                      <a:pt x="34188" y="31873"/>
                      <a:pt x="31654" y="29309"/>
                    </a:cubicBezTo>
                    <a:cubicBezTo>
                      <a:pt x="31476" y="29130"/>
                      <a:pt x="31297" y="28922"/>
                      <a:pt x="31118" y="28743"/>
                    </a:cubicBezTo>
                    <a:cubicBezTo>
                      <a:pt x="34367" y="30293"/>
                      <a:pt x="37437" y="32051"/>
                      <a:pt x="40477" y="33840"/>
                    </a:cubicBezTo>
                    <a:cubicBezTo>
                      <a:pt x="41728" y="34585"/>
                      <a:pt x="42980" y="35360"/>
                      <a:pt x="44232" y="36105"/>
                    </a:cubicBezTo>
                    <a:cubicBezTo>
                      <a:pt x="44560" y="36313"/>
                      <a:pt x="44918" y="36313"/>
                      <a:pt x="45186" y="36015"/>
                    </a:cubicBezTo>
                    <a:cubicBezTo>
                      <a:pt x="45484" y="35687"/>
                      <a:pt x="45335" y="35360"/>
                      <a:pt x="45096" y="35062"/>
                    </a:cubicBezTo>
                    <a:cubicBezTo>
                      <a:pt x="44918" y="34853"/>
                      <a:pt x="44739" y="34644"/>
                      <a:pt x="44530" y="34466"/>
                    </a:cubicBezTo>
                    <a:cubicBezTo>
                      <a:pt x="41550" y="31724"/>
                      <a:pt x="38301" y="29369"/>
                      <a:pt x="34903" y="27193"/>
                    </a:cubicBezTo>
                    <a:cubicBezTo>
                      <a:pt x="34724" y="27074"/>
                      <a:pt x="34426" y="27044"/>
                      <a:pt x="34367" y="26657"/>
                    </a:cubicBezTo>
                    <a:cubicBezTo>
                      <a:pt x="35589" y="26985"/>
                      <a:pt x="36781" y="27223"/>
                      <a:pt x="37914" y="27640"/>
                    </a:cubicBezTo>
                    <a:cubicBezTo>
                      <a:pt x="40387" y="28564"/>
                      <a:pt x="42980" y="29130"/>
                      <a:pt x="45484" y="29995"/>
                    </a:cubicBezTo>
                    <a:cubicBezTo>
                      <a:pt x="45931" y="30144"/>
                      <a:pt x="46497" y="30323"/>
                      <a:pt x="46795" y="29756"/>
                    </a:cubicBezTo>
                    <a:cubicBezTo>
                      <a:pt x="47123" y="29160"/>
                      <a:pt x="46616" y="28803"/>
                      <a:pt x="46199" y="28505"/>
                    </a:cubicBezTo>
                    <a:cubicBezTo>
                      <a:pt x="45215" y="27730"/>
                      <a:pt x="44143" y="27134"/>
                      <a:pt x="43040" y="26538"/>
                    </a:cubicBezTo>
                    <a:cubicBezTo>
                      <a:pt x="40089" y="24928"/>
                      <a:pt x="36989" y="23646"/>
                      <a:pt x="33801" y="22663"/>
                    </a:cubicBezTo>
                    <a:cubicBezTo>
                      <a:pt x="33115" y="22454"/>
                      <a:pt x="33085" y="22216"/>
                      <a:pt x="33562" y="21739"/>
                    </a:cubicBezTo>
                    <a:cubicBezTo>
                      <a:pt x="35112" y="20130"/>
                      <a:pt x="36691" y="18520"/>
                      <a:pt x="38152" y="16821"/>
                    </a:cubicBezTo>
                    <a:cubicBezTo>
                      <a:pt x="38927" y="15927"/>
                      <a:pt x="39523" y="14944"/>
                      <a:pt x="40179" y="13990"/>
                    </a:cubicBezTo>
                    <a:cubicBezTo>
                      <a:pt x="40387" y="13662"/>
                      <a:pt x="40536" y="13275"/>
                      <a:pt x="40238" y="12947"/>
                    </a:cubicBezTo>
                    <a:cubicBezTo>
                      <a:pt x="39880" y="12559"/>
                      <a:pt x="39493" y="12738"/>
                      <a:pt x="39135" y="12947"/>
                    </a:cubicBezTo>
                    <a:cubicBezTo>
                      <a:pt x="39016" y="13006"/>
                      <a:pt x="38897" y="13096"/>
                      <a:pt x="38807" y="13155"/>
                    </a:cubicBezTo>
                    <a:cubicBezTo>
                      <a:pt x="36691" y="14914"/>
                      <a:pt x="34367" y="16404"/>
                      <a:pt x="32101" y="17984"/>
                    </a:cubicBezTo>
                    <a:cubicBezTo>
                      <a:pt x="31893" y="18133"/>
                      <a:pt x="31714" y="18520"/>
                      <a:pt x="31446" y="18252"/>
                    </a:cubicBezTo>
                    <a:cubicBezTo>
                      <a:pt x="31208" y="18013"/>
                      <a:pt x="31535" y="17775"/>
                      <a:pt x="31684" y="17566"/>
                    </a:cubicBezTo>
                    <a:cubicBezTo>
                      <a:pt x="31744" y="17447"/>
                      <a:pt x="31863" y="17358"/>
                      <a:pt x="31953" y="17268"/>
                    </a:cubicBezTo>
                    <a:cubicBezTo>
                      <a:pt x="33949" y="15093"/>
                      <a:pt x="35946" y="12917"/>
                      <a:pt x="38033" y="10860"/>
                    </a:cubicBezTo>
                    <a:cubicBezTo>
                      <a:pt x="38360" y="10533"/>
                      <a:pt x="38659" y="10205"/>
                      <a:pt x="38957" y="9847"/>
                    </a:cubicBezTo>
                    <a:cubicBezTo>
                      <a:pt x="39195" y="9609"/>
                      <a:pt x="39374" y="9311"/>
                      <a:pt x="39135" y="8983"/>
                    </a:cubicBezTo>
                    <a:cubicBezTo>
                      <a:pt x="38867" y="8655"/>
                      <a:pt x="38539" y="8804"/>
                      <a:pt x="38241" y="8953"/>
                    </a:cubicBezTo>
                    <a:cubicBezTo>
                      <a:pt x="38003" y="9072"/>
                      <a:pt x="37735" y="9191"/>
                      <a:pt x="37526" y="9311"/>
                    </a:cubicBezTo>
                    <a:cubicBezTo>
                      <a:pt x="34873" y="10771"/>
                      <a:pt x="32578" y="12678"/>
                      <a:pt x="30164" y="14526"/>
                    </a:cubicBezTo>
                    <a:cubicBezTo>
                      <a:pt x="31446" y="12619"/>
                      <a:pt x="32608" y="10592"/>
                      <a:pt x="34039" y="8774"/>
                    </a:cubicBezTo>
                    <a:cubicBezTo>
                      <a:pt x="34635" y="7969"/>
                      <a:pt x="35201" y="7165"/>
                      <a:pt x="35797" y="6330"/>
                    </a:cubicBezTo>
                    <a:cubicBezTo>
                      <a:pt x="35946" y="6122"/>
                      <a:pt x="36066" y="5883"/>
                      <a:pt x="35887" y="5645"/>
                    </a:cubicBezTo>
                    <a:cubicBezTo>
                      <a:pt x="35678" y="5347"/>
                      <a:pt x="35380" y="5496"/>
                      <a:pt x="35171" y="5615"/>
                    </a:cubicBezTo>
                    <a:cubicBezTo>
                      <a:pt x="34635" y="5943"/>
                      <a:pt x="34128" y="6271"/>
                      <a:pt x="33622" y="6628"/>
                    </a:cubicBezTo>
                    <a:cubicBezTo>
                      <a:pt x="31297" y="8297"/>
                      <a:pt x="29390" y="10503"/>
                      <a:pt x="27184" y="12321"/>
                    </a:cubicBezTo>
                    <a:cubicBezTo>
                      <a:pt x="26379" y="13006"/>
                      <a:pt x="26349" y="13006"/>
                      <a:pt x="25962" y="11993"/>
                    </a:cubicBezTo>
                    <a:cubicBezTo>
                      <a:pt x="25217" y="10056"/>
                      <a:pt x="24710" y="8029"/>
                      <a:pt x="24144" y="6032"/>
                    </a:cubicBezTo>
                    <a:cubicBezTo>
                      <a:pt x="23637" y="4214"/>
                      <a:pt x="23160" y="2366"/>
                      <a:pt x="22266" y="697"/>
                    </a:cubicBezTo>
                    <a:cubicBezTo>
                      <a:pt x="22087" y="369"/>
                      <a:pt x="21968" y="-78"/>
                      <a:pt x="21491" y="12"/>
                    </a:cubicBezTo>
                    <a:cubicBezTo>
                      <a:pt x="21014" y="101"/>
                      <a:pt x="21044" y="548"/>
                      <a:pt x="20984" y="906"/>
                    </a:cubicBezTo>
                    <a:cubicBezTo>
                      <a:pt x="20955" y="1055"/>
                      <a:pt x="20984" y="1234"/>
                      <a:pt x="20984" y="1383"/>
                    </a:cubicBezTo>
                    <a:cubicBezTo>
                      <a:pt x="21044" y="4154"/>
                      <a:pt x="21461" y="6867"/>
                      <a:pt x="21610" y="9638"/>
                    </a:cubicBezTo>
                    <a:cubicBezTo>
                      <a:pt x="21700" y="11188"/>
                      <a:pt x="21819" y="12708"/>
                      <a:pt x="21909" y="14258"/>
                    </a:cubicBezTo>
                    <a:cubicBezTo>
                      <a:pt x="21700" y="14169"/>
                      <a:pt x="21610" y="14079"/>
                      <a:pt x="21551" y="13960"/>
                    </a:cubicBezTo>
                    <a:cubicBezTo>
                      <a:pt x="20239" y="11546"/>
                      <a:pt x="18868" y="9191"/>
                      <a:pt x="17766" y="6718"/>
                    </a:cubicBezTo>
                    <a:cubicBezTo>
                      <a:pt x="17706" y="6569"/>
                      <a:pt x="17646" y="6420"/>
                      <a:pt x="17557" y="6271"/>
                    </a:cubicBezTo>
                    <a:cubicBezTo>
                      <a:pt x="17408" y="6032"/>
                      <a:pt x="17229" y="5823"/>
                      <a:pt x="16901" y="5913"/>
                    </a:cubicBezTo>
                    <a:cubicBezTo>
                      <a:pt x="16633" y="6002"/>
                      <a:pt x="16544" y="6241"/>
                      <a:pt x="16573" y="6509"/>
                    </a:cubicBezTo>
                    <a:cubicBezTo>
                      <a:pt x="16573" y="6896"/>
                      <a:pt x="16603" y="7254"/>
                      <a:pt x="16663" y="7642"/>
                    </a:cubicBezTo>
                    <a:cubicBezTo>
                      <a:pt x="17140" y="10354"/>
                      <a:pt x="17766" y="13036"/>
                      <a:pt x="18421" y="15719"/>
                    </a:cubicBezTo>
                    <a:cubicBezTo>
                      <a:pt x="18481" y="16017"/>
                      <a:pt x="18779" y="16434"/>
                      <a:pt x="18451" y="16613"/>
                    </a:cubicBezTo>
                    <a:cubicBezTo>
                      <a:pt x="18094" y="16791"/>
                      <a:pt x="18004" y="16285"/>
                      <a:pt x="17796" y="16076"/>
                    </a:cubicBezTo>
                    <a:cubicBezTo>
                      <a:pt x="17557" y="15838"/>
                      <a:pt x="17378" y="15570"/>
                      <a:pt x="17199" y="15301"/>
                    </a:cubicBezTo>
                    <a:cubicBezTo>
                      <a:pt x="15441" y="12678"/>
                      <a:pt x="13891" y="9966"/>
                      <a:pt x="12937" y="6956"/>
                    </a:cubicBezTo>
                    <a:cubicBezTo>
                      <a:pt x="12818" y="6569"/>
                      <a:pt x="12699" y="6092"/>
                      <a:pt x="12162" y="6211"/>
                    </a:cubicBezTo>
                    <a:cubicBezTo>
                      <a:pt x="11685" y="6330"/>
                      <a:pt x="11745" y="6777"/>
                      <a:pt x="11775" y="7165"/>
                    </a:cubicBezTo>
                    <a:cubicBezTo>
                      <a:pt x="11864" y="8029"/>
                      <a:pt x="11894" y="8893"/>
                      <a:pt x="12043" y="9728"/>
                    </a:cubicBezTo>
                    <a:cubicBezTo>
                      <a:pt x="12639" y="13066"/>
                      <a:pt x="13623" y="16285"/>
                      <a:pt x="15381" y="19235"/>
                    </a:cubicBezTo>
                    <a:cubicBezTo>
                      <a:pt x="15560" y="19533"/>
                      <a:pt x="15679" y="19802"/>
                      <a:pt x="15441" y="20130"/>
                    </a:cubicBezTo>
                    <a:cubicBezTo>
                      <a:pt x="15232" y="20428"/>
                      <a:pt x="14964" y="20457"/>
                      <a:pt x="14666" y="20368"/>
                    </a:cubicBezTo>
                    <a:cubicBezTo>
                      <a:pt x="12580" y="19921"/>
                      <a:pt x="10463" y="19623"/>
                      <a:pt x="8407" y="19027"/>
                    </a:cubicBezTo>
                    <a:cubicBezTo>
                      <a:pt x="7364" y="18729"/>
                      <a:pt x="6321" y="18461"/>
                      <a:pt x="5277" y="18222"/>
                    </a:cubicBezTo>
                    <a:cubicBezTo>
                      <a:pt x="4801" y="18103"/>
                      <a:pt x="4324" y="18162"/>
                      <a:pt x="4145" y="18699"/>
                    </a:cubicBezTo>
                    <a:cubicBezTo>
                      <a:pt x="3966" y="19206"/>
                      <a:pt x="4264" y="19533"/>
                      <a:pt x="4652" y="19742"/>
                    </a:cubicBezTo>
                    <a:cubicBezTo>
                      <a:pt x="5039" y="19951"/>
                      <a:pt x="5427" y="20130"/>
                      <a:pt x="5814" y="20308"/>
                    </a:cubicBezTo>
                    <a:cubicBezTo>
                      <a:pt x="7513" y="21054"/>
                      <a:pt x="9272" y="21679"/>
                      <a:pt x="11000" y="22365"/>
                    </a:cubicBezTo>
                    <a:cubicBezTo>
                      <a:pt x="9480" y="22424"/>
                      <a:pt x="7990" y="22395"/>
                      <a:pt x="6470" y="22365"/>
                    </a:cubicBezTo>
                    <a:cubicBezTo>
                      <a:pt x="4741" y="22335"/>
                      <a:pt x="3012" y="22246"/>
                      <a:pt x="1284" y="22216"/>
                    </a:cubicBezTo>
                    <a:cubicBezTo>
                      <a:pt x="866" y="22216"/>
                      <a:pt x="449" y="22276"/>
                      <a:pt x="330" y="22782"/>
                    </a:cubicBezTo>
                    <a:cubicBezTo>
                      <a:pt x="211" y="23259"/>
                      <a:pt x="539" y="23527"/>
                      <a:pt x="926" y="23736"/>
                    </a:cubicBezTo>
                    <a:cubicBezTo>
                      <a:pt x="1075" y="23825"/>
                      <a:pt x="1224" y="23885"/>
                      <a:pt x="1373" y="23915"/>
                    </a:cubicBezTo>
                    <a:cubicBezTo>
                      <a:pt x="3728" y="24749"/>
                      <a:pt x="6172" y="25226"/>
                      <a:pt x="8645" y="25554"/>
                    </a:cubicBezTo>
                    <a:cubicBezTo>
                      <a:pt x="10076" y="25733"/>
                      <a:pt x="11536" y="25882"/>
                      <a:pt x="12967" y="26061"/>
                    </a:cubicBezTo>
                    <a:cubicBezTo>
                      <a:pt x="12669" y="26269"/>
                      <a:pt x="12341" y="26359"/>
                      <a:pt x="12013" y="26418"/>
                    </a:cubicBezTo>
                    <a:cubicBezTo>
                      <a:pt x="8228" y="27193"/>
                      <a:pt x="4503" y="28266"/>
                      <a:pt x="658" y="28713"/>
                    </a:cubicBezTo>
                    <a:cubicBezTo>
                      <a:pt x="360" y="28743"/>
                      <a:pt x="32" y="28803"/>
                      <a:pt x="2" y="29190"/>
                    </a:cubicBezTo>
                    <a:cubicBezTo>
                      <a:pt x="-27" y="29548"/>
                      <a:pt x="271" y="29697"/>
                      <a:pt x="568" y="29816"/>
                    </a:cubicBezTo>
                    <a:cubicBezTo>
                      <a:pt x="1105" y="29995"/>
                      <a:pt x="1641" y="30203"/>
                      <a:pt x="2208" y="30323"/>
                    </a:cubicBezTo>
                    <a:cubicBezTo>
                      <a:pt x="6917" y="31276"/>
                      <a:pt x="11656" y="31366"/>
                      <a:pt x="16365" y="30174"/>
                    </a:cubicBezTo>
                    <a:cubicBezTo>
                      <a:pt x="16961" y="30025"/>
                      <a:pt x="17110" y="30203"/>
                      <a:pt x="16991" y="30770"/>
                    </a:cubicBezTo>
                    <a:cubicBezTo>
                      <a:pt x="16842" y="31604"/>
                      <a:pt x="16693" y="32409"/>
                      <a:pt x="16544" y="33244"/>
                    </a:cubicBezTo>
                    <a:cubicBezTo>
                      <a:pt x="15978" y="35956"/>
                      <a:pt x="15262" y="38608"/>
                      <a:pt x="14398" y="41231"/>
                    </a:cubicBezTo>
                    <a:cubicBezTo>
                      <a:pt x="14249" y="41648"/>
                      <a:pt x="14159" y="42155"/>
                      <a:pt x="14606" y="42423"/>
                    </a:cubicBezTo>
                    <a:cubicBezTo>
                      <a:pt x="15113" y="42721"/>
                      <a:pt x="15381" y="42245"/>
                      <a:pt x="15649" y="41917"/>
                    </a:cubicBezTo>
                    <a:cubicBezTo>
                      <a:pt x="15858" y="41708"/>
                      <a:pt x="16007" y="41440"/>
                      <a:pt x="16186" y="41201"/>
                    </a:cubicBezTo>
                    <a:cubicBezTo>
                      <a:pt x="17229" y="39592"/>
                      <a:pt x="18123" y="37893"/>
                      <a:pt x="18987" y="36164"/>
                    </a:cubicBezTo>
                    <a:cubicBezTo>
                      <a:pt x="19494" y="35151"/>
                      <a:pt x="19941" y="34108"/>
                      <a:pt x="20716" y="33244"/>
                    </a:cubicBezTo>
                    <a:cubicBezTo>
                      <a:pt x="20925" y="33005"/>
                      <a:pt x="21134" y="32558"/>
                      <a:pt x="21402" y="32647"/>
                    </a:cubicBezTo>
                    <a:cubicBezTo>
                      <a:pt x="21759" y="32767"/>
                      <a:pt x="21670" y="33273"/>
                      <a:pt x="21640" y="33571"/>
                    </a:cubicBezTo>
                    <a:cubicBezTo>
                      <a:pt x="21581" y="34555"/>
                      <a:pt x="21491" y="35568"/>
                      <a:pt x="21342" y="36552"/>
                    </a:cubicBezTo>
                    <a:cubicBezTo>
                      <a:pt x="20984" y="38728"/>
                      <a:pt x="20597" y="40933"/>
                      <a:pt x="20239" y="43109"/>
                    </a:cubicBezTo>
                    <a:cubicBezTo>
                      <a:pt x="20150" y="43615"/>
                      <a:pt x="20239" y="44033"/>
                      <a:pt x="20746" y="44271"/>
                    </a:cubicBezTo>
                    <a:cubicBezTo>
                      <a:pt x="21282" y="44510"/>
                      <a:pt x="21610" y="44152"/>
                      <a:pt x="21879" y="43764"/>
                    </a:cubicBezTo>
                    <a:cubicBezTo>
                      <a:pt x="22505" y="42811"/>
                      <a:pt x="22952" y="41768"/>
                      <a:pt x="23399" y="40724"/>
                    </a:cubicBezTo>
                    <a:cubicBezTo>
                      <a:pt x="23905" y="39443"/>
                      <a:pt x="24412" y="38131"/>
                      <a:pt x="24889" y="36850"/>
                    </a:cubicBezTo>
                    <a:cubicBezTo>
                      <a:pt x="25097" y="38638"/>
                      <a:pt x="25187" y="40367"/>
                      <a:pt x="25217" y="42125"/>
                    </a:cubicBezTo>
                    <a:cubicBezTo>
                      <a:pt x="25247" y="43645"/>
                      <a:pt x="25276" y="45165"/>
                      <a:pt x="25306" y="46656"/>
                    </a:cubicBezTo>
                    <a:cubicBezTo>
                      <a:pt x="25187" y="47013"/>
                      <a:pt x="25276" y="47401"/>
                      <a:pt x="25753" y="47460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>
                <a:off x="8013319" y="1142743"/>
                <a:ext cx="44648" cy="42166"/>
              </a:xfrm>
              <a:custGeom>
                <a:avLst/>
                <a:gdLst>
                  <a:gd name="connsiteX0" fmla="*/ 35288 w 44648"/>
                  <a:gd name="connsiteY0" fmla="*/ 35068 h 42166"/>
                  <a:gd name="connsiteX1" fmla="*/ 30877 w 44648"/>
                  <a:gd name="connsiteY1" fmla="*/ 25590 h 42166"/>
                  <a:gd name="connsiteX2" fmla="*/ 31384 w 44648"/>
                  <a:gd name="connsiteY2" fmla="*/ 24815 h 42166"/>
                  <a:gd name="connsiteX3" fmla="*/ 41845 w 44648"/>
                  <a:gd name="connsiteY3" fmla="*/ 24636 h 42166"/>
                  <a:gd name="connsiteX4" fmla="*/ 43037 w 44648"/>
                  <a:gd name="connsiteY4" fmla="*/ 24427 h 42166"/>
                  <a:gd name="connsiteX5" fmla="*/ 43812 w 44648"/>
                  <a:gd name="connsiteY5" fmla="*/ 23712 h 42166"/>
                  <a:gd name="connsiteX6" fmla="*/ 43097 w 44648"/>
                  <a:gd name="connsiteY6" fmla="*/ 22937 h 42166"/>
                  <a:gd name="connsiteX7" fmla="*/ 40653 w 44648"/>
                  <a:gd name="connsiteY7" fmla="*/ 22401 h 42166"/>
                  <a:gd name="connsiteX8" fmla="*/ 29834 w 44648"/>
                  <a:gd name="connsiteY8" fmla="*/ 21298 h 42166"/>
                  <a:gd name="connsiteX9" fmla="*/ 29059 w 44648"/>
                  <a:gd name="connsiteY9" fmla="*/ 21179 h 42166"/>
                  <a:gd name="connsiteX10" fmla="*/ 39580 w 44648"/>
                  <a:gd name="connsiteY10" fmla="*/ 19450 h 42166"/>
                  <a:gd name="connsiteX11" fmla="*/ 43932 w 44648"/>
                  <a:gd name="connsiteY11" fmla="*/ 18914 h 42166"/>
                  <a:gd name="connsiteX12" fmla="*/ 44647 w 44648"/>
                  <a:gd name="connsiteY12" fmla="*/ 18258 h 42166"/>
                  <a:gd name="connsiteX13" fmla="*/ 43991 w 44648"/>
                  <a:gd name="connsiteY13" fmla="*/ 17572 h 42166"/>
                  <a:gd name="connsiteX14" fmla="*/ 43186 w 44648"/>
                  <a:gd name="connsiteY14" fmla="*/ 17453 h 42166"/>
                  <a:gd name="connsiteX15" fmla="*/ 31116 w 44648"/>
                  <a:gd name="connsiteY15" fmla="*/ 17632 h 42166"/>
                  <a:gd name="connsiteX16" fmla="*/ 30370 w 44648"/>
                  <a:gd name="connsiteY16" fmla="*/ 17543 h 42166"/>
                  <a:gd name="connsiteX17" fmla="*/ 33768 w 44648"/>
                  <a:gd name="connsiteY17" fmla="*/ 16142 h 42166"/>
                  <a:gd name="connsiteX18" fmla="*/ 41189 w 44648"/>
                  <a:gd name="connsiteY18" fmla="*/ 13340 h 42166"/>
                  <a:gd name="connsiteX19" fmla="*/ 42084 w 44648"/>
                  <a:gd name="connsiteY19" fmla="*/ 12357 h 42166"/>
                  <a:gd name="connsiteX20" fmla="*/ 40862 w 44648"/>
                  <a:gd name="connsiteY20" fmla="*/ 11731 h 42166"/>
                  <a:gd name="connsiteX21" fmla="*/ 37166 w 44648"/>
                  <a:gd name="connsiteY21" fmla="*/ 12118 h 42166"/>
                  <a:gd name="connsiteX22" fmla="*/ 27479 w 44648"/>
                  <a:gd name="connsiteY22" fmla="*/ 14741 h 42166"/>
                  <a:gd name="connsiteX23" fmla="*/ 26734 w 44648"/>
                  <a:gd name="connsiteY23" fmla="*/ 14145 h 42166"/>
                  <a:gd name="connsiteX24" fmla="*/ 27330 w 44648"/>
                  <a:gd name="connsiteY24" fmla="*/ 7439 h 42166"/>
                  <a:gd name="connsiteX25" fmla="*/ 27181 w 44648"/>
                  <a:gd name="connsiteY25" fmla="*/ 3952 h 42166"/>
                  <a:gd name="connsiteX26" fmla="*/ 26585 w 44648"/>
                  <a:gd name="connsiteY26" fmla="*/ 3087 h 42166"/>
                  <a:gd name="connsiteX27" fmla="*/ 25721 w 44648"/>
                  <a:gd name="connsiteY27" fmla="*/ 3773 h 42166"/>
                  <a:gd name="connsiteX28" fmla="*/ 25602 w 44648"/>
                  <a:gd name="connsiteY28" fmla="*/ 4160 h 42166"/>
                  <a:gd name="connsiteX29" fmla="*/ 23277 w 44648"/>
                  <a:gd name="connsiteY29" fmla="*/ 12088 h 42166"/>
                  <a:gd name="connsiteX30" fmla="*/ 22919 w 44648"/>
                  <a:gd name="connsiteY30" fmla="*/ 12714 h 42166"/>
                  <a:gd name="connsiteX31" fmla="*/ 22681 w 44648"/>
                  <a:gd name="connsiteY31" fmla="*/ 12029 h 42166"/>
                  <a:gd name="connsiteX32" fmla="*/ 22711 w 44648"/>
                  <a:gd name="connsiteY32" fmla="*/ 11611 h 42166"/>
                  <a:gd name="connsiteX33" fmla="*/ 23575 w 44648"/>
                  <a:gd name="connsiteY33" fmla="*/ 2819 h 42166"/>
                  <a:gd name="connsiteX34" fmla="*/ 23694 w 44648"/>
                  <a:gd name="connsiteY34" fmla="*/ 1448 h 42166"/>
                  <a:gd name="connsiteX35" fmla="*/ 23307 w 44648"/>
                  <a:gd name="connsiteY35" fmla="*/ 643 h 42166"/>
                  <a:gd name="connsiteX36" fmla="*/ 22591 w 44648"/>
                  <a:gd name="connsiteY36" fmla="*/ 1150 h 42166"/>
                  <a:gd name="connsiteX37" fmla="*/ 22234 w 44648"/>
                  <a:gd name="connsiteY37" fmla="*/ 1865 h 42166"/>
                  <a:gd name="connsiteX38" fmla="*/ 19611 w 44648"/>
                  <a:gd name="connsiteY38" fmla="*/ 10509 h 42166"/>
                  <a:gd name="connsiteX39" fmla="*/ 19134 w 44648"/>
                  <a:gd name="connsiteY39" fmla="*/ 3594 h 42166"/>
                  <a:gd name="connsiteX40" fmla="*/ 19015 w 44648"/>
                  <a:gd name="connsiteY40" fmla="*/ 584 h 42166"/>
                  <a:gd name="connsiteX41" fmla="*/ 18657 w 44648"/>
                  <a:gd name="connsiteY41" fmla="*/ 18 h 42166"/>
                  <a:gd name="connsiteX42" fmla="*/ 18061 w 44648"/>
                  <a:gd name="connsiteY42" fmla="*/ 435 h 42166"/>
                  <a:gd name="connsiteX43" fmla="*/ 17465 w 44648"/>
                  <a:gd name="connsiteY43" fmla="*/ 2193 h 42166"/>
                  <a:gd name="connsiteX44" fmla="*/ 15856 w 44648"/>
                  <a:gd name="connsiteY44" fmla="*/ 10628 h 42166"/>
                  <a:gd name="connsiteX45" fmla="*/ 14693 w 44648"/>
                  <a:gd name="connsiteY45" fmla="*/ 11135 h 42166"/>
                  <a:gd name="connsiteX46" fmla="*/ 9597 w 44648"/>
                  <a:gd name="connsiteY46" fmla="*/ 7528 h 42166"/>
                  <a:gd name="connsiteX47" fmla="*/ 4828 w 44648"/>
                  <a:gd name="connsiteY47" fmla="*/ 4458 h 42166"/>
                  <a:gd name="connsiteX48" fmla="*/ 3785 w 44648"/>
                  <a:gd name="connsiteY48" fmla="*/ 4399 h 42166"/>
                  <a:gd name="connsiteX49" fmla="*/ 3934 w 44648"/>
                  <a:gd name="connsiteY49" fmla="*/ 5412 h 42166"/>
                  <a:gd name="connsiteX50" fmla="*/ 4232 w 44648"/>
                  <a:gd name="connsiteY50" fmla="*/ 5800 h 42166"/>
                  <a:gd name="connsiteX51" fmla="*/ 9775 w 44648"/>
                  <a:gd name="connsiteY51" fmla="*/ 11939 h 42166"/>
                  <a:gd name="connsiteX52" fmla="*/ 12845 w 44648"/>
                  <a:gd name="connsiteY52" fmla="*/ 15397 h 42166"/>
                  <a:gd name="connsiteX53" fmla="*/ 12368 w 44648"/>
                  <a:gd name="connsiteY53" fmla="*/ 15397 h 42166"/>
                  <a:gd name="connsiteX54" fmla="*/ 4917 w 44648"/>
                  <a:gd name="connsiteY54" fmla="*/ 11999 h 42166"/>
                  <a:gd name="connsiteX55" fmla="*/ 4471 w 44648"/>
                  <a:gd name="connsiteY55" fmla="*/ 11790 h 42166"/>
                  <a:gd name="connsiteX56" fmla="*/ 3725 w 44648"/>
                  <a:gd name="connsiteY56" fmla="*/ 11910 h 42166"/>
                  <a:gd name="connsiteX57" fmla="*/ 3815 w 44648"/>
                  <a:gd name="connsiteY57" fmla="*/ 12565 h 42166"/>
                  <a:gd name="connsiteX58" fmla="*/ 4560 w 44648"/>
                  <a:gd name="connsiteY58" fmla="*/ 13400 h 42166"/>
                  <a:gd name="connsiteX59" fmla="*/ 10908 w 44648"/>
                  <a:gd name="connsiteY59" fmla="*/ 18705 h 42166"/>
                  <a:gd name="connsiteX60" fmla="*/ 11474 w 44648"/>
                  <a:gd name="connsiteY60" fmla="*/ 19390 h 42166"/>
                  <a:gd name="connsiteX61" fmla="*/ 10610 w 44648"/>
                  <a:gd name="connsiteY61" fmla="*/ 19361 h 42166"/>
                  <a:gd name="connsiteX62" fmla="*/ 9686 w 44648"/>
                  <a:gd name="connsiteY62" fmla="*/ 19122 h 42166"/>
                  <a:gd name="connsiteX63" fmla="*/ 1192 w 44648"/>
                  <a:gd name="connsiteY63" fmla="*/ 15158 h 42166"/>
                  <a:gd name="connsiteX64" fmla="*/ 119 w 44648"/>
                  <a:gd name="connsiteY64" fmla="*/ 15039 h 42166"/>
                  <a:gd name="connsiteX65" fmla="*/ 387 w 44648"/>
                  <a:gd name="connsiteY65" fmla="*/ 16023 h 42166"/>
                  <a:gd name="connsiteX66" fmla="*/ 2176 w 44648"/>
                  <a:gd name="connsiteY66" fmla="*/ 17900 h 42166"/>
                  <a:gd name="connsiteX67" fmla="*/ 10670 w 44648"/>
                  <a:gd name="connsiteY67" fmla="*/ 23354 h 42166"/>
                  <a:gd name="connsiteX68" fmla="*/ 11266 w 44648"/>
                  <a:gd name="connsiteY68" fmla="*/ 24010 h 42166"/>
                  <a:gd name="connsiteX69" fmla="*/ 10789 w 44648"/>
                  <a:gd name="connsiteY69" fmla="*/ 24696 h 42166"/>
                  <a:gd name="connsiteX70" fmla="*/ 5037 w 44648"/>
                  <a:gd name="connsiteY70" fmla="*/ 27467 h 42166"/>
                  <a:gd name="connsiteX71" fmla="*/ 2056 w 44648"/>
                  <a:gd name="connsiteY71" fmla="*/ 28749 h 42166"/>
                  <a:gd name="connsiteX72" fmla="*/ 1460 w 44648"/>
                  <a:gd name="connsiteY72" fmla="*/ 29822 h 42166"/>
                  <a:gd name="connsiteX73" fmla="*/ 2533 w 44648"/>
                  <a:gd name="connsiteY73" fmla="*/ 30329 h 42166"/>
                  <a:gd name="connsiteX74" fmla="*/ 3785 w 44648"/>
                  <a:gd name="connsiteY74" fmla="*/ 30060 h 42166"/>
                  <a:gd name="connsiteX75" fmla="*/ 9150 w 44648"/>
                  <a:gd name="connsiteY75" fmla="*/ 28511 h 42166"/>
                  <a:gd name="connsiteX76" fmla="*/ 5573 w 44648"/>
                  <a:gd name="connsiteY76" fmla="*/ 31282 h 42166"/>
                  <a:gd name="connsiteX77" fmla="*/ 1371 w 44648"/>
                  <a:gd name="connsiteY77" fmla="*/ 34352 h 42166"/>
                  <a:gd name="connsiteX78" fmla="*/ 983 w 44648"/>
                  <a:gd name="connsiteY78" fmla="*/ 35395 h 42166"/>
                  <a:gd name="connsiteX79" fmla="*/ 2026 w 44648"/>
                  <a:gd name="connsiteY79" fmla="*/ 35783 h 42166"/>
                  <a:gd name="connsiteX80" fmla="*/ 2503 w 44648"/>
                  <a:gd name="connsiteY80" fmla="*/ 35664 h 42166"/>
                  <a:gd name="connsiteX81" fmla="*/ 9239 w 44648"/>
                  <a:gd name="connsiteY81" fmla="*/ 32504 h 42166"/>
                  <a:gd name="connsiteX82" fmla="*/ 12965 w 44648"/>
                  <a:gd name="connsiteY82" fmla="*/ 30239 h 42166"/>
                  <a:gd name="connsiteX83" fmla="*/ 12428 w 44648"/>
                  <a:gd name="connsiteY83" fmla="*/ 31104 h 42166"/>
                  <a:gd name="connsiteX84" fmla="*/ 4887 w 44648"/>
                  <a:gd name="connsiteY84" fmla="*/ 39896 h 42166"/>
                  <a:gd name="connsiteX85" fmla="*/ 4679 w 44648"/>
                  <a:gd name="connsiteY85" fmla="*/ 40671 h 42166"/>
                  <a:gd name="connsiteX86" fmla="*/ 5484 w 44648"/>
                  <a:gd name="connsiteY86" fmla="*/ 40820 h 42166"/>
                  <a:gd name="connsiteX87" fmla="*/ 7063 w 44648"/>
                  <a:gd name="connsiteY87" fmla="*/ 40224 h 42166"/>
                  <a:gd name="connsiteX88" fmla="*/ 18121 w 44648"/>
                  <a:gd name="connsiteY88" fmla="*/ 31431 h 42166"/>
                  <a:gd name="connsiteX89" fmla="*/ 18985 w 44648"/>
                  <a:gd name="connsiteY89" fmla="*/ 31521 h 42166"/>
                  <a:gd name="connsiteX90" fmla="*/ 20148 w 44648"/>
                  <a:gd name="connsiteY90" fmla="*/ 33756 h 42166"/>
                  <a:gd name="connsiteX91" fmla="*/ 23366 w 44648"/>
                  <a:gd name="connsiteY91" fmla="*/ 41356 h 42166"/>
                  <a:gd name="connsiteX92" fmla="*/ 24231 w 44648"/>
                  <a:gd name="connsiteY92" fmla="*/ 42161 h 42166"/>
                  <a:gd name="connsiteX93" fmla="*/ 24767 w 44648"/>
                  <a:gd name="connsiteY93" fmla="*/ 41118 h 42166"/>
                  <a:gd name="connsiteX94" fmla="*/ 24737 w 44648"/>
                  <a:gd name="connsiteY94" fmla="*/ 40224 h 42166"/>
                  <a:gd name="connsiteX95" fmla="*/ 23873 w 44648"/>
                  <a:gd name="connsiteY95" fmla="*/ 34531 h 42166"/>
                  <a:gd name="connsiteX96" fmla="*/ 23426 w 44648"/>
                  <a:gd name="connsiteY96" fmla="*/ 31163 h 42166"/>
                  <a:gd name="connsiteX97" fmla="*/ 23605 w 44648"/>
                  <a:gd name="connsiteY97" fmla="*/ 30269 h 42166"/>
                  <a:gd name="connsiteX98" fmla="*/ 24380 w 44648"/>
                  <a:gd name="connsiteY98" fmla="*/ 30865 h 42166"/>
                  <a:gd name="connsiteX99" fmla="*/ 25959 w 44648"/>
                  <a:gd name="connsiteY99" fmla="*/ 33399 h 42166"/>
                  <a:gd name="connsiteX100" fmla="*/ 29089 w 44648"/>
                  <a:gd name="connsiteY100" fmla="*/ 39270 h 42166"/>
                  <a:gd name="connsiteX101" fmla="*/ 30192 w 44648"/>
                  <a:gd name="connsiteY101" fmla="*/ 39866 h 42166"/>
                  <a:gd name="connsiteX102" fmla="*/ 30758 w 44648"/>
                  <a:gd name="connsiteY102" fmla="*/ 38763 h 42166"/>
                  <a:gd name="connsiteX103" fmla="*/ 30072 w 44648"/>
                  <a:gd name="connsiteY103" fmla="*/ 35425 h 42166"/>
                  <a:gd name="connsiteX104" fmla="*/ 28880 w 44648"/>
                  <a:gd name="connsiteY104" fmla="*/ 31461 h 42166"/>
                  <a:gd name="connsiteX105" fmla="*/ 32397 w 44648"/>
                  <a:gd name="connsiteY105" fmla="*/ 35425 h 42166"/>
                  <a:gd name="connsiteX106" fmla="*/ 35258 w 44648"/>
                  <a:gd name="connsiteY106" fmla="*/ 38972 h 42166"/>
                  <a:gd name="connsiteX107" fmla="*/ 36242 w 44648"/>
                  <a:gd name="connsiteY107" fmla="*/ 39270 h 42166"/>
                  <a:gd name="connsiteX108" fmla="*/ 36421 w 44648"/>
                  <a:gd name="connsiteY108" fmla="*/ 38257 h 42166"/>
                  <a:gd name="connsiteX109" fmla="*/ 35288 w 44648"/>
                  <a:gd name="connsiteY109" fmla="*/ 35068 h 42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44648" h="42166">
                    <a:moveTo>
                      <a:pt x="35288" y="35068"/>
                    </a:moveTo>
                    <a:cubicBezTo>
                      <a:pt x="33798" y="31908"/>
                      <a:pt x="32486" y="28689"/>
                      <a:pt x="30877" y="25590"/>
                    </a:cubicBezTo>
                    <a:cubicBezTo>
                      <a:pt x="30460" y="24755"/>
                      <a:pt x="30460" y="24725"/>
                      <a:pt x="31384" y="24815"/>
                    </a:cubicBezTo>
                    <a:cubicBezTo>
                      <a:pt x="34871" y="25083"/>
                      <a:pt x="38358" y="24964"/>
                      <a:pt x="41845" y="24636"/>
                    </a:cubicBezTo>
                    <a:cubicBezTo>
                      <a:pt x="42233" y="24606"/>
                      <a:pt x="42650" y="24517"/>
                      <a:pt x="43037" y="24427"/>
                    </a:cubicBezTo>
                    <a:cubicBezTo>
                      <a:pt x="43425" y="24338"/>
                      <a:pt x="43782" y="24189"/>
                      <a:pt x="43812" y="23712"/>
                    </a:cubicBezTo>
                    <a:cubicBezTo>
                      <a:pt x="43812" y="23265"/>
                      <a:pt x="43455" y="23086"/>
                      <a:pt x="43097" y="22937"/>
                    </a:cubicBezTo>
                    <a:cubicBezTo>
                      <a:pt x="42322" y="22609"/>
                      <a:pt x="41487" y="22520"/>
                      <a:pt x="40653" y="22401"/>
                    </a:cubicBezTo>
                    <a:cubicBezTo>
                      <a:pt x="37076" y="21864"/>
                      <a:pt x="33440" y="21745"/>
                      <a:pt x="29834" y="21298"/>
                    </a:cubicBezTo>
                    <a:cubicBezTo>
                      <a:pt x="29566" y="21268"/>
                      <a:pt x="29297" y="21209"/>
                      <a:pt x="29059" y="21179"/>
                    </a:cubicBezTo>
                    <a:cubicBezTo>
                      <a:pt x="32576" y="20404"/>
                      <a:pt x="36063" y="19927"/>
                      <a:pt x="39580" y="19450"/>
                    </a:cubicBezTo>
                    <a:cubicBezTo>
                      <a:pt x="41040" y="19271"/>
                      <a:pt x="42471" y="19092"/>
                      <a:pt x="43932" y="18914"/>
                    </a:cubicBezTo>
                    <a:cubicBezTo>
                      <a:pt x="44319" y="18854"/>
                      <a:pt x="44587" y="18675"/>
                      <a:pt x="44647" y="18258"/>
                    </a:cubicBezTo>
                    <a:cubicBezTo>
                      <a:pt x="44677" y="17811"/>
                      <a:pt x="44349" y="17662"/>
                      <a:pt x="43991" y="17572"/>
                    </a:cubicBezTo>
                    <a:cubicBezTo>
                      <a:pt x="43723" y="17513"/>
                      <a:pt x="43455" y="17483"/>
                      <a:pt x="43186" y="17453"/>
                    </a:cubicBezTo>
                    <a:cubicBezTo>
                      <a:pt x="39163" y="17095"/>
                      <a:pt x="35139" y="17274"/>
                      <a:pt x="31116" y="17632"/>
                    </a:cubicBezTo>
                    <a:cubicBezTo>
                      <a:pt x="30907" y="17662"/>
                      <a:pt x="30668" y="17811"/>
                      <a:pt x="30370" y="17543"/>
                    </a:cubicBezTo>
                    <a:cubicBezTo>
                      <a:pt x="31533" y="17066"/>
                      <a:pt x="32636" y="16499"/>
                      <a:pt x="33768" y="16142"/>
                    </a:cubicBezTo>
                    <a:cubicBezTo>
                      <a:pt x="36301" y="15337"/>
                      <a:pt x="38686" y="14204"/>
                      <a:pt x="41189" y="13340"/>
                    </a:cubicBezTo>
                    <a:cubicBezTo>
                      <a:pt x="41637" y="13191"/>
                      <a:pt x="42203" y="12982"/>
                      <a:pt x="42084" y="12357"/>
                    </a:cubicBezTo>
                    <a:cubicBezTo>
                      <a:pt x="41964" y="11671"/>
                      <a:pt x="41368" y="11731"/>
                      <a:pt x="40862" y="11731"/>
                    </a:cubicBezTo>
                    <a:cubicBezTo>
                      <a:pt x="39610" y="11731"/>
                      <a:pt x="38388" y="11910"/>
                      <a:pt x="37166" y="12118"/>
                    </a:cubicBezTo>
                    <a:cubicBezTo>
                      <a:pt x="33858" y="12655"/>
                      <a:pt x="30609" y="13519"/>
                      <a:pt x="27479" y="14741"/>
                    </a:cubicBezTo>
                    <a:cubicBezTo>
                      <a:pt x="26794" y="15009"/>
                      <a:pt x="26645" y="14830"/>
                      <a:pt x="26734" y="14145"/>
                    </a:cubicBezTo>
                    <a:cubicBezTo>
                      <a:pt x="26973" y="11910"/>
                      <a:pt x="27211" y="9674"/>
                      <a:pt x="27330" y="7439"/>
                    </a:cubicBezTo>
                    <a:cubicBezTo>
                      <a:pt x="27390" y="6276"/>
                      <a:pt x="27271" y="5114"/>
                      <a:pt x="27181" y="3952"/>
                    </a:cubicBezTo>
                    <a:cubicBezTo>
                      <a:pt x="27152" y="3564"/>
                      <a:pt x="27032" y="3177"/>
                      <a:pt x="26585" y="3087"/>
                    </a:cubicBezTo>
                    <a:cubicBezTo>
                      <a:pt x="26079" y="2998"/>
                      <a:pt x="25870" y="3385"/>
                      <a:pt x="25721" y="3773"/>
                    </a:cubicBezTo>
                    <a:cubicBezTo>
                      <a:pt x="25661" y="3892"/>
                      <a:pt x="25632" y="4011"/>
                      <a:pt x="25602" y="4160"/>
                    </a:cubicBezTo>
                    <a:cubicBezTo>
                      <a:pt x="25005" y="6873"/>
                      <a:pt x="24082" y="9466"/>
                      <a:pt x="23277" y="12088"/>
                    </a:cubicBezTo>
                    <a:cubicBezTo>
                      <a:pt x="23217" y="12327"/>
                      <a:pt x="23307" y="12744"/>
                      <a:pt x="22919" y="12714"/>
                    </a:cubicBezTo>
                    <a:cubicBezTo>
                      <a:pt x="22591" y="12684"/>
                      <a:pt x="22711" y="12267"/>
                      <a:pt x="22681" y="12029"/>
                    </a:cubicBezTo>
                    <a:cubicBezTo>
                      <a:pt x="22681" y="11910"/>
                      <a:pt x="22681" y="11760"/>
                      <a:pt x="22711" y="11611"/>
                    </a:cubicBezTo>
                    <a:cubicBezTo>
                      <a:pt x="22949" y="8661"/>
                      <a:pt x="23187" y="5740"/>
                      <a:pt x="23575" y="2819"/>
                    </a:cubicBezTo>
                    <a:cubicBezTo>
                      <a:pt x="23635" y="2372"/>
                      <a:pt x="23664" y="1895"/>
                      <a:pt x="23694" y="1448"/>
                    </a:cubicBezTo>
                    <a:cubicBezTo>
                      <a:pt x="23724" y="1120"/>
                      <a:pt x="23694" y="763"/>
                      <a:pt x="23307" y="643"/>
                    </a:cubicBezTo>
                    <a:cubicBezTo>
                      <a:pt x="22889" y="524"/>
                      <a:pt x="22741" y="882"/>
                      <a:pt x="22591" y="1150"/>
                    </a:cubicBezTo>
                    <a:cubicBezTo>
                      <a:pt x="22472" y="1389"/>
                      <a:pt x="22353" y="1627"/>
                      <a:pt x="22234" y="1865"/>
                    </a:cubicBezTo>
                    <a:cubicBezTo>
                      <a:pt x="21042" y="4637"/>
                      <a:pt x="20386" y="7558"/>
                      <a:pt x="19611" y="10509"/>
                    </a:cubicBezTo>
                    <a:cubicBezTo>
                      <a:pt x="19432" y="8214"/>
                      <a:pt x="19134" y="5919"/>
                      <a:pt x="19134" y="3594"/>
                    </a:cubicBezTo>
                    <a:cubicBezTo>
                      <a:pt x="19134" y="2581"/>
                      <a:pt x="19074" y="1597"/>
                      <a:pt x="19015" y="584"/>
                    </a:cubicBezTo>
                    <a:cubicBezTo>
                      <a:pt x="19015" y="345"/>
                      <a:pt x="18955" y="77"/>
                      <a:pt x="18657" y="18"/>
                    </a:cubicBezTo>
                    <a:cubicBezTo>
                      <a:pt x="18299" y="-72"/>
                      <a:pt x="18151" y="196"/>
                      <a:pt x="18061" y="435"/>
                    </a:cubicBezTo>
                    <a:cubicBezTo>
                      <a:pt x="17853" y="1001"/>
                      <a:pt x="17644" y="1597"/>
                      <a:pt x="17465" y="2193"/>
                    </a:cubicBezTo>
                    <a:cubicBezTo>
                      <a:pt x="16660" y="4965"/>
                      <a:pt x="16481" y="7826"/>
                      <a:pt x="15856" y="10628"/>
                    </a:cubicBezTo>
                    <a:cubicBezTo>
                      <a:pt x="15617" y="11671"/>
                      <a:pt x="15617" y="11701"/>
                      <a:pt x="14693" y="11135"/>
                    </a:cubicBezTo>
                    <a:cubicBezTo>
                      <a:pt x="12905" y="10032"/>
                      <a:pt x="11266" y="8780"/>
                      <a:pt x="9597" y="7528"/>
                    </a:cubicBezTo>
                    <a:cubicBezTo>
                      <a:pt x="8077" y="6396"/>
                      <a:pt x="6587" y="5233"/>
                      <a:pt x="4828" y="4458"/>
                    </a:cubicBezTo>
                    <a:cubicBezTo>
                      <a:pt x="4500" y="4309"/>
                      <a:pt x="4142" y="4011"/>
                      <a:pt x="3785" y="4399"/>
                    </a:cubicBezTo>
                    <a:cubicBezTo>
                      <a:pt x="3457" y="4757"/>
                      <a:pt x="3755" y="5114"/>
                      <a:pt x="3934" y="5412"/>
                    </a:cubicBezTo>
                    <a:cubicBezTo>
                      <a:pt x="4023" y="5561"/>
                      <a:pt x="4142" y="5680"/>
                      <a:pt x="4232" y="5800"/>
                    </a:cubicBezTo>
                    <a:cubicBezTo>
                      <a:pt x="5961" y="7946"/>
                      <a:pt x="7957" y="9853"/>
                      <a:pt x="9775" y="11939"/>
                    </a:cubicBezTo>
                    <a:cubicBezTo>
                      <a:pt x="10789" y="13102"/>
                      <a:pt x="11832" y="14234"/>
                      <a:pt x="12845" y="15397"/>
                    </a:cubicBezTo>
                    <a:cubicBezTo>
                      <a:pt x="12607" y="15456"/>
                      <a:pt x="12488" y="15456"/>
                      <a:pt x="12368" y="15397"/>
                    </a:cubicBezTo>
                    <a:cubicBezTo>
                      <a:pt x="9865" y="14294"/>
                      <a:pt x="7332" y="13281"/>
                      <a:pt x="4917" y="11999"/>
                    </a:cubicBezTo>
                    <a:cubicBezTo>
                      <a:pt x="4768" y="11910"/>
                      <a:pt x="4619" y="11850"/>
                      <a:pt x="4471" y="11790"/>
                    </a:cubicBezTo>
                    <a:cubicBezTo>
                      <a:pt x="4202" y="11671"/>
                      <a:pt x="3934" y="11641"/>
                      <a:pt x="3725" y="11910"/>
                    </a:cubicBezTo>
                    <a:cubicBezTo>
                      <a:pt x="3546" y="12148"/>
                      <a:pt x="3666" y="12386"/>
                      <a:pt x="3815" y="12565"/>
                    </a:cubicBezTo>
                    <a:cubicBezTo>
                      <a:pt x="4053" y="12863"/>
                      <a:pt x="4292" y="13161"/>
                      <a:pt x="4560" y="13400"/>
                    </a:cubicBezTo>
                    <a:cubicBezTo>
                      <a:pt x="6616" y="15248"/>
                      <a:pt x="8762" y="16976"/>
                      <a:pt x="10908" y="18705"/>
                    </a:cubicBezTo>
                    <a:cubicBezTo>
                      <a:pt x="11147" y="18884"/>
                      <a:pt x="11623" y="19063"/>
                      <a:pt x="11474" y="19390"/>
                    </a:cubicBezTo>
                    <a:cubicBezTo>
                      <a:pt x="11325" y="19748"/>
                      <a:pt x="10908" y="19420"/>
                      <a:pt x="10610" y="19361"/>
                    </a:cubicBezTo>
                    <a:cubicBezTo>
                      <a:pt x="10282" y="19331"/>
                      <a:pt x="9984" y="19212"/>
                      <a:pt x="9686" y="19122"/>
                    </a:cubicBezTo>
                    <a:cubicBezTo>
                      <a:pt x="6706" y="18139"/>
                      <a:pt x="3815" y="16947"/>
                      <a:pt x="1192" y="15158"/>
                    </a:cubicBezTo>
                    <a:cubicBezTo>
                      <a:pt x="864" y="14920"/>
                      <a:pt x="476" y="14622"/>
                      <a:pt x="119" y="15039"/>
                    </a:cubicBezTo>
                    <a:cubicBezTo>
                      <a:pt x="-179" y="15426"/>
                      <a:pt x="149" y="15754"/>
                      <a:pt x="387" y="16023"/>
                    </a:cubicBezTo>
                    <a:cubicBezTo>
                      <a:pt x="983" y="16648"/>
                      <a:pt x="1549" y="17304"/>
                      <a:pt x="2176" y="17900"/>
                    </a:cubicBezTo>
                    <a:cubicBezTo>
                      <a:pt x="4709" y="20195"/>
                      <a:pt x="7451" y="22103"/>
                      <a:pt x="10670" y="23354"/>
                    </a:cubicBezTo>
                    <a:cubicBezTo>
                      <a:pt x="10998" y="23474"/>
                      <a:pt x="11236" y="23623"/>
                      <a:pt x="11266" y="24010"/>
                    </a:cubicBezTo>
                    <a:cubicBezTo>
                      <a:pt x="11295" y="24368"/>
                      <a:pt x="11087" y="24547"/>
                      <a:pt x="10789" y="24696"/>
                    </a:cubicBezTo>
                    <a:cubicBezTo>
                      <a:pt x="8882" y="25620"/>
                      <a:pt x="7004" y="26693"/>
                      <a:pt x="5037" y="27467"/>
                    </a:cubicBezTo>
                    <a:cubicBezTo>
                      <a:pt x="4023" y="27855"/>
                      <a:pt x="3040" y="28302"/>
                      <a:pt x="2056" y="28749"/>
                    </a:cubicBezTo>
                    <a:cubicBezTo>
                      <a:pt x="1609" y="28958"/>
                      <a:pt x="1281" y="29285"/>
                      <a:pt x="1460" y="29822"/>
                    </a:cubicBezTo>
                    <a:cubicBezTo>
                      <a:pt x="1639" y="30329"/>
                      <a:pt x="2056" y="30418"/>
                      <a:pt x="2533" y="30329"/>
                    </a:cubicBezTo>
                    <a:cubicBezTo>
                      <a:pt x="2950" y="30269"/>
                      <a:pt x="3368" y="30150"/>
                      <a:pt x="3785" y="30060"/>
                    </a:cubicBezTo>
                    <a:cubicBezTo>
                      <a:pt x="5573" y="29613"/>
                      <a:pt x="7361" y="29017"/>
                      <a:pt x="9150" y="28511"/>
                    </a:cubicBezTo>
                    <a:cubicBezTo>
                      <a:pt x="7987" y="29494"/>
                      <a:pt x="6795" y="30388"/>
                      <a:pt x="5573" y="31282"/>
                    </a:cubicBezTo>
                    <a:cubicBezTo>
                      <a:pt x="4172" y="32296"/>
                      <a:pt x="2771" y="33309"/>
                      <a:pt x="1371" y="34352"/>
                    </a:cubicBezTo>
                    <a:cubicBezTo>
                      <a:pt x="1043" y="34591"/>
                      <a:pt x="745" y="34919"/>
                      <a:pt x="983" y="35395"/>
                    </a:cubicBezTo>
                    <a:cubicBezTo>
                      <a:pt x="1192" y="35843"/>
                      <a:pt x="1609" y="35843"/>
                      <a:pt x="2026" y="35783"/>
                    </a:cubicBezTo>
                    <a:cubicBezTo>
                      <a:pt x="2176" y="35753"/>
                      <a:pt x="2354" y="35694"/>
                      <a:pt x="2503" y="35664"/>
                    </a:cubicBezTo>
                    <a:cubicBezTo>
                      <a:pt x="4858" y="34859"/>
                      <a:pt x="7093" y="33756"/>
                      <a:pt x="9239" y="32504"/>
                    </a:cubicBezTo>
                    <a:cubicBezTo>
                      <a:pt x="10491" y="31759"/>
                      <a:pt x="11713" y="30984"/>
                      <a:pt x="12965" y="30239"/>
                    </a:cubicBezTo>
                    <a:cubicBezTo>
                      <a:pt x="12845" y="30597"/>
                      <a:pt x="12637" y="30865"/>
                      <a:pt x="12428" y="31104"/>
                    </a:cubicBezTo>
                    <a:cubicBezTo>
                      <a:pt x="9925" y="34054"/>
                      <a:pt x="7630" y="37184"/>
                      <a:pt x="4887" y="39896"/>
                    </a:cubicBezTo>
                    <a:cubicBezTo>
                      <a:pt x="4679" y="40105"/>
                      <a:pt x="4441" y="40373"/>
                      <a:pt x="4679" y="40671"/>
                    </a:cubicBezTo>
                    <a:cubicBezTo>
                      <a:pt x="4887" y="40969"/>
                      <a:pt x="5216" y="40909"/>
                      <a:pt x="5484" y="40820"/>
                    </a:cubicBezTo>
                    <a:cubicBezTo>
                      <a:pt x="6020" y="40641"/>
                      <a:pt x="6557" y="40462"/>
                      <a:pt x="7063" y="40224"/>
                    </a:cubicBezTo>
                    <a:cubicBezTo>
                      <a:pt x="11385" y="38078"/>
                      <a:pt x="15170" y="35246"/>
                      <a:pt x="18121" y="31431"/>
                    </a:cubicBezTo>
                    <a:cubicBezTo>
                      <a:pt x="18508" y="30955"/>
                      <a:pt x="18747" y="31014"/>
                      <a:pt x="18985" y="31521"/>
                    </a:cubicBezTo>
                    <a:cubicBezTo>
                      <a:pt x="19373" y="32266"/>
                      <a:pt x="19760" y="33011"/>
                      <a:pt x="20148" y="33756"/>
                    </a:cubicBezTo>
                    <a:cubicBezTo>
                      <a:pt x="21369" y="36230"/>
                      <a:pt x="22412" y="38763"/>
                      <a:pt x="23366" y="41356"/>
                    </a:cubicBezTo>
                    <a:cubicBezTo>
                      <a:pt x="23515" y="41774"/>
                      <a:pt x="23724" y="42221"/>
                      <a:pt x="24231" y="42161"/>
                    </a:cubicBezTo>
                    <a:cubicBezTo>
                      <a:pt x="24827" y="42101"/>
                      <a:pt x="24737" y="41535"/>
                      <a:pt x="24767" y="41118"/>
                    </a:cubicBezTo>
                    <a:cubicBezTo>
                      <a:pt x="24797" y="40820"/>
                      <a:pt x="24767" y="40522"/>
                      <a:pt x="24737" y="40224"/>
                    </a:cubicBezTo>
                    <a:cubicBezTo>
                      <a:pt x="24559" y="38316"/>
                      <a:pt x="24231" y="36409"/>
                      <a:pt x="23873" y="34531"/>
                    </a:cubicBezTo>
                    <a:cubicBezTo>
                      <a:pt x="23664" y="33428"/>
                      <a:pt x="23366" y="32326"/>
                      <a:pt x="23426" y="31163"/>
                    </a:cubicBezTo>
                    <a:cubicBezTo>
                      <a:pt x="23456" y="30835"/>
                      <a:pt x="23337" y="30359"/>
                      <a:pt x="23605" y="30269"/>
                    </a:cubicBezTo>
                    <a:cubicBezTo>
                      <a:pt x="23962" y="30150"/>
                      <a:pt x="24201" y="30597"/>
                      <a:pt x="24380" y="30865"/>
                    </a:cubicBezTo>
                    <a:cubicBezTo>
                      <a:pt x="24946" y="31700"/>
                      <a:pt x="25482" y="32534"/>
                      <a:pt x="25959" y="33399"/>
                    </a:cubicBezTo>
                    <a:cubicBezTo>
                      <a:pt x="27032" y="35336"/>
                      <a:pt x="28046" y="37303"/>
                      <a:pt x="29089" y="39270"/>
                    </a:cubicBezTo>
                    <a:cubicBezTo>
                      <a:pt x="29327" y="39717"/>
                      <a:pt x="29655" y="40015"/>
                      <a:pt x="30192" y="39866"/>
                    </a:cubicBezTo>
                    <a:cubicBezTo>
                      <a:pt x="30758" y="39717"/>
                      <a:pt x="30818" y="39240"/>
                      <a:pt x="30758" y="38763"/>
                    </a:cubicBezTo>
                    <a:cubicBezTo>
                      <a:pt x="30668" y="37631"/>
                      <a:pt x="30400" y="36528"/>
                      <a:pt x="30072" y="35425"/>
                    </a:cubicBezTo>
                    <a:cubicBezTo>
                      <a:pt x="29685" y="34084"/>
                      <a:pt x="29268" y="32773"/>
                      <a:pt x="28880" y="31461"/>
                    </a:cubicBezTo>
                    <a:cubicBezTo>
                      <a:pt x="30132" y="32743"/>
                      <a:pt x="31265" y="34054"/>
                      <a:pt x="32397" y="35425"/>
                    </a:cubicBezTo>
                    <a:cubicBezTo>
                      <a:pt x="33351" y="36588"/>
                      <a:pt x="34305" y="37780"/>
                      <a:pt x="35258" y="38972"/>
                    </a:cubicBezTo>
                    <a:cubicBezTo>
                      <a:pt x="35497" y="39270"/>
                      <a:pt x="35824" y="39508"/>
                      <a:pt x="36242" y="39270"/>
                    </a:cubicBezTo>
                    <a:cubicBezTo>
                      <a:pt x="36659" y="39032"/>
                      <a:pt x="36570" y="38644"/>
                      <a:pt x="36421" y="38257"/>
                    </a:cubicBezTo>
                    <a:cubicBezTo>
                      <a:pt x="36093" y="37124"/>
                      <a:pt x="35765" y="36051"/>
                      <a:pt x="35288" y="35068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7951087" y="976345"/>
                <a:ext cx="44648" cy="42166"/>
              </a:xfrm>
              <a:custGeom>
                <a:avLst/>
                <a:gdLst>
                  <a:gd name="connsiteX0" fmla="*/ 41845 w 44648"/>
                  <a:gd name="connsiteY0" fmla="*/ 24636 h 42166"/>
                  <a:gd name="connsiteX1" fmla="*/ 43037 w 44648"/>
                  <a:gd name="connsiteY1" fmla="*/ 24427 h 42166"/>
                  <a:gd name="connsiteX2" fmla="*/ 43812 w 44648"/>
                  <a:gd name="connsiteY2" fmla="*/ 23712 h 42166"/>
                  <a:gd name="connsiteX3" fmla="*/ 43097 w 44648"/>
                  <a:gd name="connsiteY3" fmla="*/ 22937 h 42166"/>
                  <a:gd name="connsiteX4" fmla="*/ 40653 w 44648"/>
                  <a:gd name="connsiteY4" fmla="*/ 22401 h 42166"/>
                  <a:gd name="connsiteX5" fmla="*/ 29834 w 44648"/>
                  <a:gd name="connsiteY5" fmla="*/ 21298 h 42166"/>
                  <a:gd name="connsiteX6" fmla="*/ 29059 w 44648"/>
                  <a:gd name="connsiteY6" fmla="*/ 21179 h 42166"/>
                  <a:gd name="connsiteX7" fmla="*/ 39580 w 44648"/>
                  <a:gd name="connsiteY7" fmla="*/ 19450 h 42166"/>
                  <a:gd name="connsiteX8" fmla="*/ 43932 w 44648"/>
                  <a:gd name="connsiteY8" fmla="*/ 18914 h 42166"/>
                  <a:gd name="connsiteX9" fmla="*/ 44647 w 44648"/>
                  <a:gd name="connsiteY9" fmla="*/ 18258 h 42166"/>
                  <a:gd name="connsiteX10" fmla="*/ 43991 w 44648"/>
                  <a:gd name="connsiteY10" fmla="*/ 17572 h 42166"/>
                  <a:gd name="connsiteX11" fmla="*/ 43186 w 44648"/>
                  <a:gd name="connsiteY11" fmla="*/ 17453 h 42166"/>
                  <a:gd name="connsiteX12" fmla="*/ 31116 w 44648"/>
                  <a:gd name="connsiteY12" fmla="*/ 17632 h 42166"/>
                  <a:gd name="connsiteX13" fmla="*/ 30370 w 44648"/>
                  <a:gd name="connsiteY13" fmla="*/ 17543 h 42166"/>
                  <a:gd name="connsiteX14" fmla="*/ 33768 w 44648"/>
                  <a:gd name="connsiteY14" fmla="*/ 16142 h 42166"/>
                  <a:gd name="connsiteX15" fmla="*/ 41189 w 44648"/>
                  <a:gd name="connsiteY15" fmla="*/ 13340 h 42166"/>
                  <a:gd name="connsiteX16" fmla="*/ 42084 w 44648"/>
                  <a:gd name="connsiteY16" fmla="*/ 12357 h 42166"/>
                  <a:gd name="connsiteX17" fmla="*/ 40862 w 44648"/>
                  <a:gd name="connsiteY17" fmla="*/ 11731 h 42166"/>
                  <a:gd name="connsiteX18" fmla="*/ 37166 w 44648"/>
                  <a:gd name="connsiteY18" fmla="*/ 12118 h 42166"/>
                  <a:gd name="connsiteX19" fmla="*/ 27479 w 44648"/>
                  <a:gd name="connsiteY19" fmla="*/ 14741 h 42166"/>
                  <a:gd name="connsiteX20" fmla="*/ 26734 w 44648"/>
                  <a:gd name="connsiteY20" fmla="*/ 14145 h 42166"/>
                  <a:gd name="connsiteX21" fmla="*/ 27330 w 44648"/>
                  <a:gd name="connsiteY21" fmla="*/ 7439 h 42166"/>
                  <a:gd name="connsiteX22" fmla="*/ 27181 w 44648"/>
                  <a:gd name="connsiteY22" fmla="*/ 3952 h 42166"/>
                  <a:gd name="connsiteX23" fmla="*/ 26585 w 44648"/>
                  <a:gd name="connsiteY23" fmla="*/ 3087 h 42166"/>
                  <a:gd name="connsiteX24" fmla="*/ 25721 w 44648"/>
                  <a:gd name="connsiteY24" fmla="*/ 3773 h 42166"/>
                  <a:gd name="connsiteX25" fmla="*/ 25602 w 44648"/>
                  <a:gd name="connsiteY25" fmla="*/ 4160 h 42166"/>
                  <a:gd name="connsiteX26" fmla="*/ 23277 w 44648"/>
                  <a:gd name="connsiteY26" fmla="*/ 12088 h 42166"/>
                  <a:gd name="connsiteX27" fmla="*/ 22919 w 44648"/>
                  <a:gd name="connsiteY27" fmla="*/ 12714 h 42166"/>
                  <a:gd name="connsiteX28" fmla="*/ 22681 w 44648"/>
                  <a:gd name="connsiteY28" fmla="*/ 12029 h 42166"/>
                  <a:gd name="connsiteX29" fmla="*/ 22711 w 44648"/>
                  <a:gd name="connsiteY29" fmla="*/ 11612 h 42166"/>
                  <a:gd name="connsiteX30" fmla="*/ 23575 w 44648"/>
                  <a:gd name="connsiteY30" fmla="*/ 2819 h 42166"/>
                  <a:gd name="connsiteX31" fmla="*/ 23694 w 44648"/>
                  <a:gd name="connsiteY31" fmla="*/ 1448 h 42166"/>
                  <a:gd name="connsiteX32" fmla="*/ 23307 w 44648"/>
                  <a:gd name="connsiteY32" fmla="*/ 643 h 42166"/>
                  <a:gd name="connsiteX33" fmla="*/ 22591 w 44648"/>
                  <a:gd name="connsiteY33" fmla="*/ 1150 h 42166"/>
                  <a:gd name="connsiteX34" fmla="*/ 22234 w 44648"/>
                  <a:gd name="connsiteY34" fmla="*/ 1865 h 42166"/>
                  <a:gd name="connsiteX35" fmla="*/ 19641 w 44648"/>
                  <a:gd name="connsiteY35" fmla="*/ 10509 h 42166"/>
                  <a:gd name="connsiteX36" fmla="*/ 19164 w 44648"/>
                  <a:gd name="connsiteY36" fmla="*/ 3594 h 42166"/>
                  <a:gd name="connsiteX37" fmla="*/ 19045 w 44648"/>
                  <a:gd name="connsiteY37" fmla="*/ 584 h 42166"/>
                  <a:gd name="connsiteX38" fmla="*/ 18687 w 44648"/>
                  <a:gd name="connsiteY38" fmla="*/ 18 h 42166"/>
                  <a:gd name="connsiteX39" fmla="*/ 18091 w 44648"/>
                  <a:gd name="connsiteY39" fmla="*/ 435 h 42166"/>
                  <a:gd name="connsiteX40" fmla="*/ 17495 w 44648"/>
                  <a:gd name="connsiteY40" fmla="*/ 2193 h 42166"/>
                  <a:gd name="connsiteX41" fmla="*/ 15885 w 44648"/>
                  <a:gd name="connsiteY41" fmla="*/ 10628 h 42166"/>
                  <a:gd name="connsiteX42" fmla="*/ 14723 w 44648"/>
                  <a:gd name="connsiteY42" fmla="*/ 11135 h 42166"/>
                  <a:gd name="connsiteX43" fmla="*/ 9627 w 44648"/>
                  <a:gd name="connsiteY43" fmla="*/ 7528 h 42166"/>
                  <a:gd name="connsiteX44" fmla="*/ 4858 w 44648"/>
                  <a:gd name="connsiteY44" fmla="*/ 4458 h 42166"/>
                  <a:gd name="connsiteX45" fmla="*/ 3815 w 44648"/>
                  <a:gd name="connsiteY45" fmla="*/ 4399 h 42166"/>
                  <a:gd name="connsiteX46" fmla="*/ 3964 w 44648"/>
                  <a:gd name="connsiteY46" fmla="*/ 5412 h 42166"/>
                  <a:gd name="connsiteX47" fmla="*/ 4262 w 44648"/>
                  <a:gd name="connsiteY47" fmla="*/ 5800 h 42166"/>
                  <a:gd name="connsiteX48" fmla="*/ 9805 w 44648"/>
                  <a:gd name="connsiteY48" fmla="*/ 11939 h 42166"/>
                  <a:gd name="connsiteX49" fmla="*/ 12875 w 44648"/>
                  <a:gd name="connsiteY49" fmla="*/ 15397 h 42166"/>
                  <a:gd name="connsiteX50" fmla="*/ 12398 w 44648"/>
                  <a:gd name="connsiteY50" fmla="*/ 15397 h 42166"/>
                  <a:gd name="connsiteX51" fmla="*/ 4947 w 44648"/>
                  <a:gd name="connsiteY51" fmla="*/ 11999 h 42166"/>
                  <a:gd name="connsiteX52" fmla="*/ 4500 w 44648"/>
                  <a:gd name="connsiteY52" fmla="*/ 11790 h 42166"/>
                  <a:gd name="connsiteX53" fmla="*/ 3755 w 44648"/>
                  <a:gd name="connsiteY53" fmla="*/ 11910 h 42166"/>
                  <a:gd name="connsiteX54" fmla="*/ 3844 w 44648"/>
                  <a:gd name="connsiteY54" fmla="*/ 12565 h 42166"/>
                  <a:gd name="connsiteX55" fmla="*/ 4589 w 44648"/>
                  <a:gd name="connsiteY55" fmla="*/ 13400 h 42166"/>
                  <a:gd name="connsiteX56" fmla="*/ 10938 w 44648"/>
                  <a:gd name="connsiteY56" fmla="*/ 18705 h 42166"/>
                  <a:gd name="connsiteX57" fmla="*/ 11504 w 44648"/>
                  <a:gd name="connsiteY57" fmla="*/ 19390 h 42166"/>
                  <a:gd name="connsiteX58" fmla="*/ 10640 w 44648"/>
                  <a:gd name="connsiteY58" fmla="*/ 19361 h 42166"/>
                  <a:gd name="connsiteX59" fmla="*/ 9686 w 44648"/>
                  <a:gd name="connsiteY59" fmla="*/ 19122 h 42166"/>
                  <a:gd name="connsiteX60" fmla="*/ 1192 w 44648"/>
                  <a:gd name="connsiteY60" fmla="*/ 15158 h 42166"/>
                  <a:gd name="connsiteX61" fmla="*/ 119 w 44648"/>
                  <a:gd name="connsiteY61" fmla="*/ 15039 h 42166"/>
                  <a:gd name="connsiteX62" fmla="*/ 387 w 44648"/>
                  <a:gd name="connsiteY62" fmla="*/ 16023 h 42166"/>
                  <a:gd name="connsiteX63" fmla="*/ 2176 w 44648"/>
                  <a:gd name="connsiteY63" fmla="*/ 17900 h 42166"/>
                  <a:gd name="connsiteX64" fmla="*/ 10670 w 44648"/>
                  <a:gd name="connsiteY64" fmla="*/ 23355 h 42166"/>
                  <a:gd name="connsiteX65" fmla="*/ 11266 w 44648"/>
                  <a:gd name="connsiteY65" fmla="*/ 24010 h 42166"/>
                  <a:gd name="connsiteX66" fmla="*/ 10789 w 44648"/>
                  <a:gd name="connsiteY66" fmla="*/ 24696 h 42166"/>
                  <a:gd name="connsiteX67" fmla="*/ 5037 w 44648"/>
                  <a:gd name="connsiteY67" fmla="*/ 27467 h 42166"/>
                  <a:gd name="connsiteX68" fmla="*/ 2056 w 44648"/>
                  <a:gd name="connsiteY68" fmla="*/ 28749 h 42166"/>
                  <a:gd name="connsiteX69" fmla="*/ 1460 w 44648"/>
                  <a:gd name="connsiteY69" fmla="*/ 29822 h 42166"/>
                  <a:gd name="connsiteX70" fmla="*/ 2533 w 44648"/>
                  <a:gd name="connsiteY70" fmla="*/ 30329 h 42166"/>
                  <a:gd name="connsiteX71" fmla="*/ 3785 w 44648"/>
                  <a:gd name="connsiteY71" fmla="*/ 30061 h 42166"/>
                  <a:gd name="connsiteX72" fmla="*/ 9150 w 44648"/>
                  <a:gd name="connsiteY72" fmla="*/ 28511 h 42166"/>
                  <a:gd name="connsiteX73" fmla="*/ 5573 w 44648"/>
                  <a:gd name="connsiteY73" fmla="*/ 31282 h 42166"/>
                  <a:gd name="connsiteX74" fmla="*/ 1371 w 44648"/>
                  <a:gd name="connsiteY74" fmla="*/ 34352 h 42166"/>
                  <a:gd name="connsiteX75" fmla="*/ 983 w 44648"/>
                  <a:gd name="connsiteY75" fmla="*/ 35395 h 42166"/>
                  <a:gd name="connsiteX76" fmla="*/ 2026 w 44648"/>
                  <a:gd name="connsiteY76" fmla="*/ 35783 h 42166"/>
                  <a:gd name="connsiteX77" fmla="*/ 2503 w 44648"/>
                  <a:gd name="connsiteY77" fmla="*/ 35664 h 42166"/>
                  <a:gd name="connsiteX78" fmla="*/ 9239 w 44648"/>
                  <a:gd name="connsiteY78" fmla="*/ 32504 h 42166"/>
                  <a:gd name="connsiteX79" fmla="*/ 12965 w 44648"/>
                  <a:gd name="connsiteY79" fmla="*/ 30239 h 42166"/>
                  <a:gd name="connsiteX80" fmla="*/ 12428 w 44648"/>
                  <a:gd name="connsiteY80" fmla="*/ 31104 h 42166"/>
                  <a:gd name="connsiteX81" fmla="*/ 4888 w 44648"/>
                  <a:gd name="connsiteY81" fmla="*/ 39896 h 42166"/>
                  <a:gd name="connsiteX82" fmla="*/ 4679 w 44648"/>
                  <a:gd name="connsiteY82" fmla="*/ 40671 h 42166"/>
                  <a:gd name="connsiteX83" fmla="*/ 5484 w 44648"/>
                  <a:gd name="connsiteY83" fmla="*/ 40820 h 42166"/>
                  <a:gd name="connsiteX84" fmla="*/ 7063 w 44648"/>
                  <a:gd name="connsiteY84" fmla="*/ 40224 h 42166"/>
                  <a:gd name="connsiteX85" fmla="*/ 18121 w 44648"/>
                  <a:gd name="connsiteY85" fmla="*/ 31432 h 42166"/>
                  <a:gd name="connsiteX86" fmla="*/ 18985 w 44648"/>
                  <a:gd name="connsiteY86" fmla="*/ 31521 h 42166"/>
                  <a:gd name="connsiteX87" fmla="*/ 20148 w 44648"/>
                  <a:gd name="connsiteY87" fmla="*/ 33756 h 42166"/>
                  <a:gd name="connsiteX88" fmla="*/ 23366 w 44648"/>
                  <a:gd name="connsiteY88" fmla="*/ 41356 h 42166"/>
                  <a:gd name="connsiteX89" fmla="*/ 24261 w 44648"/>
                  <a:gd name="connsiteY89" fmla="*/ 42161 h 42166"/>
                  <a:gd name="connsiteX90" fmla="*/ 24797 w 44648"/>
                  <a:gd name="connsiteY90" fmla="*/ 41118 h 42166"/>
                  <a:gd name="connsiteX91" fmla="*/ 24767 w 44648"/>
                  <a:gd name="connsiteY91" fmla="*/ 40224 h 42166"/>
                  <a:gd name="connsiteX92" fmla="*/ 23903 w 44648"/>
                  <a:gd name="connsiteY92" fmla="*/ 34531 h 42166"/>
                  <a:gd name="connsiteX93" fmla="*/ 23456 w 44648"/>
                  <a:gd name="connsiteY93" fmla="*/ 31163 h 42166"/>
                  <a:gd name="connsiteX94" fmla="*/ 23635 w 44648"/>
                  <a:gd name="connsiteY94" fmla="*/ 30269 h 42166"/>
                  <a:gd name="connsiteX95" fmla="*/ 24410 w 44648"/>
                  <a:gd name="connsiteY95" fmla="*/ 30865 h 42166"/>
                  <a:gd name="connsiteX96" fmla="*/ 25989 w 44648"/>
                  <a:gd name="connsiteY96" fmla="*/ 33399 h 42166"/>
                  <a:gd name="connsiteX97" fmla="*/ 29118 w 44648"/>
                  <a:gd name="connsiteY97" fmla="*/ 39270 h 42166"/>
                  <a:gd name="connsiteX98" fmla="*/ 30222 w 44648"/>
                  <a:gd name="connsiteY98" fmla="*/ 39866 h 42166"/>
                  <a:gd name="connsiteX99" fmla="*/ 30788 w 44648"/>
                  <a:gd name="connsiteY99" fmla="*/ 38763 h 42166"/>
                  <a:gd name="connsiteX100" fmla="*/ 30102 w 44648"/>
                  <a:gd name="connsiteY100" fmla="*/ 35425 h 42166"/>
                  <a:gd name="connsiteX101" fmla="*/ 28910 w 44648"/>
                  <a:gd name="connsiteY101" fmla="*/ 31461 h 42166"/>
                  <a:gd name="connsiteX102" fmla="*/ 32427 w 44648"/>
                  <a:gd name="connsiteY102" fmla="*/ 35425 h 42166"/>
                  <a:gd name="connsiteX103" fmla="*/ 35288 w 44648"/>
                  <a:gd name="connsiteY103" fmla="*/ 38972 h 42166"/>
                  <a:gd name="connsiteX104" fmla="*/ 36272 w 44648"/>
                  <a:gd name="connsiteY104" fmla="*/ 39270 h 42166"/>
                  <a:gd name="connsiteX105" fmla="*/ 36451 w 44648"/>
                  <a:gd name="connsiteY105" fmla="*/ 38257 h 42166"/>
                  <a:gd name="connsiteX106" fmla="*/ 35258 w 44648"/>
                  <a:gd name="connsiteY106" fmla="*/ 35157 h 42166"/>
                  <a:gd name="connsiteX107" fmla="*/ 30847 w 44648"/>
                  <a:gd name="connsiteY107" fmla="*/ 25679 h 42166"/>
                  <a:gd name="connsiteX108" fmla="*/ 31354 w 44648"/>
                  <a:gd name="connsiteY108" fmla="*/ 24904 h 42166"/>
                  <a:gd name="connsiteX109" fmla="*/ 41845 w 44648"/>
                  <a:gd name="connsiteY109" fmla="*/ 24636 h 42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44648" h="42166">
                    <a:moveTo>
                      <a:pt x="41845" y="24636"/>
                    </a:moveTo>
                    <a:cubicBezTo>
                      <a:pt x="42233" y="24606"/>
                      <a:pt x="42650" y="24517"/>
                      <a:pt x="43037" y="24427"/>
                    </a:cubicBezTo>
                    <a:cubicBezTo>
                      <a:pt x="43425" y="24338"/>
                      <a:pt x="43782" y="24189"/>
                      <a:pt x="43812" y="23712"/>
                    </a:cubicBezTo>
                    <a:cubicBezTo>
                      <a:pt x="43812" y="23265"/>
                      <a:pt x="43455" y="23086"/>
                      <a:pt x="43097" y="22937"/>
                    </a:cubicBezTo>
                    <a:cubicBezTo>
                      <a:pt x="42322" y="22609"/>
                      <a:pt x="41487" y="22520"/>
                      <a:pt x="40653" y="22401"/>
                    </a:cubicBezTo>
                    <a:cubicBezTo>
                      <a:pt x="37076" y="21864"/>
                      <a:pt x="33440" y="21745"/>
                      <a:pt x="29834" y="21298"/>
                    </a:cubicBezTo>
                    <a:cubicBezTo>
                      <a:pt x="29566" y="21268"/>
                      <a:pt x="29297" y="21209"/>
                      <a:pt x="29059" y="21179"/>
                    </a:cubicBezTo>
                    <a:cubicBezTo>
                      <a:pt x="32576" y="20404"/>
                      <a:pt x="36063" y="19927"/>
                      <a:pt x="39580" y="19450"/>
                    </a:cubicBezTo>
                    <a:cubicBezTo>
                      <a:pt x="41040" y="19271"/>
                      <a:pt x="42471" y="19092"/>
                      <a:pt x="43932" y="18914"/>
                    </a:cubicBezTo>
                    <a:cubicBezTo>
                      <a:pt x="44319" y="18854"/>
                      <a:pt x="44587" y="18675"/>
                      <a:pt x="44647" y="18258"/>
                    </a:cubicBezTo>
                    <a:cubicBezTo>
                      <a:pt x="44677" y="17811"/>
                      <a:pt x="44349" y="17662"/>
                      <a:pt x="43991" y="17572"/>
                    </a:cubicBezTo>
                    <a:cubicBezTo>
                      <a:pt x="43723" y="17513"/>
                      <a:pt x="43455" y="17483"/>
                      <a:pt x="43186" y="17453"/>
                    </a:cubicBezTo>
                    <a:cubicBezTo>
                      <a:pt x="39163" y="17096"/>
                      <a:pt x="35139" y="17274"/>
                      <a:pt x="31116" y="17632"/>
                    </a:cubicBezTo>
                    <a:cubicBezTo>
                      <a:pt x="30907" y="17662"/>
                      <a:pt x="30668" y="17811"/>
                      <a:pt x="30370" y="17543"/>
                    </a:cubicBezTo>
                    <a:cubicBezTo>
                      <a:pt x="31533" y="17066"/>
                      <a:pt x="32636" y="16499"/>
                      <a:pt x="33768" y="16142"/>
                    </a:cubicBezTo>
                    <a:cubicBezTo>
                      <a:pt x="36301" y="15337"/>
                      <a:pt x="38686" y="14205"/>
                      <a:pt x="41189" y="13340"/>
                    </a:cubicBezTo>
                    <a:cubicBezTo>
                      <a:pt x="41637" y="13191"/>
                      <a:pt x="42203" y="12983"/>
                      <a:pt x="42084" y="12357"/>
                    </a:cubicBezTo>
                    <a:cubicBezTo>
                      <a:pt x="41964" y="11671"/>
                      <a:pt x="41368" y="11731"/>
                      <a:pt x="40862" y="11731"/>
                    </a:cubicBezTo>
                    <a:cubicBezTo>
                      <a:pt x="39610" y="11731"/>
                      <a:pt x="38388" y="11910"/>
                      <a:pt x="37166" y="12118"/>
                    </a:cubicBezTo>
                    <a:cubicBezTo>
                      <a:pt x="33858" y="12655"/>
                      <a:pt x="30609" y="13519"/>
                      <a:pt x="27479" y="14741"/>
                    </a:cubicBezTo>
                    <a:cubicBezTo>
                      <a:pt x="26794" y="15009"/>
                      <a:pt x="26645" y="14830"/>
                      <a:pt x="26734" y="14145"/>
                    </a:cubicBezTo>
                    <a:cubicBezTo>
                      <a:pt x="26973" y="11910"/>
                      <a:pt x="27211" y="9674"/>
                      <a:pt x="27330" y="7439"/>
                    </a:cubicBezTo>
                    <a:cubicBezTo>
                      <a:pt x="27390" y="6277"/>
                      <a:pt x="27271" y="5114"/>
                      <a:pt x="27181" y="3952"/>
                    </a:cubicBezTo>
                    <a:cubicBezTo>
                      <a:pt x="27152" y="3564"/>
                      <a:pt x="27032" y="3177"/>
                      <a:pt x="26585" y="3087"/>
                    </a:cubicBezTo>
                    <a:cubicBezTo>
                      <a:pt x="26079" y="2998"/>
                      <a:pt x="25870" y="3386"/>
                      <a:pt x="25721" y="3773"/>
                    </a:cubicBezTo>
                    <a:cubicBezTo>
                      <a:pt x="25661" y="3892"/>
                      <a:pt x="25632" y="4011"/>
                      <a:pt x="25602" y="4160"/>
                    </a:cubicBezTo>
                    <a:cubicBezTo>
                      <a:pt x="25006" y="6873"/>
                      <a:pt x="24082" y="9466"/>
                      <a:pt x="23277" y="12088"/>
                    </a:cubicBezTo>
                    <a:cubicBezTo>
                      <a:pt x="23217" y="12327"/>
                      <a:pt x="23307" y="12744"/>
                      <a:pt x="22919" y="12714"/>
                    </a:cubicBezTo>
                    <a:cubicBezTo>
                      <a:pt x="22591" y="12684"/>
                      <a:pt x="22711" y="12267"/>
                      <a:pt x="22681" y="12029"/>
                    </a:cubicBezTo>
                    <a:cubicBezTo>
                      <a:pt x="22681" y="11910"/>
                      <a:pt x="22681" y="11761"/>
                      <a:pt x="22711" y="11612"/>
                    </a:cubicBezTo>
                    <a:cubicBezTo>
                      <a:pt x="22949" y="8661"/>
                      <a:pt x="23187" y="5740"/>
                      <a:pt x="23575" y="2819"/>
                    </a:cubicBezTo>
                    <a:cubicBezTo>
                      <a:pt x="23635" y="2372"/>
                      <a:pt x="23664" y="1895"/>
                      <a:pt x="23694" y="1448"/>
                    </a:cubicBezTo>
                    <a:cubicBezTo>
                      <a:pt x="23724" y="1120"/>
                      <a:pt x="23694" y="763"/>
                      <a:pt x="23307" y="643"/>
                    </a:cubicBezTo>
                    <a:cubicBezTo>
                      <a:pt x="22889" y="524"/>
                      <a:pt x="22741" y="882"/>
                      <a:pt x="22591" y="1150"/>
                    </a:cubicBezTo>
                    <a:cubicBezTo>
                      <a:pt x="22472" y="1389"/>
                      <a:pt x="22353" y="1627"/>
                      <a:pt x="22234" y="1865"/>
                    </a:cubicBezTo>
                    <a:cubicBezTo>
                      <a:pt x="21042" y="4637"/>
                      <a:pt x="20386" y="7558"/>
                      <a:pt x="19641" y="10509"/>
                    </a:cubicBezTo>
                    <a:cubicBezTo>
                      <a:pt x="19462" y="8214"/>
                      <a:pt x="19164" y="5919"/>
                      <a:pt x="19164" y="3594"/>
                    </a:cubicBezTo>
                    <a:cubicBezTo>
                      <a:pt x="19164" y="2581"/>
                      <a:pt x="19104" y="1597"/>
                      <a:pt x="19045" y="584"/>
                    </a:cubicBezTo>
                    <a:cubicBezTo>
                      <a:pt x="19045" y="346"/>
                      <a:pt x="18985" y="77"/>
                      <a:pt x="18687" y="18"/>
                    </a:cubicBezTo>
                    <a:cubicBezTo>
                      <a:pt x="18329" y="-72"/>
                      <a:pt x="18180" y="196"/>
                      <a:pt x="18091" y="435"/>
                    </a:cubicBezTo>
                    <a:cubicBezTo>
                      <a:pt x="17883" y="1001"/>
                      <a:pt x="17674" y="1597"/>
                      <a:pt x="17495" y="2193"/>
                    </a:cubicBezTo>
                    <a:cubicBezTo>
                      <a:pt x="16690" y="4965"/>
                      <a:pt x="16511" y="7826"/>
                      <a:pt x="15885" y="10628"/>
                    </a:cubicBezTo>
                    <a:cubicBezTo>
                      <a:pt x="15647" y="11671"/>
                      <a:pt x="15647" y="11701"/>
                      <a:pt x="14723" y="11135"/>
                    </a:cubicBezTo>
                    <a:cubicBezTo>
                      <a:pt x="12935" y="10032"/>
                      <a:pt x="11295" y="8780"/>
                      <a:pt x="9627" y="7528"/>
                    </a:cubicBezTo>
                    <a:cubicBezTo>
                      <a:pt x="8107" y="6396"/>
                      <a:pt x="6616" y="5233"/>
                      <a:pt x="4858" y="4458"/>
                    </a:cubicBezTo>
                    <a:cubicBezTo>
                      <a:pt x="4530" y="4309"/>
                      <a:pt x="4172" y="4011"/>
                      <a:pt x="3815" y="4399"/>
                    </a:cubicBezTo>
                    <a:cubicBezTo>
                      <a:pt x="3487" y="4757"/>
                      <a:pt x="3785" y="5114"/>
                      <a:pt x="3964" y="5412"/>
                    </a:cubicBezTo>
                    <a:cubicBezTo>
                      <a:pt x="4053" y="5561"/>
                      <a:pt x="4172" y="5680"/>
                      <a:pt x="4262" y="5800"/>
                    </a:cubicBezTo>
                    <a:cubicBezTo>
                      <a:pt x="5991" y="7946"/>
                      <a:pt x="7987" y="9853"/>
                      <a:pt x="9805" y="11939"/>
                    </a:cubicBezTo>
                    <a:cubicBezTo>
                      <a:pt x="10819" y="13102"/>
                      <a:pt x="11862" y="14234"/>
                      <a:pt x="12875" y="15397"/>
                    </a:cubicBezTo>
                    <a:cubicBezTo>
                      <a:pt x="12637" y="15456"/>
                      <a:pt x="12518" y="15456"/>
                      <a:pt x="12398" y="15397"/>
                    </a:cubicBezTo>
                    <a:cubicBezTo>
                      <a:pt x="9895" y="14294"/>
                      <a:pt x="7361" y="13281"/>
                      <a:pt x="4947" y="11999"/>
                    </a:cubicBezTo>
                    <a:cubicBezTo>
                      <a:pt x="4798" y="11910"/>
                      <a:pt x="4649" y="11850"/>
                      <a:pt x="4500" y="11790"/>
                    </a:cubicBezTo>
                    <a:cubicBezTo>
                      <a:pt x="4232" y="11671"/>
                      <a:pt x="3964" y="11641"/>
                      <a:pt x="3755" y="11910"/>
                    </a:cubicBezTo>
                    <a:cubicBezTo>
                      <a:pt x="3576" y="12148"/>
                      <a:pt x="3696" y="12386"/>
                      <a:pt x="3844" y="12565"/>
                    </a:cubicBezTo>
                    <a:cubicBezTo>
                      <a:pt x="4083" y="12863"/>
                      <a:pt x="4321" y="13161"/>
                      <a:pt x="4589" y="13400"/>
                    </a:cubicBezTo>
                    <a:cubicBezTo>
                      <a:pt x="6646" y="15248"/>
                      <a:pt x="8792" y="16976"/>
                      <a:pt x="10938" y="18705"/>
                    </a:cubicBezTo>
                    <a:cubicBezTo>
                      <a:pt x="11177" y="18884"/>
                      <a:pt x="11653" y="19063"/>
                      <a:pt x="11504" y="19390"/>
                    </a:cubicBezTo>
                    <a:cubicBezTo>
                      <a:pt x="11355" y="19748"/>
                      <a:pt x="10938" y="19420"/>
                      <a:pt x="10640" y="19361"/>
                    </a:cubicBezTo>
                    <a:cubicBezTo>
                      <a:pt x="10312" y="19331"/>
                      <a:pt x="10014" y="19212"/>
                      <a:pt x="9686" y="19122"/>
                    </a:cubicBezTo>
                    <a:cubicBezTo>
                      <a:pt x="6706" y="18139"/>
                      <a:pt x="3815" y="16947"/>
                      <a:pt x="1192" y="15158"/>
                    </a:cubicBezTo>
                    <a:cubicBezTo>
                      <a:pt x="864" y="14920"/>
                      <a:pt x="476" y="14622"/>
                      <a:pt x="119" y="15039"/>
                    </a:cubicBezTo>
                    <a:cubicBezTo>
                      <a:pt x="-179" y="15427"/>
                      <a:pt x="149" y="15754"/>
                      <a:pt x="387" y="16023"/>
                    </a:cubicBezTo>
                    <a:cubicBezTo>
                      <a:pt x="983" y="16649"/>
                      <a:pt x="1549" y="17304"/>
                      <a:pt x="2176" y="17900"/>
                    </a:cubicBezTo>
                    <a:cubicBezTo>
                      <a:pt x="4709" y="20195"/>
                      <a:pt x="7451" y="22103"/>
                      <a:pt x="10670" y="23355"/>
                    </a:cubicBezTo>
                    <a:cubicBezTo>
                      <a:pt x="10998" y="23474"/>
                      <a:pt x="11236" y="23623"/>
                      <a:pt x="11266" y="24010"/>
                    </a:cubicBezTo>
                    <a:cubicBezTo>
                      <a:pt x="11295" y="24368"/>
                      <a:pt x="11087" y="24547"/>
                      <a:pt x="10789" y="24696"/>
                    </a:cubicBezTo>
                    <a:cubicBezTo>
                      <a:pt x="8882" y="25620"/>
                      <a:pt x="7004" y="26693"/>
                      <a:pt x="5037" y="27467"/>
                    </a:cubicBezTo>
                    <a:cubicBezTo>
                      <a:pt x="4023" y="27855"/>
                      <a:pt x="3040" y="28302"/>
                      <a:pt x="2056" y="28749"/>
                    </a:cubicBezTo>
                    <a:cubicBezTo>
                      <a:pt x="1609" y="28958"/>
                      <a:pt x="1281" y="29286"/>
                      <a:pt x="1460" y="29822"/>
                    </a:cubicBezTo>
                    <a:cubicBezTo>
                      <a:pt x="1639" y="30329"/>
                      <a:pt x="2056" y="30418"/>
                      <a:pt x="2533" y="30329"/>
                    </a:cubicBezTo>
                    <a:cubicBezTo>
                      <a:pt x="2950" y="30269"/>
                      <a:pt x="3368" y="30150"/>
                      <a:pt x="3785" y="30061"/>
                    </a:cubicBezTo>
                    <a:cubicBezTo>
                      <a:pt x="5573" y="29613"/>
                      <a:pt x="7361" y="29017"/>
                      <a:pt x="9150" y="28511"/>
                    </a:cubicBezTo>
                    <a:cubicBezTo>
                      <a:pt x="7987" y="29494"/>
                      <a:pt x="6795" y="30388"/>
                      <a:pt x="5573" y="31282"/>
                    </a:cubicBezTo>
                    <a:cubicBezTo>
                      <a:pt x="4172" y="32296"/>
                      <a:pt x="2771" y="33309"/>
                      <a:pt x="1371" y="34352"/>
                    </a:cubicBezTo>
                    <a:cubicBezTo>
                      <a:pt x="1043" y="34591"/>
                      <a:pt x="745" y="34919"/>
                      <a:pt x="983" y="35395"/>
                    </a:cubicBezTo>
                    <a:cubicBezTo>
                      <a:pt x="1192" y="35843"/>
                      <a:pt x="1609" y="35843"/>
                      <a:pt x="2026" y="35783"/>
                    </a:cubicBezTo>
                    <a:cubicBezTo>
                      <a:pt x="2176" y="35753"/>
                      <a:pt x="2354" y="35694"/>
                      <a:pt x="2503" y="35664"/>
                    </a:cubicBezTo>
                    <a:cubicBezTo>
                      <a:pt x="4858" y="34859"/>
                      <a:pt x="7093" y="33756"/>
                      <a:pt x="9239" y="32504"/>
                    </a:cubicBezTo>
                    <a:cubicBezTo>
                      <a:pt x="10491" y="31759"/>
                      <a:pt x="11713" y="30984"/>
                      <a:pt x="12965" y="30239"/>
                    </a:cubicBezTo>
                    <a:cubicBezTo>
                      <a:pt x="12845" y="30597"/>
                      <a:pt x="12637" y="30865"/>
                      <a:pt x="12428" y="31104"/>
                    </a:cubicBezTo>
                    <a:cubicBezTo>
                      <a:pt x="9925" y="34054"/>
                      <a:pt x="7630" y="37184"/>
                      <a:pt x="4888" y="39896"/>
                    </a:cubicBezTo>
                    <a:cubicBezTo>
                      <a:pt x="4679" y="40105"/>
                      <a:pt x="4441" y="40373"/>
                      <a:pt x="4679" y="40671"/>
                    </a:cubicBezTo>
                    <a:cubicBezTo>
                      <a:pt x="4888" y="40969"/>
                      <a:pt x="5216" y="40909"/>
                      <a:pt x="5484" y="40820"/>
                    </a:cubicBezTo>
                    <a:cubicBezTo>
                      <a:pt x="6020" y="40641"/>
                      <a:pt x="6557" y="40462"/>
                      <a:pt x="7063" y="40224"/>
                    </a:cubicBezTo>
                    <a:cubicBezTo>
                      <a:pt x="11385" y="38078"/>
                      <a:pt x="15170" y="35246"/>
                      <a:pt x="18121" y="31432"/>
                    </a:cubicBezTo>
                    <a:cubicBezTo>
                      <a:pt x="18508" y="30955"/>
                      <a:pt x="18747" y="31014"/>
                      <a:pt x="18985" y="31521"/>
                    </a:cubicBezTo>
                    <a:cubicBezTo>
                      <a:pt x="19373" y="32266"/>
                      <a:pt x="19760" y="33011"/>
                      <a:pt x="20148" y="33756"/>
                    </a:cubicBezTo>
                    <a:cubicBezTo>
                      <a:pt x="21369" y="36230"/>
                      <a:pt x="22412" y="38763"/>
                      <a:pt x="23366" y="41356"/>
                    </a:cubicBezTo>
                    <a:cubicBezTo>
                      <a:pt x="23516" y="41774"/>
                      <a:pt x="23724" y="42221"/>
                      <a:pt x="24261" y="42161"/>
                    </a:cubicBezTo>
                    <a:cubicBezTo>
                      <a:pt x="24857" y="42101"/>
                      <a:pt x="24767" y="41535"/>
                      <a:pt x="24797" y="41118"/>
                    </a:cubicBezTo>
                    <a:cubicBezTo>
                      <a:pt x="24827" y="40820"/>
                      <a:pt x="24797" y="40522"/>
                      <a:pt x="24767" y="40224"/>
                    </a:cubicBezTo>
                    <a:cubicBezTo>
                      <a:pt x="24589" y="38316"/>
                      <a:pt x="24261" y="36409"/>
                      <a:pt x="23903" y="34531"/>
                    </a:cubicBezTo>
                    <a:cubicBezTo>
                      <a:pt x="23694" y="33428"/>
                      <a:pt x="23396" y="32326"/>
                      <a:pt x="23456" y="31163"/>
                    </a:cubicBezTo>
                    <a:cubicBezTo>
                      <a:pt x="23486" y="30835"/>
                      <a:pt x="23366" y="30359"/>
                      <a:pt x="23635" y="30269"/>
                    </a:cubicBezTo>
                    <a:cubicBezTo>
                      <a:pt x="23992" y="30150"/>
                      <a:pt x="24231" y="30597"/>
                      <a:pt x="24410" y="30865"/>
                    </a:cubicBezTo>
                    <a:cubicBezTo>
                      <a:pt x="24976" y="31700"/>
                      <a:pt x="25512" y="32534"/>
                      <a:pt x="25989" y="33399"/>
                    </a:cubicBezTo>
                    <a:cubicBezTo>
                      <a:pt x="27062" y="35336"/>
                      <a:pt x="28075" y="37303"/>
                      <a:pt x="29118" y="39270"/>
                    </a:cubicBezTo>
                    <a:cubicBezTo>
                      <a:pt x="29357" y="39717"/>
                      <a:pt x="29685" y="40015"/>
                      <a:pt x="30222" y="39866"/>
                    </a:cubicBezTo>
                    <a:cubicBezTo>
                      <a:pt x="30788" y="39717"/>
                      <a:pt x="30847" y="39240"/>
                      <a:pt x="30788" y="38763"/>
                    </a:cubicBezTo>
                    <a:cubicBezTo>
                      <a:pt x="30698" y="37631"/>
                      <a:pt x="30430" y="36528"/>
                      <a:pt x="30102" y="35425"/>
                    </a:cubicBezTo>
                    <a:cubicBezTo>
                      <a:pt x="29715" y="34084"/>
                      <a:pt x="29297" y="32773"/>
                      <a:pt x="28910" y="31461"/>
                    </a:cubicBezTo>
                    <a:cubicBezTo>
                      <a:pt x="30162" y="32743"/>
                      <a:pt x="31295" y="34054"/>
                      <a:pt x="32427" y="35425"/>
                    </a:cubicBezTo>
                    <a:cubicBezTo>
                      <a:pt x="33381" y="36588"/>
                      <a:pt x="34334" y="37780"/>
                      <a:pt x="35288" y="38972"/>
                    </a:cubicBezTo>
                    <a:cubicBezTo>
                      <a:pt x="35527" y="39270"/>
                      <a:pt x="35884" y="39508"/>
                      <a:pt x="36272" y="39270"/>
                    </a:cubicBezTo>
                    <a:cubicBezTo>
                      <a:pt x="36689" y="39032"/>
                      <a:pt x="36599" y="38644"/>
                      <a:pt x="36451" y="38257"/>
                    </a:cubicBezTo>
                    <a:cubicBezTo>
                      <a:pt x="36063" y="37214"/>
                      <a:pt x="35706" y="36170"/>
                      <a:pt x="35258" y="35157"/>
                    </a:cubicBezTo>
                    <a:cubicBezTo>
                      <a:pt x="33768" y="31998"/>
                      <a:pt x="32457" y="28779"/>
                      <a:pt x="30847" y="25679"/>
                    </a:cubicBezTo>
                    <a:cubicBezTo>
                      <a:pt x="30430" y="24845"/>
                      <a:pt x="30430" y="24815"/>
                      <a:pt x="31354" y="24904"/>
                    </a:cubicBezTo>
                    <a:cubicBezTo>
                      <a:pt x="34901" y="25083"/>
                      <a:pt x="38388" y="24964"/>
                      <a:pt x="41845" y="24636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/>
              <p:cNvSpPr/>
              <p:nvPr/>
            </p:nvSpPr>
            <p:spPr>
              <a:xfrm>
                <a:off x="7741387" y="615702"/>
                <a:ext cx="449614" cy="855282"/>
              </a:xfrm>
              <a:custGeom>
                <a:avLst/>
                <a:gdLst>
                  <a:gd name="connsiteX0" fmla="*/ 449596 w 449614"/>
                  <a:gd name="connsiteY0" fmla="*/ 850050 h 855282"/>
                  <a:gd name="connsiteX1" fmla="*/ 444529 w 449614"/>
                  <a:gd name="connsiteY1" fmla="*/ 820901 h 855282"/>
                  <a:gd name="connsiteX2" fmla="*/ 393474 w 449614"/>
                  <a:gd name="connsiteY2" fmla="*/ 705230 h 855282"/>
                  <a:gd name="connsiteX3" fmla="*/ 380927 w 449614"/>
                  <a:gd name="connsiteY3" fmla="*/ 681565 h 855282"/>
                  <a:gd name="connsiteX4" fmla="*/ 372939 w 449614"/>
                  <a:gd name="connsiteY4" fmla="*/ 642462 h 855282"/>
                  <a:gd name="connsiteX5" fmla="*/ 371211 w 449614"/>
                  <a:gd name="connsiteY5" fmla="*/ 526165 h 855282"/>
                  <a:gd name="connsiteX6" fmla="*/ 378960 w 449614"/>
                  <a:gd name="connsiteY6" fmla="*/ 460923 h 855282"/>
                  <a:gd name="connsiteX7" fmla="*/ 378900 w 449614"/>
                  <a:gd name="connsiteY7" fmla="*/ 418511 h 855282"/>
                  <a:gd name="connsiteX8" fmla="*/ 375592 w 449614"/>
                  <a:gd name="connsiteY8" fmla="*/ 412103 h 855282"/>
                  <a:gd name="connsiteX9" fmla="*/ 375890 w 449614"/>
                  <a:gd name="connsiteY9" fmla="*/ 409987 h 855282"/>
                  <a:gd name="connsiteX10" fmla="*/ 379914 w 449614"/>
                  <a:gd name="connsiteY10" fmla="*/ 396307 h 855282"/>
                  <a:gd name="connsiteX11" fmla="*/ 383132 w 449614"/>
                  <a:gd name="connsiteY11" fmla="*/ 388975 h 855282"/>
                  <a:gd name="connsiteX12" fmla="*/ 383162 w 449614"/>
                  <a:gd name="connsiteY12" fmla="*/ 373298 h 855282"/>
                  <a:gd name="connsiteX13" fmla="*/ 382805 w 449614"/>
                  <a:gd name="connsiteY13" fmla="*/ 372136 h 855282"/>
                  <a:gd name="connsiteX14" fmla="*/ 384086 w 449614"/>
                  <a:gd name="connsiteY14" fmla="*/ 372165 h 855282"/>
                  <a:gd name="connsiteX15" fmla="*/ 389868 w 449614"/>
                  <a:gd name="connsiteY15" fmla="*/ 372732 h 855282"/>
                  <a:gd name="connsiteX16" fmla="*/ 400717 w 449614"/>
                  <a:gd name="connsiteY16" fmla="*/ 371182 h 855282"/>
                  <a:gd name="connsiteX17" fmla="*/ 409926 w 449614"/>
                  <a:gd name="connsiteY17" fmla="*/ 368142 h 855282"/>
                  <a:gd name="connsiteX18" fmla="*/ 420328 w 449614"/>
                  <a:gd name="connsiteY18" fmla="*/ 363850 h 855282"/>
                  <a:gd name="connsiteX19" fmla="*/ 427481 w 449614"/>
                  <a:gd name="connsiteY19" fmla="*/ 362956 h 855282"/>
                  <a:gd name="connsiteX20" fmla="*/ 428703 w 449614"/>
                  <a:gd name="connsiteY20" fmla="*/ 362181 h 855282"/>
                  <a:gd name="connsiteX21" fmla="*/ 427809 w 449614"/>
                  <a:gd name="connsiteY21" fmla="*/ 360959 h 855282"/>
                  <a:gd name="connsiteX22" fmla="*/ 420090 w 449614"/>
                  <a:gd name="connsiteY22" fmla="*/ 357412 h 855282"/>
                  <a:gd name="connsiteX23" fmla="*/ 407185 w 449614"/>
                  <a:gd name="connsiteY23" fmla="*/ 347219 h 855282"/>
                  <a:gd name="connsiteX24" fmla="*/ 398541 w 449614"/>
                  <a:gd name="connsiteY24" fmla="*/ 340394 h 855282"/>
                  <a:gd name="connsiteX25" fmla="*/ 398243 w 449614"/>
                  <a:gd name="connsiteY25" fmla="*/ 339172 h 855282"/>
                  <a:gd name="connsiteX26" fmla="*/ 404234 w 449614"/>
                  <a:gd name="connsiteY26" fmla="*/ 323793 h 855282"/>
                  <a:gd name="connsiteX27" fmla="*/ 407691 w 449614"/>
                  <a:gd name="connsiteY27" fmla="*/ 312735 h 855282"/>
                  <a:gd name="connsiteX28" fmla="*/ 410314 w 449614"/>
                  <a:gd name="connsiteY28" fmla="*/ 308563 h 855282"/>
                  <a:gd name="connsiteX29" fmla="*/ 410821 w 449614"/>
                  <a:gd name="connsiteY29" fmla="*/ 306983 h 855282"/>
                  <a:gd name="connsiteX30" fmla="*/ 409152 w 449614"/>
                  <a:gd name="connsiteY30" fmla="*/ 306953 h 855282"/>
                  <a:gd name="connsiteX31" fmla="*/ 400598 w 449614"/>
                  <a:gd name="connsiteY31" fmla="*/ 311215 h 855282"/>
                  <a:gd name="connsiteX32" fmla="*/ 385577 w 449614"/>
                  <a:gd name="connsiteY32" fmla="*/ 314673 h 855282"/>
                  <a:gd name="connsiteX33" fmla="*/ 378125 w 449614"/>
                  <a:gd name="connsiteY33" fmla="*/ 316073 h 855282"/>
                  <a:gd name="connsiteX34" fmla="*/ 366621 w 449614"/>
                  <a:gd name="connsiteY34" fmla="*/ 323793 h 855282"/>
                  <a:gd name="connsiteX35" fmla="*/ 365727 w 449614"/>
                  <a:gd name="connsiteY35" fmla="*/ 323673 h 855282"/>
                  <a:gd name="connsiteX36" fmla="*/ 363461 w 449614"/>
                  <a:gd name="connsiteY36" fmla="*/ 320097 h 855282"/>
                  <a:gd name="connsiteX37" fmla="*/ 346443 w 449614"/>
                  <a:gd name="connsiteY37" fmla="*/ 306178 h 855282"/>
                  <a:gd name="connsiteX38" fmla="*/ 337144 w 449614"/>
                  <a:gd name="connsiteY38" fmla="*/ 300843 h 855282"/>
                  <a:gd name="connsiteX39" fmla="*/ 332197 w 449614"/>
                  <a:gd name="connsiteY39" fmla="*/ 296164 h 855282"/>
                  <a:gd name="connsiteX40" fmla="*/ 330766 w 449614"/>
                  <a:gd name="connsiteY40" fmla="*/ 295330 h 855282"/>
                  <a:gd name="connsiteX41" fmla="*/ 330408 w 449614"/>
                  <a:gd name="connsiteY41" fmla="*/ 296969 h 855282"/>
                  <a:gd name="connsiteX42" fmla="*/ 332137 w 449614"/>
                  <a:gd name="connsiteY42" fmla="*/ 303883 h 855282"/>
                  <a:gd name="connsiteX43" fmla="*/ 332316 w 449614"/>
                  <a:gd name="connsiteY43" fmla="*/ 321170 h 855282"/>
                  <a:gd name="connsiteX44" fmla="*/ 333895 w 449614"/>
                  <a:gd name="connsiteY44" fmla="*/ 337503 h 855282"/>
                  <a:gd name="connsiteX45" fmla="*/ 339528 w 449614"/>
                  <a:gd name="connsiteY45" fmla="*/ 345282 h 855282"/>
                  <a:gd name="connsiteX46" fmla="*/ 340035 w 449614"/>
                  <a:gd name="connsiteY46" fmla="*/ 345967 h 855282"/>
                  <a:gd name="connsiteX47" fmla="*/ 339260 w 449614"/>
                  <a:gd name="connsiteY47" fmla="*/ 346146 h 855282"/>
                  <a:gd name="connsiteX48" fmla="*/ 329276 w 449614"/>
                  <a:gd name="connsiteY48" fmla="*/ 349007 h 855282"/>
                  <a:gd name="connsiteX49" fmla="*/ 314314 w 449614"/>
                  <a:gd name="connsiteY49" fmla="*/ 360959 h 855282"/>
                  <a:gd name="connsiteX50" fmla="*/ 298786 w 449614"/>
                  <a:gd name="connsiteY50" fmla="*/ 321826 h 855282"/>
                  <a:gd name="connsiteX51" fmla="*/ 292557 w 449614"/>
                  <a:gd name="connsiteY51" fmla="*/ 240758 h 855282"/>
                  <a:gd name="connsiteX52" fmla="*/ 293838 w 449614"/>
                  <a:gd name="connsiteY52" fmla="*/ 199866 h 855282"/>
                  <a:gd name="connsiteX53" fmla="*/ 294047 w 449614"/>
                  <a:gd name="connsiteY53" fmla="*/ 197750 h 855282"/>
                  <a:gd name="connsiteX54" fmla="*/ 295776 w 449614"/>
                  <a:gd name="connsiteY54" fmla="*/ 195693 h 855282"/>
                  <a:gd name="connsiteX55" fmla="*/ 302720 w 449614"/>
                  <a:gd name="connsiteY55" fmla="*/ 190001 h 855282"/>
                  <a:gd name="connsiteX56" fmla="*/ 309516 w 449614"/>
                  <a:gd name="connsiteY56" fmla="*/ 176112 h 855282"/>
                  <a:gd name="connsiteX57" fmla="*/ 310201 w 449614"/>
                  <a:gd name="connsiteY57" fmla="*/ 175724 h 855282"/>
                  <a:gd name="connsiteX58" fmla="*/ 318606 w 449614"/>
                  <a:gd name="connsiteY58" fmla="*/ 178258 h 855282"/>
                  <a:gd name="connsiteX59" fmla="*/ 334909 w 449614"/>
                  <a:gd name="connsiteY59" fmla="*/ 176767 h 855282"/>
                  <a:gd name="connsiteX60" fmla="*/ 343820 w 449614"/>
                  <a:gd name="connsiteY60" fmla="*/ 175724 h 855282"/>
                  <a:gd name="connsiteX61" fmla="*/ 345877 w 449614"/>
                  <a:gd name="connsiteY61" fmla="*/ 176112 h 855282"/>
                  <a:gd name="connsiteX62" fmla="*/ 347009 w 449614"/>
                  <a:gd name="connsiteY62" fmla="*/ 175903 h 855282"/>
                  <a:gd name="connsiteX63" fmla="*/ 346503 w 449614"/>
                  <a:gd name="connsiteY63" fmla="*/ 174800 h 855282"/>
                  <a:gd name="connsiteX64" fmla="*/ 341287 w 449614"/>
                  <a:gd name="connsiteY64" fmla="*/ 170985 h 855282"/>
                  <a:gd name="connsiteX65" fmla="*/ 333955 w 449614"/>
                  <a:gd name="connsiteY65" fmla="*/ 162819 h 855282"/>
                  <a:gd name="connsiteX66" fmla="*/ 330438 w 449614"/>
                  <a:gd name="connsiteY66" fmla="*/ 157752 h 855282"/>
                  <a:gd name="connsiteX67" fmla="*/ 320215 w 449614"/>
                  <a:gd name="connsiteY67" fmla="*/ 151404 h 855282"/>
                  <a:gd name="connsiteX68" fmla="*/ 319321 w 449614"/>
                  <a:gd name="connsiteY68" fmla="*/ 151165 h 855282"/>
                  <a:gd name="connsiteX69" fmla="*/ 319858 w 449614"/>
                  <a:gd name="connsiteY69" fmla="*/ 150361 h 855282"/>
                  <a:gd name="connsiteX70" fmla="*/ 322570 w 449614"/>
                  <a:gd name="connsiteY70" fmla="*/ 146814 h 855282"/>
                  <a:gd name="connsiteX71" fmla="*/ 325938 w 449614"/>
                  <a:gd name="connsiteY71" fmla="*/ 139095 h 855282"/>
                  <a:gd name="connsiteX72" fmla="*/ 327666 w 449614"/>
                  <a:gd name="connsiteY72" fmla="*/ 131852 h 855282"/>
                  <a:gd name="connsiteX73" fmla="*/ 329067 w 449614"/>
                  <a:gd name="connsiteY73" fmla="*/ 123328 h 855282"/>
                  <a:gd name="connsiteX74" fmla="*/ 331362 w 449614"/>
                  <a:gd name="connsiteY74" fmla="*/ 118291 h 855282"/>
                  <a:gd name="connsiteX75" fmla="*/ 331362 w 449614"/>
                  <a:gd name="connsiteY75" fmla="*/ 117188 h 855282"/>
                  <a:gd name="connsiteX76" fmla="*/ 330200 w 449614"/>
                  <a:gd name="connsiteY76" fmla="*/ 117278 h 855282"/>
                  <a:gd name="connsiteX77" fmla="*/ 324746 w 449614"/>
                  <a:gd name="connsiteY77" fmla="*/ 120884 h 855282"/>
                  <a:gd name="connsiteX78" fmla="*/ 312854 w 449614"/>
                  <a:gd name="connsiteY78" fmla="*/ 125206 h 855282"/>
                  <a:gd name="connsiteX79" fmla="*/ 304896 w 449614"/>
                  <a:gd name="connsiteY79" fmla="*/ 128097 h 855282"/>
                  <a:gd name="connsiteX80" fmla="*/ 303972 w 449614"/>
                  <a:gd name="connsiteY80" fmla="*/ 127799 h 855282"/>
                  <a:gd name="connsiteX81" fmla="*/ 296342 w 449614"/>
                  <a:gd name="connsiteY81" fmla="*/ 117665 h 855282"/>
                  <a:gd name="connsiteX82" fmla="*/ 290530 w 449614"/>
                  <a:gd name="connsiteY82" fmla="*/ 110929 h 855282"/>
                  <a:gd name="connsiteX83" fmla="*/ 288861 w 449614"/>
                  <a:gd name="connsiteY83" fmla="*/ 107532 h 855282"/>
                  <a:gd name="connsiteX84" fmla="*/ 288026 w 449614"/>
                  <a:gd name="connsiteY84" fmla="*/ 106548 h 855282"/>
                  <a:gd name="connsiteX85" fmla="*/ 287311 w 449614"/>
                  <a:gd name="connsiteY85" fmla="*/ 107621 h 855282"/>
                  <a:gd name="connsiteX86" fmla="*/ 286655 w 449614"/>
                  <a:gd name="connsiteY86" fmla="*/ 114923 h 855282"/>
                  <a:gd name="connsiteX87" fmla="*/ 282840 w 449614"/>
                  <a:gd name="connsiteY87" fmla="*/ 126160 h 855282"/>
                  <a:gd name="connsiteX88" fmla="*/ 280754 w 449614"/>
                  <a:gd name="connsiteY88" fmla="*/ 131584 h 855282"/>
                  <a:gd name="connsiteX89" fmla="*/ 281171 w 449614"/>
                  <a:gd name="connsiteY89" fmla="*/ 142224 h 855282"/>
                  <a:gd name="connsiteX90" fmla="*/ 280724 w 449614"/>
                  <a:gd name="connsiteY90" fmla="*/ 142761 h 855282"/>
                  <a:gd name="connsiteX91" fmla="*/ 277476 w 449614"/>
                  <a:gd name="connsiteY91" fmla="*/ 142790 h 855282"/>
                  <a:gd name="connsiteX92" fmla="*/ 261501 w 449614"/>
                  <a:gd name="connsiteY92" fmla="*/ 148304 h 855282"/>
                  <a:gd name="connsiteX93" fmla="*/ 254258 w 449614"/>
                  <a:gd name="connsiteY93" fmla="*/ 152238 h 855282"/>
                  <a:gd name="connsiteX94" fmla="*/ 249191 w 449614"/>
                  <a:gd name="connsiteY94" fmla="*/ 153580 h 855282"/>
                  <a:gd name="connsiteX95" fmla="*/ 248059 w 449614"/>
                  <a:gd name="connsiteY95" fmla="*/ 154176 h 855282"/>
                  <a:gd name="connsiteX96" fmla="*/ 249012 w 449614"/>
                  <a:gd name="connsiteY96" fmla="*/ 155070 h 855282"/>
                  <a:gd name="connsiteX97" fmla="*/ 254228 w 449614"/>
                  <a:gd name="connsiteY97" fmla="*/ 156739 h 855282"/>
                  <a:gd name="connsiteX98" fmla="*/ 265614 w 449614"/>
                  <a:gd name="connsiteY98" fmla="*/ 163624 h 855282"/>
                  <a:gd name="connsiteX99" fmla="*/ 276939 w 449614"/>
                  <a:gd name="connsiteY99" fmla="*/ 169167 h 855282"/>
                  <a:gd name="connsiteX100" fmla="*/ 284301 w 449614"/>
                  <a:gd name="connsiteY100" fmla="*/ 168631 h 855282"/>
                  <a:gd name="connsiteX101" fmla="*/ 284957 w 449614"/>
                  <a:gd name="connsiteY101" fmla="*/ 168571 h 855282"/>
                  <a:gd name="connsiteX102" fmla="*/ 284748 w 449614"/>
                  <a:gd name="connsiteY102" fmla="*/ 169137 h 855282"/>
                  <a:gd name="connsiteX103" fmla="*/ 282602 w 449614"/>
                  <a:gd name="connsiteY103" fmla="*/ 176827 h 855282"/>
                  <a:gd name="connsiteX104" fmla="*/ 284390 w 449614"/>
                  <a:gd name="connsiteY104" fmla="*/ 191491 h 855282"/>
                  <a:gd name="connsiteX105" fmla="*/ 286924 w 449614"/>
                  <a:gd name="connsiteY105" fmla="*/ 200283 h 855282"/>
                  <a:gd name="connsiteX106" fmla="*/ 287043 w 449614"/>
                  <a:gd name="connsiteY106" fmla="*/ 201267 h 855282"/>
                  <a:gd name="connsiteX107" fmla="*/ 283109 w 449614"/>
                  <a:gd name="connsiteY107" fmla="*/ 212443 h 855282"/>
                  <a:gd name="connsiteX108" fmla="*/ 276999 w 449614"/>
                  <a:gd name="connsiteY108" fmla="*/ 283229 h 855282"/>
                  <a:gd name="connsiteX109" fmla="*/ 278757 w 449614"/>
                  <a:gd name="connsiteY109" fmla="*/ 326922 h 855282"/>
                  <a:gd name="connsiteX110" fmla="*/ 277386 w 449614"/>
                  <a:gd name="connsiteY110" fmla="*/ 326922 h 855282"/>
                  <a:gd name="connsiteX111" fmla="*/ 212770 w 449614"/>
                  <a:gd name="connsiteY111" fmla="*/ 255153 h 855282"/>
                  <a:gd name="connsiteX112" fmla="*/ 182340 w 449614"/>
                  <a:gd name="connsiteY112" fmla="*/ 148632 h 855282"/>
                  <a:gd name="connsiteX113" fmla="*/ 182936 w 449614"/>
                  <a:gd name="connsiteY113" fmla="*/ 142254 h 855282"/>
                  <a:gd name="connsiteX114" fmla="*/ 193666 w 449614"/>
                  <a:gd name="connsiteY114" fmla="*/ 148781 h 855282"/>
                  <a:gd name="connsiteX115" fmla="*/ 224334 w 449614"/>
                  <a:gd name="connsiteY115" fmla="*/ 155636 h 855282"/>
                  <a:gd name="connsiteX116" fmla="*/ 241204 w 449614"/>
                  <a:gd name="connsiteY116" fmla="*/ 158974 h 855282"/>
                  <a:gd name="connsiteX117" fmla="*/ 244721 w 449614"/>
                  <a:gd name="connsiteY117" fmla="*/ 160912 h 855282"/>
                  <a:gd name="connsiteX118" fmla="*/ 246926 w 449614"/>
                  <a:gd name="connsiteY118" fmla="*/ 161180 h 855282"/>
                  <a:gd name="connsiteX119" fmla="*/ 246688 w 449614"/>
                  <a:gd name="connsiteY119" fmla="*/ 158885 h 855282"/>
                  <a:gd name="connsiteX120" fmla="*/ 239415 w 449614"/>
                  <a:gd name="connsiteY120" fmla="*/ 148841 h 855282"/>
                  <a:gd name="connsiteX121" fmla="*/ 230862 w 449614"/>
                  <a:gd name="connsiteY121" fmla="*/ 129617 h 855282"/>
                  <a:gd name="connsiteX122" fmla="*/ 227434 w 449614"/>
                  <a:gd name="connsiteY122" fmla="*/ 118321 h 855282"/>
                  <a:gd name="connsiteX123" fmla="*/ 212472 w 449614"/>
                  <a:gd name="connsiteY123" fmla="*/ 100736 h 855282"/>
                  <a:gd name="connsiteX124" fmla="*/ 210982 w 449614"/>
                  <a:gd name="connsiteY124" fmla="*/ 99783 h 855282"/>
                  <a:gd name="connsiteX125" fmla="*/ 212472 w 449614"/>
                  <a:gd name="connsiteY125" fmla="*/ 98620 h 855282"/>
                  <a:gd name="connsiteX126" fmla="*/ 219476 w 449614"/>
                  <a:gd name="connsiteY126" fmla="*/ 93732 h 855282"/>
                  <a:gd name="connsiteX127" fmla="*/ 230146 w 449614"/>
                  <a:gd name="connsiteY127" fmla="*/ 81632 h 855282"/>
                  <a:gd name="connsiteX128" fmla="*/ 237568 w 449614"/>
                  <a:gd name="connsiteY128" fmla="*/ 69412 h 855282"/>
                  <a:gd name="connsiteX129" fmla="*/ 245138 w 449614"/>
                  <a:gd name="connsiteY129" fmla="*/ 54659 h 855282"/>
                  <a:gd name="connsiteX130" fmla="*/ 252321 w 449614"/>
                  <a:gd name="connsiteY130" fmla="*/ 46820 h 855282"/>
                  <a:gd name="connsiteX131" fmla="*/ 252947 w 449614"/>
                  <a:gd name="connsiteY131" fmla="*/ 44823 h 855282"/>
                  <a:gd name="connsiteX132" fmla="*/ 250801 w 449614"/>
                  <a:gd name="connsiteY132" fmla="*/ 44317 h 855282"/>
                  <a:gd name="connsiteX133" fmla="*/ 238730 w 449614"/>
                  <a:gd name="connsiteY133" fmla="*/ 47714 h 855282"/>
                  <a:gd name="connsiteX134" fmla="*/ 214499 w 449614"/>
                  <a:gd name="connsiteY134" fmla="*/ 48638 h 855282"/>
                  <a:gd name="connsiteX135" fmla="*/ 198285 w 449614"/>
                  <a:gd name="connsiteY135" fmla="*/ 49264 h 855282"/>
                  <a:gd name="connsiteX136" fmla="*/ 196765 w 449614"/>
                  <a:gd name="connsiteY136" fmla="*/ 48191 h 855282"/>
                  <a:gd name="connsiteX137" fmla="*/ 188778 w 449614"/>
                  <a:gd name="connsiteY137" fmla="*/ 25212 h 855282"/>
                  <a:gd name="connsiteX138" fmla="*/ 182102 w 449614"/>
                  <a:gd name="connsiteY138" fmla="*/ 9505 h 855282"/>
                  <a:gd name="connsiteX139" fmla="*/ 181058 w 449614"/>
                  <a:gd name="connsiteY139" fmla="*/ 2322 h 855282"/>
                  <a:gd name="connsiteX140" fmla="*/ 180134 w 449614"/>
                  <a:gd name="connsiteY140" fmla="*/ 57 h 855282"/>
                  <a:gd name="connsiteX141" fmla="*/ 178227 w 449614"/>
                  <a:gd name="connsiteY141" fmla="*/ 1607 h 855282"/>
                  <a:gd name="connsiteX142" fmla="*/ 172713 w 449614"/>
                  <a:gd name="connsiteY142" fmla="*/ 14542 h 855282"/>
                  <a:gd name="connsiteX143" fmla="*/ 159152 w 449614"/>
                  <a:gd name="connsiteY143" fmla="*/ 32782 h 855282"/>
                  <a:gd name="connsiteX144" fmla="*/ 152148 w 449614"/>
                  <a:gd name="connsiteY144" fmla="*/ 41485 h 855282"/>
                  <a:gd name="connsiteX145" fmla="*/ 146634 w 449614"/>
                  <a:gd name="connsiteY145" fmla="*/ 61156 h 855282"/>
                  <a:gd name="connsiteX146" fmla="*/ 145531 w 449614"/>
                  <a:gd name="connsiteY146" fmla="*/ 61871 h 855282"/>
                  <a:gd name="connsiteX147" fmla="*/ 139600 w 449614"/>
                  <a:gd name="connsiteY147" fmla="*/ 60023 h 855282"/>
                  <a:gd name="connsiteX148" fmla="*/ 107173 w 449614"/>
                  <a:gd name="connsiteY148" fmla="*/ 60679 h 855282"/>
                  <a:gd name="connsiteX149" fmla="*/ 91615 w 449614"/>
                  <a:gd name="connsiteY149" fmla="*/ 63600 h 855282"/>
                  <a:gd name="connsiteX150" fmla="*/ 81601 w 449614"/>
                  <a:gd name="connsiteY150" fmla="*/ 63093 h 855282"/>
                  <a:gd name="connsiteX151" fmla="*/ 79187 w 449614"/>
                  <a:gd name="connsiteY151" fmla="*/ 63511 h 855282"/>
                  <a:gd name="connsiteX152" fmla="*/ 80379 w 449614"/>
                  <a:gd name="connsiteY152" fmla="*/ 65686 h 855282"/>
                  <a:gd name="connsiteX153" fmla="*/ 88933 w 449614"/>
                  <a:gd name="connsiteY153" fmla="*/ 71796 h 855282"/>
                  <a:gd name="connsiteX154" fmla="*/ 105683 w 449614"/>
                  <a:gd name="connsiteY154" fmla="*/ 91050 h 855282"/>
                  <a:gd name="connsiteX155" fmla="*/ 123089 w 449614"/>
                  <a:gd name="connsiteY155" fmla="*/ 107860 h 855282"/>
                  <a:gd name="connsiteX156" fmla="*/ 136858 w 449614"/>
                  <a:gd name="connsiteY156" fmla="*/ 111227 h 855282"/>
                  <a:gd name="connsiteX157" fmla="*/ 138080 w 449614"/>
                  <a:gd name="connsiteY157" fmla="*/ 111526 h 855282"/>
                  <a:gd name="connsiteX158" fmla="*/ 137365 w 449614"/>
                  <a:gd name="connsiteY158" fmla="*/ 112479 h 855282"/>
                  <a:gd name="connsiteX159" fmla="*/ 128930 w 449614"/>
                  <a:gd name="connsiteY159" fmla="*/ 125236 h 855282"/>
                  <a:gd name="connsiteX160" fmla="*/ 123566 w 449614"/>
                  <a:gd name="connsiteY160" fmla="*/ 153043 h 855282"/>
                  <a:gd name="connsiteX161" fmla="*/ 122999 w 449614"/>
                  <a:gd name="connsiteY161" fmla="*/ 170598 h 855282"/>
                  <a:gd name="connsiteX162" fmla="*/ 119840 w 449614"/>
                  <a:gd name="connsiteY162" fmla="*/ 180880 h 855282"/>
                  <a:gd name="connsiteX163" fmla="*/ 120138 w 449614"/>
                  <a:gd name="connsiteY163" fmla="*/ 182818 h 855282"/>
                  <a:gd name="connsiteX164" fmla="*/ 122165 w 449614"/>
                  <a:gd name="connsiteY164" fmla="*/ 182371 h 855282"/>
                  <a:gd name="connsiteX165" fmla="*/ 136799 w 449614"/>
                  <a:gd name="connsiteY165" fmla="*/ 170389 h 855282"/>
                  <a:gd name="connsiteX166" fmla="*/ 141806 w 449614"/>
                  <a:gd name="connsiteY166" fmla="*/ 167290 h 855282"/>
                  <a:gd name="connsiteX167" fmla="*/ 157841 w 449614"/>
                  <a:gd name="connsiteY167" fmla="*/ 160941 h 855282"/>
                  <a:gd name="connsiteX168" fmla="*/ 173697 w 449614"/>
                  <a:gd name="connsiteY168" fmla="*/ 148572 h 855282"/>
                  <a:gd name="connsiteX169" fmla="*/ 176737 w 449614"/>
                  <a:gd name="connsiteY169" fmla="*/ 229790 h 855282"/>
                  <a:gd name="connsiteX170" fmla="*/ 200402 w 449614"/>
                  <a:gd name="connsiteY170" fmla="*/ 279146 h 855282"/>
                  <a:gd name="connsiteX171" fmla="*/ 203382 w 449614"/>
                  <a:gd name="connsiteY171" fmla="*/ 283587 h 855282"/>
                  <a:gd name="connsiteX172" fmla="*/ 203590 w 449614"/>
                  <a:gd name="connsiteY172" fmla="*/ 285017 h 855282"/>
                  <a:gd name="connsiteX173" fmla="*/ 195156 w 449614"/>
                  <a:gd name="connsiteY173" fmla="*/ 282871 h 855282"/>
                  <a:gd name="connsiteX174" fmla="*/ 185022 w 449614"/>
                  <a:gd name="connsiteY174" fmla="*/ 281709 h 855282"/>
                  <a:gd name="connsiteX175" fmla="*/ 182280 w 449614"/>
                  <a:gd name="connsiteY175" fmla="*/ 282037 h 855282"/>
                  <a:gd name="connsiteX176" fmla="*/ 180075 w 449614"/>
                  <a:gd name="connsiteY176" fmla="*/ 280874 h 855282"/>
                  <a:gd name="connsiteX177" fmla="*/ 166216 w 449614"/>
                  <a:gd name="connsiteY177" fmla="*/ 269936 h 855282"/>
                  <a:gd name="connsiteX178" fmla="*/ 156917 w 449614"/>
                  <a:gd name="connsiteY178" fmla="*/ 262604 h 855282"/>
                  <a:gd name="connsiteX179" fmla="*/ 156589 w 449614"/>
                  <a:gd name="connsiteY179" fmla="*/ 261293 h 855282"/>
                  <a:gd name="connsiteX180" fmla="*/ 163027 w 449614"/>
                  <a:gd name="connsiteY180" fmla="*/ 244781 h 855282"/>
                  <a:gd name="connsiteX181" fmla="*/ 166752 w 449614"/>
                  <a:gd name="connsiteY181" fmla="*/ 232919 h 855282"/>
                  <a:gd name="connsiteX182" fmla="*/ 169554 w 449614"/>
                  <a:gd name="connsiteY182" fmla="*/ 228448 h 855282"/>
                  <a:gd name="connsiteX183" fmla="*/ 170120 w 449614"/>
                  <a:gd name="connsiteY183" fmla="*/ 226749 h 855282"/>
                  <a:gd name="connsiteX184" fmla="*/ 168302 w 449614"/>
                  <a:gd name="connsiteY184" fmla="*/ 226720 h 855282"/>
                  <a:gd name="connsiteX185" fmla="*/ 159122 w 449614"/>
                  <a:gd name="connsiteY185" fmla="*/ 231280 h 855282"/>
                  <a:gd name="connsiteX186" fmla="*/ 142968 w 449614"/>
                  <a:gd name="connsiteY186" fmla="*/ 234976 h 855282"/>
                  <a:gd name="connsiteX187" fmla="*/ 134981 w 449614"/>
                  <a:gd name="connsiteY187" fmla="*/ 236496 h 855282"/>
                  <a:gd name="connsiteX188" fmla="*/ 122641 w 449614"/>
                  <a:gd name="connsiteY188" fmla="*/ 244781 h 855282"/>
                  <a:gd name="connsiteX189" fmla="*/ 121688 w 449614"/>
                  <a:gd name="connsiteY189" fmla="*/ 244662 h 855282"/>
                  <a:gd name="connsiteX190" fmla="*/ 119274 w 449614"/>
                  <a:gd name="connsiteY190" fmla="*/ 240847 h 855282"/>
                  <a:gd name="connsiteX191" fmla="*/ 101003 w 449614"/>
                  <a:gd name="connsiteY191" fmla="*/ 225885 h 855282"/>
                  <a:gd name="connsiteX192" fmla="*/ 90989 w 449614"/>
                  <a:gd name="connsiteY192" fmla="*/ 220133 h 855282"/>
                  <a:gd name="connsiteX193" fmla="*/ 85684 w 449614"/>
                  <a:gd name="connsiteY193" fmla="*/ 215096 h 855282"/>
                  <a:gd name="connsiteX194" fmla="*/ 84164 w 449614"/>
                  <a:gd name="connsiteY194" fmla="*/ 214202 h 855282"/>
                  <a:gd name="connsiteX195" fmla="*/ 83777 w 449614"/>
                  <a:gd name="connsiteY195" fmla="*/ 215990 h 855282"/>
                  <a:gd name="connsiteX196" fmla="*/ 85625 w 449614"/>
                  <a:gd name="connsiteY196" fmla="*/ 223441 h 855282"/>
                  <a:gd name="connsiteX197" fmla="*/ 85803 w 449614"/>
                  <a:gd name="connsiteY197" fmla="*/ 242009 h 855282"/>
                  <a:gd name="connsiteX198" fmla="*/ 87502 w 449614"/>
                  <a:gd name="connsiteY198" fmla="*/ 259534 h 855282"/>
                  <a:gd name="connsiteX199" fmla="*/ 93552 w 449614"/>
                  <a:gd name="connsiteY199" fmla="*/ 267909 h 855282"/>
                  <a:gd name="connsiteX200" fmla="*/ 94089 w 449614"/>
                  <a:gd name="connsiteY200" fmla="*/ 268655 h 855282"/>
                  <a:gd name="connsiteX201" fmla="*/ 93254 w 449614"/>
                  <a:gd name="connsiteY201" fmla="*/ 268833 h 855282"/>
                  <a:gd name="connsiteX202" fmla="*/ 82555 w 449614"/>
                  <a:gd name="connsiteY202" fmla="*/ 271903 h 855282"/>
                  <a:gd name="connsiteX203" fmla="*/ 66430 w 449614"/>
                  <a:gd name="connsiteY203" fmla="*/ 284779 h 855282"/>
                  <a:gd name="connsiteX204" fmla="*/ 57817 w 449614"/>
                  <a:gd name="connsiteY204" fmla="*/ 294257 h 855282"/>
                  <a:gd name="connsiteX205" fmla="*/ 51200 w 449614"/>
                  <a:gd name="connsiteY205" fmla="*/ 298459 h 855282"/>
                  <a:gd name="connsiteX206" fmla="*/ 50455 w 449614"/>
                  <a:gd name="connsiteY206" fmla="*/ 299681 h 855282"/>
                  <a:gd name="connsiteX207" fmla="*/ 51796 w 449614"/>
                  <a:gd name="connsiteY207" fmla="*/ 300396 h 855282"/>
                  <a:gd name="connsiteX208" fmla="*/ 65566 w 449614"/>
                  <a:gd name="connsiteY208" fmla="*/ 300664 h 855282"/>
                  <a:gd name="connsiteX209" fmla="*/ 69828 w 449614"/>
                  <a:gd name="connsiteY209" fmla="*/ 301320 h 855282"/>
                  <a:gd name="connsiteX210" fmla="*/ 81720 w 449614"/>
                  <a:gd name="connsiteY210" fmla="*/ 305403 h 855282"/>
                  <a:gd name="connsiteX211" fmla="*/ 103239 w 449614"/>
                  <a:gd name="connsiteY211" fmla="*/ 303257 h 855282"/>
                  <a:gd name="connsiteX212" fmla="*/ 104223 w 449614"/>
                  <a:gd name="connsiteY212" fmla="*/ 303794 h 855282"/>
                  <a:gd name="connsiteX213" fmla="*/ 107382 w 449614"/>
                  <a:gd name="connsiteY213" fmla="*/ 315626 h 855282"/>
                  <a:gd name="connsiteX214" fmla="*/ 108872 w 449614"/>
                  <a:gd name="connsiteY214" fmla="*/ 318279 h 855282"/>
                  <a:gd name="connsiteX215" fmla="*/ 101272 w 449614"/>
                  <a:gd name="connsiteY215" fmla="*/ 321915 h 855282"/>
                  <a:gd name="connsiteX216" fmla="*/ 86250 w 449614"/>
                  <a:gd name="connsiteY216" fmla="*/ 325372 h 855282"/>
                  <a:gd name="connsiteX217" fmla="*/ 78799 w 449614"/>
                  <a:gd name="connsiteY217" fmla="*/ 326773 h 855282"/>
                  <a:gd name="connsiteX218" fmla="*/ 67295 w 449614"/>
                  <a:gd name="connsiteY218" fmla="*/ 334493 h 855282"/>
                  <a:gd name="connsiteX219" fmla="*/ 66401 w 449614"/>
                  <a:gd name="connsiteY219" fmla="*/ 334373 h 855282"/>
                  <a:gd name="connsiteX220" fmla="*/ 64135 w 449614"/>
                  <a:gd name="connsiteY220" fmla="*/ 330797 h 855282"/>
                  <a:gd name="connsiteX221" fmla="*/ 47117 w 449614"/>
                  <a:gd name="connsiteY221" fmla="*/ 316878 h 855282"/>
                  <a:gd name="connsiteX222" fmla="*/ 37818 w 449614"/>
                  <a:gd name="connsiteY222" fmla="*/ 311543 h 855282"/>
                  <a:gd name="connsiteX223" fmla="*/ 32871 w 449614"/>
                  <a:gd name="connsiteY223" fmla="*/ 306864 h 855282"/>
                  <a:gd name="connsiteX224" fmla="*/ 31440 w 449614"/>
                  <a:gd name="connsiteY224" fmla="*/ 306029 h 855282"/>
                  <a:gd name="connsiteX225" fmla="*/ 31082 w 449614"/>
                  <a:gd name="connsiteY225" fmla="*/ 307669 h 855282"/>
                  <a:gd name="connsiteX226" fmla="*/ 32811 w 449614"/>
                  <a:gd name="connsiteY226" fmla="*/ 314583 h 855282"/>
                  <a:gd name="connsiteX227" fmla="*/ 32990 w 449614"/>
                  <a:gd name="connsiteY227" fmla="*/ 331870 h 855282"/>
                  <a:gd name="connsiteX228" fmla="*/ 34570 w 449614"/>
                  <a:gd name="connsiteY228" fmla="*/ 348203 h 855282"/>
                  <a:gd name="connsiteX229" fmla="*/ 40203 w 449614"/>
                  <a:gd name="connsiteY229" fmla="*/ 355981 h 855282"/>
                  <a:gd name="connsiteX230" fmla="*/ 40709 w 449614"/>
                  <a:gd name="connsiteY230" fmla="*/ 356667 h 855282"/>
                  <a:gd name="connsiteX231" fmla="*/ 39934 w 449614"/>
                  <a:gd name="connsiteY231" fmla="*/ 356846 h 855282"/>
                  <a:gd name="connsiteX232" fmla="*/ 29950 w 449614"/>
                  <a:gd name="connsiteY232" fmla="*/ 359707 h 855282"/>
                  <a:gd name="connsiteX233" fmla="*/ 14928 w 449614"/>
                  <a:gd name="connsiteY233" fmla="*/ 371688 h 855282"/>
                  <a:gd name="connsiteX234" fmla="*/ 6911 w 449614"/>
                  <a:gd name="connsiteY234" fmla="*/ 380511 h 855282"/>
                  <a:gd name="connsiteX235" fmla="*/ 742 w 449614"/>
                  <a:gd name="connsiteY235" fmla="*/ 384445 h 855282"/>
                  <a:gd name="connsiteX236" fmla="*/ 26 w 449614"/>
                  <a:gd name="connsiteY236" fmla="*/ 385577 h 855282"/>
                  <a:gd name="connsiteX237" fmla="*/ 1248 w 449614"/>
                  <a:gd name="connsiteY237" fmla="*/ 386233 h 855282"/>
                  <a:gd name="connsiteX238" fmla="*/ 14064 w 449614"/>
                  <a:gd name="connsiteY238" fmla="*/ 386471 h 855282"/>
                  <a:gd name="connsiteX239" fmla="*/ 18028 w 449614"/>
                  <a:gd name="connsiteY239" fmla="*/ 387068 h 855282"/>
                  <a:gd name="connsiteX240" fmla="*/ 29085 w 449614"/>
                  <a:gd name="connsiteY240" fmla="*/ 390853 h 855282"/>
                  <a:gd name="connsiteX241" fmla="*/ 49114 w 449614"/>
                  <a:gd name="connsiteY241" fmla="*/ 388856 h 855282"/>
                  <a:gd name="connsiteX242" fmla="*/ 50008 w 449614"/>
                  <a:gd name="connsiteY242" fmla="*/ 389362 h 855282"/>
                  <a:gd name="connsiteX243" fmla="*/ 52959 w 449614"/>
                  <a:gd name="connsiteY243" fmla="*/ 400390 h 855282"/>
                  <a:gd name="connsiteX244" fmla="*/ 65775 w 449614"/>
                  <a:gd name="connsiteY244" fmla="*/ 417408 h 855282"/>
                  <a:gd name="connsiteX245" fmla="*/ 73017 w 449614"/>
                  <a:gd name="connsiteY245" fmla="*/ 426558 h 855282"/>
                  <a:gd name="connsiteX246" fmla="*/ 74001 w 449614"/>
                  <a:gd name="connsiteY246" fmla="*/ 429092 h 855282"/>
                  <a:gd name="connsiteX247" fmla="*/ 75014 w 449614"/>
                  <a:gd name="connsiteY247" fmla="*/ 430195 h 855282"/>
                  <a:gd name="connsiteX248" fmla="*/ 75908 w 449614"/>
                  <a:gd name="connsiteY248" fmla="*/ 428883 h 855282"/>
                  <a:gd name="connsiteX249" fmla="*/ 76564 w 449614"/>
                  <a:gd name="connsiteY249" fmla="*/ 420508 h 855282"/>
                  <a:gd name="connsiteX250" fmla="*/ 80587 w 449614"/>
                  <a:gd name="connsiteY250" fmla="*/ 406828 h 855282"/>
                  <a:gd name="connsiteX251" fmla="*/ 83807 w 449614"/>
                  <a:gd name="connsiteY251" fmla="*/ 399496 h 855282"/>
                  <a:gd name="connsiteX252" fmla="*/ 83836 w 449614"/>
                  <a:gd name="connsiteY252" fmla="*/ 383819 h 855282"/>
                  <a:gd name="connsiteX253" fmla="*/ 83478 w 449614"/>
                  <a:gd name="connsiteY253" fmla="*/ 382656 h 855282"/>
                  <a:gd name="connsiteX254" fmla="*/ 84760 w 449614"/>
                  <a:gd name="connsiteY254" fmla="*/ 382686 h 855282"/>
                  <a:gd name="connsiteX255" fmla="*/ 90542 w 449614"/>
                  <a:gd name="connsiteY255" fmla="*/ 383253 h 855282"/>
                  <a:gd name="connsiteX256" fmla="*/ 91168 w 449614"/>
                  <a:gd name="connsiteY256" fmla="*/ 383193 h 855282"/>
                  <a:gd name="connsiteX257" fmla="*/ 93284 w 449614"/>
                  <a:gd name="connsiteY257" fmla="*/ 385190 h 855282"/>
                  <a:gd name="connsiteX258" fmla="*/ 105087 w 449614"/>
                  <a:gd name="connsiteY258" fmla="*/ 397559 h 855282"/>
                  <a:gd name="connsiteX259" fmla="*/ 89857 w 449614"/>
                  <a:gd name="connsiteY259" fmla="*/ 396247 h 855282"/>
                  <a:gd name="connsiteX260" fmla="*/ 85207 w 449614"/>
                  <a:gd name="connsiteY260" fmla="*/ 397648 h 855282"/>
                  <a:gd name="connsiteX261" fmla="*/ 89738 w 449614"/>
                  <a:gd name="connsiteY261" fmla="*/ 401076 h 855282"/>
                  <a:gd name="connsiteX262" fmla="*/ 111793 w 449614"/>
                  <a:gd name="connsiteY262" fmla="*/ 406977 h 855282"/>
                  <a:gd name="connsiteX263" fmla="*/ 139630 w 449614"/>
                  <a:gd name="connsiteY263" fmla="*/ 422952 h 855282"/>
                  <a:gd name="connsiteX264" fmla="*/ 181088 w 449614"/>
                  <a:gd name="connsiteY264" fmla="*/ 443398 h 855282"/>
                  <a:gd name="connsiteX265" fmla="*/ 269190 w 449614"/>
                  <a:gd name="connsiteY265" fmla="*/ 483634 h 855282"/>
                  <a:gd name="connsiteX266" fmla="*/ 302750 w 449614"/>
                  <a:gd name="connsiteY266" fmla="*/ 500265 h 855282"/>
                  <a:gd name="connsiteX267" fmla="*/ 335445 w 449614"/>
                  <a:gd name="connsiteY267" fmla="*/ 535702 h 855282"/>
                  <a:gd name="connsiteX268" fmla="*/ 335326 w 449614"/>
                  <a:gd name="connsiteY268" fmla="*/ 535702 h 855282"/>
                  <a:gd name="connsiteX269" fmla="*/ 324537 w 449614"/>
                  <a:gd name="connsiteY269" fmla="*/ 533735 h 855282"/>
                  <a:gd name="connsiteX270" fmla="*/ 318665 w 449614"/>
                  <a:gd name="connsiteY270" fmla="*/ 531887 h 855282"/>
                  <a:gd name="connsiteX271" fmla="*/ 306684 w 449614"/>
                  <a:gd name="connsiteY271" fmla="*/ 533169 h 855282"/>
                  <a:gd name="connsiteX272" fmla="*/ 305850 w 449614"/>
                  <a:gd name="connsiteY272" fmla="*/ 533527 h 855282"/>
                  <a:gd name="connsiteX273" fmla="*/ 305790 w 449614"/>
                  <a:gd name="connsiteY273" fmla="*/ 532543 h 855282"/>
                  <a:gd name="connsiteX274" fmla="*/ 305730 w 449614"/>
                  <a:gd name="connsiteY274" fmla="*/ 528102 h 855282"/>
                  <a:gd name="connsiteX275" fmla="*/ 303674 w 449614"/>
                  <a:gd name="connsiteY275" fmla="*/ 519936 h 855282"/>
                  <a:gd name="connsiteX276" fmla="*/ 300574 w 449614"/>
                  <a:gd name="connsiteY276" fmla="*/ 513170 h 855282"/>
                  <a:gd name="connsiteX277" fmla="*/ 296431 w 449614"/>
                  <a:gd name="connsiteY277" fmla="*/ 505570 h 855282"/>
                  <a:gd name="connsiteX278" fmla="*/ 295150 w 449614"/>
                  <a:gd name="connsiteY278" fmla="*/ 500175 h 855282"/>
                  <a:gd name="connsiteX279" fmla="*/ 294464 w 449614"/>
                  <a:gd name="connsiteY279" fmla="*/ 499311 h 855282"/>
                  <a:gd name="connsiteX280" fmla="*/ 293600 w 449614"/>
                  <a:gd name="connsiteY280" fmla="*/ 500086 h 855282"/>
                  <a:gd name="connsiteX281" fmla="*/ 291514 w 449614"/>
                  <a:gd name="connsiteY281" fmla="*/ 506285 h 855282"/>
                  <a:gd name="connsiteX282" fmla="*/ 284778 w 449614"/>
                  <a:gd name="connsiteY282" fmla="*/ 516985 h 855282"/>
                  <a:gd name="connsiteX283" fmla="*/ 280277 w 449614"/>
                  <a:gd name="connsiteY283" fmla="*/ 524168 h 855282"/>
                  <a:gd name="connsiteX284" fmla="*/ 279353 w 449614"/>
                  <a:gd name="connsiteY284" fmla="*/ 524496 h 855282"/>
                  <a:gd name="connsiteX285" fmla="*/ 267104 w 449614"/>
                  <a:gd name="connsiteY285" fmla="*/ 521188 h 855282"/>
                  <a:gd name="connsiteX286" fmla="*/ 258371 w 449614"/>
                  <a:gd name="connsiteY286" fmla="*/ 519459 h 855282"/>
                  <a:gd name="connsiteX287" fmla="*/ 254973 w 449614"/>
                  <a:gd name="connsiteY287" fmla="*/ 517790 h 855282"/>
                  <a:gd name="connsiteX288" fmla="*/ 253721 w 449614"/>
                  <a:gd name="connsiteY288" fmla="*/ 517522 h 855282"/>
                  <a:gd name="connsiteX289" fmla="*/ 253841 w 449614"/>
                  <a:gd name="connsiteY289" fmla="*/ 518803 h 855282"/>
                  <a:gd name="connsiteX290" fmla="*/ 257805 w 449614"/>
                  <a:gd name="connsiteY290" fmla="*/ 524973 h 855282"/>
                  <a:gd name="connsiteX291" fmla="*/ 261679 w 449614"/>
                  <a:gd name="connsiteY291" fmla="*/ 536179 h 855282"/>
                  <a:gd name="connsiteX292" fmla="*/ 263378 w 449614"/>
                  <a:gd name="connsiteY292" fmla="*/ 541753 h 855282"/>
                  <a:gd name="connsiteX293" fmla="*/ 270233 w 449614"/>
                  <a:gd name="connsiteY293" fmla="*/ 549889 h 855282"/>
                  <a:gd name="connsiteX294" fmla="*/ 270233 w 449614"/>
                  <a:gd name="connsiteY294" fmla="*/ 550575 h 855282"/>
                  <a:gd name="connsiteX295" fmla="*/ 267700 w 449614"/>
                  <a:gd name="connsiteY295" fmla="*/ 552601 h 855282"/>
                  <a:gd name="connsiteX296" fmla="*/ 258461 w 449614"/>
                  <a:gd name="connsiteY296" fmla="*/ 566758 h 855282"/>
                  <a:gd name="connsiteX297" fmla="*/ 255152 w 449614"/>
                  <a:gd name="connsiteY297" fmla="*/ 574329 h 855282"/>
                  <a:gd name="connsiteX298" fmla="*/ 251993 w 449614"/>
                  <a:gd name="connsiteY298" fmla="*/ 578501 h 855282"/>
                  <a:gd name="connsiteX299" fmla="*/ 251457 w 449614"/>
                  <a:gd name="connsiteY299" fmla="*/ 579664 h 855282"/>
                  <a:gd name="connsiteX300" fmla="*/ 252738 w 449614"/>
                  <a:gd name="connsiteY300" fmla="*/ 579783 h 855282"/>
                  <a:gd name="connsiteX301" fmla="*/ 257894 w 449614"/>
                  <a:gd name="connsiteY301" fmla="*/ 577876 h 855282"/>
                  <a:gd name="connsiteX302" fmla="*/ 271098 w 449614"/>
                  <a:gd name="connsiteY302" fmla="*/ 576326 h 855282"/>
                  <a:gd name="connsiteX303" fmla="*/ 283437 w 449614"/>
                  <a:gd name="connsiteY303" fmla="*/ 573763 h 855282"/>
                  <a:gd name="connsiteX304" fmla="*/ 288921 w 449614"/>
                  <a:gd name="connsiteY304" fmla="*/ 568815 h 855282"/>
                  <a:gd name="connsiteX305" fmla="*/ 289398 w 449614"/>
                  <a:gd name="connsiteY305" fmla="*/ 568368 h 855282"/>
                  <a:gd name="connsiteX306" fmla="*/ 289606 w 449614"/>
                  <a:gd name="connsiteY306" fmla="*/ 568934 h 855282"/>
                  <a:gd name="connsiteX307" fmla="*/ 292616 w 449614"/>
                  <a:gd name="connsiteY307" fmla="*/ 576326 h 855282"/>
                  <a:gd name="connsiteX308" fmla="*/ 303018 w 449614"/>
                  <a:gd name="connsiteY308" fmla="*/ 586817 h 855282"/>
                  <a:gd name="connsiteX309" fmla="*/ 310409 w 449614"/>
                  <a:gd name="connsiteY309" fmla="*/ 592211 h 855282"/>
                  <a:gd name="connsiteX310" fmla="*/ 312377 w 449614"/>
                  <a:gd name="connsiteY310" fmla="*/ 594149 h 855282"/>
                  <a:gd name="connsiteX311" fmla="*/ 313748 w 449614"/>
                  <a:gd name="connsiteY311" fmla="*/ 598351 h 855282"/>
                  <a:gd name="connsiteX312" fmla="*/ 325252 w 449614"/>
                  <a:gd name="connsiteY312" fmla="*/ 622493 h 855282"/>
                  <a:gd name="connsiteX313" fmla="*/ 339171 w 449614"/>
                  <a:gd name="connsiteY313" fmla="*/ 649794 h 855282"/>
                  <a:gd name="connsiteX314" fmla="*/ 348977 w 449614"/>
                  <a:gd name="connsiteY314" fmla="*/ 664279 h 855282"/>
                  <a:gd name="connsiteX315" fmla="*/ 349036 w 449614"/>
                  <a:gd name="connsiteY315" fmla="*/ 670627 h 855282"/>
                  <a:gd name="connsiteX316" fmla="*/ 348768 w 449614"/>
                  <a:gd name="connsiteY316" fmla="*/ 679479 h 855282"/>
                  <a:gd name="connsiteX317" fmla="*/ 380510 w 449614"/>
                  <a:gd name="connsiteY317" fmla="*/ 730146 h 855282"/>
                  <a:gd name="connsiteX318" fmla="*/ 415262 w 449614"/>
                  <a:gd name="connsiteY318" fmla="*/ 799293 h 855282"/>
                  <a:gd name="connsiteX319" fmla="*/ 430104 w 449614"/>
                  <a:gd name="connsiteY319" fmla="*/ 834253 h 855282"/>
                  <a:gd name="connsiteX320" fmla="*/ 440416 w 449614"/>
                  <a:gd name="connsiteY320" fmla="*/ 851897 h 855282"/>
                  <a:gd name="connsiteX321" fmla="*/ 446377 w 449614"/>
                  <a:gd name="connsiteY321" fmla="*/ 855087 h 855282"/>
                  <a:gd name="connsiteX322" fmla="*/ 449596 w 449614"/>
                  <a:gd name="connsiteY322" fmla="*/ 850050 h 855282"/>
                  <a:gd name="connsiteX323" fmla="*/ 287728 w 449614"/>
                  <a:gd name="connsiteY323" fmla="*/ 184159 h 855282"/>
                  <a:gd name="connsiteX324" fmla="*/ 286178 w 449614"/>
                  <a:gd name="connsiteY324" fmla="*/ 176052 h 855282"/>
                  <a:gd name="connsiteX325" fmla="*/ 288950 w 449614"/>
                  <a:gd name="connsiteY325" fmla="*/ 165740 h 855282"/>
                  <a:gd name="connsiteX326" fmla="*/ 289159 w 449614"/>
                  <a:gd name="connsiteY326" fmla="*/ 164935 h 855282"/>
                  <a:gd name="connsiteX327" fmla="*/ 288325 w 449614"/>
                  <a:gd name="connsiteY327" fmla="*/ 164965 h 855282"/>
                  <a:gd name="connsiteX328" fmla="*/ 284003 w 449614"/>
                  <a:gd name="connsiteY328" fmla="*/ 165561 h 855282"/>
                  <a:gd name="connsiteX329" fmla="*/ 283437 w 449614"/>
                  <a:gd name="connsiteY329" fmla="*/ 165561 h 855282"/>
                  <a:gd name="connsiteX330" fmla="*/ 279353 w 449614"/>
                  <a:gd name="connsiteY330" fmla="*/ 165263 h 855282"/>
                  <a:gd name="connsiteX331" fmla="*/ 269428 w 449614"/>
                  <a:gd name="connsiteY331" fmla="*/ 161657 h 855282"/>
                  <a:gd name="connsiteX332" fmla="*/ 263795 w 449614"/>
                  <a:gd name="connsiteY332" fmla="*/ 157275 h 855282"/>
                  <a:gd name="connsiteX333" fmla="*/ 260904 w 449614"/>
                  <a:gd name="connsiteY333" fmla="*/ 155666 h 855282"/>
                  <a:gd name="connsiteX334" fmla="*/ 259951 w 449614"/>
                  <a:gd name="connsiteY334" fmla="*/ 154921 h 855282"/>
                  <a:gd name="connsiteX335" fmla="*/ 260934 w 449614"/>
                  <a:gd name="connsiteY335" fmla="*/ 154325 h 855282"/>
                  <a:gd name="connsiteX336" fmla="*/ 265017 w 449614"/>
                  <a:gd name="connsiteY336" fmla="*/ 151791 h 855282"/>
                  <a:gd name="connsiteX337" fmla="*/ 278549 w 449614"/>
                  <a:gd name="connsiteY337" fmla="*/ 145622 h 855282"/>
                  <a:gd name="connsiteX338" fmla="*/ 285910 w 449614"/>
                  <a:gd name="connsiteY338" fmla="*/ 145562 h 855282"/>
                  <a:gd name="connsiteX339" fmla="*/ 286477 w 449614"/>
                  <a:gd name="connsiteY339" fmla="*/ 145592 h 855282"/>
                  <a:gd name="connsiteX340" fmla="*/ 283675 w 449614"/>
                  <a:gd name="connsiteY340" fmla="*/ 139601 h 855282"/>
                  <a:gd name="connsiteX341" fmla="*/ 285403 w 449614"/>
                  <a:gd name="connsiteY341" fmla="*/ 128544 h 855282"/>
                  <a:gd name="connsiteX342" fmla="*/ 289189 w 449614"/>
                  <a:gd name="connsiteY342" fmla="*/ 119930 h 855282"/>
                  <a:gd name="connsiteX343" fmla="*/ 289278 w 449614"/>
                  <a:gd name="connsiteY343" fmla="*/ 119692 h 855282"/>
                  <a:gd name="connsiteX344" fmla="*/ 289964 w 449614"/>
                  <a:gd name="connsiteY344" fmla="*/ 118321 h 855282"/>
                  <a:gd name="connsiteX345" fmla="*/ 291007 w 449614"/>
                  <a:gd name="connsiteY345" fmla="*/ 119334 h 855282"/>
                  <a:gd name="connsiteX346" fmla="*/ 295329 w 449614"/>
                  <a:gd name="connsiteY346" fmla="*/ 122732 h 855282"/>
                  <a:gd name="connsiteX347" fmla="*/ 302154 w 449614"/>
                  <a:gd name="connsiteY347" fmla="*/ 131316 h 855282"/>
                  <a:gd name="connsiteX348" fmla="*/ 302750 w 449614"/>
                  <a:gd name="connsiteY348" fmla="*/ 133998 h 855282"/>
                  <a:gd name="connsiteX349" fmla="*/ 303316 w 449614"/>
                  <a:gd name="connsiteY349" fmla="*/ 133611 h 855282"/>
                  <a:gd name="connsiteX350" fmla="*/ 312585 w 449614"/>
                  <a:gd name="connsiteY350" fmla="*/ 127411 h 855282"/>
                  <a:gd name="connsiteX351" fmla="*/ 315924 w 449614"/>
                  <a:gd name="connsiteY351" fmla="*/ 126815 h 855282"/>
                  <a:gd name="connsiteX352" fmla="*/ 321646 w 449614"/>
                  <a:gd name="connsiteY352" fmla="*/ 126219 h 855282"/>
                  <a:gd name="connsiteX353" fmla="*/ 322689 w 449614"/>
                  <a:gd name="connsiteY353" fmla="*/ 126160 h 855282"/>
                  <a:gd name="connsiteX354" fmla="*/ 323136 w 449614"/>
                  <a:gd name="connsiteY354" fmla="*/ 126964 h 855282"/>
                  <a:gd name="connsiteX355" fmla="*/ 321705 w 449614"/>
                  <a:gd name="connsiteY355" fmla="*/ 132240 h 855282"/>
                  <a:gd name="connsiteX356" fmla="*/ 321020 w 449614"/>
                  <a:gd name="connsiteY356" fmla="*/ 138856 h 855282"/>
                  <a:gd name="connsiteX357" fmla="*/ 314970 w 449614"/>
                  <a:gd name="connsiteY357" fmla="*/ 151285 h 855282"/>
                  <a:gd name="connsiteX358" fmla="*/ 313181 w 449614"/>
                  <a:gd name="connsiteY358" fmla="*/ 152984 h 855282"/>
                  <a:gd name="connsiteX359" fmla="*/ 316222 w 449614"/>
                  <a:gd name="connsiteY359" fmla="*/ 153311 h 855282"/>
                  <a:gd name="connsiteX360" fmla="*/ 328322 w 449614"/>
                  <a:gd name="connsiteY360" fmla="*/ 160912 h 855282"/>
                  <a:gd name="connsiteX361" fmla="*/ 331869 w 449614"/>
                  <a:gd name="connsiteY361" fmla="*/ 166127 h 855282"/>
                  <a:gd name="connsiteX362" fmla="*/ 335952 w 449614"/>
                  <a:gd name="connsiteY362" fmla="*/ 170836 h 855282"/>
                  <a:gd name="connsiteX363" fmla="*/ 336310 w 449614"/>
                  <a:gd name="connsiteY363" fmla="*/ 171432 h 855282"/>
                  <a:gd name="connsiteX364" fmla="*/ 335684 w 449614"/>
                  <a:gd name="connsiteY364" fmla="*/ 171671 h 855282"/>
                  <a:gd name="connsiteX365" fmla="*/ 333359 w 449614"/>
                  <a:gd name="connsiteY365" fmla="*/ 172356 h 855282"/>
                  <a:gd name="connsiteX366" fmla="*/ 322510 w 449614"/>
                  <a:gd name="connsiteY366" fmla="*/ 173608 h 855282"/>
                  <a:gd name="connsiteX367" fmla="*/ 312198 w 449614"/>
                  <a:gd name="connsiteY367" fmla="*/ 172476 h 855282"/>
                  <a:gd name="connsiteX368" fmla="*/ 308472 w 449614"/>
                  <a:gd name="connsiteY368" fmla="*/ 171403 h 855282"/>
                  <a:gd name="connsiteX369" fmla="*/ 307638 w 449614"/>
                  <a:gd name="connsiteY369" fmla="*/ 171909 h 855282"/>
                  <a:gd name="connsiteX370" fmla="*/ 297743 w 449614"/>
                  <a:gd name="connsiteY370" fmla="*/ 191074 h 855282"/>
                  <a:gd name="connsiteX371" fmla="*/ 293540 w 449614"/>
                  <a:gd name="connsiteY371" fmla="*/ 193965 h 855282"/>
                  <a:gd name="connsiteX372" fmla="*/ 291335 w 449614"/>
                  <a:gd name="connsiteY372" fmla="*/ 195872 h 855282"/>
                  <a:gd name="connsiteX373" fmla="*/ 290113 w 449614"/>
                  <a:gd name="connsiteY373" fmla="*/ 195336 h 855282"/>
                  <a:gd name="connsiteX374" fmla="*/ 287728 w 449614"/>
                  <a:gd name="connsiteY374" fmla="*/ 184159 h 855282"/>
                  <a:gd name="connsiteX375" fmla="*/ 178137 w 449614"/>
                  <a:gd name="connsiteY375" fmla="*/ 140019 h 855282"/>
                  <a:gd name="connsiteX376" fmla="*/ 178257 w 449614"/>
                  <a:gd name="connsiteY376" fmla="*/ 139691 h 855282"/>
                  <a:gd name="connsiteX377" fmla="*/ 179151 w 449614"/>
                  <a:gd name="connsiteY377" fmla="*/ 138975 h 855282"/>
                  <a:gd name="connsiteX378" fmla="*/ 178823 w 449614"/>
                  <a:gd name="connsiteY378" fmla="*/ 139273 h 855282"/>
                  <a:gd name="connsiteX379" fmla="*/ 178137 w 449614"/>
                  <a:gd name="connsiteY379" fmla="*/ 140019 h 855282"/>
                  <a:gd name="connsiteX380" fmla="*/ 177601 w 449614"/>
                  <a:gd name="connsiteY380" fmla="*/ 130928 h 855282"/>
                  <a:gd name="connsiteX381" fmla="*/ 148274 w 449614"/>
                  <a:gd name="connsiteY381" fmla="*/ 160107 h 855282"/>
                  <a:gd name="connsiteX382" fmla="*/ 138915 w 449614"/>
                  <a:gd name="connsiteY382" fmla="*/ 162938 h 855282"/>
                  <a:gd name="connsiteX383" fmla="*/ 133758 w 449614"/>
                  <a:gd name="connsiteY383" fmla="*/ 165084 h 855282"/>
                  <a:gd name="connsiteX384" fmla="*/ 131851 w 449614"/>
                  <a:gd name="connsiteY384" fmla="*/ 163355 h 855282"/>
                  <a:gd name="connsiteX385" fmla="*/ 133937 w 449614"/>
                  <a:gd name="connsiteY385" fmla="*/ 141449 h 855282"/>
                  <a:gd name="connsiteX386" fmla="*/ 135905 w 449614"/>
                  <a:gd name="connsiteY386" fmla="*/ 125772 h 855282"/>
                  <a:gd name="connsiteX387" fmla="*/ 147052 w 449614"/>
                  <a:gd name="connsiteY387" fmla="*/ 108545 h 855282"/>
                  <a:gd name="connsiteX388" fmla="*/ 147916 w 449614"/>
                  <a:gd name="connsiteY388" fmla="*/ 107204 h 855282"/>
                  <a:gd name="connsiteX389" fmla="*/ 146366 w 449614"/>
                  <a:gd name="connsiteY389" fmla="*/ 106757 h 855282"/>
                  <a:gd name="connsiteX390" fmla="*/ 138080 w 449614"/>
                  <a:gd name="connsiteY390" fmla="*/ 105326 h 855282"/>
                  <a:gd name="connsiteX391" fmla="*/ 137067 w 449614"/>
                  <a:gd name="connsiteY391" fmla="*/ 104969 h 855282"/>
                  <a:gd name="connsiteX392" fmla="*/ 129824 w 449614"/>
                  <a:gd name="connsiteY392" fmla="*/ 102018 h 855282"/>
                  <a:gd name="connsiteX393" fmla="*/ 113819 w 449614"/>
                  <a:gd name="connsiteY393" fmla="*/ 89619 h 855282"/>
                  <a:gd name="connsiteX394" fmla="*/ 106130 w 449614"/>
                  <a:gd name="connsiteY394" fmla="*/ 78323 h 855282"/>
                  <a:gd name="connsiteX395" fmla="*/ 101778 w 449614"/>
                  <a:gd name="connsiteY395" fmla="*/ 73704 h 855282"/>
                  <a:gd name="connsiteX396" fmla="*/ 100497 w 449614"/>
                  <a:gd name="connsiteY396" fmla="*/ 71796 h 855282"/>
                  <a:gd name="connsiteX397" fmla="*/ 102643 w 449614"/>
                  <a:gd name="connsiteY397" fmla="*/ 71290 h 855282"/>
                  <a:gd name="connsiteX398" fmla="*/ 111584 w 449614"/>
                  <a:gd name="connsiteY398" fmla="*/ 69084 h 855282"/>
                  <a:gd name="connsiteX399" fmla="*/ 139958 w 449614"/>
                  <a:gd name="connsiteY399" fmla="*/ 65776 h 855282"/>
                  <a:gd name="connsiteX400" fmla="*/ 153430 w 449614"/>
                  <a:gd name="connsiteY400" fmla="*/ 70008 h 855282"/>
                  <a:gd name="connsiteX401" fmla="*/ 154473 w 449614"/>
                  <a:gd name="connsiteY401" fmla="*/ 70366 h 855282"/>
                  <a:gd name="connsiteX402" fmla="*/ 152893 w 449614"/>
                  <a:gd name="connsiteY402" fmla="*/ 57758 h 855282"/>
                  <a:gd name="connsiteX403" fmla="*/ 162550 w 449614"/>
                  <a:gd name="connsiteY403" fmla="*/ 38564 h 855282"/>
                  <a:gd name="connsiteX404" fmla="*/ 174531 w 449614"/>
                  <a:gd name="connsiteY404" fmla="*/ 25093 h 855282"/>
                  <a:gd name="connsiteX405" fmla="*/ 174829 w 449614"/>
                  <a:gd name="connsiteY405" fmla="*/ 24735 h 855282"/>
                  <a:gd name="connsiteX406" fmla="*/ 176856 w 449614"/>
                  <a:gd name="connsiteY406" fmla="*/ 22649 h 855282"/>
                  <a:gd name="connsiteX407" fmla="*/ 178167 w 449614"/>
                  <a:gd name="connsiteY407" fmla="*/ 25152 h 855282"/>
                  <a:gd name="connsiteX408" fmla="*/ 184039 w 449614"/>
                  <a:gd name="connsiteY408" fmla="*/ 33885 h 855282"/>
                  <a:gd name="connsiteX409" fmla="*/ 191430 w 449614"/>
                  <a:gd name="connsiteY409" fmla="*/ 53556 h 855282"/>
                  <a:gd name="connsiteX410" fmla="*/ 190924 w 449614"/>
                  <a:gd name="connsiteY410" fmla="*/ 58801 h 855282"/>
                  <a:gd name="connsiteX411" fmla="*/ 192175 w 449614"/>
                  <a:gd name="connsiteY411" fmla="*/ 58414 h 855282"/>
                  <a:gd name="connsiteX412" fmla="*/ 212740 w 449614"/>
                  <a:gd name="connsiteY412" fmla="*/ 52543 h 855282"/>
                  <a:gd name="connsiteX413" fmla="*/ 219208 w 449614"/>
                  <a:gd name="connsiteY413" fmla="*/ 53377 h 855282"/>
                  <a:gd name="connsiteX414" fmla="*/ 230027 w 449614"/>
                  <a:gd name="connsiteY414" fmla="*/ 55642 h 855282"/>
                  <a:gd name="connsiteX415" fmla="*/ 231964 w 449614"/>
                  <a:gd name="connsiteY415" fmla="*/ 56149 h 855282"/>
                  <a:gd name="connsiteX416" fmla="*/ 232292 w 449614"/>
                  <a:gd name="connsiteY416" fmla="*/ 57848 h 855282"/>
                  <a:gd name="connsiteX417" fmla="*/ 226570 w 449614"/>
                  <a:gd name="connsiteY417" fmla="*/ 66640 h 855282"/>
                  <a:gd name="connsiteX418" fmla="*/ 221413 w 449614"/>
                  <a:gd name="connsiteY418" fmla="*/ 78294 h 855282"/>
                  <a:gd name="connsiteX419" fmla="*/ 203084 w 449614"/>
                  <a:gd name="connsiteY419" fmla="*/ 97458 h 855282"/>
                  <a:gd name="connsiteX420" fmla="*/ 198822 w 449614"/>
                  <a:gd name="connsiteY420" fmla="*/ 99514 h 855282"/>
                  <a:gd name="connsiteX421" fmla="*/ 204186 w 449614"/>
                  <a:gd name="connsiteY421" fmla="*/ 101899 h 855282"/>
                  <a:gd name="connsiteX422" fmla="*/ 221801 w 449614"/>
                  <a:gd name="connsiteY422" fmla="*/ 122911 h 855282"/>
                  <a:gd name="connsiteX423" fmla="*/ 225199 w 449614"/>
                  <a:gd name="connsiteY423" fmla="*/ 134535 h 855282"/>
                  <a:gd name="connsiteX424" fmla="*/ 229878 w 449614"/>
                  <a:gd name="connsiteY424" fmla="*/ 145532 h 855282"/>
                  <a:gd name="connsiteX425" fmla="*/ 230176 w 449614"/>
                  <a:gd name="connsiteY425" fmla="*/ 146814 h 855282"/>
                  <a:gd name="connsiteX426" fmla="*/ 228894 w 449614"/>
                  <a:gd name="connsiteY426" fmla="*/ 146903 h 855282"/>
                  <a:gd name="connsiteX427" fmla="*/ 224245 w 449614"/>
                  <a:gd name="connsiteY427" fmla="*/ 146784 h 855282"/>
                  <a:gd name="connsiteX428" fmla="*/ 203710 w 449614"/>
                  <a:gd name="connsiteY428" fmla="*/ 142731 h 855282"/>
                  <a:gd name="connsiteX429" fmla="*/ 185559 w 449614"/>
                  <a:gd name="connsiteY429" fmla="*/ 134624 h 855282"/>
                  <a:gd name="connsiteX430" fmla="*/ 179389 w 449614"/>
                  <a:gd name="connsiteY430" fmla="*/ 130451 h 855282"/>
                  <a:gd name="connsiteX431" fmla="*/ 177601 w 449614"/>
                  <a:gd name="connsiteY431" fmla="*/ 130928 h 855282"/>
                  <a:gd name="connsiteX432" fmla="*/ 371717 w 449614"/>
                  <a:gd name="connsiteY432" fmla="*/ 444560 h 855282"/>
                  <a:gd name="connsiteX433" fmla="*/ 364236 w 449614"/>
                  <a:gd name="connsiteY433" fmla="*/ 462324 h 855282"/>
                  <a:gd name="connsiteX434" fmla="*/ 362418 w 449614"/>
                  <a:gd name="connsiteY434" fmla="*/ 459224 h 855282"/>
                  <a:gd name="connsiteX435" fmla="*/ 329663 w 449614"/>
                  <a:gd name="connsiteY435" fmla="*/ 380570 h 855282"/>
                  <a:gd name="connsiteX436" fmla="*/ 348440 w 449614"/>
                  <a:gd name="connsiteY436" fmla="*/ 378305 h 855282"/>
                  <a:gd name="connsiteX437" fmla="*/ 349334 w 449614"/>
                  <a:gd name="connsiteY437" fmla="*/ 378812 h 855282"/>
                  <a:gd name="connsiteX438" fmla="*/ 352285 w 449614"/>
                  <a:gd name="connsiteY438" fmla="*/ 389839 h 855282"/>
                  <a:gd name="connsiteX439" fmla="*/ 365101 w 449614"/>
                  <a:gd name="connsiteY439" fmla="*/ 406858 h 855282"/>
                  <a:gd name="connsiteX440" fmla="*/ 367872 w 449614"/>
                  <a:gd name="connsiteY440" fmla="*/ 409868 h 855282"/>
                  <a:gd name="connsiteX441" fmla="*/ 368618 w 449614"/>
                  <a:gd name="connsiteY441" fmla="*/ 413117 h 855282"/>
                  <a:gd name="connsiteX442" fmla="*/ 371717 w 449614"/>
                  <a:gd name="connsiteY442" fmla="*/ 444560 h 855282"/>
                  <a:gd name="connsiteX443" fmla="*/ 324775 w 449614"/>
                  <a:gd name="connsiteY443" fmla="*/ 359707 h 855282"/>
                  <a:gd name="connsiteX444" fmla="*/ 332674 w 449614"/>
                  <a:gd name="connsiteY444" fmla="*/ 352465 h 855282"/>
                  <a:gd name="connsiteX445" fmla="*/ 345996 w 449614"/>
                  <a:gd name="connsiteY445" fmla="*/ 348471 h 855282"/>
                  <a:gd name="connsiteX446" fmla="*/ 347039 w 449614"/>
                  <a:gd name="connsiteY446" fmla="*/ 348173 h 855282"/>
                  <a:gd name="connsiteX447" fmla="*/ 346443 w 449614"/>
                  <a:gd name="connsiteY447" fmla="*/ 347279 h 855282"/>
                  <a:gd name="connsiteX448" fmla="*/ 342807 w 449614"/>
                  <a:gd name="connsiteY448" fmla="*/ 342897 h 855282"/>
                  <a:gd name="connsiteX449" fmla="*/ 342449 w 449614"/>
                  <a:gd name="connsiteY449" fmla="*/ 342272 h 855282"/>
                  <a:gd name="connsiteX450" fmla="*/ 340005 w 449614"/>
                  <a:gd name="connsiteY450" fmla="*/ 337562 h 855282"/>
                  <a:gd name="connsiteX451" fmla="*/ 337204 w 449614"/>
                  <a:gd name="connsiteY451" fmla="*/ 324121 h 855282"/>
                  <a:gd name="connsiteX452" fmla="*/ 338217 w 449614"/>
                  <a:gd name="connsiteY452" fmla="*/ 314911 h 855282"/>
                  <a:gd name="connsiteX453" fmla="*/ 338008 w 449614"/>
                  <a:gd name="connsiteY453" fmla="*/ 310619 h 855282"/>
                  <a:gd name="connsiteX454" fmla="*/ 338187 w 449614"/>
                  <a:gd name="connsiteY454" fmla="*/ 309069 h 855282"/>
                  <a:gd name="connsiteX455" fmla="*/ 339499 w 449614"/>
                  <a:gd name="connsiteY455" fmla="*/ 309755 h 855282"/>
                  <a:gd name="connsiteX456" fmla="*/ 345102 w 449614"/>
                  <a:gd name="connsiteY456" fmla="*/ 312556 h 855282"/>
                  <a:gd name="connsiteX457" fmla="*/ 361196 w 449614"/>
                  <a:gd name="connsiteY457" fmla="*/ 323316 h 855282"/>
                  <a:gd name="connsiteX458" fmla="*/ 366293 w 449614"/>
                  <a:gd name="connsiteY458" fmla="*/ 331423 h 855282"/>
                  <a:gd name="connsiteX459" fmla="*/ 366650 w 449614"/>
                  <a:gd name="connsiteY459" fmla="*/ 332049 h 855282"/>
                  <a:gd name="connsiteX460" fmla="*/ 371390 w 449614"/>
                  <a:gd name="connsiteY460" fmla="*/ 324836 h 855282"/>
                  <a:gd name="connsiteX461" fmla="*/ 384831 w 449614"/>
                  <a:gd name="connsiteY461" fmla="*/ 319173 h 855282"/>
                  <a:gd name="connsiteX462" fmla="*/ 396932 w 449614"/>
                  <a:gd name="connsiteY462" fmla="*/ 317474 h 855282"/>
                  <a:gd name="connsiteX463" fmla="*/ 397230 w 449614"/>
                  <a:gd name="connsiteY463" fmla="*/ 317415 h 855282"/>
                  <a:gd name="connsiteX464" fmla="*/ 399197 w 449614"/>
                  <a:gd name="connsiteY464" fmla="*/ 317236 h 855282"/>
                  <a:gd name="connsiteX465" fmla="*/ 398780 w 449614"/>
                  <a:gd name="connsiteY465" fmla="*/ 319084 h 855282"/>
                  <a:gd name="connsiteX466" fmla="*/ 397975 w 449614"/>
                  <a:gd name="connsiteY466" fmla="*/ 326177 h 855282"/>
                  <a:gd name="connsiteX467" fmla="*/ 393147 w 449614"/>
                  <a:gd name="connsiteY467" fmla="*/ 339589 h 855282"/>
                  <a:gd name="connsiteX468" fmla="*/ 390583 w 449614"/>
                  <a:gd name="connsiteY468" fmla="*/ 342063 h 855282"/>
                  <a:gd name="connsiteX469" fmla="*/ 391418 w 449614"/>
                  <a:gd name="connsiteY469" fmla="*/ 342420 h 855282"/>
                  <a:gd name="connsiteX470" fmla="*/ 404621 w 449614"/>
                  <a:gd name="connsiteY470" fmla="*/ 348441 h 855282"/>
                  <a:gd name="connsiteX471" fmla="*/ 407572 w 449614"/>
                  <a:gd name="connsiteY471" fmla="*/ 351719 h 855282"/>
                  <a:gd name="connsiteX472" fmla="*/ 412162 w 449614"/>
                  <a:gd name="connsiteY472" fmla="*/ 357651 h 855282"/>
                  <a:gd name="connsiteX473" fmla="*/ 412937 w 449614"/>
                  <a:gd name="connsiteY473" fmla="*/ 358783 h 855282"/>
                  <a:gd name="connsiteX474" fmla="*/ 412341 w 449614"/>
                  <a:gd name="connsiteY474" fmla="*/ 359796 h 855282"/>
                  <a:gd name="connsiteX475" fmla="*/ 405515 w 449614"/>
                  <a:gd name="connsiteY475" fmla="*/ 361823 h 855282"/>
                  <a:gd name="connsiteX476" fmla="*/ 397737 w 449614"/>
                  <a:gd name="connsiteY476" fmla="*/ 365579 h 855282"/>
                  <a:gd name="connsiteX477" fmla="*/ 379824 w 449614"/>
                  <a:gd name="connsiteY477" fmla="*/ 367397 h 855282"/>
                  <a:gd name="connsiteX478" fmla="*/ 376724 w 449614"/>
                  <a:gd name="connsiteY478" fmla="*/ 366592 h 855282"/>
                  <a:gd name="connsiteX479" fmla="*/ 378453 w 449614"/>
                  <a:gd name="connsiteY479" fmla="*/ 370198 h 855282"/>
                  <a:gd name="connsiteX480" fmla="*/ 378304 w 449614"/>
                  <a:gd name="connsiteY480" fmla="*/ 388796 h 855282"/>
                  <a:gd name="connsiteX481" fmla="*/ 374936 w 449614"/>
                  <a:gd name="connsiteY481" fmla="*/ 396307 h 855282"/>
                  <a:gd name="connsiteX482" fmla="*/ 372522 w 449614"/>
                  <a:gd name="connsiteY482" fmla="*/ 404026 h 855282"/>
                  <a:gd name="connsiteX483" fmla="*/ 372105 w 449614"/>
                  <a:gd name="connsiteY483" fmla="*/ 404831 h 855282"/>
                  <a:gd name="connsiteX484" fmla="*/ 371390 w 449614"/>
                  <a:gd name="connsiteY484" fmla="*/ 404324 h 855282"/>
                  <a:gd name="connsiteX485" fmla="*/ 369035 w 449614"/>
                  <a:gd name="connsiteY485" fmla="*/ 402238 h 855282"/>
                  <a:gd name="connsiteX486" fmla="*/ 360213 w 449614"/>
                  <a:gd name="connsiteY486" fmla="*/ 391091 h 855282"/>
                  <a:gd name="connsiteX487" fmla="*/ 354401 w 449614"/>
                  <a:gd name="connsiteY487" fmla="*/ 378931 h 855282"/>
                  <a:gd name="connsiteX488" fmla="*/ 353030 w 449614"/>
                  <a:gd name="connsiteY488" fmla="*/ 374073 h 855282"/>
                  <a:gd name="connsiteX489" fmla="*/ 351897 w 449614"/>
                  <a:gd name="connsiteY489" fmla="*/ 373506 h 855282"/>
                  <a:gd name="connsiteX490" fmla="*/ 326593 w 449614"/>
                  <a:gd name="connsiteY490" fmla="*/ 376219 h 855282"/>
                  <a:gd name="connsiteX491" fmla="*/ 322898 w 449614"/>
                  <a:gd name="connsiteY491" fmla="*/ 370914 h 855282"/>
                  <a:gd name="connsiteX492" fmla="*/ 318933 w 449614"/>
                  <a:gd name="connsiteY492" fmla="*/ 365966 h 855282"/>
                  <a:gd name="connsiteX493" fmla="*/ 324775 w 449614"/>
                  <a:gd name="connsiteY493" fmla="*/ 359707 h 855282"/>
                  <a:gd name="connsiteX494" fmla="*/ 109528 w 449614"/>
                  <a:gd name="connsiteY494" fmla="*/ 304062 h 855282"/>
                  <a:gd name="connsiteX495" fmla="*/ 108067 w 449614"/>
                  <a:gd name="connsiteY495" fmla="*/ 298846 h 855282"/>
                  <a:gd name="connsiteX496" fmla="*/ 106845 w 449614"/>
                  <a:gd name="connsiteY496" fmla="*/ 298221 h 855282"/>
                  <a:gd name="connsiteX497" fmla="*/ 76802 w 449614"/>
                  <a:gd name="connsiteY497" fmla="*/ 300545 h 855282"/>
                  <a:gd name="connsiteX498" fmla="*/ 70275 w 449614"/>
                  <a:gd name="connsiteY498" fmla="*/ 297684 h 855282"/>
                  <a:gd name="connsiteX499" fmla="*/ 66401 w 449614"/>
                  <a:gd name="connsiteY499" fmla="*/ 296432 h 855282"/>
                  <a:gd name="connsiteX500" fmla="*/ 66162 w 449614"/>
                  <a:gd name="connsiteY500" fmla="*/ 294584 h 855282"/>
                  <a:gd name="connsiteX501" fmla="*/ 77667 w 449614"/>
                  <a:gd name="connsiteY501" fmla="*/ 283437 h 855282"/>
                  <a:gd name="connsiteX502" fmla="*/ 86161 w 449614"/>
                  <a:gd name="connsiteY502" fmla="*/ 275659 h 855282"/>
                  <a:gd name="connsiteX503" fmla="*/ 100467 w 449614"/>
                  <a:gd name="connsiteY503" fmla="*/ 271367 h 855282"/>
                  <a:gd name="connsiteX504" fmla="*/ 101570 w 449614"/>
                  <a:gd name="connsiteY504" fmla="*/ 271039 h 855282"/>
                  <a:gd name="connsiteX505" fmla="*/ 100914 w 449614"/>
                  <a:gd name="connsiteY505" fmla="*/ 270055 h 855282"/>
                  <a:gd name="connsiteX506" fmla="*/ 97010 w 449614"/>
                  <a:gd name="connsiteY506" fmla="*/ 265346 h 855282"/>
                  <a:gd name="connsiteX507" fmla="*/ 96622 w 449614"/>
                  <a:gd name="connsiteY507" fmla="*/ 264661 h 855282"/>
                  <a:gd name="connsiteX508" fmla="*/ 93999 w 449614"/>
                  <a:gd name="connsiteY508" fmla="*/ 259594 h 855282"/>
                  <a:gd name="connsiteX509" fmla="*/ 90989 w 449614"/>
                  <a:gd name="connsiteY509" fmla="*/ 245169 h 855282"/>
                  <a:gd name="connsiteX510" fmla="*/ 92062 w 449614"/>
                  <a:gd name="connsiteY510" fmla="*/ 235274 h 855282"/>
                  <a:gd name="connsiteX511" fmla="*/ 91824 w 449614"/>
                  <a:gd name="connsiteY511" fmla="*/ 230654 h 855282"/>
                  <a:gd name="connsiteX512" fmla="*/ 92032 w 449614"/>
                  <a:gd name="connsiteY512" fmla="*/ 228985 h 855282"/>
                  <a:gd name="connsiteX513" fmla="*/ 93463 w 449614"/>
                  <a:gd name="connsiteY513" fmla="*/ 229730 h 855282"/>
                  <a:gd name="connsiteX514" fmla="*/ 99454 w 449614"/>
                  <a:gd name="connsiteY514" fmla="*/ 232740 h 855282"/>
                  <a:gd name="connsiteX515" fmla="*/ 116740 w 449614"/>
                  <a:gd name="connsiteY515" fmla="*/ 244304 h 855282"/>
                  <a:gd name="connsiteX516" fmla="*/ 122224 w 449614"/>
                  <a:gd name="connsiteY516" fmla="*/ 253007 h 855282"/>
                  <a:gd name="connsiteX517" fmla="*/ 122612 w 449614"/>
                  <a:gd name="connsiteY517" fmla="*/ 253693 h 855282"/>
                  <a:gd name="connsiteX518" fmla="*/ 127679 w 449614"/>
                  <a:gd name="connsiteY518" fmla="*/ 245944 h 855282"/>
                  <a:gd name="connsiteX519" fmla="*/ 142104 w 449614"/>
                  <a:gd name="connsiteY519" fmla="*/ 239863 h 855282"/>
                  <a:gd name="connsiteX520" fmla="*/ 155099 w 449614"/>
                  <a:gd name="connsiteY520" fmla="*/ 238045 h 855282"/>
                  <a:gd name="connsiteX521" fmla="*/ 155426 w 449614"/>
                  <a:gd name="connsiteY521" fmla="*/ 237986 h 855282"/>
                  <a:gd name="connsiteX522" fmla="*/ 157543 w 449614"/>
                  <a:gd name="connsiteY522" fmla="*/ 237807 h 855282"/>
                  <a:gd name="connsiteX523" fmla="*/ 157096 w 449614"/>
                  <a:gd name="connsiteY523" fmla="*/ 239804 h 855282"/>
                  <a:gd name="connsiteX524" fmla="*/ 156231 w 449614"/>
                  <a:gd name="connsiteY524" fmla="*/ 247434 h 855282"/>
                  <a:gd name="connsiteX525" fmla="*/ 151045 w 449614"/>
                  <a:gd name="connsiteY525" fmla="*/ 261829 h 855282"/>
                  <a:gd name="connsiteX526" fmla="*/ 148303 w 449614"/>
                  <a:gd name="connsiteY526" fmla="*/ 264512 h 855282"/>
                  <a:gd name="connsiteX527" fmla="*/ 149197 w 449614"/>
                  <a:gd name="connsiteY527" fmla="*/ 264899 h 855282"/>
                  <a:gd name="connsiteX528" fmla="*/ 163384 w 449614"/>
                  <a:gd name="connsiteY528" fmla="*/ 271337 h 855282"/>
                  <a:gd name="connsiteX529" fmla="*/ 166573 w 449614"/>
                  <a:gd name="connsiteY529" fmla="*/ 274854 h 855282"/>
                  <a:gd name="connsiteX530" fmla="*/ 171491 w 449614"/>
                  <a:gd name="connsiteY530" fmla="*/ 281202 h 855282"/>
                  <a:gd name="connsiteX531" fmla="*/ 172326 w 449614"/>
                  <a:gd name="connsiteY531" fmla="*/ 282394 h 855282"/>
                  <a:gd name="connsiteX532" fmla="*/ 171700 w 449614"/>
                  <a:gd name="connsiteY532" fmla="*/ 283497 h 855282"/>
                  <a:gd name="connsiteX533" fmla="*/ 164368 w 449614"/>
                  <a:gd name="connsiteY533" fmla="*/ 285673 h 855282"/>
                  <a:gd name="connsiteX534" fmla="*/ 156023 w 449614"/>
                  <a:gd name="connsiteY534" fmla="*/ 289696 h 855282"/>
                  <a:gd name="connsiteX535" fmla="*/ 136799 w 449614"/>
                  <a:gd name="connsiteY535" fmla="*/ 291664 h 855282"/>
                  <a:gd name="connsiteX536" fmla="*/ 133490 w 449614"/>
                  <a:gd name="connsiteY536" fmla="*/ 290799 h 855282"/>
                  <a:gd name="connsiteX537" fmla="*/ 135338 w 449614"/>
                  <a:gd name="connsiteY537" fmla="*/ 294674 h 855282"/>
                  <a:gd name="connsiteX538" fmla="*/ 135189 w 449614"/>
                  <a:gd name="connsiteY538" fmla="*/ 314643 h 855282"/>
                  <a:gd name="connsiteX539" fmla="*/ 131583 w 449614"/>
                  <a:gd name="connsiteY539" fmla="*/ 322690 h 855282"/>
                  <a:gd name="connsiteX540" fmla="*/ 128990 w 449614"/>
                  <a:gd name="connsiteY540" fmla="*/ 331005 h 855282"/>
                  <a:gd name="connsiteX541" fmla="*/ 128543 w 449614"/>
                  <a:gd name="connsiteY541" fmla="*/ 331870 h 855282"/>
                  <a:gd name="connsiteX542" fmla="*/ 127798 w 449614"/>
                  <a:gd name="connsiteY542" fmla="*/ 331333 h 855282"/>
                  <a:gd name="connsiteX543" fmla="*/ 125294 w 449614"/>
                  <a:gd name="connsiteY543" fmla="*/ 329068 h 855282"/>
                  <a:gd name="connsiteX544" fmla="*/ 115817 w 449614"/>
                  <a:gd name="connsiteY544" fmla="*/ 317117 h 855282"/>
                  <a:gd name="connsiteX545" fmla="*/ 109528 w 449614"/>
                  <a:gd name="connsiteY545" fmla="*/ 304062 h 855282"/>
                  <a:gd name="connsiteX546" fmla="*/ 80409 w 449614"/>
                  <a:gd name="connsiteY546" fmla="*/ 378216 h 855282"/>
                  <a:gd name="connsiteX547" fmla="*/ 77309 w 449614"/>
                  <a:gd name="connsiteY547" fmla="*/ 377411 h 855282"/>
                  <a:gd name="connsiteX548" fmla="*/ 79038 w 449614"/>
                  <a:gd name="connsiteY548" fmla="*/ 381017 h 855282"/>
                  <a:gd name="connsiteX549" fmla="*/ 78889 w 449614"/>
                  <a:gd name="connsiteY549" fmla="*/ 399615 h 855282"/>
                  <a:gd name="connsiteX550" fmla="*/ 75521 w 449614"/>
                  <a:gd name="connsiteY550" fmla="*/ 407126 h 855282"/>
                  <a:gd name="connsiteX551" fmla="*/ 73107 w 449614"/>
                  <a:gd name="connsiteY551" fmla="*/ 414845 h 855282"/>
                  <a:gd name="connsiteX552" fmla="*/ 72689 w 449614"/>
                  <a:gd name="connsiteY552" fmla="*/ 415650 h 855282"/>
                  <a:gd name="connsiteX553" fmla="*/ 71974 w 449614"/>
                  <a:gd name="connsiteY553" fmla="*/ 415143 h 855282"/>
                  <a:gd name="connsiteX554" fmla="*/ 69620 w 449614"/>
                  <a:gd name="connsiteY554" fmla="*/ 413057 h 855282"/>
                  <a:gd name="connsiteX555" fmla="*/ 60797 w 449614"/>
                  <a:gd name="connsiteY555" fmla="*/ 401910 h 855282"/>
                  <a:gd name="connsiteX556" fmla="*/ 54986 w 449614"/>
                  <a:gd name="connsiteY556" fmla="*/ 389750 h 855282"/>
                  <a:gd name="connsiteX557" fmla="*/ 53615 w 449614"/>
                  <a:gd name="connsiteY557" fmla="*/ 384892 h 855282"/>
                  <a:gd name="connsiteX558" fmla="*/ 52482 w 449614"/>
                  <a:gd name="connsiteY558" fmla="*/ 384326 h 855282"/>
                  <a:gd name="connsiteX559" fmla="*/ 24496 w 449614"/>
                  <a:gd name="connsiteY559" fmla="*/ 386471 h 855282"/>
                  <a:gd name="connsiteX560" fmla="*/ 18415 w 449614"/>
                  <a:gd name="connsiteY560" fmla="*/ 383819 h 855282"/>
                  <a:gd name="connsiteX561" fmla="*/ 14809 w 449614"/>
                  <a:gd name="connsiteY561" fmla="*/ 382656 h 855282"/>
                  <a:gd name="connsiteX562" fmla="*/ 14571 w 449614"/>
                  <a:gd name="connsiteY562" fmla="*/ 380928 h 855282"/>
                  <a:gd name="connsiteX563" fmla="*/ 25300 w 449614"/>
                  <a:gd name="connsiteY563" fmla="*/ 370526 h 855282"/>
                  <a:gd name="connsiteX564" fmla="*/ 33198 w 449614"/>
                  <a:gd name="connsiteY564" fmla="*/ 363284 h 855282"/>
                  <a:gd name="connsiteX565" fmla="*/ 46521 w 449614"/>
                  <a:gd name="connsiteY565" fmla="*/ 359290 h 855282"/>
                  <a:gd name="connsiteX566" fmla="*/ 47564 w 449614"/>
                  <a:gd name="connsiteY566" fmla="*/ 358992 h 855282"/>
                  <a:gd name="connsiteX567" fmla="*/ 46968 w 449614"/>
                  <a:gd name="connsiteY567" fmla="*/ 358098 h 855282"/>
                  <a:gd name="connsiteX568" fmla="*/ 43332 w 449614"/>
                  <a:gd name="connsiteY568" fmla="*/ 353716 h 855282"/>
                  <a:gd name="connsiteX569" fmla="*/ 42974 w 449614"/>
                  <a:gd name="connsiteY569" fmla="*/ 353090 h 855282"/>
                  <a:gd name="connsiteX570" fmla="*/ 40530 w 449614"/>
                  <a:gd name="connsiteY570" fmla="*/ 348381 h 855282"/>
                  <a:gd name="connsiteX571" fmla="*/ 37729 w 449614"/>
                  <a:gd name="connsiteY571" fmla="*/ 334940 h 855282"/>
                  <a:gd name="connsiteX572" fmla="*/ 38742 w 449614"/>
                  <a:gd name="connsiteY572" fmla="*/ 325730 h 855282"/>
                  <a:gd name="connsiteX573" fmla="*/ 38533 w 449614"/>
                  <a:gd name="connsiteY573" fmla="*/ 321438 h 855282"/>
                  <a:gd name="connsiteX574" fmla="*/ 38712 w 449614"/>
                  <a:gd name="connsiteY574" fmla="*/ 319888 h 855282"/>
                  <a:gd name="connsiteX575" fmla="*/ 40024 w 449614"/>
                  <a:gd name="connsiteY575" fmla="*/ 320574 h 855282"/>
                  <a:gd name="connsiteX576" fmla="*/ 45627 w 449614"/>
                  <a:gd name="connsiteY576" fmla="*/ 323375 h 855282"/>
                  <a:gd name="connsiteX577" fmla="*/ 61721 w 449614"/>
                  <a:gd name="connsiteY577" fmla="*/ 334135 h 855282"/>
                  <a:gd name="connsiteX578" fmla="*/ 66818 w 449614"/>
                  <a:gd name="connsiteY578" fmla="*/ 342242 h 855282"/>
                  <a:gd name="connsiteX579" fmla="*/ 67175 w 449614"/>
                  <a:gd name="connsiteY579" fmla="*/ 342868 h 855282"/>
                  <a:gd name="connsiteX580" fmla="*/ 71914 w 449614"/>
                  <a:gd name="connsiteY580" fmla="*/ 335655 h 855282"/>
                  <a:gd name="connsiteX581" fmla="*/ 85356 w 449614"/>
                  <a:gd name="connsiteY581" fmla="*/ 329992 h 855282"/>
                  <a:gd name="connsiteX582" fmla="*/ 97457 w 449614"/>
                  <a:gd name="connsiteY582" fmla="*/ 328293 h 855282"/>
                  <a:gd name="connsiteX583" fmla="*/ 97755 w 449614"/>
                  <a:gd name="connsiteY583" fmla="*/ 328234 h 855282"/>
                  <a:gd name="connsiteX584" fmla="*/ 99722 w 449614"/>
                  <a:gd name="connsiteY584" fmla="*/ 328055 h 855282"/>
                  <a:gd name="connsiteX585" fmla="*/ 99305 w 449614"/>
                  <a:gd name="connsiteY585" fmla="*/ 329903 h 855282"/>
                  <a:gd name="connsiteX586" fmla="*/ 98500 w 449614"/>
                  <a:gd name="connsiteY586" fmla="*/ 336996 h 855282"/>
                  <a:gd name="connsiteX587" fmla="*/ 93672 w 449614"/>
                  <a:gd name="connsiteY587" fmla="*/ 350408 h 855282"/>
                  <a:gd name="connsiteX588" fmla="*/ 91109 w 449614"/>
                  <a:gd name="connsiteY588" fmla="*/ 352882 h 855282"/>
                  <a:gd name="connsiteX589" fmla="*/ 91943 w 449614"/>
                  <a:gd name="connsiteY589" fmla="*/ 353240 h 855282"/>
                  <a:gd name="connsiteX590" fmla="*/ 105146 w 449614"/>
                  <a:gd name="connsiteY590" fmla="*/ 359260 h 855282"/>
                  <a:gd name="connsiteX591" fmla="*/ 108097 w 449614"/>
                  <a:gd name="connsiteY591" fmla="*/ 362538 h 855282"/>
                  <a:gd name="connsiteX592" fmla="*/ 112687 w 449614"/>
                  <a:gd name="connsiteY592" fmla="*/ 368470 h 855282"/>
                  <a:gd name="connsiteX593" fmla="*/ 113462 w 449614"/>
                  <a:gd name="connsiteY593" fmla="*/ 369602 h 855282"/>
                  <a:gd name="connsiteX594" fmla="*/ 112866 w 449614"/>
                  <a:gd name="connsiteY594" fmla="*/ 370615 h 855282"/>
                  <a:gd name="connsiteX595" fmla="*/ 106041 w 449614"/>
                  <a:gd name="connsiteY595" fmla="*/ 372642 h 855282"/>
                  <a:gd name="connsiteX596" fmla="*/ 98262 w 449614"/>
                  <a:gd name="connsiteY596" fmla="*/ 376398 h 855282"/>
                  <a:gd name="connsiteX597" fmla="*/ 96563 w 449614"/>
                  <a:gd name="connsiteY597" fmla="*/ 376964 h 855282"/>
                  <a:gd name="connsiteX598" fmla="*/ 88843 w 449614"/>
                  <a:gd name="connsiteY598" fmla="*/ 376487 h 855282"/>
                  <a:gd name="connsiteX599" fmla="*/ 87949 w 449614"/>
                  <a:gd name="connsiteY599" fmla="*/ 378663 h 855282"/>
                  <a:gd name="connsiteX600" fmla="*/ 80409 w 449614"/>
                  <a:gd name="connsiteY600" fmla="*/ 378216 h 855282"/>
                  <a:gd name="connsiteX601" fmla="*/ 242098 w 449614"/>
                  <a:gd name="connsiteY601" fmla="*/ 450402 h 855282"/>
                  <a:gd name="connsiteX602" fmla="*/ 179240 w 449614"/>
                  <a:gd name="connsiteY602" fmla="*/ 424174 h 855282"/>
                  <a:gd name="connsiteX603" fmla="*/ 126337 w 449614"/>
                  <a:gd name="connsiteY603" fmla="*/ 396158 h 855282"/>
                  <a:gd name="connsiteX604" fmla="*/ 103448 w 449614"/>
                  <a:gd name="connsiteY604" fmla="*/ 381375 h 855282"/>
                  <a:gd name="connsiteX605" fmla="*/ 110481 w 449614"/>
                  <a:gd name="connsiteY605" fmla="*/ 378961 h 855282"/>
                  <a:gd name="connsiteX606" fmla="*/ 120883 w 449614"/>
                  <a:gd name="connsiteY606" fmla="*/ 374669 h 855282"/>
                  <a:gd name="connsiteX607" fmla="*/ 128036 w 449614"/>
                  <a:gd name="connsiteY607" fmla="*/ 373775 h 855282"/>
                  <a:gd name="connsiteX608" fmla="*/ 129258 w 449614"/>
                  <a:gd name="connsiteY608" fmla="*/ 373000 h 855282"/>
                  <a:gd name="connsiteX609" fmla="*/ 128364 w 449614"/>
                  <a:gd name="connsiteY609" fmla="*/ 371778 h 855282"/>
                  <a:gd name="connsiteX610" fmla="*/ 120645 w 449614"/>
                  <a:gd name="connsiteY610" fmla="*/ 368231 h 855282"/>
                  <a:gd name="connsiteX611" fmla="*/ 107739 w 449614"/>
                  <a:gd name="connsiteY611" fmla="*/ 358038 h 855282"/>
                  <a:gd name="connsiteX612" fmla="*/ 99096 w 449614"/>
                  <a:gd name="connsiteY612" fmla="*/ 351213 h 855282"/>
                  <a:gd name="connsiteX613" fmla="*/ 98798 w 449614"/>
                  <a:gd name="connsiteY613" fmla="*/ 349991 h 855282"/>
                  <a:gd name="connsiteX614" fmla="*/ 104789 w 449614"/>
                  <a:gd name="connsiteY614" fmla="*/ 334612 h 855282"/>
                  <a:gd name="connsiteX615" fmla="*/ 108246 w 449614"/>
                  <a:gd name="connsiteY615" fmla="*/ 323554 h 855282"/>
                  <a:gd name="connsiteX616" fmla="*/ 109975 w 449614"/>
                  <a:gd name="connsiteY616" fmla="*/ 320544 h 855282"/>
                  <a:gd name="connsiteX617" fmla="*/ 121032 w 449614"/>
                  <a:gd name="connsiteY617" fmla="*/ 334016 h 855282"/>
                  <a:gd name="connsiteX618" fmla="*/ 128811 w 449614"/>
                  <a:gd name="connsiteY618" fmla="*/ 343851 h 855282"/>
                  <a:gd name="connsiteX619" fmla="*/ 129854 w 449614"/>
                  <a:gd name="connsiteY619" fmla="*/ 346593 h 855282"/>
                  <a:gd name="connsiteX620" fmla="*/ 130927 w 449614"/>
                  <a:gd name="connsiteY620" fmla="*/ 347785 h 855282"/>
                  <a:gd name="connsiteX621" fmla="*/ 131881 w 449614"/>
                  <a:gd name="connsiteY621" fmla="*/ 346384 h 855282"/>
                  <a:gd name="connsiteX622" fmla="*/ 132596 w 449614"/>
                  <a:gd name="connsiteY622" fmla="*/ 337384 h 855282"/>
                  <a:gd name="connsiteX623" fmla="*/ 136918 w 449614"/>
                  <a:gd name="connsiteY623" fmla="*/ 322690 h 855282"/>
                  <a:gd name="connsiteX624" fmla="*/ 140375 w 449614"/>
                  <a:gd name="connsiteY624" fmla="*/ 314792 h 855282"/>
                  <a:gd name="connsiteX625" fmla="*/ 140405 w 449614"/>
                  <a:gd name="connsiteY625" fmla="*/ 297982 h 855282"/>
                  <a:gd name="connsiteX626" fmla="*/ 140018 w 449614"/>
                  <a:gd name="connsiteY626" fmla="*/ 296760 h 855282"/>
                  <a:gd name="connsiteX627" fmla="*/ 141389 w 449614"/>
                  <a:gd name="connsiteY627" fmla="*/ 296820 h 855282"/>
                  <a:gd name="connsiteX628" fmla="*/ 147588 w 449614"/>
                  <a:gd name="connsiteY628" fmla="*/ 297416 h 855282"/>
                  <a:gd name="connsiteX629" fmla="*/ 159212 w 449614"/>
                  <a:gd name="connsiteY629" fmla="*/ 295747 h 855282"/>
                  <a:gd name="connsiteX630" fmla="*/ 169107 w 449614"/>
                  <a:gd name="connsiteY630" fmla="*/ 292468 h 855282"/>
                  <a:gd name="connsiteX631" fmla="*/ 180284 w 449614"/>
                  <a:gd name="connsiteY631" fmla="*/ 287878 h 855282"/>
                  <a:gd name="connsiteX632" fmla="*/ 187943 w 449614"/>
                  <a:gd name="connsiteY632" fmla="*/ 286925 h 855282"/>
                  <a:gd name="connsiteX633" fmla="*/ 188301 w 449614"/>
                  <a:gd name="connsiteY633" fmla="*/ 286865 h 855282"/>
                  <a:gd name="connsiteX634" fmla="*/ 204186 w 449614"/>
                  <a:gd name="connsiteY634" fmla="*/ 293094 h 855282"/>
                  <a:gd name="connsiteX635" fmla="*/ 223112 w 449614"/>
                  <a:gd name="connsiteY635" fmla="*/ 307251 h 855282"/>
                  <a:gd name="connsiteX636" fmla="*/ 280039 w 449614"/>
                  <a:gd name="connsiteY636" fmla="*/ 369453 h 855282"/>
                  <a:gd name="connsiteX637" fmla="*/ 279502 w 449614"/>
                  <a:gd name="connsiteY637" fmla="*/ 369423 h 855282"/>
                  <a:gd name="connsiteX638" fmla="*/ 273035 w 449614"/>
                  <a:gd name="connsiteY638" fmla="*/ 369602 h 855282"/>
                  <a:gd name="connsiteX639" fmla="*/ 262246 w 449614"/>
                  <a:gd name="connsiteY639" fmla="*/ 367635 h 855282"/>
                  <a:gd name="connsiteX640" fmla="*/ 256374 w 449614"/>
                  <a:gd name="connsiteY640" fmla="*/ 365787 h 855282"/>
                  <a:gd name="connsiteX641" fmla="*/ 244393 w 449614"/>
                  <a:gd name="connsiteY641" fmla="*/ 367069 h 855282"/>
                  <a:gd name="connsiteX642" fmla="*/ 243558 w 449614"/>
                  <a:gd name="connsiteY642" fmla="*/ 367426 h 855282"/>
                  <a:gd name="connsiteX643" fmla="*/ 243499 w 449614"/>
                  <a:gd name="connsiteY643" fmla="*/ 366443 h 855282"/>
                  <a:gd name="connsiteX644" fmla="*/ 243439 w 449614"/>
                  <a:gd name="connsiteY644" fmla="*/ 362002 h 855282"/>
                  <a:gd name="connsiteX645" fmla="*/ 241353 w 449614"/>
                  <a:gd name="connsiteY645" fmla="*/ 353836 h 855282"/>
                  <a:gd name="connsiteX646" fmla="*/ 238283 w 449614"/>
                  <a:gd name="connsiteY646" fmla="*/ 347070 h 855282"/>
                  <a:gd name="connsiteX647" fmla="*/ 234140 w 449614"/>
                  <a:gd name="connsiteY647" fmla="*/ 339470 h 855282"/>
                  <a:gd name="connsiteX648" fmla="*/ 232858 w 449614"/>
                  <a:gd name="connsiteY648" fmla="*/ 334075 h 855282"/>
                  <a:gd name="connsiteX649" fmla="*/ 232173 w 449614"/>
                  <a:gd name="connsiteY649" fmla="*/ 333211 h 855282"/>
                  <a:gd name="connsiteX650" fmla="*/ 231309 w 449614"/>
                  <a:gd name="connsiteY650" fmla="*/ 333986 h 855282"/>
                  <a:gd name="connsiteX651" fmla="*/ 229222 w 449614"/>
                  <a:gd name="connsiteY651" fmla="*/ 340185 h 855282"/>
                  <a:gd name="connsiteX652" fmla="*/ 222486 w 449614"/>
                  <a:gd name="connsiteY652" fmla="*/ 350885 h 855282"/>
                  <a:gd name="connsiteX653" fmla="*/ 217986 w 449614"/>
                  <a:gd name="connsiteY653" fmla="*/ 358068 h 855282"/>
                  <a:gd name="connsiteX654" fmla="*/ 217062 w 449614"/>
                  <a:gd name="connsiteY654" fmla="*/ 358396 h 855282"/>
                  <a:gd name="connsiteX655" fmla="*/ 204813 w 449614"/>
                  <a:gd name="connsiteY655" fmla="*/ 355087 h 855282"/>
                  <a:gd name="connsiteX656" fmla="*/ 196080 w 449614"/>
                  <a:gd name="connsiteY656" fmla="*/ 353359 h 855282"/>
                  <a:gd name="connsiteX657" fmla="*/ 192682 w 449614"/>
                  <a:gd name="connsiteY657" fmla="*/ 351690 h 855282"/>
                  <a:gd name="connsiteX658" fmla="*/ 191430 w 449614"/>
                  <a:gd name="connsiteY658" fmla="*/ 351421 h 855282"/>
                  <a:gd name="connsiteX659" fmla="*/ 191549 w 449614"/>
                  <a:gd name="connsiteY659" fmla="*/ 352703 h 855282"/>
                  <a:gd name="connsiteX660" fmla="*/ 195514 w 449614"/>
                  <a:gd name="connsiteY660" fmla="*/ 358873 h 855282"/>
                  <a:gd name="connsiteX661" fmla="*/ 199388 w 449614"/>
                  <a:gd name="connsiteY661" fmla="*/ 370079 h 855282"/>
                  <a:gd name="connsiteX662" fmla="*/ 201087 w 449614"/>
                  <a:gd name="connsiteY662" fmla="*/ 375652 h 855282"/>
                  <a:gd name="connsiteX663" fmla="*/ 207942 w 449614"/>
                  <a:gd name="connsiteY663" fmla="*/ 383789 h 855282"/>
                  <a:gd name="connsiteX664" fmla="*/ 207942 w 449614"/>
                  <a:gd name="connsiteY664" fmla="*/ 384475 h 855282"/>
                  <a:gd name="connsiteX665" fmla="*/ 205408 w 449614"/>
                  <a:gd name="connsiteY665" fmla="*/ 386501 h 855282"/>
                  <a:gd name="connsiteX666" fmla="*/ 196169 w 449614"/>
                  <a:gd name="connsiteY666" fmla="*/ 400658 h 855282"/>
                  <a:gd name="connsiteX667" fmla="*/ 192861 w 449614"/>
                  <a:gd name="connsiteY667" fmla="*/ 408229 h 855282"/>
                  <a:gd name="connsiteX668" fmla="*/ 189701 w 449614"/>
                  <a:gd name="connsiteY668" fmla="*/ 412401 h 855282"/>
                  <a:gd name="connsiteX669" fmla="*/ 189165 w 449614"/>
                  <a:gd name="connsiteY669" fmla="*/ 413564 h 855282"/>
                  <a:gd name="connsiteX670" fmla="*/ 190447 w 449614"/>
                  <a:gd name="connsiteY670" fmla="*/ 413683 h 855282"/>
                  <a:gd name="connsiteX671" fmla="*/ 195603 w 449614"/>
                  <a:gd name="connsiteY671" fmla="*/ 411775 h 855282"/>
                  <a:gd name="connsiteX672" fmla="*/ 208806 w 449614"/>
                  <a:gd name="connsiteY672" fmla="*/ 410226 h 855282"/>
                  <a:gd name="connsiteX673" fmla="*/ 221145 w 449614"/>
                  <a:gd name="connsiteY673" fmla="*/ 407662 h 855282"/>
                  <a:gd name="connsiteX674" fmla="*/ 226629 w 449614"/>
                  <a:gd name="connsiteY674" fmla="*/ 402715 h 855282"/>
                  <a:gd name="connsiteX675" fmla="*/ 227106 w 449614"/>
                  <a:gd name="connsiteY675" fmla="*/ 402268 h 855282"/>
                  <a:gd name="connsiteX676" fmla="*/ 227315 w 449614"/>
                  <a:gd name="connsiteY676" fmla="*/ 402834 h 855282"/>
                  <a:gd name="connsiteX677" fmla="*/ 230325 w 449614"/>
                  <a:gd name="connsiteY677" fmla="*/ 410226 h 855282"/>
                  <a:gd name="connsiteX678" fmla="*/ 240727 w 449614"/>
                  <a:gd name="connsiteY678" fmla="*/ 420717 h 855282"/>
                  <a:gd name="connsiteX679" fmla="*/ 245317 w 449614"/>
                  <a:gd name="connsiteY679" fmla="*/ 423906 h 855282"/>
                  <a:gd name="connsiteX680" fmla="*/ 245644 w 449614"/>
                  <a:gd name="connsiteY680" fmla="*/ 430254 h 855282"/>
                  <a:gd name="connsiteX681" fmla="*/ 246837 w 449614"/>
                  <a:gd name="connsiteY681" fmla="*/ 446766 h 855282"/>
                  <a:gd name="connsiteX682" fmla="*/ 242098 w 449614"/>
                  <a:gd name="connsiteY682" fmla="*/ 450402 h 855282"/>
                  <a:gd name="connsiteX683" fmla="*/ 247075 w 449614"/>
                  <a:gd name="connsiteY683" fmla="*/ 390972 h 855282"/>
                  <a:gd name="connsiteX684" fmla="*/ 251039 w 449614"/>
                  <a:gd name="connsiteY684" fmla="*/ 412163 h 855282"/>
                  <a:gd name="connsiteX685" fmla="*/ 249519 w 449614"/>
                  <a:gd name="connsiteY685" fmla="*/ 417021 h 855282"/>
                  <a:gd name="connsiteX686" fmla="*/ 248923 w 449614"/>
                  <a:gd name="connsiteY686" fmla="*/ 419882 h 855282"/>
                  <a:gd name="connsiteX687" fmla="*/ 248118 w 449614"/>
                  <a:gd name="connsiteY687" fmla="*/ 420478 h 855282"/>
                  <a:gd name="connsiteX688" fmla="*/ 246449 w 449614"/>
                  <a:gd name="connsiteY688" fmla="*/ 418958 h 855282"/>
                  <a:gd name="connsiteX689" fmla="*/ 238819 w 449614"/>
                  <a:gd name="connsiteY689" fmla="*/ 412878 h 855282"/>
                  <a:gd name="connsiteX690" fmla="*/ 232650 w 449614"/>
                  <a:gd name="connsiteY690" fmla="*/ 407424 h 855282"/>
                  <a:gd name="connsiteX691" fmla="*/ 228507 w 449614"/>
                  <a:gd name="connsiteY691" fmla="*/ 397559 h 855282"/>
                  <a:gd name="connsiteX692" fmla="*/ 228179 w 449614"/>
                  <a:gd name="connsiteY692" fmla="*/ 396784 h 855282"/>
                  <a:gd name="connsiteX693" fmla="*/ 227523 w 449614"/>
                  <a:gd name="connsiteY693" fmla="*/ 397320 h 855282"/>
                  <a:gd name="connsiteX694" fmla="*/ 224483 w 449614"/>
                  <a:gd name="connsiteY694" fmla="*/ 400450 h 855282"/>
                  <a:gd name="connsiteX695" fmla="*/ 224036 w 449614"/>
                  <a:gd name="connsiteY695" fmla="*/ 400778 h 855282"/>
                  <a:gd name="connsiteX696" fmla="*/ 220638 w 449614"/>
                  <a:gd name="connsiteY696" fmla="*/ 403043 h 855282"/>
                  <a:gd name="connsiteX697" fmla="*/ 210594 w 449614"/>
                  <a:gd name="connsiteY697" fmla="*/ 406291 h 855282"/>
                  <a:gd name="connsiteX698" fmla="*/ 203471 w 449614"/>
                  <a:gd name="connsiteY698" fmla="*/ 406291 h 855282"/>
                  <a:gd name="connsiteX699" fmla="*/ 200223 w 449614"/>
                  <a:gd name="connsiteY699" fmla="*/ 406798 h 855282"/>
                  <a:gd name="connsiteX700" fmla="*/ 199030 w 449614"/>
                  <a:gd name="connsiteY700" fmla="*/ 406798 h 855282"/>
                  <a:gd name="connsiteX701" fmla="*/ 199448 w 449614"/>
                  <a:gd name="connsiteY701" fmla="*/ 405725 h 855282"/>
                  <a:gd name="connsiteX702" fmla="*/ 201117 w 449614"/>
                  <a:gd name="connsiteY702" fmla="*/ 401225 h 855282"/>
                  <a:gd name="connsiteX703" fmla="*/ 208031 w 449614"/>
                  <a:gd name="connsiteY703" fmla="*/ 388051 h 855282"/>
                  <a:gd name="connsiteX704" fmla="*/ 213814 w 449614"/>
                  <a:gd name="connsiteY704" fmla="*/ 383491 h 855282"/>
                  <a:gd name="connsiteX705" fmla="*/ 214260 w 449614"/>
                  <a:gd name="connsiteY705" fmla="*/ 383163 h 855282"/>
                  <a:gd name="connsiteX706" fmla="*/ 208359 w 449614"/>
                  <a:gd name="connsiteY706" fmla="*/ 380153 h 855282"/>
                  <a:gd name="connsiteX707" fmla="*/ 202935 w 449614"/>
                  <a:gd name="connsiteY707" fmla="*/ 370347 h 855282"/>
                  <a:gd name="connsiteX708" fmla="*/ 200640 w 449614"/>
                  <a:gd name="connsiteY708" fmla="*/ 361227 h 855282"/>
                  <a:gd name="connsiteX709" fmla="*/ 200580 w 449614"/>
                  <a:gd name="connsiteY709" fmla="*/ 360989 h 855282"/>
                  <a:gd name="connsiteX710" fmla="*/ 200282 w 449614"/>
                  <a:gd name="connsiteY710" fmla="*/ 359498 h 855282"/>
                  <a:gd name="connsiteX711" fmla="*/ 201743 w 449614"/>
                  <a:gd name="connsiteY711" fmla="*/ 359677 h 855282"/>
                  <a:gd name="connsiteX712" fmla="*/ 207226 w 449614"/>
                  <a:gd name="connsiteY712" fmla="*/ 359707 h 855282"/>
                  <a:gd name="connsiteX713" fmla="*/ 217867 w 449614"/>
                  <a:gd name="connsiteY713" fmla="*/ 362300 h 855282"/>
                  <a:gd name="connsiteX714" fmla="*/ 219983 w 449614"/>
                  <a:gd name="connsiteY714" fmla="*/ 364059 h 855282"/>
                  <a:gd name="connsiteX715" fmla="*/ 220191 w 449614"/>
                  <a:gd name="connsiteY715" fmla="*/ 363403 h 855282"/>
                  <a:gd name="connsiteX716" fmla="*/ 223708 w 449614"/>
                  <a:gd name="connsiteY716" fmla="*/ 352822 h 855282"/>
                  <a:gd name="connsiteX717" fmla="*/ 225974 w 449614"/>
                  <a:gd name="connsiteY717" fmla="*/ 350289 h 855282"/>
                  <a:gd name="connsiteX718" fmla="*/ 230116 w 449614"/>
                  <a:gd name="connsiteY718" fmla="*/ 346295 h 855282"/>
                  <a:gd name="connsiteX719" fmla="*/ 230891 w 449614"/>
                  <a:gd name="connsiteY719" fmla="*/ 345610 h 855282"/>
                  <a:gd name="connsiteX720" fmla="*/ 231726 w 449614"/>
                  <a:gd name="connsiteY720" fmla="*/ 345967 h 855282"/>
                  <a:gd name="connsiteX721" fmla="*/ 233842 w 449614"/>
                  <a:gd name="connsiteY721" fmla="*/ 351004 h 855282"/>
                  <a:gd name="connsiteX722" fmla="*/ 237359 w 449614"/>
                  <a:gd name="connsiteY722" fmla="*/ 356637 h 855282"/>
                  <a:gd name="connsiteX723" fmla="*/ 240220 w 449614"/>
                  <a:gd name="connsiteY723" fmla="*/ 370168 h 855282"/>
                  <a:gd name="connsiteX724" fmla="*/ 239863 w 449614"/>
                  <a:gd name="connsiteY724" fmla="*/ 372612 h 855282"/>
                  <a:gd name="connsiteX725" fmla="*/ 242456 w 449614"/>
                  <a:gd name="connsiteY725" fmla="*/ 371003 h 855282"/>
                  <a:gd name="connsiteX726" fmla="*/ 256672 w 449614"/>
                  <a:gd name="connsiteY726" fmla="*/ 369572 h 855282"/>
                  <a:gd name="connsiteX727" fmla="*/ 262693 w 449614"/>
                  <a:gd name="connsiteY727" fmla="*/ 371510 h 855282"/>
                  <a:gd name="connsiteX728" fmla="*/ 268803 w 449614"/>
                  <a:gd name="connsiteY728" fmla="*/ 372732 h 855282"/>
                  <a:gd name="connsiteX729" fmla="*/ 269458 w 449614"/>
                  <a:gd name="connsiteY729" fmla="*/ 372970 h 855282"/>
                  <a:gd name="connsiteX730" fmla="*/ 269130 w 449614"/>
                  <a:gd name="connsiteY730" fmla="*/ 373536 h 855282"/>
                  <a:gd name="connsiteX731" fmla="*/ 267730 w 449614"/>
                  <a:gd name="connsiteY731" fmla="*/ 375503 h 855282"/>
                  <a:gd name="connsiteX732" fmla="*/ 259951 w 449614"/>
                  <a:gd name="connsiteY732" fmla="*/ 383163 h 855282"/>
                  <a:gd name="connsiteX733" fmla="*/ 251128 w 449614"/>
                  <a:gd name="connsiteY733" fmla="*/ 388617 h 855282"/>
                  <a:gd name="connsiteX734" fmla="*/ 247522 w 449614"/>
                  <a:gd name="connsiteY734" fmla="*/ 390048 h 855282"/>
                  <a:gd name="connsiteX735" fmla="*/ 247075 w 449614"/>
                  <a:gd name="connsiteY735" fmla="*/ 390972 h 855282"/>
                  <a:gd name="connsiteX736" fmla="*/ 348112 w 449614"/>
                  <a:gd name="connsiteY736" fmla="*/ 510905 h 855282"/>
                  <a:gd name="connsiteX737" fmla="*/ 342837 w 449614"/>
                  <a:gd name="connsiteY737" fmla="*/ 509266 h 855282"/>
                  <a:gd name="connsiteX738" fmla="*/ 335267 w 449614"/>
                  <a:gd name="connsiteY738" fmla="*/ 502500 h 855282"/>
                  <a:gd name="connsiteX739" fmla="*/ 278131 w 449614"/>
                  <a:gd name="connsiteY739" fmla="*/ 464082 h 855282"/>
                  <a:gd name="connsiteX740" fmla="*/ 254079 w 449614"/>
                  <a:gd name="connsiteY740" fmla="*/ 437526 h 855282"/>
                  <a:gd name="connsiteX741" fmla="*/ 251993 w 449614"/>
                  <a:gd name="connsiteY741" fmla="*/ 431029 h 855282"/>
                  <a:gd name="connsiteX742" fmla="*/ 252500 w 449614"/>
                  <a:gd name="connsiteY742" fmla="*/ 431059 h 855282"/>
                  <a:gd name="connsiteX743" fmla="*/ 252917 w 449614"/>
                  <a:gd name="connsiteY743" fmla="*/ 430046 h 855282"/>
                  <a:gd name="connsiteX744" fmla="*/ 252052 w 449614"/>
                  <a:gd name="connsiteY744" fmla="*/ 420240 h 855282"/>
                  <a:gd name="connsiteX745" fmla="*/ 252172 w 449614"/>
                  <a:gd name="connsiteY745" fmla="*/ 417170 h 855282"/>
                  <a:gd name="connsiteX746" fmla="*/ 254168 w 449614"/>
                  <a:gd name="connsiteY746" fmla="*/ 408407 h 855282"/>
                  <a:gd name="connsiteX747" fmla="*/ 251009 w 449614"/>
                  <a:gd name="connsiteY747" fmla="*/ 393267 h 855282"/>
                  <a:gd name="connsiteX748" fmla="*/ 251337 w 449614"/>
                  <a:gd name="connsiteY748" fmla="*/ 392522 h 855282"/>
                  <a:gd name="connsiteX749" fmla="*/ 259533 w 449614"/>
                  <a:gd name="connsiteY749" fmla="*/ 389362 h 855282"/>
                  <a:gd name="connsiteX750" fmla="*/ 271485 w 449614"/>
                  <a:gd name="connsiteY750" fmla="*/ 378156 h 855282"/>
                  <a:gd name="connsiteX751" fmla="*/ 277893 w 449614"/>
                  <a:gd name="connsiteY751" fmla="*/ 371867 h 855282"/>
                  <a:gd name="connsiteX752" fmla="*/ 279741 w 449614"/>
                  <a:gd name="connsiteY752" fmla="*/ 370914 h 855282"/>
                  <a:gd name="connsiteX753" fmla="*/ 280516 w 449614"/>
                  <a:gd name="connsiteY753" fmla="*/ 370049 h 855282"/>
                  <a:gd name="connsiteX754" fmla="*/ 280486 w 449614"/>
                  <a:gd name="connsiteY754" fmla="*/ 370019 h 855282"/>
                  <a:gd name="connsiteX755" fmla="*/ 321437 w 449614"/>
                  <a:gd name="connsiteY755" fmla="*/ 410613 h 855282"/>
                  <a:gd name="connsiteX756" fmla="*/ 335177 w 449614"/>
                  <a:gd name="connsiteY756" fmla="*/ 437646 h 855282"/>
                  <a:gd name="connsiteX757" fmla="*/ 348649 w 449614"/>
                  <a:gd name="connsiteY757" fmla="*/ 505928 h 855282"/>
                  <a:gd name="connsiteX758" fmla="*/ 348112 w 449614"/>
                  <a:gd name="connsiteY758" fmla="*/ 510905 h 855282"/>
                  <a:gd name="connsiteX759" fmla="*/ 309814 w 449614"/>
                  <a:gd name="connsiteY759" fmla="*/ 586578 h 855282"/>
                  <a:gd name="connsiteX760" fmla="*/ 300992 w 449614"/>
                  <a:gd name="connsiteY760" fmla="*/ 579247 h 855282"/>
                  <a:gd name="connsiteX761" fmla="*/ 294822 w 449614"/>
                  <a:gd name="connsiteY761" fmla="*/ 573792 h 855282"/>
                  <a:gd name="connsiteX762" fmla="*/ 290679 w 449614"/>
                  <a:gd name="connsiteY762" fmla="*/ 563927 h 855282"/>
                  <a:gd name="connsiteX763" fmla="*/ 290351 w 449614"/>
                  <a:gd name="connsiteY763" fmla="*/ 563152 h 855282"/>
                  <a:gd name="connsiteX764" fmla="*/ 289696 w 449614"/>
                  <a:gd name="connsiteY764" fmla="*/ 563689 h 855282"/>
                  <a:gd name="connsiteX765" fmla="*/ 286655 w 449614"/>
                  <a:gd name="connsiteY765" fmla="*/ 566818 h 855282"/>
                  <a:gd name="connsiteX766" fmla="*/ 286208 w 449614"/>
                  <a:gd name="connsiteY766" fmla="*/ 567146 h 855282"/>
                  <a:gd name="connsiteX767" fmla="*/ 282811 w 449614"/>
                  <a:gd name="connsiteY767" fmla="*/ 569411 h 855282"/>
                  <a:gd name="connsiteX768" fmla="*/ 272766 w 449614"/>
                  <a:gd name="connsiteY768" fmla="*/ 572660 h 855282"/>
                  <a:gd name="connsiteX769" fmla="*/ 265643 w 449614"/>
                  <a:gd name="connsiteY769" fmla="*/ 572660 h 855282"/>
                  <a:gd name="connsiteX770" fmla="*/ 262395 w 449614"/>
                  <a:gd name="connsiteY770" fmla="*/ 573166 h 855282"/>
                  <a:gd name="connsiteX771" fmla="*/ 261202 w 449614"/>
                  <a:gd name="connsiteY771" fmla="*/ 573166 h 855282"/>
                  <a:gd name="connsiteX772" fmla="*/ 261620 w 449614"/>
                  <a:gd name="connsiteY772" fmla="*/ 572093 h 855282"/>
                  <a:gd name="connsiteX773" fmla="*/ 263289 w 449614"/>
                  <a:gd name="connsiteY773" fmla="*/ 567593 h 855282"/>
                  <a:gd name="connsiteX774" fmla="*/ 270203 w 449614"/>
                  <a:gd name="connsiteY774" fmla="*/ 554419 h 855282"/>
                  <a:gd name="connsiteX775" fmla="*/ 275986 w 449614"/>
                  <a:gd name="connsiteY775" fmla="*/ 549859 h 855282"/>
                  <a:gd name="connsiteX776" fmla="*/ 276433 w 449614"/>
                  <a:gd name="connsiteY776" fmla="*/ 549531 h 855282"/>
                  <a:gd name="connsiteX777" fmla="*/ 270531 w 449614"/>
                  <a:gd name="connsiteY777" fmla="*/ 546521 h 855282"/>
                  <a:gd name="connsiteX778" fmla="*/ 265107 w 449614"/>
                  <a:gd name="connsiteY778" fmla="*/ 536716 h 855282"/>
                  <a:gd name="connsiteX779" fmla="*/ 262812 w 449614"/>
                  <a:gd name="connsiteY779" fmla="*/ 527595 h 855282"/>
                  <a:gd name="connsiteX780" fmla="*/ 262752 w 449614"/>
                  <a:gd name="connsiteY780" fmla="*/ 527357 h 855282"/>
                  <a:gd name="connsiteX781" fmla="*/ 262454 w 449614"/>
                  <a:gd name="connsiteY781" fmla="*/ 525867 h 855282"/>
                  <a:gd name="connsiteX782" fmla="*/ 263915 w 449614"/>
                  <a:gd name="connsiteY782" fmla="*/ 526046 h 855282"/>
                  <a:gd name="connsiteX783" fmla="*/ 269399 w 449614"/>
                  <a:gd name="connsiteY783" fmla="*/ 526075 h 855282"/>
                  <a:gd name="connsiteX784" fmla="*/ 280039 w 449614"/>
                  <a:gd name="connsiteY784" fmla="*/ 528668 h 855282"/>
                  <a:gd name="connsiteX785" fmla="*/ 282155 w 449614"/>
                  <a:gd name="connsiteY785" fmla="*/ 530427 h 855282"/>
                  <a:gd name="connsiteX786" fmla="*/ 282364 w 449614"/>
                  <a:gd name="connsiteY786" fmla="*/ 529771 h 855282"/>
                  <a:gd name="connsiteX787" fmla="*/ 285880 w 449614"/>
                  <a:gd name="connsiteY787" fmla="*/ 519191 h 855282"/>
                  <a:gd name="connsiteX788" fmla="*/ 288146 w 449614"/>
                  <a:gd name="connsiteY788" fmla="*/ 516657 h 855282"/>
                  <a:gd name="connsiteX789" fmla="*/ 292288 w 449614"/>
                  <a:gd name="connsiteY789" fmla="*/ 512663 h 855282"/>
                  <a:gd name="connsiteX790" fmla="*/ 293063 w 449614"/>
                  <a:gd name="connsiteY790" fmla="*/ 511978 h 855282"/>
                  <a:gd name="connsiteX791" fmla="*/ 293898 w 449614"/>
                  <a:gd name="connsiteY791" fmla="*/ 512336 h 855282"/>
                  <a:gd name="connsiteX792" fmla="*/ 296014 w 449614"/>
                  <a:gd name="connsiteY792" fmla="*/ 517373 h 855282"/>
                  <a:gd name="connsiteX793" fmla="*/ 299531 w 449614"/>
                  <a:gd name="connsiteY793" fmla="*/ 523006 h 855282"/>
                  <a:gd name="connsiteX794" fmla="*/ 302392 w 449614"/>
                  <a:gd name="connsiteY794" fmla="*/ 536537 h 855282"/>
                  <a:gd name="connsiteX795" fmla="*/ 302035 w 449614"/>
                  <a:gd name="connsiteY795" fmla="*/ 538981 h 855282"/>
                  <a:gd name="connsiteX796" fmla="*/ 304628 w 449614"/>
                  <a:gd name="connsiteY796" fmla="*/ 537371 h 855282"/>
                  <a:gd name="connsiteX797" fmla="*/ 318844 w 449614"/>
                  <a:gd name="connsiteY797" fmla="*/ 535941 h 855282"/>
                  <a:gd name="connsiteX798" fmla="*/ 324865 w 449614"/>
                  <a:gd name="connsiteY798" fmla="*/ 537878 h 855282"/>
                  <a:gd name="connsiteX799" fmla="*/ 330975 w 449614"/>
                  <a:gd name="connsiteY799" fmla="*/ 539100 h 855282"/>
                  <a:gd name="connsiteX800" fmla="*/ 331630 w 449614"/>
                  <a:gd name="connsiteY800" fmla="*/ 539338 h 855282"/>
                  <a:gd name="connsiteX801" fmla="*/ 331302 w 449614"/>
                  <a:gd name="connsiteY801" fmla="*/ 539905 h 855282"/>
                  <a:gd name="connsiteX802" fmla="*/ 329902 w 449614"/>
                  <a:gd name="connsiteY802" fmla="*/ 541872 h 855282"/>
                  <a:gd name="connsiteX803" fmla="*/ 322123 w 449614"/>
                  <a:gd name="connsiteY803" fmla="*/ 549531 h 855282"/>
                  <a:gd name="connsiteX804" fmla="*/ 313301 w 449614"/>
                  <a:gd name="connsiteY804" fmla="*/ 554986 h 855282"/>
                  <a:gd name="connsiteX805" fmla="*/ 309694 w 449614"/>
                  <a:gd name="connsiteY805" fmla="*/ 556416 h 855282"/>
                  <a:gd name="connsiteX806" fmla="*/ 309337 w 449614"/>
                  <a:gd name="connsiteY806" fmla="*/ 557340 h 855282"/>
                  <a:gd name="connsiteX807" fmla="*/ 313301 w 449614"/>
                  <a:gd name="connsiteY807" fmla="*/ 578531 h 855282"/>
                  <a:gd name="connsiteX808" fmla="*/ 311781 w 449614"/>
                  <a:gd name="connsiteY808" fmla="*/ 583389 h 855282"/>
                  <a:gd name="connsiteX809" fmla="*/ 311184 w 449614"/>
                  <a:gd name="connsiteY809" fmla="*/ 586251 h 855282"/>
                  <a:gd name="connsiteX810" fmla="*/ 309814 w 449614"/>
                  <a:gd name="connsiteY810" fmla="*/ 586578 h 855282"/>
                  <a:gd name="connsiteX811" fmla="*/ 342509 w 449614"/>
                  <a:gd name="connsiteY811" fmla="*/ 633193 h 855282"/>
                  <a:gd name="connsiteX812" fmla="*/ 318517 w 449614"/>
                  <a:gd name="connsiteY812" fmla="*/ 596563 h 855282"/>
                  <a:gd name="connsiteX813" fmla="*/ 314463 w 449614"/>
                  <a:gd name="connsiteY813" fmla="*/ 591764 h 855282"/>
                  <a:gd name="connsiteX814" fmla="*/ 314314 w 449614"/>
                  <a:gd name="connsiteY814" fmla="*/ 586608 h 855282"/>
                  <a:gd name="connsiteX815" fmla="*/ 314433 w 449614"/>
                  <a:gd name="connsiteY815" fmla="*/ 583538 h 855282"/>
                  <a:gd name="connsiteX816" fmla="*/ 316430 w 449614"/>
                  <a:gd name="connsiteY816" fmla="*/ 574776 h 855282"/>
                  <a:gd name="connsiteX817" fmla="*/ 313271 w 449614"/>
                  <a:gd name="connsiteY817" fmla="*/ 559635 h 855282"/>
                  <a:gd name="connsiteX818" fmla="*/ 313599 w 449614"/>
                  <a:gd name="connsiteY818" fmla="*/ 558890 h 855282"/>
                  <a:gd name="connsiteX819" fmla="*/ 321795 w 449614"/>
                  <a:gd name="connsiteY819" fmla="*/ 555731 h 855282"/>
                  <a:gd name="connsiteX820" fmla="*/ 333747 w 449614"/>
                  <a:gd name="connsiteY820" fmla="*/ 544524 h 855282"/>
                  <a:gd name="connsiteX821" fmla="*/ 337830 w 449614"/>
                  <a:gd name="connsiteY821" fmla="*/ 540203 h 855282"/>
                  <a:gd name="connsiteX822" fmla="*/ 341168 w 449614"/>
                  <a:gd name="connsiteY822" fmla="*/ 546283 h 855282"/>
                  <a:gd name="connsiteX823" fmla="*/ 349066 w 449614"/>
                  <a:gd name="connsiteY823" fmla="*/ 564642 h 855282"/>
                  <a:gd name="connsiteX824" fmla="*/ 350526 w 449614"/>
                  <a:gd name="connsiteY824" fmla="*/ 571736 h 855282"/>
                  <a:gd name="connsiteX825" fmla="*/ 350735 w 449614"/>
                  <a:gd name="connsiteY825" fmla="*/ 638498 h 855282"/>
                  <a:gd name="connsiteX826" fmla="*/ 350437 w 449614"/>
                  <a:gd name="connsiteY826" fmla="*/ 641240 h 855282"/>
                  <a:gd name="connsiteX827" fmla="*/ 342509 w 449614"/>
                  <a:gd name="connsiteY827" fmla="*/ 633193 h 85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</a:cxnLst>
                <a:rect l="l" t="t" r="r" b="b"/>
                <a:pathLst>
                  <a:path w="449614" h="855282">
                    <a:moveTo>
                      <a:pt x="449596" y="850050"/>
                    </a:moveTo>
                    <a:cubicBezTo>
                      <a:pt x="449835" y="840006"/>
                      <a:pt x="447749" y="830289"/>
                      <a:pt x="444529" y="820901"/>
                    </a:cubicBezTo>
                    <a:cubicBezTo>
                      <a:pt x="430879" y="780873"/>
                      <a:pt x="413950" y="742247"/>
                      <a:pt x="393474" y="705230"/>
                    </a:cubicBezTo>
                    <a:cubicBezTo>
                      <a:pt x="389153" y="697421"/>
                      <a:pt x="385070" y="689493"/>
                      <a:pt x="380927" y="681565"/>
                    </a:cubicBezTo>
                    <a:cubicBezTo>
                      <a:pt x="374519" y="669316"/>
                      <a:pt x="372165" y="656172"/>
                      <a:pt x="372939" y="642462"/>
                    </a:cubicBezTo>
                    <a:cubicBezTo>
                      <a:pt x="375145" y="603656"/>
                      <a:pt x="375234" y="564911"/>
                      <a:pt x="371211" y="526165"/>
                    </a:cubicBezTo>
                    <a:cubicBezTo>
                      <a:pt x="368916" y="504050"/>
                      <a:pt x="371628" y="482263"/>
                      <a:pt x="378960" y="460923"/>
                    </a:cubicBezTo>
                    <a:cubicBezTo>
                      <a:pt x="383669" y="447153"/>
                      <a:pt x="381463" y="432638"/>
                      <a:pt x="378900" y="418511"/>
                    </a:cubicBezTo>
                    <a:cubicBezTo>
                      <a:pt x="378453" y="416067"/>
                      <a:pt x="377171" y="414011"/>
                      <a:pt x="375592" y="412103"/>
                    </a:cubicBezTo>
                    <a:cubicBezTo>
                      <a:pt x="375681" y="411388"/>
                      <a:pt x="375771" y="410702"/>
                      <a:pt x="375890" y="409987"/>
                    </a:cubicBezTo>
                    <a:cubicBezTo>
                      <a:pt x="376635" y="405218"/>
                      <a:pt x="377678" y="400599"/>
                      <a:pt x="379914" y="396307"/>
                    </a:cubicBezTo>
                    <a:cubicBezTo>
                      <a:pt x="381135" y="393952"/>
                      <a:pt x="382238" y="391508"/>
                      <a:pt x="383132" y="388975"/>
                    </a:cubicBezTo>
                    <a:cubicBezTo>
                      <a:pt x="384980" y="383729"/>
                      <a:pt x="384533" y="378543"/>
                      <a:pt x="383162" y="373298"/>
                    </a:cubicBezTo>
                    <a:cubicBezTo>
                      <a:pt x="383043" y="372910"/>
                      <a:pt x="382536" y="372493"/>
                      <a:pt x="382805" y="372136"/>
                    </a:cubicBezTo>
                    <a:cubicBezTo>
                      <a:pt x="383132" y="371718"/>
                      <a:pt x="383669" y="372106"/>
                      <a:pt x="384086" y="372165"/>
                    </a:cubicBezTo>
                    <a:cubicBezTo>
                      <a:pt x="385993" y="372523"/>
                      <a:pt x="387931" y="372732"/>
                      <a:pt x="389868" y="372732"/>
                    </a:cubicBezTo>
                    <a:cubicBezTo>
                      <a:pt x="393564" y="372732"/>
                      <a:pt x="397170" y="372136"/>
                      <a:pt x="400717" y="371182"/>
                    </a:cubicBezTo>
                    <a:cubicBezTo>
                      <a:pt x="403847" y="370347"/>
                      <a:pt x="406946" y="369423"/>
                      <a:pt x="409926" y="368142"/>
                    </a:cubicBezTo>
                    <a:cubicBezTo>
                      <a:pt x="413354" y="366652"/>
                      <a:pt x="416632" y="364714"/>
                      <a:pt x="420328" y="363850"/>
                    </a:cubicBezTo>
                    <a:cubicBezTo>
                      <a:pt x="422683" y="363284"/>
                      <a:pt x="424978" y="362419"/>
                      <a:pt x="427481" y="362956"/>
                    </a:cubicBezTo>
                    <a:cubicBezTo>
                      <a:pt x="428077" y="363075"/>
                      <a:pt x="428554" y="362777"/>
                      <a:pt x="428703" y="362181"/>
                    </a:cubicBezTo>
                    <a:cubicBezTo>
                      <a:pt x="428882" y="361465"/>
                      <a:pt x="428405" y="361138"/>
                      <a:pt x="427809" y="360959"/>
                    </a:cubicBezTo>
                    <a:cubicBezTo>
                      <a:pt x="425038" y="360184"/>
                      <a:pt x="422593" y="358753"/>
                      <a:pt x="420090" y="357412"/>
                    </a:cubicBezTo>
                    <a:cubicBezTo>
                      <a:pt x="415142" y="354789"/>
                      <a:pt x="410910" y="351362"/>
                      <a:pt x="407185" y="347219"/>
                    </a:cubicBezTo>
                    <a:cubicBezTo>
                      <a:pt x="404711" y="344477"/>
                      <a:pt x="401969" y="341973"/>
                      <a:pt x="398541" y="340394"/>
                    </a:cubicBezTo>
                    <a:cubicBezTo>
                      <a:pt x="397856" y="340096"/>
                      <a:pt x="397915" y="339738"/>
                      <a:pt x="398243" y="339172"/>
                    </a:cubicBezTo>
                    <a:cubicBezTo>
                      <a:pt x="401015" y="334344"/>
                      <a:pt x="402863" y="329157"/>
                      <a:pt x="404234" y="323793"/>
                    </a:cubicBezTo>
                    <a:cubicBezTo>
                      <a:pt x="405188" y="320037"/>
                      <a:pt x="405903" y="316222"/>
                      <a:pt x="407691" y="312735"/>
                    </a:cubicBezTo>
                    <a:cubicBezTo>
                      <a:pt x="408436" y="311275"/>
                      <a:pt x="409033" y="309695"/>
                      <a:pt x="410314" y="308563"/>
                    </a:cubicBezTo>
                    <a:cubicBezTo>
                      <a:pt x="410821" y="308116"/>
                      <a:pt x="411327" y="307669"/>
                      <a:pt x="410821" y="306983"/>
                    </a:cubicBezTo>
                    <a:cubicBezTo>
                      <a:pt x="410344" y="306298"/>
                      <a:pt x="409658" y="306536"/>
                      <a:pt x="409152" y="306953"/>
                    </a:cubicBezTo>
                    <a:cubicBezTo>
                      <a:pt x="406588" y="308980"/>
                      <a:pt x="403518" y="309874"/>
                      <a:pt x="400598" y="311215"/>
                    </a:cubicBezTo>
                    <a:cubicBezTo>
                      <a:pt x="395829" y="313421"/>
                      <a:pt x="390762" y="314285"/>
                      <a:pt x="385577" y="314673"/>
                    </a:cubicBezTo>
                    <a:cubicBezTo>
                      <a:pt x="383043" y="314851"/>
                      <a:pt x="380539" y="315328"/>
                      <a:pt x="378125" y="316073"/>
                    </a:cubicBezTo>
                    <a:cubicBezTo>
                      <a:pt x="373535" y="317534"/>
                      <a:pt x="369780" y="320216"/>
                      <a:pt x="366621" y="323793"/>
                    </a:cubicBezTo>
                    <a:cubicBezTo>
                      <a:pt x="366204" y="324270"/>
                      <a:pt x="366025" y="324180"/>
                      <a:pt x="365727" y="323673"/>
                    </a:cubicBezTo>
                    <a:cubicBezTo>
                      <a:pt x="365011" y="322451"/>
                      <a:pt x="364326" y="321229"/>
                      <a:pt x="363461" y="320097"/>
                    </a:cubicBezTo>
                    <a:cubicBezTo>
                      <a:pt x="358901" y="314106"/>
                      <a:pt x="352911" y="309844"/>
                      <a:pt x="346443" y="306178"/>
                    </a:cubicBezTo>
                    <a:cubicBezTo>
                      <a:pt x="343343" y="304420"/>
                      <a:pt x="339976" y="303079"/>
                      <a:pt x="337144" y="300843"/>
                    </a:cubicBezTo>
                    <a:cubicBezTo>
                      <a:pt x="335356" y="299442"/>
                      <a:pt x="333389" y="298191"/>
                      <a:pt x="332197" y="296164"/>
                    </a:cubicBezTo>
                    <a:cubicBezTo>
                      <a:pt x="331869" y="295598"/>
                      <a:pt x="331571" y="294942"/>
                      <a:pt x="330766" y="295330"/>
                    </a:cubicBezTo>
                    <a:cubicBezTo>
                      <a:pt x="330021" y="295687"/>
                      <a:pt x="330170" y="296373"/>
                      <a:pt x="330408" y="296969"/>
                    </a:cubicBezTo>
                    <a:cubicBezTo>
                      <a:pt x="331302" y="299204"/>
                      <a:pt x="331720" y="301529"/>
                      <a:pt x="332137" y="303883"/>
                    </a:cubicBezTo>
                    <a:cubicBezTo>
                      <a:pt x="333150" y="309665"/>
                      <a:pt x="333389" y="315388"/>
                      <a:pt x="332316" y="321170"/>
                    </a:cubicBezTo>
                    <a:cubicBezTo>
                      <a:pt x="331302" y="326714"/>
                      <a:pt x="331452" y="332198"/>
                      <a:pt x="333895" y="337503"/>
                    </a:cubicBezTo>
                    <a:cubicBezTo>
                      <a:pt x="335296" y="340483"/>
                      <a:pt x="336995" y="343166"/>
                      <a:pt x="339528" y="345282"/>
                    </a:cubicBezTo>
                    <a:cubicBezTo>
                      <a:pt x="339737" y="345461"/>
                      <a:pt x="340184" y="345580"/>
                      <a:pt x="340035" y="345967"/>
                    </a:cubicBezTo>
                    <a:cubicBezTo>
                      <a:pt x="339916" y="346235"/>
                      <a:pt x="339528" y="346116"/>
                      <a:pt x="339260" y="346146"/>
                    </a:cubicBezTo>
                    <a:cubicBezTo>
                      <a:pt x="335713" y="346325"/>
                      <a:pt x="332375" y="347398"/>
                      <a:pt x="329276" y="349007"/>
                    </a:cubicBezTo>
                    <a:cubicBezTo>
                      <a:pt x="323523" y="351988"/>
                      <a:pt x="318695" y="356220"/>
                      <a:pt x="314314" y="360959"/>
                    </a:cubicBezTo>
                    <a:cubicBezTo>
                      <a:pt x="304717" y="349961"/>
                      <a:pt x="300604" y="336549"/>
                      <a:pt x="298786" y="321826"/>
                    </a:cubicBezTo>
                    <a:cubicBezTo>
                      <a:pt x="295507" y="294882"/>
                      <a:pt x="292467" y="267939"/>
                      <a:pt x="292557" y="240758"/>
                    </a:cubicBezTo>
                    <a:cubicBezTo>
                      <a:pt x="292616" y="227137"/>
                      <a:pt x="293391" y="213516"/>
                      <a:pt x="293838" y="199866"/>
                    </a:cubicBezTo>
                    <a:cubicBezTo>
                      <a:pt x="293868" y="199210"/>
                      <a:pt x="294047" y="198435"/>
                      <a:pt x="294047" y="197750"/>
                    </a:cubicBezTo>
                    <a:cubicBezTo>
                      <a:pt x="294583" y="197034"/>
                      <a:pt x="295150" y="196349"/>
                      <a:pt x="295776" y="195693"/>
                    </a:cubicBezTo>
                    <a:cubicBezTo>
                      <a:pt x="297922" y="193577"/>
                      <a:pt x="300455" y="191938"/>
                      <a:pt x="302720" y="190001"/>
                    </a:cubicBezTo>
                    <a:cubicBezTo>
                      <a:pt x="306982" y="186305"/>
                      <a:pt x="309337" y="181745"/>
                      <a:pt x="309516" y="176112"/>
                    </a:cubicBezTo>
                    <a:cubicBezTo>
                      <a:pt x="309545" y="175516"/>
                      <a:pt x="309664" y="175426"/>
                      <a:pt x="310201" y="175724"/>
                    </a:cubicBezTo>
                    <a:cubicBezTo>
                      <a:pt x="312794" y="177244"/>
                      <a:pt x="315655" y="177960"/>
                      <a:pt x="318606" y="178258"/>
                    </a:cubicBezTo>
                    <a:cubicBezTo>
                      <a:pt x="324120" y="178794"/>
                      <a:pt x="329574" y="178138"/>
                      <a:pt x="334909" y="176767"/>
                    </a:cubicBezTo>
                    <a:cubicBezTo>
                      <a:pt x="337830" y="176022"/>
                      <a:pt x="340780" y="175575"/>
                      <a:pt x="343820" y="175724"/>
                    </a:cubicBezTo>
                    <a:cubicBezTo>
                      <a:pt x="344506" y="175754"/>
                      <a:pt x="345221" y="175784"/>
                      <a:pt x="345877" y="176112"/>
                    </a:cubicBezTo>
                    <a:cubicBezTo>
                      <a:pt x="346294" y="176320"/>
                      <a:pt x="346741" y="176380"/>
                      <a:pt x="347009" y="175903"/>
                    </a:cubicBezTo>
                    <a:cubicBezTo>
                      <a:pt x="347307" y="175367"/>
                      <a:pt x="346950" y="175009"/>
                      <a:pt x="346503" y="174800"/>
                    </a:cubicBezTo>
                    <a:cubicBezTo>
                      <a:pt x="344566" y="173787"/>
                      <a:pt x="342926" y="172386"/>
                      <a:pt x="341287" y="170985"/>
                    </a:cubicBezTo>
                    <a:cubicBezTo>
                      <a:pt x="338485" y="168571"/>
                      <a:pt x="335863" y="166038"/>
                      <a:pt x="333955" y="162819"/>
                    </a:cubicBezTo>
                    <a:cubicBezTo>
                      <a:pt x="332912" y="161060"/>
                      <a:pt x="331750" y="159362"/>
                      <a:pt x="330438" y="157752"/>
                    </a:cubicBezTo>
                    <a:cubicBezTo>
                      <a:pt x="327756" y="154444"/>
                      <a:pt x="324179" y="152596"/>
                      <a:pt x="320215" y="151404"/>
                    </a:cubicBezTo>
                    <a:cubicBezTo>
                      <a:pt x="319917" y="151314"/>
                      <a:pt x="319440" y="151493"/>
                      <a:pt x="319321" y="151165"/>
                    </a:cubicBezTo>
                    <a:cubicBezTo>
                      <a:pt x="319172" y="150778"/>
                      <a:pt x="319649" y="150599"/>
                      <a:pt x="319858" y="150361"/>
                    </a:cubicBezTo>
                    <a:cubicBezTo>
                      <a:pt x="320841" y="149258"/>
                      <a:pt x="321765" y="148096"/>
                      <a:pt x="322570" y="146814"/>
                    </a:cubicBezTo>
                    <a:cubicBezTo>
                      <a:pt x="324060" y="144400"/>
                      <a:pt x="325133" y="141807"/>
                      <a:pt x="325938" y="139095"/>
                    </a:cubicBezTo>
                    <a:cubicBezTo>
                      <a:pt x="326653" y="136710"/>
                      <a:pt x="327309" y="134326"/>
                      <a:pt x="327666" y="131852"/>
                    </a:cubicBezTo>
                    <a:cubicBezTo>
                      <a:pt x="328084" y="128991"/>
                      <a:pt x="328143" y="126070"/>
                      <a:pt x="329067" y="123328"/>
                    </a:cubicBezTo>
                    <a:cubicBezTo>
                      <a:pt x="329663" y="121570"/>
                      <a:pt x="329991" y="119692"/>
                      <a:pt x="331362" y="118291"/>
                    </a:cubicBezTo>
                    <a:cubicBezTo>
                      <a:pt x="331690" y="117963"/>
                      <a:pt x="331690" y="117516"/>
                      <a:pt x="331362" y="117188"/>
                    </a:cubicBezTo>
                    <a:cubicBezTo>
                      <a:pt x="330975" y="116801"/>
                      <a:pt x="330557" y="116950"/>
                      <a:pt x="330200" y="117278"/>
                    </a:cubicBezTo>
                    <a:cubicBezTo>
                      <a:pt x="328590" y="118768"/>
                      <a:pt x="326653" y="119781"/>
                      <a:pt x="324746" y="120884"/>
                    </a:cubicBezTo>
                    <a:cubicBezTo>
                      <a:pt x="321020" y="123060"/>
                      <a:pt x="317086" y="124431"/>
                      <a:pt x="312854" y="125206"/>
                    </a:cubicBezTo>
                    <a:cubicBezTo>
                      <a:pt x="310082" y="125712"/>
                      <a:pt x="307310" y="126487"/>
                      <a:pt x="304896" y="128097"/>
                    </a:cubicBezTo>
                    <a:cubicBezTo>
                      <a:pt x="304419" y="128425"/>
                      <a:pt x="304210" y="128246"/>
                      <a:pt x="303972" y="127799"/>
                    </a:cubicBezTo>
                    <a:cubicBezTo>
                      <a:pt x="301945" y="124043"/>
                      <a:pt x="299292" y="120735"/>
                      <a:pt x="296342" y="117665"/>
                    </a:cubicBezTo>
                    <a:cubicBezTo>
                      <a:pt x="294286" y="115519"/>
                      <a:pt x="292050" y="113522"/>
                      <a:pt x="290530" y="110929"/>
                    </a:cubicBezTo>
                    <a:cubicBezTo>
                      <a:pt x="289874" y="109856"/>
                      <a:pt x="289070" y="108813"/>
                      <a:pt x="288861" y="107532"/>
                    </a:cubicBezTo>
                    <a:cubicBezTo>
                      <a:pt x="288771" y="107025"/>
                      <a:pt x="288682" y="106518"/>
                      <a:pt x="288026" y="106548"/>
                    </a:cubicBezTo>
                    <a:cubicBezTo>
                      <a:pt x="287371" y="106578"/>
                      <a:pt x="287251" y="107144"/>
                      <a:pt x="287311" y="107621"/>
                    </a:cubicBezTo>
                    <a:cubicBezTo>
                      <a:pt x="287609" y="110095"/>
                      <a:pt x="286953" y="112509"/>
                      <a:pt x="286655" y="114923"/>
                    </a:cubicBezTo>
                    <a:cubicBezTo>
                      <a:pt x="286149" y="118947"/>
                      <a:pt x="284688" y="122613"/>
                      <a:pt x="282840" y="126160"/>
                    </a:cubicBezTo>
                    <a:cubicBezTo>
                      <a:pt x="281946" y="127888"/>
                      <a:pt x="281231" y="129706"/>
                      <a:pt x="280754" y="131584"/>
                    </a:cubicBezTo>
                    <a:cubicBezTo>
                      <a:pt x="279860" y="135160"/>
                      <a:pt x="280069" y="138707"/>
                      <a:pt x="281171" y="142224"/>
                    </a:cubicBezTo>
                    <a:cubicBezTo>
                      <a:pt x="281320" y="142701"/>
                      <a:pt x="281201" y="142761"/>
                      <a:pt x="280724" y="142761"/>
                    </a:cubicBezTo>
                    <a:cubicBezTo>
                      <a:pt x="279651" y="142731"/>
                      <a:pt x="278549" y="142701"/>
                      <a:pt x="277476" y="142790"/>
                    </a:cubicBezTo>
                    <a:cubicBezTo>
                      <a:pt x="271723" y="143357"/>
                      <a:pt x="266508" y="145532"/>
                      <a:pt x="261501" y="148304"/>
                    </a:cubicBezTo>
                    <a:cubicBezTo>
                      <a:pt x="259086" y="149616"/>
                      <a:pt x="256851" y="151285"/>
                      <a:pt x="254258" y="152238"/>
                    </a:cubicBezTo>
                    <a:cubicBezTo>
                      <a:pt x="252619" y="152834"/>
                      <a:pt x="251009" y="153609"/>
                      <a:pt x="249191" y="153580"/>
                    </a:cubicBezTo>
                    <a:cubicBezTo>
                      <a:pt x="248685" y="153580"/>
                      <a:pt x="248148" y="153490"/>
                      <a:pt x="248059" y="154176"/>
                    </a:cubicBezTo>
                    <a:cubicBezTo>
                      <a:pt x="247999" y="154802"/>
                      <a:pt x="248506" y="154980"/>
                      <a:pt x="249012" y="155070"/>
                    </a:cubicBezTo>
                    <a:cubicBezTo>
                      <a:pt x="250830" y="155368"/>
                      <a:pt x="252529" y="156053"/>
                      <a:pt x="254228" y="156739"/>
                    </a:cubicBezTo>
                    <a:cubicBezTo>
                      <a:pt x="258401" y="158408"/>
                      <a:pt x="262246" y="160584"/>
                      <a:pt x="265614" y="163624"/>
                    </a:cubicBezTo>
                    <a:cubicBezTo>
                      <a:pt x="268832" y="166545"/>
                      <a:pt x="272468" y="168631"/>
                      <a:pt x="276939" y="169167"/>
                    </a:cubicBezTo>
                    <a:cubicBezTo>
                      <a:pt x="279443" y="169465"/>
                      <a:pt x="281887" y="169406"/>
                      <a:pt x="284301" y="168631"/>
                    </a:cubicBezTo>
                    <a:cubicBezTo>
                      <a:pt x="284510" y="168571"/>
                      <a:pt x="284778" y="168333"/>
                      <a:pt x="284957" y="168571"/>
                    </a:cubicBezTo>
                    <a:cubicBezTo>
                      <a:pt x="285076" y="168750"/>
                      <a:pt x="284867" y="168959"/>
                      <a:pt x="284748" y="169137"/>
                    </a:cubicBezTo>
                    <a:cubicBezTo>
                      <a:pt x="283407" y="171522"/>
                      <a:pt x="282811" y="174145"/>
                      <a:pt x="282602" y="176827"/>
                    </a:cubicBezTo>
                    <a:cubicBezTo>
                      <a:pt x="282215" y="181804"/>
                      <a:pt x="283049" y="186692"/>
                      <a:pt x="284390" y="191491"/>
                    </a:cubicBezTo>
                    <a:cubicBezTo>
                      <a:pt x="285195" y="194441"/>
                      <a:pt x="286506" y="197243"/>
                      <a:pt x="286924" y="200283"/>
                    </a:cubicBezTo>
                    <a:cubicBezTo>
                      <a:pt x="286983" y="200611"/>
                      <a:pt x="287013" y="200939"/>
                      <a:pt x="287043" y="201267"/>
                    </a:cubicBezTo>
                    <a:cubicBezTo>
                      <a:pt x="285106" y="204724"/>
                      <a:pt x="283913" y="208509"/>
                      <a:pt x="283109" y="212443"/>
                    </a:cubicBezTo>
                    <a:cubicBezTo>
                      <a:pt x="278400" y="235810"/>
                      <a:pt x="277506" y="259505"/>
                      <a:pt x="276999" y="283229"/>
                    </a:cubicBezTo>
                    <a:cubicBezTo>
                      <a:pt x="276671" y="297803"/>
                      <a:pt x="276284" y="312407"/>
                      <a:pt x="278757" y="326922"/>
                    </a:cubicBezTo>
                    <a:cubicBezTo>
                      <a:pt x="277982" y="326922"/>
                      <a:pt x="277535" y="327071"/>
                      <a:pt x="277386" y="326922"/>
                    </a:cubicBezTo>
                    <a:cubicBezTo>
                      <a:pt x="252708" y="305821"/>
                      <a:pt x="229967" y="282871"/>
                      <a:pt x="212770" y="255153"/>
                    </a:cubicBezTo>
                    <a:cubicBezTo>
                      <a:pt x="192563" y="222636"/>
                      <a:pt x="183651" y="186662"/>
                      <a:pt x="182340" y="148632"/>
                    </a:cubicBezTo>
                    <a:cubicBezTo>
                      <a:pt x="182280" y="146516"/>
                      <a:pt x="182668" y="144400"/>
                      <a:pt x="182936" y="142254"/>
                    </a:cubicBezTo>
                    <a:cubicBezTo>
                      <a:pt x="186125" y="144996"/>
                      <a:pt x="189791" y="147112"/>
                      <a:pt x="193666" y="148781"/>
                    </a:cubicBezTo>
                    <a:cubicBezTo>
                      <a:pt x="203441" y="152984"/>
                      <a:pt x="213754" y="155010"/>
                      <a:pt x="224334" y="155636"/>
                    </a:cubicBezTo>
                    <a:cubicBezTo>
                      <a:pt x="230116" y="155964"/>
                      <a:pt x="235779" y="156918"/>
                      <a:pt x="241204" y="158974"/>
                    </a:cubicBezTo>
                    <a:cubicBezTo>
                      <a:pt x="242456" y="159451"/>
                      <a:pt x="243737" y="159928"/>
                      <a:pt x="244721" y="160912"/>
                    </a:cubicBezTo>
                    <a:cubicBezTo>
                      <a:pt x="245376" y="161537"/>
                      <a:pt x="246151" y="161925"/>
                      <a:pt x="246926" y="161180"/>
                    </a:cubicBezTo>
                    <a:cubicBezTo>
                      <a:pt x="247790" y="160375"/>
                      <a:pt x="247344" y="159540"/>
                      <a:pt x="246688" y="158885"/>
                    </a:cubicBezTo>
                    <a:cubicBezTo>
                      <a:pt x="243737" y="155904"/>
                      <a:pt x="241591" y="152387"/>
                      <a:pt x="239415" y="148841"/>
                    </a:cubicBezTo>
                    <a:cubicBezTo>
                      <a:pt x="235690" y="142790"/>
                      <a:pt x="232441" y="136621"/>
                      <a:pt x="230862" y="129617"/>
                    </a:cubicBezTo>
                    <a:cubicBezTo>
                      <a:pt x="229997" y="125772"/>
                      <a:pt x="228865" y="122017"/>
                      <a:pt x="227434" y="118321"/>
                    </a:cubicBezTo>
                    <a:cubicBezTo>
                      <a:pt x="224483" y="110691"/>
                      <a:pt x="219029" y="105237"/>
                      <a:pt x="212472" y="100736"/>
                    </a:cubicBezTo>
                    <a:cubicBezTo>
                      <a:pt x="211966" y="100379"/>
                      <a:pt x="211012" y="100468"/>
                      <a:pt x="210982" y="99783"/>
                    </a:cubicBezTo>
                    <a:cubicBezTo>
                      <a:pt x="210952" y="99008"/>
                      <a:pt x="211906" y="98918"/>
                      <a:pt x="212472" y="98620"/>
                    </a:cubicBezTo>
                    <a:cubicBezTo>
                      <a:pt x="214946" y="97190"/>
                      <a:pt x="217300" y="95580"/>
                      <a:pt x="219476" y="93732"/>
                    </a:cubicBezTo>
                    <a:cubicBezTo>
                      <a:pt x="223619" y="90215"/>
                      <a:pt x="227106" y="86102"/>
                      <a:pt x="230146" y="81632"/>
                    </a:cubicBezTo>
                    <a:cubicBezTo>
                      <a:pt x="232858" y="77697"/>
                      <a:pt x="235452" y="73704"/>
                      <a:pt x="237568" y="69412"/>
                    </a:cubicBezTo>
                    <a:cubicBezTo>
                      <a:pt x="240011" y="64435"/>
                      <a:pt x="241829" y="59159"/>
                      <a:pt x="245138" y="54659"/>
                    </a:cubicBezTo>
                    <a:cubicBezTo>
                      <a:pt x="247224" y="51797"/>
                      <a:pt x="248983" y="48579"/>
                      <a:pt x="252321" y="46820"/>
                    </a:cubicBezTo>
                    <a:cubicBezTo>
                      <a:pt x="253096" y="46403"/>
                      <a:pt x="253364" y="45628"/>
                      <a:pt x="252947" y="44823"/>
                    </a:cubicBezTo>
                    <a:cubicBezTo>
                      <a:pt x="252470" y="43869"/>
                      <a:pt x="251605" y="43929"/>
                      <a:pt x="250801" y="44317"/>
                    </a:cubicBezTo>
                    <a:cubicBezTo>
                      <a:pt x="246956" y="46105"/>
                      <a:pt x="242843" y="46820"/>
                      <a:pt x="238730" y="47714"/>
                    </a:cubicBezTo>
                    <a:cubicBezTo>
                      <a:pt x="230653" y="49473"/>
                      <a:pt x="222665" y="49711"/>
                      <a:pt x="214499" y="48638"/>
                    </a:cubicBezTo>
                    <a:cubicBezTo>
                      <a:pt x="209104" y="47923"/>
                      <a:pt x="203620" y="47744"/>
                      <a:pt x="198285" y="49264"/>
                    </a:cubicBezTo>
                    <a:cubicBezTo>
                      <a:pt x="197242" y="49562"/>
                      <a:pt x="196944" y="49145"/>
                      <a:pt x="196765" y="48191"/>
                    </a:cubicBezTo>
                    <a:cubicBezTo>
                      <a:pt x="195245" y="40144"/>
                      <a:pt x="192384" y="32544"/>
                      <a:pt x="188778" y="25212"/>
                    </a:cubicBezTo>
                    <a:cubicBezTo>
                      <a:pt x="186244" y="20115"/>
                      <a:pt x="183413" y="15108"/>
                      <a:pt x="182102" y="9505"/>
                    </a:cubicBezTo>
                    <a:cubicBezTo>
                      <a:pt x="181565" y="7150"/>
                      <a:pt x="180700" y="4796"/>
                      <a:pt x="181058" y="2322"/>
                    </a:cubicBezTo>
                    <a:cubicBezTo>
                      <a:pt x="181207" y="1339"/>
                      <a:pt x="181356" y="355"/>
                      <a:pt x="180134" y="57"/>
                    </a:cubicBezTo>
                    <a:cubicBezTo>
                      <a:pt x="178942" y="-241"/>
                      <a:pt x="178406" y="683"/>
                      <a:pt x="178227" y="1607"/>
                    </a:cubicBezTo>
                    <a:cubicBezTo>
                      <a:pt x="177273" y="6316"/>
                      <a:pt x="174680" y="10310"/>
                      <a:pt x="172713" y="14542"/>
                    </a:cubicBezTo>
                    <a:cubicBezTo>
                      <a:pt x="169435" y="21576"/>
                      <a:pt x="164606" y="27388"/>
                      <a:pt x="159152" y="32782"/>
                    </a:cubicBezTo>
                    <a:cubicBezTo>
                      <a:pt x="156499" y="35405"/>
                      <a:pt x="154115" y="38296"/>
                      <a:pt x="152148" y="41485"/>
                    </a:cubicBezTo>
                    <a:cubicBezTo>
                      <a:pt x="148393" y="47506"/>
                      <a:pt x="146724" y="54122"/>
                      <a:pt x="146634" y="61156"/>
                    </a:cubicBezTo>
                    <a:cubicBezTo>
                      <a:pt x="146634" y="62110"/>
                      <a:pt x="146366" y="62169"/>
                      <a:pt x="145531" y="61871"/>
                    </a:cubicBezTo>
                    <a:cubicBezTo>
                      <a:pt x="143564" y="61186"/>
                      <a:pt x="141627" y="60471"/>
                      <a:pt x="139600" y="60023"/>
                    </a:cubicBezTo>
                    <a:cubicBezTo>
                      <a:pt x="128752" y="57639"/>
                      <a:pt x="117933" y="58623"/>
                      <a:pt x="107173" y="60679"/>
                    </a:cubicBezTo>
                    <a:cubicBezTo>
                      <a:pt x="101987" y="61663"/>
                      <a:pt x="96950" y="63391"/>
                      <a:pt x="91615" y="63600"/>
                    </a:cubicBezTo>
                    <a:cubicBezTo>
                      <a:pt x="88247" y="63719"/>
                      <a:pt x="84880" y="64226"/>
                      <a:pt x="81601" y="63093"/>
                    </a:cubicBezTo>
                    <a:cubicBezTo>
                      <a:pt x="80677" y="62765"/>
                      <a:pt x="79723" y="62348"/>
                      <a:pt x="79187" y="63511"/>
                    </a:cubicBezTo>
                    <a:cubicBezTo>
                      <a:pt x="78680" y="64613"/>
                      <a:pt x="79515" y="65239"/>
                      <a:pt x="80379" y="65686"/>
                    </a:cubicBezTo>
                    <a:cubicBezTo>
                      <a:pt x="83538" y="67326"/>
                      <a:pt x="86221" y="69531"/>
                      <a:pt x="88933" y="71796"/>
                    </a:cubicBezTo>
                    <a:cubicBezTo>
                      <a:pt x="95579" y="77310"/>
                      <a:pt x="101332" y="83509"/>
                      <a:pt x="105683" y="91050"/>
                    </a:cubicBezTo>
                    <a:cubicBezTo>
                      <a:pt x="109856" y="98263"/>
                      <a:pt x="115250" y="104253"/>
                      <a:pt x="123089" y="107860"/>
                    </a:cubicBezTo>
                    <a:cubicBezTo>
                      <a:pt x="127500" y="109886"/>
                      <a:pt x="132000" y="111227"/>
                      <a:pt x="136858" y="111227"/>
                    </a:cubicBezTo>
                    <a:cubicBezTo>
                      <a:pt x="137276" y="111227"/>
                      <a:pt x="137901" y="110929"/>
                      <a:pt x="138080" y="111526"/>
                    </a:cubicBezTo>
                    <a:cubicBezTo>
                      <a:pt x="138200" y="111943"/>
                      <a:pt x="137663" y="112181"/>
                      <a:pt x="137365" y="112479"/>
                    </a:cubicBezTo>
                    <a:cubicBezTo>
                      <a:pt x="133550" y="116056"/>
                      <a:pt x="130868" y="120467"/>
                      <a:pt x="128930" y="125236"/>
                    </a:cubicBezTo>
                    <a:cubicBezTo>
                      <a:pt x="125294" y="134117"/>
                      <a:pt x="123953" y="143506"/>
                      <a:pt x="123566" y="153043"/>
                    </a:cubicBezTo>
                    <a:cubicBezTo>
                      <a:pt x="123327" y="158885"/>
                      <a:pt x="124072" y="164786"/>
                      <a:pt x="122999" y="170598"/>
                    </a:cubicBezTo>
                    <a:cubicBezTo>
                      <a:pt x="122344" y="174145"/>
                      <a:pt x="122016" y="177811"/>
                      <a:pt x="119840" y="180880"/>
                    </a:cubicBezTo>
                    <a:cubicBezTo>
                      <a:pt x="119363" y="181566"/>
                      <a:pt x="119453" y="182311"/>
                      <a:pt x="120138" y="182818"/>
                    </a:cubicBezTo>
                    <a:cubicBezTo>
                      <a:pt x="120943" y="183444"/>
                      <a:pt x="121628" y="183056"/>
                      <a:pt x="122165" y="182371"/>
                    </a:cubicBezTo>
                    <a:cubicBezTo>
                      <a:pt x="126188" y="177304"/>
                      <a:pt x="131851" y="174294"/>
                      <a:pt x="136799" y="170389"/>
                    </a:cubicBezTo>
                    <a:cubicBezTo>
                      <a:pt x="138348" y="169167"/>
                      <a:pt x="140048" y="168184"/>
                      <a:pt x="141806" y="167290"/>
                    </a:cubicBezTo>
                    <a:cubicBezTo>
                      <a:pt x="146962" y="164667"/>
                      <a:pt x="152565" y="163206"/>
                      <a:pt x="157841" y="160941"/>
                    </a:cubicBezTo>
                    <a:cubicBezTo>
                      <a:pt x="164487" y="158110"/>
                      <a:pt x="169792" y="154027"/>
                      <a:pt x="173697" y="148572"/>
                    </a:cubicBezTo>
                    <a:cubicBezTo>
                      <a:pt x="169613" y="175814"/>
                      <a:pt x="169613" y="202906"/>
                      <a:pt x="176737" y="229790"/>
                    </a:cubicBezTo>
                    <a:cubicBezTo>
                      <a:pt x="181505" y="247732"/>
                      <a:pt x="189374" y="264184"/>
                      <a:pt x="200402" y="279146"/>
                    </a:cubicBezTo>
                    <a:cubicBezTo>
                      <a:pt x="201474" y="280576"/>
                      <a:pt x="202428" y="282096"/>
                      <a:pt x="203382" y="283587"/>
                    </a:cubicBezTo>
                    <a:cubicBezTo>
                      <a:pt x="203531" y="283825"/>
                      <a:pt x="203471" y="284183"/>
                      <a:pt x="203590" y="285017"/>
                    </a:cubicBezTo>
                    <a:cubicBezTo>
                      <a:pt x="200670" y="284272"/>
                      <a:pt x="197898" y="283646"/>
                      <a:pt x="195156" y="282871"/>
                    </a:cubicBezTo>
                    <a:cubicBezTo>
                      <a:pt x="191848" y="281947"/>
                      <a:pt x="188450" y="281619"/>
                      <a:pt x="185022" y="281709"/>
                    </a:cubicBezTo>
                    <a:cubicBezTo>
                      <a:pt x="184158" y="281739"/>
                      <a:pt x="183025" y="281649"/>
                      <a:pt x="182280" y="282037"/>
                    </a:cubicBezTo>
                    <a:cubicBezTo>
                      <a:pt x="181535" y="281649"/>
                      <a:pt x="180820" y="281262"/>
                      <a:pt x="180075" y="280874"/>
                    </a:cubicBezTo>
                    <a:cubicBezTo>
                      <a:pt x="174769" y="278043"/>
                      <a:pt x="170210" y="274377"/>
                      <a:pt x="166216" y="269936"/>
                    </a:cubicBezTo>
                    <a:cubicBezTo>
                      <a:pt x="163563" y="266985"/>
                      <a:pt x="160612" y="264303"/>
                      <a:pt x="156917" y="262604"/>
                    </a:cubicBezTo>
                    <a:cubicBezTo>
                      <a:pt x="156171" y="262276"/>
                      <a:pt x="156231" y="261889"/>
                      <a:pt x="156589" y="261293"/>
                    </a:cubicBezTo>
                    <a:cubicBezTo>
                      <a:pt x="159569" y="256107"/>
                      <a:pt x="161566" y="250563"/>
                      <a:pt x="163027" y="244781"/>
                    </a:cubicBezTo>
                    <a:cubicBezTo>
                      <a:pt x="164040" y="240758"/>
                      <a:pt x="164815" y="236645"/>
                      <a:pt x="166752" y="232919"/>
                    </a:cubicBezTo>
                    <a:cubicBezTo>
                      <a:pt x="167557" y="231339"/>
                      <a:pt x="168183" y="229641"/>
                      <a:pt x="169554" y="228448"/>
                    </a:cubicBezTo>
                    <a:cubicBezTo>
                      <a:pt x="170090" y="227971"/>
                      <a:pt x="170656" y="227495"/>
                      <a:pt x="170120" y="226749"/>
                    </a:cubicBezTo>
                    <a:cubicBezTo>
                      <a:pt x="169583" y="226004"/>
                      <a:pt x="168868" y="226273"/>
                      <a:pt x="168302" y="226720"/>
                    </a:cubicBezTo>
                    <a:cubicBezTo>
                      <a:pt x="165560" y="228895"/>
                      <a:pt x="162252" y="229879"/>
                      <a:pt x="159122" y="231280"/>
                    </a:cubicBezTo>
                    <a:cubicBezTo>
                      <a:pt x="153996" y="233634"/>
                      <a:pt x="148542" y="234588"/>
                      <a:pt x="142968" y="234976"/>
                    </a:cubicBezTo>
                    <a:cubicBezTo>
                      <a:pt x="140256" y="235184"/>
                      <a:pt x="137574" y="235661"/>
                      <a:pt x="134981" y="236496"/>
                    </a:cubicBezTo>
                    <a:cubicBezTo>
                      <a:pt x="130063" y="238045"/>
                      <a:pt x="126009" y="240936"/>
                      <a:pt x="122641" y="244781"/>
                    </a:cubicBezTo>
                    <a:cubicBezTo>
                      <a:pt x="122195" y="245318"/>
                      <a:pt x="122016" y="245198"/>
                      <a:pt x="121688" y="244662"/>
                    </a:cubicBezTo>
                    <a:cubicBezTo>
                      <a:pt x="120913" y="243351"/>
                      <a:pt x="120168" y="242039"/>
                      <a:pt x="119274" y="240847"/>
                    </a:cubicBezTo>
                    <a:cubicBezTo>
                      <a:pt x="114386" y="234409"/>
                      <a:pt x="107948" y="229819"/>
                      <a:pt x="101003" y="225885"/>
                    </a:cubicBezTo>
                    <a:cubicBezTo>
                      <a:pt x="97665" y="223978"/>
                      <a:pt x="94059" y="222547"/>
                      <a:pt x="90989" y="220133"/>
                    </a:cubicBezTo>
                    <a:cubicBezTo>
                      <a:pt x="89082" y="218613"/>
                      <a:pt x="86966" y="217301"/>
                      <a:pt x="85684" y="215096"/>
                    </a:cubicBezTo>
                    <a:cubicBezTo>
                      <a:pt x="85326" y="214500"/>
                      <a:pt x="84998" y="213785"/>
                      <a:pt x="84164" y="214202"/>
                    </a:cubicBezTo>
                    <a:cubicBezTo>
                      <a:pt x="83359" y="214589"/>
                      <a:pt x="83508" y="215305"/>
                      <a:pt x="83777" y="215990"/>
                    </a:cubicBezTo>
                    <a:cubicBezTo>
                      <a:pt x="84760" y="218374"/>
                      <a:pt x="85207" y="220878"/>
                      <a:pt x="85625" y="223441"/>
                    </a:cubicBezTo>
                    <a:cubicBezTo>
                      <a:pt x="86698" y="229641"/>
                      <a:pt x="86966" y="235780"/>
                      <a:pt x="85803" y="242009"/>
                    </a:cubicBezTo>
                    <a:cubicBezTo>
                      <a:pt x="84701" y="247970"/>
                      <a:pt x="84880" y="253842"/>
                      <a:pt x="87502" y="259534"/>
                    </a:cubicBezTo>
                    <a:cubicBezTo>
                      <a:pt x="88993" y="262753"/>
                      <a:pt x="90840" y="265615"/>
                      <a:pt x="93552" y="267909"/>
                    </a:cubicBezTo>
                    <a:cubicBezTo>
                      <a:pt x="93791" y="268118"/>
                      <a:pt x="94268" y="268237"/>
                      <a:pt x="94089" y="268655"/>
                    </a:cubicBezTo>
                    <a:cubicBezTo>
                      <a:pt x="93970" y="268953"/>
                      <a:pt x="93552" y="268833"/>
                      <a:pt x="93254" y="268833"/>
                    </a:cubicBezTo>
                    <a:cubicBezTo>
                      <a:pt x="89439" y="269012"/>
                      <a:pt x="85893" y="270204"/>
                      <a:pt x="82555" y="271903"/>
                    </a:cubicBezTo>
                    <a:cubicBezTo>
                      <a:pt x="76355" y="275122"/>
                      <a:pt x="71169" y="279682"/>
                      <a:pt x="66430" y="284779"/>
                    </a:cubicBezTo>
                    <a:cubicBezTo>
                      <a:pt x="63539" y="287908"/>
                      <a:pt x="61155" y="291515"/>
                      <a:pt x="57817" y="294257"/>
                    </a:cubicBezTo>
                    <a:cubicBezTo>
                      <a:pt x="55790" y="295926"/>
                      <a:pt x="53883" y="297773"/>
                      <a:pt x="51200" y="298459"/>
                    </a:cubicBezTo>
                    <a:cubicBezTo>
                      <a:pt x="50604" y="298608"/>
                      <a:pt x="50306" y="299085"/>
                      <a:pt x="50455" y="299681"/>
                    </a:cubicBezTo>
                    <a:cubicBezTo>
                      <a:pt x="50604" y="300396"/>
                      <a:pt x="51171" y="300515"/>
                      <a:pt x="51796" y="300396"/>
                    </a:cubicBezTo>
                    <a:cubicBezTo>
                      <a:pt x="56416" y="299502"/>
                      <a:pt x="60976" y="300486"/>
                      <a:pt x="65566" y="300664"/>
                    </a:cubicBezTo>
                    <a:cubicBezTo>
                      <a:pt x="66997" y="300724"/>
                      <a:pt x="68427" y="300963"/>
                      <a:pt x="69828" y="301320"/>
                    </a:cubicBezTo>
                    <a:cubicBezTo>
                      <a:pt x="73911" y="302304"/>
                      <a:pt x="77726" y="304122"/>
                      <a:pt x="81720" y="305403"/>
                    </a:cubicBezTo>
                    <a:cubicBezTo>
                      <a:pt x="89231" y="307758"/>
                      <a:pt x="96384" y="307192"/>
                      <a:pt x="103239" y="303257"/>
                    </a:cubicBezTo>
                    <a:cubicBezTo>
                      <a:pt x="103984" y="302840"/>
                      <a:pt x="104193" y="302930"/>
                      <a:pt x="104223" y="303794"/>
                    </a:cubicBezTo>
                    <a:cubicBezTo>
                      <a:pt x="104342" y="307996"/>
                      <a:pt x="105564" y="311931"/>
                      <a:pt x="107382" y="315626"/>
                    </a:cubicBezTo>
                    <a:cubicBezTo>
                      <a:pt x="107829" y="316550"/>
                      <a:pt x="108365" y="317415"/>
                      <a:pt x="108872" y="318279"/>
                    </a:cubicBezTo>
                    <a:cubicBezTo>
                      <a:pt x="106518" y="319859"/>
                      <a:pt x="103835" y="320753"/>
                      <a:pt x="101272" y="321915"/>
                    </a:cubicBezTo>
                    <a:cubicBezTo>
                      <a:pt x="96503" y="324121"/>
                      <a:pt x="91436" y="324985"/>
                      <a:pt x="86250" y="325372"/>
                    </a:cubicBezTo>
                    <a:cubicBezTo>
                      <a:pt x="83717" y="325551"/>
                      <a:pt x="81214" y="326028"/>
                      <a:pt x="78799" y="326773"/>
                    </a:cubicBezTo>
                    <a:cubicBezTo>
                      <a:pt x="74209" y="328234"/>
                      <a:pt x="70454" y="330916"/>
                      <a:pt x="67295" y="334493"/>
                    </a:cubicBezTo>
                    <a:cubicBezTo>
                      <a:pt x="66878" y="334969"/>
                      <a:pt x="66699" y="334880"/>
                      <a:pt x="66401" y="334373"/>
                    </a:cubicBezTo>
                    <a:cubicBezTo>
                      <a:pt x="65685" y="333151"/>
                      <a:pt x="65000" y="331929"/>
                      <a:pt x="64135" y="330797"/>
                    </a:cubicBezTo>
                    <a:cubicBezTo>
                      <a:pt x="59576" y="324806"/>
                      <a:pt x="53585" y="320544"/>
                      <a:pt x="47117" y="316878"/>
                    </a:cubicBezTo>
                    <a:cubicBezTo>
                      <a:pt x="44017" y="315120"/>
                      <a:pt x="40649" y="313778"/>
                      <a:pt x="37818" y="311543"/>
                    </a:cubicBezTo>
                    <a:cubicBezTo>
                      <a:pt x="36030" y="310142"/>
                      <a:pt x="34063" y="308891"/>
                      <a:pt x="32871" y="306864"/>
                    </a:cubicBezTo>
                    <a:cubicBezTo>
                      <a:pt x="32543" y="306298"/>
                      <a:pt x="32245" y="305642"/>
                      <a:pt x="31440" y="306029"/>
                    </a:cubicBezTo>
                    <a:cubicBezTo>
                      <a:pt x="30695" y="306387"/>
                      <a:pt x="30844" y="307072"/>
                      <a:pt x="31082" y="307669"/>
                    </a:cubicBezTo>
                    <a:cubicBezTo>
                      <a:pt x="31977" y="309904"/>
                      <a:pt x="32394" y="312229"/>
                      <a:pt x="32811" y="314583"/>
                    </a:cubicBezTo>
                    <a:cubicBezTo>
                      <a:pt x="33824" y="320365"/>
                      <a:pt x="34063" y="326088"/>
                      <a:pt x="32990" y="331870"/>
                    </a:cubicBezTo>
                    <a:cubicBezTo>
                      <a:pt x="31977" y="337413"/>
                      <a:pt x="32125" y="342897"/>
                      <a:pt x="34570" y="348203"/>
                    </a:cubicBezTo>
                    <a:cubicBezTo>
                      <a:pt x="35970" y="351183"/>
                      <a:pt x="37669" y="353865"/>
                      <a:pt x="40203" y="355981"/>
                    </a:cubicBezTo>
                    <a:cubicBezTo>
                      <a:pt x="40411" y="356160"/>
                      <a:pt x="40858" y="356280"/>
                      <a:pt x="40709" y="356667"/>
                    </a:cubicBezTo>
                    <a:cubicBezTo>
                      <a:pt x="40590" y="356935"/>
                      <a:pt x="40203" y="356816"/>
                      <a:pt x="39934" y="356846"/>
                    </a:cubicBezTo>
                    <a:cubicBezTo>
                      <a:pt x="36388" y="357025"/>
                      <a:pt x="33079" y="358098"/>
                      <a:pt x="29950" y="359707"/>
                    </a:cubicBezTo>
                    <a:cubicBezTo>
                      <a:pt x="24168" y="362687"/>
                      <a:pt x="19340" y="366950"/>
                      <a:pt x="14928" y="371688"/>
                    </a:cubicBezTo>
                    <a:cubicBezTo>
                      <a:pt x="12246" y="374609"/>
                      <a:pt x="10011" y="377947"/>
                      <a:pt x="6911" y="380511"/>
                    </a:cubicBezTo>
                    <a:cubicBezTo>
                      <a:pt x="5003" y="382060"/>
                      <a:pt x="3245" y="383789"/>
                      <a:pt x="742" y="384445"/>
                    </a:cubicBezTo>
                    <a:cubicBezTo>
                      <a:pt x="205" y="384594"/>
                      <a:pt x="-93" y="385011"/>
                      <a:pt x="26" y="385577"/>
                    </a:cubicBezTo>
                    <a:cubicBezTo>
                      <a:pt x="175" y="386233"/>
                      <a:pt x="712" y="386352"/>
                      <a:pt x="1248" y="386233"/>
                    </a:cubicBezTo>
                    <a:cubicBezTo>
                      <a:pt x="5540" y="385399"/>
                      <a:pt x="9802" y="386322"/>
                      <a:pt x="14064" y="386471"/>
                    </a:cubicBezTo>
                    <a:cubicBezTo>
                      <a:pt x="15405" y="386531"/>
                      <a:pt x="16717" y="386770"/>
                      <a:pt x="18028" y="387068"/>
                    </a:cubicBezTo>
                    <a:cubicBezTo>
                      <a:pt x="21843" y="387962"/>
                      <a:pt x="25360" y="389690"/>
                      <a:pt x="29085" y="390853"/>
                    </a:cubicBezTo>
                    <a:cubicBezTo>
                      <a:pt x="36060" y="393028"/>
                      <a:pt x="42736" y="392522"/>
                      <a:pt x="49114" y="388856"/>
                    </a:cubicBezTo>
                    <a:cubicBezTo>
                      <a:pt x="49800" y="388468"/>
                      <a:pt x="50008" y="388558"/>
                      <a:pt x="50008" y="389362"/>
                    </a:cubicBezTo>
                    <a:cubicBezTo>
                      <a:pt x="50127" y="393267"/>
                      <a:pt x="51260" y="396933"/>
                      <a:pt x="52959" y="400390"/>
                    </a:cubicBezTo>
                    <a:cubicBezTo>
                      <a:pt x="56148" y="406858"/>
                      <a:pt x="60589" y="412431"/>
                      <a:pt x="65775" y="417408"/>
                    </a:cubicBezTo>
                    <a:cubicBezTo>
                      <a:pt x="68606" y="420121"/>
                      <a:pt x="71110" y="423101"/>
                      <a:pt x="73017" y="426558"/>
                    </a:cubicBezTo>
                    <a:cubicBezTo>
                      <a:pt x="73464" y="427363"/>
                      <a:pt x="73911" y="428168"/>
                      <a:pt x="74001" y="429092"/>
                    </a:cubicBezTo>
                    <a:cubicBezTo>
                      <a:pt x="74060" y="429718"/>
                      <a:pt x="74299" y="430224"/>
                      <a:pt x="75014" y="430195"/>
                    </a:cubicBezTo>
                    <a:cubicBezTo>
                      <a:pt x="75819" y="430165"/>
                      <a:pt x="75938" y="429539"/>
                      <a:pt x="75908" y="428883"/>
                    </a:cubicBezTo>
                    <a:cubicBezTo>
                      <a:pt x="75700" y="426052"/>
                      <a:pt x="76147" y="423280"/>
                      <a:pt x="76564" y="420508"/>
                    </a:cubicBezTo>
                    <a:cubicBezTo>
                      <a:pt x="77309" y="415739"/>
                      <a:pt x="78352" y="411120"/>
                      <a:pt x="80587" y="406828"/>
                    </a:cubicBezTo>
                    <a:cubicBezTo>
                      <a:pt x="81810" y="404473"/>
                      <a:pt x="82912" y="402029"/>
                      <a:pt x="83807" y="399496"/>
                    </a:cubicBezTo>
                    <a:cubicBezTo>
                      <a:pt x="85654" y="394250"/>
                      <a:pt x="85207" y="389064"/>
                      <a:pt x="83836" y="383819"/>
                    </a:cubicBezTo>
                    <a:cubicBezTo>
                      <a:pt x="83717" y="383431"/>
                      <a:pt x="83210" y="383014"/>
                      <a:pt x="83478" y="382656"/>
                    </a:cubicBezTo>
                    <a:cubicBezTo>
                      <a:pt x="83807" y="382239"/>
                      <a:pt x="84343" y="382627"/>
                      <a:pt x="84760" y="382686"/>
                    </a:cubicBezTo>
                    <a:cubicBezTo>
                      <a:pt x="86668" y="383044"/>
                      <a:pt x="88605" y="383253"/>
                      <a:pt x="90542" y="383253"/>
                    </a:cubicBezTo>
                    <a:cubicBezTo>
                      <a:pt x="90751" y="383253"/>
                      <a:pt x="90959" y="383223"/>
                      <a:pt x="91168" y="383193"/>
                    </a:cubicBezTo>
                    <a:cubicBezTo>
                      <a:pt x="91913" y="383878"/>
                      <a:pt x="92688" y="384534"/>
                      <a:pt x="93284" y="385190"/>
                    </a:cubicBezTo>
                    <a:cubicBezTo>
                      <a:pt x="96950" y="389213"/>
                      <a:pt x="102255" y="391628"/>
                      <a:pt x="105087" y="397559"/>
                    </a:cubicBezTo>
                    <a:cubicBezTo>
                      <a:pt x="99633" y="397141"/>
                      <a:pt x="94804" y="395502"/>
                      <a:pt x="89857" y="396247"/>
                    </a:cubicBezTo>
                    <a:cubicBezTo>
                      <a:pt x="88188" y="396486"/>
                      <a:pt x="85475" y="395502"/>
                      <a:pt x="85207" y="397648"/>
                    </a:cubicBezTo>
                    <a:cubicBezTo>
                      <a:pt x="84880" y="400211"/>
                      <a:pt x="87830" y="400748"/>
                      <a:pt x="89738" y="401076"/>
                    </a:cubicBezTo>
                    <a:cubicBezTo>
                      <a:pt x="97278" y="402327"/>
                      <a:pt x="104640" y="404235"/>
                      <a:pt x="111793" y="406977"/>
                    </a:cubicBezTo>
                    <a:cubicBezTo>
                      <a:pt x="121926" y="410881"/>
                      <a:pt x="130122" y="418004"/>
                      <a:pt x="139630" y="422952"/>
                    </a:cubicBezTo>
                    <a:cubicBezTo>
                      <a:pt x="153310" y="430046"/>
                      <a:pt x="166603" y="437884"/>
                      <a:pt x="181088" y="443398"/>
                    </a:cubicBezTo>
                    <a:cubicBezTo>
                      <a:pt x="211310" y="454902"/>
                      <a:pt x="240488" y="468702"/>
                      <a:pt x="269190" y="483634"/>
                    </a:cubicBezTo>
                    <a:cubicBezTo>
                      <a:pt x="280247" y="489386"/>
                      <a:pt x="292169" y="493440"/>
                      <a:pt x="302750" y="500265"/>
                    </a:cubicBezTo>
                    <a:cubicBezTo>
                      <a:pt x="316847" y="509385"/>
                      <a:pt x="327041" y="521813"/>
                      <a:pt x="335445" y="535702"/>
                    </a:cubicBezTo>
                    <a:cubicBezTo>
                      <a:pt x="335415" y="535702"/>
                      <a:pt x="335356" y="535702"/>
                      <a:pt x="335326" y="535702"/>
                    </a:cubicBezTo>
                    <a:cubicBezTo>
                      <a:pt x="331630" y="535523"/>
                      <a:pt x="328024" y="535106"/>
                      <a:pt x="324537" y="533735"/>
                    </a:cubicBezTo>
                    <a:cubicBezTo>
                      <a:pt x="322630" y="532990"/>
                      <a:pt x="320662" y="532364"/>
                      <a:pt x="318665" y="531887"/>
                    </a:cubicBezTo>
                    <a:cubicBezTo>
                      <a:pt x="314522" y="530904"/>
                      <a:pt x="310559" y="531679"/>
                      <a:pt x="306684" y="533169"/>
                    </a:cubicBezTo>
                    <a:cubicBezTo>
                      <a:pt x="306386" y="533288"/>
                      <a:pt x="306118" y="533705"/>
                      <a:pt x="305850" y="533527"/>
                    </a:cubicBezTo>
                    <a:cubicBezTo>
                      <a:pt x="305492" y="533318"/>
                      <a:pt x="305760" y="532871"/>
                      <a:pt x="305790" y="532543"/>
                    </a:cubicBezTo>
                    <a:cubicBezTo>
                      <a:pt x="305909" y="531053"/>
                      <a:pt x="305909" y="529563"/>
                      <a:pt x="305730" y="528102"/>
                    </a:cubicBezTo>
                    <a:cubicBezTo>
                      <a:pt x="305432" y="525300"/>
                      <a:pt x="304687" y="522588"/>
                      <a:pt x="303674" y="519936"/>
                    </a:cubicBezTo>
                    <a:cubicBezTo>
                      <a:pt x="302780" y="517611"/>
                      <a:pt x="301826" y="515316"/>
                      <a:pt x="300574" y="513170"/>
                    </a:cubicBezTo>
                    <a:cubicBezTo>
                      <a:pt x="299144" y="510667"/>
                      <a:pt x="297415" y="508312"/>
                      <a:pt x="296431" y="505570"/>
                    </a:cubicBezTo>
                    <a:cubicBezTo>
                      <a:pt x="295806" y="503811"/>
                      <a:pt x="294941" y="502142"/>
                      <a:pt x="295150" y="500175"/>
                    </a:cubicBezTo>
                    <a:cubicBezTo>
                      <a:pt x="295209" y="499728"/>
                      <a:pt x="294941" y="499371"/>
                      <a:pt x="294464" y="499311"/>
                    </a:cubicBezTo>
                    <a:cubicBezTo>
                      <a:pt x="293898" y="499222"/>
                      <a:pt x="293689" y="499639"/>
                      <a:pt x="293600" y="500086"/>
                    </a:cubicBezTo>
                    <a:cubicBezTo>
                      <a:pt x="293242" y="502262"/>
                      <a:pt x="292348" y="504259"/>
                      <a:pt x="291514" y="506285"/>
                    </a:cubicBezTo>
                    <a:cubicBezTo>
                      <a:pt x="289904" y="510279"/>
                      <a:pt x="287669" y="513796"/>
                      <a:pt x="284778" y="516985"/>
                    </a:cubicBezTo>
                    <a:cubicBezTo>
                      <a:pt x="282900" y="519101"/>
                      <a:pt x="281201" y="521396"/>
                      <a:pt x="280277" y="524168"/>
                    </a:cubicBezTo>
                    <a:cubicBezTo>
                      <a:pt x="280099" y="524704"/>
                      <a:pt x="279830" y="524704"/>
                      <a:pt x="279353" y="524496"/>
                    </a:cubicBezTo>
                    <a:cubicBezTo>
                      <a:pt x="275449" y="522767"/>
                      <a:pt x="271336" y="521784"/>
                      <a:pt x="267104" y="521188"/>
                    </a:cubicBezTo>
                    <a:cubicBezTo>
                      <a:pt x="264153" y="520770"/>
                      <a:pt x="261172" y="520532"/>
                      <a:pt x="258371" y="519459"/>
                    </a:cubicBezTo>
                    <a:cubicBezTo>
                      <a:pt x="257209" y="519012"/>
                      <a:pt x="255927" y="518684"/>
                      <a:pt x="254973" y="517790"/>
                    </a:cubicBezTo>
                    <a:cubicBezTo>
                      <a:pt x="254586" y="517432"/>
                      <a:pt x="254228" y="517074"/>
                      <a:pt x="253721" y="517522"/>
                    </a:cubicBezTo>
                    <a:cubicBezTo>
                      <a:pt x="253245" y="517939"/>
                      <a:pt x="253483" y="518445"/>
                      <a:pt x="253841" y="518803"/>
                    </a:cubicBezTo>
                    <a:cubicBezTo>
                      <a:pt x="255599" y="520591"/>
                      <a:pt x="256553" y="522886"/>
                      <a:pt x="257805" y="524973"/>
                    </a:cubicBezTo>
                    <a:cubicBezTo>
                      <a:pt x="259891" y="528460"/>
                      <a:pt x="260964" y="532245"/>
                      <a:pt x="261679" y="536179"/>
                    </a:cubicBezTo>
                    <a:cubicBezTo>
                      <a:pt x="262037" y="538087"/>
                      <a:pt x="262574" y="539964"/>
                      <a:pt x="263378" y="541753"/>
                    </a:cubicBezTo>
                    <a:cubicBezTo>
                      <a:pt x="264869" y="545120"/>
                      <a:pt x="267223" y="547803"/>
                      <a:pt x="270233" y="549889"/>
                    </a:cubicBezTo>
                    <a:cubicBezTo>
                      <a:pt x="270650" y="550187"/>
                      <a:pt x="270591" y="550306"/>
                      <a:pt x="270233" y="550575"/>
                    </a:cubicBezTo>
                    <a:cubicBezTo>
                      <a:pt x="269369" y="551230"/>
                      <a:pt x="268475" y="551856"/>
                      <a:pt x="267700" y="552601"/>
                    </a:cubicBezTo>
                    <a:cubicBezTo>
                      <a:pt x="263497" y="556565"/>
                      <a:pt x="260726" y="561513"/>
                      <a:pt x="258461" y="566758"/>
                    </a:cubicBezTo>
                    <a:cubicBezTo>
                      <a:pt x="257358" y="569292"/>
                      <a:pt x="256613" y="571974"/>
                      <a:pt x="255152" y="574329"/>
                    </a:cubicBezTo>
                    <a:cubicBezTo>
                      <a:pt x="254228" y="575819"/>
                      <a:pt x="253423" y="577399"/>
                      <a:pt x="251993" y="578501"/>
                    </a:cubicBezTo>
                    <a:cubicBezTo>
                      <a:pt x="251576" y="578799"/>
                      <a:pt x="251128" y="579098"/>
                      <a:pt x="251457" y="579664"/>
                    </a:cubicBezTo>
                    <a:cubicBezTo>
                      <a:pt x="251784" y="580200"/>
                      <a:pt x="252291" y="580051"/>
                      <a:pt x="252738" y="579783"/>
                    </a:cubicBezTo>
                    <a:cubicBezTo>
                      <a:pt x="254377" y="578919"/>
                      <a:pt x="256106" y="578382"/>
                      <a:pt x="257894" y="577876"/>
                    </a:cubicBezTo>
                    <a:cubicBezTo>
                      <a:pt x="262216" y="576624"/>
                      <a:pt x="266567" y="575968"/>
                      <a:pt x="271098" y="576326"/>
                    </a:cubicBezTo>
                    <a:cubicBezTo>
                      <a:pt x="275419" y="576654"/>
                      <a:pt x="279592" y="576087"/>
                      <a:pt x="283437" y="573763"/>
                    </a:cubicBezTo>
                    <a:cubicBezTo>
                      <a:pt x="285612" y="572451"/>
                      <a:pt x="287490" y="570931"/>
                      <a:pt x="288921" y="568815"/>
                    </a:cubicBezTo>
                    <a:cubicBezTo>
                      <a:pt x="289040" y="568636"/>
                      <a:pt x="289100" y="568279"/>
                      <a:pt x="289398" y="568368"/>
                    </a:cubicBezTo>
                    <a:cubicBezTo>
                      <a:pt x="289606" y="568427"/>
                      <a:pt x="289576" y="568755"/>
                      <a:pt x="289606" y="568934"/>
                    </a:cubicBezTo>
                    <a:cubicBezTo>
                      <a:pt x="290023" y="571646"/>
                      <a:pt x="291126" y="574090"/>
                      <a:pt x="292616" y="576326"/>
                    </a:cubicBezTo>
                    <a:cubicBezTo>
                      <a:pt x="295388" y="580498"/>
                      <a:pt x="299024" y="583836"/>
                      <a:pt x="303018" y="586817"/>
                    </a:cubicBezTo>
                    <a:cubicBezTo>
                      <a:pt x="305462" y="588635"/>
                      <a:pt x="308204" y="590036"/>
                      <a:pt x="310409" y="592211"/>
                    </a:cubicBezTo>
                    <a:cubicBezTo>
                      <a:pt x="311065" y="592867"/>
                      <a:pt x="311751" y="593493"/>
                      <a:pt x="312377" y="594149"/>
                    </a:cubicBezTo>
                    <a:cubicBezTo>
                      <a:pt x="312526" y="595550"/>
                      <a:pt x="313330" y="597129"/>
                      <a:pt x="313748" y="598351"/>
                    </a:cubicBezTo>
                    <a:cubicBezTo>
                      <a:pt x="316579" y="606845"/>
                      <a:pt x="320960" y="614624"/>
                      <a:pt x="325252" y="622493"/>
                    </a:cubicBezTo>
                    <a:cubicBezTo>
                      <a:pt x="330140" y="631464"/>
                      <a:pt x="334551" y="640703"/>
                      <a:pt x="339171" y="649794"/>
                    </a:cubicBezTo>
                    <a:cubicBezTo>
                      <a:pt x="341823" y="655039"/>
                      <a:pt x="345251" y="659778"/>
                      <a:pt x="348977" y="664279"/>
                    </a:cubicBezTo>
                    <a:cubicBezTo>
                      <a:pt x="350735" y="666395"/>
                      <a:pt x="351361" y="668272"/>
                      <a:pt x="349036" y="670627"/>
                    </a:cubicBezTo>
                    <a:cubicBezTo>
                      <a:pt x="346324" y="673339"/>
                      <a:pt x="346413" y="676737"/>
                      <a:pt x="348768" y="679479"/>
                    </a:cubicBezTo>
                    <a:cubicBezTo>
                      <a:pt x="362001" y="694709"/>
                      <a:pt x="370525" y="712890"/>
                      <a:pt x="380510" y="730146"/>
                    </a:cubicBezTo>
                    <a:cubicBezTo>
                      <a:pt x="393445" y="752500"/>
                      <a:pt x="405456" y="775360"/>
                      <a:pt x="415262" y="799293"/>
                    </a:cubicBezTo>
                    <a:cubicBezTo>
                      <a:pt x="420060" y="811006"/>
                      <a:pt x="424650" y="822808"/>
                      <a:pt x="430104" y="834253"/>
                    </a:cubicBezTo>
                    <a:cubicBezTo>
                      <a:pt x="433055" y="840453"/>
                      <a:pt x="437198" y="845907"/>
                      <a:pt x="440416" y="851897"/>
                    </a:cubicBezTo>
                    <a:cubicBezTo>
                      <a:pt x="441609" y="854103"/>
                      <a:pt x="443576" y="855891"/>
                      <a:pt x="446377" y="855087"/>
                    </a:cubicBezTo>
                    <a:cubicBezTo>
                      <a:pt x="448792" y="854759"/>
                      <a:pt x="449537" y="852404"/>
                      <a:pt x="449596" y="850050"/>
                    </a:cubicBezTo>
                    <a:close/>
                    <a:moveTo>
                      <a:pt x="287728" y="184159"/>
                    </a:moveTo>
                    <a:cubicBezTo>
                      <a:pt x="286953" y="181506"/>
                      <a:pt x="286149" y="178854"/>
                      <a:pt x="286178" y="176052"/>
                    </a:cubicBezTo>
                    <a:cubicBezTo>
                      <a:pt x="286238" y="172386"/>
                      <a:pt x="287371" y="168988"/>
                      <a:pt x="288950" y="165740"/>
                    </a:cubicBezTo>
                    <a:cubicBezTo>
                      <a:pt x="289070" y="165501"/>
                      <a:pt x="289398" y="165203"/>
                      <a:pt x="289159" y="164935"/>
                    </a:cubicBezTo>
                    <a:cubicBezTo>
                      <a:pt x="288950" y="164667"/>
                      <a:pt x="288593" y="164935"/>
                      <a:pt x="288325" y="164965"/>
                    </a:cubicBezTo>
                    <a:cubicBezTo>
                      <a:pt x="286894" y="165174"/>
                      <a:pt x="285433" y="165382"/>
                      <a:pt x="284003" y="165561"/>
                    </a:cubicBezTo>
                    <a:cubicBezTo>
                      <a:pt x="283824" y="165591"/>
                      <a:pt x="283585" y="165621"/>
                      <a:pt x="283437" y="165561"/>
                    </a:cubicBezTo>
                    <a:cubicBezTo>
                      <a:pt x="282125" y="164965"/>
                      <a:pt x="280724" y="165293"/>
                      <a:pt x="279353" y="165263"/>
                    </a:cubicBezTo>
                    <a:cubicBezTo>
                      <a:pt x="275658" y="165174"/>
                      <a:pt x="272439" y="163713"/>
                      <a:pt x="269428" y="161657"/>
                    </a:cubicBezTo>
                    <a:cubicBezTo>
                      <a:pt x="267462" y="160315"/>
                      <a:pt x="265494" y="159004"/>
                      <a:pt x="263795" y="157275"/>
                    </a:cubicBezTo>
                    <a:cubicBezTo>
                      <a:pt x="262991" y="156471"/>
                      <a:pt x="261918" y="156143"/>
                      <a:pt x="260904" y="155666"/>
                    </a:cubicBezTo>
                    <a:cubicBezTo>
                      <a:pt x="260517" y="155487"/>
                      <a:pt x="259921" y="155398"/>
                      <a:pt x="259951" y="154921"/>
                    </a:cubicBezTo>
                    <a:cubicBezTo>
                      <a:pt x="259981" y="154563"/>
                      <a:pt x="260547" y="154414"/>
                      <a:pt x="260934" y="154325"/>
                    </a:cubicBezTo>
                    <a:cubicBezTo>
                      <a:pt x="262603" y="153967"/>
                      <a:pt x="263795" y="152864"/>
                      <a:pt x="265017" y="151791"/>
                    </a:cubicBezTo>
                    <a:cubicBezTo>
                      <a:pt x="268892" y="148364"/>
                      <a:pt x="273512" y="146456"/>
                      <a:pt x="278549" y="145622"/>
                    </a:cubicBezTo>
                    <a:cubicBezTo>
                      <a:pt x="280992" y="145205"/>
                      <a:pt x="283466" y="145473"/>
                      <a:pt x="285910" y="145562"/>
                    </a:cubicBezTo>
                    <a:cubicBezTo>
                      <a:pt x="286030" y="145562"/>
                      <a:pt x="286178" y="145562"/>
                      <a:pt x="286477" y="145592"/>
                    </a:cubicBezTo>
                    <a:cubicBezTo>
                      <a:pt x="284897" y="143774"/>
                      <a:pt x="283824" y="141837"/>
                      <a:pt x="283675" y="139601"/>
                    </a:cubicBezTo>
                    <a:cubicBezTo>
                      <a:pt x="283407" y="135786"/>
                      <a:pt x="283705" y="132061"/>
                      <a:pt x="285403" y="128544"/>
                    </a:cubicBezTo>
                    <a:cubicBezTo>
                      <a:pt x="286775" y="125712"/>
                      <a:pt x="288146" y="122911"/>
                      <a:pt x="289189" y="119930"/>
                    </a:cubicBezTo>
                    <a:cubicBezTo>
                      <a:pt x="289219" y="119841"/>
                      <a:pt x="289248" y="119781"/>
                      <a:pt x="289278" y="119692"/>
                    </a:cubicBezTo>
                    <a:cubicBezTo>
                      <a:pt x="289487" y="119215"/>
                      <a:pt x="289398" y="118410"/>
                      <a:pt x="289964" y="118321"/>
                    </a:cubicBezTo>
                    <a:cubicBezTo>
                      <a:pt x="290411" y="118261"/>
                      <a:pt x="290679" y="118947"/>
                      <a:pt x="291007" y="119334"/>
                    </a:cubicBezTo>
                    <a:cubicBezTo>
                      <a:pt x="292169" y="120795"/>
                      <a:pt x="293779" y="121778"/>
                      <a:pt x="295329" y="122732"/>
                    </a:cubicBezTo>
                    <a:cubicBezTo>
                      <a:pt x="298637" y="124789"/>
                      <a:pt x="300902" y="127650"/>
                      <a:pt x="302154" y="131316"/>
                    </a:cubicBezTo>
                    <a:cubicBezTo>
                      <a:pt x="302452" y="132180"/>
                      <a:pt x="302690" y="133074"/>
                      <a:pt x="302750" y="133998"/>
                    </a:cubicBezTo>
                    <a:cubicBezTo>
                      <a:pt x="303108" y="134058"/>
                      <a:pt x="303167" y="133760"/>
                      <a:pt x="303316" y="133611"/>
                    </a:cubicBezTo>
                    <a:cubicBezTo>
                      <a:pt x="305939" y="130839"/>
                      <a:pt x="308889" y="128603"/>
                      <a:pt x="312585" y="127411"/>
                    </a:cubicBezTo>
                    <a:cubicBezTo>
                      <a:pt x="313688" y="127054"/>
                      <a:pt x="314791" y="126875"/>
                      <a:pt x="315924" y="126815"/>
                    </a:cubicBezTo>
                    <a:cubicBezTo>
                      <a:pt x="317831" y="126666"/>
                      <a:pt x="319738" y="126487"/>
                      <a:pt x="321646" y="126219"/>
                    </a:cubicBezTo>
                    <a:cubicBezTo>
                      <a:pt x="322003" y="126160"/>
                      <a:pt x="322361" y="126130"/>
                      <a:pt x="322689" y="126160"/>
                    </a:cubicBezTo>
                    <a:cubicBezTo>
                      <a:pt x="323196" y="126189"/>
                      <a:pt x="323434" y="126428"/>
                      <a:pt x="323136" y="126964"/>
                    </a:cubicBezTo>
                    <a:cubicBezTo>
                      <a:pt x="322182" y="128603"/>
                      <a:pt x="322003" y="130422"/>
                      <a:pt x="321705" y="132240"/>
                    </a:cubicBezTo>
                    <a:cubicBezTo>
                      <a:pt x="321378" y="134445"/>
                      <a:pt x="321378" y="136651"/>
                      <a:pt x="321020" y="138856"/>
                    </a:cubicBezTo>
                    <a:cubicBezTo>
                      <a:pt x="320215" y="143595"/>
                      <a:pt x="318188" y="147738"/>
                      <a:pt x="314970" y="151285"/>
                    </a:cubicBezTo>
                    <a:cubicBezTo>
                      <a:pt x="314463" y="151851"/>
                      <a:pt x="313837" y="152358"/>
                      <a:pt x="313181" y="152984"/>
                    </a:cubicBezTo>
                    <a:cubicBezTo>
                      <a:pt x="314284" y="153162"/>
                      <a:pt x="315268" y="153103"/>
                      <a:pt x="316222" y="153311"/>
                    </a:cubicBezTo>
                    <a:cubicBezTo>
                      <a:pt x="321228" y="154325"/>
                      <a:pt x="325312" y="156709"/>
                      <a:pt x="328322" y="160912"/>
                    </a:cubicBezTo>
                    <a:cubicBezTo>
                      <a:pt x="329544" y="162640"/>
                      <a:pt x="330617" y="164428"/>
                      <a:pt x="331869" y="166127"/>
                    </a:cubicBezTo>
                    <a:cubicBezTo>
                      <a:pt x="333120" y="167796"/>
                      <a:pt x="334402" y="169406"/>
                      <a:pt x="335952" y="170836"/>
                    </a:cubicBezTo>
                    <a:cubicBezTo>
                      <a:pt x="336131" y="170985"/>
                      <a:pt x="336369" y="171134"/>
                      <a:pt x="336310" y="171432"/>
                    </a:cubicBezTo>
                    <a:cubicBezTo>
                      <a:pt x="336220" y="171760"/>
                      <a:pt x="335922" y="171701"/>
                      <a:pt x="335684" y="171671"/>
                    </a:cubicBezTo>
                    <a:cubicBezTo>
                      <a:pt x="334849" y="171671"/>
                      <a:pt x="334164" y="172178"/>
                      <a:pt x="333359" y="172356"/>
                    </a:cubicBezTo>
                    <a:cubicBezTo>
                      <a:pt x="329782" y="173131"/>
                      <a:pt x="326206" y="173757"/>
                      <a:pt x="322510" y="173608"/>
                    </a:cubicBezTo>
                    <a:cubicBezTo>
                      <a:pt x="319053" y="173459"/>
                      <a:pt x="315625" y="173042"/>
                      <a:pt x="312198" y="172476"/>
                    </a:cubicBezTo>
                    <a:cubicBezTo>
                      <a:pt x="310916" y="172267"/>
                      <a:pt x="309664" y="171909"/>
                      <a:pt x="308472" y="171403"/>
                    </a:cubicBezTo>
                    <a:cubicBezTo>
                      <a:pt x="307906" y="171134"/>
                      <a:pt x="307698" y="171224"/>
                      <a:pt x="307638" y="171909"/>
                    </a:cubicBezTo>
                    <a:cubicBezTo>
                      <a:pt x="306952" y="179629"/>
                      <a:pt x="303495" y="185947"/>
                      <a:pt x="297743" y="191074"/>
                    </a:cubicBezTo>
                    <a:cubicBezTo>
                      <a:pt x="296461" y="192206"/>
                      <a:pt x="294822" y="192802"/>
                      <a:pt x="293540" y="193965"/>
                    </a:cubicBezTo>
                    <a:cubicBezTo>
                      <a:pt x="292825" y="194620"/>
                      <a:pt x="292080" y="195276"/>
                      <a:pt x="291335" y="195872"/>
                    </a:cubicBezTo>
                    <a:cubicBezTo>
                      <a:pt x="290619" y="196409"/>
                      <a:pt x="290143" y="196200"/>
                      <a:pt x="290113" y="195336"/>
                    </a:cubicBezTo>
                    <a:cubicBezTo>
                      <a:pt x="290083" y="191491"/>
                      <a:pt x="288831" y="187855"/>
                      <a:pt x="287728" y="184159"/>
                    </a:cubicBezTo>
                    <a:close/>
                    <a:moveTo>
                      <a:pt x="178137" y="140019"/>
                    </a:moveTo>
                    <a:cubicBezTo>
                      <a:pt x="178167" y="139899"/>
                      <a:pt x="178227" y="139810"/>
                      <a:pt x="178257" y="139691"/>
                    </a:cubicBezTo>
                    <a:cubicBezTo>
                      <a:pt x="178525" y="138975"/>
                      <a:pt x="178793" y="138856"/>
                      <a:pt x="179151" y="138975"/>
                    </a:cubicBezTo>
                    <a:cubicBezTo>
                      <a:pt x="179032" y="139065"/>
                      <a:pt x="178912" y="139154"/>
                      <a:pt x="178823" y="139273"/>
                    </a:cubicBezTo>
                    <a:cubicBezTo>
                      <a:pt x="178584" y="139542"/>
                      <a:pt x="178376" y="139780"/>
                      <a:pt x="178137" y="140019"/>
                    </a:cubicBezTo>
                    <a:close/>
                    <a:moveTo>
                      <a:pt x="177601" y="130928"/>
                    </a:moveTo>
                    <a:cubicBezTo>
                      <a:pt x="171789" y="144608"/>
                      <a:pt x="161805" y="154176"/>
                      <a:pt x="148274" y="160107"/>
                    </a:cubicBezTo>
                    <a:cubicBezTo>
                      <a:pt x="145263" y="161418"/>
                      <a:pt x="141895" y="161537"/>
                      <a:pt x="138915" y="162938"/>
                    </a:cubicBezTo>
                    <a:cubicBezTo>
                      <a:pt x="137216" y="163713"/>
                      <a:pt x="135517" y="164458"/>
                      <a:pt x="133758" y="165084"/>
                    </a:cubicBezTo>
                    <a:cubicBezTo>
                      <a:pt x="132119" y="165650"/>
                      <a:pt x="131374" y="164995"/>
                      <a:pt x="131851" y="163355"/>
                    </a:cubicBezTo>
                    <a:cubicBezTo>
                      <a:pt x="133937" y="156173"/>
                      <a:pt x="133788" y="148811"/>
                      <a:pt x="133937" y="141449"/>
                    </a:cubicBezTo>
                    <a:cubicBezTo>
                      <a:pt x="134057" y="136174"/>
                      <a:pt x="134176" y="130839"/>
                      <a:pt x="135905" y="125772"/>
                    </a:cubicBezTo>
                    <a:cubicBezTo>
                      <a:pt x="138170" y="119126"/>
                      <a:pt x="142223" y="113582"/>
                      <a:pt x="147052" y="108545"/>
                    </a:cubicBezTo>
                    <a:cubicBezTo>
                      <a:pt x="147409" y="108158"/>
                      <a:pt x="148184" y="107830"/>
                      <a:pt x="147916" y="107204"/>
                    </a:cubicBezTo>
                    <a:cubicBezTo>
                      <a:pt x="147677" y="106608"/>
                      <a:pt x="146902" y="106876"/>
                      <a:pt x="146366" y="106757"/>
                    </a:cubicBezTo>
                    <a:cubicBezTo>
                      <a:pt x="143594" y="106280"/>
                      <a:pt x="140852" y="105803"/>
                      <a:pt x="138080" y="105326"/>
                    </a:cubicBezTo>
                    <a:cubicBezTo>
                      <a:pt x="137723" y="105267"/>
                      <a:pt x="137305" y="105177"/>
                      <a:pt x="137067" y="104969"/>
                    </a:cubicBezTo>
                    <a:cubicBezTo>
                      <a:pt x="135010" y="103091"/>
                      <a:pt x="132268" y="102912"/>
                      <a:pt x="129824" y="102018"/>
                    </a:cubicBezTo>
                    <a:cubicBezTo>
                      <a:pt x="123118" y="99663"/>
                      <a:pt x="118082" y="95133"/>
                      <a:pt x="113819" y="89619"/>
                    </a:cubicBezTo>
                    <a:cubicBezTo>
                      <a:pt x="111048" y="86013"/>
                      <a:pt x="108186" y="82436"/>
                      <a:pt x="106130" y="78323"/>
                    </a:cubicBezTo>
                    <a:cubicBezTo>
                      <a:pt x="105146" y="76356"/>
                      <a:pt x="103328" y="75164"/>
                      <a:pt x="101778" y="73704"/>
                    </a:cubicBezTo>
                    <a:cubicBezTo>
                      <a:pt x="101212" y="73167"/>
                      <a:pt x="100139" y="72631"/>
                      <a:pt x="100497" y="71796"/>
                    </a:cubicBezTo>
                    <a:cubicBezTo>
                      <a:pt x="100765" y="71141"/>
                      <a:pt x="101868" y="71230"/>
                      <a:pt x="102643" y="71290"/>
                    </a:cubicBezTo>
                    <a:cubicBezTo>
                      <a:pt x="105891" y="71647"/>
                      <a:pt x="108723" y="70336"/>
                      <a:pt x="111584" y="69084"/>
                    </a:cubicBezTo>
                    <a:cubicBezTo>
                      <a:pt x="120704" y="65120"/>
                      <a:pt x="130242" y="64345"/>
                      <a:pt x="139958" y="65776"/>
                    </a:cubicBezTo>
                    <a:cubicBezTo>
                      <a:pt x="144637" y="66461"/>
                      <a:pt x="149019" y="68369"/>
                      <a:pt x="153430" y="70008"/>
                    </a:cubicBezTo>
                    <a:cubicBezTo>
                      <a:pt x="153668" y="70097"/>
                      <a:pt x="153906" y="70187"/>
                      <a:pt x="154473" y="70366"/>
                    </a:cubicBezTo>
                    <a:cubicBezTo>
                      <a:pt x="152655" y="66104"/>
                      <a:pt x="151850" y="61961"/>
                      <a:pt x="152893" y="57758"/>
                    </a:cubicBezTo>
                    <a:cubicBezTo>
                      <a:pt x="154622" y="50635"/>
                      <a:pt x="157364" y="44019"/>
                      <a:pt x="162550" y="38564"/>
                    </a:cubicBezTo>
                    <a:cubicBezTo>
                      <a:pt x="166693" y="34213"/>
                      <a:pt x="170895" y="29891"/>
                      <a:pt x="174531" y="25093"/>
                    </a:cubicBezTo>
                    <a:cubicBezTo>
                      <a:pt x="174621" y="24973"/>
                      <a:pt x="174740" y="24854"/>
                      <a:pt x="174829" y="24735"/>
                    </a:cubicBezTo>
                    <a:cubicBezTo>
                      <a:pt x="175485" y="23990"/>
                      <a:pt x="175813" y="22500"/>
                      <a:pt x="176856" y="22649"/>
                    </a:cubicBezTo>
                    <a:cubicBezTo>
                      <a:pt x="177720" y="22798"/>
                      <a:pt x="177810" y="24228"/>
                      <a:pt x="178167" y="25152"/>
                    </a:cubicBezTo>
                    <a:cubicBezTo>
                      <a:pt x="179449" y="28520"/>
                      <a:pt x="181774" y="31232"/>
                      <a:pt x="184039" y="33885"/>
                    </a:cubicBezTo>
                    <a:cubicBezTo>
                      <a:pt x="188897" y="39578"/>
                      <a:pt x="191311" y="46105"/>
                      <a:pt x="191430" y="53556"/>
                    </a:cubicBezTo>
                    <a:cubicBezTo>
                      <a:pt x="191460" y="55314"/>
                      <a:pt x="191371" y="57073"/>
                      <a:pt x="190924" y="58801"/>
                    </a:cubicBezTo>
                    <a:cubicBezTo>
                      <a:pt x="191520" y="59100"/>
                      <a:pt x="191818" y="58593"/>
                      <a:pt x="192175" y="58414"/>
                    </a:cubicBezTo>
                    <a:cubicBezTo>
                      <a:pt x="198583" y="54867"/>
                      <a:pt x="205319" y="52543"/>
                      <a:pt x="212740" y="52543"/>
                    </a:cubicBezTo>
                    <a:cubicBezTo>
                      <a:pt x="214946" y="52543"/>
                      <a:pt x="217092" y="52870"/>
                      <a:pt x="219208" y="53377"/>
                    </a:cubicBezTo>
                    <a:cubicBezTo>
                      <a:pt x="222785" y="54241"/>
                      <a:pt x="226391" y="55016"/>
                      <a:pt x="230027" y="55642"/>
                    </a:cubicBezTo>
                    <a:cubicBezTo>
                      <a:pt x="230683" y="55761"/>
                      <a:pt x="231368" y="55910"/>
                      <a:pt x="231964" y="56149"/>
                    </a:cubicBezTo>
                    <a:cubicBezTo>
                      <a:pt x="232888" y="56507"/>
                      <a:pt x="233186" y="57073"/>
                      <a:pt x="232292" y="57848"/>
                    </a:cubicBezTo>
                    <a:cubicBezTo>
                      <a:pt x="229580" y="60262"/>
                      <a:pt x="228179" y="63481"/>
                      <a:pt x="226570" y="66640"/>
                    </a:cubicBezTo>
                    <a:cubicBezTo>
                      <a:pt x="224662" y="70455"/>
                      <a:pt x="223381" y="74508"/>
                      <a:pt x="221413" y="78294"/>
                    </a:cubicBezTo>
                    <a:cubicBezTo>
                      <a:pt x="217152" y="86490"/>
                      <a:pt x="211042" y="92838"/>
                      <a:pt x="203084" y="97458"/>
                    </a:cubicBezTo>
                    <a:cubicBezTo>
                      <a:pt x="201802" y="98203"/>
                      <a:pt x="200402" y="98739"/>
                      <a:pt x="198822" y="99514"/>
                    </a:cubicBezTo>
                    <a:cubicBezTo>
                      <a:pt x="200729" y="100468"/>
                      <a:pt x="202547" y="100975"/>
                      <a:pt x="204186" y="101899"/>
                    </a:cubicBezTo>
                    <a:cubicBezTo>
                      <a:pt x="212711" y="106697"/>
                      <a:pt x="218820" y="113433"/>
                      <a:pt x="221801" y="122911"/>
                    </a:cubicBezTo>
                    <a:cubicBezTo>
                      <a:pt x="223023" y="126756"/>
                      <a:pt x="223917" y="130720"/>
                      <a:pt x="225199" y="134535"/>
                    </a:cubicBezTo>
                    <a:cubicBezTo>
                      <a:pt x="226480" y="138320"/>
                      <a:pt x="227911" y="142045"/>
                      <a:pt x="229878" y="145532"/>
                    </a:cubicBezTo>
                    <a:cubicBezTo>
                      <a:pt x="230087" y="145920"/>
                      <a:pt x="230474" y="146337"/>
                      <a:pt x="230176" y="146814"/>
                    </a:cubicBezTo>
                    <a:cubicBezTo>
                      <a:pt x="229848" y="147350"/>
                      <a:pt x="229312" y="147052"/>
                      <a:pt x="228894" y="146903"/>
                    </a:cubicBezTo>
                    <a:cubicBezTo>
                      <a:pt x="227344" y="146397"/>
                      <a:pt x="225795" y="146933"/>
                      <a:pt x="224245" y="146784"/>
                    </a:cubicBezTo>
                    <a:cubicBezTo>
                      <a:pt x="217271" y="146128"/>
                      <a:pt x="210326" y="145145"/>
                      <a:pt x="203710" y="142731"/>
                    </a:cubicBezTo>
                    <a:cubicBezTo>
                      <a:pt x="197480" y="140436"/>
                      <a:pt x="191460" y="137634"/>
                      <a:pt x="185559" y="134624"/>
                    </a:cubicBezTo>
                    <a:cubicBezTo>
                      <a:pt x="183323" y="133491"/>
                      <a:pt x="181237" y="132120"/>
                      <a:pt x="179389" y="130451"/>
                    </a:cubicBezTo>
                    <a:cubicBezTo>
                      <a:pt x="178525" y="129706"/>
                      <a:pt x="178137" y="129706"/>
                      <a:pt x="177601" y="130928"/>
                    </a:cubicBezTo>
                    <a:close/>
                    <a:moveTo>
                      <a:pt x="371717" y="444560"/>
                    </a:moveTo>
                    <a:cubicBezTo>
                      <a:pt x="371211" y="451266"/>
                      <a:pt x="367366" y="456661"/>
                      <a:pt x="364236" y="462324"/>
                    </a:cubicBezTo>
                    <a:cubicBezTo>
                      <a:pt x="362210" y="461966"/>
                      <a:pt x="362657" y="460327"/>
                      <a:pt x="362418" y="459224"/>
                    </a:cubicBezTo>
                    <a:cubicBezTo>
                      <a:pt x="356040" y="430969"/>
                      <a:pt x="345489" y="404592"/>
                      <a:pt x="329663" y="380570"/>
                    </a:cubicBezTo>
                    <a:cubicBezTo>
                      <a:pt x="336190" y="382329"/>
                      <a:pt x="342449" y="381733"/>
                      <a:pt x="348440" y="378305"/>
                    </a:cubicBezTo>
                    <a:cubicBezTo>
                      <a:pt x="349125" y="377918"/>
                      <a:pt x="349334" y="378007"/>
                      <a:pt x="349334" y="378812"/>
                    </a:cubicBezTo>
                    <a:cubicBezTo>
                      <a:pt x="349454" y="382716"/>
                      <a:pt x="350586" y="386382"/>
                      <a:pt x="352285" y="389839"/>
                    </a:cubicBezTo>
                    <a:cubicBezTo>
                      <a:pt x="355474" y="396307"/>
                      <a:pt x="359915" y="401880"/>
                      <a:pt x="365101" y="406858"/>
                    </a:cubicBezTo>
                    <a:cubicBezTo>
                      <a:pt x="366084" y="407811"/>
                      <a:pt x="366978" y="408855"/>
                      <a:pt x="367872" y="409868"/>
                    </a:cubicBezTo>
                    <a:cubicBezTo>
                      <a:pt x="367604" y="410941"/>
                      <a:pt x="368081" y="412133"/>
                      <a:pt x="368618" y="413117"/>
                    </a:cubicBezTo>
                    <a:cubicBezTo>
                      <a:pt x="374251" y="423191"/>
                      <a:pt x="372552" y="433920"/>
                      <a:pt x="371717" y="444560"/>
                    </a:cubicBezTo>
                    <a:close/>
                    <a:moveTo>
                      <a:pt x="324775" y="359707"/>
                    </a:moveTo>
                    <a:cubicBezTo>
                      <a:pt x="327160" y="357025"/>
                      <a:pt x="329574" y="354342"/>
                      <a:pt x="332674" y="352465"/>
                    </a:cubicBezTo>
                    <a:cubicBezTo>
                      <a:pt x="336757" y="350021"/>
                      <a:pt x="341317" y="348948"/>
                      <a:pt x="345996" y="348471"/>
                    </a:cubicBezTo>
                    <a:cubicBezTo>
                      <a:pt x="346354" y="348441"/>
                      <a:pt x="346890" y="348590"/>
                      <a:pt x="347039" y="348173"/>
                    </a:cubicBezTo>
                    <a:cubicBezTo>
                      <a:pt x="347188" y="347756"/>
                      <a:pt x="346682" y="347547"/>
                      <a:pt x="346443" y="347279"/>
                    </a:cubicBezTo>
                    <a:cubicBezTo>
                      <a:pt x="345221" y="345818"/>
                      <a:pt x="343999" y="344358"/>
                      <a:pt x="342807" y="342897"/>
                    </a:cubicBezTo>
                    <a:cubicBezTo>
                      <a:pt x="342658" y="342719"/>
                      <a:pt x="342479" y="342480"/>
                      <a:pt x="342449" y="342272"/>
                    </a:cubicBezTo>
                    <a:cubicBezTo>
                      <a:pt x="342211" y="340394"/>
                      <a:pt x="340899" y="339082"/>
                      <a:pt x="340005" y="337562"/>
                    </a:cubicBezTo>
                    <a:cubicBezTo>
                      <a:pt x="337591" y="333390"/>
                      <a:pt x="336965" y="328860"/>
                      <a:pt x="337204" y="324121"/>
                    </a:cubicBezTo>
                    <a:cubicBezTo>
                      <a:pt x="337353" y="321021"/>
                      <a:pt x="337442" y="317951"/>
                      <a:pt x="338217" y="314911"/>
                    </a:cubicBezTo>
                    <a:cubicBezTo>
                      <a:pt x="338575" y="313480"/>
                      <a:pt x="338187" y="312050"/>
                      <a:pt x="338008" y="310619"/>
                    </a:cubicBezTo>
                    <a:cubicBezTo>
                      <a:pt x="337949" y="310083"/>
                      <a:pt x="337651" y="309338"/>
                      <a:pt x="338187" y="309069"/>
                    </a:cubicBezTo>
                    <a:cubicBezTo>
                      <a:pt x="338605" y="308861"/>
                      <a:pt x="339141" y="309367"/>
                      <a:pt x="339499" y="309755"/>
                    </a:cubicBezTo>
                    <a:cubicBezTo>
                      <a:pt x="341019" y="311364"/>
                      <a:pt x="343075" y="311931"/>
                      <a:pt x="345102" y="312556"/>
                    </a:cubicBezTo>
                    <a:cubicBezTo>
                      <a:pt x="351570" y="314523"/>
                      <a:pt x="356815" y="318309"/>
                      <a:pt x="361196" y="323316"/>
                    </a:cubicBezTo>
                    <a:cubicBezTo>
                      <a:pt x="363312" y="325730"/>
                      <a:pt x="364713" y="328651"/>
                      <a:pt x="366293" y="331423"/>
                    </a:cubicBezTo>
                    <a:cubicBezTo>
                      <a:pt x="366382" y="331572"/>
                      <a:pt x="366472" y="331721"/>
                      <a:pt x="366650" y="332049"/>
                    </a:cubicBezTo>
                    <a:cubicBezTo>
                      <a:pt x="367604" y="329038"/>
                      <a:pt x="369005" y="326565"/>
                      <a:pt x="371390" y="324836"/>
                    </a:cubicBezTo>
                    <a:cubicBezTo>
                      <a:pt x="375413" y="321915"/>
                      <a:pt x="379735" y="319710"/>
                      <a:pt x="384831" y="319173"/>
                    </a:cubicBezTo>
                    <a:cubicBezTo>
                      <a:pt x="388885" y="318756"/>
                      <a:pt x="392938" y="318368"/>
                      <a:pt x="396932" y="317474"/>
                    </a:cubicBezTo>
                    <a:cubicBezTo>
                      <a:pt x="397021" y="317444"/>
                      <a:pt x="397141" y="317444"/>
                      <a:pt x="397230" y="317415"/>
                    </a:cubicBezTo>
                    <a:cubicBezTo>
                      <a:pt x="397915" y="317325"/>
                      <a:pt x="398720" y="316699"/>
                      <a:pt x="399197" y="317236"/>
                    </a:cubicBezTo>
                    <a:cubicBezTo>
                      <a:pt x="399584" y="317683"/>
                      <a:pt x="398989" y="318488"/>
                      <a:pt x="398780" y="319084"/>
                    </a:cubicBezTo>
                    <a:cubicBezTo>
                      <a:pt x="397945" y="321379"/>
                      <a:pt x="397975" y="323793"/>
                      <a:pt x="397975" y="326177"/>
                    </a:cubicBezTo>
                    <a:cubicBezTo>
                      <a:pt x="397975" y="331244"/>
                      <a:pt x="396366" y="335685"/>
                      <a:pt x="393147" y="339589"/>
                    </a:cubicBezTo>
                    <a:cubicBezTo>
                      <a:pt x="392372" y="340513"/>
                      <a:pt x="391567" y="341377"/>
                      <a:pt x="390583" y="342063"/>
                    </a:cubicBezTo>
                    <a:cubicBezTo>
                      <a:pt x="390762" y="342480"/>
                      <a:pt x="391150" y="342361"/>
                      <a:pt x="391418" y="342420"/>
                    </a:cubicBezTo>
                    <a:cubicBezTo>
                      <a:pt x="396276" y="343404"/>
                      <a:pt x="400777" y="345163"/>
                      <a:pt x="404621" y="348441"/>
                    </a:cubicBezTo>
                    <a:cubicBezTo>
                      <a:pt x="405754" y="349395"/>
                      <a:pt x="406708" y="350527"/>
                      <a:pt x="407572" y="351719"/>
                    </a:cubicBezTo>
                    <a:cubicBezTo>
                      <a:pt x="409033" y="353746"/>
                      <a:pt x="410553" y="355713"/>
                      <a:pt x="412162" y="357651"/>
                    </a:cubicBezTo>
                    <a:cubicBezTo>
                      <a:pt x="412460" y="358008"/>
                      <a:pt x="412728" y="358366"/>
                      <a:pt x="412937" y="358783"/>
                    </a:cubicBezTo>
                    <a:cubicBezTo>
                      <a:pt x="413265" y="359379"/>
                      <a:pt x="413175" y="359796"/>
                      <a:pt x="412341" y="359796"/>
                    </a:cubicBezTo>
                    <a:cubicBezTo>
                      <a:pt x="409897" y="359856"/>
                      <a:pt x="407751" y="360899"/>
                      <a:pt x="405515" y="361823"/>
                    </a:cubicBezTo>
                    <a:cubicBezTo>
                      <a:pt x="402863" y="362956"/>
                      <a:pt x="400419" y="364476"/>
                      <a:pt x="397737" y="365579"/>
                    </a:cubicBezTo>
                    <a:cubicBezTo>
                      <a:pt x="391925" y="367933"/>
                      <a:pt x="385964" y="368529"/>
                      <a:pt x="379824" y="367397"/>
                    </a:cubicBezTo>
                    <a:cubicBezTo>
                      <a:pt x="378841" y="367218"/>
                      <a:pt x="377887" y="366890"/>
                      <a:pt x="376724" y="366592"/>
                    </a:cubicBezTo>
                    <a:cubicBezTo>
                      <a:pt x="377291" y="367933"/>
                      <a:pt x="378006" y="368976"/>
                      <a:pt x="378453" y="370198"/>
                    </a:cubicBezTo>
                    <a:cubicBezTo>
                      <a:pt x="380748" y="376427"/>
                      <a:pt x="380927" y="382597"/>
                      <a:pt x="378304" y="388796"/>
                    </a:cubicBezTo>
                    <a:cubicBezTo>
                      <a:pt x="377231" y="391330"/>
                      <a:pt x="375949" y="393744"/>
                      <a:pt x="374936" y="396307"/>
                    </a:cubicBezTo>
                    <a:cubicBezTo>
                      <a:pt x="373923" y="398840"/>
                      <a:pt x="373029" y="401374"/>
                      <a:pt x="372522" y="404026"/>
                    </a:cubicBezTo>
                    <a:cubicBezTo>
                      <a:pt x="372462" y="404324"/>
                      <a:pt x="372462" y="404712"/>
                      <a:pt x="372105" y="404831"/>
                    </a:cubicBezTo>
                    <a:cubicBezTo>
                      <a:pt x="371717" y="404950"/>
                      <a:pt x="371568" y="404563"/>
                      <a:pt x="371390" y="404324"/>
                    </a:cubicBezTo>
                    <a:cubicBezTo>
                      <a:pt x="370823" y="403371"/>
                      <a:pt x="369780" y="402983"/>
                      <a:pt x="369035" y="402238"/>
                    </a:cubicBezTo>
                    <a:cubicBezTo>
                      <a:pt x="365727" y="398811"/>
                      <a:pt x="362567" y="395264"/>
                      <a:pt x="360213" y="391091"/>
                    </a:cubicBezTo>
                    <a:cubicBezTo>
                      <a:pt x="358007" y="387157"/>
                      <a:pt x="356130" y="383074"/>
                      <a:pt x="354401" y="378931"/>
                    </a:cubicBezTo>
                    <a:cubicBezTo>
                      <a:pt x="353745" y="377351"/>
                      <a:pt x="353268" y="375742"/>
                      <a:pt x="353030" y="374073"/>
                    </a:cubicBezTo>
                    <a:cubicBezTo>
                      <a:pt x="352911" y="373268"/>
                      <a:pt x="352702" y="373089"/>
                      <a:pt x="351897" y="373506"/>
                    </a:cubicBezTo>
                    <a:cubicBezTo>
                      <a:pt x="343701" y="377590"/>
                      <a:pt x="335267" y="378275"/>
                      <a:pt x="326593" y="376219"/>
                    </a:cubicBezTo>
                    <a:cubicBezTo>
                      <a:pt x="325371" y="374460"/>
                      <a:pt x="324179" y="372672"/>
                      <a:pt x="322898" y="370914"/>
                    </a:cubicBezTo>
                    <a:cubicBezTo>
                      <a:pt x="321646" y="369215"/>
                      <a:pt x="320424" y="367456"/>
                      <a:pt x="318933" y="365966"/>
                    </a:cubicBezTo>
                    <a:cubicBezTo>
                      <a:pt x="321020" y="363969"/>
                      <a:pt x="322868" y="361823"/>
                      <a:pt x="324775" y="359707"/>
                    </a:cubicBezTo>
                    <a:close/>
                    <a:moveTo>
                      <a:pt x="109528" y="304062"/>
                    </a:moveTo>
                    <a:cubicBezTo>
                      <a:pt x="108842" y="302393"/>
                      <a:pt x="108336" y="300635"/>
                      <a:pt x="108067" y="298846"/>
                    </a:cubicBezTo>
                    <a:cubicBezTo>
                      <a:pt x="107948" y="297982"/>
                      <a:pt x="107739" y="297773"/>
                      <a:pt x="106845" y="298221"/>
                    </a:cubicBezTo>
                    <a:cubicBezTo>
                      <a:pt x="97159" y="303079"/>
                      <a:pt x="87115" y="303645"/>
                      <a:pt x="76802" y="300545"/>
                    </a:cubicBezTo>
                    <a:cubicBezTo>
                      <a:pt x="74508" y="299860"/>
                      <a:pt x="72600" y="298340"/>
                      <a:pt x="70275" y="297684"/>
                    </a:cubicBezTo>
                    <a:cubicBezTo>
                      <a:pt x="68964" y="297326"/>
                      <a:pt x="67652" y="296909"/>
                      <a:pt x="66401" y="296432"/>
                    </a:cubicBezTo>
                    <a:cubicBezTo>
                      <a:pt x="65238" y="295985"/>
                      <a:pt x="65119" y="295240"/>
                      <a:pt x="66162" y="294584"/>
                    </a:cubicBezTo>
                    <a:cubicBezTo>
                      <a:pt x="70693" y="291574"/>
                      <a:pt x="74120" y="287431"/>
                      <a:pt x="77667" y="283437"/>
                    </a:cubicBezTo>
                    <a:cubicBezTo>
                      <a:pt x="80230" y="280576"/>
                      <a:pt x="82823" y="277655"/>
                      <a:pt x="86161" y="275659"/>
                    </a:cubicBezTo>
                    <a:cubicBezTo>
                      <a:pt x="90542" y="273036"/>
                      <a:pt x="95430" y="271903"/>
                      <a:pt x="100467" y="271367"/>
                    </a:cubicBezTo>
                    <a:cubicBezTo>
                      <a:pt x="100855" y="271337"/>
                      <a:pt x="101421" y="271516"/>
                      <a:pt x="101570" y="271039"/>
                    </a:cubicBezTo>
                    <a:cubicBezTo>
                      <a:pt x="101719" y="270592"/>
                      <a:pt x="101182" y="270383"/>
                      <a:pt x="100914" y="270055"/>
                    </a:cubicBezTo>
                    <a:cubicBezTo>
                      <a:pt x="99603" y="268476"/>
                      <a:pt x="98292" y="266926"/>
                      <a:pt x="97010" y="265346"/>
                    </a:cubicBezTo>
                    <a:cubicBezTo>
                      <a:pt x="96831" y="265138"/>
                      <a:pt x="96652" y="264899"/>
                      <a:pt x="96622" y="264661"/>
                    </a:cubicBezTo>
                    <a:cubicBezTo>
                      <a:pt x="96354" y="262634"/>
                      <a:pt x="94953" y="261233"/>
                      <a:pt x="93999" y="259594"/>
                    </a:cubicBezTo>
                    <a:cubicBezTo>
                      <a:pt x="91407" y="255123"/>
                      <a:pt x="90751" y="250235"/>
                      <a:pt x="90989" y="245169"/>
                    </a:cubicBezTo>
                    <a:cubicBezTo>
                      <a:pt x="91138" y="241860"/>
                      <a:pt x="91258" y="238522"/>
                      <a:pt x="92062" y="235274"/>
                    </a:cubicBezTo>
                    <a:cubicBezTo>
                      <a:pt x="92450" y="233724"/>
                      <a:pt x="92003" y="232204"/>
                      <a:pt x="91824" y="230654"/>
                    </a:cubicBezTo>
                    <a:cubicBezTo>
                      <a:pt x="91764" y="230088"/>
                      <a:pt x="91436" y="229283"/>
                      <a:pt x="92032" y="228985"/>
                    </a:cubicBezTo>
                    <a:cubicBezTo>
                      <a:pt x="92479" y="228746"/>
                      <a:pt x="93076" y="229313"/>
                      <a:pt x="93463" y="229730"/>
                    </a:cubicBezTo>
                    <a:cubicBezTo>
                      <a:pt x="95102" y="231459"/>
                      <a:pt x="97308" y="232085"/>
                      <a:pt x="99454" y="232740"/>
                    </a:cubicBezTo>
                    <a:cubicBezTo>
                      <a:pt x="106398" y="234856"/>
                      <a:pt x="112031" y="238939"/>
                      <a:pt x="116740" y="244304"/>
                    </a:cubicBezTo>
                    <a:cubicBezTo>
                      <a:pt x="119005" y="246897"/>
                      <a:pt x="120525" y="250027"/>
                      <a:pt x="122224" y="253007"/>
                    </a:cubicBezTo>
                    <a:cubicBezTo>
                      <a:pt x="122314" y="253156"/>
                      <a:pt x="122403" y="253335"/>
                      <a:pt x="122612" y="253693"/>
                    </a:cubicBezTo>
                    <a:cubicBezTo>
                      <a:pt x="123625" y="250474"/>
                      <a:pt x="125145" y="247791"/>
                      <a:pt x="127679" y="245944"/>
                    </a:cubicBezTo>
                    <a:cubicBezTo>
                      <a:pt x="132000" y="242814"/>
                      <a:pt x="136650" y="240430"/>
                      <a:pt x="142104" y="239863"/>
                    </a:cubicBezTo>
                    <a:cubicBezTo>
                      <a:pt x="146455" y="239416"/>
                      <a:pt x="150837" y="238999"/>
                      <a:pt x="155099" y="238045"/>
                    </a:cubicBezTo>
                    <a:cubicBezTo>
                      <a:pt x="155218" y="238016"/>
                      <a:pt x="155337" y="238016"/>
                      <a:pt x="155426" y="237986"/>
                    </a:cubicBezTo>
                    <a:cubicBezTo>
                      <a:pt x="156142" y="237867"/>
                      <a:pt x="157036" y="237211"/>
                      <a:pt x="157543" y="237807"/>
                    </a:cubicBezTo>
                    <a:cubicBezTo>
                      <a:pt x="157960" y="238284"/>
                      <a:pt x="157334" y="239148"/>
                      <a:pt x="157096" y="239804"/>
                    </a:cubicBezTo>
                    <a:cubicBezTo>
                      <a:pt x="156201" y="242278"/>
                      <a:pt x="156231" y="244871"/>
                      <a:pt x="156231" y="247434"/>
                    </a:cubicBezTo>
                    <a:cubicBezTo>
                      <a:pt x="156231" y="252888"/>
                      <a:pt x="154503" y="257657"/>
                      <a:pt x="151045" y="261829"/>
                    </a:cubicBezTo>
                    <a:cubicBezTo>
                      <a:pt x="150211" y="262813"/>
                      <a:pt x="149347" y="263737"/>
                      <a:pt x="148303" y="264512"/>
                    </a:cubicBezTo>
                    <a:cubicBezTo>
                      <a:pt x="148482" y="264959"/>
                      <a:pt x="148899" y="264840"/>
                      <a:pt x="149197" y="264899"/>
                    </a:cubicBezTo>
                    <a:cubicBezTo>
                      <a:pt x="154413" y="265942"/>
                      <a:pt x="159271" y="267850"/>
                      <a:pt x="163384" y="271337"/>
                    </a:cubicBezTo>
                    <a:cubicBezTo>
                      <a:pt x="164606" y="272380"/>
                      <a:pt x="165649" y="273572"/>
                      <a:pt x="166573" y="274854"/>
                    </a:cubicBezTo>
                    <a:cubicBezTo>
                      <a:pt x="168153" y="277030"/>
                      <a:pt x="169762" y="279146"/>
                      <a:pt x="171491" y="281202"/>
                    </a:cubicBezTo>
                    <a:cubicBezTo>
                      <a:pt x="171819" y="281590"/>
                      <a:pt x="172117" y="281977"/>
                      <a:pt x="172326" y="282394"/>
                    </a:cubicBezTo>
                    <a:cubicBezTo>
                      <a:pt x="172653" y="283050"/>
                      <a:pt x="172564" y="283467"/>
                      <a:pt x="171700" y="283497"/>
                    </a:cubicBezTo>
                    <a:cubicBezTo>
                      <a:pt x="169047" y="283557"/>
                      <a:pt x="166752" y="284659"/>
                      <a:pt x="164368" y="285673"/>
                    </a:cubicBezTo>
                    <a:cubicBezTo>
                      <a:pt x="161507" y="286865"/>
                      <a:pt x="158884" y="288534"/>
                      <a:pt x="156023" y="289696"/>
                    </a:cubicBezTo>
                    <a:cubicBezTo>
                      <a:pt x="149793" y="292230"/>
                      <a:pt x="143386" y="292856"/>
                      <a:pt x="136799" y="291664"/>
                    </a:cubicBezTo>
                    <a:cubicBezTo>
                      <a:pt x="135726" y="291455"/>
                      <a:pt x="134712" y="291127"/>
                      <a:pt x="133490" y="290799"/>
                    </a:cubicBezTo>
                    <a:cubicBezTo>
                      <a:pt x="134087" y="292230"/>
                      <a:pt x="134862" y="293362"/>
                      <a:pt x="135338" y="294674"/>
                    </a:cubicBezTo>
                    <a:cubicBezTo>
                      <a:pt x="137812" y="301350"/>
                      <a:pt x="137991" y="307967"/>
                      <a:pt x="135189" y="314643"/>
                    </a:cubicBezTo>
                    <a:cubicBezTo>
                      <a:pt x="134057" y="317355"/>
                      <a:pt x="132686" y="319948"/>
                      <a:pt x="131583" y="322690"/>
                    </a:cubicBezTo>
                    <a:cubicBezTo>
                      <a:pt x="130510" y="325402"/>
                      <a:pt x="129526" y="328114"/>
                      <a:pt x="128990" y="331005"/>
                    </a:cubicBezTo>
                    <a:cubicBezTo>
                      <a:pt x="128930" y="331333"/>
                      <a:pt x="128930" y="331751"/>
                      <a:pt x="128543" y="331870"/>
                    </a:cubicBezTo>
                    <a:cubicBezTo>
                      <a:pt x="128126" y="331989"/>
                      <a:pt x="127947" y="331601"/>
                      <a:pt x="127798" y="331333"/>
                    </a:cubicBezTo>
                    <a:cubicBezTo>
                      <a:pt x="127202" y="330320"/>
                      <a:pt x="126069" y="329873"/>
                      <a:pt x="125294" y="329068"/>
                    </a:cubicBezTo>
                    <a:cubicBezTo>
                      <a:pt x="121748" y="325402"/>
                      <a:pt x="118350" y="321587"/>
                      <a:pt x="115817" y="317117"/>
                    </a:cubicBezTo>
                    <a:cubicBezTo>
                      <a:pt x="113372" y="312914"/>
                      <a:pt x="111376" y="308533"/>
                      <a:pt x="109528" y="304062"/>
                    </a:cubicBezTo>
                    <a:close/>
                    <a:moveTo>
                      <a:pt x="80409" y="378216"/>
                    </a:moveTo>
                    <a:cubicBezTo>
                      <a:pt x="79425" y="378037"/>
                      <a:pt x="78471" y="377709"/>
                      <a:pt x="77309" y="377411"/>
                    </a:cubicBezTo>
                    <a:cubicBezTo>
                      <a:pt x="77875" y="378752"/>
                      <a:pt x="78591" y="379795"/>
                      <a:pt x="79038" y="381017"/>
                    </a:cubicBezTo>
                    <a:cubicBezTo>
                      <a:pt x="81333" y="387246"/>
                      <a:pt x="81512" y="393416"/>
                      <a:pt x="78889" y="399615"/>
                    </a:cubicBezTo>
                    <a:cubicBezTo>
                      <a:pt x="77816" y="402149"/>
                      <a:pt x="76534" y="404563"/>
                      <a:pt x="75521" y="407126"/>
                    </a:cubicBezTo>
                    <a:cubicBezTo>
                      <a:pt x="74508" y="409659"/>
                      <a:pt x="73613" y="412193"/>
                      <a:pt x="73107" y="414845"/>
                    </a:cubicBezTo>
                    <a:cubicBezTo>
                      <a:pt x="73047" y="415143"/>
                      <a:pt x="73047" y="415531"/>
                      <a:pt x="72689" y="415650"/>
                    </a:cubicBezTo>
                    <a:cubicBezTo>
                      <a:pt x="72302" y="415769"/>
                      <a:pt x="72123" y="415382"/>
                      <a:pt x="71974" y="415143"/>
                    </a:cubicBezTo>
                    <a:cubicBezTo>
                      <a:pt x="71408" y="414190"/>
                      <a:pt x="70365" y="413802"/>
                      <a:pt x="69620" y="413057"/>
                    </a:cubicBezTo>
                    <a:cubicBezTo>
                      <a:pt x="66311" y="409629"/>
                      <a:pt x="63152" y="406083"/>
                      <a:pt x="60797" y="401910"/>
                    </a:cubicBezTo>
                    <a:cubicBezTo>
                      <a:pt x="58592" y="397976"/>
                      <a:pt x="56714" y="393893"/>
                      <a:pt x="54986" y="389750"/>
                    </a:cubicBezTo>
                    <a:cubicBezTo>
                      <a:pt x="54330" y="388170"/>
                      <a:pt x="53853" y="386561"/>
                      <a:pt x="53615" y="384892"/>
                    </a:cubicBezTo>
                    <a:cubicBezTo>
                      <a:pt x="53495" y="384087"/>
                      <a:pt x="53287" y="383908"/>
                      <a:pt x="52482" y="384326"/>
                    </a:cubicBezTo>
                    <a:cubicBezTo>
                      <a:pt x="43451" y="388826"/>
                      <a:pt x="34093" y="389362"/>
                      <a:pt x="24496" y="386471"/>
                    </a:cubicBezTo>
                    <a:cubicBezTo>
                      <a:pt x="22379" y="385846"/>
                      <a:pt x="20561" y="384415"/>
                      <a:pt x="18415" y="383819"/>
                    </a:cubicBezTo>
                    <a:cubicBezTo>
                      <a:pt x="17193" y="383491"/>
                      <a:pt x="15972" y="383104"/>
                      <a:pt x="14809" y="382656"/>
                    </a:cubicBezTo>
                    <a:cubicBezTo>
                      <a:pt x="13707" y="382239"/>
                      <a:pt x="13617" y="381554"/>
                      <a:pt x="14571" y="380928"/>
                    </a:cubicBezTo>
                    <a:cubicBezTo>
                      <a:pt x="18803" y="378126"/>
                      <a:pt x="21962" y="374252"/>
                      <a:pt x="25300" y="370526"/>
                    </a:cubicBezTo>
                    <a:cubicBezTo>
                      <a:pt x="27685" y="367844"/>
                      <a:pt x="30099" y="365161"/>
                      <a:pt x="33198" y="363284"/>
                    </a:cubicBezTo>
                    <a:cubicBezTo>
                      <a:pt x="37282" y="360840"/>
                      <a:pt x="41842" y="359767"/>
                      <a:pt x="46521" y="359290"/>
                    </a:cubicBezTo>
                    <a:cubicBezTo>
                      <a:pt x="46879" y="359260"/>
                      <a:pt x="47415" y="359409"/>
                      <a:pt x="47564" y="358992"/>
                    </a:cubicBezTo>
                    <a:cubicBezTo>
                      <a:pt x="47713" y="358575"/>
                      <a:pt x="47207" y="358366"/>
                      <a:pt x="46968" y="358098"/>
                    </a:cubicBezTo>
                    <a:cubicBezTo>
                      <a:pt x="45746" y="356637"/>
                      <a:pt x="44524" y="355177"/>
                      <a:pt x="43332" y="353716"/>
                    </a:cubicBezTo>
                    <a:cubicBezTo>
                      <a:pt x="43183" y="353538"/>
                      <a:pt x="43004" y="353299"/>
                      <a:pt x="42974" y="353090"/>
                    </a:cubicBezTo>
                    <a:cubicBezTo>
                      <a:pt x="42736" y="351213"/>
                      <a:pt x="41424" y="349901"/>
                      <a:pt x="40530" y="348381"/>
                    </a:cubicBezTo>
                    <a:cubicBezTo>
                      <a:pt x="38116" y="344209"/>
                      <a:pt x="37490" y="339678"/>
                      <a:pt x="37729" y="334940"/>
                    </a:cubicBezTo>
                    <a:cubicBezTo>
                      <a:pt x="37878" y="331840"/>
                      <a:pt x="37967" y="328770"/>
                      <a:pt x="38742" y="325730"/>
                    </a:cubicBezTo>
                    <a:cubicBezTo>
                      <a:pt x="39100" y="324299"/>
                      <a:pt x="38712" y="322869"/>
                      <a:pt x="38533" y="321438"/>
                    </a:cubicBezTo>
                    <a:cubicBezTo>
                      <a:pt x="38474" y="320902"/>
                      <a:pt x="38176" y="320157"/>
                      <a:pt x="38712" y="319888"/>
                    </a:cubicBezTo>
                    <a:cubicBezTo>
                      <a:pt x="39129" y="319680"/>
                      <a:pt x="39666" y="320186"/>
                      <a:pt x="40024" y="320574"/>
                    </a:cubicBezTo>
                    <a:cubicBezTo>
                      <a:pt x="41544" y="322183"/>
                      <a:pt x="43600" y="322750"/>
                      <a:pt x="45627" y="323375"/>
                    </a:cubicBezTo>
                    <a:cubicBezTo>
                      <a:pt x="52095" y="325343"/>
                      <a:pt x="57340" y="329128"/>
                      <a:pt x="61721" y="334135"/>
                    </a:cubicBezTo>
                    <a:cubicBezTo>
                      <a:pt x="63837" y="336549"/>
                      <a:pt x="65238" y="339470"/>
                      <a:pt x="66818" y="342242"/>
                    </a:cubicBezTo>
                    <a:cubicBezTo>
                      <a:pt x="66907" y="342391"/>
                      <a:pt x="66997" y="342540"/>
                      <a:pt x="67175" y="342868"/>
                    </a:cubicBezTo>
                    <a:cubicBezTo>
                      <a:pt x="68129" y="339857"/>
                      <a:pt x="69530" y="337384"/>
                      <a:pt x="71914" y="335655"/>
                    </a:cubicBezTo>
                    <a:cubicBezTo>
                      <a:pt x="75938" y="332734"/>
                      <a:pt x="80260" y="330529"/>
                      <a:pt x="85356" y="329992"/>
                    </a:cubicBezTo>
                    <a:cubicBezTo>
                      <a:pt x="89410" y="329575"/>
                      <a:pt x="93463" y="329187"/>
                      <a:pt x="97457" y="328293"/>
                    </a:cubicBezTo>
                    <a:cubicBezTo>
                      <a:pt x="97546" y="328263"/>
                      <a:pt x="97665" y="328263"/>
                      <a:pt x="97755" y="328234"/>
                    </a:cubicBezTo>
                    <a:cubicBezTo>
                      <a:pt x="98440" y="328144"/>
                      <a:pt x="99245" y="327518"/>
                      <a:pt x="99722" y="328055"/>
                    </a:cubicBezTo>
                    <a:cubicBezTo>
                      <a:pt x="100110" y="328502"/>
                      <a:pt x="99513" y="329307"/>
                      <a:pt x="99305" y="329903"/>
                    </a:cubicBezTo>
                    <a:cubicBezTo>
                      <a:pt x="98470" y="332198"/>
                      <a:pt x="98500" y="334612"/>
                      <a:pt x="98500" y="336996"/>
                    </a:cubicBezTo>
                    <a:cubicBezTo>
                      <a:pt x="98500" y="342063"/>
                      <a:pt x="96890" y="346504"/>
                      <a:pt x="93672" y="350408"/>
                    </a:cubicBezTo>
                    <a:cubicBezTo>
                      <a:pt x="92897" y="351332"/>
                      <a:pt x="92092" y="352196"/>
                      <a:pt x="91109" y="352882"/>
                    </a:cubicBezTo>
                    <a:cubicBezTo>
                      <a:pt x="91287" y="353299"/>
                      <a:pt x="91675" y="353180"/>
                      <a:pt x="91943" y="353240"/>
                    </a:cubicBezTo>
                    <a:cubicBezTo>
                      <a:pt x="96801" y="354223"/>
                      <a:pt x="101302" y="355981"/>
                      <a:pt x="105146" y="359260"/>
                    </a:cubicBezTo>
                    <a:cubicBezTo>
                      <a:pt x="106279" y="360214"/>
                      <a:pt x="107233" y="361346"/>
                      <a:pt x="108097" y="362538"/>
                    </a:cubicBezTo>
                    <a:cubicBezTo>
                      <a:pt x="109557" y="364565"/>
                      <a:pt x="111077" y="366532"/>
                      <a:pt x="112687" y="368470"/>
                    </a:cubicBezTo>
                    <a:cubicBezTo>
                      <a:pt x="112985" y="368827"/>
                      <a:pt x="113253" y="369185"/>
                      <a:pt x="113462" y="369602"/>
                    </a:cubicBezTo>
                    <a:cubicBezTo>
                      <a:pt x="113790" y="370198"/>
                      <a:pt x="113700" y="370615"/>
                      <a:pt x="112866" y="370615"/>
                    </a:cubicBezTo>
                    <a:cubicBezTo>
                      <a:pt x="110422" y="370675"/>
                      <a:pt x="108276" y="371718"/>
                      <a:pt x="106041" y="372642"/>
                    </a:cubicBezTo>
                    <a:cubicBezTo>
                      <a:pt x="103388" y="373775"/>
                      <a:pt x="100944" y="375295"/>
                      <a:pt x="98262" y="376398"/>
                    </a:cubicBezTo>
                    <a:cubicBezTo>
                      <a:pt x="97695" y="376636"/>
                      <a:pt x="97129" y="376755"/>
                      <a:pt x="96563" y="376964"/>
                    </a:cubicBezTo>
                    <a:cubicBezTo>
                      <a:pt x="93910" y="375325"/>
                      <a:pt x="90959" y="373924"/>
                      <a:pt x="88843" y="376487"/>
                    </a:cubicBezTo>
                    <a:cubicBezTo>
                      <a:pt x="88218" y="377262"/>
                      <a:pt x="87979" y="377977"/>
                      <a:pt x="87949" y="378663"/>
                    </a:cubicBezTo>
                    <a:cubicBezTo>
                      <a:pt x="85535" y="378812"/>
                      <a:pt x="82972" y="378693"/>
                      <a:pt x="80409" y="378216"/>
                    </a:cubicBezTo>
                    <a:close/>
                    <a:moveTo>
                      <a:pt x="242098" y="450402"/>
                    </a:moveTo>
                    <a:cubicBezTo>
                      <a:pt x="220341" y="443547"/>
                      <a:pt x="199835" y="433741"/>
                      <a:pt x="179240" y="424174"/>
                    </a:cubicBezTo>
                    <a:cubicBezTo>
                      <a:pt x="161149" y="415739"/>
                      <a:pt x="143356" y="406619"/>
                      <a:pt x="126337" y="396158"/>
                    </a:cubicBezTo>
                    <a:cubicBezTo>
                      <a:pt x="118618" y="391419"/>
                      <a:pt x="111077" y="386322"/>
                      <a:pt x="103448" y="381375"/>
                    </a:cubicBezTo>
                    <a:cubicBezTo>
                      <a:pt x="105832" y="380689"/>
                      <a:pt x="108186" y="379944"/>
                      <a:pt x="110481" y="378961"/>
                    </a:cubicBezTo>
                    <a:cubicBezTo>
                      <a:pt x="113909" y="377471"/>
                      <a:pt x="117187" y="375533"/>
                      <a:pt x="120883" y="374669"/>
                    </a:cubicBezTo>
                    <a:cubicBezTo>
                      <a:pt x="123238" y="374103"/>
                      <a:pt x="125533" y="373238"/>
                      <a:pt x="128036" y="373775"/>
                    </a:cubicBezTo>
                    <a:cubicBezTo>
                      <a:pt x="128632" y="373894"/>
                      <a:pt x="129109" y="373596"/>
                      <a:pt x="129258" y="373000"/>
                    </a:cubicBezTo>
                    <a:cubicBezTo>
                      <a:pt x="129437" y="372285"/>
                      <a:pt x="128960" y="371957"/>
                      <a:pt x="128364" y="371778"/>
                    </a:cubicBezTo>
                    <a:cubicBezTo>
                      <a:pt x="125592" y="371003"/>
                      <a:pt x="123148" y="369572"/>
                      <a:pt x="120645" y="368231"/>
                    </a:cubicBezTo>
                    <a:cubicBezTo>
                      <a:pt x="115697" y="365608"/>
                      <a:pt x="111465" y="362181"/>
                      <a:pt x="107739" y="358038"/>
                    </a:cubicBezTo>
                    <a:cubicBezTo>
                      <a:pt x="105266" y="355296"/>
                      <a:pt x="102524" y="352792"/>
                      <a:pt x="99096" y="351213"/>
                    </a:cubicBezTo>
                    <a:cubicBezTo>
                      <a:pt x="98410" y="350915"/>
                      <a:pt x="98470" y="350557"/>
                      <a:pt x="98798" y="349991"/>
                    </a:cubicBezTo>
                    <a:cubicBezTo>
                      <a:pt x="101570" y="345163"/>
                      <a:pt x="103418" y="339977"/>
                      <a:pt x="104789" y="334612"/>
                    </a:cubicBezTo>
                    <a:cubicBezTo>
                      <a:pt x="105743" y="330856"/>
                      <a:pt x="106458" y="327041"/>
                      <a:pt x="108246" y="323554"/>
                    </a:cubicBezTo>
                    <a:cubicBezTo>
                      <a:pt x="108783" y="322541"/>
                      <a:pt x="109289" y="321498"/>
                      <a:pt x="109975" y="320544"/>
                    </a:cubicBezTo>
                    <a:cubicBezTo>
                      <a:pt x="113045" y="325492"/>
                      <a:pt x="116800" y="329932"/>
                      <a:pt x="121032" y="334016"/>
                    </a:cubicBezTo>
                    <a:cubicBezTo>
                      <a:pt x="124072" y="336936"/>
                      <a:pt x="126755" y="340126"/>
                      <a:pt x="128811" y="343851"/>
                    </a:cubicBezTo>
                    <a:cubicBezTo>
                      <a:pt x="129288" y="344715"/>
                      <a:pt x="129765" y="345580"/>
                      <a:pt x="129854" y="346593"/>
                    </a:cubicBezTo>
                    <a:cubicBezTo>
                      <a:pt x="129914" y="347249"/>
                      <a:pt x="130152" y="347815"/>
                      <a:pt x="130927" y="347785"/>
                    </a:cubicBezTo>
                    <a:cubicBezTo>
                      <a:pt x="131792" y="347756"/>
                      <a:pt x="131940" y="347070"/>
                      <a:pt x="131881" y="346384"/>
                    </a:cubicBezTo>
                    <a:cubicBezTo>
                      <a:pt x="131642" y="343344"/>
                      <a:pt x="132119" y="340394"/>
                      <a:pt x="132596" y="337384"/>
                    </a:cubicBezTo>
                    <a:cubicBezTo>
                      <a:pt x="133371" y="332287"/>
                      <a:pt x="134504" y="327310"/>
                      <a:pt x="136918" y="322690"/>
                    </a:cubicBezTo>
                    <a:cubicBezTo>
                      <a:pt x="138259" y="320157"/>
                      <a:pt x="139421" y="317534"/>
                      <a:pt x="140375" y="314792"/>
                    </a:cubicBezTo>
                    <a:cubicBezTo>
                      <a:pt x="142342" y="309159"/>
                      <a:pt x="141895" y="303585"/>
                      <a:pt x="140405" y="297982"/>
                    </a:cubicBezTo>
                    <a:cubicBezTo>
                      <a:pt x="140286" y="297565"/>
                      <a:pt x="139719" y="297118"/>
                      <a:pt x="140018" y="296760"/>
                    </a:cubicBezTo>
                    <a:cubicBezTo>
                      <a:pt x="140375" y="296313"/>
                      <a:pt x="140941" y="296730"/>
                      <a:pt x="141389" y="296820"/>
                    </a:cubicBezTo>
                    <a:cubicBezTo>
                      <a:pt x="143445" y="297207"/>
                      <a:pt x="145502" y="297416"/>
                      <a:pt x="147588" y="297416"/>
                    </a:cubicBezTo>
                    <a:cubicBezTo>
                      <a:pt x="151552" y="297416"/>
                      <a:pt x="155426" y="296790"/>
                      <a:pt x="159212" y="295747"/>
                    </a:cubicBezTo>
                    <a:cubicBezTo>
                      <a:pt x="162550" y="294853"/>
                      <a:pt x="165888" y="293869"/>
                      <a:pt x="169107" y="292468"/>
                    </a:cubicBezTo>
                    <a:cubicBezTo>
                      <a:pt x="172803" y="290859"/>
                      <a:pt x="176319" y="288802"/>
                      <a:pt x="180284" y="287878"/>
                    </a:cubicBezTo>
                    <a:cubicBezTo>
                      <a:pt x="182787" y="287282"/>
                      <a:pt x="185290" y="286329"/>
                      <a:pt x="187943" y="286925"/>
                    </a:cubicBezTo>
                    <a:cubicBezTo>
                      <a:pt x="188092" y="286954"/>
                      <a:pt x="188181" y="286895"/>
                      <a:pt x="188301" y="286865"/>
                    </a:cubicBezTo>
                    <a:cubicBezTo>
                      <a:pt x="193666" y="288713"/>
                      <a:pt x="199120" y="290293"/>
                      <a:pt x="204186" y="293094"/>
                    </a:cubicBezTo>
                    <a:cubicBezTo>
                      <a:pt x="211161" y="296999"/>
                      <a:pt x="217837" y="300903"/>
                      <a:pt x="223112" y="307251"/>
                    </a:cubicBezTo>
                    <a:cubicBezTo>
                      <a:pt x="241084" y="328949"/>
                      <a:pt x="260308" y="349454"/>
                      <a:pt x="280039" y="369453"/>
                    </a:cubicBezTo>
                    <a:cubicBezTo>
                      <a:pt x="279860" y="369423"/>
                      <a:pt x="279711" y="369393"/>
                      <a:pt x="279502" y="369423"/>
                    </a:cubicBezTo>
                    <a:cubicBezTo>
                      <a:pt x="277356" y="369811"/>
                      <a:pt x="275211" y="369721"/>
                      <a:pt x="273035" y="369602"/>
                    </a:cubicBezTo>
                    <a:cubicBezTo>
                      <a:pt x="269339" y="369423"/>
                      <a:pt x="265733" y="369006"/>
                      <a:pt x="262246" y="367635"/>
                    </a:cubicBezTo>
                    <a:cubicBezTo>
                      <a:pt x="260338" y="366890"/>
                      <a:pt x="258371" y="366264"/>
                      <a:pt x="256374" y="365787"/>
                    </a:cubicBezTo>
                    <a:cubicBezTo>
                      <a:pt x="252231" y="364804"/>
                      <a:pt x="248267" y="365579"/>
                      <a:pt x="244393" y="367069"/>
                    </a:cubicBezTo>
                    <a:cubicBezTo>
                      <a:pt x="244095" y="367188"/>
                      <a:pt x="243826" y="367605"/>
                      <a:pt x="243558" y="367426"/>
                    </a:cubicBezTo>
                    <a:cubicBezTo>
                      <a:pt x="243201" y="367218"/>
                      <a:pt x="243469" y="366771"/>
                      <a:pt x="243499" y="366443"/>
                    </a:cubicBezTo>
                    <a:cubicBezTo>
                      <a:pt x="243618" y="364953"/>
                      <a:pt x="243618" y="363462"/>
                      <a:pt x="243439" y="362002"/>
                    </a:cubicBezTo>
                    <a:cubicBezTo>
                      <a:pt x="243141" y="359200"/>
                      <a:pt x="242396" y="356488"/>
                      <a:pt x="241353" y="353836"/>
                    </a:cubicBezTo>
                    <a:cubicBezTo>
                      <a:pt x="240459" y="351511"/>
                      <a:pt x="239505" y="349216"/>
                      <a:pt x="238283" y="347070"/>
                    </a:cubicBezTo>
                    <a:cubicBezTo>
                      <a:pt x="236852" y="344566"/>
                      <a:pt x="235123" y="342212"/>
                      <a:pt x="234140" y="339470"/>
                    </a:cubicBezTo>
                    <a:cubicBezTo>
                      <a:pt x="233514" y="337711"/>
                      <a:pt x="232650" y="336042"/>
                      <a:pt x="232858" y="334075"/>
                    </a:cubicBezTo>
                    <a:cubicBezTo>
                      <a:pt x="232918" y="333628"/>
                      <a:pt x="232650" y="333271"/>
                      <a:pt x="232173" y="333211"/>
                    </a:cubicBezTo>
                    <a:cubicBezTo>
                      <a:pt x="231607" y="333122"/>
                      <a:pt x="231398" y="333539"/>
                      <a:pt x="231309" y="333986"/>
                    </a:cubicBezTo>
                    <a:cubicBezTo>
                      <a:pt x="230951" y="336162"/>
                      <a:pt x="230057" y="338158"/>
                      <a:pt x="229222" y="340185"/>
                    </a:cubicBezTo>
                    <a:cubicBezTo>
                      <a:pt x="227613" y="344179"/>
                      <a:pt x="225378" y="347696"/>
                      <a:pt x="222486" y="350885"/>
                    </a:cubicBezTo>
                    <a:cubicBezTo>
                      <a:pt x="220609" y="353001"/>
                      <a:pt x="218910" y="355296"/>
                      <a:pt x="217986" y="358068"/>
                    </a:cubicBezTo>
                    <a:cubicBezTo>
                      <a:pt x="217807" y="358604"/>
                      <a:pt x="217539" y="358604"/>
                      <a:pt x="217062" y="358396"/>
                    </a:cubicBezTo>
                    <a:cubicBezTo>
                      <a:pt x="213158" y="356667"/>
                      <a:pt x="209045" y="355684"/>
                      <a:pt x="204813" y="355087"/>
                    </a:cubicBezTo>
                    <a:cubicBezTo>
                      <a:pt x="201862" y="354670"/>
                      <a:pt x="198881" y="354432"/>
                      <a:pt x="196080" y="353359"/>
                    </a:cubicBezTo>
                    <a:cubicBezTo>
                      <a:pt x="194917" y="352912"/>
                      <a:pt x="193636" y="352584"/>
                      <a:pt x="192682" y="351690"/>
                    </a:cubicBezTo>
                    <a:cubicBezTo>
                      <a:pt x="192294" y="351332"/>
                      <a:pt x="191937" y="350974"/>
                      <a:pt x="191430" y="351421"/>
                    </a:cubicBezTo>
                    <a:cubicBezTo>
                      <a:pt x="190953" y="351839"/>
                      <a:pt x="191192" y="352345"/>
                      <a:pt x="191549" y="352703"/>
                    </a:cubicBezTo>
                    <a:cubicBezTo>
                      <a:pt x="193308" y="354491"/>
                      <a:pt x="194262" y="356786"/>
                      <a:pt x="195514" y="358873"/>
                    </a:cubicBezTo>
                    <a:cubicBezTo>
                      <a:pt x="197600" y="362360"/>
                      <a:pt x="198673" y="366145"/>
                      <a:pt x="199388" y="370079"/>
                    </a:cubicBezTo>
                    <a:cubicBezTo>
                      <a:pt x="199746" y="371987"/>
                      <a:pt x="200282" y="373864"/>
                      <a:pt x="201087" y="375652"/>
                    </a:cubicBezTo>
                    <a:cubicBezTo>
                      <a:pt x="202577" y="379020"/>
                      <a:pt x="204931" y="381703"/>
                      <a:pt x="207942" y="383789"/>
                    </a:cubicBezTo>
                    <a:cubicBezTo>
                      <a:pt x="208359" y="384087"/>
                      <a:pt x="208299" y="384206"/>
                      <a:pt x="207942" y="384475"/>
                    </a:cubicBezTo>
                    <a:cubicBezTo>
                      <a:pt x="207078" y="385130"/>
                      <a:pt x="206183" y="385756"/>
                      <a:pt x="205408" y="386501"/>
                    </a:cubicBezTo>
                    <a:cubicBezTo>
                      <a:pt x="201206" y="390465"/>
                      <a:pt x="198434" y="395413"/>
                      <a:pt x="196169" y="400658"/>
                    </a:cubicBezTo>
                    <a:cubicBezTo>
                      <a:pt x="195066" y="403192"/>
                      <a:pt x="194321" y="405874"/>
                      <a:pt x="192861" y="408229"/>
                    </a:cubicBezTo>
                    <a:cubicBezTo>
                      <a:pt x="191937" y="409719"/>
                      <a:pt x="191132" y="411298"/>
                      <a:pt x="189701" y="412401"/>
                    </a:cubicBezTo>
                    <a:cubicBezTo>
                      <a:pt x="189284" y="412699"/>
                      <a:pt x="188837" y="412997"/>
                      <a:pt x="189165" y="413564"/>
                    </a:cubicBezTo>
                    <a:cubicBezTo>
                      <a:pt x="189493" y="414100"/>
                      <a:pt x="190000" y="413951"/>
                      <a:pt x="190447" y="413683"/>
                    </a:cubicBezTo>
                    <a:cubicBezTo>
                      <a:pt x="192086" y="412819"/>
                      <a:pt x="193815" y="412282"/>
                      <a:pt x="195603" y="411775"/>
                    </a:cubicBezTo>
                    <a:cubicBezTo>
                      <a:pt x="199925" y="410524"/>
                      <a:pt x="204276" y="409868"/>
                      <a:pt x="208806" y="410226"/>
                    </a:cubicBezTo>
                    <a:cubicBezTo>
                      <a:pt x="213128" y="410553"/>
                      <a:pt x="217300" y="409987"/>
                      <a:pt x="221145" y="407662"/>
                    </a:cubicBezTo>
                    <a:cubicBezTo>
                      <a:pt x="223321" y="406351"/>
                      <a:pt x="225199" y="404831"/>
                      <a:pt x="226629" y="402715"/>
                    </a:cubicBezTo>
                    <a:cubicBezTo>
                      <a:pt x="226749" y="402536"/>
                      <a:pt x="226808" y="402178"/>
                      <a:pt x="227106" y="402268"/>
                    </a:cubicBezTo>
                    <a:cubicBezTo>
                      <a:pt x="227315" y="402327"/>
                      <a:pt x="227285" y="402655"/>
                      <a:pt x="227315" y="402834"/>
                    </a:cubicBezTo>
                    <a:cubicBezTo>
                      <a:pt x="227732" y="405546"/>
                      <a:pt x="228835" y="407990"/>
                      <a:pt x="230325" y="410226"/>
                    </a:cubicBezTo>
                    <a:cubicBezTo>
                      <a:pt x="233097" y="414398"/>
                      <a:pt x="236733" y="417736"/>
                      <a:pt x="240727" y="420717"/>
                    </a:cubicBezTo>
                    <a:cubicBezTo>
                      <a:pt x="242217" y="421819"/>
                      <a:pt x="243797" y="422833"/>
                      <a:pt x="245317" y="423906"/>
                    </a:cubicBezTo>
                    <a:cubicBezTo>
                      <a:pt x="245317" y="426052"/>
                      <a:pt x="245555" y="428168"/>
                      <a:pt x="245644" y="430254"/>
                    </a:cubicBezTo>
                    <a:cubicBezTo>
                      <a:pt x="245853" y="435768"/>
                      <a:pt x="246479" y="441252"/>
                      <a:pt x="246837" y="446766"/>
                    </a:cubicBezTo>
                    <a:cubicBezTo>
                      <a:pt x="247045" y="450432"/>
                      <a:pt x="245644" y="451534"/>
                      <a:pt x="242098" y="450402"/>
                    </a:cubicBezTo>
                    <a:close/>
                    <a:moveTo>
                      <a:pt x="247075" y="390972"/>
                    </a:moveTo>
                    <a:cubicBezTo>
                      <a:pt x="251278" y="397499"/>
                      <a:pt x="252440" y="404592"/>
                      <a:pt x="251039" y="412163"/>
                    </a:cubicBezTo>
                    <a:cubicBezTo>
                      <a:pt x="250711" y="413832"/>
                      <a:pt x="249787" y="415322"/>
                      <a:pt x="249519" y="417021"/>
                    </a:cubicBezTo>
                    <a:cubicBezTo>
                      <a:pt x="249370" y="417975"/>
                      <a:pt x="249162" y="418929"/>
                      <a:pt x="248923" y="419882"/>
                    </a:cubicBezTo>
                    <a:cubicBezTo>
                      <a:pt x="248774" y="420478"/>
                      <a:pt x="248446" y="420598"/>
                      <a:pt x="248118" y="420478"/>
                    </a:cubicBezTo>
                    <a:cubicBezTo>
                      <a:pt x="247731" y="419882"/>
                      <a:pt x="247194" y="419376"/>
                      <a:pt x="246449" y="418958"/>
                    </a:cubicBezTo>
                    <a:cubicBezTo>
                      <a:pt x="244154" y="416634"/>
                      <a:pt x="241472" y="414786"/>
                      <a:pt x="238819" y="412878"/>
                    </a:cubicBezTo>
                    <a:cubicBezTo>
                      <a:pt x="236584" y="411269"/>
                      <a:pt x="234319" y="409659"/>
                      <a:pt x="232650" y="407424"/>
                    </a:cubicBezTo>
                    <a:cubicBezTo>
                      <a:pt x="230444" y="404503"/>
                      <a:pt x="229252" y="401105"/>
                      <a:pt x="228507" y="397559"/>
                    </a:cubicBezTo>
                    <a:cubicBezTo>
                      <a:pt x="228447" y="397290"/>
                      <a:pt x="228537" y="396873"/>
                      <a:pt x="228179" y="396784"/>
                    </a:cubicBezTo>
                    <a:cubicBezTo>
                      <a:pt x="227851" y="396724"/>
                      <a:pt x="227732" y="397112"/>
                      <a:pt x="227523" y="397320"/>
                    </a:cubicBezTo>
                    <a:cubicBezTo>
                      <a:pt x="226510" y="398363"/>
                      <a:pt x="225497" y="399407"/>
                      <a:pt x="224483" y="400450"/>
                    </a:cubicBezTo>
                    <a:cubicBezTo>
                      <a:pt x="224364" y="400569"/>
                      <a:pt x="224185" y="400748"/>
                      <a:pt x="224036" y="400778"/>
                    </a:cubicBezTo>
                    <a:cubicBezTo>
                      <a:pt x="222636" y="401105"/>
                      <a:pt x="221741" y="402238"/>
                      <a:pt x="220638" y="403043"/>
                    </a:cubicBezTo>
                    <a:cubicBezTo>
                      <a:pt x="217658" y="405248"/>
                      <a:pt x="214230" y="406083"/>
                      <a:pt x="210594" y="406291"/>
                    </a:cubicBezTo>
                    <a:cubicBezTo>
                      <a:pt x="208210" y="406440"/>
                      <a:pt x="205856" y="406619"/>
                      <a:pt x="203471" y="406291"/>
                    </a:cubicBezTo>
                    <a:cubicBezTo>
                      <a:pt x="202339" y="406142"/>
                      <a:pt x="201295" y="406560"/>
                      <a:pt x="200223" y="406798"/>
                    </a:cubicBezTo>
                    <a:cubicBezTo>
                      <a:pt x="199835" y="406887"/>
                      <a:pt x="199269" y="407186"/>
                      <a:pt x="199030" y="406798"/>
                    </a:cubicBezTo>
                    <a:cubicBezTo>
                      <a:pt x="198822" y="406500"/>
                      <a:pt x="199179" y="406023"/>
                      <a:pt x="199448" y="405725"/>
                    </a:cubicBezTo>
                    <a:cubicBezTo>
                      <a:pt x="200550" y="404414"/>
                      <a:pt x="200818" y="402834"/>
                      <a:pt x="201117" y="401225"/>
                    </a:cubicBezTo>
                    <a:cubicBezTo>
                      <a:pt x="202070" y="396128"/>
                      <a:pt x="204544" y="391806"/>
                      <a:pt x="208031" y="388051"/>
                    </a:cubicBezTo>
                    <a:cubicBezTo>
                      <a:pt x="209700" y="386233"/>
                      <a:pt x="211816" y="384922"/>
                      <a:pt x="213814" y="383491"/>
                    </a:cubicBezTo>
                    <a:cubicBezTo>
                      <a:pt x="213932" y="383402"/>
                      <a:pt x="214022" y="383342"/>
                      <a:pt x="214260" y="383163"/>
                    </a:cubicBezTo>
                    <a:cubicBezTo>
                      <a:pt x="211876" y="382686"/>
                      <a:pt x="209879" y="381822"/>
                      <a:pt x="208359" y="380153"/>
                    </a:cubicBezTo>
                    <a:cubicBezTo>
                      <a:pt x="205796" y="377321"/>
                      <a:pt x="203740" y="374192"/>
                      <a:pt x="202935" y="370347"/>
                    </a:cubicBezTo>
                    <a:cubicBezTo>
                      <a:pt x="202279" y="367277"/>
                      <a:pt x="201653" y="364208"/>
                      <a:pt x="200640" y="361227"/>
                    </a:cubicBezTo>
                    <a:cubicBezTo>
                      <a:pt x="200610" y="361138"/>
                      <a:pt x="200580" y="361078"/>
                      <a:pt x="200580" y="360989"/>
                    </a:cubicBezTo>
                    <a:cubicBezTo>
                      <a:pt x="200461" y="360482"/>
                      <a:pt x="199895" y="359916"/>
                      <a:pt x="200282" y="359498"/>
                    </a:cubicBezTo>
                    <a:cubicBezTo>
                      <a:pt x="200580" y="359171"/>
                      <a:pt x="201236" y="359558"/>
                      <a:pt x="201743" y="359677"/>
                    </a:cubicBezTo>
                    <a:cubicBezTo>
                      <a:pt x="203561" y="360124"/>
                      <a:pt x="205408" y="359916"/>
                      <a:pt x="207226" y="359707"/>
                    </a:cubicBezTo>
                    <a:cubicBezTo>
                      <a:pt x="211101" y="359290"/>
                      <a:pt x="214618" y="360154"/>
                      <a:pt x="217867" y="362300"/>
                    </a:cubicBezTo>
                    <a:cubicBezTo>
                      <a:pt x="218642" y="362807"/>
                      <a:pt x="219357" y="363373"/>
                      <a:pt x="219983" y="364059"/>
                    </a:cubicBezTo>
                    <a:cubicBezTo>
                      <a:pt x="220281" y="363880"/>
                      <a:pt x="220162" y="363611"/>
                      <a:pt x="220191" y="363403"/>
                    </a:cubicBezTo>
                    <a:cubicBezTo>
                      <a:pt x="220549" y="359618"/>
                      <a:pt x="221503" y="356011"/>
                      <a:pt x="223708" y="352822"/>
                    </a:cubicBezTo>
                    <a:cubicBezTo>
                      <a:pt x="224364" y="351869"/>
                      <a:pt x="225139" y="351034"/>
                      <a:pt x="225974" y="350289"/>
                    </a:cubicBezTo>
                    <a:cubicBezTo>
                      <a:pt x="227404" y="349007"/>
                      <a:pt x="228805" y="347696"/>
                      <a:pt x="230116" y="346295"/>
                    </a:cubicBezTo>
                    <a:cubicBezTo>
                      <a:pt x="230355" y="346057"/>
                      <a:pt x="230623" y="345788"/>
                      <a:pt x="230891" y="345610"/>
                    </a:cubicBezTo>
                    <a:cubicBezTo>
                      <a:pt x="231309" y="345312"/>
                      <a:pt x="231637" y="345341"/>
                      <a:pt x="231726" y="345967"/>
                    </a:cubicBezTo>
                    <a:cubicBezTo>
                      <a:pt x="231964" y="347845"/>
                      <a:pt x="232948" y="349395"/>
                      <a:pt x="233842" y="351004"/>
                    </a:cubicBezTo>
                    <a:cubicBezTo>
                      <a:pt x="234915" y="352941"/>
                      <a:pt x="236286" y="354670"/>
                      <a:pt x="237359" y="356637"/>
                    </a:cubicBezTo>
                    <a:cubicBezTo>
                      <a:pt x="239624" y="360869"/>
                      <a:pt x="240578" y="365370"/>
                      <a:pt x="240220" y="370168"/>
                    </a:cubicBezTo>
                    <a:cubicBezTo>
                      <a:pt x="240161" y="370943"/>
                      <a:pt x="239982" y="371688"/>
                      <a:pt x="239863" y="372612"/>
                    </a:cubicBezTo>
                    <a:cubicBezTo>
                      <a:pt x="240846" y="372076"/>
                      <a:pt x="241591" y="371420"/>
                      <a:pt x="242456" y="371003"/>
                    </a:cubicBezTo>
                    <a:cubicBezTo>
                      <a:pt x="247015" y="368738"/>
                      <a:pt x="251725" y="368082"/>
                      <a:pt x="256672" y="369572"/>
                    </a:cubicBezTo>
                    <a:cubicBezTo>
                      <a:pt x="258699" y="370168"/>
                      <a:pt x="260636" y="370943"/>
                      <a:pt x="262693" y="371510"/>
                    </a:cubicBezTo>
                    <a:cubicBezTo>
                      <a:pt x="264719" y="372076"/>
                      <a:pt x="266716" y="372553"/>
                      <a:pt x="268803" y="372732"/>
                    </a:cubicBezTo>
                    <a:cubicBezTo>
                      <a:pt x="269041" y="372761"/>
                      <a:pt x="269339" y="372702"/>
                      <a:pt x="269458" y="372970"/>
                    </a:cubicBezTo>
                    <a:cubicBezTo>
                      <a:pt x="269578" y="373268"/>
                      <a:pt x="269309" y="373417"/>
                      <a:pt x="269130" y="373536"/>
                    </a:cubicBezTo>
                    <a:cubicBezTo>
                      <a:pt x="268445" y="374043"/>
                      <a:pt x="268236" y="374877"/>
                      <a:pt x="267730" y="375503"/>
                    </a:cubicBezTo>
                    <a:cubicBezTo>
                      <a:pt x="265405" y="378305"/>
                      <a:pt x="262931" y="381017"/>
                      <a:pt x="259951" y="383163"/>
                    </a:cubicBezTo>
                    <a:cubicBezTo>
                      <a:pt x="257119" y="385160"/>
                      <a:pt x="254168" y="386948"/>
                      <a:pt x="251128" y="388617"/>
                    </a:cubicBezTo>
                    <a:cubicBezTo>
                      <a:pt x="249996" y="389243"/>
                      <a:pt x="248774" y="389750"/>
                      <a:pt x="247522" y="390048"/>
                    </a:cubicBezTo>
                    <a:cubicBezTo>
                      <a:pt x="246807" y="390197"/>
                      <a:pt x="246688" y="390376"/>
                      <a:pt x="247075" y="390972"/>
                    </a:cubicBezTo>
                    <a:close/>
                    <a:moveTo>
                      <a:pt x="348112" y="510905"/>
                    </a:moveTo>
                    <a:cubicBezTo>
                      <a:pt x="346264" y="512008"/>
                      <a:pt x="344536" y="510100"/>
                      <a:pt x="342837" y="509266"/>
                    </a:cubicBezTo>
                    <a:cubicBezTo>
                      <a:pt x="339707" y="507716"/>
                      <a:pt x="337532" y="505093"/>
                      <a:pt x="335267" y="502500"/>
                    </a:cubicBezTo>
                    <a:cubicBezTo>
                      <a:pt x="319708" y="484498"/>
                      <a:pt x="300634" y="471235"/>
                      <a:pt x="278131" y="464082"/>
                    </a:cubicBezTo>
                    <a:cubicBezTo>
                      <a:pt x="264094" y="459612"/>
                      <a:pt x="257745" y="450372"/>
                      <a:pt x="254079" y="437526"/>
                    </a:cubicBezTo>
                    <a:cubicBezTo>
                      <a:pt x="253453" y="435351"/>
                      <a:pt x="252738" y="433175"/>
                      <a:pt x="251993" y="431029"/>
                    </a:cubicBezTo>
                    <a:cubicBezTo>
                      <a:pt x="252142" y="431089"/>
                      <a:pt x="252321" y="431119"/>
                      <a:pt x="252500" y="431059"/>
                    </a:cubicBezTo>
                    <a:cubicBezTo>
                      <a:pt x="253006" y="430910"/>
                      <a:pt x="253036" y="430493"/>
                      <a:pt x="252917" y="430046"/>
                    </a:cubicBezTo>
                    <a:cubicBezTo>
                      <a:pt x="251903" y="426827"/>
                      <a:pt x="252291" y="423518"/>
                      <a:pt x="252052" y="420240"/>
                    </a:cubicBezTo>
                    <a:cubicBezTo>
                      <a:pt x="251993" y="419226"/>
                      <a:pt x="252052" y="418183"/>
                      <a:pt x="252172" y="417170"/>
                    </a:cubicBezTo>
                    <a:cubicBezTo>
                      <a:pt x="252559" y="414190"/>
                      <a:pt x="253573" y="411328"/>
                      <a:pt x="254168" y="408407"/>
                    </a:cubicBezTo>
                    <a:cubicBezTo>
                      <a:pt x="255271" y="402894"/>
                      <a:pt x="254318" y="397827"/>
                      <a:pt x="251009" y="393267"/>
                    </a:cubicBezTo>
                    <a:cubicBezTo>
                      <a:pt x="250652" y="392760"/>
                      <a:pt x="250711" y="392611"/>
                      <a:pt x="251337" y="392522"/>
                    </a:cubicBezTo>
                    <a:cubicBezTo>
                      <a:pt x="254318" y="392105"/>
                      <a:pt x="257030" y="390942"/>
                      <a:pt x="259533" y="389362"/>
                    </a:cubicBezTo>
                    <a:cubicBezTo>
                      <a:pt x="264213" y="386382"/>
                      <a:pt x="268117" y="382537"/>
                      <a:pt x="271485" y="378156"/>
                    </a:cubicBezTo>
                    <a:cubicBezTo>
                      <a:pt x="273333" y="375772"/>
                      <a:pt x="275389" y="373596"/>
                      <a:pt x="277893" y="371867"/>
                    </a:cubicBezTo>
                    <a:cubicBezTo>
                      <a:pt x="278459" y="371450"/>
                      <a:pt x="279026" y="371063"/>
                      <a:pt x="279741" y="370914"/>
                    </a:cubicBezTo>
                    <a:cubicBezTo>
                      <a:pt x="280218" y="370824"/>
                      <a:pt x="280605" y="370586"/>
                      <a:pt x="280516" y="370049"/>
                    </a:cubicBezTo>
                    <a:cubicBezTo>
                      <a:pt x="280516" y="370049"/>
                      <a:pt x="280516" y="370049"/>
                      <a:pt x="280486" y="370019"/>
                    </a:cubicBezTo>
                    <a:cubicBezTo>
                      <a:pt x="293987" y="383700"/>
                      <a:pt x="307698" y="397171"/>
                      <a:pt x="321437" y="410613"/>
                    </a:cubicBezTo>
                    <a:cubicBezTo>
                      <a:pt x="329127" y="418154"/>
                      <a:pt x="332584" y="427780"/>
                      <a:pt x="335177" y="437646"/>
                    </a:cubicBezTo>
                    <a:cubicBezTo>
                      <a:pt x="341078" y="460088"/>
                      <a:pt x="346622" y="482680"/>
                      <a:pt x="348649" y="505928"/>
                    </a:cubicBezTo>
                    <a:cubicBezTo>
                      <a:pt x="348827" y="507597"/>
                      <a:pt x="349841" y="509892"/>
                      <a:pt x="348112" y="510905"/>
                    </a:cubicBezTo>
                    <a:close/>
                    <a:moveTo>
                      <a:pt x="309814" y="586578"/>
                    </a:moveTo>
                    <a:cubicBezTo>
                      <a:pt x="307340" y="583568"/>
                      <a:pt x="304121" y="581482"/>
                      <a:pt x="300992" y="579247"/>
                    </a:cubicBezTo>
                    <a:cubicBezTo>
                      <a:pt x="298756" y="577637"/>
                      <a:pt x="296491" y="576028"/>
                      <a:pt x="294822" y="573792"/>
                    </a:cubicBezTo>
                    <a:cubicBezTo>
                      <a:pt x="292616" y="570871"/>
                      <a:pt x="291424" y="567474"/>
                      <a:pt x="290679" y="563927"/>
                    </a:cubicBezTo>
                    <a:cubicBezTo>
                      <a:pt x="290619" y="563659"/>
                      <a:pt x="290709" y="563242"/>
                      <a:pt x="290351" y="563152"/>
                    </a:cubicBezTo>
                    <a:cubicBezTo>
                      <a:pt x="290023" y="563093"/>
                      <a:pt x="289904" y="563480"/>
                      <a:pt x="289696" y="563689"/>
                    </a:cubicBezTo>
                    <a:cubicBezTo>
                      <a:pt x="288682" y="564732"/>
                      <a:pt x="287669" y="565775"/>
                      <a:pt x="286655" y="566818"/>
                    </a:cubicBezTo>
                    <a:cubicBezTo>
                      <a:pt x="286536" y="566937"/>
                      <a:pt x="286357" y="567116"/>
                      <a:pt x="286208" y="567146"/>
                    </a:cubicBezTo>
                    <a:cubicBezTo>
                      <a:pt x="284808" y="567474"/>
                      <a:pt x="283913" y="568606"/>
                      <a:pt x="282811" y="569411"/>
                    </a:cubicBezTo>
                    <a:cubicBezTo>
                      <a:pt x="279830" y="571617"/>
                      <a:pt x="276403" y="572451"/>
                      <a:pt x="272766" y="572660"/>
                    </a:cubicBezTo>
                    <a:cubicBezTo>
                      <a:pt x="270382" y="572809"/>
                      <a:pt x="268028" y="572988"/>
                      <a:pt x="265643" y="572660"/>
                    </a:cubicBezTo>
                    <a:cubicBezTo>
                      <a:pt x="264511" y="572511"/>
                      <a:pt x="263467" y="572928"/>
                      <a:pt x="262395" y="573166"/>
                    </a:cubicBezTo>
                    <a:cubicBezTo>
                      <a:pt x="262007" y="573256"/>
                      <a:pt x="261441" y="573554"/>
                      <a:pt x="261202" y="573166"/>
                    </a:cubicBezTo>
                    <a:cubicBezTo>
                      <a:pt x="260994" y="572868"/>
                      <a:pt x="261351" y="572392"/>
                      <a:pt x="261620" y="572093"/>
                    </a:cubicBezTo>
                    <a:cubicBezTo>
                      <a:pt x="262722" y="570782"/>
                      <a:pt x="262991" y="569202"/>
                      <a:pt x="263289" y="567593"/>
                    </a:cubicBezTo>
                    <a:cubicBezTo>
                      <a:pt x="264242" y="562496"/>
                      <a:pt x="266716" y="558175"/>
                      <a:pt x="270203" y="554419"/>
                    </a:cubicBezTo>
                    <a:cubicBezTo>
                      <a:pt x="271873" y="552601"/>
                      <a:pt x="273989" y="551290"/>
                      <a:pt x="275986" y="549859"/>
                    </a:cubicBezTo>
                    <a:cubicBezTo>
                      <a:pt x="276105" y="549770"/>
                      <a:pt x="276194" y="549710"/>
                      <a:pt x="276433" y="549531"/>
                    </a:cubicBezTo>
                    <a:cubicBezTo>
                      <a:pt x="274078" y="549055"/>
                      <a:pt x="272051" y="548190"/>
                      <a:pt x="270531" y="546521"/>
                    </a:cubicBezTo>
                    <a:cubicBezTo>
                      <a:pt x="267968" y="543690"/>
                      <a:pt x="265912" y="540560"/>
                      <a:pt x="265107" y="536716"/>
                    </a:cubicBezTo>
                    <a:cubicBezTo>
                      <a:pt x="264451" y="533646"/>
                      <a:pt x="263825" y="530576"/>
                      <a:pt x="262812" y="527595"/>
                    </a:cubicBezTo>
                    <a:cubicBezTo>
                      <a:pt x="262782" y="527506"/>
                      <a:pt x="262752" y="527446"/>
                      <a:pt x="262752" y="527357"/>
                    </a:cubicBezTo>
                    <a:cubicBezTo>
                      <a:pt x="262633" y="526850"/>
                      <a:pt x="262067" y="526284"/>
                      <a:pt x="262454" y="525867"/>
                    </a:cubicBezTo>
                    <a:cubicBezTo>
                      <a:pt x="262752" y="525539"/>
                      <a:pt x="263408" y="525926"/>
                      <a:pt x="263915" y="526046"/>
                    </a:cubicBezTo>
                    <a:cubicBezTo>
                      <a:pt x="265733" y="526493"/>
                      <a:pt x="267580" y="526284"/>
                      <a:pt x="269399" y="526075"/>
                    </a:cubicBezTo>
                    <a:cubicBezTo>
                      <a:pt x="273273" y="525658"/>
                      <a:pt x="276790" y="526522"/>
                      <a:pt x="280039" y="528668"/>
                    </a:cubicBezTo>
                    <a:cubicBezTo>
                      <a:pt x="280814" y="529175"/>
                      <a:pt x="281529" y="529741"/>
                      <a:pt x="282155" y="530427"/>
                    </a:cubicBezTo>
                    <a:cubicBezTo>
                      <a:pt x="282453" y="530248"/>
                      <a:pt x="282334" y="529980"/>
                      <a:pt x="282364" y="529771"/>
                    </a:cubicBezTo>
                    <a:cubicBezTo>
                      <a:pt x="282721" y="525986"/>
                      <a:pt x="283675" y="522380"/>
                      <a:pt x="285880" y="519191"/>
                    </a:cubicBezTo>
                    <a:cubicBezTo>
                      <a:pt x="286536" y="518237"/>
                      <a:pt x="287311" y="517402"/>
                      <a:pt x="288146" y="516657"/>
                    </a:cubicBezTo>
                    <a:cubicBezTo>
                      <a:pt x="289576" y="515376"/>
                      <a:pt x="290977" y="514064"/>
                      <a:pt x="292288" y="512663"/>
                    </a:cubicBezTo>
                    <a:cubicBezTo>
                      <a:pt x="292527" y="512425"/>
                      <a:pt x="292795" y="512157"/>
                      <a:pt x="293063" y="511978"/>
                    </a:cubicBezTo>
                    <a:cubicBezTo>
                      <a:pt x="293481" y="511680"/>
                      <a:pt x="293809" y="511710"/>
                      <a:pt x="293898" y="512336"/>
                    </a:cubicBezTo>
                    <a:cubicBezTo>
                      <a:pt x="294136" y="514213"/>
                      <a:pt x="295120" y="515763"/>
                      <a:pt x="296014" y="517373"/>
                    </a:cubicBezTo>
                    <a:cubicBezTo>
                      <a:pt x="297087" y="519310"/>
                      <a:pt x="298458" y="521038"/>
                      <a:pt x="299531" y="523006"/>
                    </a:cubicBezTo>
                    <a:cubicBezTo>
                      <a:pt x="301796" y="527238"/>
                      <a:pt x="302750" y="531738"/>
                      <a:pt x="302392" y="536537"/>
                    </a:cubicBezTo>
                    <a:cubicBezTo>
                      <a:pt x="302333" y="537312"/>
                      <a:pt x="302154" y="538057"/>
                      <a:pt x="302035" y="538981"/>
                    </a:cubicBezTo>
                    <a:cubicBezTo>
                      <a:pt x="303018" y="538444"/>
                      <a:pt x="303763" y="537789"/>
                      <a:pt x="304628" y="537371"/>
                    </a:cubicBezTo>
                    <a:cubicBezTo>
                      <a:pt x="309188" y="535106"/>
                      <a:pt x="313897" y="534450"/>
                      <a:pt x="318844" y="535941"/>
                    </a:cubicBezTo>
                    <a:cubicBezTo>
                      <a:pt x="320871" y="536537"/>
                      <a:pt x="322808" y="537312"/>
                      <a:pt x="324865" y="537878"/>
                    </a:cubicBezTo>
                    <a:cubicBezTo>
                      <a:pt x="326891" y="538444"/>
                      <a:pt x="328888" y="538921"/>
                      <a:pt x="330975" y="539100"/>
                    </a:cubicBezTo>
                    <a:cubicBezTo>
                      <a:pt x="331213" y="539130"/>
                      <a:pt x="331511" y="539070"/>
                      <a:pt x="331630" y="539338"/>
                    </a:cubicBezTo>
                    <a:cubicBezTo>
                      <a:pt x="331750" y="539636"/>
                      <a:pt x="331481" y="539785"/>
                      <a:pt x="331302" y="539905"/>
                    </a:cubicBezTo>
                    <a:cubicBezTo>
                      <a:pt x="330617" y="540411"/>
                      <a:pt x="330408" y="541246"/>
                      <a:pt x="329902" y="541872"/>
                    </a:cubicBezTo>
                    <a:cubicBezTo>
                      <a:pt x="327577" y="544673"/>
                      <a:pt x="325103" y="547386"/>
                      <a:pt x="322123" y="549531"/>
                    </a:cubicBezTo>
                    <a:cubicBezTo>
                      <a:pt x="319291" y="551528"/>
                      <a:pt x="316340" y="553317"/>
                      <a:pt x="313301" y="554986"/>
                    </a:cubicBezTo>
                    <a:cubicBezTo>
                      <a:pt x="312168" y="555612"/>
                      <a:pt x="310946" y="556118"/>
                      <a:pt x="309694" y="556416"/>
                    </a:cubicBezTo>
                    <a:cubicBezTo>
                      <a:pt x="309068" y="556565"/>
                      <a:pt x="308979" y="556744"/>
                      <a:pt x="309337" y="557340"/>
                    </a:cubicBezTo>
                    <a:cubicBezTo>
                      <a:pt x="313539" y="563867"/>
                      <a:pt x="314701" y="570961"/>
                      <a:pt x="313301" y="578531"/>
                    </a:cubicBezTo>
                    <a:cubicBezTo>
                      <a:pt x="312973" y="580200"/>
                      <a:pt x="312049" y="581690"/>
                      <a:pt x="311781" y="583389"/>
                    </a:cubicBezTo>
                    <a:cubicBezTo>
                      <a:pt x="311632" y="584343"/>
                      <a:pt x="311423" y="585297"/>
                      <a:pt x="311184" y="586251"/>
                    </a:cubicBezTo>
                    <a:cubicBezTo>
                      <a:pt x="310886" y="587145"/>
                      <a:pt x="310380" y="587264"/>
                      <a:pt x="309814" y="586578"/>
                    </a:cubicBezTo>
                    <a:close/>
                    <a:moveTo>
                      <a:pt x="342509" y="633193"/>
                    </a:moveTo>
                    <a:cubicBezTo>
                      <a:pt x="333001" y="621986"/>
                      <a:pt x="326414" y="608842"/>
                      <a:pt x="318517" y="596563"/>
                    </a:cubicBezTo>
                    <a:cubicBezTo>
                      <a:pt x="317384" y="594804"/>
                      <a:pt x="316430" y="591645"/>
                      <a:pt x="314463" y="591764"/>
                    </a:cubicBezTo>
                    <a:cubicBezTo>
                      <a:pt x="314374" y="590066"/>
                      <a:pt x="314433" y="588337"/>
                      <a:pt x="314314" y="586608"/>
                    </a:cubicBezTo>
                    <a:cubicBezTo>
                      <a:pt x="314254" y="585595"/>
                      <a:pt x="314314" y="584552"/>
                      <a:pt x="314433" y="583538"/>
                    </a:cubicBezTo>
                    <a:cubicBezTo>
                      <a:pt x="314820" y="580558"/>
                      <a:pt x="315834" y="577697"/>
                      <a:pt x="316430" y="574776"/>
                    </a:cubicBezTo>
                    <a:cubicBezTo>
                      <a:pt x="317533" y="569262"/>
                      <a:pt x="316579" y="564195"/>
                      <a:pt x="313271" y="559635"/>
                    </a:cubicBezTo>
                    <a:cubicBezTo>
                      <a:pt x="312913" y="559129"/>
                      <a:pt x="312973" y="558980"/>
                      <a:pt x="313599" y="558890"/>
                    </a:cubicBezTo>
                    <a:cubicBezTo>
                      <a:pt x="316579" y="558473"/>
                      <a:pt x="319291" y="557310"/>
                      <a:pt x="321795" y="555731"/>
                    </a:cubicBezTo>
                    <a:cubicBezTo>
                      <a:pt x="326474" y="552750"/>
                      <a:pt x="330379" y="548906"/>
                      <a:pt x="333747" y="544524"/>
                    </a:cubicBezTo>
                    <a:cubicBezTo>
                      <a:pt x="334968" y="542945"/>
                      <a:pt x="336340" y="541514"/>
                      <a:pt x="337830" y="540203"/>
                    </a:cubicBezTo>
                    <a:cubicBezTo>
                      <a:pt x="338962" y="542200"/>
                      <a:pt x="340095" y="544226"/>
                      <a:pt x="341168" y="546283"/>
                    </a:cubicBezTo>
                    <a:cubicBezTo>
                      <a:pt x="344267" y="552154"/>
                      <a:pt x="346413" y="558503"/>
                      <a:pt x="349066" y="564642"/>
                    </a:cubicBezTo>
                    <a:cubicBezTo>
                      <a:pt x="350049" y="566937"/>
                      <a:pt x="350526" y="569292"/>
                      <a:pt x="350526" y="571736"/>
                    </a:cubicBezTo>
                    <a:cubicBezTo>
                      <a:pt x="350586" y="594000"/>
                      <a:pt x="350675" y="616234"/>
                      <a:pt x="350735" y="638498"/>
                    </a:cubicBezTo>
                    <a:cubicBezTo>
                      <a:pt x="350735" y="639124"/>
                      <a:pt x="350616" y="639750"/>
                      <a:pt x="350437" y="641240"/>
                    </a:cubicBezTo>
                    <a:cubicBezTo>
                      <a:pt x="346652" y="638885"/>
                      <a:pt x="344774" y="635845"/>
                      <a:pt x="342509" y="633193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5" name="图形 2"/>
            <p:cNvGrpSpPr/>
            <p:nvPr/>
          </p:nvGrpSpPr>
          <p:grpSpPr>
            <a:xfrm>
              <a:off x="3665822" y="125089"/>
              <a:ext cx="809958" cy="462547"/>
              <a:chOff x="6477602" y="125089"/>
              <a:chExt cx="809958" cy="462547"/>
            </a:xfrm>
            <a:grpFill/>
          </p:grpSpPr>
          <p:sp>
            <p:nvSpPr>
              <p:cNvPr id="37" name="任意多边形: 形状 36"/>
              <p:cNvSpPr/>
              <p:nvPr/>
            </p:nvSpPr>
            <p:spPr>
              <a:xfrm>
                <a:off x="7150800" y="175405"/>
                <a:ext cx="88716" cy="81309"/>
              </a:xfrm>
              <a:custGeom>
                <a:avLst/>
                <a:gdLst>
                  <a:gd name="connsiteX0" fmla="*/ 5612 w 88716"/>
                  <a:gd name="connsiteY0" fmla="*/ 56056 h 81309"/>
                  <a:gd name="connsiteX1" fmla="*/ 3883 w 88716"/>
                  <a:gd name="connsiteY1" fmla="*/ 55042 h 81309"/>
                  <a:gd name="connsiteX2" fmla="*/ 4897 w 88716"/>
                  <a:gd name="connsiteY2" fmla="*/ 53284 h 81309"/>
                  <a:gd name="connsiteX3" fmla="*/ 9248 w 88716"/>
                  <a:gd name="connsiteY3" fmla="*/ 51257 h 81309"/>
                  <a:gd name="connsiteX4" fmla="*/ 29008 w 88716"/>
                  <a:gd name="connsiteY4" fmla="*/ 44641 h 81309"/>
                  <a:gd name="connsiteX5" fmla="*/ 30439 w 88716"/>
                  <a:gd name="connsiteY5" fmla="*/ 44104 h 81309"/>
                  <a:gd name="connsiteX6" fmla="*/ 10023 w 88716"/>
                  <a:gd name="connsiteY6" fmla="*/ 45267 h 81309"/>
                  <a:gd name="connsiteX7" fmla="*/ 1678 w 88716"/>
                  <a:gd name="connsiteY7" fmla="*/ 46101 h 81309"/>
                  <a:gd name="connsiteX8" fmla="*/ 68 w 88716"/>
                  <a:gd name="connsiteY8" fmla="*/ 45177 h 81309"/>
                  <a:gd name="connsiteX9" fmla="*/ 992 w 88716"/>
                  <a:gd name="connsiteY9" fmla="*/ 43598 h 81309"/>
                  <a:gd name="connsiteX10" fmla="*/ 2423 w 88716"/>
                  <a:gd name="connsiteY10" fmla="*/ 43031 h 81309"/>
                  <a:gd name="connsiteX11" fmla="*/ 25104 w 88716"/>
                  <a:gd name="connsiteY11" fmla="*/ 38322 h 81309"/>
                  <a:gd name="connsiteX12" fmla="*/ 26445 w 88716"/>
                  <a:gd name="connsiteY12" fmla="*/ 37815 h 81309"/>
                  <a:gd name="connsiteX13" fmla="*/ 19471 w 88716"/>
                  <a:gd name="connsiteY13" fmla="*/ 36623 h 81309"/>
                  <a:gd name="connsiteX14" fmla="*/ 4420 w 88716"/>
                  <a:gd name="connsiteY14" fmla="*/ 34507 h 81309"/>
                  <a:gd name="connsiteX15" fmla="*/ 2333 w 88716"/>
                  <a:gd name="connsiteY15" fmla="*/ 33047 h 81309"/>
                  <a:gd name="connsiteX16" fmla="*/ 4360 w 88716"/>
                  <a:gd name="connsiteY16" fmla="*/ 31348 h 81309"/>
                  <a:gd name="connsiteX17" fmla="*/ 11454 w 88716"/>
                  <a:gd name="connsiteY17" fmla="*/ 30513 h 81309"/>
                  <a:gd name="connsiteX18" fmla="*/ 30677 w 88716"/>
                  <a:gd name="connsiteY18" fmla="*/ 31348 h 81309"/>
                  <a:gd name="connsiteX19" fmla="*/ 31840 w 88716"/>
                  <a:gd name="connsiteY19" fmla="*/ 29917 h 81309"/>
                  <a:gd name="connsiteX20" fmla="*/ 27935 w 88716"/>
                  <a:gd name="connsiteY20" fmla="*/ 17608 h 81309"/>
                  <a:gd name="connsiteX21" fmla="*/ 26743 w 88716"/>
                  <a:gd name="connsiteY21" fmla="*/ 11021 h 81309"/>
                  <a:gd name="connsiteX22" fmla="*/ 27518 w 88716"/>
                  <a:gd name="connsiteY22" fmla="*/ 9173 h 81309"/>
                  <a:gd name="connsiteX23" fmla="*/ 29426 w 88716"/>
                  <a:gd name="connsiteY23" fmla="*/ 10097 h 81309"/>
                  <a:gd name="connsiteX24" fmla="*/ 29843 w 88716"/>
                  <a:gd name="connsiteY24" fmla="*/ 10753 h 81309"/>
                  <a:gd name="connsiteX25" fmla="*/ 37503 w 88716"/>
                  <a:gd name="connsiteY25" fmla="*/ 24642 h 81309"/>
                  <a:gd name="connsiteX26" fmla="*/ 38427 w 88716"/>
                  <a:gd name="connsiteY26" fmla="*/ 25655 h 81309"/>
                  <a:gd name="connsiteX27" fmla="*/ 38576 w 88716"/>
                  <a:gd name="connsiteY27" fmla="*/ 24254 h 81309"/>
                  <a:gd name="connsiteX28" fmla="*/ 38367 w 88716"/>
                  <a:gd name="connsiteY28" fmla="*/ 23509 h 81309"/>
                  <a:gd name="connsiteX29" fmla="*/ 33062 w 88716"/>
                  <a:gd name="connsiteY29" fmla="*/ 7385 h 81309"/>
                  <a:gd name="connsiteX30" fmla="*/ 32257 w 88716"/>
                  <a:gd name="connsiteY30" fmla="*/ 4852 h 81309"/>
                  <a:gd name="connsiteX31" fmla="*/ 32644 w 88716"/>
                  <a:gd name="connsiteY31" fmla="*/ 3213 h 81309"/>
                  <a:gd name="connsiteX32" fmla="*/ 34194 w 88716"/>
                  <a:gd name="connsiteY32" fmla="*/ 3868 h 81309"/>
                  <a:gd name="connsiteX33" fmla="*/ 35148 w 88716"/>
                  <a:gd name="connsiteY33" fmla="*/ 5090 h 81309"/>
                  <a:gd name="connsiteX34" fmla="*/ 43642 w 88716"/>
                  <a:gd name="connsiteY34" fmla="*/ 20171 h 81309"/>
                  <a:gd name="connsiteX35" fmla="*/ 41645 w 88716"/>
                  <a:gd name="connsiteY35" fmla="*/ 6998 h 81309"/>
                  <a:gd name="connsiteX36" fmla="*/ 40602 w 88716"/>
                  <a:gd name="connsiteY36" fmla="*/ 1335 h 81309"/>
                  <a:gd name="connsiteX37" fmla="*/ 41020 w 88716"/>
                  <a:gd name="connsiteY37" fmla="*/ 113 h 81309"/>
                  <a:gd name="connsiteX38" fmla="*/ 42301 w 88716"/>
                  <a:gd name="connsiteY38" fmla="*/ 679 h 81309"/>
                  <a:gd name="connsiteX39" fmla="*/ 44179 w 88716"/>
                  <a:gd name="connsiteY39" fmla="*/ 3719 h 81309"/>
                  <a:gd name="connsiteX40" fmla="*/ 50706 w 88716"/>
                  <a:gd name="connsiteY40" fmla="*/ 18860 h 81309"/>
                  <a:gd name="connsiteX41" fmla="*/ 53090 w 88716"/>
                  <a:gd name="connsiteY41" fmla="*/ 19307 h 81309"/>
                  <a:gd name="connsiteX42" fmla="*/ 61108 w 88716"/>
                  <a:gd name="connsiteY42" fmla="*/ 10425 h 81309"/>
                  <a:gd name="connsiteX43" fmla="*/ 68738 w 88716"/>
                  <a:gd name="connsiteY43" fmla="*/ 2706 h 81309"/>
                  <a:gd name="connsiteX44" fmla="*/ 70645 w 88716"/>
                  <a:gd name="connsiteY44" fmla="*/ 2140 h 81309"/>
                  <a:gd name="connsiteX45" fmla="*/ 70794 w 88716"/>
                  <a:gd name="connsiteY45" fmla="*/ 4136 h 81309"/>
                  <a:gd name="connsiteX46" fmla="*/ 70407 w 88716"/>
                  <a:gd name="connsiteY46" fmla="*/ 4971 h 81309"/>
                  <a:gd name="connsiteX47" fmla="*/ 62568 w 88716"/>
                  <a:gd name="connsiteY47" fmla="*/ 18770 h 81309"/>
                  <a:gd name="connsiteX48" fmla="*/ 58246 w 88716"/>
                  <a:gd name="connsiteY48" fmla="*/ 26520 h 81309"/>
                  <a:gd name="connsiteX49" fmla="*/ 59141 w 88716"/>
                  <a:gd name="connsiteY49" fmla="*/ 26311 h 81309"/>
                  <a:gd name="connsiteX50" fmla="*/ 71658 w 88716"/>
                  <a:gd name="connsiteY50" fmla="*/ 16833 h 81309"/>
                  <a:gd name="connsiteX51" fmla="*/ 72374 w 88716"/>
                  <a:gd name="connsiteY51" fmla="*/ 16237 h 81309"/>
                  <a:gd name="connsiteX52" fmla="*/ 73805 w 88716"/>
                  <a:gd name="connsiteY52" fmla="*/ 16118 h 81309"/>
                  <a:gd name="connsiteX53" fmla="*/ 73924 w 88716"/>
                  <a:gd name="connsiteY53" fmla="*/ 17399 h 81309"/>
                  <a:gd name="connsiteX54" fmla="*/ 72851 w 88716"/>
                  <a:gd name="connsiteY54" fmla="*/ 19277 h 81309"/>
                  <a:gd name="connsiteX55" fmla="*/ 63164 w 88716"/>
                  <a:gd name="connsiteY55" fmla="*/ 31855 h 81309"/>
                  <a:gd name="connsiteX56" fmla="*/ 62359 w 88716"/>
                  <a:gd name="connsiteY56" fmla="*/ 33375 h 81309"/>
                  <a:gd name="connsiteX57" fmla="*/ 63969 w 88716"/>
                  <a:gd name="connsiteY57" fmla="*/ 32987 h 81309"/>
                  <a:gd name="connsiteX58" fmla="*/ 65608 w 88716"/>
                  <a:gd name="connsiteY58" fmla="*/ 32123 h 81309"/>
                  <a:gd name="connsiteX59" fmla="*/ 79825 w 88716"/>
                  <a:gd name="connsiteY59" fmla="*/ 21125 h 81309"/>
                  <a:gd name="connsiteX60" fmla="*/ 81792 w 88716"/>
                  <a:gd name="connsiteY60" fmla="*/ 20469 h 81309"/>
                  <a:gd name="connsiteX61" fmla="*/ 81673 w 88716"/>
                  <a:gd name="connsiteY61" fmla="*/ 22436 h 81309"/>
                  <a:gd name="connsiteX62" fmla="*/ 79080 w 88716"/>
                  <a:gd name="connsiteY62" fmla="*/ 26669 h 81309"/>
                  <a:gd name="connsiteX63" fmla="*/ 65489 w 88716"/>
                  <a:gd name="connsiteY63" fmla="*/ 40408 h 81309"/>
                  <a:gd name="connsiteX64" fmla="*/ 64625 w 88716"/>
                  <a:gd name="connsiteY64" fmla="*/ 41899 h 81309"/>
                  <a:gd name="connsiteX65" fmla="*/ 65787 w 88716"/>
                  <a:gd name="connsiteY65" fmla="*/ 42972 h 81309"/>
                  <a:gd name="connsiteX66" fmla="*/ 77739 w 88716"/>
                  <a:gd name="connsiteY66" fmla="*/ 45773 h 81309"/>
                  <a:gd name="connsiteX67" fmla="*/ 83849 w 88716"/>
                  <a:gd name="connsiteY67" fmla="*/ 46936 h 81309"/>
                  <a:gd name="connsiteX68" fmla="*/ 85428 w 88716"/>
                  <a:gd name="connsiteY68" fmla="*/ 48724 h 81309"/>
                  <a:gd name="connsiteX69" fmla="*/ 83670 w 88716"/>
                  <a:gd name="connsiteY69" fmla="*/ 50125 h 81309"/>
                  <a:gd name="connsiteX70" fmla="*/ 81196 w 88716"/>
                  <a:gd name="connsiteY70" fmla="*/ 50155 h 81309"/>
                  <a:gd name="connsiteX71" fmla="*/ 70496 w 88716"/>
                  <a:gd name="connsiteY71" fmla="*/ 49469 h 81309"/>
                  <a:gd name="connsiteX72" fmla="*/ 78364 w 88716"/>
                  <a:gd name="connsiteY72" fmla="*/ 53165 h 81309"/>
                  <a:gd name="connsiteX73" fmla="*/ 87485 w 88716"/>
                  <a:gd name="connsiteY73" fmla="*/ 57129 h 81309"/>
                  <a:gd name="connsiteX74" fmla="*/ 88677 w 88716"/>
                  <a:gd name="connsiteY74" fmla="*/ 58887 h 81309"/>
                  <a:gd name="connsiteX75" fmla="*/ 86859 w 88716"/>
                  <a:gd name="connsiteY75" fmla="*/ 60050 h 81309"/>
                  <a:gd name="connsiteX76" fmla="*/ 85935 w 88716"/>
                  <a:gd name="connsiteY76" fmla="*/ 60020 h 81309"/>
                  <a:gd name="connsiteX77" fmla="*/ 71987 w 88716"/>
                  <a:gd name="connsiteY77" fmla="*/ 56890 h 81309"/>
                  <a:gd name="connsiteX78" fmla="*/ 64088 w 88716"/>
                  <a:gd name="connsiteY78" fmla="*/ 54208 h 81309"/>
                  <a:gd name="connsiteX79" fmla="*/ 65459 w 88716"/>
                  <a:gd name="connsiteY79" fmla="*/ 55639 h 81309"/>
                  <a:gd name="connsiteX80" fmla="*/ 83282 w 88716"/>
                  <a:gd name="connsiteY80" fmla="*/ 68931 h 81309"/>
                  <a:gd name="connsiteX81" fmla="*/ 84027 w 88716"/>
                  <a:gd name="connsiteY81" fmla="*/ 70302 h 81309"/>
                  <a:gd name="connsiteX82" fmla="*/ 82567 w 88716"/>
                  <a:gd name="connsiteY82" fmla="*/ 70928 h 81309"/>
                  <a:gd name="connsiteX83" fmla="*/ 79348 w 88716"/>
                  <a:gd name="connsiteY83" fmla="*/ 70451 h 81309"/>
                  <a:gd name="connsiteX84" fmla="*/ 54938 w 88716"/>
                  <a:gd name="connsiteY84" fmla="*/ 58619 h 81309"/>
                  <a:gd name="connsiteX85" fmla="*/ 53359 w 88716"/>
                  <a:gd name="connsiteY85" fmla="*/ 59155 h 81309"/>
                  <a:gd name="connsiteX86" fmla="*/ 52137 w 88716"/>
                  <a:gd name="connsiteY86" fmla="*/ 63835 h 81309"/>
                  <a:gd name="connsiteX87" fmla="*/ 49335 w 88716"/>
                  <a:gd name="connsiteY87" fmla="*/ 79422 h 81309"/>
                  <a:gd name="connsiteX88" fmla="*/ 48024 w 88716"/>
                  <a:gd name="connsiteY88" fmla="*/ 81300 h 81309"/>
                  <a:gd name="connsiteX89" fmla="*/ 46593 w 88716"/>
                  <a:gd name="connsiteY89" fmla="*/ 79571 h 81309"/>
                  <a:gd name="connsiteX90" fmla="*/ 46265 w 88716"/>
                  <a:gd name="connsiteY90" fmla="*/ 77902 h 81309"/>
                  <a:gd name="connsiteX91" fmla="*/ 45520 w 88716"/>
                  <a:gd name="connsiteY91" fmla="*/ 66875 h 81309"/>
                  <a:gd name="connsiteX92" fmla="*/ 44954 w 88716"/>
                  <a:gd name="connsiteY92" fmla="*/ 60377 h 81309"/>
                  <a:gd name="connsiteX93" fmla="*/ 44238 w 88716"/>
                  <a:gd name="connsiteY93" fmla="*/ 58768 h 81309"/>
                  <a:gd name="connsiteX94" fmla="*/ 43046 w 88716"/>
                  <a:gd name="connsiteY94" fmla="*/ 60199 h 81309"/>
                  <a:gd name="connsiteX95" fmla="*/ 41139 w 88716"/>
                  <a:gd name="connsiteY95" fmla="*/ 65623 h 81309"/>
                  <a:gd name="connsiteX96" fmla="*/ 37711 w 88716"/>
                  <a:gd name="connsiteY96" fmla="*/ 77902 h 81309"/>
                  <a:gd name="connsiteX97" fmla="*/ 35893 w 88716"/>
                  <a:gd name="connsiteY97" fmla="*/ 79482 h 81309"/>
                  <a:gd name="connsiteX98" fmla="*/ 34344 w 88716"/>
                  <a:gd name="connsiteY98" fmla="*/ 77664 h 81309"/>
                  <a:gd name="connsiteX99" fmla="*/ 34224 w 88716"/>
                  <a:gd name="connsiteY99" fmla="*/ 71137 h 81309"/>
                  <a:gd name="connsiteX100" fmla="*/ 34790 w 88716"/>
                  <a:gd name="connsiteY100" fmla="*/ 63179 h 81309"/>
                  <a:gd name="connsiteX101" fmla="*/ 29873 w 88716"/>
                  <a:gd name="connsiteY101" fmla="*/ 72061 h 81309"/>
                  <a:gd name="connsiteX102" fmla="*/ 26028 w 88716"/>
                  <a:gd name="connsiteY102" fmla="*/ 79870 h 81309"/>
                  <a:gd name="connsiteX103" fmla="*/ 24299 w 88716"/>
                  <a:gd name="connsiteY103" fmla="*/ 80853 h 81309"/>
                  <a:gd name="connsiteX104" fmla="*/ 23524 w 88716"/>
                  <a:gd name="connsiteY104" fmla="*/ 79035 h 81309"/>
                  <a:gd name="connsiteX105" fmla="*/ 24478 w 88716"/>
                  <a:gd name="connsiteY105" fmla="*/ 72746 h 81309"/>
                  <a:gd name="connsiteX106" fmla="*/ 28740 w 88716"/>
                  <a:gd name="connsiteY106" fmla="*/ 53135 h 81309"/>
                  <a:gd name="connsiteX107" fmla="*/ 27488 w 88716"/>
                  <a:gd name="connsiteY107" fmla="*/ 51883 h 81309"/>
                  <a:gd name="connsiteX108" fmla="*/ 7847 w 88716"/>
                  <a:gd name="connsiteY108" fmla="*/ 55907 h 81309"/>
                  <a:gd name="connsiteX109" fmla="*/ 5612 w 88716"/>
                  <a:gd name="connsiteY109" fmla="*/ 56056 h 8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88716" h="81309">
                    <a:moveTo>
                      <a:pt x="5612" y="56056"/>
                    </a:moveTo>
                    <a:cubicBezTo>
                      <a:pt x="4867" y="56026"/>
                      <a:pt x="4092" y="55937"/>
                      <a:pt x="3883" y="55042"/>
                    </a:cubicBezTo>
                    <a:cubicBezTo>
                      <a:pt x="3675" y="54178"/>
                      <a:pt x="4300" y="53701"/>
                      <a:pt x="4897" y="53284"/>
                    </a:cubicBezTo>
                    <a:cubicBezTo>
                      <a:pt x="6238" y="52360"/>
                      <a:pt x="7758" y="51824"/>
                      <a:pt x="9248" y="51257"/>
                    </a:cubicBezTo>
                    <a:cubicBezTo>
                      <a:pt x="15745" y="48784"/>
                      <a:pt x="22481" y="47025"/>
                      <a:pt x="29008" y="44641"/>
                    </a:cubicBezTo>
                    <a:cubicBezTo>
                      <a:pt x="29485" y="44462"/>
                      <a:pt x="29962" y="44283"/>
                      <a:pt x="30439" y="44104"/>
                    </a:cubicBezTo>
                    <a:cubicBezTo>
                      <a:pt x="23554" y="44134"/>
                      <a:pt x="16789" y="44670"/>
                      <a:pt x="10023" y="45267"/>
                    </a:cubicBezTo>
                    <a:cubicBezTo>
                      <a:pt x="7221" y="45505"/>
                      <a:pt x="4450" y="45833"/>
                      <a:pt x="1678" y="46101"/>
                    </a:cubicBezTo>
                    <a:cubicBezTo>
                      <a:pt x="932" y="46161"/>
                      <a:pt x="307" y="45922"/>
                      <a:pt x="68" y="45177"/>
                    </a:cubicBezTo>
                    <a:cubicBezTo>
                      <a:pt x="-200" y="44343"/>
                      <a:pt x="366" y="43925"/>
                      <a:pt x="992" y="43598"/>
                    </a:cubicBezTo>
                    <a:cubicBezTo>
                      <a:pt x="1469" y="43359"/>
                      <a:pt x="1946" y="43180"/>
                      <a:pt x="2423" y="43031"/>
                    </a:cubicBezTo>
                    <a:cubicBezTo>
                      <a:pt x="9814" y="40707"/>
                      <a:pt x="17414" y="39306"/>
                      <a:pt x="25104" y="38322"/>
                    </a:cubicBezTo>
                    <a:cubicBezTo>
                      <a:pt x="25521" y="38263"/>
                      <a:pt x="26028" y="38441"/>
                      <a:pt x="26445" y="37815"/>
                    </a:cubicBezTo>
                    <a:cubicBezTo>
                      <a:pt x="24061" y="37398"/>
                      <a:pt x="21796" y="36832"/>
                      <a:pt x="19471" y="36623"/>
                    </a:cubicBezTo>
                    <a:cubicBezTo>
                      <a:pt x="14404" y="36176"/>
                      <a:pt x="9457" y="35044"/>
                      <a:pt x="4420" y="34507"/>
                    </a:cubicBezTo>
                    <a:cubicBezTo>
                      <a:pt x="3496" y="34418"/>
                      <a:pt x="2393" y="34239"/>
                      <a:pt x="2333" y="33047"/>
                    </a:cubicBezTo>
                    <a:cubicBezTo>
                      <a:pt x="2274" y="31735"/>
                      <a:pt x="3406" y="31557"/>
                      <a:pt x="4360" y="31348"/>
                    </a:cubicBezTo>
                    <a:cubicBezTo>
                      <a:pt x="6685" y="30811"/>
                      <a:pt x="9069" y="30662"/>
                      <a:pt x="11454" y="30513"/>
                    </a:cubicBezTo>
                    <a:cubicBezTo>
                      <a:pt x="17891" y="30096"/>
                      <a:pt x="24299" y="30424"/>
                      <a:pt x="30677" y="31348"/>
                    </a:cubicBezTo>
                    <a:cubicBezTo>
                      <a:pt x="32078" y="31557"/>
                      <a:pt x="32257" y="31169"/>
                      <a:pt x="31840" y="29917"/>
                    </a:cubicBezTo>
                    <a:cubicBezTo>
                      <a:pt x="30469" y="25834"/>
                      <a:pt x="29068" y="21781"/>
                      <a:pt x="27935" y="17608"/>
                    </a:cubicBezTo>
                    <a:cubicBezTo>
                      <a:pt x="27339" y="15432"/>
                      <a:pt x="27071" y="13227"/>
                      <a:pt x="26743" y="11021"/>
                    </a:cubicBezTo>
                    <a:cubicBezTo>
                      <a:pt x="26624" y="10276"/>
                      <a:pt x="26684" y="9501"/>
                      <a:pt x="27518" y="9173"/>
                    </a:cubicBezTo>
                    <a:cubicBezTo>
                      <a:pt x="28442" y="8786"/>
                      <a:pt x="28949" y="9442"/>
                      <a:pt x="29426" y="10097"/>
                    </a:cubicBezTo>
                    <a:cubicBezTo>
                      <a:pt x="29575" y="10306"/>
                      <a:pt x="29724" y="10515"/>
                      <a:pt x="29843" y="10753"/>
                    </a:cubicBezTo>
                    <a:cubicBezTo>
                      <a:pt x="32078" y="15552"/>
                      <a:pt x="34880" y="20052"/>
                      <a:pt x="37503" y="24642"/>
                    </a:cubicBezTo>
                    <a:cubicBezTo>
                      <a:pt x="37741" y="25059"/>
                      <a:pt x="37741" y="25894"/>
                      <a:pt x="38427" y="25655"/>
                    </a:cubicBezTo>
                    <a:cubicBezTo>
                      <a:pt x="39052" y="25447"/>
                      <a:pt x="38635" y="24761"/>
                      <a:pt x="38576" y="24254"/>
                    </a:cubicBezTo>
                    <a:cubicBezTo>
                      <a:pt x="38546" y="23986"/>
                      <a:pt x="38427" y="23748"/>
                      <a:pt x="38367" y="23509"/>
                    </a:cubicBezTo>
                    <a:cubicBezTo>
                      <a:pt x="36668" y="18115"/>
                      <a:pt x="34999" y="12720"/>
                      <a:pt x="33062" y="7385"/>
                    </a:cubicBezTo>
                    <a:cubicBezTo>
                      <a:pt x="32764" y="6551"/>
                      <a:pt x="32525" y="5716"/>
                      <a:pt x="32257" y="4852"/>
                    </a:cubicBezTo>
                    <a:cubicBezTo>
                      <a:pt x="32078" y="4226"/>
                      <a:pt x="31959" y="3570"/>
                      <a:pt x="32644" y="3213"/>
                    </a:cubicBezTo>
                    <a:cubicBezTo>
                      <a:pt x="33360" y="2825"/>
                      <a:pt x="33807" y="3391"/>
                      <a:pt x="34194" y="3868"/>
                    </a:cubicBezTo>
                    <a:cubicBezTo>
                      <a:pt x="34552" y="4256"/>
                      <a:pt x="34850" y="4673"/>
                      <a:pt x="35148" y="5090"/>
                    </a:cubicBezTo>
                    <a:cubicBezTo>
                      <a:pt x="38546" y="9770"/>
                      <a:pt x="40990" y="14985"/>
                      <a:pt x="43642" y="20171"/>
                    </a:cubicBezTo>
                    <a:cubicBezTo>
                      <a:pt x="42987" y="15790"/>
                      <a:pt x="42599" y="11349"/>
                      <a:pt x="41645" y="6998"/>
                    </a:cubicBezTo>
                    <a:cubicBezTo>
                      <a:pt x="41228" y="5120"/>
                      <a:pt x="40930" y="3213"/>
                      <a:pt x="40602" y="1335"/>
                    </a:cubicBezTo>
                    <a:cubicBezTo>
                      <a:pt x="40513" y="858"/>
                      <a:pt x="40513" y="381"/>
                      <a:pt x="41020" y="113"/>
                    </a:cubicBezTo>
                    <a:cubicBezTo>
                      <a:pt x="41645" y="-215"/>
                      <a:pt x="42003" y="232"/>
                      <a:pt x="42301" y="679"/>
                    </a:cubicBezTo>
                    <a:cubicBezTo>
                      <a:pt x="42957" y="1663"/>
                      <a:pt x="43583" y="2676"/>
                      <a:pt x="44179" y="3719"/>
                    </a:cubicBezTo>
                    <a:cubicBezTo>
                      <a:pt x="46861" y="8548"/>
                      <a:pt x="48351" y="13883"/>
                      <a:pt x="50706" y="18860"/>
                    </a:cubicBezTo>
                    <a:cubicBezTo>
                      <a:pt x="51570" y="20678"/>
                      <a:pt x="51600" y="20767"/>
                      <a:pt x="53090" y="19307"/>
                    </a:cubicBezTo>
                    <a:cubicBezTo>
                      <a:pt x="55952" y="16535"/>
                      <a:pt x="58545" y="13465"/>
                      <a:pt x="61108" y="10425"/>
                    </a:cubicBezTo>
                    <a:cubicBezTo>
                      <a:pt x="63462" y="7653"/>
                      <a:pt x="65787" y="4882"/>
                      <a:pt x="68738" y="2706"/>
                    </a:cubicBezTo>
                    <a:cubicBezTo>
                      <a:pt x="69304" y="2289"/>
                      <a:pt x="69870" y="1603"/>
                      <a:pt x="70645" y="2140"/>
                    </a:cubicBezTo>
                    <a:cubicBezTo>
                      <a:pt x="71420" y="2676"/>
                      <a:pt x="71003" y="3451"/>
                      <a:pt x="70794" y="4136"/>
                    </a:cubicBezTo>
                    <a:cubicBezTo>
                      <a:pt x="70705" y="4435"/>
                      <a:pt x="70526" y="4703"/>
                      <a:pt x="70407" y="4971"/>
                    </a:cubicBezTo>
                    <a:cubicBezTo>
                      <a:pt x="68052" y="9710"/>
                      <a:pt x="65102" y="14121"/>
                      <a:pt x="62568" y="18770"/>
                    </a:cubicBezTo>
                    <a:cubicBezTo>
                      <a:pt x="61168" y="21363"/>
                      <a:pt x="59677" y="23927"/>
                      <a:pt x="58246" y="26520"/>
                    </a:cubicBezTo>
                    <a:cubicBezTo>
                      <a:pt x="58693" y="26549"/>
                      <a:pt x="58932" y="26460"/>
                      <a:pt x="59141" y="26311"/>
                    </a:cubicBezTo>
                    <a:cubicBezTo>
                      <a:pt x="63373" y="23211"/>
                      <a:pt x="67694" y="20261"/>
                      <a:pt x="71658" y="16833"/>
                    </a:cubicBezTo>
                    <a:cubicBezTo>
                      <a:pt x="71897" y="16625"/>
                      <a:pt x="72135" y="16416"/>
                      <a:pt x="72374" y="16237"/>
                    </a:cubicBezTo>
                    <a:cubicBezTo>
                      <a:pt x="72821" y="15939"/>
                      <a:pt x="73328" y="15730"/>
                      <a:pt x="73805" y="16118"/>
                    </a:cubicBezTo>
                    <a:cubicBezTo>
                      <a:pt x="74222" y="16475"/>
                      <a:pt x="74132" y="16982"/>
                      <a:pt x="73924" y="17399"/>
                    </a:cubicBezTo>
                    <a:cubicBezTo>
                      <a:pt x="73596" y="18055"/>
                      <a:pt x="73268" y="18711"/>
                      <a:pt x="72851" y="19277"/>
                    </a:cubicBezTo>
                    <a:cubicBezTo>
                      <a:pt x="69781" y="23569"/>
                      <a:pt x="66502" y="27742"/>
                      <a:pt x="63164" y="31855"/>
                    </a:cubicBezTo>
                    <a:cubicBezTo>
                      <a:pt x="62807" y="32302"/>
                      <a:pt x="61972" y="32838"/>
                      <a:pt x="62359" y="33375"/>
                    </a:cubicBezTo>
                    <a:cubicBezTo>
                      <a:pt x="62807" y="34001"/>
                      <a:pt x="63432" y="33166"/>
                      <a:pt x="63969" y="32987"/>
                    </a:cubicBezTo>
                    <a:cubicBezTo>
                      <a:pt x="64535" y="32779"/>
                      <a:pt x="65102" y="32451"/>
                      <a:pt x="65608" y="32123"/>
                    </a:cubicBezTo>
                    <a:cubicBezTo>
                      <a:pt x="70794" y="29023"/>
                      <a:pt x="75712" y="25596"/>
                      <a:pt x="79825" y="21125"/>
                    </a:cubicBezTo>
                    <a:cubicBezTo>
                      <a:pt x="80332" y="20559"/>
                      <a:pt x="80957" y="19814"/>
                      <a:pt x="81792" y="20469"/>
                    </a:cubicBezTo>
                    <a:cubicBezTo>
                      <a:pt x="82507" y="21036"/>
                      <a:pt x="82060" y="21810"/>
                      <a:pt x="81673" y="22436"/>
                    </a:cubicBezTo>
                    <a:cubicBezTo>
                      <a:pt x="80838" y="23867"/>
                      <a:pt x="80034" y="25327"/>
                      <a:pt x="79080" y="26669"/>
                    </a:cubicBezTo>
                    <a:cubicBezTo>
                      <a:pt x="75325" y="32004"/>
                      <a:pt x="70943" y="36772"/>
                      <a:pt x="65489" y="40408"/>
                    </a:cubicBezTo>
                    <a:cubicBezTo>
                      <a:pt x="64952" y="40766"/>
                      <a:pt x="64506" y="41154"/>
                      <a:pt x="64625" y="41899"/>
                    </a:cubicBezTo>
                    <a:cubicBezTo>
                      <a:pt x="64714" y="42584"/>
                      <a:pt x="65191" y="42852"/>
                      <a:pt x="65787" y="42972"/>
                    </a:cubicBezTo>
                    <a:cubicBezTo>
                      <a:pt x="69781" y="43925"/>
                      <a:pt x="73685" y="45118"/>
                      <a:pt x="77739" y="45773"/>
                    </a:cubicBezTo>
                    <a:cubicBezTo>
                      <a:pt x="79795" y="46101"/>
                      <a:pt x="81822" y="46518"/>
                      <a:pt x="83849" y="46936"/>
                    </a:cubicBezTo>
                    <a:cubicBezTo>
                      <a:pt x="84772" y="47144"/>
                      <a:pt x="85547" y="47591"/>
                      <a:pt x="85428" y="48724"/>
                    </a:cubicBezTo>
                    <a:cubicBezTo>
                      <a:pt x="85339" y="49767"/>
                      <a:pt x="84534" y="50065"/>
                      <a:pt x="83670" y="50125"/>
                    </a:cubicBezTo>
                    <a:cubicBezTo>
                      <a:pt x="82835" y="50184"/>
                      <a:pt x="82001" y="50155"/>
                      <a:pt x="81196" y="50155"/>
                    </a:cubicBezTo>
                    <a:cubicBezTo>
                      <a:pt x="77619" y="50035"/>
                      <a:pt x="74073" y="49707"/>
                      <a:pt x="70496" y="49469"/>
                    </a:cubicBezTo>
                    <a:cubicBezTo>
                      <a:pt x="73089" y="50810"/>
                      <a:pt x="75712" y="52002"/>
                      <a:pt x="78364" y="53165"/>
                    </a:cubicBezTo>
                    <a:cubicBezTo>
                      <a:pt x="81404" y="54506"/>
                      <a:pt x="84445" y="55788"/>
                      <a:pt x="87485" y="57129"/>
                    </a:cubicBezTo>
                    <a:cubicBezTo>
                      <a:pt x="88230" y="57457"/>
                      <a:pt x="88885" y="57933"/>
                      <a:pt x="88677" y="58887"/>
                    </a:cubicBezTo>
                    <a:cubicBezTo>
                      <a:pt x="88468" y="59811"/>
                      <a:pt x="87693" y="59990"/>
                      <a:pt x="86859" y="60050"/>
                    </a:cubicBezTo>
                    <a:cubicBezTo>
                      <a:pt x="86561" y="60079"/>
                      <a:pt x="86233" y="60050"/>
                      <a:pt x="85935" y="60020"/>
                    </a:cubicBezTo>
                    <a:cubicBezTo>
                      <a:pt x="81166" y="59513"/>
                      <a:pt x="76546" y="58381"/>
                      <a:pt x="71987" y="56890"/>
                    </a:cubicBezTo>
                    <a:cubicBezTo>
                      <a:pt x="69334" y="56026"/>
                      <a:pt x="66711" y="55102"/>
                      <a:pt x="64088" y="54208"/>
                    </a:cubicBezTo>
                    <a:cubicBezTo>
                      <a:pt x="64446" y="54804"/>
                      <a:pt x="64952" y="55251"/>
                      <a:pt x="65459" y="55639"/>
                    </a:cubicBezTo>
                    <a:cubicBezTo>
                      <a:pt x="71390" y="60079"/>
                      <a:pt x="76964" y="64997"/>
                      <a:pt x="83282" y="68931"/>
                    </a:cubicBezTo>
                    <a:cubicBezTo>
                      <a:pt x="83759" y="69229"/>
                      <a:pt x="84295" y="69617"/>
                      <a:pt x="84027" y="70302"/>
                    </a:cubicBezTo>
                    <a:cubicBezTo>
                      <a:pt x="83759" y="70928"/>
                      <a:pt x="83133" y="70988"/>
                      <a:pt x="82567" y="70928"/>
                    </a:cubicBezTo>
                    <a:cubicBezTo>
                      <a:pt x="81494" y="70809"/>
                      <a:pt x="80391" y="70720"/>
                      <a:pt x="79348" y="70451"/>
                    </a:cubicBezTo>
                    <a:cubicBezTo>
                      <a:pt x="70377" y="68216"/>
                      <a:pt x="62091" y="64550"/>
                      <a:pt x="54938" y="58619"/>
                    </a:cubicBezTo>
                    <a:cubicBezTo>
                      <a:pt x="54044" y="57874"/>
                      <a:pt x="53627" y="58082"/>
                      <a:pt x="53359" y="59155"/>
                    </a:cubicBezTo>
                    <a:cubicBezTo>
                      <a:pt x="52971" y="60705"/>
                      <a:pt x="52524" y="62255"/>
                      <a:pt x="52137" y="63835"/>
                    </a:cubicBezTo>
                    <a:cubicBezTo>
                      <a:pt x="50885" y="68991"/>
                      <a:pt x="49991" y="74177"/>
                      <a:pt x="49335" y="79422"/>
                    </a:cubicBezTo>
                    <a:cubicBezTo>
                      <a:pt x="49216" y="80257"/>
                      <a:pt x="49037" y="81211"/>
                      <a:pt x="48024" y="81300"/>
                    </a:cubicBezTo>
                    <a:cubicBezTo>
                      <a:pt x="46891" y="81419"/>
                      <a:pt x="46831" y="80346"/>
                      <a:pt x="46593" y="79571"/>
                    </a:cubicBezTo>
                    <a:cubicBezTo>
                      <a:pt x="46414" y="79035"/>
                      <a:pt x="46325" y="78469"/>
                      <a:pt x="46265" y="77902"/>
                    </a:cubicBezTo>
                    <a:cubicBezTo>
                      <a:pt x="45788" y="74236"/>
                      <a:pt x="45639" y="70571"/>
                      <a:pt x="45520" y="66875"/>
                    </a:cubicBezTo>
                    <a:cubicBezTo>
                      <a:pt x="45461" y="64699"/>
                      <a:pt x="45550" y="62523"/>
                      <a:pt x="44954" y="60377"/>
                    </a:cubicBezTo>
                    <a:cubicBezTo>
                      <a:pt x="44775" y="59781"/>
                      <a:pt x="44805" y="58828"/>
                      <a:pt x="44238" y="58768"/>
                    </a:cubicBezTo>
                    <a:cubicBezTo>
                      <a:pt x="43553" y="58679"/>
                      <a:pt x="43285" y="59632"/>
                      <a:pt x="43046" y="60199"/>
                    </a:cubicBezTo>
                    <a:cubicBezTo>
                      <a:pt x="42331" y="61987"/>
                      <a:pt x="41675" y="63775"/>
                      <a:pt x="41139" y="65623"/>
                    </a:cubicBezTo>
                    <a:cubicBezTo>
                      <a:pt x="39947" y="69706"/>
                      <a:pt x="38844" y="73819"/>
                      <a:pt x="37711" y="77902"/>
                    </a:cubicBezTo>
                    <a:cubicBezTo>
                      <a:pt x="37443" y="78826"/>
                      <a:pt x="36936" y="79512"/>
                      <a:pt x="35893" y="79482"/>
                    </a:cubicBezTo>
                    <a:cubicBezTo>
                      <a:pt x="34731" y="79452"/>
                      <a:pt x="34492" y="78588"/>
                      <a:pt x="34344" y="77664"/>
                    </a:cubicBezTo>
                    <a:cubicBezTo>
                      <a:pt x="34045" y="75488"/>
                      <a:pt x="34105" y="73313"/>
                      <a:pt x="34224" y="71137"/>
                    </a:cubicBezTo>
                    <a:cubicBezTo>
                      <a:pt x="34403" y="68484"/>
                      <a:pt x="34582" y="65832"/>
                      <a:pt x="34790" y="63179"/>
                    </a:cubicBezTo>
                    <a:cubicBezTo>
                      <a:pt x="32972" y="66100"/>
                      <a:pt x="31393" y="69051"/>
                      <a:pt x="29873" y="72061"/>
                    </a:cubicBezTo>
                    <a:cubicBezTo>
                      <a:pt x="28561" y="74654"/>
                      <a:pt x="27309" y="77277"/>
                      <a:pt x="26028" y="79870"/>
                    </a:cubicBezTo>
                    <a:cubicBezTo>
                      <a:pt x="25700" y="80555"/>
                      <a:pt x="25164" y="81121"/>
                      <a:pt x="24299" y="80853"/>
                    </a:cubicBezTo>
                    <a:cubicBezTo>
                      <a:pt x="23435" y="80555"/>
                      <a:pt x="23435" y="79780"/>
                      <a:pt x="23524" y="79035"/>
                    </a:cubicBezTo>
                    <a:cubicBezTo>
                      <a:pt x="23822" y="76949"/>
                      <a:pt x="24031" y="74803"/>
                      <a:pt x="24478" y="72746"/>
                    </a:cubicBezTo>
                    <a:cubicBezTo>
                      <a:pt x="25938" y="66219"/>
                      <a:pt x="27071" y="59632"/>
                      <a:pt x="28740" y="53135"/>
                    </a:cubicBezTo>
                    <a:cubicBezTo>
                      <a:pt x="29187" y="51406"/>
                      <a:pt x="29157" y="51376"/>
                      <a:pt x="27488" y="51883"/>
                    </a:cubicBezTo>
                    <a:cubicBezTo>
                      <a:pt x="21080" y="53850"/>
                      <a:pt x="14494" y="55102"/>
                      <a:pt x="7847" y="55907"/>
                    </a:cubicBezTo>
                    <a:cubicBezTo>
                      <a:pt x="7162" y="56056"/>
                      <a:pt x="6387" y="56086"/>
                      <a:pt x="5612" y="56056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任意多边形: 形状 37"/>
              <p:cNvSpPr/>
              <p:nvPr/>
            </p:nvSpPr>
            <p:spPr>
              <a:xfrm>
                <a:off x="7082465" y="351271"/>
                <a:ext cx="63193" cy="65672"/>
              </a:xfrm>
              <a:custGeom>
                <a:avLst/>
                <a:gdLst>
                  <a:gd name="connsiteX0" fmla="*/ 6141 w 63193"/>
                  <a:gd name="connsiteY0" fmla="*/ 57079 h 65672"/>
                  <a:gd name="connsiteX1" fmla="*/ 4800 w 63193"/>
                  <a:gd name="connsiteY1" fmla="*/ 57318 h 65672"/>
                  <a:gd name="connsiteX2" fmla="*/ 4561 w 63193"/>
                  <a:gd name="connsiteY2" fmla="*/ 56006 h 65672"/>
                  <a:gd name="connsiteX3" fmla="*/ 5098 w 63193"/>
                  <a:gd name="connsiteY3" fmla="*/ 55023 h 65672"/>
                  <a:gd name="connsiteX4" fmla="*/ 15440 w 63193"/>
                  <a:gd name="connsiteY4" fmla="*/ 41700 h 65672"/>
                  <a:gd name="connsiteX5" fmla="*/ 15946 w 63193"/>
                  <a:gd name="connsiteY5" fmla="*/ 40776 h 65672"/>
                  <a:gd name="connsiteX6" fmla="*/ 11506 w 63193"/>
                  <a:gd name="connsiteY6" fmla="*/ 43399 h 65672"/>
                  <a:gd name="connsiteX7" fmla="*/ 2147 w 63193"/>
                  <a:gd name="connsiteY7" fmla="*/ 49330 h 65672"/>
                  <a:gd name="connsiteX8" fmla="*/ 299 w 63193"/>
                  <a:gd name="connsiteY8" fmla="*/ 49509 h 65672"/>
                  <a:gd name="connsiteX9" fmla="*/ 627 w 63193"/>
                  <a:gd name="connsiteY9" fmla="*/ 47602 h 65672"/>
                  <a:gd name="connsiteX10" fmla="*/ 4174 w 63193"/>
                  <a:gd name="connsiteY10" fmla="*/ 43787 h 65672"/>
                  <a:gd name="connsiteX11" fmla="*/ 15231 w 63193"/>
                  <a:gd name="connsiteY11" fmla="*/ 35173 h 65672"/>
                  <a:gd name="connsiteX12" fmla="*/ 15201 w 63193"/>
                  <a:gd name="connsiteY12" fmla="*/ 33832 h 65672"/>
                  <a:gd name="connsiteX13" fmla="*/ 7214 w 63193"/>
                  <a:gd name="connsiteY13" fmla="*/ 28855 h 65672"/>
                  <a:gd name="connsiteX14" fmla="*/ 3459 w 63193"/>
                  <a:gd name="connsiteY14" fmla="*/ 25755 h 65672"/>
                  <a:gd name="connsiteX15" fmla="*/ 3011 w 63193"/>
                  <a:gd name="connsiteY15" fmla="*/ 24354 h 65672"/>
                  <a:gd name="connsiteX16" fmla="*/ 4502 w 63193"/>
                  <a:gd name="connsiteY16" fmla="*/ 23967 h 65672"/>
                  <a:gd name="connsiteX17" fmla="*/ 5038 w 63193"/>
                  <a:gd name="connsiteY17" fmla="*/ 24146 h 65672"/>
                  <a:gd name="connsiteX18" fmla="*/ 15857 w 63193"/>
                  <a:gd name="connsiteY18" fmla="*/ 28229 h 65672"/>
                  <a:gd name="connsiteX19" fmla="*/ 16841 w 63193"/>
                  <a:gd name="connsiteY19" fmla="*/ 28348 h 65672"/>
                  <a:gd name="connsiteX20" fmla="*/ 16274 w 63193"/>
                  <a:gd name="connsiteY20" fmla="*/ 27513 h 65672"/>
                  <a:gd name="connsiteX21" fmla="*/ 15798 w 63193"/>
                  <a:gd name="connsiteY21" fmla="*/ 27186 h 65672"/>
                  <a:gd name="connsiteX22" fmla="*/ 5247 w 63193"/>
                  <a:gd name="connsiteY22" fmla="*/ 20748 h 65672"/>
                  <a:gd name="connsiteX23" fmla="*/ 3607 w 63193"/>
                  <a:gd name="connsiteY23" fmla="*/ 19735 h 65672"/>
                  <a:gd name="connsiteX24" fmla="*/ 3041 w 63193"/>
                  <a:gd name="connsiteY24" fmla="*/ 18632 h 65672"/>
                  <a:gd name="connsiteX25" fmla="*/ 4204 w 63193"/>
                  <a:gd name="connsiteY25" fmla="*/ 18244 h 65672"/>
                  <a:gd name="connsiteX26" fmla="*/ 5306 w 63193"/>
                  <a:gd name="connsiteY26" fmla="*/ 18453 h 65672"/>
                  <a:gd name="connsiteX27" fmla="*/ 17139 w 63193"/>
                  <a:gd name="connsiteY27" fmla="*/ 22804 h 65672"/>
                  <a:gd name="connsiteX28" fmla="*/ 9807 w 63193"/>
                  <a:gd name="connsiteY28" fmla="*/ 16456 h 65672"/>
                  <a:gd name="connsiteX29" fmla="*/ 6558 w 63193"/>
                  <a:gd name="connsiteY29" fmla="*/ 13803 h 65672"/>
                  <a:gd name="connsiteX30" fmla="*/ 6201 w 63193"/>
                  <a:gd name="connsiteY30" fmla="*/ 12939 h 65672"/>
                  <a:gd name="connsiteX31" fmla="*/ 7184 w 63193"/>
                  <a:gd name="connsiteY31" fmla="*/ 12641 h 65672"/>
                  <a:gd name="connsiteX32" fmla="*/ 9658 w 63193"/>
                  <a:gd name="connsiteY32" fmla="*/ 13446 h 65672"/>
                  <a:gd name="connsiteX33" fmla="*/ 20417 w 63193"/>
                  <a:gd name="connsiteY33" fmla="*/ 18751 h 65672"/>
                  <a:gd name="connsiteX34" fmla="*/ 21967 w 63193"/>
                  <a:gd name="connsiteY34" fmla="*/ 17857 h 65672"/>
                  <a:gd name="connsiteX35" fmla="*/ 22206 w 63193"/>
                  <a:gd name="connsiteY35" fmla="*/ 9124 h 65672"/>
                  <a:gd name="connsiteX36" fmla="*/ 22772 w 63193"/>
                  <a:gd name="connsiteY36" fmla="*/ 1226 h 65672"/>
                  <a:gd name="connsiteX37" fmla="*/ 23547 w 63193"/>
                  <a:gd name="connsiteY37" fmla="*/ 4 h 65672"/>
                  <a:gd name="connsiteX38" fmla="*/ 24560 w 63193"/>
                  <a:gd name="connsiteY38" fmla="*/ 1047 h 65672"/>
                  <a:gd name="connsiteX39" fmla="*/ 24739 w 63193"/>
                  <a:gd name="connsiteY39" fmla="*/ 1703 h 65672"/>
                  <a:gd name="connsiteX40" fmla="*/ 26915 w 63193"/>
                  <a:gd name="connsiteY40" fmla="*/ 13058 h 65672"/>
                  <a:gd name="connsiteX41" fmla="*/ 28167 w 63193"/>
                  <a:gd name="connsiteY41" fmla="*/ 19407 h 65672"/>
                  <a:gd name="connsiteX42" fmla="*/ 28554 w 63193"/>
                  <a:gd name="connsiteY42" fmla="*/ 18870 h 65672"/>
                  <a:gd name="connsiteX43" fmla="*/ 31028 w 63193"/>
                  <a:gd name="connsiteY43" fmla="*/ 7694 h 65672"/>
                  <a:gd name="connsiteX44" fmla="*/ 31147 w 63193"/>
                  <a:gd name="connsiteY44" fmla="*/ 7038 h 65672"/>
                  <a:gd name="connsiteX45" fmla="*/ 31892 w 63193"/>
                  <a:gd name="connsiteY45" fmla="*/ 6293 h 65672"/>
                  <a:gd name="connsiteX46" fmla="*/ 32548 w 63193"/>
                  <a:gd name="connsiteY46" fmla="*/ 6948 h 65672"/>
                  <a:gd name="connsiteX47" fmla="*/ 32846 w 63193"/>
                  <a:gd name="connsiteY47" fmla="*/ 8498 h 65672"/>
                  <a:gd name="connsiteX48" fmla="*/ 33412 w 63193"/>
                  <a:gd name="connsiteY48" fmla="*/ 20033 h 65672"/>
                  <a:gd name="connsiteX49" fmla="*/ 33680 w 63193"/>
                  <a:gd name="connsiteY49" fmla="*/ 21255 h 65672"/>
                  <a:gd name="connsiteX50" fmla="*/ 34366 w 63193"/>
                  <a:gd name="connsiteY50" fmla="*/ 20271 h 65672"/>
                  <a:gd name="connsiteX51" fmla="*/ 34873 w 63193"/>
                  <a:gd name="connsiteY51" fmla="*/ 19019 h 65672"/>
                  <a:gd name="connsiteX52" fmla="*/ 37555 w 63193"/>
                  <a:gd name="connsiteY52" fmla="*/ 6203 h 65672"/>
                  <a:gd name="connsiteX53" fmla="*/ 38330 w 63193"/>
                  <a:gd name="connsiteY53" fmla="*/ 4922 h 65672"/>
                  <a:gd name="connsiteX54" fmla="*/ 39194 w 63193"/>
                  <a:gd name="connsiteY54" fmla="*/ 6054 h 65672"/>
                  <a:gd name="connsiteX55" fmla="*/ 39760 w 63193"/>
                  <a:gd name="connsiteY55" fmla="*/ 9631 h 65672"/>
                  <a:gd name="connsiteX56" fmla="*/ 38717 w 63193"/>
                  <a:gd name="connsiteY56" fmla="*/ 23669 h 65672"/>
                  <a:gd name="connsiteX57" fmla="*/ 38956 w 63193"/>
                  <a:gd name="connsiteY57" fmla="*/ 24920 h 65672"/>
                  <a:gd name="connsiteX58" fmla="*/ 40118 w 63193"/>
                  <a:gd name="connsiteY58" fmla="*/ 24980 h 65672"/>
                  <a:gd name="connsiteX59" fmla="*/ 48076 w 63193"/>
                  <a:gd name="connsiteY59" fmla="*/ 20867 h 65672"/>
                  <a:gd name="connsiteX60" fmla="*/ 52010 w 63193"/>
                  <a:gd name="connsiteY60" fmla="*/ 18632 h 65672"/>
                  <a:gd name="connsiteX61" fmla="*/ 53739 w 63193"/>
                  <a:gd name="connsiteY61" fmla="*/ 18870 h 65672"/>
                  <a:gd name="connsiteX62" fmla="*/ 53441 w 63193"/>
                  <a:gd name="connsiteY62" fmla="*/ 20480 h 65672"/>
                  <a:gd name="connsiteX63" fmla="*/ 52069 w 63193"/>
                  <a:gd name="connsiteY63" fmla="*/ 21672 h 65672"/>
                  <a:gd name="connsiteX64" fmla="*/ 45811 w 63193"/>
                  <a:gd name="connsiteY64" fmla="*/ 26351 h 65672"/>
                  <a:gd name="connsiteX65" fmla="*/ 51921 w 63193"/>
                  <a:gd name="connsiteY65" fmla="*/ 24682 h 65672"/>
                  <a:gd name="connsiteX66" fmla="*/ 58865 w 63193"/>
                  <a:gd name="connsiteY66" fmla="*/ 22566 h 65672"/>
                  <a:gd name="connsiteX67" fmla="*/ 60355 w 63193"/>
                  <a:gd name="connsiteY67" fmla="*/ 22983 h 65672"/>
                  <a:gd name="connsiteX68" fmla="*/ 59908 w 63193"/>
                  <a:gd name="connsiteY68" fmla="*/ 24473 h 65672"/>
                  <a:gd name="connsiteX69" fmla="*/ 59372 w 63193"/>
                  <a:gd name="connsiteY69" fmla="*/ 24891 h 65672"/>
                  <a:gd name="connsiteX70" fmla="*/ 50162 w 63193"/>
                  <a:gd name="connsiteY70" fmla="*/ 29749 h 65672"/>
                  <a:gd name="connsiteX71" fmla="*/ 44529 w 63193"/>
                  <a:gd name="connsiteY71" fmla="*/ 31984 h 65672"/>
                  <a:gd name="connsiteX72" fmla="*/ 45960 w 63193"/>
                  <a:gd name="connsiteY72" fmla="*/ 32133 h 65672"/>
                  <a:gd name="connsiteX73" fmla="*/ 62113 w 63193"/>
                  <a:gd name="connsiteY73" fmla="*/ 31090 h 65672"/>
                  <a:gd name="connsiteX74" fmla="*/ 63157 w 63193"/>
                  <a:gd name="connsiteY74" fmla="*/ 31507 h 65672"/>
                  <a:gd name="connsiteX75" fmla="*/ 62650 w 63193"/>
                  <a:gd name="connsiteY75" fmla="*/ 32550 h 65672"/>
                  <a:gd name="connsiteX76" fmla="*/ 60653 w 63193"/>
                  <a:gd name="connsiteY76" fmla="*/ 33802 h 65672"/>
                  <a:gd name="connsiteX77" fmla="*/ 41519 w 63193"/>
                  <a:gd name="connsiteY77" fmla="*/ 38780 h 65672"/>
                  <a:gd name="connsiteX78" fmla="*/ 40893 w 63193"/>
                  <a:gd name="connsiteY78" fmla="*/ 39823 h 65672"/>
                  <a:gd name="connsiteX79" fmla="*/ 42413 w 63193"/>
                  <a:gd name="connsiteY79" fmla="*/ 42982 h 65672"/>
                  <a:gd name="connsiteX80" fmla="*/ 48225 w 63193"/>
                  <a:gd name="connsiteY80" fmla="*/ 52966 h 65672"/>
                  <a:gd name="connsiteX81" fmla="*/ 48403 w 63193"/>
                  <a:gd name="connsiteY81" fmla="*/ 54635 h 65672"/>
                  <a:gd name="connsiteX82" fmla="*/ 46794 w 63193"/>
                  <a:gd name="connsiteY82" fmla="*/ 54367 h 65672"/>
                  <a:gd name="connsiteX83" fmla="*/ 45811 w 63193"/>
                  <a:gd name="connsiteY83" fmla="*/ 53592 h 65672"/>
                  <a:gd name="connsiteX84" fmla="*/ 40177 w 63193"/>
                  <a:gd name="connsiteY84" fmla="*/ 47840 h 65672"/>
                  <a:gd name="connsiteX85" fmla="*/ 36780 w 63193"/>
                  <a:gd name="connsiteY85" fmla="*/ 44502 h 65672"/>
                  <a:gd name="connsiteX86" fmla="*/ 35618 w 63193"/>
                  <a:gd name="connsiteY86" fmla="*/ 43936 h 65672"/>
                  <a:gd name="connsiteX87" fmla="*/ 35618 w 63193"/>
                  <a:gd name="connsiteY87" fmla="*/ 45277 h 65672"/>
                  <a:gd name="connsiteX88" fmla="*/ 37108 w 63193"/>
                  <a:gd name="connsiteY88" fmla="*/ 49181 h 65672"/>
                  <a:gd name="connsiteX89" fmla="*/ 41012 w 63193"/>
                  <a:gd name="connsiteY89" fmla="*/ 57616 h 65672"/>
                  <a:gd name="connsiteX90" fmla="*/ 40744 w 63193"/>
                  <a:gd name="connsiteY90" fmla="*/ 59374 h 65672"/>
                  <a:gd name="connsiteX91" fmla="*/ 39045 w 63193"/>
                  <a:gd name="connsiteY91" fmla="*/ 59106 h 65672"/>
                  <a:gd name="connsiteX92" fmla="*/ 35886 w 63193"/>
                  <a:gd name="connsiteY92" fmla="*/ 55559 h 65672"/>
                  <a:gd name="connsiteX93" fmla="*/ 32428 w 63193"/>
                  <a:gd name="connsiteY93" fmla="*/ 50880 h 65672"/>
                  <a:gd name="connsiteX94" fmla="*/ 33889 w 63193"/>
                  <a:gd name="connsiteY94" fmla="*/ 58123 h 65672"/>
                  <a:gd name="connsiteX95" fmla="*/ 35439 w 63193"/>
                  <a:gd name="connsiteY95" fmla="*/ 64262 h 65672"/>
                  <a:gd name="connsiteX96" fmla="*/ 34932 w 63193"/>
                  <a:gd name="connsiteY96" fmla="*/ 65604 h 65672"/>
                  <a:gd name="connsiteX97" fmla="*/ 33650 w 63193"/>
                  <a:gd name="connsiteY97" fmla="*/ 64948 h 65672"/>
                  <a:gd name="connsiteX98" fmla="*/ 31206 w 63193"/>
                  <a:gd name="connsiteY98" fmla="*/ 61014 h 65672"/>
                  <a:gd name="connsiteX99" fmla="*/ 24322 w 63193"/>
                  <a:gd name="connsiteY99" fmla="*/ 48138 h 65672"/>
                  <a:gd name="connsiteX100" fmla="*/ 23040 w 63193"/>
                  <a:gd name="connsiteY100" fmla="*/ 48019 h 65672"/>
                  <a:gd name="connsiteX101" fmla="*/ 14039 w 63193"/>
                  <a:gd name="connsiteY101" fmla="*/ 59523 h 65672"/>
                  <a:gd name="connsiteX102" fmla="*/ 12787 w 63193"/>
                  <a:gd name="connsiteY102" fmla="*/ 60686 h 65672"/>
                  <a:gd name="connsiteX103" fmla="*/ 11357 w 63193"/>
                  <a:gd name="connsiteY103" fmla="*/ 60954 h 65672"/>
                  <a:gd name="connsiteX104" fmla="*/ 11088 w 63193"/>
                  <a:gd name="connsiteY104" fmla="*/ 59494 h 65672"/>
                  <a:gd name="connsiteX105" fmla="*/ 12549 w 63193"/>
                  <a:gd name="connsiteY105" fmla="*/ 56305 h 65672"/>
                  <a:gd name="connsiteX106" fmla="*/ 20387 w 63193"/>
                  <a:gd name="connsiteY106" fmla="*/ 43310 h 65672"/>
                  <a:gd name="connsiteX107" fmla="*/ 20924 w 63193"/>
                  <a:gd name="connsiteY107" fmla="*/ 42326 h 65672"/>
                  <a:gd name="connsiteX108" fmla="*/ 10165 w 63193"/>
                  <a:gd name="connsiteY108" fmla="*/ 52639 h 65672"/>
                  <a:gd name="connsiteX109" fmla="*/ 6141 w 63193"/>
                  <a:gd name="connsiteY109" fmla="*/ 57079 h 65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63193" h="65672">
                    <a:moveTo>
                      <a:pt x="6141" y="57079"/>
                    </a:moveTo>
                    <a:cubicBezTo>
                      <a:pt x="5754" y="57467"/>
                      <a:pt x="5306" y="57616"/>
                      <a:pt x="4800" y="57318"/>
                    </a:cubicBezTo>
                    <a:cubicBezTo>
                      <a:pt x="4263" y="56990"/>
                      <a:pt x="4382" y="56483"/>
                      <a:pt x="4561" y="56006"/>
                    </a:cubicBezTo>
                    <a:cubicBezTo>
                      <a:pt x="4710" y="55649"/>
                      <a:pt x="4889" y="55321"/>
                      <a:pt x="5098" y="55023"/>
                    </a:cubicBezTo>
                    <a:cubicBezTo>
                      <a:pt x="8108" y="50224"/>
                      <a:pt x="11655" y="45873"/>
                      <a:pt x="15440" y="41700"/>
                    </a:cubicBezTo>
                    <a:cubicBezTo>
                      <a:pt x="15648" y="41462"/>
                      <a:pt x="16006" y="41343"/>
                      <a:pt x="15946" y="40776"/>
                    </a:cubicBezTo>
                    <a:cubicBezTo>
                      <a:pt x="14426" y="41671"/>
                      <a:pt x="12907" y="42416"/>
                      <a:pt x="11506" y="43399"/>
                    </a:cubicBezTo>
                    <a:cubicBezTo>
                      <a:pt x="8495" y="45545"/>
                      <a:pt x="5217" y="47274"/>
                      <a:pt x="2147" y="49330"/>
                    </a:cubicBezTo>
                    <a:cubicBezTo>
                      <a:pt x="1581" y="49718"/>
                      <a:pt x="895" y="50135"/>
                      <a:pt x="299" y="49509"/>
                    </a:cubicBezTo>
                    <a:cubicBezTo>
                      <a:pt x="-357" y="48824"/>
                      <a:pt x="210" y="48168"/>
                      <a:pt x="627" y="47602"/>
                    </a:cubicBezTo>
                    <a:cubicBezTo>
                      <a:pt x="1670" y="46201"/>
                      <a:pt x="2922" y="44979"/>
                      <a:pt x="4174" y="43787"/>
                    </a:cubicBezTo>
                    <a:cubicBezTo>
                      <a:pt x="7542" y="40508"/>
                      <a:pt x="11267" y="37677"/>
                      <a:pt x="15231" y="35173"/>
                    </a:cubicBezTo>
                    <a:cubicBezTo>
                      <a:pt x="16096" y="34637"/>
                      <a:pt x="16006" y="34339"/>
                      <a:pt x="15201" y="33832"/>
                    </a:cubicBezTo>
                    <a:cubicBezTo>
                      <a:pt x="12519" y="32223"/>
                      <a:pt x="9807" y="30613"/>
                      <a:pt x="7214" y="28855"/>
                    </a:cubicBezTo>
                    <a:cubicBezTo>
                      <a:pt x="5873" y="27931"/>
                      <a:pt x="4681" y="26828"/>
                      <a:pt x="3459" y="25755"/>
                    </a:cubicBezTo>
                    <a:cubicBezTo>
                      <a:pt x="3041" y="25397"/>
                      <a:pt x="2713" y="24950"/>
                      <a:pt x="3011" y="24354"/>
                    </a:cubicBezTo>
                    <a:cubicBezTo>
                      <a:pt x="3339" y="23698"/>
                      <a:pt x="3936" y="23818"/>
                      <a:pt x="4502" y="23967"/>
                    </a:cubicBezTo>
                    <a:cubicBezTo>
                      <a:pt x="4681" y="24026"/>
                      <a:pt x="4859" y="24056"/>
                      <a:pt x="5038" y="24146"/>
                    </a:cubicBezTo>
                    <a:cubicBezTo>
                      <a:pt x="8555" y="25755"/>
                      <a:pt x="12221" y="26917"/>
                      <a:pt x="15857" y="28229"/>
                    </a:cubicBezTo>
                    <a:cubicBezTo>
                      <a:pt x="16185" y="28348"/>
                      <a:pt x="16573" y="28795"/>
                      <a:pt x="16841" y="28348"/>
                    </a:cubicBezTo>
                    <a:cubicBezTo>
                      <a:pt x="17079" y="27931"/>
                      <a:pt x="16543" y="27752"/>
                      <a:pt x="16274" y="27513"/>
                    </a:cubicBezTo>
                    <a:cubicBezTo>
                      <a:pt x="16125" y="27394"/>
                      <a:pt x="15976" y="27305"/>
                      <a:pt x="15798" y="27186"/>
                    </a:cubicBezTo>
                    <a:cubicBezTo>
                      <a:pt x="12310" y="25010"/>
                      <a:pt x="8823" y="22804"/>
                      <a:pt x="5247" y="20748"/>
                    </a:cubicBezTo>
                    <a:cubicBezTo>
                      <a:pt x="4681" y="20420"/>
                      <a:pt x="4144" y="20092"/>
                      <a:pt x="3607" y="19735"/>
                    </a:cubicBezTo>
                    <a:cubicBezTo>
                      <a:pt x="3220" y="19466"/>
                      <a:pt x="2833" y="19168"/>
                      <a:pt x="3041" y="18632"/>
                    </a:cubicBezTo>
                    <a:cubicBezTo>
                      <a:pt x="3250" y="18065"/>
                      <a:pt x="3757" y="18185"/>
                      <a:pt x="4204" y="18244"/>
                    </a:cubicBezTo>
                    <a:cubicBezTo>
                      <a:pt x="4591" y="18304"/>
                      <a:pt x="4949" y="18363"/>
                      <a:pt x="5306" y="18453"/>
                    </a:cubicBezTo>
                    <a:cubicBezTo>
                      <a:pt x="9390" y="19466"/>
                      <a:pt x="13234" y="21165"/>
                      <a:pt x="17139" y="22804"/>
                    </a:cubicBezTo>
                    <a:cubicBezTo>
                      <a:pt x="14695" y="20688"/>
                      <a:pt x="12400" y="18423"/>
                      <a:pt x="9807" y="16456"/>
                    </a:cubicBezTo>
                    <a:cubicBezTo>
                      <a:pt x="8704" y="15621"/>
                      <a:pt x="7631" y="14698"/>
                      <a:pt x="6558" y="13803"/>
                    </a:cubicBezTo>
                    <a:cubicBezTo>
                      <a:pt x="6290" y="13595"/>
                      <a:pt x="6052" y="13297"/>
                      <a:pt x="6201" y="12939"/>
                    </a:cubicBezTo>
                    <a:cubicBezTo>
                      <a:pt x="6409" y="12462"/>
                      <a:pt x="6826" y="12552"/>
                      <a:pt x="7184" y="12641"/>
                    </a:cubicBezTo>
                    <a:cubicBezTo>
                      <a:pt x="8019" y="12879"/>
                      <a:pt x="8853" y="13148"/>
                      <a:pt x="9658" y="13446"/>
                    </a:cubicBezTo>
                    <a:cubicBezTo>
                      <a:pt x="13413" y="14847"/>
                      <a:pt x="16781" y="17112"/>
                      <a:pt x="20417" y="18751"/>
                    </a:cubicBezTo>
                    <a:cubicBezTo>
                      <a:pt x="21759" y="19347"/>
                      <a:pt x="21818" y="19377"/>
                      <a:pt x="21967" y="17857"/>
                    </a:cubicBezTo>
                    <a:cubicBezTo>
                      <a:pt x="22235" y="14966"/>
                      <a:pt x="22235" y="12045"/>
                      <a:pt x="22206" y="9124"/>
                    </a:cubicBezTo>
                    <a:cubicBezTo>
                      <a:pt x="22206" y="6472"/>
                      <a:pt x="22176" y="3849"/>
                      <a:pt x="22772" y="1226"/>
                    </a:cubicBezTo>
                    <a:cubicBezTo>
                      <a:pt x="22891" y="719"/>
                      <a:pt x="22861" y="93"/>
                      <a:pt x="23547" y="4"/>
                    </a:cubicBezTo>
                    <a:cubicBezTo>
                      <a:pt x="24232" y="-56"/>
                      <a:pt x="24351" y="570"/>
                      <a:pt x="24560" y="1047"/>
                    </a:cubicBezTo>
                    <a:cubicBezTo>
                      <a:pt x="24649" y="1256"/>
                      <a:pt x="24679" y="1494"/>
                      <a:pt x="24739" y="1703"/>
                    </a:cubicBezTo>
                    <a:cubicBezTo>
                      <a:pt x="25663" y="5458"/>
                      <a:pt x="26110" y="9273"/>
                      <a:pt x="26915" y="13058"/>
                    </a:cubicBezTo>
                    <a:cubicBezTo>
                      <a:pt x="27362" y="15174"/>
                      <a:pt x="27749" y="17291"/>
                      <a:pt x="28167" y="19407"/>
                    </a:cubicBezTo>
                    <a:cubicBezTo>
                      <a:pt x="28435" y="19228"/>
                      <a:pt x="28524" y="19049"/>
                      <a:pt x="28554" y="18870"/>
                    </a:cubicBezTo>
                    <a:cubicBezTo>
                      <a:pt x="29418" y="15145"/>
                      <a:pt x="30431" y="11479"/>
                      <a:pt x="31028" y="7694"/>
                    </a:cubicBezTo>
                    <a:cubicBezTo>
                      <a:pt x="31057" y="7455"/>
                      <a:pt x="31087" y="7246"/>
                      <a:pt x="31147" y="7038"/>
                    </a:cubicBezTo>
                    <a:cubicBezTo>
                      <a:pt x="31236" y="6650"/>
                      <a:pt x="31415" y="6293"/>
                      <a:pt x="31892" y="6293"/>
                    </a:cubicBezTo>
                    <a:cubicBezTo>
                      <a:pt x="32309" y="6293"/>
                      <a:pt x="32488" y="6621"/>
                      <a:pt x="32548" y="6948"/>
                    </a:cubicBezTo>
                    <a:cubicBezTo>
                      <a:pt x="32667" y="7455"/>
                      <a:pt x="32816" y="7992"/>
                      <a:pt x="32846" y="8498"/>
                    </a:cubicBezTo>
                    <a:cubicBezTo>
                      <a:pt x="33173" y="12343"/>
                      <a:pt x="33323" y="16188"/>
                      <a:pt x="33412" y="20033"/>
                    </a:cubicBezTo>
                    <a:cubicBezTo>
                      <a:pt x="33412" y="20450"/>
                      <a:pt x="33203" y="21135"/>
                      <a:pt x="33680" y="21255"/>
                    </a:cubicBezTo>
                    <a:cubicBezTo>
                      <a:pt x="34217" y="21374"/>
                      <a:pt x="34187" y="20629"/>
                      <a:pt x="34366" y="20271"/>
                    </a:cubicBezTo>
                    <a:cubicBezTo>
                      <a:pt x="34574" y="19884"/>
                      <a:pt x="34723" y="19436"/>
                      <a:pt x="34873" y="19019"/>
                    </a:cubicBezTo>
                    <a:cubicBezTo>
                      <a:pt x="36273" y="14847"/>
                      <a:pt x="37376" y="10614"/>
                      <a:pt x="37555" y="6203"/>
                    </a:cubicBezTo>
                    <a:cubicBezTo>
                      <a:pt x="37584" y="5637"/>
                      <a:pt x="37555" y="4922"/>
                      <a:pt x="38330" y="4922"/>
                    </a:cubicBezTo>
                    <a:cubicBezTo>
                      <a:pt x="39015" y="4892"/>
                      <a:pt x="39105" y="5548"/>
                      <a:pt x="39194" y="6054"/>
                    </a:cubicBezTo>
                    <a:cubicBezTo>
                      <a:pt x="39402" y="7246"/>
                      <a:pt x="39641" y="8439"/>
                      <a:pt x="39760" y="9631"/>
                    </a:cubicBezTo>
                    <a:cubicBezTo>
                      <a:pt x="40177" y="14370"/>
                      <a:pt x="40029" y="19079"/>
                      <a:pt x="38717" y="23669"/>
                    </a:cubicBezTo>
                    <a:cubicBezTo>
                      <a:pt x="38598" y="24146"/>
                      <a:pt x="38538" y="24533"/>
                      <a:pt x="38956" y="24920"/>
                    </a:cubicBezTo>
                    <a:cubicBezTo>
                      <a:pt x="39343" y="25248"/>
                      <a:pt x="39731" y="25159"/>
                      <a:pt x="40118" y="24980"/>
                    </a:cubicBezTo>
                    <a:cubicBezTo>
                      <a:pt x="42770" y="23609"/>
                      <a:pt x="45513" y="22447"/>
                      <a:pt x="48076" y="20867"/>
                    </a:cubicBezTo>
                    <a:cubicBezTo>
                      <a:pt x="49357" y="20092"/>
                      <a:pt x="50698" y="19347"/>
                      <a:pt x="52010" y="18632"/>
                    </a:cubicBezTo>
                    <a:cubicBezTo>
                      <a:pt x="52606" y="18304"/>
                      <a:pt x="53262" y="18214"/>
                      <a:pt x="53739" y="18870"/>
                    </a:cubicBezTo>
                    <a:cubicBezTo>
                      <a:pt x="54186" y="19496"/>
                      <a:pt x="53888" y="20033"/>
                      <a:pt x="53441" y="20480"/>
                    </a:cubicBezTo>
                    <a:cubicBezTo>
                      <a:pt x="53023" y="20897"/>
                      <a:pt x="52546" y="21284"/>
                      <a:pt x="52069" y="21672"/>
                    </a:cubicBezTo>
                    <a:cubicBezTo>
                      <a:pt x="50043" y="23311"/>
                      <a:pt x="47927" y="24801"/>
                      <a:pt x="45811" y="26351"/>
                    </a:cubicBezTo>
                    <a:cubicBezTo>
                      <a:pt x="47867" y="25874"/>
                      <a:pt x="49894" y="25308"/>
                      <a:pt x="51921" y="24682"/>
                    </a:cubicBezTo>
                    <a:cubicBezTo>
                      <a:pt x="54245" y="23997"/>
                      <a:pt x="56540" y="23281"/>
                      <a:pt x="58865" y="22566"/>
                    </a:cubicBezTo>
                    <a:cubicBezTo>
                      <a:pt x="59431" y="22387"/>
                      <a:pt x="60027" y="22357"/>
                      <a:pt x="60355" y="22983"/>
                    </a:cubicBezTo>
                    <a:cubicBezTo>
                      <a:pt x="60683" y="23609"/>
                      <a:pt x="60325" y="24056"/>
                      <a:pt x="59908" y="24473"/>
                    </a:cubicBezTo>
                    <a:cubicBezTo>
                      <a:pt x="59759" y="24622"/>
                      <a:pt x="59550" y="24771"/>
                      <a:pt x="59372" y="24891"/>
                    </a:cubicBezTo>
                    <a:cubicBezTo>
                      <a:pt x="56481" y="26858"/>
                      <a:pt x="53381" y="28408"/>
                      <a:pt x="50162" y="29749"/>
                    </a:cubicBezTo>
                    <a:cubicBezTo>
                      <a:pt x="48285" y="30524"/>
                      <a:pt x="46407" y="31239"/>
                      <a:pt x="44529" y="31984"/>
                    </a:cubicBezTo>
                    <a:cubicBezTo>
                      <a:pt x="45006" y="32163"/>
                      <a:pt x="45483" y="32163"/>
                      <a:pt x="45960" y="32133"/>
                    </a:cubicBezTo>
                    <a:cubicBezTo>
                      <a:pt x="51354" y="31805"/>
                      <a:pt x="56749" y="31895"/>
                      <a:pt x="62113" y="31090"/>
                    </a:cubicBezTo>
                    <a:cubicBezTo>
                      <a:pt x="62531" y="31030"/>
                      <a:pt x="63008" y="31001"/>
                      <a:pt x="63157" y="31507"/>
                    </a:cubicBezTo>
                    <a:cubicBezTo>
                      <a:pt x="63306" y="31984"/>
                      <a:pt x="62978" y="32312"/>
                      <a:pt x="62650" y="32550"/>
                    </a:cubicBezTo>
                    <a:cubicBezTo>
                      <a:pt x="61994" y="32997"/>
                      <a:pt x="61339" y="33474"/>
                      <a:pt x="60653" y="33802"/>
                    </a:cubicBezTo>
                    <a:cubicBezTo>
                      <a:pt x="54633" y="36812"/>
                      <a:pt x="48314" y="38660"/>
                      <a:pt x="41519" y="38780"/>
                    </a:cubicBezTo>
                    <a:cubicBezTo>
                      <a:pt x="40654" y="38780"/>
                      <a:pt x="40535" y="39107"/>
                      <a:pt x="40893" y="39823"/>
                    </a:cubicBezTo>
                    <a:cubicBezTo>
                      <a:pt x="41429" y="40866"/>
                      <a:pt x="41877" y="41939"/>
                      <a:pt x="42413" y="42982"/>
                    </a:cubicBezTo>
                    <a:cubicBezTo>
                      <a:pt x="44142" y="46409"/>
                      <a:pt x="46108" y="49748"/>
                      <a:pt x="48225" y="52966"/>
                    </a:cubicBezTo>
                    <a:cubicBezTo>
                      <a:pt x="48553" y="53473"/>
                      <a:pt x="48880" y="54099"/>
                      <a:pt x="48403" y="54635"/>
                    </a:cubicBezTo>
                    <a:cubicBezTo>
                      <a:pt x="47837" y="55232"/>
                      <a:pt x="47301" y="54665"/>
                      <a:pt x="46794" y="54367"/>
                    </a:cubicBezTo>
                    <a:cubicBezTo>
                      <a:pt x="46437" y="54159"/>
                      <a:pt x="46138" y="53861"/>
                      <a:pt x="45811" y="53592"/>
                    </a:cubicBezTo>
                    <a:cubicBezTo>
                      <a:pt x="43814" y="51804"/>
                      <a:pt x="41995" y="49837"/>
                      <a:pt x="40177" y="47840"/>
                    </a:cubicBezTo>
                    <a:cubicBezTo>
                      <a:pt x="39105" y="46678"/>
                      <a:pt x="38121" y="45396"/>
                      <a:pt x="36780" y="44502"/>
                    </a:cubicBezTo>
                    <a:cubicBezTo>
                      <a:pt x="36422" y="44264"/>
                      <a:pt x="35975" y="43727"/>
                      <a:pt x="35618" y="43936"/>
                    </a:cubicBezTo>
                    <a:cubicBezTo>
                      <a:pt x="35171" y="44204"/>
                      <a:pt x="35498" y="44860"/>
                      <a:pt x="35618" y="45277"/>
                    </a:cubicBezTo>
                    <a:cubicBezTo>
                      <a:pt x="36064" y="46588"/>
                      <a:pt x="36541" y="47900"/>
                      <a:pt x="37108" y="49181"/>
                    </a:cubicBezTo>
                    <a:cubicBezTo>
                      <a:pt x="38389" y="52013"/>
                      <a:pt x="39701" y="54814"/>
                      <a:pt x="41012" y="57616"/>
                    </a:cubicBezTo>
                    <a:cubicBezTo>
                      <a:pt x="41310" y="58242"/>
                      <a:pt x="41340" y="58868"/>
                      <a:pt x="40744" y="59374"/>
                    </a:cubicBezTo>
                    <a:cubicBezTo>
                      <a:pt x="40088" y="59911"/>
                      <a:pt x="39552" y="59553"/>
                      <a:pt x="39045" y="59106"/>
                    </a:cubicBezTo>
                    <a:cubicBezTo>
                      <a:pt x="37853" y="58063"/>
                      <a:pt x="36839" y="56811"/>
                      <a:pt x="35886" y="55559"/>
                    </a:cubicBezTo>
                    <a:cubicBezTo>
                      <a:pt x="34723" y="54010"/>
                      <a:pt x="33591" y="52460"/>
                      <a:pt x="32428" y="50880"/>
                    </a:cubicBezTo>
                    <a:cubicBezTo>
                      <a:pt x="32786" y="53354"/>
                      <a:pt x="33323" y="55738"/>
                      <a:pt x="33889" y="58123"/>
                    </a:cubicBezTo>
                    <a:cubicBezTo>
                      <a:pt x="34396" y="60179"/>
                      <a:pt x="34932" y="62206"/>
                      <a:pt x="35439" y="64262"/>
                    </a:cubicBezTo>
                    <a:cubicBezTo>
                      <a:pt x="35588" y="64799"/>
                      <a:pt x="35558" y="65365"/>
                      <a:pt x="34932" y="65604"/>
                    </a:cubicBezTo>
                    <a:cubicBezTo>
                      <a:pt x="34306" y="65842"/>
                      <a:pt x="33948" y="65425"/>
                      <a:pt x="33650" y="64948"/>
                    </a:cubicBezTo>
                    <a:cubicBezTo>
                      <a:pt x="32816" y="63636"/>
                      <a:pt x="31922" y="62355"/>
                      <a:pt x="31206" y="61014"/>
                    </a:cubicBezTo>
                    <a:cubicBezTo>
                      <a:pt x="28941" y="56692"/>
                      <a:pt x="26438" y="52519"/>
                      <a:pt x="24322" y="48138"/>
                    </a:cubicBezTo>
                    <a:cubicBezTo>
                      <a:pt x="23755" y="46976"/>
                      <a:pt x="23696" y="46976"/>
                      <a:pt x="23040" y="48019"/>
                    </a:cubicBezTo>
                    <a:cubicBezTo>
                      <a:pt x="20417" y="52132"/>
                      <a:pt x="17348" y="55917"/>
                      <a:pt x="14039" y="59523"/>
                    </a:cubicBezTo>
                    <a:cubicBezTo>
                      <a:pt x="13652" y="59941"/>
                      <a:pt x="13234" y="60328"/>
                      <a:pt x="12787" y="60686"/>
                    </a:cubicBezTo>
                    <a:cubicBezTo>
                      <a:pt x="12370" y="61014"/>
                      <a:pt x="11893" y="61341"/>
                      <a:pt x="11357" y="60954"/>
                    </a:cubicBezTo>
                    <a:cubicBezTo>
                      <a:pt x="10850" y="60567"/>
                      <a:pt x="10939" y="60030"/>
                      <a:pt x="11088" y="59494"/>
                    </a:cubicBezTo>
                    <a:cubicBezTo>
                      <a:pt x="11387" y="58361"/>
                      <a:pt x="11983" y="57348"/>
                      <a:pt x="12549" y="56305"/>
                    </a:cubicBezTo>
                    <a:cubicBezTo>
                      <a:pt x="14963" y="51864"/>
                      <a:pt x="17884" y="47721"/>
                      <a:pt x="20387" y="43310"/>
                    </a:cubicBezTo>
                    <a:cubicBezTo>
                      <a:pt x="20566" y="42982"/>
                      <a:pt x="20745" y="42654"/>
                      <a:pt x="20924" y="42326"/>
                    </a:cubicBezTo>
                    <a:cubicBezTo>
                      <a:pt x="17109" y="45605"/>
                      <a:pt x="13622" y="49092"/>
                      <a:pt x="10165" y="52639"/>
                    </a:cubicBezTo>
                    <a:cubicBezTo>
                      <a:pt x="8942" y="54129"/>
                      <a:pt x="7542" y="55619"/>
                      <a:pt x="6141" y="57079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7065042" y="455317"/>
                <a:ext cx="58892" cy="61116"/>
              </a:xfrm>
              <a:custGeom>
                <a:avLst/>
                <a:gdLst>
                  <a:gd name="connsiteX0" fmla="*/ 15070 w 58892"/>
                  <a:gd name="connsiteY0" fmla="*/ 25577 h 61116"/>
                  <a:gd name="connsiteX1" fmla="*/ 14623 w 58892"/>
                  <a:gd name="connsiteY1" fmla="*/ 25278 h 61116"/>
                  <a:gd name="connsiteX2" fmla="*/ 4787 w 58892"/>
                  <a:gd name="connsiteY2" fmla="*/ 19288 h 61116"/>
                  <a:gd name="connsiteX3" fmla="*/ 3267 w 58892"/>
                  <a:gd name="connsiteY3" fmla="*/ 18334 h 61116"/>
                  <a:gd name="connsiteX4" fmla="*/ 2761 w 58892"/>
                  <a:gd name="connsiteY4" fmla="*/ 17321 h 61116"/>
                  <a:gd name="connsiteX5" fmla="*/ 3864 w 58892"/>
                  <a:gd name="connsiteY5" fmla="*/ 16963 h 61116"/>
                  <a:gd name="connsiteX6" fmla="*/ 4907 w 58892"/>
                  <a:gd name="connsiteY6" fmla="*/ 17172 h 61116"/>
                  <a:gd name="connsiteX7" fmla="*/ 15934 w 58892"/>
                  <a:gd name="connsiteY7" fmla="*/ 21225 h 61116"/>
                  <a:gd name="connsiteX8" fmla="*/ 9109 w 58892"/>
                  <a:gd name="connsiteY8" fmla="*/ 15294 h 61116"/>
                  <a:gd name="connsiteX9" fmla="*/ 6069 w 58892"/>
                  <a:gd name="connsiteY9" fmla="*/ 12820 h 61116"/>
                  <a:gd name="connsiteX10" fmla="*/ 5741 w 58892"/>
                  <a:gd name="connsiteY10" fmla="*/ 12016 h 61116"/>
                  <a:gd name="connsiteX11" fmla="*/ 6635 w 58892"/>
                  <a:gd name="connsiteY11" fmla="*/ 11747 h 61116"/>
                  <a:gd name="connsiteX12" fmla="*/ 8930 w 58892"/>
                  <a:gd name="connsiteY12" fmla="*/ 12492 h 61116"/>
                  <a:gd name="connsiteX13" fmla="*/ 18945 w 58892"/>
                  <a:gd name="connsiteY13" fmla="*/ 17440 h 61116"/>
                  <a:gd name="connsiteX14" fmla="*/ 20375 w 58892"/>
                  <a:gd name="connsiteY14" fmla="*/ 16605 h 61116"/>
                  <a:gd name="connsiteX15" fmla="*/ 20614 w 58892"/>
                  <a:gd name="connsiteY15" fmla="*/ 8499 h 61116"/>
                  <a:gd name="connsiteX16" fmla="*/ 21150 w 58892"/>
                  <a:gd name="connsiteY16" fmla="*/ 1137 h 61116"/>
                  <a:gd name="connsiteX17" fmla="*/ 21895 w 58892"/>
                  <a:gd name="connsiteY17" fmla="*/ 4 h 61116"/>
                  <a:gd name="connsiteX18" fmla="*/ 22849 w 58892"/>
                  <a:gd name="connsiteY18" fmla="*/ 958 h 61116"/>
                  <a:gd name="connsiteX19" fmla="*/ 23028 w 58892"/>
                  <a:gd name="connsiteY19" fmla="*/ 1554 h 61116"/>
                  <a:gd name="connsiteX20" fmla="*/ 25055 w 58892"/>
                  <a:gd name="connsiteY20" fmla="*/ 12135 h 61116"/>
                  <a:gd name="connsiteX21" fmla="*/ 26247 w 58892"/>
                  <a:gd name="connsiteY21" fmla="*/ 18036 h 61116"/>
                  <a:gd name="connsiteX22" fmla="*/ 26605 w 58892"/>
                  <a:gd name="connsiteY22" fmla="*/ 17529 h 61116"/>
                  <a:gd name="connsiteX23" fmla="*/ 28899 w 58892"/>
                  <a:gd name="connsiteY23" fmla="*/ 7128 h 61116"/>
                  <a:gd name="connsiteX24" fmla="*/ 29019 w 58892"/>
                  <a:gd name="connsiteY24" fmla="*/ 6502 h 61116"/>
                  <a:gd name="connsiteX25" fmla="*/ 29704 w 58892"/>
                  <a:gd name="connsiteY25" fmla="*/ 5816 h 61116"/>
                  <a:gd name="connsiteX26" fmla="*/ 30330 w 58892"/>
                  <a:gd name="connsiteY26" fmla="*/ 6442 h 61116"/>
                  <a:gd name="connsiteX27" fmla="*/ 30598 w 58892"/>
                  <a:gd name="connsiteY27" fmla="*/ 7903 h 61116"/>
                  <a:gd name="connsiteX28" fmla="*/ 31135 w 58892"/>
                  <a:gd name="connsiteY28" fmla="*/ 18632 h 61116"/>
                  <a:gd name="connsiteX29" fmla="*/ 31403 w 58892"/>
                  <a:gd name="connsiteY29" fmla="*/ 19765 h 61116"/>
                  <a:gd name="connsiteX30" fmla="*/ 32059 w 58892"/>
                  <a:gd name="connsiteY30" fmla="*/ 18841 h 61116"/>
                  <a:gd name="connsiteX31" fmla="*/ 32536 w 58892"/>
                  <a:gd name="connsiteY31" fmla="*/ 17678 h 61116"/>
                  <a:gd name="connsiteX32" fmla="*/ 35039 w 58892"/>
                  <a:gd name="connsiteY32" fmla="*/ 5727 h 61116"/>
                  <a:gd name="connsiteX33" fmla="*/ 35754 w 58892"/>
                  <a:gd name="connsiteY33" fmla="*/ 4535 h 61116"/>
                  <a:gd name="connsiteX34" fmla="*/ 36559 w 58892"/>
                  <a:gd name="connsiteY34" fmla="*/ 5608 h 61116"/>
                  <a:gd name="connsiteX35" fmla="*/ 37095 w 58892"/>
                  <a:gd name="connsiteY35" fmla="*/ 8946 h 61116"/>
                  <a:gd name="connsiteX36" fmla="*/ 36112 w 58892"/>
                  <a:gd name="connsiteY36" fmla="*/ 22030 h 61116"/>
                  <a:gd name="connsiteX37" fmla="*/ 36320 w 58892"/>
                  <a:gd name="connsiteY37" fmla="*/ 23192 h 61116"/>
                  <a:gd name="connsiteX38" fmla="*/ 37394 w 58892"/>
                  <a:gd name="connsiteY38" fmla="*/ 23252 h 61116"/>
                  <a:gd name="connsiteX39" fmla="*/ 44785 w 58892"/>
                  <a:gd name="connsiteY39" fmla="*/ 19437 h 61116"/>
                  <a:gd name="connsiteX40" fmla="*/ 48451 w 58892"/>
                  <a:gd name="connsiteY40" fmla="*/ 17351 h 61116"/>
                  <a:gd name="connsiteX41" fmla="*/ 50061 w 58892"/>
                  <a:gd name="connsiteY41" fmla="*/ 17559 h 61116"/>
                  <a:gd name="connsiteX42" fmla="*/ 49762 w 58892"/>
                  <a:gd name="connsiteY42" fmla="*/ 19049 h 61116"/>
                  <a:gd name="connsiteX43" fmla="*/ 48481 w 58892"/>
                  <a:gd name="connsiteY43" fmla="*/ 20152 h 61116"/>
                  <a:gd name="connsiteX44" fmla="*/ 42639 w 58892"/>
                  <a:gd name="connsiteY44" fmla="*/ 24504 h 61116"/>
                  <a:gd name="connsiteX45" fmla="*/ 48332 w 58892"/>
                  <a:gd name="connsiteY45" fmla="*/ 22954 h 61116"/>
                  <a:gd name="connsiteX46" fmla="*/ 54799 w 58892"/>
                  <a:gd name="connsiteY46" fmla="*/ 20987 h 61116"/>
                  <a:gd name="connsiteX47" fmla="*/ 56200 w 58892"/>
                  <a:gd name="connsiteY47" fmla="*/ 21374 h 61116"/>
                  <a:gd name="connsiteX48" fmla="*/ 55783 w 58892"/>
                  <a:gd name="connsiteY48" fmla="*/ 22775 h 61116"/>
                  <a:gd name="connsiteX49" fmla="*/ 55276 w 58892"/>
                  <a:gd name="connsiteY49" fmla="*/ 23162 h 61116"/>
                  <a:gd name="connsiteX50" fmla="*/ 46723 w 58892"/>
                  <a:gd name="connsiteY50" fmla="*/ 27693 h 61116"/>
                  <a:gd name="connsiteX51" fmla="*/ 41477 w 58892"/>
                  <a:gd name="connsiteY51" fmla="*/ 29779 h 61116"/>
                  <a:gd name="connsiteX52" fmla="*/ 42818 w 58892"/>
                  <a:gd name="connsiteY52" fmla="*/ 29898 h 61116"/>
                  <a:gd name="connsiteX53" fmla="*/ 57869 w 58892"/>
                  <a:gd name="connsiteY53" fmla="*/ 28915 h 61116"/>
                  <a:gd name="connsiteX54" fmla="*/ 58853 w 58892"/>
                  <a:gd name="connsiteY54" fmla="*/ 29302 h 61116"/>
                  <a:gd name="connsiteX55" fmla="*/ 58376 w 58892"/>
                  <a:gd name="connsiteY55" fmla="*/ 30256 h 61116"/>
                  <a:gd name="connsiteX56" fmla="*/ 56498 w 58892"/>
                  <a:gd name="connsiteY56" fmla="*/ 31448 h 61116"/>
                  <a:gd name="connsiteX57" fmla="*/ 38675 w 58892"/>
                  <a:gd name="connsiteY57" fmla="*/ 36068 h 61116"/>
                  <a:gd name="connsiteX58" fmla="*/ 38079 w 58892"/>
                  <a:gd name="connsiteY58" fmla="*/ 37051 h 61116"/>
                  <a:gd name="connsiteX59" fmla="*/ 39510 w 58892"/>
                  <a:gd name="connsiteY59" fmla="*/ 40002 h 61116"/>
                  <a:gd name="connsiteX60" fmla="*/ 44904 w 58892"/>
                  <a:gd name="connsiteY60" fmla="*/ 49301 h 61116"/>
                  <a:gd name="connsiteX61" fmla="*/ 45053 w 58892"/>
                  <a:gd name="connsiteY61" fmla="*/ 50851 h 61116"/>
                  <a:gd name="connsiteX62" fmla="*/ 43563 w 58892"/>
                  <a:gd name="connsiteY62" fmla="*/ 50582 h 61116"/>
                  <a:gd name="connsiteX63" fmla="*/ 42669 w 58892"/>
                  <a:gd name="connsiteY63" fmla="*/ 49867 h 61116"/>
                  <a:gd name="connsiteX64" fmla="*/ 37423 w 58892"/>
                  <a:gd name="connsiteY64" fmla="*/ 44502 h 61116"/>
                  <a:gd name="connsiteX65" fmla="*/ 34264 w 58892"/>
                  <a:gd name="connsiteY65" fmla="*/ 41403 h 61116"/>
                  <a:gd name="connsiteX66" fmla="*/ 33191 w 58892"/>
                  <a:gd name="connsiteY66" fmla="*/ 40896 h 61116"/>
                  <a:gd name="connsiteX67" fmla="*/ 33191 w 58892"/>
                  <a:gd name="connsiteY67" fmla="*/ 42148 h 61116"/>
                  <a:gd name="connsiteX68" fmla="*/ 34592 w 58892"/>
                  <a:gd name="connsiteY68" fmla="*/ 45784 h 61116"/>
                  <a:gd name="connsiteX69" fmla="*/ 38228 w 58892"/>
                  <a:gd name="connsiteY69" fmla="*/ 53622 h 61116"/>
                  <a:gd name="connsiteX70" fmla="*/ 37990 w 58892"/>
                  <a:gd name="connsiteY70" fmla="*/ 55262 h 61116"/>
                  <a:gd name="connsiteX71" fmla="*/ 36410 w 58892"/>
                  <a:gd name="connsiteY71" fmla="*/ 54994 h 61116"/>
                  <a:gd name="connsiteX72" fmla="*/ 33489 w 58892"/>
                  <a:gd name="connsiteY72" fmla="*/ 51685 h 61116"/>
                  <a:gd name="connsiteX73" fmla="*/ 30270 w 58892"/>
                  <a:gd name="connsiteY73" fmla="*/ 47334 h 61116"/>
                  <a:gd name="connsiteX74" fmla="*/ 31641 w 58892"/>
                  <a:gd name="connsiteY74" fmla="*/ 54070 h 61116"/>
                  <a:gd name="connsiteX75" fmla="*/ 33102 w 58892"/>
                  <a:gd name="connsiteY75" fmla="*/ 59792 h 61116"/>
                  <a:gd name="connsiteX76" fmla="*/ 32625 w 58892"/>
                  <a:gd name="connsiteY76" fmla="*/ 61044 h 61116"/>
                  <a:gd name="connsiteX77" fmla="*/ 31433 w 58892"/>
                  <a:gd name="connsiteY77" fmla="*/ 60448 h 61116"/>
                  <a:gd name="connsiteX78" fmla="*/ 29168 w 58892"/>
                  <a:gd name="connsiteY78" fmla="*/ 56782 h 61116"/>
                  <a:gd name="connsiteX79" fmla="*/ 22760 w 58892"/>
                  <a:gd name="connsiteY79" fmla="*/ 44771 h 61116"/>
                  <a:gd name="connsiteX80" fmla="*/ 21567 w 58892"/>
                  <a:gd name="connsiteY80" fmla="*/ 44681 h 61116"/>
                  <a:gd name="connsiteX81" fmla="*/ 13193 w 58892"/>
                  <a:gd name="connsiteY81" fmla="*/ 55381 h 61116"/>
                  <a:gd name="connsiteX82" fmla="*/ 12030 w 58892"/>
                  <a:gd name="connsiteY82" fmla="*/ 56454 h 61116"/>
                  <a:gd name="connsiteX83" fmla="*/ 10689 w 58892"/>
                  <a:gd name="connsiteY83" fmla="*/ 56692 h 61116"/>
                  <a:gd name="connsiteX84" fmla="*/ 10450 w 58892"/>
                  <a:gd name="connsiteY84" fmla="*/ 55321 h 61116"/>
                  <a:gd name="connsiteX85" fmla="*/ 11821 w 58892"/>
                  <a:gd name="connsiteY85" fmla="*/ 52341 h 61116"/>
                  <a:gd name="connsiteX86" fmla="*/ 19124 w 58892"/>
                  <a:gd name="connsiteY86" fmla="*/ 40240 h 61116"/>
                  <a:gd name="connsiteX87" fmla="*/ 19630 w 58892"/>
                  <a:gd name="connsiteY87" fmla="*/ 39316 h 61116"/>
                  <a:gd name="connsiteX88" fmla="*/ 9616 w 58892"/>
                  <a:gd name="connsiteY88" fmla="*/ 48913 h 61116"/>
                  <a:gd name="connsiteX89" fmla="*/ 5682 w 58892"/>
                  <a:gd name="connsiteY89" fmla="*/ 53026 h 61116"/>
                  <a:gd name="connsiteX90" fmla="*/ 4430 w 58892"/>
                  <a:gd name="connsiteY90" fmla="*/ 53235 h 61116"/>
                  <a:gd name="connsiteX91" fmla="*/ 4221 w 58892"/>
                  <a:gd name="connsiteY91" fmla="*/ 52013 h 61116"/>
                  <a:gd name="connsiteX92" fmla="*/ 4728 w 58892"/>
                  <a:gd name="connsiteY92" fmla="*/ 51089 h 61116"/>
                  <a:gd name="connsiteX93" fmla="*/ 14355 w 58892"/>
                  <a:gd name="connsiteY93" fmla="*/ 38690 h 61116"/>
                  <a:gd name="connsiteX94" fmla="*/ 14832 w 58892"/>
                  <a:gd name="connsiteY94" fmla="*/ 37826 h 61116"/>
                  <a:gd name="connsiteX95" fmla="*/ 10719 w 58892"/>
                  <a:gd name="connsiteY95" fmla="*/ 40270 h 61116"/>
                  <a:gd name="connsiteX96" fmla="*/ 2016 w 58892"/>
                  <a:gd name="connsiteY96" fmla="*/ 45784 h 61116"/>
                  <a:gd name="connsiteX97" fmla="*/ 287 w 58892"/>
                  <a:gd name="connsiteY97" fmla="*/ 45933 h 61116"/>
                  <a:gd name="connsiteX98" fmla="*/ 585 w 58892"/>
                  <a:gd name="connsiteY98" fmla="*/ 44174 h 61116"/>
                  <a:gd name="connsiteX99" fmla="*/ 3893 w 58892"/>
                  <a:gd name="connsiteY99" fmla="*/ 40628 h 61116"/>
                  <a:gd name="connsiteX100" fmla="*/ 14176 w 58892"/>
                  <a:gd name="connsiteY100" fmla="*/ 32610 h 61116"/>
                  <a:gd name="connsiteX101" fmla="*/ 14146 w 58892"/>
                  <a:gd name="connsiteY101" fmla="*/ 31359 h 61116"/>
                  <a:gd name="connsiteX102" fmla="*/ 6725 w 58892"/>
                  <a:gd name="connsiteY102" fmla="*/ 26739 h 61116"/>
                  <a:gd name="connsiteX103" fmla="*/ 3208 w 58892"/>
                  <a:gd name="connsiteY103" fmla="*/ 23848 h 61116"/>
                  <a:gd name="connsiteX104" fmla="*/ 2790 w 58892"/>
                  <a:gd name="connsiteY104" fmla="*/ 22566 h 61116"/>
                  <a:gd name="connsiteX105" fmla="*/ 4192 w 58892"/>
                  <a:gd name="connsiteY105" fmla="*/ 22209 h 61116"/>
                  <a:gd name="connsiteX106" fmla="*/ 4698 w 58892"/>
                  <a:gd name="connsiteY106" fmla="*/ 22387 h 61116"/>
                  <a:gd name="connsiteX107" fmla="*/ 14772 w 58892"/>
                  <a:gd name="connsiteY107" fmla="*/ 26173 h 61116"/>
                  <a:gd name="connsiteX108" fmla="*/ 15696 w 58892"/>
                  <a:gd name="connsiteY108" fmla="*/ 26292 h 61116"/>
                  <a:gd name="connsiteX109" fmla="*/ 15070 w 58892"/>
                  <a:gd name="connsiteY109" fmla="*/ 25577 h 6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58892" h="61116">
                    <a:moveTo>
                      <a:pt x="15070" y="25577"/>
                    </a:moveTo>
                    <a:cubicBezTo>
                      <a:pt x="14951" y="25457"/>
                      <a:pt x="14772" y="25368"/>
                      <a:pt x="14623" y="25278"/>
                    </a:cubicBezTo>
                    <a:cubicBezTo>
                      <a:pt x="11374" y="23252"/>
                      <a:pt x="8126" y="21195"/>
                      <a:pt x="4787" y="19288"/>
                    </a:cubicBezTo>
                    <a:cubicBezTo>
                      <a:pt x="4281" y="18990"/>
                      <a:pt x="3774" y="18662"/>
                      <a:pt x="3267" y="18334"/>
                    </a:cubicBezTo>
                    <a:cubicBezTo>
                      <a:pt x="2910" y="18096"/>
                      <a:pt x="2552" y="17798"/>
                      <a:pt x="2761" y="17321"/>
                    </a:cubicBezTo>
                    <a:cubicBezTo>
                      <a:pt x="2969" y="16814"/>
                      <a:pt x="3446" y="16903"/>
                      <a:pt x="3864" y="16963"/>
                    </a:cubicBezTo>
                    <a:cubicBezTo>
                      <a:pt x="4221" y="17023"/>
                      <a:pt x="4549" y="17082"/>
                      <a:pt x="4907" y="17172"/>
                    </a:cubicBezTo>
                    <a:cubicBezTo>
                      <a:pt x="8722" y="18096"/>
                      <a:pt x="12268" y="19705"/>
                      <a:pt x="15934" y="21225"/>
                    </a:cubicBezTo>
                    <a:cubicBezTo>
                      <a:pt x="13669" y="19258"/>
                      <a:pt x="11523" y="17142"/>
                      <a:pt x="9109" y="15294"/>
                    </a:cubicBezTo>
                    <a:cubicBezTo>
                      <a:pt x="8066" y="14519"/>
                      <a:pt x="7082" y="13655"/>
                      <a:pt x="6069" y="12820"/>
                    </a:cubicBezTo>
                    <a:cubicBezTo>
                      <a:pt x="5831" y="12612"/>
                      <a:pt x="5592" y="12373"/>
                      <a:pt x="5741" y="12016"/>
                    </a:cubicBezTo>
                    <a:cubicBezTo>
                      <a:pt x="5920" y="11568"/>
                      <a:pt x="6308" y="11658"/>
                      <a:pt x="6635" y="11747"/>
                    </a:cubicBezTo>
                    <a:cubicBezTo>
                      <a:pt x="7410" y="11986"/>
                      <a:pt x="8185" y="12224"/>
                      <a:pt x="8930" y="12492"/>
                    </a:cubicBezTo>
                    <a:cubicBezTo>
                      <a:pt x="12447" y="13804"/>
                      <a:pt x="15547" y="15890"/>
                      <a:pt x="18945" y="17440"/>
                    </a:cubicBezTo>
                    <a:cubicBezTo>
                      <a:pt x="20197" y="18006"/>
                      <a:pt x="20256" y="18036"/>
                      <a:pt x="20375" y="16605"/>
                    </a:cubicBezTo>
                    <a:cubicBezTo>
                      <a:pt x="20644" y="13893"/>
                      <a:pt x="20614" y="11181"/>
                      <a:pt x="20614" y="8499"/>
                    </a:cubicBezTo>
                    <a:cubicBezTo>
                      <a:pt x="20614" y="6025"/>
                      <a:pt x="20584" y="3581"/>
                      <a:pt x="21150" y="1137"/>
                    </a:cubicBezTo>
                    <a:cubicBezTo>
                      <a:pt x="21269" y="660"/>
                      <a:pt x="21240" y="64"/>
                      <a:pt x="21895" y="4"/>
                    </a:cubicBezTo>
                    <a:cubicBezTo>
                      <a:pt x="22551" y="-55"/>
                      <a:pt x="22640" y="511"/>
                      <a:pt x="22849" y="958"/>
                    </a:cubicBezTo>
                    <a:cubicBezTo>
                      <a:pt x="22938" y="1137"/>
                      <a:pt x="22968" y="1375"/>
                      <a:pt x="23028" y="1554"/>
                    </a:cubicBezTo>
                    <a:cubicBezTo>
                      <a:pt x="23892" y="5041"/>
                      <a:pt x="24310" y="8618"/>
                      <a:pt x="25055" y="12135"/>
                    </a:cubicBezTo>
                    <a:cubicBezTo>
                      <a:pt x="25472" y="14102"/>
                      <a:pt x="25830" y="16069"/>
                      <a:pt x="26247" y="18036"/>
                    </a:cubicBezTo>
                    <a:cubicBezTo>
                      <a:pt x="26485" y="17857"/>
                      <a:pt x="26575" y="17708"/>
                      <a:pt x="26605" y="17529"/>
                    </a:cubicBezTo>
                    <a:cubicBezTo>
                      <a:pt x="27409" y="14072"/>
                      <a:pt x="28363" y="10645"/>
                      <a:pt x="28899" y="7128"/>
                    </a:cubicBezTo>
                    <a:cubicBezTo>
                      <a:pt x="28929" y="6919"/>
                      <a:pt x="28959" y="6710"/>
                      <a:pt x="29019" y="6502"/>
                    </a:cubicBezTo>
                    <a:cubicBezTo>
                      <a:pt x="29108" y="6144"/>
                      <a:pt x="29287" y="5816"/>
                      <a:pt x="29704" y="5816"/>
                    </a:cubicBezTo>
                    <a:cubicBezTo>
                      <a:pt x="30091" y="5816"/>
                      <a:pt x="30241" y="6114"/>
                      <a:pt x="30330" y="6442"/>
                    </a:cubicBezTo>
                    <a:cubicBezTo>
                      <a:pt x="30449" y="6919"/>
                      <a:pt x="30568" y="7396"/>
                      <a:pt x="30598" y="7903"/>
                    </a:cubicBezTo>
                    <a:cubicBezTo>
                      <a:pt x="30896" y="11479"/>
                      <a:pt x="31045" y="15056"/>
                      <a:pt x="31135" y="18632"/>
                    </a:cubicBezTo>
                    <a:cubicBezTo>
                      <a:pt x="31135" y="19020"/>
                      <a:pt x="30956" y="19675"/>
                      <a:pt x="31403" y="19765"/>
                    </a:cubicBezTo>
                    <a:cubicBezTo>
                      <a:pt x="31909" y="19884"/>
                      <a:pt x="31850" y="19198"/>
                      <a:pt x="32059" y="18841"/>
                    </a:cubicBezTo>
                    <a:cubicBezTo>
                      <a:pt x="32267" y="18483"/>
                      <a:pt x="32386" y="18066"/>
                      <a:pt x="32536" y="17678"/>
                    </a:cubicBezTo>
                    <a:cubicBezTo>
                      <a:pt x="33847" y="13804"/>
                      <a:pt x="34890" y="9870"/>
                      <a:pt x="35039" y="5727"/>
                    </a:cubicBezTo>
                    <a:cubicBezTo>
                      <a:pt x="35069" y="5220"/>
                      <a:pt x="35039" y="4535"/>
                      <a:pt x="35754" y="4535"/>
                    </a:cubicBezTo>
                    <a:cubicBezTo>
                      <a:pt x="36380" y="4505"/>
                      <a:pt x="36470" y="5101"/>
                      <a:pt x="36559" y="5608"/>
                    </a:cubicBezTo>
                    <a:cubicBezTo>
                      <a:pt x="36738" y="6710"/>
                      <a:pt x="36976" y="7813"/>
                      <a:pt x="37095" y="8946"/>
                    </a:cubicBezTo>
                    <a:cubicBezTo>
                      <a:pt x="37483" y="13357"/>
                      <a:pt x="37334" y="17738"/>
                      <a:pt x="36112" y="22030"/>
                    </a:cubicBezTo>
                    <a:cubicBezTo>
                      <a:pt x="35993" y="22447"/>
                      <a:pt x="35933" y="22835"/>
                      <a:pt x="36320" y="23192"/>
                    </a:cubicBezTo>
                    <a:cubicBezTo>
                      <a:pt x="36678" y="23520"/>
                      <a:pt x="37036" y="23431"/>
                      <a:pt x="37394" y="23252"/>
                    </a:cubicBezTo>
                    <a:cubicBezTo>
                      <a:pt x="39867" y="22000"/>
                      <a:pt x="42431" y="20897"/>
                      <a:pt x="44785" y="19437"/>
                    </a:cubicBezTo>
                    <a:cubicBezTo>
                      <a:pt x="45977" y="18692"/>
                      <a:pt x="47229" y="18036"/>
                      <a:pt x="48451" y="17351"/>
                    </a:cubicBezTo>
                    <a:cubicBezTo>
                      <a:pt x="49017" y="17052"/>
                      <a:pt x="49613" y="16963"/>
                      <a:pt x="50061" y="17559"/>
                    </a:cubicBezTo>
                    <a:cubicBezTo>
                      <a:pt x="50478" y="18125"/>
                      <a:pt x="50180" y="18632"/>
                      <a:pt x="49762" y="19049"/>
                    </a:cubicBezTo>
                    <a:cubicBezTo>
                      <a:pt x="49375" y="19437"/>
                      <a:pt x="48928" y="19794"/>
                      <a:pt x="48481" y="20152"/>
                    </a:cubicBezTo>
                    <a:cubicBezTo>
                      <a:pt x="46603" y="21672"/>
                      <a:pt x="44606" y="23073"/>
                      <a:pt x="42639" y="24504"/>
                    </a:cubicBezTo>
                    <a:cubicBezTo>
                      <a:pt x="44576" y="24056"/>
                      <a:pt x="46454" y="23520"/>
                      <a:pt x="48332" y="22954"/>
                    </a:cubicBezTo>
                    <a:cubicBezTo>
                      <a:pt x="50478" y="22298"/>
                      <a:pt x="52624" y="21642"/>
                      <a:pt x="54799" y="20987"/>
                    </a:cubicBezTo>
                    <a:cubicBezTo>
                      <a:pt x="55336" y="20838"/>
                      <a:pt x="55872" y="20778"/>
                      <a:pt x="56200" y="21374"/>
                    </a:cubicBezTo>
                    <a:cubicBezTo>
                      <a:pt x="56498" y="21940"/>
                      <a:pt x="56170" y="22387"/>
                      <a:pt x="55783" y="22775"/>
                    </a:cubicBezTo>
                    <a:cubicBezTo>
                      <a:pt x="55634" y="22924"/>
                      <a:pt x="55455" y="23043"/>
                      <a:pt x="55276" y="23162"/>
                    </a:cubicBezTo>
                    <a:cubicBezTo>
                      <a:pt x="52594" y="25010"/>
                      <a:pt x="49703" y="26441"/>
                      <a:pt x="46723" y="27693"/>
                    </a:cubicBezTo>
                    <a:cubicBezTo>
                      <a:pt x="44994" y="28408"/>
                      <a:pt x="43235" y="29093"/>
                      <a:pt x="41477" y="29779"/>
                    </a:cubicBezTo>
                    <a:cubicBezTo>
                      <a:pt x="41924" y="29928"/>
                      <a:pt x="42371" y="29928"/>
                      <a:pt x="42818" y="29898"/>
                    </a:cubicBezTo>
                    <a:cubicBezTo>
                      <a:pt x="47825" y="29600"/>
                      <a:pt x="52892" y="29660"/>
                      <a:pt x="57869" y="28915"/>
                    </a:cubicBezTo>
                    <a:cubicBezTo>
                      <a:pt x="58257" y="28855"/>
                      <a:pt x="58704" y="28825"/>
                      <a:pt x="58853" y="29302"/>
                    </a:cubicBezTo>
                    <a:cubicBezTo>
                      <a:pt x="59002" y="29749"/>
                      <a:pt x="58704" y="30047"/>
                      <a:pt x="58376" y="30256"/>
                    </a:cubicBezTo>
                    <a:cubicBezTo>
                      <a:pt x="57780" y="30673"/>
                      <a:pt x="57154" y="31120"/>
                      <a:pt x="56498" y="31448"/>
                    </a:cubicBezTo>
                    <a:cubicBezTo>
                      <a:pt x="50895" y="34250"/>
                      <a:pt x="44994" y="35978"/>
                      <a:pt x="38675" y="36068"/>
                    </a:cubicBezTo>
                    <a:cubicBezTo>
                      <a:pt x="37870" y="36068"/>
                      <a:pt x="37751" y="36366"/>
                      <a:pt x="38079" y="37051"/>
                    </a:cubicBezTo>
                    <a:cubicBezTo>
                      <a:pt x="38556" y="38035"/>
                      <a:pt x="39003" y="39018"/>
                      <a:pt x="39510" y="40002"/>
                    </a:cubicBezTo>
                    <a:cubicBezTo>
                      <a:pt x="41119" y="43191"/>
                      <a:pt x="42937" y="46291"/>
                      <a:pt x="44904" y="49301"/>
                    </a:cubicBezTo>
                    <a:cubicBezTo>
                      <a:pt x="45232" y="49778"/>
                      <a:pt x="45530" y="50374"/>
                      <a:pt x="45053" y="50851"/>
                    </a:cubicBezTo>
                    <a:cubicBezTo>
                      <a:pt x="44517" y="51417"/>
                      <a:pt x="44010" y="50880"/>
                      <a:pt x="43563" y="50582"/>
                    </a:cubicBezTo>
                    <a:cubicBezTo>
                      <a:pt x="43235" y="50374"/>
                      <a:pt x="42937" y="50135"/>
                      <a:pt x="42669" y="49867"/>
                    </a:cubicBezTo>
                    <a:cubicBezTo>
                      <a:pt x="40821" y="48198"/>
                      <a:pt x="39122" y="46350"/>
                      <a:pt x="37423" y="44502"/>
                    </a:cubicBezTo>
                    <a:cubicBezTo>
                      <a:pt x="36440" y="43429"/>
                      <a:pt x="35516" y="42237"/>
                      <a:pt x="34264" y="41403"/>
                    </a:cubicBezTo>
                    <a:cubicBezTo>
                      <a:pt x="33906" y="41164"/>
                      <a:pt x="33519" y="40687"/>
                      <a:pt x="33191" y="40896"/>
                    </a:cubicBezTo>
                    <a:cubicBezTo>
                      <a:pt x="32774" y="41164"/>
                      <a:pt x="33072" y="41760"/>
                      <a:pt x="33191" y="42148"/>
                    </a:cubicBezTo>
                    <a:cubicBezTo>
                      <a:pt x="33609" y="43370"/>
                      <a:pt x="34056" y="44592"/>
                      <a:pt x="34592" y="45784"/>
                    </a:cubicBezTo>
                    <a:cubicBezTo>
                      <a:pt x="35784" y="48407"/>
                      <a:pt x="37006" y="51030"/>
                      <a:pt x="38228" y="53622"/>
                    </a:cubicBezTo>
                    <a:cubicBezTo>
                      <a:pt x="38496" y="54219"/>
                      <a:pt x="38526" y="54785"/>
                      <a:pt x="37990" y="55262"/>
                    </a:cubicBezTo>
                    <a:cubicBezTo>
                      <a:pt x="37394" y="55739"/>
                      <a:pt x="36857" y="55411"/>
                      <a:pt x="36410" y="54994"/>
                    </a:cubicBezTo>
                    <a:cubicBezTo>
                      <a:pt x="35307" y="54010"/>
                      <a:pt x="34354" y="52848"/>
                      <a:pt x="33489" y="51685"/>
                    </a:cubicBezTo>
                    <a:cubicBezTo>
                      <a:pt x="32416" y="50255"/>
                      <a:pt x="31343" y="48794"/>
                      <a:pt x="30270" y="47334"/>
                    </a:cubicBezTo>
                    <a:cubicBezTo>
                      <a:pt x="30598" y="49629"/>
                      <a:pt x="31105" y="51864"/>
                      <a:pt x="31641" y="54070"/>
                    </a:cubicBezTo>
                    <a:cubicBezTo>
                      <a:pt x="32088" y="55977"/>
                      <a:pt x="32625" y="57885"/>
                      <a:pt x="33102" y="59792"/>
                    </a:cubicBezTo>
                    <a:cubicBezTo>
                      <a:pt x="33221" y="60299"/>
                      <a:pt x="33221" y="60835"/>
                      <a:pt x="32625" y="61044"/>
                    </a:cubicBezTo>
                    <a:cubicBezTo>
                      <a:pt x="32059" y="61282"/>
                      <a:pt x="31701" y="60895"/>
                      <a:pt x="31433" y="60448"/>
                    </a:cubicBezTo>
                    <a:cubicBezTo>
                      <a:pt x="30658" y="59226"/>
                      <a:pt x="29823" y="58034"/>
                      <a:pt x="29168" y="56782"/>
                    </a:cubicBezTo>
                    <a:cubicBezTo>
                      <a:pt x="27051" y="52758"/>
                      <a:pt x="24727" y="48884"/>
                      <a:pt x="22760" y="44771"/>
                    </a:cubicBezTo>
                    <a:cubicBezTo>
                      <a:pt x="22223" y="43668"/>
                      <a:pt x="22193" y="43668"/>
                      <a:pt x="21567" y="44681"/>
                    </a:cubicBezTo>
                    <a:cubicBezTo>
                      <a:pt x="19124" y="48526"/>
                      <a:pt x="16262" y="52043"/>
                      <a:pt x="13193" y="55381"/>
                    </a:cubicBezTo>
                    <a:cubicBezTo>
                      <a:pt x="12835" y="55768"/>
                      <a:pt x="12447" y="56126"/>
                      <a:pt x="12030" y="56454"/>
                    </a:cubicBezTo>
                    <a:cubicBezTo>
                      <a:pt x="11643" y="56782"/>
                      <a:pt x="11196" y="57050"/>
                      <a:pt x="10689" y="56692"/>
                    </a:cubicBezTo>
                    <a:cubicBezTo>
                      <a:pt x="10212" y="56335"/>
                      <a:pt x="10301" y="55828"/>
                      <a:pt x="10450" y="55321"/>
                    </a:cubicBezTo>
                    <a:cubicBezTo>
                      <a:pt x="10748" y="54248"/>
                      <a:pt x="11285" y="53324"/>
                      <a:pt x="11821" y="52341"/>
                    </a:cubicBezTo>
                    <a:cubicBezTo>
                      <a:pt x="14086" y="48198"/>
                      <a:pt x="16799" y="44324"/>
                      <a:pt x="19124" y="40240"/>
                    </a:cubicBezTo>
                    <a:cubicBezTo>
                      <a:pt x="19302" y="39942"/>
                      <a:pt x="19451" y="39644"/>
                      <a:pt x="19630" y="39316"/>
                    </a:cubicBezTo>
                    <a:cubicBezTo>
                      <a:pt x="16083" y="42356"/>
                      <a:pt x="12835" y="45635"/>
                      <a:pt x="9616" y="48913"/>
                    </a:cubicBezTo>
                    <a:cubicBezTo>
                      <a:pt x="8275" y="50255"/>
                      <a:pt x="6993" y="51655"/>
                      <a:pt x="5682" y="53026"/>
                    </a:cubicBezTo>
                    <a:cubicBezTo>
                      <a:pt x="5324" y="53384"/>
                      <a:pt x="4907" y="53533"/>
                      <a:pt x="4430" y="53235"/>
                    </a:cubicBezTo>
                    <a:cubicBezTo>
                      <a:pt x="3923" y="52907"/>
                      <a:pt x="4042" y="52460"/>
                      <a:pt x="4221" y="52013"/>
                    </a:cubicBezTo>
                    <a:cubicBezTo>
                      <a:pt x="4370" y="51685"/>
                      <a:pt x="4519" y="51387"/>
                      <a:pt x="4728" y="51089"/>
                    </a:cubicBezTo>
                    <a:cubicBezTo>
                      <a:pt x="7530" y="46618"/>
                      <a:pt x="10838" y="42565"/>
                      <a:pt x="14355" y="38690"/>
                    </a:cubicBezTo>
                    <a:cubicBezTo>
                      <a:pt x="14534" y="38482"/>
                      <a:pt x="14891" y="38333"/>
                      <a:pt x="14832" y="37826"/>
                    </a:cubicBezTo>
                    <a:cubicBezTo>
                      <a:pt x="13401" y="38661"/>
                      <a:pt x="12000" y="39376"/>
                      <a:pt x="10719" y="40270"/>
                    </a:cubicBezTo>
                    <a:cubicBezTo>
                      <a:pt x="7917" y="42267"/>
                      <a:pt x="4847" y="43876"/>
                      <a:pt x="2016" y="45784"/>
                    </a:cubicBezTo>
                    <a:cubicBezTo>
                      <a:pt x="1509" y="46142"/>
                      <a:pt x="853" y="46529"/>
                      <a:pt x="287" y="45933"/>
                    </a:cubicBezTo>
                    <a:cubicBezTo>
                      <a:pt x="-339" y="45277"/>
                      <a:pt x="197" y="44681"/>
                      <a:pt x="585" y="44174"/>
                    </a:cubicBezTo>
                    <a:cubicBezTo>
                      <a:pt x="1569" y="42863"/>
                      <a:pt x="2731" y="41760"/>
                      <a:pt x="3893" y="40628"/>
                    </a:cubicBezTo>
                    <a:cubicBezTo>
                      <a:pt x="7053" y="37588"/>
                      <a:pt x="10480" y="34935"/>
                      <a:pt x="14176" y="32610"/>
                    </a:cubicBezTo>
                    <a:cubicBezTo>
                      <a:pt x="14981" y="32104"/>
                      <a:pt x="14921" y="31806"/>
                      <a:pt x="14146" y="31359"/>
                    </a:cubicBezTo>
                    <a:cubicBezTo>
                      <a:pt x="11643" y="29839"/>
                      <a:pt x="9139" y="28378"/>
                      <a:pt x="6725" y="26739"/>
                    </a:cubicBezTo>
                    <a:cubicBezTo>
                      <a:pt x="5473" y="25875"/>
                      <a:pt x="4370" y="24861"/>
                      <a:pt x="3208" y="23848"/>
                    </a:cubicBezTo>
                    <a:cubicBezTo>
                      <a:pt x="2820" y="23520"/>
                      <a:pt x="2522" y="23073"/>
                      <a:pt x="2790" y="22566"/>
                    </a:cubicBezTo>
                    <a:cubicBezTo>
                      <a:pt x="3089" y="21970"/>
                      <a:pt x="3655" y="22060"/>
                      <a:pt x="4192" y="22209"/>
                    </a:cubicBezTo>
                    <a:cubicBezTo>
                      <a:pt x="4370" y="22268"/>
                      <a:pt x="4519" y="22298"/>
                      <a:pt x="4698" y="22387"/>
                    </a:cubicBezTo>
                    <a:cubicBezTo>
                      <a:pt x="7977" y="23907"/>
                      <a:pt x="11404" y="24951"/>
                      <a:pt x="14772" y="26173"/>
                    </a:cubicBezTo>
                    <a:cubicBezTo>
                      <a:pt x="15070" y="26292"/>
                      <a:pt x="15457" y="26709"/>
                      <a:pt x="15696" y="26292"/>
                    </a:cubicBezTo>
                    <a:cubicBezTo>
                      <a:pt x="15815" y="25994"/>
                      <a:pt x="15309" y="25815"/>
                      <a:pt x="15070" y="25577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>
                <a:off x="6853908" y="242782"/>
                <a:ext cx="58981" cy="61176"/>
              </a:xfrm>
              <a:custGeom>
                <a:avLst/>
                <a:gdLst>
                  <a:gd name="connsiteX0" fmla="*/ 43563 w 58981"/>
                  <a:gd name="connsiteY0" fmla="*/ 50642 h 61176"/>
                  <a:gd name="connsiteX1" fmla="*/ 42669 w 58981"/>
                  <a:gd name="connsiteY1" fmla="*/ 49927 h 61176"/>
                  <a:gd name="connsiteX2" fmla="*/ 37423 w 58981"/>
                  <a:gd name="connsiteY2" fmla="*/ 44562 h 61176"/>
                  <a:gd name="connsiteX3" fmla="*/ 34264 w 58981"/>
                  <a:gd name="connsiteY3" fmla="*/ 41462 h 61176"/>
                  <a:gd name="connsiteX4" fmla="*/ 33191 w 58981"/>
                  <a:gd name="connsiteY4" fmla="*/ 40956 h 61176"/>
                  <a:gd name="connsiteX5" fmla="*/ 33191 w 58981"/>
                  <a:gd name="connsiteY5" fmla="*/ 42207 h 61176"/>
                  <a:gd name="connsiteX6" fmla="*/ 34592 w 58981"/>
                  <a:gd name="connsiteY6" fmla="*/ 45844 h 61176"/>
                  <a:gd name="connsiteX7" fmla="*/ 38228 w 58981"/>
                  <a:gd name="connsiteY7" fmla="*/ 53682 h 61176"/>
                  <a:gd name="connsiteX8" fmla="*/ 37990 w 58981"/>
                  <a:gd name="connsiteY8" fmla="*/ 55321 h 61176"/>
                  <a:gd name="connsiteX9" fmla="*/ 36410 w 58981"/>
                  <a:gd name="connsiteY9" fmla="*/ 55053 h 61176"/>
                  <a:gd name="connsiteX10" fmla="*/ 33489 w 58981"/>
                  <a:gd name="connsiteY10" fmla="*/ 51745 h 61176"/>
                  <a:gd name="connsiteX11" fmla="*/ 30270 w 58981"/>
                  <a:gd name="connsiteY11" fmla="*/ 47393 h 61176"/>
                  <a:gd name="connsiteX12" fmla="*/ 31641 w 58981"/>
                  <a:gd name="connsiteY12" fmla="*/ 54129 h 61176"/>
                  <a:gd name="connsiteX13" fmla="*/ 33102 w 58981"/>
                  <a:gd name="connsiteY13" fmla="*/ 59852 h 61176"/>
                  <a:gd name="connsiteX14" fmla="*/ 32625 w 58981"/>
                  <a:gd name="connsiteY14" fmla="*/ 61103 h 61176"/>
                  <a:gd name="connsiteX15" fmla="*/ 31432 w 58981"/>
                  <a:gd name="connsiteY15" fmla="*/ 60507 h 61176"/>
                  <a:gd name="connsiteX16" fmla="*/ 29167 w 58981"/>
                  <a:gd name="connsiteY16" fmla="*/ 56841 h 61176"/>
                  <a:gd name="connsiteX17" fmla="*/ 22760 w 58981"/>
                  <a:gd name="connsiteY17" fmla="*/ 44830 h 61176"/>
                  <a:gd name="connsiteX18" fmla="*/ 21567 w 58981"/>
                  <a:gd name="connsiteY18" fmla="*/ 44741 h 61176"/>
                  <a:gd name="connsiteX19" fmla="*/ 13192 w 58981"/>
                  <a:gd name="connsiteY19" fmla="*/ 55441 h 61176"/>
                  <a:gd name="connsiteX20" fmla="*/ 12030 w 58981"/>
                  <a:gd name="connsiteY20" fmla="*/ 56514 h 61176"/>
                  <a:gd name="connsiteX21" fmla="*/ 10689 w 58981"/>
                  <a:gd name="connsiteY21" fmla="*/ 56752 h 61176"/>
                  <a:gd name="connsiteX22" fmla="*/ 10450 w 58981"/>
                  <a:gd name="connsiteY22" fmla="*/ 55381 h 61176"/>
                  <a:gd name="connsiteX23" fmla="*/ 11821 w 58981"/>
                  <a:gd name="connsiteY23" fmla="*/ 52401 h 61176"/>
                  <a:gd name="connsiteX24" fmla="*/ 19123 w 58981"/>
                  <a:gd name="connsiteY24" fmla="*/ 40300 h 61176"/>
                  <a:gd name="connsiteX25" fmla="*/ 19630 w 58981"/>
                  <a:gd name="connsiteY25" fmla="*/ 39376 h 61176"/>
                  <a:gd name="connsiteX26" fmla="*/ 9616 w 58981"/>
                  <a:gd name="connsiteY26" fmla="*/ 48973 h 61176"/>
                  <a:gd name="connsiteX27" fmla="*/ 5681 w 58981"/>
                  <a:gd name="connsiteY27" fmla="*/ 53086 h 61176"/>
                  <a:gd name="connsiteX28" fmla="*/ 4430 w 58981"/>
                  <a:gd name="connsiteY28" fmla="*/ 53295 h 61176"/>
                  <a:gd name="connsiteX29" fmla="*/ 4221 w 58981"/>
                  <a:gd name="connsiteY29" fmla="*/ 52073 h 61176"/>
                  <a:gd name="connsiteX30" fmla="*/ 4728 w 58981"/>
                  <a:gd name="connsiteY30" fmla="*/ 51149 h 61176"/>
                  <a:gd name="connsiteX31" fmla="*/ 14355 w 58981"/>
                  <a:gd name="connsiteY31" fmla="*/ 38750 h 61176"/>
                  <a:gd name="connsiteX32" fmla="*/ 14832 w 58981"/>
                  <a:gd name="connsiteY32" fmla="*/ 37886 h 61176"/>
                  <a:gd name="connsiteX33" fmla="*/ 10719 w 58981"/>
                  <a:gd name="connsiteY33" fmla="*/ 40330 h 61176"/>
                  <a:gd name="connsiteX34" fmla="*/ 2016 w 58981"/>
                  <a:gd name="connsiteY34" fmla="*/ 45844 h 61176"/>
                  <a:gd name="connsiteX35" fmla="*/ 287 w 58981"/>
                  <a:gd name="connsiteY35" fmla="*/ 45993 h 61176"/>
                  <a:gd name="connsiteX36" fmla="*/ 585 w 58981"/>
                  <a:gd name="connsiteY36" fmla="*/ 44234 h 61176"/>
                  <a:gd name="connsiteX37" fmla="*/ 3893 w 58981"/>
                  <a:gd name="connsiteY37" fmla="*/ 40687 h 61176"/>
                  <a:gd name="connsiteX38" fmla="*/ 14176 w 58981"/>
                  <a:gd name="connsiteY38" fmla="*/ 32670 h 61176"/>
                  <a:gd name="connsiteX39" fmla="*/ 14146 w 58981"/>
                  <a:gd name="connsiteY39" fmla="*/ 31418 h 61176"/>
                  <a:gd name="connsiteX40" fmla="*/ 6725 w 58981"/>
                  <a:gd name="connsiteY40" fmla="*/ 26799 h 61176"/>
                  <a:gd name="connsiteX41" fmla="*/ 3208 w 58981"/>
                  <a:gd name="connsiteY41" fmla="*/ 23908 h 61176"/>
                  <a:gd name="connsiteX42" fmla="*/ 2790 w 58981"/>
                  <a:gd name="connsiteY42" fmla="*/ 22626 h 61176"/>
                  <a:gd name="connsiteX43" fmla="*/ 4191 w 58981"/>
                  <a:gd name="connsiteY43" fmla="*/ 22268 h 61176"/>
                  <a:gd name="connsiteX44" fmla="*/ 4698 w 58981"/>
                  <a:gd name="connsiteY44" fmla="*/ 22447 h 61176"/>
                  <a:gd name="connsiteX45" fmla="*/ 14772 w 58981"/>
                  <a:gd name="connsiteY45" fmla="*/ 26232 h 61176"/>
                  <a:gd name="connsiteX46" fmla="*/ 15696 w 58981"/>
                  <a:gd name="connsiteY46" fmla="*/ 26351 h 61176"/>
                  <a:gd name="connsiteX47" fmla="*/ 15159 w 58981"/>
                  <a:gd name="connsiteY47" fmla="*/ 25577 h 61176"/>
                  <a:gd name="connsiteX48" fmla="*/ 14712 w 58981"/>
                  <a:gd name="connsiteY48" fmla="*/ 25279 h 61176"/>
                  <a:gd name="connsiteX49" fmla="*/ 4877 w 58981"/>
                  <a:gd name="connsiteY49" fmla="*/ 19288 h 61176"/>
                  <a:gd name="connsiteX50" fmla="*/ 3357 w 58981"/>
                  <a:gd name="connsiteY50" fmla="*/ 18334 h 61176"/>
                  <a:gd name="connsiteX51" fmla="*/ 2850 w 58981"/>
                  <a:gd name="connsiteY51" fmla="*/ 17321 h 61176"/>
                  <a:gd name="connsiteX52" fmla="*/ 3953 w 58981"/>
                  <a:gd name="connsiteY52" fmla="*/ 16963 h 61176"/>
                  <a:gd name="connsiteX53" fmla="*/ 4996 w 58981"/>
                  <a:gd name="connsiteY53" fmla="*/ 17172 h 61176"/>
                  <a:gd name="connsiteX54" fmla="*/ 16024 w 58981"/>
                  <a:gd name="connsiteY54" fmla="*/ 21225 h 61176"/>
                  <a:gd name="connsiteX55" fmla="*/ 9198 w 58981"/>
                  <a:gd name="connsiteY55" fmla="*/ 15294 h 61176"/>
                  <a:gd name="connsiteX56" fmla="*/ 6158 w 58981"/>
                  <a:gd name="connsiteY56" fmla="*/ 12820 h 61176"/>
                  <a:gd name="connsiteX57" fmla="*/ 5831 w 58981"/>
                  <a:gd name="connsiteY57" fmla="*/ 12016 h 61176"/>
                  <a:gd name="connsiteX58" fmla="*/ 6725 w 58981"/>
                  <a:gd name="connsiteY58" fmla="*/ 11747 h 61176"/>
                  <a:gd name="connsiteX59" fmla="*/ 9019 w 58981"/>
                  <a:gd name="connsiteY59" fmla="*/ 12492 h 61176"/>
                  <a:gd name="connsiteX60" fmla="*/ 19034 w 58981"/>
                  <a:gd name="connsiteY60" fmla="*/ 17440 h 61176"/>
                  <a:gd name="connsiteX61" fmla="*/ 20465 w 58981"/>
                  <a:gd name="connsiteY61" fmla="*/ 16605 h 61176"/>
                  <a:gd name="connsiteX62" fmla="*/ 20703 w 58981"/>
                  <a:gd name="connsiteY62" fmla="*/ 8499 h 61176"/>
                  <a:gd name="connsiteX63" fmla="*/ 21240 w 58981"/>
                  <a:gd name="connsiteY63" fmla="*/ 1137 h 61176"/>
                  <a:gd name="connsiteX64" fmla="*/ 21985 w 58981"/>
                  <a:gd name="connsiteY64" fmla="*/ 4 h 61176"/>
                  <a:gd name="connsiteX65" fmla="*/ 22938 w 58981"/>
                  <a:gd name="connsiteY65" fmla="*/ 958 h 61176"/>
                  <a:gd name="connsiteX66" fmla="*/ 23117 w 58981"/>
                  <a:gd name="connsiteY66" fmla="*/ 1554 h 61176"/>
                  <a:gd name="connsiteX67" fmla="*/ 25144 w 58981"/>
                  <a:gd name="connsiteY67" fmla="*/ 12135 h 61176"/>
                  <a:gd name="connsiteX68" fmla="*/ 26336 w 58981"/>
                  <a:gd name="connsiteY68" fmla="*/ 18036 h 61176"/>
                  <a:gd name="connsiteX69" fmla="*/ 26694 w 58981"/>
                  <a:gd name="connsiteY69" fmla="*/ 17529 h 61176"/>
                  <a:gd name="connsiteX70" fmla="*/ 28989 w 58981"/>
                  <a:gd name="connsiteY70" fmla="*/ 7128 h 61176"/>
                  <a:gd name="connsiteX71" fmla="*/ 29108 w 58981"/>
                  <a:gd name="connsiteY71" fmla="*/ 6502 h 61176"/>
                  <a:gd name="connsiteX72" fmla="*/ 29793 w 58981"/>
                  <a:gd name="connsiteY72" fmla="*/ 5816 h 61176"/>
                  <a:gd name="connsiteX73" fmla="*/ 30419 w 58981"/>
                  <a:gd name="connsiteY73" fmla="*/ 6442 h 61176"/>
                  <a:gd name="connsiteX74" fmla="*/ 30687 w 58981"/>
                  <a:gd name="connsiteY74" fmla="*/ 7903 h 61176"/>
                  <a:gd name="connsiteX75" fmla="*/ 31224 w 58981"/>
                  <a:gd name="connsiteY75" fmla="*/ 18632 h 61176"/>
                  <a:gd name="connsiteX76" fmla="*/ 31492 w 58981"/>
                  <a:gd name="connsiteY76" fmla="*/ 19765 h 61176"/>
                  <a:gd name="connsiteX77" fmla="*/ 32148 w 58981"/>
                  <a:gd name="connsiteY77" fmla="*/ 18841 h 61176"/>
                  <a:gd name="connsiteX78" fmla="*/ 32625 w 58981"/>
                  <a:gd name="connsiteY78" fmla="*/ 17678 h 61176"/>
                  <a:gd name="connsiteX79" fmla="*/ 35128 w 58981"/>
                  <a:gd name="connsiteY79" fmla="*/ 5727 h 61176"/>
                  <a:gd name="connsiteX80" fmla="*/ 35843 w 58981"/>
                  <a:gd name="connsiteY80" fmla="*/ 4535 h 61176"/>
                  <a:gd name="connsiteX81" fmla="*/ 36648 w 58981"/>
                  <a:gd name="connsiteY81" fmla="*/ 5608 h 61176"/>
                  <a:gd name="connsiteX82" fmla="*/ 37185 w 58981"/>
                  <a:gd name="connsiteY82" fmla="*/ 8946 h 61176"/>
                  <a:gd name="connsiteX83" fmla="*/ 36201 w 58981"/>
                  <a:gd name="connsiteY83" fmla="*/ 22030 h 61176"/>
                  <a:gd name="connsiteX84" fmla="*/ 36410 w 58981"/>
                  <a:gd name="connsiteY84" fmla="*/ 23192 h 61176"/>
                  <a:gd name="connsiteX85" fmla="*/ 37483 w 58981"/>
                  <a:gd name="connsiteY85" fmla="*/ 23252 h 61176"/>
                  <a:gd name="connsiteX86" fmla="*/ 44874 w 58981"/>
                  <a:gd name="connsiteY86" fmla="*/ 19437 h 61176"/>
                  <a:gd name="connsiteX87" fmla="*/ 48540 w 58981"/>
                  <a:gd name="connsiteY87" fmla="*/ 17351 h 61176"/>
                  <a:gd name="connsiteX88" fmla="*/ 50150 w 58981"/>
                  <a:gd name="connsiteY88" fmla="*/ 17559 h 61176"/>
                  <a:gd name="connsiteX89" fmla="*/ 49852 w 58981"/>
                  <a:gd name="connsiteY89" fmla="*/ 19049 h 61176"/>
                  <a:gd name="connsiteX90" fmla="*/ 48570 w 58981"/>
                  <a:gd name="connsiteY90" fmla="*/ 20152 h 61176"/>
                  <a:gd name="connsiteX91" fmla="*/ 42728 w 58981"/>
                  <a:gd name="connsiteY91" fmla="*/ 24504 h 61176"/>
                  <a:gd name="connsiteX92" fmla="*/ 48421 w 58981"/>
                  <a:gd name="connsiteY92" fmla="*/ 22954 h 61176"/>
                  <a:gd name="connsiteX93" fmla="*/ 54889 w 58981"/>
                  <a:gd name="connsiteY93" fmla="*/ 20987 h 61176"/>
                  <a:gd name="connsiteX94" fmla="*/ 56290 w 58981"/>
                  <a:gd name="connsiteY94" fmla="*/ 21374 h 61176"/>
                  <a:gd name="connsiteX95" fmla="*/ 55872 w 58981"/>
                  <a:gd name="connsiteY95" fmla="*/ 22775 h 61176"/>
                  <a:gd name="connsiteX96" fmla="*/ 55366 w 58981"/>
                  <a:gd name="connsiteY96" fmla="*/ 23162 h 61176"/>
                  <a:gd name="connsiteX97" fmla="*/ 46812 w 58981"/>
                  <a:gd name="connsiteY97" fmla="*/ 27693 h 61176"/>
                  <a:gd name="connsiteX98" fmla="*/ 41566 w 58981"/>
                  <a:gd name="connsiteY98" fmla="*/ 29779 h 61176"/>
                  <a:gd name="connsiteX99" fmla="*/ 42907 w 58981"/>
                  <a:gd name="connsiteY99" fmla="*/ 29898 h 61176"/>
                  <a:gd name="connsiteX100" fmla="*/ 57958 w 58981"/>
                  <a:gd name="connsiteY100" fmla="*/ 28915 h 61176"/>
                  <a:gd name="connsiteX101" fmla="*/ 58942 w 58981"/>
                  <a:gd name="connsiteY101" fmla="*/ 29302 h 61176"/>
                  <a:gd name="connsiteX102" fmla="*/ 58465 w 58981"/>
                  <a:gd name="connsiteY102" fmla="*/ 30256 h 61176"/>
                  <a:gd name="connsiteX103" fmla="*/ 56588 w 58981"/>
                  <a:gd name="connsiteY103" fmla="*/ 31448 h 61176"/>
                  <a:gd name="connsiteX104" fmla="*/ 38765 w 58981"/>
                  <a:gd name="connsiteY104" fmla="*/ 36068 h 61176"/>
                  <a:gd name="connsiteX105" fmla="*/ 38168 w 58981"/>
                  <a:gd name="connsiteY105" fmla="*/ 37051 h 61176"/>
                  <a:gd name="connsiteX106" fmla="*/ 39599 w 58981"/>
                  <a:gd name="connsiteY106" fmla="*/ 40002 h 61176"/>
                  <a:gd name="connsiteX107" fmla="*/ 44994 w 58981"/>
                  <a:gd name="connsiteY107" fmla="*/ 49301 h 61176"/>
                  <a:gd name="connsiteX108" fmla="*/ 45142 w 58981"/>
                  <a:gd name="connsiteY108" fmla="*/ 50851 h 61176"/>
                  <a:gd name="connsiteX109" fmla="*/ 43563 w 58981"/>
                  <a:gd name="connsiteY109" fmla="*/ 50642 h 61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58981" h="61176">
                    <a:moveTo>
                      <a:pt x="43563" y="50642"/>
                    </a:moveTo>
                    <a:cubicBezTo>
                      <a:pt x="43235" y="50433"/>
                      <a:pt x="42937" y="50195"/>
                      <a:pt x="42669" y="49927"/>
                    </a:cubicBezTo>
                    <a:cubicBezTo>
                      <a:pt x="40821" y="48258"/>
                      <a:pt x="39122" y="46410"/>
                      <a:pt x="37423" y="44562"/>
                    </a:cubicBezTo>
                    <a:cubicBezTo>
                      <a:pt x="36440" y="43489"/>
                      <a:pt x="35516" y="42297"/>
                      <a:pt x="34264" y="41462"/>
                    </a:cubicBezTo>
                    <a:cubicBezTo>
                      <a:pt x="33906" y="41224"/>
                      <a:pt x="33519" y="40747"/>
                      <a:pt x="33191" y="40956"/>
                    </a:cubicBezTo>
                    <a:cubicBezTo>
                      <a:pt x="32774" y="41224"/>
                      <a:pt x="33072" y="41820"/>
                      <a:pt x="33191" y="42207"/>
                    </a:cubicBezTo>
                    <a:cubicBezTo>
                      <a:pt x="33608" y="43429"/>
                      <a:pt x="34055" y="44651"/>
                      <a:pt x="34592" y="45844"/>
                    </a:cubicBezTo>
                    <a:cubicBezTo>
                      <a:pt x="35784" y="48466"/>
                      <a:pt x="37006" y="51089"/>
                      <a:pt x="38228" y="53682"/>
                    </a:cubicBezTo>
                    <a:cubicBezTo>
                      <a:pt x="38496" y="54278"/>
                      <a:pt x="38526" y="54845"/>
                      <a:pt x="37990" y="55321"/>
                    </a:cubicBezTo>
                    <a:cubicBezTo>
                      <a:pt x="37393" y="55798"/>
                      <a:pt x="36857" y="55470"/>
                      <a:pt x="36410" y="55053"/>
                    </a:cubicBezTo>
                    <a:cubicBezTo>
                      <a:pt x="35307" y="54070"/>
                      <a:pt x="34353" y="52907"/>
                      <a:pt x="33489" y="51745"/>
                    </a:cubicBezTo>
                    <a:cubicBezTo>
                      <a:pt x="32416" y="50314"/>
                      <a:pt x="31343" y="48854"/>
                      <a:pt x="30270" y="47393"/>
                    </a:cubicBezTo>
                    <a:cubicBezTo>
                      <a:pt x="30598" y="49688"/>
                      <a:pt x="31105" y="51924"/>
                      <a:pt x="31641" y="54129"/>
                    </a:cubicBezTo>
                    <a:cubicBezTo>
                      <a:pt x="32088" y="56037"/>
                      <a:pt x="32625" y="57944"/>
                      <a:pt x="33102" y="59852"/>
                    </a:cubicBezTo>
                    <a:cubicBezTo>
                      <a:pt x="33221" y="60358"/>
                      <a:pt x="33221" y="60895"/>
                      <a:pt x="32625" y="61103"/>
                    </a:cubicBezTo>
                    <a:cubicBezTo>
                      <a:pt x="32059" y="61342"/>
                      <a:pt x="31701" y="60954"/>
                      <a:pt x="31432" y="60507"/>
                    </a:cubicBezTo>
                    <a:cubicBezTo>
                      <a:pt x="30658" y="59285"/>
                      <a:pt x="29823" y="58093"/>
                      <a:pt x="29167" y="56841"/>
                    </a:cubicBezTo>
                    <a:cubicBezTo>
                      <a:pt x="27051" y="52818"/>
                      <a:pt x="24726" y="48943"/>
                      <a:pt x="22760" y="44830"/>
                    </a:cubicBezTo>
                    <a:cubicBezTo>
                      <a:pt x="22223" y="43727"/>
                      <a:pt x="22193" y="43727"/>
                      <a:pt x="21567" y="44741"/>
                    </a:cubicBezTo>
                    <a:cubicBezTo>
                      <a:pt x="19123" y="48586"/>
                      <a:pt x="16262" y="52103"/>
                      <a:pt x="13192" y="55441"/>
                    </a:cubicBezTo>
                    <a:cubicBezTo>
                      <a:pt x="12835" y="55828"/>
                      <a:pt x="12447" y="56186"/>
                      <a:pt x="12030" y="56514"/>
                    </a:cubicBezTo>
                    <a:cubicBezTo>
                      <a:pt x="11642" y="56841"/>
                      <a:pt x="11196" y="57110"/>
                      <a:pt x="10689" y="56752"/>
                    </a:cubicBezTo>
                    <a:cubicBezTo>
                      <a:pt x="10212" y="56394"/>
                      <a:pt x="10301" y="55888"/>
                      <a:pt x="10450" y="55381"/>
                    </a:cubicBezTo>
                    <a:cubicBezTo>
                      <a:pt x="10748" y="54308"/>
                      <a:pt x="11285" y="53384"/>
                      <a:pt x="11821" y="52401"/>
                    </a:cubicBezTo>
                    <a:cubicBezTo>
                      <a:pt x="14086" y="48258"/>
                      <a:pt x="16799" y="44383"/>
                      <a:pt x="19123" y="40300"/>
                    </a:cubicBezTo>
                    <a:cubicBezTo>
                      <a:pt x="19302" y="40002"/>
                      <a:pt x="19451" y="39704"/>
                      <a:pt x="19630" y="39376"/>
                    </a:cubicBezTo>
                    <a:cubicBezTo>
                      <a:pt x="16083" y="42416"/>
                      <a:pt x="12835" y="45695"/>
                      <a:pt x="9616" y="48973"/>
                    </a:cubicBezTo>
                    <a:cubicBezTo>
                      <a:pt x="8274" y="50314"/>
                      <a:pt x="6993" y="51715"/>
                      <a:pt x="5681" y="53086"/>
                    </a:cubicBezTo>
                    <a:cubicBezTo>
                      <a:pt x="5324" y="53444"/>
                      <a:pt x="4906" y="53593"/>
                      <a:pt x="4430" y="53295"/>
                    </a:cubicBezTo>
                    <a:cubicBezTo>
                      <a:pt x="3923" y="52967"/>
                      <a:pt x="4042" y="52520"/>
                      <a:pt x="4221" y="52073"/>
                    </a:cubicBezTo>
                    <a:cubicBezTo>
                      <a:pt x="4370" y="51745"/>
                      <a:pt x="4519" y="51447"/>
                      <a:pt x="4728" y="51149"/>
                    </a:cubicBezTo>
                    <a:cubicBezTo>
                      <a:pt x="7529" y="46678"/>
                      <a:pt x="10838" y="42625"/>
                      <a:pt x="14355" y="38750"/>
                    </a:cubicBezTo>
                    <a:cubicBezTo>
                      <a:pt x="14534" y="38541"/>
                      <a:pt x="14891" y="38392"/>
                      <a:pt x="14832" y="37886"/>
                    </a:cubicBezTo>
                    <a:cubicBezTo>
                      <a:pt x="13401" y="38720"/>
                      <a:pt x="12000" y="39436"/>
                      <a:pt x="10719" y="40330"/>
                    </a:cubicBezTo>
                    <a:cubicBezTo>
                      <a:pt x="7917" y="42327"/>
                      <a:pt x="4847" y="43936"/>
                      <a:pt x="2016" y="45844"/>
                    </a:cubicBezTo>
                    <a:cubicBezTo>
                      <a:pt x="1509" y="46201"/>
                      <a:pt x="853" y="46589"/>
                      <a:pt x="287" y="45993"/>
                    </a:cubicBezTo>
                    <a:cubicBezTo>
                      <a:pt x="-339" y="45337"/>
                      <a:pt x="197" y="44741"/>
                      <a:pt x="585" y="44234"/>
                    </a:cubicBezTo>
                    <a:cubicBezTo>
                      <a:pt x="1568" y="42923"/>
                      <a:pt x="2731" y="41820"/>
                      <a:pt x="3893" y="40687"/>
                    </a:cubicBezTo>
                    <a:cubicBezTo>
                      <a:pt x="7053" y="37647"/>
                      <a:pt x="10480" y="34995"/>
                      <a:pt x="14176" y="32670"/>
                    </a:cubicBezTo>
                    <a:cubicBezTo>
                      <a:pt x="14980" y="32163"/>
                      <a:pt x="14921" y="31865"/>
                      <a:pt x="14146" y="31418"/>
                    </a:cubicBezTo>
                    <a:cubicBezTo>
                      <a:pt x="11642" y="29898"/>
                      <a:pt x="9139" y="28438"/>
                      <a:pt x="6725" y="26799"/>
                    </a:cubicBezTo>
                    <a:cubicBezTo>
                      <a:pt x="5473" y="25934"/>
                      <a:pt x="4370" y="24921"/>
                      <a:pt x="3208" y="23908"/>
                    </a:cubicBezTo>
                    <a:cubicBezTo>
                      <a:pt x="2820" y="23580"/>
                      <a:pt x="2522" y="23133"/>
                      <a:pt x="2790" y="22626"/>
                    </a:cubicBezTo>
                    <a:cubicBezTo>
                      <a:pt x="3088" y="22030"/>
                      <a:pt x="3655" y="22119"/>
                      <a:pt x="4191" y="22268"/>
                    </a:cubicBezTo>
                    <a:cubicBezTo>
                      <a:pt x="4370" y="22328"/>
                      <a:pt x="4519" y="22358"/>
                      <a:pt x="4698" y="22447"/>
                    </a:cubicBezTo>
                    <a:cubicBezTo>
                      <a:pt x="7976" y="23967"/>
                      <a:pt x="11404" y="25010"/>
                      <a:pt x="14772" y="26232"/>
                    </a:cubicBezTo>
                    <a:cubicBezTo>
                      <a:pt x="15070" y="26351"/>
                      <a:pt x="15457" y="26769"/>
                      <a:pt x="15696" y="26351"/>
                    </a:cubicBezTo>
                    <a:cubicBezTo>
                      <a:pt x="15934" y="25964"/>
                      <a:pt x="15428" y="25785"/>
                      <a:pt x="15159" y="25577"/>
                    </a:cubicBezTo>
                    <a:cubicBezTo>
                      <a:pt x="15040" y="25457"/>
                      <a:pt x="14861" y="25368"/>
                      <a:pt x="14712" y="25279"/>
                    </a:cubicBezTo>
                    <a:cubicBezTo>
                      <a:pt x="11464" y="23252"/>
                      <a:pt x="8215" y="21195"/>
                      <a:pt x="4877" y="19288"/>
                    </a:cubicBezTo>
                    <a:cubicBezTo>
                      <a:pt x="4370" y="18990"/>
                      <a:pt x="3863" y="18662"/>
                      <a:pt x="3357" y="18334"/>
                    </a:cubicBezTo>
                    <a:cubicBezTo>
                      <a:pt x="2999" y="18096"/>
                      <a:pt x="2642" y="17798"/>
                      <a:pt x="2850" y="17321"/>
                    </a:cubicBezTo>
                    <a:cubicBezTo>
                      <a:pt x="3059" y="16814"/>
                      <a:pt x="3536" y="16903"/>
                      <a:pt x="3953" y="16963"/>
                    </a:cubicBezTo>
                    <a:cubicBezTo>
                      <a:pt x="4311" y="17023"/>
                      <a:pt x="4638" y="17082"/>
                      <a:pt x="4996" y="17172"/>
                    </a:cubicBezTo>
                    <a:cubicBezTo>
                      <a:pt x="8811" y="18096"/>
                      <a:pt x="12358" y="19705"/>
                      <a:pt x="16024" y="21225"/>
                    </a:cubicBezTo>
                    <a:cubicBezTo>
                      <a:pt x="13759" y="19258"/>
                      <a:pt x="11612" y="17142"/>
                      <a:pt x="9198" y="15294"/>
                    </a:cubicBezTo>
                    <a:cubicBezTo>
                      <a:pt x="8155" y="14519"/>
                      <a:pt x="7172" y="13655"/>
                      <a:pt x="6158" y="12820"/>
                    </a:cubicBezTo>
                    <a:cubicBezTo>
                      <a:pt x="5920" y="12612"/>
                      <a:pt x="5681" y="12373"/>
                      <a:pt x="5831" y="12016"/>
                    </a:cubicBezTo>
                    <a:cubicBezTo>
                      <a:pt x="6010" y="11568"/>
                      <a:pt x="6397" y="11658"/>
                      <a:pt x="6725" y="11747"/>
                    </a:cubicBezTo>
                    <a:cubicBezTo>
                      <a:pt x="7500" y="11986"/>
                      <a:pt x="8274" y="12224"/>
                      <a:pt x="9019" y="12492"/>
                    </a:cubicBezTo>
                    <a:cubicBezTo>
                      <a:pt x="12537" y="13804"/>
                      <a:pt x="15636" y="15890"/>
                      <a:pt x="19034" y="17440"/>
                    </a:cubicBezTo>
                    <a:cubicBezTo>
                      <a:pt x="20286" y="18006"/>
                      <a:pt x="20345" y="18036"/>
                      <a:pt x="20465" y="16605"/>
                    </a:cubicBezTo>
                    <a:cubicBezTo>
                      <a:pt x="20733" y="13893"/>
                      <a:pt x="20703" y="11181"/>
                      <a:pt x="20703" y="8499"/>
                    </a:cubicBezTo>
                    <a:cubicBezTo>
                      <a:pt x="20703" y="6025"/>
                      <a:pt x="20673" y="3581"/>
                      <a:pt x="21240" y="1137"/>
                    </a:cubicBezTo>
                    <a:cubicBezTo>
                      <a:pt x="21359" y="660"/>
                      <a:pt x="21329" y="64"/>
                      <a:pt x="21985" y="4"/>
                    </a:cubicBezTo>
                    <a:cubicBezTo>
                      <a:pt x="22640" y="-55"/>
                      <a:pt x="22730" y="511"/>
                      <a:pt x="22938" y="958"/>
                    </a:cubicBezTo>
                    <a:cubicBezTo>
                      <a:pt x="23028" y="1137"/>
                      <a:pt x="23058" y="1375"/>
                      <a:pt x="23117" y="1554"/>
                    </a:cubicBezTo>
                    <a:cubicBezTo>
                      <a:pt x="23981" y="5041"/>
                      <a:pt x="24399" y="8618"/>
                      <a:pt x="25144" y="12135"/>
                    </a:cubicBezTo>
                    <a:cubicBezTo>
                      <a:pt x="25561" y="14102"/>
                      <a:pt x="25919" y="16069"/>
                      <a:pt x="26336" y="18036"/>
                    </a:cubicBezTo>
                    <a:cubicBezTo>
                      <a:pt x="26574" y="17857"/>
                      <a:pt x="26664" y="17708"/>
                      <a:pt x="26694" y="17529"/>
                    </a:cubicBezTo>
                    <a:cubicBezTo>
                      <a:pt x="27498" y="14072"/>
                      <a:pt x="28452" y="10645"/>
                      <a:pt x="28989" y="7128"/>
                    </a:cubicBezTo>
                    <a:cubicBezTo>
                      <a:pt x="29019" y="6919"/>
                      <a:pt x="29048" y="6710"/>
                      <a:pt x="29108" y="6502"/>
                    </a:cubicBezTo>
                    <a:cubicBezTo>
                      <a:pt x="29197" y="6144"/>
                      <a:pt x="29376" y="5816"/>
                      <a:pt x="29793" y="5816"/>
                    </a:cubicBezTo>
                    <a:cubicBezTo>
                      <a:pt x="30181" y="5816"/>
                      <a:pt x="30330" y="6114"/>
                      <a:pt x="30419" y="6442"/>
                    </a:cubicBezTo>
                    <a:cubicBezTo>
                      <a:pt x="30539" y="6919"/>
                      <a:pt x="30658" y="7396"/>
                      <a:pt x="30687" y="7903"/>
                    </a:cubicBezTo>
                    <a:cubicBezTo>
                      <a:pt x="30985" y="11479"/>
                      <a:pt x="31135" y="15056"/>
                      <a:pt x="31224" y="18632"/>
                    </a:cubicBezTo>
                    <a:cubicBezTo>
                      <a:pt x="31224" y="19020"/>
                      <a:pt x="31045" y="19675"/>
                      <a:pt x="31492" y="19765"/>
                    </a:cubicBezTo>
                    <a:cubicBezTo>
                      <a:pt x="31999" y="19884"/>
                      <a:pt x="31939" y="19198"/>
                      <a:pt x="32148" y="18841"/>
                    </a:cubicBezTo>
                    <a:cubicBezTo>
                      <a:pt x="32357" y="18483"/>
                      <a:pt x="32476" y="18066"/>
                      <a:pt x="32625" y="17678"/>
                    </a:cubicBezTo>
                    <a:cubicBezTo>
                      <a:pt x="33936" y="13804"/>
                      <a:pt x="34979" y="9870"/>
                      <a:pt x="35128" y="5727"/>
                    </a:cubicBezTo>
                    <a:cubicBezTo>
                      <a:pt x="35158" y="5220"/>
                      <a:pt x="35128" y="4535"/>
                      <a:pt x="35843" y="4535"/>
                    </a:cubicBezTo>
                    <a:cubicBezTo>
                      <a:pt x="36470" y="4505"/>
                      <a:pt x="36559" y="5101"/>
                      <a:pt x="36648" y="5608"/>
                    </a:cubicBezTo>
                    <a:cubicBezTo>
                      <a:pt x="36827" y="6710"/>
                      <a:pt x="37066" y="7813"/>
                      <a:pt x="37185" y="8946"/>
                    </a:cubicBezTo>
                    <a:cubicBezTo>
                      <a:pt x="37572" y="13357"/>
                      <a:pt x="37423" y="17738"/>
                      <a:pt x="36201" y="22030"/>
                    </a:cubicBezTo>
                    <a:cubicBezTo>
                      <a:pt x="36082" y="22447"/>
                      <a:pt x="36022" y="22835"/>
                      <a:pt x="36410" y="23192"/>
                    </a:cubicBezTo>
                    <a:cubicBezTo>
                      <a:pt x="36768" y="23520"/>
                      <a:pt x="37125" y="23431"/>
                      <a:pt x="37483" y="23252"/>
                    </a:cubicBezTo>
                    <a:cubicBezTo>
                      <a:pt x="39957" y="22000"/>
                      <a:pt x="42520" y="20897"/>
                      <a:pt x="44874" y="19437"/>
                    </a:cubicBezTo>
                    <a:cubicBezTo>
                      <a:pt x="46067" y="18692"/>
                      <a:pt x="47318" y="18036"/>
                      <a:pt x="48540" y="17351"/>
                    </a:cubicBezTo>
                    <a:cubicBezTo>
                      <a:pt x="49107" y="17052"/>
                      <a:pt x="49703" y="16963"/>
                      <a:pt x="50150" y="17559"/>
                    </a:cubicBezTo>
                    <a:cubicBezTo>
                      <a:pt x="50567" y="18125"/>
                      <a:pt x="50269" y="18632"/>
                      <a:pt x="49852" y="19049"/>
                    </a:cubicBezTo>
                    <a:cubicBezTo>
                      <a:pt x="49464" y="19437"/>
                      <a:pt x="49017" y="19794"/>
                      <a:pt x="48570" y="20152"/>
                    </a:cubicBezTo>
                    <a:cubicBezTo>
                      <a:pt x="46692" y="21672"/>
                      <a:pt x="44696" y="23073"/>
                      <a:pt x="42728" y="24504"/>
                    </a:cubicBezTo>
                    <a:cubicBezTo>
                      <a:pt x="44666" y="24057"/>
                      <a:pt x="46544" y="23520"/>
                      <a:pt x="48421" y="22954"/>
                    </a:cubicBezTo>
                    <a:cubicBezTo>
                      <a:pt x="50567" y="22298"/>
                      <a:pt x="52713" y="21642"/>
                      <a:pt x="54889" y="20987"/>
                    </a:cubicBezTo>
                    <a:cubicBezTo>
                      <a:pt x="55425" y="20838"/>
                      <a:pt x="55961" y="20778"/>
                      <a:pt x="56290" y="21374"/>
                    </a:cubicBezTo>
                    <a:cubicBezTo>
                      <a:pt x="56588" y="21940"/>
                      <a:pt x="56260" y="22387"/>
                      <a:pt x="55872" y="22775"/>
                    </a:cubicBezTo>
                    <a:cubicBezTo>
                      <a:pt x="55723" y="22924"/>
                      <a:pt x="55545" y="23043"/>
                      <a:pt x="55366" y="23162"/>
                    </a:cubicBezTo>
                    <a:cubicBezTo>
                      <a:pt x="52683" y="25010"/>
                      <a:pt x="49792" y="26441"/>
                      <a:pt x="46812" y="27693"/>
                    </a:cubicBezTo>
                    <a:cubicBezTo>
                      <a:pt x="45083" y="28408"/>
                      <a:pt x="43324" y="29093"/>
                      <a:pt x="41566" y="29779"/>
                    </a:cubicBezTo>
                    <a:cubicBezTo>
                      <a:pt x="42013" y="29928"/>
                      <a:pt x="42460" y="29928"/>
                      <a:pt x="42907" y="29898"/>
                    </a:cubicBezTo>
                    <a:cubicBezTo>
                      <a:pt x="47914" y="29600"/>
                      <a:pt x="52981" y="29660"/>
                      <a:pt x="57958" y="28915"/>
                    </a:cubicBezTo>
                    <a:cubicBezTo>
                      <a:pt x="58346" y="28855"/>
                      <a:pt x="58793" y="28825"/>
                      <a:pt x="58942" y="29302"/>
                    </a:cubicBezTo>
                    <a:cubicBezTo>
                      <a:pt x="59091" y="29749"/>
                      <a:pt x="58793" y="30047"/>
                      <a:pt x="58465" y="30256"/>
                    </a:cubicBezTo>
                    <a:cubicBezTo>
                      <a:pt x="57869" y="30673"/>
                      <a:pt x="57243" y="31120"/>
                      <a:pt x="56588" y="31448"/>
                    </a:cubicBezTo>
                    <a:cubicBezTo>
                      <a:pt x="50984" y="34250"/>
                      <a:pt x="45083" y="35978"/>
                      <a:pt x="38765" y="36068"/>
                    </a:cubicBezTo>
                    <a:cubicBezTo>
                      <a:pt x="37960" y="36068"/>
                      <a:pt x="37841" y="36366"/>
                      <a:pt x="38168" y="37051"/>
                    </a:cubicBezTo>
                    <a:cubicBezTo>
                      <a:pt x="38645" y="38035"/>
                      <a:pt x="39092" y="39018"/>
                      <a:pt x="39599" y="40002"/>
                    </a:cubicBezTo>
                    <a:cubicBezTo>
                      <a:pt x="41208" y="43191"/>
                      <a:pt x="43026" y="46291"/>
                      <a:pt x="44994" y="49301"/>
                    </a:cubicBezTo>
                    <a:cubicBezTo>
                      <a:pt x="45321" y="49778"/>
                      <a:pt x="45619" y="50374"/>
                      <a:pt x="45142" y="50851"/>
                    </a:cubicBezTo>
                    <a:cubicBezTo>
                      <a:pt x="44517" y="51477"/>
                      <a:pt x="44010" y="50940"/>
                      <a:pt x="43563" y="50642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7040353" y="152620"/>
                <a:ext cx="44742" cy="41909"/>
              </a:xfrm>
              <a:custGeom>
                <a:avLst/>
                <a:gdLst>
                  <a:gd name="connsiteX0" fmla="*/ 6348 w 44742"/>
                  <a:gd name="connsiteY0" fmla="*/ 37472 h 41909"/>
                  <a:gd name="connsiteX1" fmla="*/ 6259 w 44742"/>
                  <a:gd name="connsiteY1" fmla="*/ 36459 h 41909"/>
                  <a:gd name="connsiteX2" fmla="*/ 7749 w 44742"/>
                  <a:gd name="connsiteY2" fmla="*/ 33478 h 41909"/>
                  <a:gd name="connsiteX3" fmla="*/ 12995 w 44742"/>
                  <a:gd name="connsiteY3" fmla="*/ 24447 h 41909"/>
                  <a:gd name="connsiteX4" fmla="*/ 12577 w 44742"/>
                  <a:gd name="connsiteY4" fmla="*/ 23613 h 41909"/>
                  <a:gd name="connsiteX5" fmla="*/ 2176 w 44742"/>
                  <a:gd name="connsiteY5" fmla="*/ 22480 h 41909"/>
                  <a:gd name="connsiteX6" fmla="*/ 1013 w 44742"/>
                  <a:gd name="connsiteY6" fmla="*/ 22152 h 41909"/>
                  <a:gd name="connsiteX7" fmla="*/ 328 w 44742"/>
                  <a:gd name="connsiteY7" fmla="*/ 21377 h 41909"/>
                  <a:gd name="connsiteX8" fmla="*/ 1103 w 44742"/>
                  <a:gd name="connsiteY8" fmla="*/ 20662 h 41909"/>
                  <a:gd name="connsiteX9" fmla="*/ 3577 w 44742"/>
                  <a:gd name="connsiteY9" fmla="*/ 20364 h 41909"/>
                  <a:gd name="connsiteX10" fmla="*/ 14455 w 44742"/>
                  <a:gd name="connsiteY10" fmla="*/ 20245 h 41909"/>
                  <a:gd name="connsiteX11" fmla="*/ 15260 w 44742"/>
                  <a:gd name="connsiteY11" fmla="*/ 20185 h 41909"/>
                  <a:gd name="connsiteX12" fmla="*/ 4948 w 44742"/>
                  <a:gd name="connsiteY12" fmla="*/ 17503 h 41909"/>
                  <a:gd name="connsiteX13" fmla="*/ 656 w 44742"/>
                  <a:gd name="connsiteY13" fmla="*/ 16579 h 41909"/>
                  <a:gd name="connsiteX14" fmla="*/ 0 w 44742"/>
                  <a:gd name="connsiteY14" fmla="*/ 15864 h 41909"/>
                  <a:gd name="connsiteX15" fmla="*/ 715 w 44742"/>
                  <a:gd name="connsiteY15" fmla="*/ 15238 h 41909"/>
                  <a:gd name="connsiteX16" fmla="*/ 1520 w 44742"/>
                  <a:gd name="connsiteY16" fmla="*/ 15178 h 41909"/>
                  <a:gd name="connsiteX17" fmla="*/ 13531 w 44742"/>
                  <a:gd name="connsiteY17" fmla="*/ 16460 h 41909"/>
                  <a:gd name="connsiteX18" fmla="*/ 14276 w 44742"/>
                  <a:gd name="connsiteY18" fmla="*/ 16430 h 41909"/>
                  <a:gd name="connsiteX19" fmla="*/ 10998 w 44742"/>
                  <a:gd name="connsiteY19" fmla="*/ 14731 h 41909"/>
                  <a:gd name="connsiteX20" fmla="*/ 3875 w 44742"/>
                  <a:gd name="connsiteY20" fmla="*/ 11274 h 41909"/>
                  <a:gd name="connsiteX21" fmla="*/ 3070 w 44742"/>
                  <a:gd name="connsiteY21" fmla="*/ 10201 h 41909"/>
                  <a:gd name="connsiteX22" fmla="*/ 4352 w 44742"/>
                  <a:gd name="connsiteY22" fmla="*/ 9694 h 41909"/>
                  <a:gd name="connsiteX23" fmla="*/ 8018 w 44742"/>
                  <a:gd name="connsiteY23" fmla="*/ 10409 h 41909"/>
                  <a:gd name="connsiteX24" fmla="*/ 17436 w 44742"/>
                  <a:gd name="connsiteY24" fmla="*/ 13897 h 41909"/>
                  <a:gd name="connsiteX25" fmla="*/ 18240 w 44742"/>
                  <a:gd name="connsiteY25" fmla="*/ 13360 h 41909"/>
                  <a:gd name="connsiteX26" fmla="*/ 18270 w 44742"/>
                  <a:gd name="connsiteY26" fmla="*/ 6624 h 41909"/>
                  <a:gd name="connsiteX27" fmla="*/ 18747 w 44742"/>
                  <a:gd name="connsiteY27" fmla="*/ 3167 h 41909"/>
                  <a:gd name="connsiteX28" fmla="*/ 19433 w 44742"/>
                  <a:gd name="connsiteY28" fmla="*/ 2362 h 41909"/>
                  <a:gd name="connsiteX29" fmla="*/ 20237 w 44742"/>
                  <a:gd name="connsiteY29" fmla="*/ 3137 h 41909"/>
                  <a:gd name="connsiteX30" fmla="*/ 20327 w 44742"/>
                  <a:gd name="connsiteY30" fmla="*/ 3525 h 41909"/>
                  <a:gd name="connsiteX31" fmla="*/ 21906 w 44742"/>
                  <a:gd name="connsiteY31" fmla="*/ 11631 h 41909"/>
                  <a:gd name="connsiteX32" fmla="*/ 22205 w 44742"/>
                  <a:gd name="connsiteY32" fmla="*/ 12287 h 41909"/>
                  <a:gd name="connsiteX33" fmla="*/ 22502 w 44742"/>
                  <a:gd name="connsiteY33" fmla="*/ 11631 h 41909"/>
                  <a:gd name="connsiteX34" fmla="*/ 22532 w 44742"/>
                  <a:gd name="connsiteY34" fmla="*/ 11214 h 41909"/>
                  <a:gd name="connsiteX35" fmla="*/ 22473 w 44742"/>
                  <a:gd name="connsiteY35" fmla="*/ 2362 h 41909"/>
                  <a:gd name="connsiteX36" fmla="*/ 22473 w 44742"/>
                  <a:gd name="connsiteY36" fmla="*/ 991 h 41909"/>
                  <a:gd name="connsiteX37" fmla="*/ 22920 w 44742"/>
                  <a:gd name="connsiteY37" fmla="*/ 246 h 41909"/>
                  <a:gd name="connsiteX38" fmla="*/ 23575 w 44742"/>
                  <a:gd name="connsiteY38" fmla="*/ 812 h 41909"/>
                  <a:gd name="connsiteX39" fmla="*/ 23873 w 44742"/>
                  <a:gd name="connsiteY39" fmla="*/ 1558 h 41909"/>
                  <a:gd name="connsiteX40" fmla="*/ 25691 w 44742"/>
                  <a:gd name="connsiteY40" fmla="*/ 10380 h 41909"/>
                  <a:gd name="connsiteX41" fmla="*/ 26794 w 44742"/>
                  <a:gd name="connsiteY41" fmla="*/ 3525 h 41909"/>
                  <a:gd name="connsiteX42" fmla="*/ 27182 w 44742"/>
                  <a:gd name="connsiteY42" fmla="*/ 544 h 41909"/>
                  <a:gd name="connsiteX43" fmla="*/ 27599 w 44742"/>
                  <a:gd name="connsiteY43" fmla="*/ 8 h 41909"/>
                  <a:gd name="connsiteX44" fmla="*/ 28136 w 44742"/>
                  <a:gd name="connsiteY44" fmla="*/ 485 h 41909"/>
                  <a:gd name="connsiteX45" fmla="*/ 28582 w 44742"/>
                  <a:gd name="connsiteY45" fmla="*/ 2303 h 41909"/>
                  <a:gd name="connsiteX46" fmla="*/ 29387 w 44742"/>
                  <a:gd name="connsiteY46" fmla="*/ 10857 h 41909"/>
                  <a:gd name="connsiteX47" fmla="*/ 30520 w 44742"/>
                  <a:gd name="connsiteY47" fmla="*/ 11453 h 41909"/>
                  <a:gd name="connsiteX48" fmla="*/ 35914 w 44742"/>
                  <a:gd name="connsiteY48" fmla="*/ 8323 h 41909"/>
                  <a:gd name="connsiteX49" fmla="*/ 40951 w 44742"/>
                  <a:gd name="connsiteY49" fmla="*/ 5700 h 41909"/>
                  <a:gd name="connsiteX50" fmla="*/ 41994 w 44742"/>
                  <a:gd name="connsiteY50" fmla="*/ 5730 h 41909"/>
                  <a:gd name="connsiteX51" fmla="*/ 41756 w 44742"/>
                  <a:gd name="connsiteY51" fmla="*/ 6744 h 41909"/>
                  <a:gd name="connsiteX52" fmla="*/ 41428 w 44742"/>
                  <a:gd name="connsiteY52" fmla="*/ 7101 h 41909"/>
                  <a:gd name="connsiteX53" fmla="*/ 35348 w 44742"/>
                  <a:gd name="connsiteY53" fmla="*/ 12704 h 41909"/>
                  <a:gd name="connsiteX54" fmla="*/ 31980 w 44742"/>
                  <a:gd name="connsiteY54" fmla="*/ 15864 h 41909"/>
                  <a:gd name="connsiteX55" fmla="*/ 32457 w 44742"/>
                  <a:gd name="connsiteY55" fmla="*/ 15893 h 41909"/>
                  <a:gd name="connsiteX56" fmla="*/ 40176 w 44742"/>
                  <a:gd name="connsiteY56" fmla="*/ 13211 h 41909"/>
                  <a:gd name="connsiteX57" fmla="*/ 40623 w 44742"/>
                  <a:gd name="connsiteY57" fmla="*/ 13032 h 41909"/>
                  <a:gd name="connsiteX58" fmla="*/ 41339 w 44742"/>
                  <a:gd name="connsiteY58" fmla="*/ 13211 h 41909"/>
                  <a:gd name="connsiteX59" fmla="*/ 41190 w 44742"/>
                  <a:gd name="connsiteY59" fmla="*/ 13867 h 41909"/>
                  <a:gd name="connsiteX60" fmla="*/ 40355 w 44742"/>
                  <a:gd name="connsiteY60" fmla="*/ 14642 h 41909"/>
                  <a:gd name="connsiteX61" fmla="*/ 33560 w 44742"/>
                  <a:gd name="connsiteY61" fmla="*/ 19321 h 41909"/>
                  <a:gd name="connsiteX62" fmla="*/ 32934 w 44742"/>
                  <a:gd name="connsiteY62" fmla="*/ 19947 h 41909"/>
                  <a:gd name="connsiteX63" fmla="*/ 33798 w 44742"/>
                  <a:gd name="connsiteY63" fmla="*/ 20006 h 41909"/>
                  <a:gd name="connsiteX64" fmla="*/ 34752 w 44742"/>
                  <a:gd name="connsiteY64" fmla="*/ 19828 h 41909"/>
                  <a:gd name="connsiteX65" fmla="*/ 43574 w 44742"/>
                  <a:gd name="connsiteY65" fmla="*/ 16639 h 41909"/>
                  <a:gd name="connsiteX66" fmla="*/ 44647 w 44742"/>
                  <a:gd name="connsiteY66" fmla="*/ 16639 h 41909"/>
                  <a:gd name="connsiteX67" fmla="*/ 44289 w 44742"/>
                  <a:gd name="connsiteY67" fmla="*/ 17592 h 41909"/>
                  <a:gd name="connsiteX68" fmla="*/ 42323 w 44742"/>
                  <a:gd name="connsiteY68" fmla="*/ 19291 h 41909"/>
                  <a:gd name="connsiteX69" fmla="*/ 33381 w 44742"/>
                  <a:gd name="connsiteY69" fmla="*/ 23941 h 41909"/>
                  <a:gd name="connsiteX70" fmla="*/ 32725 w 44742"/>
                  <a:gd name="connsiteY70" fmla="*/ 24537 h 41909"/>
                  <a:gd name="connsiteX71" fmla="*/ 33113 w 44742"/>
                  <a:gd name="connsiteY71" fmla="*/ 25252 h 41909"/>
                  <a:gd name="connsiteX72" fmla="*/ 38597 w 44742"/>
                  <a:gd name="connsiteY72" fmla="*/ 28560 h 41909"/>
                  <a:gd name="connsiteX73" fmla="*/ 41428 w 44742"/>
                  <a:gd name="connsiteY73" fmla="*/ 30110 h 41909"/>
                  <a:gd name="connsiteX74" fmla="*/ 41935 w 44742"/>
                  <a:gd name="connsiteY74" fmla="*/ 31243 h 41909"/>
                  <a:gd name="connsiteX75" fmla="*/ 40832 w 44742"/>
                  <a:gd name="connsiteY75" fmla="*/ 31660 h 41909"/>
                  <a:gd name="connsiteX76" fmla="*/ 39610 w 44742"/>
                  <a:gd name="connsiteY76" fmla="*/ 31273 h 41909"/>
                  <a:gd name="connsiteX77" fmla="*/ 34394 w 44742"/>
                  <a:gd name="connsiteY77" fmla="*/ 29216 h 41909"/>
                  <a:gd name="connsiteX78" fmla="*/ 37703 w 44742"/>
                  <a:gd name="connsiteY78" fmla="*/ 32316 h 41909"/>
                  <a:gd name="connsiteX79" fmla="*/ 41607 w 44742"/>
                  <a:gd name="connsiteY79" fmla="*/ 35743 h 41909"/>
                  <a:gd name="connsiteX80" fmla="*/ 41905 w 44742"/>
                  <a:gd name="connsiteY80" fmla="*/ 36816 h 41909"/>
                  <a:gd name="connsiteX81" fmla="*/ 40832 w 44742"/>
                  <a:gd name="connsiteY81" fmla="*/ 37114 h 41909"/>
                  <a:gd name="connsiteX82" fmla="*/ 40385 w 44742"/>
                  <a:gd name="connsiteY82" fmla="*/ 36935 h 41909"/>
                  <a:gd name="connsiteX83" fmla="*/ 33977 w 44742"/>
                  <a:gd name="connsiteY83" fmla="*/ 33150 h 41909"/>
                  <a:gd name="connsiteX84" fmla="*/ 30490 w 44742"/>
                  <a:gd name="connsiteY84" fmla="*/ 30557 h 41909"/>
                  <a:gd name="connsiteX85" fmla="*/ 30937 w 44742"/>
                  <a:gd name="connsiteY85" fmla="*/ 31481 h 41909"/>
                  <a:gd name="connsiteX86" fmla="*/ 37643 w 44742"/>
                  <a:gd name="connsiteY86" fmla="*/ 40929 h 41909"/>
                  <a:gd name="connsiteX87" fmla="*/ 37792 w 44742"/>
                  <a:gd name="connsiteY87" fmla="*/ 41734 h 41909"/>
                  <a:gd name="connsiteX88" fmla="*/ 36958 w 44742"/>
                  <a:gd name="connsiteY88" fmla="*/ 41794 h 41909"/>
                  <a:gd name="connsiteX89" fmla="*/ 35438 w 44742"/>
                  <a:gd name="connsiteY89" fmla="*/ 41048 h 41909"/>
                  <a:gd name="connsiteX90" fmla="*/ 25215 w 44742"/>
                  <a:gd name="connsiteY90" fmla="*/ 31273 h 41909"/>
                  <a:gd name="connsiteX91" fmla="*/ 24350 w 44742"/>
                  <a:gd name="connsiteY91" fmla="*/ 31273 h 41909"/>
                  <a:gd name="connsiteX92" fmla="*/ 23009 w 44742"/>
                  <a:gd name="connsiteY92" fmla="*/ 33389 h 41909"/>
                  <a:gd name="connsiteX93" fmla="*/ 19135 w 44742"/>
                  <a:gd name="connsiteY93" fmla="*/ 40691 h 41909"/>
                  <a:gd name="connsiteX94" fmla="*/ 18181 w 44742"/>
                  <a:gd name="connsiteY94" fmla="*/ 41406 h 41909"/>
                  <a:gd name="connsiteX95" fmla="*/ 17764 w 44742"/>
                  <a:gd name="connsiteY95" fmla="*/ 40333 h 41909"/>
                  <a:gd name="connsiteX96" fmla="*/ 17853 w 44742"/>
                  <a:gd name="connsiteY96" fmla="*/ 39439 h 41909"/>
                  <a:gd name="connsiteX97" fmla="*/ 19224 w 44742"/>
                  <a:gd name="connsiteY97" fmla="*/ 33866 h 41909"/>
                  <a:gd name="connsiteX98" fmla="*/ 19969 w 44742"/>
                  <a:gd name="connsiteY98" fmla="*/ 30557 h 41909"/>
                  <a:gd name="connsiteX99" fmla="*/ 19880 w 44742"/>
                  <a:gd name="connsiteY99" fmla="*/ 29633 h 41909"/>
                  <a:gd name="connsiteX100" fmla="*/ 19075 w 44742"/>
                  <a:gd name="connsiteY100" fmla="*/ 30140 h 41909"/>
                  <a:gd name="connsiteX101" fmla="*/ 17257 w 44742"/>
                  <a:gd name="connsiteY101" fmla="*/ 32524 h 41909"/>
                  <a:gd name="connsiteX102" fmla="*/ 13591 w 44742"/>
                  <a:gd name="connsiteY102" fmla="*/ 38068 h 41909"/>
                  <a:gd name="connsiteX103" fmla="*/ 12429 w 44742"/>
                  <a:gd name="connsiteY103" fmla="*/ 38575 h 41909"/>
                  <a:gd name="connsiteX104" fmla="*/ 11952 w 44742"/>
                  <a:gd name="connsiteY104" fmla="*/ 37442 h 41909"/>
                  <a:gd name="connsiteX105" fmla="*/ 12935 w 44742"/>
                  <a:gd name="connsiteY105" fmla="*/ 34193 h 41909"/>
                  <a:gd name="connsiteX106" fmla="*/ 14485 w 44742"/>
                  <a:gd name="connsiteY106" fmla="*/ 30349 h 41909"/>
                  <a:gd name="connsiteX107" fmla="*/ 10640 w 44742"/>
                  <a:gd name="connsiteY107" fmla="*/ 33955 h 41909"/>
                  <a:gd name="connsiteX108" fmla="*/ 7481 w 44742"/>
                  <a:gd name="connsiteY108" fmla="*/ 37204 h 41909"/>
                  <a:gd name="connsiteX109" fmla="*/ 6348 w 44742"/>
                  <a:gd name="connsiteY109" fmla="*/ 37472 h 41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44742" h="41909">
                    <a:moveTo>
                      <a:pt x="6348" y="37472"/>
                    </a:moveTo>
                    <a:cubicBezTo>
                      <a:pt x="5961" y="37174"/>
                      <a:pt x="6080" y="36816"/>
                      <a:pt x="6259" y="36459"/>
                    </a:cubicBezTo>
                    <a:cubicBezTo>
                      <a:pt x="6736" y="35475"/>
                      <a:pt x="7183" y="34432"/>
                      <a:pt x="7749" y="33478"/>
                    </a:cubicBezTo>
                    <a:cubicBezTo>
                      <a:pt x="9508" y="30468"/>
                      <a:pt x="11117" y="27368"/>
                      <a:pt x="12995" y="24447"/>
                    </a:cubicBezTo>
                    <a:cubicBezTo>
                      <a:pt x="13501" y="23672"/>
                      <a:pt x="13472" y="23643"/>
                      <a:pt x="12577" y="23613"/>
                    </a:cubicBezTo>
                    <a:cubicBezTo>
                      <a:pt x="9090" y="23553"/>
                      <a:pt x="5633" y="23136"/>
                      <a:pt x="2176" y="22480"/>
                    </a:cubicBezTo>
                    <a:cubicBezTo>
                      <a:pt x="1788" y="22391"/>
                      <a:pt x="1401" y="22301"/>
                      <a:pt x="1013" y="22152"/>
                    </a:cubicBezTo>
                    <a:cubicBezTo>
                      <a:pt x="656" y="22033"/>
                      <a:pt x="268" y="21854"/>
                      <a:pt x="328" y="21377"/>
                    </a:cubicBezTo>
                    <a:cubicBezTo>
                      <a:pt x="358" y="20930"/>
                      <a:pt x="745" y="20781"/>
                      <a:pt x="1103" y="20662"/>
                    </a:cubicBezTo>
                    <a:cubicBezTo>
                      <a:pt x="1908" y="20424"/>
                      <a:pt x="2742" y="20394"/>
                      <a:pt x="3577" y="20364"/>
                    </a:cubicBezTo>
                    <a:cubicBezTo>
                      <a:pt x="7183" y="20156"/>
                      <a:pt x="10819" y="20394"/>
                      <a:pt x="14455" y="20245"/>
                    </a:cubicBezTo>
                    <a:cubicBezTo>
                      <a:pt x="14724" y="20245"/>
                      <a:pt x="14992" y="20215"/>
                      <a:pt x="15260" y="20185"/>
                    </a:cubicBezTo>
                    <a:cubicBezTo>
                      <a:pt x="11832" y="19112"/>
                      <a:pt x="8375" y="18278"/>
                      <a:pt x="4948" y="17503"/>
                    </a:cubicBezTo>
                    <a:cubicBezTo>
                      <a:pt x="3517" y="17175"/>
                      <a:pt x="2087" y="16907"/>
                      <a:pt x="656" y="16579"/>
                    </a:cubicBezTo>
                    <a:cubicBezTo>
                      <a:pt x="268" y="16490"/>
                      <a:pt x="0" y="16281"/>
                      <a:pt x="0" y="15864"/>
                    </a:cubicBezTo>
                    <a:cubicBezTo>
                      <a:pt x="0" y="15417"/>
                      <a:pt x="358" y="15297"/>
                      <a:pt x="715" y="15238"/>
                    </a:cubicBezTo>
                    <a:cubicBezTo>
                      <a:pt x="984" y="15208"/>
                      <a:pt x="1252" y="15178"/>
                      <a:pt x="1520" y="15178"/>
                    </a:cubicBezTo>
                    <a:cubicBezTo>
                      <a:pt x="5573" y="15208"/>
                      <a:pt x="9538" y="15715"/>
                      <a:pt x="13531" y="16460"/>
                    </a:cubicBezTo>
                    <a:cubicBezTo>
                      <a:pt x="13740" y="16490"/>
                      <a:pt x="13978" y="16668"/>
                      <a:pt x="14276" y="16430"/>
                    </a:cubicBezTo>
                    <a:cubicBezTo>
                      <a:pt x="13174" y="15834"/>
                      <a:pt x="12131" y="15178"/>
                      <a:pt x="10998" y="14731"/>
                    </a:cubicBezTo>
                    <a:cubicBezTo>
                      <a:pt x="8554" y="13688"/>
                      <a:pt x="6289" y="12347"/>
                      <a:pt x="3875" y="11274"/>
                    </a:cubicBezTo>
                    <a:cubicBezTo>
                      <a:pt x="3428" y="11065"/>
                      <a:pt x="2921" y="10827"/>
                      <a:pt x="3070" y="10201"/>
                    </a:cubicBezTo>
                    <a:cubicBezTo>
                      <a:pt x="3249" y="9545"/>
                      <a:pt x="3845" y="9635"/>
                      <a:pt x="4352" y="9694"/>
                    </a:cubicBezTo>
                    <a:cubicBezTo>
                      <a:pt x="5603" y="9813"/>
                      <a:pt x="6795" y="10111"/>
                      <a:pt x="8018" y="10409"/>
                    </a:cubicBezTo>
                    <a:cubicBezTo>
                      <a:pt x="11266" y="11244"/>
                      <a:pt x="14396" y="12406"/>
                      <a:pt x="17436" y="13897"/>
                    </a:cubicBezTo>
                    <a:cubicBezTo>
                      <a:pt x="18091" y="14224"/>
                      <a:pt x="18240" y="14046"/>
                      <a:pt x="18240" y="13360"/>
                    </a:cubicBezTo>
                    <a:cubicBezTo>
                      <a:pt x="18210" y="11125"/>
                      <a:pt x="18181" y="8860"/>
                      <a:pt x="18270" y="6624"/>
                    </a:cubicBezTo>
                    <a:cubicBezTo>
                      <a:pt x="18330" y="5462"/>
                      <a:pt x="18538" y="4329"/>
                      <a:pt x="18747" y="3167"/>
                    </a:cubicBezTo>
                    <a:cubicBezTo>
                      <a:pt x="18807" y="2780"/>
                      <a:pt x="18956" y="2422"/>
                      <a:pt x="19433" y="2362"/>
                    </a:cubicBezTo>
                    <a:cubicBezTo>
                      <a:pt x="19939" y="2332"/>
                      <a:pt x="20118" y="2720"/>
                      <a:pt x="20237" y="3137"/>
                    </a:cubicBezTo>
                    <a:cubicBezTo>
                      <a:pt x="20267" y="3256"/>
                      <a:pt x="20327" y="3405"/>
                      <a:pt x="20327" y="3525"/>
                    </a:cubicBezTo>
                    <a:cubicBezTo>
                      <a:pt x="20655" y="6267"/>
                      <a:pt x="21340" y="8949"/>
                      <a:pt x="21906" y="11631"/>
                    </a:cubicBezTo>
                    <a:cubicBezTo>
                      <a:pt x="21966" y="11870"/>
                      <a:pt x="21817" y="12287"/>
                      <a:pt x="22205" y="12287"/>
                    </a:cubicBezTo>
                    <a:cubicBezTo>
                      <a:pt x="22532" y="12287"/>
                      <a:pt x="22443" y="11870"/>
                      <a:pt x="22502" y="11631"/>
                    </a:cubicBezTo>
                    <a:cubicBezTo>
                      <a:pt x="22532" y="11512"/>
                      <a:pt x="22502" y="11363"/>
                      <a:pt x="22532" y="11214"/>
                    </a:cubicBezTo>
                    <a:cubicBezTo>
                      <a:pt x="22562" y="8264"/>
                      <a:pt x="22592" y="5313"/>
                      <a:pt x="22473" y="2362"/>
                    </a:cubicBezTo>
                    <a:cubicBezTo>
                      <a:pt x="22443" y="1915"/>
                      <a:pt x="22473" y="1438"/>
                      <a:pt x="22473" y="991"/>
                    </a:cubicBezTo>
                    <a:cubicBezTo>
                      <a:pt x="22473" y="663"/>
                      <a:pt x="22532" y="306"/>
                      <a:pt x="22920" y="246"/>
                    </a:cubicBezTo>
                    <a:cubicBezTo>
                      <a:pt x="23337" y="157"/>
                      <a:pt x="23456" y="514"/>
                      <a:pt x="23575" y="812"/>
                    </a:cubicBezTo>
                    <a:cubicBezTo>
                      <a:pt x="23695" y="1051"/>
                      <a:pt x="23784" y="1319"/>
                      <a:pt x="23873" y="1558"/>
                    </a:cubicBezTo>
                    <a:cubicBezTo>
                      <a:pt x="24797" y="4419"/>
                      <a:pt x="25185" y="7399"/>
                      <a:pt x="25691" y="10380"/>
                    </a:cubicBezTo>
                    <a:cubicBezTo>
                      <a:pt x="26079" y="8115"/>
                      <a:pt x="26586" y="5849"/>
                      <a:pt x="26794" y="3525"/>
                    </a:cubicBezTo>
                    <a:cubicBezTo>
                      <a:pt x="26884" y="2541"/>
                      <a:pt x="27033" y="1528"/>
                      <a:pt x="27182" y="544"/>
                    </a:cubicBezTo>
                    <a:cubicBezTo>
                      <a:pt x="27211" y="306"/>
                      <a:pt x="27301" y="38"/>
                      <a:pt x="27599" y="8"/>
                    </a:cubicBezTo>
                    <a:cubicBezTo>
                      <a:pt x="27957" y="-52"/>
                      <a:pt x="28076" y="246"/>
                      <a:pt x="28136" y="485"/>
                    </a:cubicBezTo>
                    <a:cubicBezTo>
                      <a:pt x="28284" y="1081"/>
                      <a:pt x="28463" y="1677"/>
                      <a:pt x="28582" y="2303"/>
                    </a:cubicBezTo>
                    <a:cubicBezTo>
                      <a:pt x="29149" y="5134"/>
                      <a:pt x="29029" y="8025"/>
                      <a:pt x="29387" y="10857"/>
                    </a:cubicBezTo>
                    <a:cubicBezTo>
                      <a:pt x="29536" y="11900"/>
                      <a:pt x="29536" y="11929"/>
                      <a:pt x="30520" y="11453"/>
                    </a:cubicBezTo>
                    <a:cubicBezTo>
                      <a:pt x="32397" y="10529"/>
                      <a:pt x="34156" y="9426"/>
                      <a:pt x="35914" y="8323"/>
                    </a:cubicBezTo>
                    <a:cubicBezTo>
                      <a:pt x="37524" y="7340"/>
                      <a:pt x="39133" y="6326"/>
                      <a:pt x="40951" y="5700"/>
                    </a:cubicBezTo>
                    <a:cubicBezTo>
                      <a:pt x="41309" y="5581"/>
                      <a:pt x="41696" y="5343"/>
                      <a:pt x="41994" y="5730"/>
                    </a:cubicBezTo>
                    <a:cubicBezTo>
                      <a:pt x="42293" y="6118"/>
                      <a:pt x="41965" y="6445"/>
                      <a:pt x="41756" y="6744"/>
                    </a:cubicBezTo>
                    <a:cubicBezTo>
                      <a:pt x="41667" y="6863"/>
                      <a:pt x="41548" y="6982"/>
                      <a:pt x="41428" y="7101"/>
                    </a:cubicBezTo>
                    <a:cubicBezTo>
                      <a:pt x="39491" y="9068"/>
                      <a:pt x="37345" y="10797"/>
                      <a:pt x="35348" y="12704"/>
                    </a:cubicBezTo>
                    <a:cubicBezTo>
                      <a:pt x="34245" y="13777"/>
                      <a:pt x="33083" y="14821"/>
                      <a:pt x="31980" y="15864"/>
                    </a:cubicBezTo>
                    <a:cubicBezTo>
                      <a:pt x="32189" y="15953"/>
                      <a:pt x="32338" y="15953"/>
                      <a:pt x="32457" y="15893"/>
                    </a:cubicBezTo>
                    <a:cubicBezTo>
                      <a:pt x="35050" y="15029"/>
                      <a:pt x="37673" y="14254"/>
                      <a:pt x="40176" y="13211"/>
                    </a:cubicBezTo>
                    <a:cubicBezTo>
                      <a:pt x="40325" y="13151"/>
                      <a:pt x="40475" y="13092"/>
                      <a:pt x="40623" y="13032"/>
                    </a:cubicBezTo>
                    <a:cubicBezTo>
                      <a:pt x="40892" y="12943"/>
                      <a:pt x="41190" y="12913"/>
                      <a:pt x="41339" y="13211"/>
                    </a:cubicBezTo>
                    <a:cubicBezTo>
                      <a:pt x="41488" y="13450"/>
                      <a:pt x="41369" y="13688"/>
                      <a:pt x="41190" y="13867"/>
                    </a:cubicBezTo>
                    <a:cubicBezTo>
                      <a:pt x="40921" y="14135"/>
                      <a:pt x="40653" y="14403"/>
                      <a:pt x="40355" y="14642"/>
                    </a:cubicBezTo>
                    <a:cubicBezTo>
                      <a:pt x="38150" y="16281"/>
                      <a:pt x="35855" y="17831"/>
                      <a:pt x="33560" y="19321"/>
                    </a:cubicBezTo>
                    <a:cubicBezTo>
                      <a:pt x="33322" y="19500"/>
                      <a:pt x="32815" y="19619"/>
                      <a:pt x="32934" y="19947"/>
                    </a:cubicBezTo>
                    <a:cubicBezTo>
                      <a:pt x="33053" y="20334"/>
                      <a:pt x="33500" y="20006"/>
                      <a:pt x="33798" y="20006"/>
                    </a:cubicBezTo>
                    <a:cubicBezTo>
                      <a:pt x="34126" y="20006"/>
                      <a:pt x="34454" y="19917"/>
                      <a:pt x="34752" y="19828"/>
                    </a:cubicBezTo>
                    <a:cubicBezTo>
                      <a:pt x="37822" y="19112"/>
                      <a:pt x="40802" y="18188"/>
                      <a:pt x="43574" y="16639"/>
                    </a:cubicBezTo>
                    <a:cubicBezTo>
                      <a:pt x="43932" y="16430"/>
                      <a:pt x="44349" y="16162"/>
                      <a:pt x="44647" y="16639"/>
                    </a:cubicBezTo>
                    <a:cubicBezTo>
                      <a:pt x="44915" y="17026"/>
                      <a:pt x="44558" y="17354"/>
                      <a:pt x="44289" y="17592"/>
                    </a:cubicBezTo>
                    <a:cubicBezTo>
                      <a:pt x="43634" y="18159"/>
                      <a:pt x="43008" y="18755"/>
                      <a:pt x="42323" y="19291"/>
                    </a:cubicBezTo>
                    <a:cubicBezTo>
                      <a:pt x="39610" y="21348"/>
                      <a:pt x="36689" y="22987"/>
                      <a:pt x="33381" y="23941"/>
                    </a:cubicBezTo>
                    <a:cubicBezTo>
                      <a:pt x="33053" y="24030"/>
                      <a:pt x="32785" y="24149"/>
                      <a:pt x="32725" y="24537"/>
                    </a:cubicBezTo>
                    <a:cubicBezTo>
                      <a:pt x="32666" y="24894"/>
                      <a:pt x="32845" y="25103"/>
                      <a:pt x="33113" y="25252"/>
                    </a:cubicBezTo>
                    <a:cubicBezTo>
                      <a:pt x="34931" y="26355"/>
                      <a:pt x="36689" y="27577"/>
                      <a:pt x="38597" y="28560"/>
                    </a:cubicBezTo>
                    <a:cubicBezTo>
                      <a:pt x="39551" y="29037"/>
                      <a:pt x="40504" y="29574"/>
                      <a:pt x="41428" y="30110"/>
                    </a:cubicBezTo>
                    <a:cubicBezTo>
                      <a:pt x="41846" y="30349"/>
                      <a:pt x="42173" y="30706"/>
                      <a:pt x="41935" y="31243"/>
                    </a:cubicBezTo>
                    <a:cubicBezTo>
                      <a:pt x="41726" y="31749"/>
                      <a:pt x="41279" y="31779"/>
                      <a:pt x="40832" y="31660"/>
                    </a:cubicBezTo>
                    <a:cubicBezTo>
                      <a:pt x="40415" y="31571"/>
                      <a:pt x="39998" y="31422"/>
                      <a:pt x="39610" y="31273"/>
                    </a:cubicBezTo>
                    <a:cubicBezTo>
                      <a:pt x="37852" y="30647"/>
                      <a:pt x="36153" y="29931"/>
                      <a:pt x="34394" y="29216"/>
                    </a:cubicBezTo>
                    <a:cubicBezTo>
                      <a:pt x="35467" y="30289"/>
                      <a:pt x="36570" y="31302"/>
                      <a:pt x="37703" y="32316"/>
                    </a:cubicBezTo>
                    <a:cubicBezTo>
                      <a:pt x="38984" y="33478"/>
                      <a:pt x="40296" y="34581"/>
                      <a:pt x="41607" y="35743"/>
                    </a:cubicBezTo>
                    <a:cubicBezTo>
                      <a:pt x="41935" y="36011"/>
                      <a:pt x="42173" y="36369"/>
                      <a:pt x="41905" y="36816"/>
                    </a:cubicBezTo>
                    <a:cubicBezTo>
                      <a:pt x="41637" y="37233"/>
                      <a:pt x="41220" y="37204"/>
                      <a:pt x="40832" y="37114"/>
                    </a:cubicBezTo>
                    <a:cubicBezTo>
                      <a:pt x="40683" y="37084"/>
                      <a:pt x="40534" y="37025"/>
                      <a:pt x="40385" y="36935"/>
                    </a:cubicBezTo>
                    <a:cubicBezTo>
                      <a:pt x="38090" y="35922"/>
                      <a:pt x="35974" y="34611"/>
                      <a:pt x="33977" y="33150"/>
                    </a:cubicBezTo>
                    <a:cubicBezTo>
                      <a:pt x="32815" y="32316"/>
                      <a:pt x="31652" y="31422"/>
                      <a:pt x="30490" y="30557"/>
                    </a:cubicBezTo>
                    <a:cubicBezTo>
                      <a:pt x="30579" y="30915"/>
                      <a:pt x="30758" y="31213"/>
                      <a:pt x="30937" y="31481"/>
                    </a:cubicBezTo>
                    <a:cubicBezTo>
                      <a:pt x="33172" y="34640"/>
                      <a:pt x="35140" y="37979"/>
                      <a:pt x="37643" y="40929"/>
                    </a:cubicBezTo>
                    <a:cubicBezTo>
                      <a:pt x="37822" y="41168"/>
                      <a:pt x="38030" y="41436"/>
                      <a:pt x="37792" y="41734"/>
                    </a:cubicBezTo>
                    <a:cubicBezTo>
                      <a:pt x="37554" y="42002"/>
                      <a:pt x="37226" y="41913"/>
                      <a:pt x="36958" y="41794"/>
                    </a:cubicBezTo>
                    <a:cubicBezTo>
                      <a:pt x="36451" y="41555"/>
                      <a:pt x="35914" y="41346"/>
                      <a:pt x="35438" y="41048"/>
                    </a:cubicBezTo>
                    <a:cubicBezTo>
                      <a:pt x="31354" y="38515"/>
                      <a:pt x="27837" y="35356"/>
                      <a:pt x="25215" y="31273"/>
                    </a:cubicBezTo>
                    <a:cubicBezTo>
                      <a:pt x="24887" y="30766"/>
                      <a:pt x="24648" y="30796"/>
                      <a:pt x="24350" y="31273"/>
                    </a:cubicBezTo>
                    <a:cubicBezTo>
                      <a:pt x="23903" y="31988"/>
                      <a:pt x="23426" y="32673"/>
                      <a:pt x="23009" y="33389"/>
                    </a:cubicBezTo>
                    <a:cubicBezTo>
                      <a:pt x="21578" y="35743"/>
                      <a:pt x="20297" y="38187"/>
                      <a:pt x="19135" y="40691"/>
                    </a:cubicBezTo>
                    <a:cubicBezTo>
                      <a:pt x="18956" y="41078"/>
                      <a:pt x="18687" y="41525"/>
                      <a:pt x="18181" y="41406"/>
                    </a:cubicBezTo>
                    <a:cubicBezTo>
                      <a:pt x="17615" y="41287"/>
                      <a:pt x="17734" y="40750"/>
                      <a:pt x="17764" y="40333"/>
                    </a:cubicBezTo>
                    <a:cubicBezTo>
                      <a:pt x="17764" y="40035"/>
                      <a:pt x="17823" y="39737"/>
                      <a:pt x="17853" y="39439"/>
                    </a:cubicBezTo>
                    <a:cubicBezTo>
                      <a:pt x="18181" y="37561"/>
                      <a:pt x="18717" y="35713"/>
                      <a:pt x="19224" y="33866"/>
                    </a:cubicBezTo>
                    <a:cubicBezTo>
                      <a:pt x="19522" y="32763"/>
                      <a:pt x="19939" y="31690"/>
                      <a:pt x="19969" y="30557"/>
                    </a:cubicBezTo>
                    <a:cubicBezTo>
                      <a:pt x="19969" y="30229"/>
                      <a:pt x="20148" y="29782"/>
                      <a:pt x="19880" y="29633"/>
                    </a:cubicBezTo>
                    <a:cubicBezTo>
                      <a:pt x="19552" y="29484"/>
                      <a:pt x="19254" y="29902"/>
                      <a:pt x="19075" y="30140"/>
                    </a:cubicBezTo>
                    <a:cubicBezTo>
                      <a:pt x="18449" y="30915"/>
                      <a:pt x="17823" y="31690"/>
                      <a:pt x="17257" y="32524"/>
                    </a:cubicBezTo>
                    <a:cubicBezTo>
                      <a:pt x="16005" y="34372"/>
                      <a:pt x="14813" y="36220"/>
                      <a:pt x="13591" y="38068"/>
                    </a:cubicBezTo>
                    <a:cubicBezTo>
                      <a:pt x="13322" y="38485"/>
                      <a:pt x="12935" y="38753"/>
                      <a:pt x="12429" y="38575"/>
                    </a:cubicBezTo>
                    <a:cubicBezTo>
                      <a:pt x="11862" y="38366"/>
                      <a:pt x="11862" y="37889"/>
                      <a:pt x="11952" y="37442"/>
                    </a:cubicBezTo>
                    <a:cubicBezTo>
                      <a:pt x="12160" y="36310"/>
                      <a:pt x="12518" y="35237"/>
                      <a:pt x="12935" y="34193"/>
                    </a:cubicBezTo>
                    <a:cubicBezTo>
                      <a:pt x="13442" y="32912"/>
                      <a:pt x="13978" y="31630"/>
                      <a:pt x="14485" y="30349"/>
                    </a:cubicBezTo>
                    <a:cubicBezTo>
                      <a:pt x="13114" y="31511"/>
                      <a:pt x="11862" y="32733"/>
                      <a:pt x="10640" y="33955"/>
                    </a:cubicBezTo>
                    <a:cubicBezTo>
                      <a:pt x="9567" y="35028"/>
                      <a:pt x="8524" y="36131"/>
                      <a:pt x="7481" y="37204"/>
                    </a:cubicBezTo>
                    <a:cubicBezTo>
                      <a:pt x="7093" y="37531"/>
                      <a:pt x="6736" y="37740"/>
                      <a:pt x="6348" y="37472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6776618" y="444841"/>
                <a:ext cx="47652" cy="46382"/>
              </a:xfrm>
              <a:custGeom>
                <a:avLst/>
                <a:gdLst>
                  <a:gd name="connsiteX0" fmla="*/ 3601 w 47652"/>
                  <a:gd name="connsiteY0" fmla="*/ 21449 h 46382"/>
                  <a:gd name="connsiteX1" fmla="*/ 13288 w 47652"/>
                  <a:gd name="connsiteY1" fmla="*/ 17544 h 46382"/>
                  <a:gd name="connsiteX2" fmla="*/ 13467 w 47652"/>
                  <a:gd name="connsiteY2" fmla="*/ 16620 h 46382"/>
                  <a:gd name="connsiteX3" fmla="*/ 5986 w 47652"/>
                  <a:gd name="connsiteY3" fmla="*/ 9348 h 46382"/>
                  <a:gd name="connsiteX4" fmla="*/ 5271 w 47652"/>
                  <a:gd name="connsiteY4" fmla="*/ 8364 h 46382"/>
                  <a:gd name="connsiteX5" fmla="*/ 5211 w 47652"/>
                  <a:gd name="connsiteY5" fmla="*/ 7321 h 46382"/>
                  <a:gd name="connsiteX6" fmla="*/ 6254 w 47652"/>
                  <a:gd name="connsiteY6" fmla="*/ 7232 h 46382"/>
                  <a:gd name="connsiteX7" fmla="*/ 8400 w 47652"/>
                  <a:gd name="connsiteY7" fmla="*/ 8513 h 46382"/>
                  <a:gd name="connsiteX8" fmla="*/ 17043 w 47652"/>
                  <a:gd name="connsiteY8" fmla="*/ 15100 h 46382"/>
                  <a:gd name="connsiteX9" fmla="*/ 17699 w 47652"/>
                  <a:gd name="connsiteY9" fmla="*/ 15547 h 46382"/>
                  <a:gd name="connsiteX10" fmla="*/ 11202 w 47652"/>
                  <a:gd name="connsiteY10" fmla="*/ 7083 h 46382"/>
                  <a:gd name="connsiteX11" fmla="*/ 8400 w 47652"/>
                  <a:gd name="connsiteY11" fmla="*/ 3715 h 46382"/>
                  <a:gd name="connsiteX12" fmla="*/ 8340 w 47652"/>
                  <a:gd name="connsiteY12" fmla="*/ 2761 h 46382"/>
                  <a:gd name="connsiteX13" fmla="*/ 9294 w 47652"/>
                  <a:gd name="connsiteY13" fmla="*/ 2702 h 46382"/>
                  <a:gd name="connsiteX14" fmla="*/ 9950 w 47652"/>
                  <a:gd name="connsiteY14" fmla="*/ 3149 h 46382"/>
                  <a:gd name="connsiteX15" fmla="*/ 18623 w 47652"/>
                  <a:gd name="connsiteY15" fmla="*/ 11524 h 46382"/>
                  <a:gd name="connsiteX16" fmla="*/ 19249 w 47652"/>
                  <a:gd name="connsiteY16" fmla="*/ 11971 h 46382"/>
                  <a:gd name="connsiteX17" fmla="*/ 17729 w 47652"/>
                  <a:gd name="connsiteY17" fmla="*/ 8633 h 46382"/>
                  <a:gd name="connsiteX18" fmla="*/ 14212 w 47652"/>
                  <a:gd name="connsiteY18" fmla="*/ 1509 h 46382"/>
                  <a:gd name="connsiteX19" fmla="*/ 14242 w 47652"/>
                  <a:gd name="connsiteY19" fmla="*/ 168 h 46382"/>
                  <a:gd name="connsiteX20" fmla="*/ 15583 w 47652"/>
                  <a:gd name="connsiteY20" fmla="*/ 556 h 46382"/>
                  <a:gd name="connsiteX21" fmla="*/ 18027 w 47652"/>
                  <a:gd name="connsiteY21" fmla="*/ 3357 h 46382"/>
                  <a:gd name="connsiteX22" fmla="*/ 23302 w 47652"/>
                  <a:gd name="connsiteY22" fmla="*/ 11881 h 46382"/>
                  <a:gd name="connsiteX23" fmla="*/ 24256 w 47652"/>
                  <a:gd name="connsiteY23" fmla="*/ 11971 h 46382"/>
                  <a:gd name="connsiteX24" fmla="*/ 28399 w 47652"/>
                  <a:gd name="connsiteY24" fmla="*/ 6666 h 46382"/>
                  <a:gd name="connsiteX25" fmla="*/ 30872 w 47652"/>
                  <a:gd name="connsiteY25" fmla="*/ 4222 h 46382"/>
                  <a:gd name="connsiteX26" fmla="*/ 31886 w 47652"/>
                  <a:gd name="connsiteY26" fmla="*/ 4013 h 46382"/>
                  <a:gd name="connsiteX27" fmla="*/ 32035 w 47652"/>
                  <a:gd name="connsiteY27" fmla="*/ 5116 h 46382"/>
                  <a:gd name="connsiteX28" fmla="*/ 31856 w 47652"/>
                  <a:gd name="connsiteY28" fmla="*/ 5473 h 46382"/>
                  <a:gd name="connsiteX29" fmla="*/ 28131 w 47652"/>
                  <a:gd name="connsiteY29" fmla="*/ 12865 h 46382"/>
                  <a:gd name="connsiteX30" fmla="*/ 27981 w 47652"/>
                  <a:gd name="connsiteY30" fmla="*/ 13550 h 46382"/>
                  <a:gd name="connsiteX31" fmla="*/ 28607 w 47652"/>
                  <a:gd name="connsiteY31" fmla="*/ 13193 h 46382"/>
                  <a:gd name="connsiteX32" fmla="*/ 28876 w 47652"/>
                  <a:gd name="connsiteY32" fmla="*/ 12895 h 46382"/>
                  <a:gd name="connsiteX33" fmla="*/ 34270 w 47652"/>
                  <a:gd name="connsiteY33" fmla="*/ 5891 h 46382"/>
                  <a:gd name="connsiteX34" fmla="*/ 35135 w 47652"/>
                  <a:gd name="connsiteY34" fmla="*/ 4818 h 46382"/>
                  <a:gd name="connsiteX35" fmla="*/ 35969 w 47652"/>
                  <a:gd name="connsiteY35" fmla="*/ 4490 h 46382"/>
                  <a:gd name="connsiteX36" fmla="*/ 36148 w 47652"/>
                  <a:gd name="connsiteY36" fmla="*/ 5354 h 46382"/>
                  <a:gd name="connsiteX37" fmla="*/ 35910 w 47652"/>
                  <a:gd name="connsiteY37" fmla="*/ 6129 h 46382"/>
                  <a:gd name="connsiteX38" fmla="*/ 31916 w 47652"/>
                  <a:gd name="connsiteY38" fmla="*/ 14206 h 46382"/>
                  <a:gd name="connsiteX39" fmla="*/ 37012 w 47652"/>
                  <a:gd name="connsiteY39" fmla="*/ 9497 h 46382"/>
                  <a:gd name="connsiteX40" fmla="*/ 39158 w 47652"/>
                  <a:gd name="connsiteY40" fmla="*/ 7381 h 46382"/>
                  <a:gd name="connsiteX41" fmla="*/ 39814 w 47652"/>
                  <a:gd name="connsiteY41" fmla="*/ 7202 h 46382"/>
                  <a:gd name="connsiteX42" fmla="*/ 39963 w 47652"/>
                  <a:gd name="connsiteY42" fmla="*/ 7917 h 46382"/>
                  <a:gd name="connsiteX43" fmla="*/ 39188 w 47652"/>
                  <a:gd name="connsiteY43" fmla="*/ 9616 h 46382"/>
                  <a:gd name="connsiteX44" fmla="*/ 34568 w 47652"/>
                  <a:gd name="connsiteY44" fmla="*/ 16859 h 46382"/>
                  <a:gd name="connsiteX45" fmla="*/ 35075 w 47652"/>
                  <a:gd name="connsiteY45" fmla="*/ 18021 h 46382"/>
                  <a:gd name="connsiteX46" fmla="*/ 41274 w 47652"/>
                  <a:gd name="connsiteY46" fmla="*/ 18885 h 46382"/>
                  <a:gd name="connsiteX47" fmla="*/ 46848 w 47652"/>
                  <a:gd name="connsiteY47" fmla="*/ 19899 h 46382"/>
                  <a:gd name="connsiteX48" fmla="*/ 47652 w 47652"/>
                  <a:gd name="connsiteY48" fmla="*/ 20554 h 46382"/>
                  <a:gd name="connsiteX49" fmla="*/ 46848 w 47652"/>
                  <a:gd name="connsiteY49" fmla="*/ 21210 h 46382"/>
                  <a:gd name="connsiteX50" fmla="*/ 46371 w 47652"/>
                  <a:gd name="connsiteY50" fmla="*/ 21300 h 46382"/>
                  <a:gd name="connsiteX51" fmla="*/ 38115 w 47652"/>
                  <a:gd name="connsiteY51" fmla="*/ 21985 h 46382"/>
                  <a:gd name="connsiteX52" fmla="*/ 33495 w 47652"/>
                  <a:gd name="connsiteY52" fmla="*/ 22402 h 46382"/>
                  <a:gd name="connsiteX53" fmla="*/ 33853 w 47652"/>
                  <a:gd name="connsiteY53" fmla="*/ 22730 h 46382"/>
                  <a:gd name="connsiteX54" fmla="*/ 41602 w 47652"/>
                  <a:gd name="connsiteY54" fmla="*/ 25353 h 46382"/>
                  <a:gd name="connsiteX55" fmla="*/ 42079 w 47652"/>
                  <a:gd name="connsiteY55" fmla="*/ 25502 h 46382"/>
                  <a:gd name="connsiteX56" fmla="*/ 42556 w 47652"/>
                  <a:gd name="connsiteY56" fmla="*/ 26098 h 46382"/>
                  <a:gd name="connsiteX57" fmla="*/ 42019 w 47652"/>
                  <a:gd name="connsiteY57" fmla="*/ 26515 h 46382"/>
                  <a:gd name="connsiteX58" fmla="*/ 40887 w 47652"/>
                  <a:gd name="connsiteY58" fmla="*/ 26605 h 46382"/>
                  <a:gd name="connsiteX59" fmla="*/ 32631 w 47652"/>
                  <a:gd name="connsiteY59" fmla="*/ 26128 h 46382"/>
                  <a:gd name="connsiteX60" fmla="*/ 31737 w 47652"/>
                  <a:gd name="connsiteY60" fmla="*/ 26217 h 46382"/>
                  <a:gd name="connsiteX61" fmla="*/ 32392 w 47652"/>
                  <a:gd name="connsiteY61" fmla="*/ 26784 h 46382"/>
                  <a:gd name="connsiteX62" fmla="*/ 33257 w 47652"/>
                  <a:gd name="connsiteY62" fmla="*/ 27231 h 46382"/>
                  <a:gd name="connsiteX63" fmla="*/ 42168 w 47652"/>
                  <a:gd name="connsiteY63" fmla="*/ 30122 h 46382"/>
                  <a:gd name="connsiteX64" fmla="*/ 43033 w 47652"/>
                  <a:gd name="connsiteY64" fmla="*/ 30777 h 46382"/>
                  <a:gd name="connsiteX65" fmla="*/ 42139 w 47652"/>
                  <a:gd name="connsiteY65" fmla="*/ 31314 h 46382"/>
                  <a:gd name="connsiteX66" fmla="*/ 39546 w 47652"/>
                  <a:gd name="connsiteY66" fmla="*/ 31433 h 46382"/>
                  <a:gd name="connsiteX67" fmla="*/ 29621 w 47652"/>
                  <a:gd name="connsiteY67" fmla="*/ 29615 h 46382"/>
                  <a:gd name="connsiteX68" fmla="*/ 28727 w 47652"/>
                  <a:gd name="connsiteY68" fmla="*/ 29675 h 46382"/>
                  <a:gd name="connsiteX69" fmla="*/ 28607 w 47652"/>
                  <a:gd name="connsiteY69" fmla="*/ 30479 h 46382"/>
                  <a:gd name="connsiteX70" fmla="*/ 30902 w 47652"/>
                  <a:gd name="connsiteY70" fmla="*/ 36440 h 46382"/>
                  <a:gd name="connsiteX71" fmla="*/ 32184 w 47652"/>
                  <a:gd name="connsiteY71" fmla="*/ 39421 h 46382"/>
                  <a:gd name="connsiteX72" fmla="*/ 31886 w 47652"/>
                  <a:gd name="connsiteY72" fmla="*/ 40643 h 46382"/>
                  <a:gd name="connsiteX73" fmla="*/ 30753 w 47652"/>
                  <a:gd name="connsiteY73" fmla="*/ 40285 h 46382"/>
                  <a:gd name="connsiteX74" fmla="*/ 30008 w 47652"/>
                  <a:gd name="connsiteY74" fmla="*/ 39212 h 46382"/>
                  <a:gd name="connsiteX75" fmla="*/ 27147 w 47652"/>
                  <a:gd name="connsiteY75" fmla="*/ 34414 h 46382"/>
                  <a:gd name="connsiteX76" fmla="*/ 27862 w 47652"/>
                  <a:gd name="connsiteY76" fmla="*/ 38884 h 46382"/>
                  <a:gd name="connsiteX77" fmla="*/ 28816 w 47652"/>
                  <a:gd name="connsiteY77" fmla="*/ 43981 h 46382"/>
                  <a:gd name="connsiteX78" fmla="*/ 28399 w 47652"/>
                  <a:gd name="connsiteY78" fmla="*/ 44994 h 46382"/>
                  <a:gd name="connsiteX79" fmla="*/ 27356 w 47652"/>
                  <a:gd name="connsiteY79" fmla="*/ 44547 h 46382"/>
                  <a:gd name="connsiteX80" fmla="*/ 27087 w 47652"/>
                  <a:gd name="connsiteY80" fmla="*/ 44130 h 46382"/>
                  <a:gd name="connsiteX81" fmla="*/ 24345 w 47652"/>
                  <a:gd name="connsiteY81" fmla="*/ 37215 h 46382"/>
                  <a:gd name="connsiteX82" fmla="*/ 23183 w 47652"/>
                  <a:gd name="connsiteY82" fmla="*/ 33043 h 46382"/>
                  <a:gd name="connsiteX83" fmla="*/ 22974 w 47652"/>
                  <a:gd name="connsiteY83" fmla="*/ 34056 h 46382"/>
                  <a:gd name="connsiteX84" fmla="*/ 22468 w 47652"/>
                  <a:gd name="connsiteY84" fmla="*/ 45650 h 46382"/>
                  <a:gd name="connsiteX85" fmla="*/ 22080 w 47652"/>
                  <a:gd name="connsiteY85" fmla="*/ 46365 h 46382"/>
                  <a:gd name="connsiteX86" fmla="*/ 21395 w 47652"/>
                  <a:gd name="connsiteY86" fmla="*/ 45918 h 46382"/>
                  <a:gd name="connsiteX87" fmla="*/ 20650 w 47652"/>
                  <a:gd name="connsiteY87" fmla="*/ 44398 h 46382"/>
                  <a:gd name="connsiteX88" fmla="*/ 18593 w 47652"/>
                  <a:gd name="connsiteY88" fmla="*/ 30420 h 46382"/>
                  <a:gd name="connsiteX89" fmla="*/ 17908 w 47652"/>
                  <a:gd name="connsiteY89" fmla="*/ 29883 h 46382"/>
                  <a:gd name="connsiteX90" fmla="*/ 15523 w 47652"/>
                  <a:gd name="connsiteY90" fmla="*/ 30718 h 46382"/>
                  <a:gd name="connsiteX91" fmla="*/ 7983 w 47652"/>
                  <a:gd name="connsiteY91" fmla="*/ 34086 h 46382"/>
                  <a:gd name="connsiteX92" fmla="*/ 6791 w 47652"/>
                  <a:gd name="connsiteY92" fmla="*/ 34086 h 46382"/>
                  <a:gd name="connsiteX93" fmla="*/ 7118 w 47652"/>
                  <a:gd name="connsiteY93" fmla="*/ 32953 h 46382"/>
                  <a:gd name="connsiteX94" fmla="*/ 7744 w 47652"/>
                  <a:gd name="connsiteY94" fmla="*/ 32327 h 46382"/>
                  <a:gd name="connsiteX95" fmla="*/ 12274 w 47652"/>
                  <a:gd name="connsiteY95" fmla="*/ 28780 h 46382"/>
                  <a:gd name="connsiteX96" fmla="*/ 14897 w 47652"/>
                  <a:gd name="connsiteY96" fmla="*/ 26635 h 46382"/>
                  <a:gd name="connsiteX97" fmla="*/ 15374 w 47652"/>
                  <a:gd name="connsiteY97" fmla="*/ 25860 h 46382"/>
                  <a:gd name="connsiteX98" fmla="*/ 14421 w 47652"/>
                  <a:gd name="connsiteY98" fmla="*/ 25770 h 46382"/>
                  <a:gd name="connsiteX99" fmla="*/ 11529 w 47652"/>
                  <a:gd name="connsiteY99" fmla="*/ 26545 h 46382"/>
                  <a:gd name="connsiteX100" fmla="*/ 5241 w 47652"/>
                  <a:gd name="connsiteY100" fmla="*/ 28661 h 46382"/>
                  <a:gd name="connsiteX101" fmla="*/ 4019 w 47652"/>
                  <a:gd name="connsiteY101" fmla="*/ 28333 h 46382"/>
                  <a:gd name="connsiteX102" fmla="*/ 4347 w 47652"/>
                  <a:gd name="connsiteY102" fmla="*/ 27141 h 46382"/>
                  <a:gd name="connsiteX103" fmla="*/ 7118 w 47652"/>
                  <a:gd name="connsiteY103" fmla="*/ 25174 h 46382"/>
                  <a:gd name="connsiteX104" fmla="*/ 10695 w 47652"/>
                  <a:gd name="connsiteY104" fmla="*/ 23088 h 46382"/>
                  <a:gd name="connsiteX105" fmla="*/ 5449 w 47652"/>
                  <a:gd name="connsiteY105" fmla="*/ 23595 h 46382"/>
                  <a:gd name="connsiteX106" fmla="*/ 949 w 47652"/>
                  <a:gd name="connsiteY106" fmla="*/ 24220 h 46382"/>
                  <a:gd name="connsiteX107" fmla="*/ 25 w 47652"/>
                  <a:gd name="connsiteY107" fmla="*/ 23773 h 46382"/>
                  <a:gd name="connsiteX108" fmla="*/ 591 w 47652"/>
                  <a:gd name="connsiteY108" fmla="*/ 22909 h 46382"/>
                  <a:gd name="connsiteX109" fmla="*/ 3601 w 47652"/>
                  <a:gd name="connsiteY109" fmla="*/ 21449 h 4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47652" h="46382">
                    <a:moveTo>
                      <a:pt x="3601" y="21449"/>
                    </a:moveTo>
                    <a:cubicBezTo>
                      <a:pt x="6850" y="20167"/>
                      <a:pt x="10009" y="18707"/>
                      <a:pt x="13288" y="17544"/>
                    </a:cubicBezTo>
                    <a:cubicBezTo>
                      <a:pt x="14152" y="17246"/>
                      <a:pt x="14182" y="17187"/>
                      <a:pt x="13467" y="16620"/>
                    </a:cubicBezTo>
                    <a:cubicBezTo>
                      <a:pt x="10725" y="14445"/>
                      <a:pt x="8281" y="11971"/>
                      <a:pt x="5986" y="9348"/>
                    </a:cubicBezTo>
                    <a:cubicBezTo>
                      <a:pt x="5718" y="9050"/>
                      <a:pt x="5479" y="8722"/>
                      <a:pt x="5271" y="8364"/>
                    </a:cubicBezTo>
                    <a:cubicBezTo>
                      <a:pt x="5062" y="8037"/>
                      <a:pt x="4883" y="7679"/>
                      <a:pt x="5211" y="7321"/>
                    </a:cubicBezTo>
                    <a:cubicBezTo>
                      <a:pt x="5509" y="6993"/>
                      <a:pt x="5896" y="7113"/>
                      <a:pt x="6254" y="7232"/>
                    </a:cubicBezTo>
                    <a:cubicBezTo>
                      <a:pt x="7029" y="7530"/>
                      <a:pt x="7715" y="8037"/>
                      <a:pt x="8400" y="8513"/>
                    </a:cubicBezTo>
                    <a:cubicBezTo>
                      <a:pt x="11380" y="10570"/>
                      <a:pt x="14093" y="12984"/>
                      <a:pt x="17043" y="15100"/>
                    </a:cubicBezTo>
                    <a:cubicBezTo>
                      <a:pt x="17252" y="15249"/>
                      <a:pt x="17490" y="15398"/>
                      <a:pt x="17699" y="15547"/>
                    </a:cubicBezTo>
                    <a:cubicBezTo>
                      <a:pt x="15672" y="12597"/>
                      <a:pt x="13437" y="9825"/>
                      <a:pt x="11202" y="7083"/>
                    </a:cubicBezTo>
                    <a:cubicBezTo>
                      <a:pt x="10278" y="5950"/>
                      <a:pt x="9324" y="4848"/>
                      <a:pt x="8400" y="3715"/>
                    </a:cubicBezTo>
                    <a:cubicBezTo>
                      <a:pt x="8161" y="3417"/>
                      <a:pt x="8072" y="3089"/>
                      <a:pt x="8340" y="2761"/>
                    </a:cubicBezTo>
                    <a:cubicBezTo>
                      <a:pt x="8638" y="2404"/>
                      <a:pt x="8966" y="2523"/>
                      <a:pt x="9294" y="2702"/>
                    </a:cubicBezTo>
                    <a:cubicBezTo>
                      <a:pt x="9533" y="2821"/>
                      <a:pt x="9741" y="3000"/>
                      <a:pt x="9950" y="3149"/>
                    </a:cubicBezTo>
                    <a:cubicBezTo>
                      <a:pt x="13139" y="5652"/>
                      <a:pt x="15941" y="8513"/>
                      <a:pt x="18623" y="11524"/>
                    </a:cubicBezTo>
                    <a:cubicBezTo>
                      <a:pt x="18772" y="11673"/>
                      <a:pt x="18832" y="11971"/>
                      <a:pt x="19249" y="11971"/>
                    </a:cubicBezTo>
                    <a:cubicBezTo>
                      <a:pt x="18742" y="10808"/>
                      <a:pt x="18295" y="9676"/>
                      <a:pt x="17729" y="8633"/>
                    </a:cubicBezTo>
                    <a:cubicBezTo>
                      <a:pt x="16447" y="6308"/>
                      <a:pt x="15464" y="3864"/>
                      <a:pt x="14212" y="1509"/>
                    </a:cubicBezTo>
                    <a:cubicBezTo>
                      <a:pt x="13973" y="1092"/>
                      <a:pt x="13735" y="556"/>
                      <a:pt x="14242" y="168"/>
                    </a:cubicBezTo>
                    <a:cubicBezTo>
                      <a:pt x="14778" y="-249"/>
                      <a:pt x="15195" y="198"/>
                      <a:pt x="15583" y="556"/>
                    </a:cubicBezTo>
                    <a:cubicBezTo>
                      <a:pt x="16507" y="1420"/>
                      <a:pt x="17252" y="2374"/>
                      <a:pt x="18027" y="3357"/>
                    </a:cubicBezTo>
                    <a:cubicBezTo>
                      <a:pt x="20083" y="6010"/>
                      <a:pt x="21842" y="8871"/>
                      <a:pt x="23302" y="11881"/>
                    </a:cubicBezTo>
                    <a:cubicBezTo>
                      <a:pt x="23630" y="12537"/>
                      <a:pt x="23839" y="12507"/>
                      <a:pt x="24256" y="11971"/>
                    </a:cubicBezTo>
                    <a:cubicBezTo>
                      <a:pt x="25627" y="10183"/>
                      <a:pt x="26938" y="8394"/>
                      <a:pt x="28399" y="6666"/>
                    </a:cubicBezTo>
                    <a:cubicBezTo>
                      <a:pt x="29144" y="5771"/>
                      <a:pt x="30038" y="4997"/>
                      <a:pt x="30872" y="4222"/>
                    </a:cubicBezTo>
                    <a:cubicBezTo>
                      <a:pt x="31170" y="3953"/>
                      <a:pt x="31499" y="3745"/>
                      <a:pt x="31886" y="4013"/>
                    </a:cubicBezTo>
                    <a:cubicBezTo>
                      <a:pt x="32333" y="4311"/>
                      <a:pt x="32184" y="4699"/>
                      <a:pt x="32035" y="5116"/>
                    </a:cubicBezTo>
                    <a:cubicBezTo>
                      <a:pt x="31975" y="5235"/>
                      <a:pt x="31945" y="5384"/>
                      <a:pt x="31856" y="5473"/>
                    </a:cubicBezTo>
                    <a:cubicBezTo>
                      <a:pt x="30425" y="7858"/>
                      <a:pt x="29323" y="10361"/>
                      <a:pt x="28131" y="12865"/>
                    </a:cubicBezTo>
                    <a:cubicBezTo>
                      <a:pt x="28011" y="13074"/>
                      <a:pt x="27654" y="13342"/>
                      <a:pt x="27981" y="13550"/>
                    </a:cubicBezTo>
                    <a:cubicBezTo>
                      <a:pt x="28250" y="13759"/>
                      <a:pt x="28429" y="13372"/>
                      <a:pt x="28607" y="13193"/>
                    </a:cubicBezTo>
                    <a:cubicBezTo>
                      <a:pt x="28697" y="13103"/>
                      <a:pt x="28786" y="12984"/>
                      <a:pt x="28876" y="12895"/>
                    </a:cubicBezTo>
                    <a:cubicBezTo>
                      <a:pt x="30694" y="10570"/>
                      <a:pt x="32542" y="8275"/>
                      <a:pt x="34270" y="5891"/>
                    </a:cubicBezTo>
                    <a:cubicBezTo>
                      <a:pt x="34538" y="5533"/>
                      <a:pt x="34837" y="5175"/>
                      <a:pt x="35135" y="4818"/>
                    </a:cubicBezTo>
                    <a:cubicBezTo>
                      <a:pt x="35343" y="4549"/>
                      <a:pt x="35612" y="4311"/>
                      <a:pt x="35969" y="4490"/>
                    </a:cubicBezTo>
                    <a:cubicBezTo>
                      <a:pt x="36357" y="4699"/>
                      <a:pt x="36237" y="5056"/>
                      <a:pt x="36148" y="5354"/>
                    </a:cubicBezTo>
                    <a:cubicBezTo>
                      <a:pt x="36088" y="5622"/>
                      <a:pt x="35999" y="5861"/>
                      <a:pt x="35910" y="6129"/>
                    </a:cubicBezTo>
                    <a:cubicBezTo>
                      <a:pt x="34896" y="8961"/>
                      <a:pt x="33376" y="11554"/>
                      <a:pt x="31916" y="14206"/>
                    </a:cubicBezTo>
                    <a:cubicBezTo>
                      <a:pt x="33615" y="12626"/>
                      <a:pt x="35403" y="11166"/>
                      <a:pt x="37012" y="9497"/>
                    </a:cubicBezTo>
                    <a:cubicBezTo>
                      <a:pt x="37698" y="8782"/>
                      <a:pt x="38413" y="8096"/>
                      <a:pt x="39158" y="7381"/>
                    </a:cubicBezTo>
                    <a:cubicBezTo>
                      <a:pt x="39337" y="7202"/>
                      <a:pt x="39546" y="7053"/>
                      <a:pt x="39814" y="7202"/>
                    </a:cubicBezTo>
                    <a:cubicBezTo>
                      <a:pt x="40142" y="7381"/>
                      <a:pt x="40052" y="7679"/>
                      <a:pt x="39963" y="7917"/>
                    </a:cubicBezTo>
                    <a:cubicBezTo>
                      <a:pt x="39724" y="8484"/>
                      <a:pt x="39486" y="9050"/>
                      <a:pt x="39188" y="9616"/>
                    </a:cubicBezTo>
                    <a:cubicBezTo>
                      <a:pt x="37906" y="12179"/>
                      <a:pt x="36029" y="14385"/>
                      <a:pt x="34568" y="16859"/>
                    </a:cubicBezTo>
                    <a:cubicBezTo>
                      <a:pt x="34032" y="17783"/>
                      <a:pt x="34032" y="17812"/>
                      <a:pt x="35075" y="18021"/>
                    </a:cubicBezTo>
                    <a:cubicBezTo>
                      <a:pt x="37131" y="18438"/>
                      <a:pt x="39188" y="18647"/>
                      <a:pt x="41274" y="18885"/>
                    </a:cubicBezTo>
                    <a:cubicBezTo>
                      <a:pt x="43152" y="19094"/>
                      <a:pt x="45030" y="19273"/>
                      <a:pt x="46848" y="19899"/>
                    </a:cubicBezTo>
                    <a:cubicBezTo>
                      <a:pt x="47205" y="20018"/>
                      <a:pt x="47652" y="20048"/>
                      <a:pt x="47652" y="20554"/>
                    </a:cubicBezTo>
                    <a:cubicBezTo>
                      <a:pt x="47652" y="21061"/>
                      <a:pt x="47205" y="21091"/>
                      <a:pt x="46848" y="21210"/>
                    </a:cubicBezTo>
                    <a:cubicBezTo>
                      <a:pt x="46699" y="21270"/>
                      <a:pt x="46520" y="21270"/>
                      <a:pt x="46371" y="21300"/>
                    </a:cubicBezTo>
                    <a:cubicBezTo>
                      <a:pt x="43629" y="21687"/>
                      <a:pt x="40887" y="21717"/>
                      <a:pt x="38115" y="21985"/>
                    </a:cubicBezTo>
                    <a:cubicBezTo>
                      <a:pt x="36595" y="22134"/>
                      <a:pt x="35045" y="22253"/>
                      <a:pt x="33495" y="22402"/>
                    </a:cubicBezTo>
                    <a:cubicBezTo>
                      <a:pt x="33615" y="22611"/>
                      <a:pt x="33734" y="22671"/>
                      <a:pt x="33853" y="22730"/>
                    </a:cubicBezTo>
                    <a:cubicBezTo>
                      <a:pt x="36416" y="23624"/>
                      <a:pt x="38979" y="24638"/>
                      <a:pt x="41602" y="25353"/>
                    </a:cubicBezTo>
                    <a:cubicBezTo>
                      <a:pt x="41751" y="25383"/>
                      <a:pt x="41930" y="25442"/>
                      <a:pt x="42079" y="25502"/>
                    </a:cubicBezTo>
                    <a:cubicBezTo>
                      <a:pt x="42347" y="25591"/>
                      <a:pt x="42586" y="25770"/>
                      <a:pt x="42556" y="26098"/>
                    </a:cubicBezTo>
                    <a:cubicBezTo>
                      <a:pt x="42526" y="26396"/>
                      <a:pt x="42288" y="26486"/>
                      <a:pt x="42019" y="26515"/>
                    </a:cubicBezTo>
                    <a:cubicBezTo>
                      <a:pt x="41632" y="26575"/>
                      <a:pt x="41274" y="26635"/>
                      <a:pt x="40887" y="26605"/>
                    </a:cubicBezTo>
                    <a:cubicBezTo>
                      <a:pt x="38115" y="26545"/>
                      <a:pt x="35373" y="26337"/>
                      <a:pt x="32631" y="26128"/>
                    </a:cubicBezTo>
                    <a:cubicBezTo>
                      <a:pt x="32333" y="26098"/>
                      <a:pt x="31856" y="25889"/>
                      <a:pt x="31737" y="26217"/>
                    </a:cubicBezTo>
                    <a:cubicBezTo>
                      <a:pt x="31618" y="26605"/>
                      <a:pt x="32154" y="26605"/>
                      <a:pt x="32392" y="26784"/>
                    </a:cubicBezTo>
                    <a:cubicBezTo>
                      <a:pt x="32661" y="26962"/>
                      <a:pt x="32959" y="27111"/>
                      <a:pt x="33257" y="27231"/>
                    </a:cubicBezTo>
                    <a:cubicBezTo>
                      <a:pt x="36118" y="28542"/>
                      <a:pt x="39039" y="29675"/>
                      <a:pt x="42168" y="30122"/>
                    </a:cubicBezTo>
                    <a:cubicBezTo>
                      <a:pt x="42556" y="30181"/>
                      <a:pt x="43063" y="30211"/>
                      <a:pt x="43033" y="30777"/>
                    </a:cubicBezTo>
                    <a:cubicBezTo>
                      <a:pt x="43003" y="31254"/>
                      <a:pt x="42526" y="31284"/>
                      <a:pt x="42139" y="31314"/>
                    </a:cubicBezTo>
                    <a:cubicBezTo>
                      <a:pt x="41274" y="31373"/>
                      <a:pt x="40410" y="31463"/>
                      <a:pt x="39546" y="31433"/>
                    </a:cubicBezTo>
                    <a:cubicBezTo>
                      <a:pt x="36148" y="31373"/>
                      <a:pt x="32810" y="30897"/>
                      <a:pt x="29621" y="29615"/>
                    </a:cubicBezTo>
                    <a:cubicBezTo>
                      <a:pt x="29293" y="29496"/>
                      <a:pt x="29025" y="29406"/>
                      <a:pt x="28727" y="29675"/>
                    </a:cubicBezTo>
                    <a:cubicBezTo>
                      <a:pt x="28458" y="29913"/>
                      <a:pt x="28488" y="30211"/>
                      <a:pt x="28607" y="30479"/>
                    </a:cubicBezTo>
                    <a:cubicBezTo>
                      <a:pt x="29382" y="32476"/>
                      <a:pt x="30008" y="34503"/>
                      <a:pt x="30902" y="36440"/>
                    </a:cubicBezTo>
                    <a:cubicBezTo>
                      <a:pt x="31349" y="37424"/>
                      <a:pt x="31797" y="38407"/>
                      <a:pt x="32184" y="39421"/>
                    </a:cubicBezTo>
                    <a:cubicBezTo>
                      <a:pt x="32363" y="39868"/>
                      <a:pt x="32392" y="40345"/>
                      <a:pt x="31886" y="40643"/>
                    </a:cubicBezTo>
                    <a:cubicBezTo>
                      <a:pt x="31409" y="40911"/>
                      <a:pt x="31051" y="40643"/>
                      <a:pt x="30753" y="40285"/>
                    </a:cubicBezTo>
                    <a:cubicBezTo>
                      <a:pt x="30485" y="39957"/>
                      <a:pt x="30247" y="39570"/>
                      <a:pt x="30008" y="39212"/>
                    </a:cubicBezTo>
                    <a:cubicBezTo>
                      <a:pt x="28995" y="37632"/>
                      <a:pt x="28101" y="36023"/>
                      <a:pt x="27147" y="34414"/>
                    </a:cubicBezTo>
                    <a:cubicBezTo>
                      <a:pt x="27326" y="35934"/>
                      <a:pt x="27594" y="37394"/>
                      <a:pt x="27862" y="38884"/>
                    </a:cubicBezTo>
                    <a:cubicBezTo>
                      <a:pt x="28160" y="40583"/>
                      <a:pt x="28518" y="42282"/>
                      <a:pt x="28816" y="43981"/>
                    </a:cubicBezTo>
                    <a:cubicBezTo>
                      <a:pt x="28906" y="44398"/>
                      <a:pt x="28876" y="44815"/>
                      <a:pt x="28399" y="44994"/>
                    </a:cubicBezTo>
                    <a:cubicBezTo>
                      <a:pt x="27922" y="45173"/>
                      <a:pt x="27624" y="44905"/>
                      <a:pt x="27356" y="44547"/>
                    </a:cubicBezTo>
                    <a:cubicBezTo>
                      <a:pt x="27266" y="44428"/>
                      <a:pt x="27177" y="44279"/>
                      <a:pt x="27087" y="44130"/>
                    </a:cubicBezTo>
                    <a:cubicBezTo>
                      <a:pt x="25895" y="41924"/>
                      <a:pt x="25031" y="39599"/>
                      <a:pt x="24345" y="37215"/>
                    </a:cubicBezTo>
                    <a:cubicBezTo>
                      <a:pt x="23928" y="35814"/>
                      <a:pt x="23570" y="34414"/>
                      <a:pt x="23183" y="33043"/>
                    </a:cubicBezTo>
                    <a:cubicBezTo>
                      <a:pt x="23034" y="33370"/>
                      <a:pt x="22974" y="33698"/>
                      <a:pt x="22974" y="34056"/>
                    </a:cubicBezTo>
                    <a:cubicBezTo>
                      <a:pt x="22796" y="37930"/>
                      <a:pt x="22319" y="41775"/>
                      <a:pt x="22468" y="45650"/>
                    </a:cubicBezTo>
                    <a:cubicBezTo>
                      <a:pt x="22468" y="45948"/>
                      <a:pt x="22468" y="46276"/>
                      <a:pt x="22080" y="46365"/>
                    </a:cubicBezTo>
                    <a:cubicBezTo>
                      <a:pt x="21723" y="46455"/>
                      <a:pt x="21514" y="46186"/>
                      <a:pt x="21395" y="45918"/>
                    </a:cubicBezTo>
                    <a:cubicBezTo>
                      <a:pt x="21127" y="45411"/>
                      <a:pt x="20858" y="44934"/>
                      <a:pt x="20650" y="44398"/>
                    </a:cubicBezTo>
                    <a:cubicBezTo>
                      <a:pt x="18980" y="39868"/>
                      <a:pt x="18116" y="35248"/>
                      <a:pt x="18593" y="30420"/>
                    </a:cubicBezTo>
                    <a:cubicBezTo>
                      <a:pt x="18653" y="29824"/>
                      <a:pt x="18444" y="29704"/>
                      <a:pt x="17908" y="29883"/>
                    </a:cubicBezTo>
                    <a:cubicBezTo>
                      <a:pt x="17133" y="30181"/>
                      <a:pt x="16328" y="30420"/>
                      <a:pt x="15523" y="30718"/>
                    </a:cubicBezTo>
                    <a:cubicBezTo>
                      <a:pt x="12930" y="31701"/>
                      <a:pt x="10427" y="32834"/>
                      <a:pt x="7983" y="34086"/>
                    </a:cubicBezTo>
                    <a:cubicBezTo>
                      <a:pt x="7595" y="34294"/>
                      <a:pt x="7118" y="34473"/>
                      <a:pt x="6791" y="34086"/>
                    </a:cubicBezTo>
                    <a:cubicBezTo>
                      <a:pt x="6403" y="33639"/>
                      <a:pt x="6850" y="33281"/>
                      <a:pt x="7118" y="32953"/>
                    </a:cubicBezTo>
                    <a:cubicBezTo>
                      <a:pt x="7297" y="32715"/>
                      <a:pt x="7536" y="32506"/>
                      <a:pt x="7744" y="32327"/>
                    </a:cubicBezTo>
                    <a:cubicBezTo>
                      <a:pt x="9175" y="31046"/>
                      <a:pt x="10725" y="29913"/>
                      <a:pt x="12274" y="28780"/>
                    </a:cubicBezTo>
                    <a:cubicBezTo>
                      <a:pt x="13198" y="28125"/>
                      <a:pt x="14152" y="27499"/>
                      <a:pt x="14897" y="26635"/>
                    </a:cubicBezTo>
                    <a:cubicBezTo>
                      <a:pt x="15106" y="26396"/>
                      <a:pt x="15523" y="26128"/>
                      <a:pt x="15374" y="25860"/>
                    </a:cubicBezTo>
                    <a:cubicBezTo>
                      <a:pt x="15225" y="25532"/>
                      <a:pt x="14718" y="25711"/>
                      <a:pt x="14421" y="25770"/>
                    </a:cubicBezTo>
                    <a:cubicBezTo>
                      <a:pt x="13437" y="25979"/>
                      <a:pt x="12483" y="26217"/>
                      <a:pt x="11529" y="26545"/>
                    </a:cubicBezTo>
                    <a:cubicBezTo>
                      <a:pt x="9413" y="27231"/>
                      <a:pt x="7327" y="27946"/>
                      <a:pt x="5241" y="28661"/>
                    </a:cubicBezTo>
                    <a:cubicBezTo>
                      <a:pt x="4764" y="28810"/>
                      <a:pt x="4317" y="28810"/>
                      <a:pt x="4019" y="28333"/>
                    </a:cubicBezTo>
                    <a:cubicBezTo>
                      <a:pt x="3691" y="27827"/>
                      <a:pt x="3989" y="27469"/>
                      <a:pt x="4347" y="27141"/>
                    </a:cubicBezTo>
                    <a:cubicBezTo>
                      <a:pt x="5181" y="26366"/>
                      <a:pt x="6135" y="25770"/>
                      <a:pt x="7118" y="25174"/>
                    </a:cubicBezTo>
                    <a:cubicBezTo>
                      <a:pt x="8311" y="24459"/>
                      <a:pt x="9503" y="23773"/>
                      <a:pt x="10695" y="23088"/>
                    </a:cubicBezTo>
                    <a:cubicBezTo>
                      <a:pt x="8907" y="23147"/>
                      <a:pt x="7178" y="23356"/>
                      <a:pt x="5449" y="23595"/>
                    </a:cubicBezTo>
                    <a:cubicBezTo>
                      <a:pt x="3959" y="23803"/>
                      <a:pt x="2439" y="24012"/>
                      <a:pt x="949" y="24220"/>
                    </a:cubicBezTo>
                    <a:cubicBezTo>
                      <a:pt x="561" y="24280"/>
                      <a:pt x="144" y="24220"/>
                      <a:pt x="25" y="23773"/>
                    </a:cubicBezTo>
                    <a:cubicBezTo>
                      <a:pt x="-94" y="23326"/>
                      <a:pt x="234" y="23088"/>
                      <a:pt x="591" y="22909"/>
                    </a:cubicBezTo>
                    <a:cubicBezTo>
                      <a:pt x="1605" y="22402"/>
                      <a:pt x="2558" y="21836"/>
                      <a:pt x="3601" y="21449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6935744" y="365889"/>
                <a:ext cx="47652" cy="46382"/>
              </a:xfrm>
              <a:custGeom>
                <a:avLst/>
                <a:gdLst>
                  <a:gd name="connsiteX0" fmla="*/ 5986 w 47652"/>
                  <a:gd name="connsiteY0" fmla="*/ 9348 h 46382"/>
                  <a:gd name="connsiteX1" fmla="*/ 5271 w 47652"/>
                  <a:gd name="connsiteY1" fmla="*/ 8364 h 46382"/>
                  <a:gd name="connsiteX2" fmla="*/ 5211 w 47652"/>
                  <a:gd name="connsiteY2" fmla="*/ 7321 h 46382"/>
                  <a:gd name="connsiteX3" fmla="*/ 6254 w 47652"/>
                  <a:gd name="connsiteY3" fmla="*/ 7232 h 46382"/>
                  <a:gd name="connsiteX4" fmla="*/ 8400 w 47652"/>
                  <a:gd name="connsiteY4" fmla="*/ 8513 h 46382"/>
                  <a:gd name="connsiteX5" fmla="*/ 17043 w 47652"/>
                  <a:gd name="connsiteY5" fmla="*/ 15100 h 46382"/>
                  <a:gd name="connsiteX6" fmla="*/ 17699 w 47652"/>
                  <a:gd name="connsiteY6" fmla="*/ 15547 h 46382"/>
                  <a:gd name="connsiteX7" fmla="*/ 11202 w 47652"/>
                  <a:gd name="connsiteY7" fmla="*/ 7083 h 46382"/>
                  <a:gd name="connsiteX8" fmla="*/ 8400 w 47652"/>
                  <a:gd name="connsiteY8" fmla="*/ 3715 h 46382"/>
                  <a:gd name="connsiteX9" fmla="*/ 8341 w 47652"/>
                  <a:gd name="connsiteY9" fmla="*/ 2761 h 46382"/>
                  <a:gd name="connsiteX10" fmla="*/ 9294 w 47652"/>
                  <a:gd name="connsiteY10" fmla="*/ 2702 h 46382"/>
                  <a:gd name="connsiteX11" fmla="*/ 9950 w 47652"/>
                  <a:gd name="connsiteY11" fmla="*/ 3149 h 46382"/>
                  <a:gd name="connsiteX12" fmla="*/ 18623 w 47652"/>
                  <a:gd name="connsiteY12" fmla="*/ 11524 h 46382"/>
                  <a:gd name="connsiteX13" fmla="*/ 19249 w 47652"/>
                  <a:gd name="connsiteY13" fmla="*/ 11971 h 46382"/>
                  <a:gd name="connsiteX14" fmla="*/ 17729 w 47652"/>
                  <a:gd name="connsiteY14" fmla="*/ 8633 h 46382"/>
                  <a:gd name="connsiteX15" fmla="*/ 14212 w 47652"/>
                  <a:gd name="connsiteY15" fmla="*/ 1509 h 46382"/>
                  <a:gd name="connsiteX16" fmla="*/ 14242 w 47652"/>
                  <a:gd name="connsiteY16" fmla="*/ 168 h 46382"/>
                  <a:gd name="connsiteX17" fmla="*/ 15583 w 47652"/>
                  <a:gd name="connsiteY17" fmla="*/ 556 h 46382"/>
                  <a:gd name="connsiteX18" fmla="*/ 18027 w 47652"/>
                  <a:gd name="connsiteY18" fmla="*/ 3357 h 46382"/>
                  <a:gd name="connsiteX19" fmla="*/ 23302 w 47652"/>
                  <a:gd name="connsiteY19" fmla="*/ 11881 h 46382"/>
                  <a:gd name="connsiteX20" fmla="*/ 24256 w 47652"/>
                  <a:gd name="connsiteY20" fmla="*/ 11971 h 46382"/>
                  <a:gd name="connsiteX21" fmla="*/ 28399 w 47652"/>
                  <a:gd name="connsiteY21" fmla="*/ 6666 h 46382"/>
                  <a:gd name="connsiteX22" fmla="*/ 30873 w 47652"/>
                  <a:gd name="connsiteY22" fmla="*/ 4222 h 46382"/>
                  <a:gd name="connsiteX23" fmla="*/ 31886 w 47652"/>
                  <a:gd name="connsiteY23" fmla="*/ 4013 h 46382"/>
                  <a:gd name="connsiteX24" fmla="*/ 32035 w 47652"/>
                  <a:gd name="connsiteY24" fmla="*/ 5116 h 46382"/>
                  <a:gd name="connsiteX25" fmla="*/ 31856 w 47652"/>
                  <a:gd name="connsiteY25" fmla="*/ 5473 h 46382"/>
                  <a:gd name="connsiteX26" fmla="*/ 28130 w 47652"/>
                  <a:gd name="connsiteY26" fmla="*/ 12865 h 46382"/>
                  <a:gd name="connsiteX27" fmla="*/ 27982 w 47652"/>
                  <a:gd name="connsiteY27" fmla="*/ 13550 h 46382"/>
                  <a:gd name="connsiteX28" fmla="*/ 28607 w 47652"/>
                  <a:gd name="connsiteY28" fmla="*/ 13193 h 46382"/>
                  <a:gd name="connsiteX29" fmla="*/ 28875 w 47652"/>
                  <a:gd name="connsiteY29" fmla="*/ 12895 h 46382"/>
                  <a:gd name="connsiteX30" fmla="*/ 34270 w 47652"/>
                  <a:gd name="connsiteY30" fmla="*/ 5891 h 46382"/>
                  <a:gd name="connsiteX31" fmla="*/ 35135 w 47652"/>
                  <a:gd name="connsiteY31" fmla="*/ 4818 h 46382"/>
                  <a:gd name="connsiteX32" fmla="*/ 35969 w 47652"/>
                  <a:gd name="connsiteY32" fmla="*/ 4490 h 46382"/>
                  <a:gd name="connsiteX33" fmla="*/ 36148 w 47652"/>
                  <a:gd name="connsiteY33" fmla="*/ 5354 h 46382"/>
                  <a:gd name="connsiteX34" fmla="*/ 35910 w 47652"/>
                  <a:gd name="connsiteY34" fmla="*/ 6129 h 46382"/>
                  <a:gd name="connsiteX35" fmla="*/ 31916 w 47652"/>
                  <a:gd name="connsiteY35" fmla="*/ 14206 h 46382"/>
                  <a:gd name="connsiteX36" fmla="*/ 37012 w 47652"/>
                  <a:gd name="connsiteY36" fmla="*/ 9497 h 46382"/>
                  <a:gd name="connsiteX37" fmla="*/ 39158 w 47652"/>
                  <a:gd name="connsiteY37" fmla="*/ 7381 h 46382"/>
                  <a:gd name="connsiteX38" fmla="*/ 39814 w 47652"/>
                  <a:gd name="connsiteY38" fmla="*/ 7202 h 46382"/>
                  <a:gd name="connsiteX39" fmla="*/ 39963 w 47652"/>
                  <a:gd name="connsiteY39" fmla="*/ 7917 h 46382"/>
                  <a:gd name="connsiteX40" fmla="*/ 39188 w 47652"/>
                  <a:gd name="connsiteY40" fmla="*/ 9616 h 46382"/>
                  <a:gd name="connsiteX41" fmla="*/ 34568 w 47652"/>
                  <a:gd name="connsiteY41" fmla="*/ 16859 h 46382"/>
                  <a:gd name="connsiteX42" fmla="*/ 35075 w 47652"/>
                  <a:gd name="connsiteY42" fmla="*/ 18021 h 46382"/>
                  <a:gd name="connsiteX43" fmla="*/ 41274 w 47652"/>
                  <a:gd name="connsiteY43" fmla="*/ 18885 h 46382"/>
                  <a:gd name="connsiteX44" fmla="*/ 46848 w 47652"/>
                  <a:gd name="connsiteY44" fmla="*/ 19899 h 46382"/>
                  <a:gd name="connsiteX45" fmla="*/ 47652 w 47652"/>
                  <a:gd name="connsiteY45" fmla="*/ 20554 h 46382"/>
                  <a:gd name="connsiteX46" fmla="*/ 46848 w 47652"/>
                  <a:gd name="connsiteY46" fmla="*/ 21210 h 46382"/>
                  <a:gd name="connsiteX47" fmla="*/ 46371 w 47652"/>
                  <a:gd name="connsiteY47" fmla="*/ 21300 h 46382"/>
                  <a:gd name="connsiteX48" fmla="*/ 38115 w 47652"/>
                  <a:gd name="connsiteY48" fmla="*/ 21985 h 46382"/>
                  <a:gd name="connsiteX49" fmla="*/ 33495 w 47652"/>
                  <a:gd name="connsiteY49" fmla="*/ 22402 h 46382"/>
                  <a:gd name="connsiteX50" fmla="*/ 33853 w 47652"/>
                  <a:gd name="connsiteY50" fmla="*/ 22730 h 46382"/>
                  <a:gd name="connsiteX51" fmla="*/ 41602 w 47652"/>
                  <a:gd name="connsiteY51" fmla="*/ 25353 h 46382"/>
                  <a:gd name="connsiteX52" fmla="*/ 42079 w 47652"/>
                  <a:gd name="connsiteY52" fmla="*/ 25502 h 46382"/>
                  <a:gd name="connsiteX53" fmla="*/ 42556 w 47652"/>
                  <a:gd name="connsiteY53" fmla="*/ 26098 h 46382"/>
                  <a:gd name="connsiteX54" fmla="*/ 42019 w 47652"/>
                  <a:gd name="connsiteY54" fmla="*/ 26515 h 46382"/>
                  <a:gd name="connsiteX55" fmla="*/ 40887 w 47652"/>
                  <a:gd name="connsiteY55" fmla="*/ 26605 h 46382"/>
                  <a:gd name="connsiteX56" fmla="*/ 32631 w 47652"/>
                  <a:gd name="connsiteY56" fmla="*/ 26128 h 46382"/>
                  <a:gd name="connsiteX57" fmla="*/ 31737 w 47652"/>
                  <a:gd name="connsiteY57" fmla="*/ 26217 h 46382"/>
                  <a:gd name="connsiteX58" fmla="*/ 32393 w 47652"/>
                  <a:gd name="connsiteY58" fmla="*/ 26784 h 46382"/>
                  <a:gd name="connsiteX59" fmla="*/ 33257 w 47652"/>
                  <a:gd name="connsiteY59" fmla="*/ 27231 h 46382"/>
                  <a:gd name="connsiteX60" fmla="*/ 42169 w 47652"/>
                  <a:gd name="connsiteY60" fmla="*/ 30122 h 46382"/>
                  <a:gd name="connsiteX61" fmla="*/ 43033 w 47652"/>
                  <a:gd name="connsiteY61" fmla="*/ 30777 h 46382"/>
                  <a:gd name="connsiteX62" fmla="*/ 42139 w 47652"/>
                  <a:gd name="connsiteY62" fmla="*/ 31314 h 46382"/>
                  <a:gd name="connsiteX63" fmla="*/ 39546 w 47652"/>
                  <a:gd name="connsiteY63" fmla="*/ 31433 h 46382"/>
                  <a:gd name="connsiteX64" fmla="*/ 29621 w 47652"/>
                  <a:gd name="connsiteY64" fmla="*/ 29615 h 46382"/>
                  <a:gd name="connsiteX65" fmla="*/ 28727 w 47652"/>
                  <a:gd name="connsiteY65" fmla="*/ 29675 h 46382"/>
                  <a:gd name="connsiteX66" fmla="*/ 28607 w 47652"/>
                  <a:gd name="connsiteY66" fmla="*/ 30479 h 46382"/>
                  <a:gd name="connsiteX67" fmla="*/ 30902 w 47652"/>
                  <a:gd name="connsiteY67" fmla="*/ 36440 h 46382"/>
                  <a:gd name="connsiteX68" fmla="*/ 32184 w 47652"/>
                  <a:gd name="connsiteY68" fmla="*/ 39421 h 46382"/>
                  <a:gd name="connsiteX69" fmla="*/ 31886 w 47652"/>
                  <a:gd name="connsiteY69" fmla="*/ 40643 h 46382"/>
                  <a:gd name="connsiteX70" fmla="*/ 30753 w 47652"/>
                  <a:gd name="connsiteY70" fmla="*/ 40285 h 46382"/>
                  <a:gd name="connsiteX71" fmla="*/ 30008 w 47652"/>
                  <a:gd name="connsiteY71" fmla="*/ 39212 h 46382"/>
                  <a:gd name="connsiteX72" fmla="*/ 27147 w 47652"/>
                  <a:gd name="connsiteY72" fmla="*/ 34414 h 46382"/>
                  <a:gd name="connsiteX73" fmla="*/ 27862 w 47652"/>
                  <a:gd name="connsiteY73" fmla="*/ 38884 h 46382"/>
                  <a:gd name="connsiteX74" fmla="*/ 28816 w 47652"/>
                  <a:gd name="connsiteY74" fmla="*/ 43981 h 46382"/>
                  <a:gd name="connsiteX75" fmla="*/ 28399 w 47652"/>
                  <a:gd name="connsiteY75" fmla="*/ 44994 h 46382"/>
                  <a:gd name="connsiteX76" fmla="*/ 27356 w 47652"/>
                  <a:gd name="connsiteY76" fmla="*/ 44547 h 46382"/>
                  <a:gd name="connsiteX77" fmla="*/ 27087 w 47652"/>
                  <a:gd name="connsiteY77" fmla="*/ 44130 h 46382"/>
                  <a:gd name="connsiteX78" fmla="*/ 24346 w 47652"/>
                  <a:gd name="connsiteY78" fmla="*/ 37215 h 46382"/>
                  <a:gd name="connsiteX79" fmla="*/ 23183 w 47652"/>
                  <a:gd name="connsiteY79" fmla="*/ 33043 h 46382"/>
                  <a:gd name="connsiteX80" fmla="*/ 22974 w 47652"/>
                  <a:gd name="connsiteY80" fmla="*/ 34056 h 46382"/>
                  <a:gd name="connsiteX81" fmla="*/ 22468 w 47652"/>
                  <a:gd name="connsiteY81" fmla="*/ 45650 h 46382"/>
                  <a:gd name="connsiteX82" fmla="*/ 22080 w 47652"/>
                  <a:gd name="connsiteY82" fmla="*/ 46365 h 46382"/>
                  <a:gd name="connsiteX83" fmla="*/ 21395 w 47652"/>
                  <a:gd name="connsiteY83" fmla="*/ 45918 h 46382"/>
                  <a:gd name="connsiteX84" fmla="*/ 20650 w 47652"/>
                  <a:gd name="connsiteY84" fmla="*/ 44398 h 46382"/>
                  <a:gd name="connsiteX85" fmla="*/ 18593 w 47652"/>
                  <a:gd name="connsiteY85" fmla="*/ 30420 h 46382"/>
                  <a:gd name="connsiteX86" fmla="*/ 17908 w 47652"/>
                  <a:gd name="connsiteY86" fmla="*/ 29883 h 46382"/>
                  <a:gd name="connsiteX87" fmla="*/ 15523 w 47652"/>
                  <a:gd name="connsiteY87" fmla="*/ 30718 h 46382"/>
                  <a:gd name="connsiteX88" fmla="*/ 7983 w 47652"/>
                  <a:gd name="connsiteY88" fmla="*/ 34086 h 46382"/>
                  <a:gd name="connsiteX89" fmla="*/ 6791 w 47652"/>
                  <a:gd name="connsiteY89" fmla="*/ 34086 h 46382"/>
                  <a:gd name="connsiteX90" fmla="*/ 7118 w 47652"/>
                  <a:gd name="connsiteY90" fmla="*/ 32953 h 46382"/>
                  <a:gd name="connsiteX91" fmla="*/ 7744 w 47652"/>
                  <a:gd name="connsiteY91" fmla="*/ 32327 h 46382"/>
                  <a:gd name="connsiteX92" fmla="*/ 12275 w 47652"/>
                  <a:gd name="connsiteY92" fmla="*/ 28780 h 46382"/>
                  <a:gd name="connsiteX93" fmla="*/ 14897 w 47652"/>
                  <a:gd name="connsiteY93" fmla="*/ 26635 h 46382"/>
                  <a:gd name="connsiteX94" fmla="*/ 15374 w 47652"/>
                  <a:gd name="connsiteY94" fmla="*/ 25860 h 46382"/>
                  <a:gd name="connsiteX95" fmla="*/ 14420 w 47652"/>
                  <a:gd name="connsiteY95" fmla="*/ 25770 h 46382"/>
                  <a:gd name="connsiteX96" fmla="*/ 11529 w 47652"/>
                  <a:gd name="connsiteY96" fmla="*/ 26545 h 46382"/>
                  <a:gd name="connsiteX97" fmla="*/ 5241 w 47652"/>
                  <a:gd name="connsiteY97" fmla="*/ 28661 h 46382"/>
                  <a:gd name="connsiteX98" fmla="*/ 4019 w 47652"/>
                  <a:gd name="connsiteY98" fmla="*/ 28333 h 46382"/>
                  <a:gd name="connsiteX99" fmla="*/ 4346 w 47652"/>
                  <a:gd name="connsiteY99" fmla="*/ 27141 h 46382"/>
                  <a:gd name="connsiteX100" fmla="*/ 7118 w 47652"/>
                  <a:gd name="connsiteY100" fmla="*/ 25174 h 46382"/>
                  <a:gd name="connsiteX101" fmla="*/ 10695 w 47652"/>
                  <a:gd name="connsiteY101" fmla="*/ 23088 h 46382"/>
                  <a:gd name="connsiteX102" fmla="*/ 5449 w 47652"/>
                  <a:gd name="connsiteY102" fmla="*/ 23594 h 46382"/>
                  <a:gd name="connsiteX103" fmla="*/ 949 w 47652"/>
                  <a:gd name="connsiteY103" fmla="*/ 24220 h 46382"/>
                  <a:gd name="connsiteX104" fmla="*/ 25 w 47652"/>
                  <a:gd name="connsiteY104" fmla="*/ 23773 h 46382"/>
                  <a:gd name="connsiteX105" fmla="*/ 591 w 47652"/>
                  <a:gd name="connsiteY105" fmla="*/ 22909 h 46382"/>
                  <a:gd name="connsiteX106" fmla="*/ 3572 w 47652"/>
                  <a:gd name="connsiteY106" fmla="*/ 21478 h 46382"/>
                  <a:gd name="connsiteX107" fmla="*/ 13258 w 47652"/>
                  <a:gd name="connsiteY107" fmla="*/ 17574 h 46382"/>
                  <a:gd name="connsiteX108" fmla="*/ 13437 w 47652"/>
                  <a:gd name="connsiteY108" fmla="*/ 16650 h 46382"/>
                  <a:gd name="connsiteX109" fmla="*/ 5986 w 47652"/>
                  <a:gd name="connsiteY109" fmla="*/ 9348 h 46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47652" h="46382">
                    <a:moveTo>
                      <a:pt x="5986" y="9348"/>
                    </a:moveTo>
                    <a:cubicBezTo>
                      <a:pt x="5718" y="9050"/>
                      <a:pt x="5479" y="8722"/>
                      <a:pt x="5271" y="8364"/>
                    </a:cubicBezTo>
                    <a:cubicBezTo>
                      <a:pt x="5062" y="8037"/>
                      <a:pt x="4883" y="7679"/>
                      <a:pt x="5211" y="7321"/>
                    </a:cubicBezTo>
                    <a:cubicBezTo>
                      <a:pt x="5509" y="6993"/>
                      <a:pt x="5896" y="7113"/>
                      <a:pt x="6254" y="7232"/>
                    </a:cubicBezTo>
                    <a:cubicBezTo>
                      <a:pt x="7029" y="7530"/>
                      <a:pt x="7714" y="8037"/>
                      <a:pt x="8400" y="8513"/>
                    </a:cubicBezTo>
                    <a:cubicBezTo>
                      <a:pt x="11380" y="10570"/>
                      <a:pt x="14093" y="12984"/>
                      <a:pt x="17043" y="15100"/>
                    </a:cubicBezTo>
                    <a:cubicBezTo>
                      <a:pt x="17252" y="15249"/>
                      <a:pt x="17490" y="15398"/>
                      <a:pt x="17699" y="15547"/>
                    </a:cubicBezTo>
                    <a:cubicBezTo>
                      <a:pt x="15672" y="12597"/>
                      <a:pt x="13437" y="9825"/>
                      <a:pt x="11202" y="7083"/>
                    </a:cubicBezTo>
                    <a:cubicBezTo>
                      <a:pt x="10278" y="5950"/>
                      <a:pt x="9324" y="4848"/>
                      <a:pt x="8400" y="3715"/>
                    </a:cubicBezTo>
                    <a:cubicBezTo>
                      <a:pt x="8162" y="3417"/>
                      <a:pt x="8072" y="3089"/>
                      <a:pt x="8341" y="2761"/>
                    </a:cubicBezTo>
                    <a:cubicBezTo>
                      <a:pt x="8639" y="2404"/>
                      <a:pt x="8966" y="2523"/>
                      <a:pt x="9294" y="2702"/>
                    </a:cubicBezTo>
                    <a:cubicBezTo>
                      <a:pt x="9532" y="2821"/>
                      <a:pt x="9741" y="3000"/>
                      <a:pt x="9950" y="3149"/>
                    </a:cubicBezTo>
                    <a:cubicBezTo>
                      <a:pt x="13139" y="5652"/>
                      <a:pt x="15940" y="8513"/>
                      <a:pt x="18623" y="11524"/>
                    </a:cubicBezTo>
                    <a:cubicBezTo>
                      <a:pt x="18772" y="11673"/>
                      <a:pt x="18831" y="11971"/>
                      <a:pt x="19249" y="11971"/>
                    </a:cubicBezTo>
                    <a:cubicBezTo>
                      <a:pt x="18742" y="10808"/>
                      <a:pt x="18295" y="9676"/>
                      <a:pt x="17729" y="8633"/>
                    </a:cubicBezTo>
                    <a:cubicBezTo>
                      <a:pt x="16447" y="6308"/>
                      <a:pt x="15463" y="3864"/>
                      <a:pt x="14212" y="1509"/>
                    </a:cubicBezTo>
                    <a:cubicBezTo>
                      <a:pt x="13973" y="1092"/>
                      <a:pt x="13735" y="556"/>
                      <a:pt x="14242" y="168"/>
                    </a:cubicBezTo>
                    <a:cubicBezTo>
                      <a:pt x="14778" y="-249"/>
                      <a:pt x="15195" y="198"/>
                      <a:pt x="15583" y="556"/>
                    </a:cubicBezTo>
                    <a:cubicBezTo>
                      <a:pt x="16507" y="1420"/>
                      <a:pt x="17252" y="2374"/>
                      <a:pt x="18027" y="3357"/>
                    </a:cubicBezTo>
                    <a:cubicBezTo>
                      <a:pt x="20083" y="6010"/>
                      <a:pt x="21842" y="8871"/>
                      <a:pt x="23302" y="11881"/>
                    </a:cubicBezTo>
                    <a:cubicBezTo>
                      <a:pt x="23630" y="12537"/>
                      <a:pt x="23839" y="12507"/>
                      <a:pt x="24256" y="11971"/>
                    </a:cubicBezTo>
                    <a:cubicBezTo>
                      <a:pt x="25627" y="10183"/>
                      <a:pt x="26938" y="8394"/>
                      <a:pt x="28399" y="6666"/>
                    </a:cubicBezTo>
                    <a:cubicBezTo>
                      <a:pt x="29144" y="5771"/>
                      <a:pt x="30038" y="4997"/>
                      <a:pt x="30873" y="4222"/>
                    </a:cubicBezTo>
                    <a:cubicBezTo>
                      <a:pt x="31170" y="3953"/>
                      <a:pt x="31498" y="3745"/>
                      <a:pt x="31886" y="4013"/>
                    </a:cubicBezTo>
                    <a:cubicBezTo>
                      <a:pt x="32333" y="4311"/>
                      <a:pt x="32184" y="4698"/>
                      <a:pt x="32035" y="5116"/>
                    </a:cubicBezTo>
                    <a:cubicBezTo>
                      <a:pt x="31975" y="5235"/>
                      <a:pt x="31945" y="5384"/>
                      <a:pt x="31856" y="5473"/>
                    </a:cubicBezTo>
                    <a:cubicBezTo>
                      <a:pt x="30425" y="7858"/>
                      <a:pt x="29323" y="10361"/>
                      <a:pt x="28130" y="12865"/>
                    </a:cubicBezTo>
                    <a:cubicBezTo>
                      <a:pt x="28011" y="13074"/>
                      <a:pt x="27654" y="13342"/>
                      <a:pt x="27982" y="13550"/>
                    </a:cubicBezTo>
                    <a:cubicBezTo>
                      <a:pt x="28250" y="13759"/>
                      <a:pt x="28429" y="13372"/>
                      <a:pt x="28607" y="13193"/>
                    </a:cubicBezTo>
                    <a:cubicBezTo>
                      <a:pt x="28697" y="13103"/>
                      <a:pt x="28786" y="12984"/>
                      <a:pt x="28875" y="12895"/>
                    </a:cubicBezTo>
                    <a:cubicBezTo>
                      <a:pt x="30694" y="10570"/>
                      <a:pt x="32542" y="8275"/>
                      <a:pt x="34270" y="5891"/>
                    </a:cubicBezTo>
                    <a:cubicBezTo>
                      <a:pt x="34538" y="5533"/>
                      <a:pt x="34836" y="5175"/>
                      <a:pt x="35135" y="4818"/>
                    </a:cubicBezTo>
                    <a:cubicBezTo>
                      <a:pt x="35343" y="4549"/>
                      <a:pt x="35611" y="4311"/>
                      <a:pt x="35969" y="4490"/>
                    </a:cubicBezTo>
                    <a:cubicBezTo>
                      <a:pt x="36356" y="4698"/>
                      <a:pt x="36237" y="5056"/>
                      <a:pt x="36148" y="5354"/>
                    </a:cubicBezTo>
                    <a:cubicBezTo>
                      <a:pt x="36088" y="5622"/>
                      <a:pt x="35999" y="5861"/>
                      <a:pt x="35910" y="6129"/>
                    </a:cubicBezTo>
                    <a:cubicBezTo>
                      <a:pt x="34896" y="8961"/>
                      <a:pt x="33376" y="11554"/>
                      <a:pt x="31916" y="14206"/>
                    </a:cubicBezTo>
                    <a:cubicBezTo>
                      <a:pt x="33615" y="12626"/>
                      <a:pt x="35403" y="11166"/>
                      <a:pt x="37012" y="9497"/>
                    </a:cubicBezTo>
                    <a:cubicBezTo>
                      <a:pt x="37698" y="8782"/>
                      <a:pt x="38443" y="8096"/>
                      <a:pt x="39158" y="7381"/>
                    </a:cubicBezTo>
                    <a:cubicBezTo>
                      <a:pt x="39337" y="7202"/>
                      <a:pt x="39546" y="7053"/>
                      <a:pt x="39814" y="7202"/>
                    </a:cubicBezTo>
                    <a:cubicBezTo>
                      <a:pt x="40142" y="7381"/>
                      <a:pt x="40052" y="7679"/>
                      <a:pt x="39963" y="7917"/>
                    </a:cubicBezTo>
                    <a:cubicBezTo>
                      <a:pt x="39724" y="8484"/>
                      <a:pt x="39486" y="9050"/>
                      <a:pt x="39188" y="9616"/>
                    </a:cubicBezTo>
                    <a:cubicBezTo>
                      <a:pt x="37906" y="12179"/>
                      <a:pt x="36029" y="14385"/>
                      <a:pt x="34568" y="16859"/>
                    </a:cubicBezTo>
                    <a:cubicBezTo>
                      <a:pt x="34032" y="17783"/>
                      <a:pt x="34032" y="17812"/>
                      <a:pt x="35075" y="18021"/>
                    </a:cubicBezTo>
                    <a:cubicBezTo>
                      <a:pt x="37102" y="18438"/>
                      <a:pt x="39188" y="18647"/>
                      <a:pt x="41274" y="18885"/>
                    </a:cubicBezTo>
                    <a:cubicBezTo>
                      <a:pt x="43152" y="19094"/>
                      <a:pt x="45030" y="19273"/>
                      <a:pt x="46848" y="19899"/>
                    </a:cubicBezTo>
                    <a:cubicBezTo>
                      <a:pt x="47205" y="20018"/>
                      <a:pt x="47652" y="20048"/>
                      <a:pt x="47652" y="20554"/>
                    </a:cubicBezTo>
                    <a:cubicBezTo>
                      <a:pt x="47652" y="21061"/>
                      <a:pt x="47205" y="21091"/>
                      <a:pt x="46848" y="21210"/>
                    </a:cubicBezTo>
                    <a:cubicBezTo>
                      <a:pt x="46699" y="21270"/>
                      <a:pt x="46520" y="21270"/>
                      <a:pt x="46371" y="21300"/>
                    </a:cubicBezTo>
                    <a:cubicBezTo>
                      <a:pt x="43629" y="21687"/>
                      <a:pt x="40887" y="21717"/>
                      <a:pt x="38115" y="21985"/>
                    </a:cubicBezTo>
                    <a:cubicBezTo>
                      <a:pt x="36595" y="22134"/>
                      <a:pt x="35045" y="22253"/>
                      <a:pt x="33495" y="22402"/>
                    </a:cubicBezTo>
                    <a:cubicBezTo>
                      <a:pt x="33615" y="22611"/>
                      <a:pt x="33734" y="22671"/>
                      <a:pt x="33853" y="22730"/>
                    </a:cubicBezTo>
                    <a:cubicBezTo>
                      <a:pt x="36416" y="23624"/>
                      <a:pt x="38979" y="24638"/>
                      <a:pt x="41602" y="25353"/>
                    </a:cubicBezTo>
                    <a:cubicBezTo>
                      <a:pt x="41751" y="25383"/>
                      <a:pt x="41930" y="25442"/>
                      <a:pt x="42079" y="25502"/>
                    </a:cubicBezTo>
                    <a:cubicBezTo>
                      <a:pt x="42347" y="25591"/>
                      <a:pt x="42586" y="25770"/>
                      <a:pt x="42556" y="26098"/>
                    </a:cubicBezTo>
                    <a:cubicBezTo>
                      <a:pt x="42526" y="26396"/>
                      <a:pt x="42287" y="26486"/>
                      <a:pt x="42019" y="26515"/>
                    </a:cubicBezTo>
                    <a:cubicBezTo>
                      <a:pt x="41632" y="26575"/>
                      <a:pt x="41274" y="26635"/>
                      <a:pt x="40887" y="26605"/>
                    </a:cubicBezTo>
                    <a:cubicBezTo>
                      <a:pt x="38115" y="26545"/>
                      <a:pt x="35373" y="26337"/>
                      <a:pt x="32631" y="26128"/>
                    </a:cubicBezTo>
                    <a:cubicBezTo>
                      <a:pt x="32333" y="26098"/>
                      <a:pt x="31856" y="25889"/>
                      <a:pt x="31737" y="26217"/>
                    </a:cubicBezTo>
                    <a:cubicBezTo>
                      <a:pt x="31618" y="26605"/>
                      <a:pt x="32154" y="26605"/>
                      <a:pt x="32393" y="26784"/>
                    </a:cubicBezTo>
                    <a:cubicBezTo>
                      <a:pt x="32661" y="26962"/>
                      <a:pt x="32959" y="27111"/>
                      <a:pt x="33257" y="27231"/>
                    </a:cubicBezTo>
                    <a:cubicBezTo>
                      <a:pt x="36118" y="28542"/>
                      <a:pt x="39039" y="29675"/>
                      <a:pt x="42169" y="30122"/>
                    </a:cubicBezTo>
                    <a:cubicBezTo>
                      <a:pt x="42556" y="30181"/>
                      <a:pt x="43062" y="30211"/>
                      <a:pt x="43033" y="30777"/>
                    </a:cubicBezTo>
                    <a:cubicBezTo>
                      <a:pt x="43003" y="31254"/>
                      <a:pt x="42526" y="31284"/>
                      <a:pt x="42139" y="31314"/>
                    </a:cubicBezTo>
                    <a:cubicBezTo>
                      <a:pt x="41274" y="31373"/>
                      <a:pt x="40410" y="31463"/>
                      <a:pt x="39546" y="31433"/>
                    </a:cubicBezTo>
                    <a:cubicBezTo>
                      <a:pt x="36148" y="31373"/>
                      <a:pt x="32810" y="30897"/>
                      <a:pt x="29621" y="29615"/>
                    </a:cubicBezTo>
                    <a:cubicBezTo>
                      <a:pt x="29293" y="29496"/>
                      <a:pt x="29025" y="29406"/>
                      <a:pt x="28727" y="29675"/>
                    </a:cubicBezTo>
                    <a:cubicBezTo>
                      <a:pt x="28459" y="29913"/>
                      <a:pt x="28488" y="30211"/>
                      <a:pt x="28607" y="30479"/>
                    </a:cubicBezTo>
                    <a:cubicBezTo>
                      <a:pt x="29382" y="32476"/>
                      <a:pt x="30008" y="34503"/>
                      <a:pt x="30902" y="36440"/>
                    </a:cubicBezTo>
                    <a:cubicBezTo>
                      <a:pt x="31349" y="37424"/>
                      <a:pt x="31797" y="38407"/>
                      <a:pt x="32184" y="39421"/>
                    </a:cubicBezTo>
                    <a:cubicBezTo>
                      <a:pt x="32363" y="39868"/>
                      <a:pt x="32393" y="40345"/>
                      <a:pt x="31886" y="40643"/>
                    </a:cubicBezTo>
                    <a:cubicBezTo>
                      <a:pt x="31409" y="40911"/>
                      <a:pt x="31052" y="40643"/>
                      <a:pt x="30753" y="40285"/>
                    </a:cubicBezTo>
                    <a:cubicBezTo>
                      <a:pt x="30485" y="39957"/>
                      <a:pt x="30247" y="39570"/>
                      <a:pt x="30008" y="39212"/>
                    </a:cubicBezTo>
                    <a:cubicBezTo>
                      <a:pt x="28995" y="37632"/>
                      <a:pt x="28101" y="36023"/>
                      <a:pt x="27147" y="34414"/>
                    </a:cubicBezTo>
                    <a:cubicBezTo>
                      <a:pt x="27326" y="35934"/>
                      <a:pt x="27594" y="37394"/>
                      <a:pt x="27862" y="38884"/>
                    </a:cubicBezTo>
                    <a:cubicBezTo>
                      <a:pt x="28160" y="40583"/>
                      <a:pt x="28518" y="42282"/>
                      <a:pt x="28816" y="43981"/>
                    </a:cubicBezTo>
                    <a:cubicBezTo>
                      <a:pt x="28905" y="44398"/>
                      <a:pt x="28875" y="44815"/>
                      <a:pt x="28399" y="44994"/>
                    </a:cubicBezTo>
                    <a:cubicBezTo>
                      <a:pt x="27922" y="45173"/>
                      <a:pt x="27624" y="44905"/>
                      <a:pt x="27356" y="44547"/>
                    </a:cubicBezTo>
                    <a:cubicBezTo>
                      <a:pt x="27266" y="44428"/>
                      <a:pt x="27177" y="44279"/>
                      <a:pt x="27087" y="44130"/>
                    </a:cubicBezTo>
                    <a:cubicBezTo>
                      <a:pt x="25895" y="41924"/>
                      <a:pt x="25031" y="39600"/>
                      <a:pt x="24346" y="37215"/>
                    </a:cubicBezTo>
                    <a:cubicBezTo>
                      <a:pt x="23928" y="35814"/>
                      <a:pt x="23571" y="34414"/>
                      <a:pt x="23183" y="33043"/>
                    </a:cubicBezTo>
                    <a:cubicBezTo>
                      <a:pt x="23034" y="33370"/>
                      <a:pt x="23004" y="33698"/>
                      <a:pt x="22974" y="34056"/>
                    </a:cubicBezTo>
                    <a:cubicBezTo>
                      <a:pt x="22796" y="37930"/>
                      <a:pt x="22319" y="41775"/>
                      <a:pt x="22468" y="45650"/>
                    </a:cubicBezTo>
                    <a:cubicBezTo>
                      <a:pt x="22468" y="45948"/>
                      <a:pt x="22468" y="46276"/>
                      <a:pt x="22080" y="46365"/>
                    </a:cubicBezTo>
                    <a:cubicBezTo>
                      <a:pt x="21723" y="46455"/>
                      <a:pt x="21514" y="46186"/>
                      <a:pt x="21395" y="45918"/>
                    </a:cubicBezTo>
                    <a:cubicBezTo>
                      <a:pt x="21126" y="45411"/>
                      <a:pt x="20858" y="44934"/>
                      <a:pt x="20650" y="44398"/>
                    </a:cubicBezTo>
                    <a:cubicBezTo>
                      <a:pt x="18981" y="39868"/>
                      <a:pt x="18116" y="35248"/>
                      <a:pt x="18593" y="30420"/>
                    </a:cubicBezTo>
                    <a:cubicBezTo>
                      <a:pt x="18653" y="29824"/>
                      <a:pt x="18444" y="29704"/>
                      <a:pt x="17908" y="29883"/>
                    </a:cubicBezTo>
                    <a:cubicBezTo>
                      <a:pt x="17133" y="30181"/>
                      <a:pt x="16328" y="30420"/>
                      <a:pt x="15523" y="30718"/>
                    </a:cubicBezTo>
                    <a:cubicBezTo>
                      <a:pt x="12930" y="31701"/>
                      <a:pt x="10427" y="32834"/>
                      <a:pt x="7983" y="34086"/>
                    </a:cubicBezTo>
                    <a:cubicBezTo>
                      <a:pt x="7595" y="34294"/>
                      <a:pt x="7118" y="34473"/>
                      <a:pt x="6791" y="34086"/>
                    </a:cubicBezTo>
                    <a:cubicBezTo>
                      <a:pt x="6403" y="33639"/>
                      <a:pt x="6850" y="33281"/>
                      <a:pt x="7118" y="32953"/>
                    </a:cubicBezTo>
                    <a:cubicBezTo>
                      <a:pt x="7297" y="32715"/>
                      <a:pt x="7536" y="32506"/>
                      <a:pt x="7744" y="32327"/>
                    </a:cubicBezTo>
                    <a:cubicBezTo>
                      <a:pt x="9175" y="31046"/>
                      <a:pt x="10725" y="29913"/>
                      <a:pt x="12275" y="28780"/>
                    </a:cubicBezTo>
                    <a:cubicBezTo>
                      <a:pt x="13199" y="28125"/>
                      <a:pt x="14152" y="27499"/>
                      <a:pt x="14897" y="26635"/>
                    </a:cubicBezTo>
                    <a:cubicBezTo>
                      <a:pt x="15106" y="26396"/>
                      <a:pt x="15523" y="26128"/>
                      <a:pt x="15374" y="25860"/>
                    </a:cubicBezTo>
                    <a:cubicBezTo>
                      <a:pt x="15195" y="25532"/>
                      <a:pt x="14718" y="25711"/>
                      <a:pt x="14420" y="25770"/>
                    </a:cubicBezTo>
                    <a:cubicBezTo>
                      <a:pt x="13437" y="25979"/>
                      <a:pt x="12483" y="26217"/>
                      <a:pt x="11529" y="26545"/>
                    </a:cubicBezTo>
                    <a:cubicBezTo>
                      <a:pt x="9413" y="27231"/>
                      <a:pt x="7327" y="27946"/>
                      <a:pt x="5241" y="28661"/>
                    </a:cubicBezTo>
                    <a:cubicBezTo>
                      <a:pt x="4764" y="28810"/>
                      <a:pt x="4317" y="28810"/>
                      <a:pt x="4019" y="28333"/>
                    </a:cubicBezTo>
                    <a:cubicBezTo>
                      <a:pt x="3691" y="27827"/>
                      <a:pt x="3989" y="27469"/>
                      <a:pt x="4346" y="27141"/>
                    </a:cubicBezTo>
                    <a:cubicBezTo>
                      <a:pt x="5181" y="26366"/>
                      <a:pt x="6135" y="25770"/>
                      <a:pt x="7118" y="25174"/>
                    </a:cubicBezTo>
                    <a:cubicBezTo>
                      <a:pt x="8311" y="24459"/>
                      <a:pt x="9503" y="23773"/>
                      <a:pt x="10695" y="23088"/>
                    </a:cubicBezTo>
                    <a:cubicBezTo>
                      <a:pt x="8907" y="23147"/>
                      <a:pt x="7178" y="23356"/>
                      <a:pt x="5449" y="23594"/>
                    </a:cubicBezTo>
                    <a:cubicBezTo>
                      <a:pt x="3959" y="23803"/>
                      <a:pt x="2439" y="24012"/>
                      <a:pt x="949" y="24220"/>
                    </a:cubicBezTo>
                    <a:cubicBezTo>
                      <a:pt x="561" y="24280"/>
                      <a:pt x="144" y="24220"/>
                      <a:pt x="25" y="23773"/>
                    </a:cubicBezTo>
                    <a:cubicBezTo>
                      <a:pt x="-94" y="23326"/>
                      <a:pt x="233" y="23088"/>
                      <a:pt x="591" y="22909"/>
                    </a:cubicBezTo>
                    <a:cubicBezTo>
                      <a:pt x="1575" y="22432"/>
                      <a:pt x="2558" y="21896"/>
                      <a:pt x="3572" y="21478"/>
                    </a:cubicBezTo>
                    <a:cubicBezTo>
                      <a:pt x="6820" y="20197"/>
                      <a:pt x="9980" y="18736"/>
                      <a:pt x="13258" y="17574"/>
                    </a:cubicBezTo>
                    <a:cubicBezTo>
                      <a:pt x="14122" y="17276"/>
                      <a:pt x="14152" y="17216"/>
                      <a:pt x="13437" y="16650"/>
                    </a:cubicBezTo>
                    <a:cubicBezTo>
                      <a:pt x="10755" y="14445"/>
                      <a:pt x="8281" y="12001"/>
                      <a:pt x="5986" y="9348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6477602" y="125089"/>
                <a:ext cx="809958" cy="462547"/>
              </a:xfrm>
              <a:custGeom>
                <a:avLst/>
                <a:gdLst>
                  <a:gd name="connsiteX0" fmla="*/ 610 w 809958"/>
                  <a:gd name="connsiteY0" fmla="*/ 460329 h 462547"/>
                  <a:gd name="connsiteX1" fmla="*/ 7137 w 809958"/>
                  <a:gd name="connsiteY1" fmla="*/ 462088 h 462547"/>
                  <a:gd name="connsiteX2" fmla="*/ 26719 w 809958"/>
                  <a:gd name="connsiteY2" fmla="*/ 456246 h 462547"/>
                  <a:gd name="connsiteX3" fmla="*/ 61441 w 809958"/>
                  <a:gd name="connsiteY3" fmla="*/ 440867 h 462547"/>
                  <a:gd name="connsiteX4" fmla="*/ 134044 w 809958"/>
                  <a:gd name="connsiteY4" fmla="*/ 414133 h 462547"/>
                  <a:gd name="connsiteX5" fmla="*/ 191835 w 809958"/>
                  <a:gd name="connsiteY5" fmla="*/ 398843 h 462547"/>
                  <a:gd name="connsiteX6" fmla="*/ 197677 w 809958"/>
                  <a:gd name="connsiteY6" fmla="*/ 392226 h 462547"/>
                  <a:gd name="connsiteX7" fmla="*/ 202058 w 809958"/>
                  <a:gd name="connsiteY7" fmla="*/ 387636 h 462547"/>
                  <a:gd name="connsiteX8" fmla="*/ 219136 w 809958"/>
                  <a:gd name="connsiteY8" fmla="*/ 383762 h 462547"/>
                  <a:gd name="connsiteX9" fmla="*/ 247957 w 809958"/>
                  <a:gd name="connsiteY9" fmla="*/ 373330 h 462547"/>
                  <a:gd name="connsiteX10" fmla="*/ 272844 w 809958"/>
                  <a:gd name="connsiteY10" fmla="*/ 363554 h 462547"/>
                  <a:gd name="connsiteX11" fmla="*/ 276718 w 809958"/>
                  <a:gd name="connsiteY11" fmla="*/ 361409 h 462547"/>
                  <a:gd name="connsiteX12" fmla="*/ 279490 w 809958"/>
                  <a:gd name="connsiteY12" fmla="*/ 361319 h 462547"/>
                  <a:gd name="connsiteX13" fmla="*/ 288580 w 809958"/>
                  <a:gd name="connsiteY13" fmla="*/ 362452 h 462547"/>
                  <a:gd name="connsiteX14" fmla="*/ 303334 w 809958"/>
                  <a:gd name="connsiteY14" fmla="*/ 361915 h 462547"/>
                  <a:gd name="connsiteX15" fmla="*/ 310576 w 809958"/>
                  <a:gd name="connsiteY15" fmla="*/ 358577 h 462547"/>
                  <a:gd name="connsiteX16" fmla="*/ 311112 w 809958"/>
                  <a:gd name="connsiteY16" fmla="*/ 358279 h 462547"/>
                  <a:gd name="connsiteX17" fmla="*/ 311172 w 809958"/>
                  <a:gd name="connsiteY17" fmla="*/ 358935 h 462547"/>
                  <a:gd name="connsiteX18" fmla="*/ 311798 w 809958"/>
                  <a:gd name="connsiteY18" fmla="*/ 366296 h 462547"/>
                  <a:gd name="connsiteX19" fmla="*/ 319070 w 809958"/>
                  <a:gd name="connsiteY19" fmla="*/ 376609 h 462547"/>
                  <a:gd name="connsiteX20" fmla="*/ 327654 w 809958"/>
                  <a:gd name="connsiteY20" fmla="*/ 386772 h 462547"/>
                  <a:gd name="connsiteX21" fmla="*/ 330128 w 809958"/>
                  <a:gd name="connsiteY21" fmla="*/ 391690 h 462547"/>
                  <a:gd name="connsiteX22" fmla="*/ 331171 w 809958"/>
                  <a:gd name="connsiteY22" fmla="*/ 392465 h 462547"/>
                  <a:gd name="connsiteX23" fmla="*/ 331588 w 809958"/>
                  <a:gd name="connsiteY23" fmla="*/ 391273 h 462547"/>
                  <a:gd name="connsiteX24" fmla="*/ 332125 w 809958"/>
                  <a:gd name="connsiteY24" fmla="*/ 386057 h 462547"/>
                  <a:gd name="connsiteX25" fmla="*/ 334867 w 809958"/>
                  <a:gd name="connsiteY25" fmla="*/ 378278 h 462547"/>
                  <a:gd name="connsiteX26" fmla="*/ 337787 w 809958"/>
                  <a:gd name="connsiteY26" fmla="*/ 361617 h 462547"/>
                  <a:gd name="connsiteX27" fmla="*/ 337310 w 809958"/>
                  <a:gd name="connsiteY27" fmla="*/ 358428 h 462547"/>
                  <a:gd name="connsiteX28" fmla="*/ 337758 w 809958"/>
                  <a:gd name="connsiteY28" fmla="*/ 357921 h 462547"/>
                  <a:gd name="connsiteX29" fmla="*/ 348338 w 809958"/>
                  <a:gd name="connsiteY29" fmla="*/ 356670 h 462547"/>
                  <a:gd name="connsiteX30" fmla="*/ 353375 w 809958"/>
                  <a:gd name="connsiteY30" fmla="*/ 353749 h 462547"/>
                  <a:gd name="connsiteX31" fmla="*/ 363866 w 809958"/>
                  <a:gd name="connsiteY31" fmla="*/ 348235 h 462547"/>
                  <a:gd name="connsiteX32" fmla="*/ 370990 w 809958"/>
                  <a:gd name="connsiteY32" fmla="*/ 346447 h 462547"/>
                  <a:gd name="connsiteX33" fmla="*/ 371943 w 809958"/>
                  <a:gd name="connsiteY33" fmla="*/ 345582 h 462547"/>
                  <a:gd name="connsiteX34" fmla="*/ 370840 w 809958"/>
                  <a:gd name="connsiteY34" fmla="*/ 344927 h 462547"/>
                  <a:gd name="connsiteX35" fmla="*/ 367234 w 809958"/>
                  <a:gd name="connsiteY35" fmla="*/ 343824 h 462547"/>
                  <a:gd name="connsiteX36" fmla="*/ 359694 w 809958"/>
                  <a:gd name="connsiteY36" fmla="*/ 339115 h 462547"/>
                  <a:gd name="connsiteX37" fmla="*/ 348487 w 809958"/>
                  <a:gd name="connsiteY37" fmla="*/ 333154 h 462547"/>
                  <a:gd name="connsiteX38" fmla="*/ 348040 w 809958"/>
                  <a:gd name="connsiteY38" fmla="*/ 332290 h 462547"/>
                  <a:gd name="connsiteX39" fmla="*/ 349650 w 809958"/>
                  <a:gd name="connsiteY39" fmla="*/ 323974 h 462547"/>
                  <a:gd name="connsiteX40" fmla="*/ 352064 w 809958"/>
                  <a:gd name="connsiteY40" fmla="*/ 311546 h 462547"/>
                  <a:gd name="connsiteX41" fmla="*/ 354776 w 809958"/>
                  <a:gd name="connsiteY41" fmla="*/ 305615 h 462547"/>
                  <a:gd name="connsiteX42" fmla="*/ 354687 w 809958"/>
                  <a:gd name="connsiteY42" fmla="*/ 304452 h 462547"/>
                  <a:gd name="connsiteX43" fmla="*/ 353614 w 809958"/>
                  <a:gd name="connsiteY43" fmla="*/ 304601 h 462547"/>
                  <a:gd name="connsiteX44" fmla="*/ 348994 w 809958"/>
                  <a:gd name="connsiteY44" fmla="*/ 307671 h 462547"/>
                  <a:gd name="connsiteX45" fmla="*/ 340798 w 809958"/>
                  <a:gd name="connsiteY45" fmla="*/ 310383 h 462547"/>
                  <a:gd name="connsiteX46" fmla="*/ 333913 w 809958"/>
                  <a:gd name="connsiteY46" fmla="*/ 313215 h 462547"/>
                  <a:gd name="connsiteX47" fmla="*/ 326819 w 809958"/>
                  <a:gd name="connsiteY47" fmla="*/ 317745 h 462547"/>
                  <a:gd name="connsiteX48" fmla="*/ 323749 w 809958"/>
                  <a:gd name="connsiteY48" fmla="*/ 320964 h 462547"/>
                  <a:gd name="connsiteX49" fmla="*/ 323034 w 809958"/>
                  <a:gd name="connsiteY49" fmla="*/ 321620 h 462547"/>
                  <a:gd name="connsiteX50" fmla="*/ 322677 w 809958"/>
                  <a:gd name="connsiteY50" fmla="*/ 320785 h 462547"/>
                  <a:gd name="connsiteX51" fmla="*/ 314808 w 809958"/>
                  <a:gd name="connsiteY51" fmla="*/ 311665 h 462547"/>
                  <a:gd name="connsiteX52" fmla="*/ 309265 w 809958"/>
                  <a:gd name="connsiteY52" fmla="*/ 309012 h 462547"/>
                  <a:gd name="connsiteX53" fmla="*/ 300055 w 809958"/>
                  <a:gd name="connsiteY53" fmla="*/ 303051 h 462547"/>
                  <a:gd name="connsiteX54" fmla="*/ 299966 w 809958"/>
                  <a:gd name="connsiteY54" fmla="*/ 302962 h 462547"/>
                  <a:gd name="connsiteX55" fmla="*/ 348040 w 809958"/>
                  <a:gd name="connsiteY55" fmla="*/ 299415 h 462547"/>
                  <a:gd name="connsiteX56" fmla="*/ 383895 w 809958"/>
                  <a:gd name="connsiteY56" fmla="*/ 310205 h 462547"/>
                  <a:gd name="connsiteX57" fmla="*/ 475693 w 809958"/>
                  <a:gd name="connsiteY57" fmla="*/ 341052 h 462547"/>
                  <a:gd name="connsiteX58" fmla="*/ 519922 w 809958"/>
                  <a:gd name="connsiteY58" fmla="*/ 354464 h 462547"/>
                  <a:gd name="connsiteX59" fmla="*/ 551157 w 809958"/>
                  <a:gd name="connsiteY59" fmla="*/ 361826 h 462547"/>
                  <a:gd name="connsiteX60" fmla="*/ 571305 w 809958"/>
                  <a:gd name="connsiteY60" fmla="*/ 372585 h 462547"/>
                  <a:gd name="connsiteX61" fmla="*/ 576968 w 809958"/>
                  <a:gd name="connsiteY61" fmla="*/ 373181 h 462547"/>
                  <a:gd name="connsiteX62" fmla="*/ 574554 w 809958"/>
                  <a:gd name="connsiteY62" fmla="*/ 368979 h 462547"/>
                  <a:gd name="connsiteX63" fmla="*/ 562543 w 809958"/>
                  <a:gd name="connsiteY63" fmla="*/ 359531 h 462547"/>
                  <a:gd name="connsiteX64" fmla="*/ 579621 w 809958"/>
                  <a:gd name="connsiteY64" fmla="*/ 358577 h 462547"/>
                  <a:gd name="connsiteX65" fmla="*/ 582541 w 809958"/>
                  <a:gd name="connsiteY65" fmla="*/ 358547 h 462547"/>
                  <a:gd name="connsiteX66" fmla="*/ 582959 w 809958"/>
                  <a:gd name="connsiteY66" fmla="*/ 358994 h 462547"/>
                  <a:gd name="connsiteX67" fmla="*/ 587549 w 809958"/>
                  <a:gd name="connsiteY67" fmla="*/ 362541 h 462547"/>
                  <a:gd name="connsiteX68" fmla="*/ 588502 w 809958"/>
                  <a:gd name="connsiteY68" fmla="*/ 363376 h 462547"/>
                  <a:gd name="connsiteX69" fmla="*/ 587459 w 809958"/>
                  <a:gd name="connsiteY69" fmla="*/ 363972 h 462547"/>
                  <a:gd name="connsiteX70" fmla="*/ 576760 w 809958"/>
                  <a:gd name="connsiteY70" fmla="*/ 375417 h 462547"/>
                  <a:gd name="connsiteX71" fmla="*/ 574077 w 809958"/>
                  <a:gd name="connsiteY71" fmla="*/ 382957 h 462547"/>
                  <a:gd name="connsiteX72" fmla="*/ 567669 w 809958"/>
                  <a:gd name="connsiteY72" fmla="*/ 395713 h 462547"/>
                  <a:gd name="connsiteX73" fmla="*/ 562423 w 809958"/>
                  <a:gd name="connsiteY73" fmla="*/ 402270 h 462547"/>
                  <a:gd name="connsiteX74" fmla="*/ 562185 w 809958"/>
                  <a:gd name="connsiteY74" fmla="*/ 403820 h 462547"/>
                  <a:gd name="connsiteX75" fmla="*/ 563675 w 809958"/>
                  <a:gd name="connsiteY75" fmla="*/ 403701 h 462547"/>
                  <a:gd name="connsiteX76" fmla="*/ 566119 w 809958"/>
                  <a:gd name="connsiteY76" fmla="*/ 402509 h 462547"/>
                  <a:gd name="connsiteX77" fmla="*/ 577653 w 809958"/>
                  <a:gd name="connsiteY77" fmla="*/ 400780 h 462547"/>
                  <a:gd name="connsiteX78" fmla="*/ 598636 w 809958"/>
                  <a:gd name="connsiteY78" fmla="*/ 397114 h 462547"/>
                  <a:gd name="connsiteX79" fmla="*/ 608322 w 809958"/>
                  <a:gd name="connsiteY79" fmla="*/ 391064 h 462547"/>
                  <a:gd name="connsiteX80" fmla="*/ 609336 w 809958"/>
                  <a:gd name="connsiteY80" fmla="*/ 391302 h 462547"/>
                  <a:gd name="connsiteX81" fmla="*/ 622599 w 809958"/>
                  <a:gd name="connsiteY81" fmla="*/ 406443 h 462547"/>
                  <a:gd name="connsiteX82" fmla="*/ 633269 w 809958"/>
                  <a:gd name="connsiteY82" fmla="*/ 411242 h 462547"/>
                  <a:gd name="connsiteX83" fmla="*/ 636577 w 809958"/>
                  <a:gd name="connsiteY83" fmla="*/ 413507 h 462547"/>
                  <a:gd name="connsiteX84" fmla="*/ 646114 w 809958"/>
                  <a:gd name="connsiteY84" fmla="*/ 422090 h 462547"/>
                  <a:gd name="connsiteX85" fmla="*/ 647485 w 809958"/>
                  <a:gd name="connsiteY85" fmla="*/ 422448 h 462547"/>
                  <a:gd name="connsiteX86" fmla="*/ 647754 w 809958"/>
                  <a:gd name="connsiteY86" fmla="*/ 421137 h 462547"/>
                  <a:gd name="connsiteX87" fmla="*/ 645936 w 809958"/>
                  <a:gd name="connsiteY87" fmla="*/ 414073 h 462547"/>
                  <a:gd name="connsiteX88" fmla="*/ 646114 w 809958"/>
                  <a:gd name="connsiteY88" fmla="*/ 402151 h 462547"/>
                  <a:gd name="connsiteX89" fmla="*/ 643343 w 809958"/>
                  <a:gd name="connsiteY89" fmla="*/ 383136 h 462547"/>
                  <a:gd name="connsiteX90" fmla="*/ 638037 w 809958"/>
                  <a:gd name="connsiteY90" fmla="*/ 374224 h 462547"/>
                  <a:gd name="connsiteX91" fmla="*/ 637590 w 809958"/>
                  <a:gd name="connsiteY91" fmla="*/ 373569 h 462547"/>
                  <a:gd name="connsiteX92" fmla="*/ 638425 w 809958"/>
                  <a:gd name="connsiteY92" fmla="*/ 373420 h 462547"/>
                  <a:gd name="connsiteX93" fmla="*/ 647873 w 809958"/>
                  <a:gd name="connsiteY93" fmla="*/ 371572 h 462547"/>
                  <a:gd name="connsiteX94" fmla="*/ 660182 w 809958"/>
                  <a:gd name="connsiteY94" fmla="*/ 360753 h 462547"/>
                  <a:gd name="connsiteX95" fmla="*/ 672134 w 809958"/>
                  <a:gd name="connsiteY95" fmla="*/ 348235 h 462547"/>
                  <a:gd name="connsiteX96" fmla="*/ 678124 w 809958"/>
                  <a:gd name="connsiteY96" fmla="*/ 344360 h 462547"/>
                  <a:gd name="connsiteX97" fmla="*/ 678989 w 809958"/>
                  <a:gd name="connsiteY97" fmla="*/ 342930 h 462547"/>
                  <a:gd name="connsiteX98" fmla="*/ 677379 w 809958"/>
                  <a:gd name="connsiteY98" fmla="*/ 342572 h 462547"/>
                  <a:gd name="connsiteX99" fmla="*/ 670554 w 809958"/>
                  <a:gd name="connsiteY99" fmla="*/ 342602 h 462547"/>
                  <a:gd name="connsiteX100" fmla="*/ 660093 w 809958"/>
                  <a:gd name="connsiteY100" fmla="*/ 340128 h 462547"/>
                  <a:gd name="connsiteX101" fmla="*/ 638157 w 809958"/>
                  <a:gd name="connsiteY101" fmla="*/ 338668 h 462547"/>
                  <a:gd name="connsiteX102" fmla="*/ 634073 w 809958"/>
                  <a:gd name="connsiteY102" fmla="*/ 339741 h 462547"/>
                  <a:gd name="connsiteX103" fmla="*/ 633358 w 809958"/>
                  <a:gd name="connsiteY103" fmla="*/ 339204 h 462547"/>
                  <a:gd name="connsiteX104" fmla="*/ 630258 w 809958"/>
                  <a:gd name="connsiteY104" fmla="*/ 325703 h 462547"/>
                  <a:gd name="connsiteX105" fmla="*/ 625788 w 809958"/>
                  <a:gd name="connsiteY105" fmla="*/ 319593 h 462547"/>
                  <a:gd name="connsiteX106" fmla="*/ 617174 w 809958"/>
                  <a:gd name="connsiteY106" fmla="*/ 306807 h 462547"/>
                  <a:gd name="connsiteX107" fmla="*/ 614104 w 809958"/>
                  <a:gd name="connsiteY107" fmla="*/ 298968 h 462547"/>
                  <a:gd name="connsiteX108" fmla="*/ 616996 w 809958"/>
                  <a:gd name="connsiteY108" fmla="*/ 298044 h 462547"/>
                  <a:gd name="connsiteX109" fmla="*/ 627397 w 809958"/>
                  <a:gd name="connsiteY109" fmla="*/ 291547 h 462547"/>
                  <a:gd name="connsiteX110" fmla="*/ 628470 w 809958"/>
                  <a:gd name="connsiteY110" fmla="*/ 291815 h 462547"/>
                  <a:gd name="connsiteX111" fmla="*/ 642717 w 809958"/>
                  <a:gd name="connsiteY111" fmla="*/ 308088 h 462547"/>
                  <a:gd name="connsiteX112" fmla="*/ 654162 w 809958"/>
                  <a:gd name="connsiteY112" fmla="*/ 313245 h 462547"/>
                  <a:gd name="connsiteX113" fmla="*/ 657708 w 809958"/>
                  <a:gd name="connsiteY113" fmla="*/ 315689 h 462547"/>
                  <a:gd name="connsiteX114" fmla="*/ 667931 w 809958"/>
                  <a:gd name="connsiteY114" fmla="*/ 324898 h 462547"/>
                  <a:gd name="connsiteX115" fmla="*/ 669392 w 809958"/>
                  <a:gd name="connsiteY115" fmla="*/ 325286 h 462547"/>
                  <a:gd name="connsiteX116" fmla="*/ 669660 w 809958"/>
                  <a:gd name="connsiteY116" fmla="*/ 323885 h 462547"/>
                  <a:gd name="connsiteX117" fmla="*/ 667722 w 809958"/>
                  <a:gd name="connsiteY117" fmla="*/ 316285 h 462547"/>
                  <a:gd name="connsiteX118" fmla="*/ 667901 w 809958"/>
                  <a:gd name="connsiteY118" fmla="*/ 303499 h 462547"/>
                  <a:gd name="connsiteX119" fmla="*/ 664951 w 809958"/>
                  <a:gd name="connsiteY119" fmla="*/ 283083 h 462547"/>
                  <a:gd name="connsiteX120" fmla="*/ 659228 w 809958"/>
                  <a:gd name="connsiteY120" fmla="*/ 273515 h 462547"/>
                  <a:gd name="connsiteX121" fmla="*/ 658752 w 809958"/>
                  <a:gd name="connsiteY121" fmla="*/ 272800 h 462547"/>
                  <a:gd name="connsiteX122" fmla="*/ 659646 w 809958"/>
                  <a:gd name="connsiteY122" fmla="*/ 272621 h 462547"/>
                  <a:gd name="connsiteX123" fmla="*/ 669779 w 809958"/>
                  <a:gd name="connsiteY123" fmla="*/ 270654 h 462547"/>
                  <a:gd name="connsiteX124" fmla="*/ 683012 w 809958"/>
                  <a:gd name="connsiteY124" fmla="*/ 259030 h 462547"/>
                  <a:gd name="connsiteX125" fmla="*/ 695858 w 809958"/>
                  <a:gd name="connsiteY125" fmla="*/ 245589 h 462547"/>
                  <a:gd name="connsiteX126" fmla="*/ 702296 w 809958"/>
                  <a:gd name="connsiteY126" fmla="*/ 241446 h 462547"/>
                  <a:gd name="connsiteX127" fmla="*/ 703249 w 809958"/>
                  <a:gd name="connsiteY127" fmla="*/ 239896 h 462547"/>
                  <a:gd name="connsiteX128" fmla="*/ 701521 w 809958"/>
                  <a:gd name="connsiteY128" fmla="*/ 239508 h 462547"/>
                  <a:gd name="connsiteX129" fmla="*/ 694219 w 809958"/>
                  <a:gd name="connsiteY129" fmla="*/ 239538 h 462547"/>
                  <a:gd name="connsiteX130" fmla="*/ 682982 w 809958"/>
                  <a:gd name="connsiteY130" fmla="*/ 236886 h 462547"/>
                  <a:gd name="connsiteX131" fmla="*/ 659407 w 809958"/>
                  <a:gd name="connsiteY131" fmla="*/ 235306 h 462547"/>
                  <a:gd name="connsiteX132" fmla="*/ 655026 w 809958"/>
                  <a:gd name="connsiteY132" fmla="*/ 236439 h 462547"/>
                  <a:gd name="connsiteX133" fmla="*/ 654251 w 809958"/>
                  <a:gd name="connsiteY133" fmla="*/ 235872 h 462547"/>
                  <a:gd name="connsiteX134" fmla="*/ 650913 w 809958"/>
                  <a:gd name="connsiteY134" fmla="*/ 221387 h 462547"/>
                  <a:gd name="connsiteX135" fmla="*/ 646114 w 809958"/>
                  <a:gd name="connsiteY135" fmla="*/ 214801 h 462547"/>
                  <a:gd name="connsiteX136" fmla="*/ 636875 w 809958"/>
                  <a:gd name="connsiteY136" fmla="*/ 201061 h 462547"/>
                  <a:gd name="connsiteX137" fmla="*/ 633299 w 809958"/>
                  <a:gd name="connsiteY137" fmla="*/ 191464 h 462547"/>
                  <a:gd name="connsiteX138" fmla="*/ 631957 w 809958"/>
                  <a:gd name="connsiteY138" fmla="*/ 190271 h 462547"/>
                  <a:gd name="connsiteX139" fmla="*/ 631212 w 809958"/>
                  <a:gd name="connsiteY139" fmla="*/ 191881 h 462547"/>
                  <a:gd name="connsiteX140" fmla="*/ 630199 w 809958"/>
                  <a:gd name="connsiteY140" fmla="*/ 197067 h 462547"/>
                  <a:gd name="connsiteX141" fmla="*/ 624804 w 809958"/>
                  <a:gd name="connsiteY141" fmla="*/ 208273 h 462547"/>
                  <a:gd name="connsiteX142" fmla="*/ 618217 w 809958"/>
                  <a:gd name="connsiteY142" fmla="*/ 224725 h 462547"/>
                  <a:gd name="connsiteX143" fmla="*/ 617055 w 809958"/>
                  <a:gd name="connsiteY143" fmla="*/ 225471 h 462547"/>
                  <a:gd name="connsiteX144" fmla="*/ 605282 w 809958"/>
                  <a:gd name="connsiteY144" fmla="*/ 224457 h 462547"/>
                  <a:gd name="connsiteX145" fmla="*/ 587668 w 809958"/>
                  <a:gd name="connsiteY145" fmla="*/ 222967 h 462547"/>
                  <a:gd name="connsiteX146" fmla="*/ 585284 w 809958"/>
                  <a:gd name="connsiteY146" fmla="*/ 222311 h 462547"/>
                  <a:gd name="connsiteX147" fmla="*/ 583495 w 809958"/>
                  <a:gd name="connsiteY147" fmla="*/ 220195 h 462547"/>
                  <a:gd name="connsiteX148" fmla="*/ 575329 w 809958"/>
                  <a:gd name="connsiteY148" fmla="*/ 214115 h 462547"/>
                  <a:gd name="connsiteX149" fmla="*/ 567699 w 809958"/>
                  <a:gd name="connsiteY149" fmla="*/ 209913 h 462547"/>
                  <a:gd name="connsiteX150" fmla="*/ 568802 w 809958"/>
                  <a:gd name="connsiteY150" fmla="*/ 209018 h 462547"/>
                  <a:gd name="connsiteX151" fmla="*/ 574017 w 809958"/>
                  <a:gd name="connsiteY151" fmla="*/ 207826 h 462547"/>
                  <a:gd name="connsiteX152" fmla="*/ 625013 w 809958"/>
                  <a:gd name="connsiteY152" fmla="*/ 187977 h 462547"/>
                  <a:gd name="connsiteX153" fmla="*/ 682744 w 809958"/>
                  <a:gd name="connsiteY153" fmla="*/ 130782 h 462547"/>
                  <a:gd name="connsiteX154" fmla="*/ 685874 w 809958"/>
                  <a:gd name="connsiteY154" fmla="*/ 150632 h 462547"/>
                  <a:gd name="connsiteX155" fmla="*/ 693265 w 809958"/>
                  <a:gd name="connsiteY155" fmla="*/ 166219 h 462547"/>
                  <a:gd name="connsiteX156" fmla="*/ 694785 w 809958"/>
                  <a:gd name="connsiteY156" fmla="*/ 171912 h 462547"/>
                  <a:gd name="connsiteX157" fmla="*/ 697259 w 809958"/>
                  <a:gd name="connsiteY157" fmla="*/ 190659 h 462547"/>
                  <a:gd name="connsiteX158" fmla="*/ 698451 w 809958"/>
                  <a:gd name="connsiteY158" fmla="*/ 192358 h 462547"/>
                  <a:gd name="connsiteX159" fmla="*/ 700001 w 809958"/>
                  <a:gd name="connsiteY159" fmla="*/ 191136 h 462547"/>
                  <a:gd name="connsiteX160" fmla="*/ 704740 w 809958"/>
                  <a:gd name="connsiteY160" fmla="*/ 181449 h 462547"/>
                  <a:gd name="connsiteX161" fmla="*/ 716334 w 809958"/>
                  <a:gd name="connsiteY161" fmla="*/ 168246 h 462547"/>
                  <a:gd name="connsiteX162" fmla="*/ 731414 w 809958"/>
                  <a:gd name="connsiteY162" fmla="*/ 144283 h 462547"/>
                  <a:gd name="connsiteX163" fmla="*/ 733978 w 809958"/>
                  <a:gd name="connsiteY163" fmla="*/ 129202 h 462547"/>
                  <a:gd name="connsiteX164" fmla="*/ 734097 w 809958"/>
                  <a:gd name="connsiteY164" fmla="*/ 128040 h 462547"/>
                  <a:gd name="connsiteX165" fmla="*/ 735200 w 809958"/>
                  <a:gd name="connsiteY165" fmla="*/ 128666 h 462547"/>
                  <a:gd name="connsiteX166" fmla="*/ 747539 w 809958"/>
                  <a:gd name="connsiteY166" fmla="*/ 135610 h 462547"/>
                  <a:gd name="connsiteX167" fmla="*/ 771710 w 809958"/>
                  <a:gd name="connsiteY167" fmla="*/ 135223 h 462547"/>
                  <a:gd name="connsiteX168" fmla="*/ 797074 w 809958"/>
                  <a:gd name="connsiteY168" fmla="*/ 132630 h 462547"/>
                  <a:gd name="connsiteX169" fmla="*/ 807505 w 809958"/>
                  <a:gd name="connsiteY169" fmla="*/ 134031 h 462547"/>
                  <a:gd name="connsiteX170" fmla="*/ 809860 w 809958"/>
                  <a:gd name="connsiteY170" fmla="*/ 133256 h 462547"/>
                  <a:gd name="connsiteX171" fmla="*/ 808400 w 809958"/>
                  <a:gd name="connsiteY171" fmla="*/ 131289 h 462547"/>
                  <a:gd name="connsiteX172" fmla="*/ 800740 w 809958"/>
                  <a:gd name="connsiteY172" fmla="*/ 124821 h 462547"/>
                  <a:gd name="connsiteX173" fmla="*/ 791352 w 809958"/>
                  <a:gd name="connsiteY173" fmla="*/ 112065 h 462547"/>
                  <a:gd name="connsiteX174" fmla="*/ 768134 w 809958"/>
                  <a:gd name="connsiteY174" fmla="*/ 89413 h 462547"/>
                  <a:gd name="connsiteX175" fmla="*/ 762530 w 809958"/>
                  <a:gd name="connsiteY175" fmla="*/ 86701 h 462547"/>
                  <a:gd name="connsiteX176" fmla="*/ 762233 w 809958"/>
                  <a:gd name="connsiteY176" fmla="*/ 85419 h 462547"/>
                  <a:gd name="connsiteX177" fmla="*/ 771650 w 809958"/>
                  <a:gd name="connsiteY177" fmla="*/ 67298 h 462547"/>
                  <a:gd name="connsiteX178" fmla="*/ 772485 w 809958"/>
                  <a:gd name="connsiteY178" fmla="*/ 56152 h 462547"/>
                  <a:gd name="connsiteX179" fmla="*/ 775048 w 809958"/>
                  <a:gd name="connsiteY179" fmla="*/ 33560 h 462547"/>
                  <a:gd name="connsiteX180" fmla="*/ 779877 w 809958"/>
                  <a:gd name="connsiteY180" fmla="*/ 20356 h 462547"/>
                  <a:gd name="connsiteX181" fmla="*/ 779549 w 809958"/>
                  <a:gd name="connsiteY181" fmla="*/ 17912 h 462547"/>
                  <a:gd name="connsiteX182" fmla="*/ 777313 w 809958"/>
                  <a:gd name="connsiteY182" fmla="*/ 18926 h 462547"/>
                  <a:gd name="connsiteX183" fmla="*/ 771650 w 809958"/>
                  <a:gd name="connsiteY183" fmla="*/ 23456 h 462547"/>
                  <a:gd name="connsiteX184" fmla="*/ 756033 w 809958"/>
                  <a:gd name="connsiteY184" fmla="*/ 30341 h 462547"/>
                  <a:gd name="connsiteX185" fmla="*/ 734484 w 809958"/>
                  <a:gd name="connsiteY185" fmla="*/ 41637 h 462547"/>
                  <a:gd name="connsiteX186" fmla="*/ 732637 w 809958"/>
                  <a:gd name="connsiteY186" fmla="*/ 41398 h 462547"/>
                  <a:gd name="connsiteX187" fmla="*/ 721222 w 809958"/>
                  <a:gd name="connsiteY187" fmla="*/ 29864 h 462547"/>
                  <a:gd name="connsiteX188" fmla="*/ 704144 w 809958"/>
                  <a:gd name="connsiteY188" fmla="*/ 12637 h 462547"/>
                  <a:gd name="connsiteX189" fmla="*/ 697676 w 809958"/>
                  <a:gd name="connsiteY189" fmla="*/ 1907 h 462547"/>
                  <a:gd name="connsiteX190" fmla="*/ 695768 w 809958"/>
                  <a:gd name="connsiteY190" fmla="*/ 805 h 462547"/>
                  <a:gd name="connsiteX191" fmla="*/ 694845 w 809958"/>
                  <a:gd name="connsiteY191" fmla="*/ 2712 h 462547"/>
                  <a:gd name="connsiteX192" fmla="*/ 694725 w 809958"/>
                  <a:gd name="connsiteY192" fmla="*/ 13323 h 462547"/>
                  <a:gd name="connsiteX193" fmla="*/ 690165 w 809958"/>
                  <a:gd name="connsiteY193" fmla="*/ 29268 h 462547"/>
                  <a:gd name="connsiteX194" fmla="*/ 687244 w 809958"/>
                  <a:gd name="connsiteY194" fmla="*/ 43246 h 462547"/>
                  <a:gd name="connsiteX195" fmla="*/ 686767 w 809958"/>
                  <a:gd name="connsiteY195" fmla="*/ 59370 h 462547"/>
                  <a:gd name="connsiteX196" fmla="*/ 688556 w 809958"/>
                  <a:gd name="connsiteY196" fmla="*/ 67716 h 462547"/>
                  <a:gd name="connsiteX197" fmla="*/ 688824 w 809958"/>
                  <a:gd name="connsiteY197" fmla="*/ 69593 h 462547"/>
                  <a:gd name="connsiteX198" fmla="*/ 687095 w 809958"/>
                  <a:gd name="connsiteY198" fmla="*/ 69265 h 462547"/>
                  <a:gd name="connsiteX199" fmla="*/ 664146 w 809958"/>
                  <a:gd name="connsiteY199" fmla="*/ 71888 h 462547"/>
                  <a:gd name="connsiteX200" fmla="*/ 653923 w 809958"/>
                  <a:gd name="connsiteY200" fmla="*/ 77790 h 462547"/>
                  <a:gd name="connsiteX201" fmla="*/ 634550 w 809958"/>
                  <a:gd name="connsiteY201" fmla="*/ 85956 h 462547"/>
                  <a:gd name="connsiteX202" fmla="*/ 622390 w 809958"/>
                  <a:gd name="connsiteY202" fmla="*/ 88311 h 462547"/>
                  <a:gd name="connsiteX203" fmla="*/ 620632 w 809958"/>
                  <a:gd name="connsiteY203" fmla="*/ 89831 h 462547"/>
                  <a:gd name="connsiteX204" fmla="*/ 622420 w 809958"/>
                  <a:gd name="connsiteY204" fmla="*/ 91112 h 462547"/>
                  <a:gd name="connsiteX205" fmla="*/ 626295 w 809958"/>
                  <a:gd name="connsiteY205" fmla="*/ 92125 h 462547"/>
                  <a:gd name="connsiteX206" fmla="*/ 640898 w 809958"/>
                  <a:gd name="connsiteY206" fmla="*/ 101216 h 462547"/>
                  <a:gd name="connsiteX207" fmla="*/ 667961 w 809958"/>
                  <a:gd name="connsiteY207" fmla="*/ 117191 h 462547"/>
                  <a:gd name="connsiteX208" fmla="*/ 680270 w 809958"/>
                  <a:gd name="connsiteY208" fmla="*/ 119754 h 462547"/>
                  <a:gd name="connsiteX209" fmla="*/ 676366 w 809958"/>
                  <a:gd name="connsiteY209" fmla="*/ 124821 h 462547"/>
                  <a:gd name="connsiteX210" fmla="*/ 581349 w 809958"/>
                  <a:gd name="connsiteY210" fmla="*/ 181777 h 462547"/>
                  <a:gd name="connsiteX211" fmla="*/ 485141 w 809958"/>
                  <a:gd name="connsiteY211" fmla="*/ 190003 h 462547"/>
                  <a:gd name="connsiteX212" fmla="*/ 484127 w 809958"/>
                  <a:gd name="connsiteY212" fmla="*/ 189050 h 462547"/>
                  <a:gd name="connsiteX213" fmla="*/ 515273 w 809958"/>
                  <a:gd name="connsiteY213" fmla="*/ 158351 h 462547"/>
                  <a:gd name="connsiteX214" fmla="*/ 559175 w 809958"/>
                  <a:gd name="connsiteY214" fmla="*/ 102497 h 462547"/>
                  <a:gd name="connsiteX215" fmla="*/ 563944 w 809958"/>
                  <a:gd name="connsiteY215" fmla="*/ 91649 h 462547"/>
                  <a:gd name="connsiteX216" fmla="*/ 564718 w 809958"/>
                  <a:gd name="connsiteY216" fmla="*/ 91023 h 462547"/>
                  <a:gd name="connsiteX217" fmla="*/ 572587 w 809958"/>
                  <a:gd name="connsiteY217" fmla="*/ 86314 h 462547"/>
                  <a:gd name="connsiteX218" fmla="*/ 583912 w 809958"/>
                  <a:gd name="connsiteY218" fmla="*/ 76836 h 462547"/>
                  <a:gd name="connsiteX219" fmla="*/ 587579 w 809958"/>
                  <a:gd name="connsiteY219" fmla="*/ 69772 h 462547"/>
                  <a:gd name="connsiteX220" fmla="*/ 587817 w 809958"/>
                  <a:gd name="connsiteY220" fmla="*/ 69206 h 462547"/>
                  <a:gd name="connsiteX221" fmla="*/ 588264 w 809958"/>
                  <a:gd name="connsiteY221" fmla="*/ 69683 h 462547"/>
                  <a:gd name="connsiteX222" fmla="*/ 593271 w 809958"/>
                  <a:gd name="connsiteY222" fmla="*/ 75107 h 462547"/>
                  <a:gd name="connsiteX223" fmla="*/ 605342 w 809958"/>
                  <a:gd name="connsiteY223" fmla="*/ 78773 h 462547"/>
                  <a:gd name="connsiteX224" fmla="*/ 618337 w 809958"/>
                  <a:gd name="connsiteY224" fmla="*/ 81545 h 462547"/>
                  <a:gd name="connsiteX225" fmla="*/ 623284 w 809958"/>
                  <a:gd name="connsiteY225" fmla="*/ 83899 h 462547"/>
                  <a:gd name="connsiteX226" fmla="*/ 624595 w 809958"/>
                  <a:gd name="connsiteY226" fmla="*/ 83899 h 462547"/>
                  <a:gd name="connsiteX227" fmla="*/ 624178 w 809958"/>
                  <a:gd name="connsiteY227" fmla="*/ 82707 h 462547"/>
                  <a:gd name="connsiteX228" fmla="*/ 621407 w 809958"/>
                  <a:gd name="connsiteY228" fmla="*/ 78266 h 462547"/>
                  <a:gd name="connsiteX229" fmla="*/ 618784 w 809958"/>
                  <a:gd name="connsiteY229" fmla="*/ 70428 h 462547"/>
                  <a:gd name="connsiteX230" fmla="*/ 610886 w 809958"/>
                  <a:gd name="connsiteY230" fmla="*/ 55496 h 462547"/>
                  <a:gd name="connsiteX231" fmla="*/ 608531 w 809958"/>
                  <a:gd name="connsiteY231" fmla="*/ 53261 h 462547"/>
                  <a:gd name="connsiteX232" fmla="*/ 608591 w 809958"/>
                  <a:gd name="connsiteY232" fmla="*/ 52575 h 462547"/>
                  <a:gd name="connsiteX233" fmla="*/ 616161 w 809958"/>
                  <a:gd name="connsiteY233" fmla="*/ 45094 h 462547"/>
                  <a:gd name="connsiteX234" fmla="*/ 618366 w 809958"/>
                  <a:gd name="connsiteY234" fmla="*/ 39700 h 462547"/>
                  <a:gd name="connsiteX235" fmla="*/ 623254 w 809958"/>
                  <a:gd name="connsiteY235" fmla="*/ 28910 h 462547"/>
                  <a:gd name="connsiteX236" fmla="*/ 627755 w 809958"/>
                  <a:gd name="connsiteY236" fmla="*/ 23128 h 462547"/>
                  <a:gd name="connsiteX237" fmla="*/ 627993 w 809958"/>
                  <a:gd name="connsiteY237" fmla="*/ 21847 h 462547"/>
                  <a:gd name="connsiteX238" fmla="*/ 626712 w 809958"/>
                  <a:gd name="connsiteY238" fmla="*/ 21996 h 462547"/>
                  <a:gd name="connsiteX239" fmla="*/ 623165 w 809958"/>
                  <a:gd name="connsiteY239" fmla="*/ 23337 h 462547"/>
                  <a:gd name="connsiteX240" fmla="*/ 614313 w 809958"/>
                  <a:gd name="connsiteY240" fmla="*/ 24261 h 462547"/>
                  <a:gd name="connsiteX241" fmla="*/ 601825 w 809958"/>
                  <a:gd name="connsiteY241" fmla="*/ 26437 h 462547"/>
                  <a:gd name="connsiteX242" fmla="*/ 600931 w 809958"/>
                  <a:gd name="connsiteY242" fmla="*/ 26019 h 462547"/>
                  <a:gd name="connsiteX243" fmla="*/ 597116 w 809958"/>
                  <a:gd name="connsiteY243" fmla="*/ 18479 h 462547"/>
                  <a:gd name="connsiteX244" fmla="*/ 591393 w 809958"/>
                  <a:gd name="connsiteY244" fmla="*/ 7213 h 462547"/>
                  <a:gd name="connsiteX245" fmla="*/ 589903 w 809958"/>
                  <a:gd name="connsiteY245" fmla="*/ 864 h 462547"/>
                  <a:gd name="connsiteX246" fmla="*/ 589128 w 809958"/>
                  <a:gd name="connsiteY246" fmla="*/ 0 h 462547"/>
                  <a:gd name="connsiteX247" fmla="*/ 588383 w 809958"/>
                  <a:gd name="connsiteY247" fmla="*/ 805 h 462547"/>
                  <a:gd name="connsiteX248" fmla="*/ 586625 w 809958"/>
                  <a:gd name="connsiteY248" fmla="*/ 6050 h 462547"/>
                  <a:gd name="connsiteX249" fmla="*/ 581826 w 809958"/>
                  <a:gd name="connsiteY249" fmla="*/ 13233 h 462547"/>
                  <a:gd name="connsiteX250" fmla="*/ 578130 w 809958"/>
                  <a:gd name="connsiteY250" fmla="*/ 19701 h 462547"/>
                  <a:gd name="connsiteX251" fmla="*/ 575329 w 809958"/>
                  <a:gd name="connsiteY251" fmla="*/ 27629 h 462547"/>
                  <a:gd name="connsiteX252" fmla="*/ 574882 w 809958"/>
                  <a:gd name="connsiteY252" fmla="*/ 32070 h 462547"/>
                  <a:gd name="connsiteX253" fmla="*/ 574733 w 809958"/>
                  <a:gd name="connsiteY253" fmla="*/ 33053 h 462547"/>
                  <a:gd name="connsiteX254" fmla="*/ 573928 w 809958"/>
                  <a:gd name="connsiteY254" fmla="*/ 32606 h 462547"/>
                  <a:gd name="connsiteX255" fmla="*/ 562126 w 809958"/>
                  <a:gd name="connsiteY255" fmla="*/ 30251 h 462547"/>
                  <a:gd name="connsiteX256" fmla="*/ 556105 w 809958"/>
                  <a:gd name="connsiteY256" fmla="*/ 31563 h 462547"/>
                  <a:gd name="connsiteX257" fmla="*/ 545167 w 809958"/>
                  <a:gd name="connsiteY257" fmla="*/ 32517 h 462547"/>
                  <a:gd name="connsiteX258" fmla="*/ 538759 w 809958"/>
                  <a:gd name="connsiteY258" fmla="*/ 31742 h 462547"/>
                  <a:gd name="connsiteX259" fmla="*/ 537656 w 809958"/>
                  <a:gd name="connsiteY259" fmla="*/ 32219 h 462547"/>
                  <a:gd name="connsiteX260" fmla="*/ 538342 w 809958"/>
                  <a:gd name="connsiteY260" fmla="*/ 33143 h 462547"/>
                  <a:gd name="connsiteX261" fmla="*/ 540100 w 809958"/>
                  <a:gd name="connsiteY261" fmla="*/ 34245 h 462547"/>
                  <a:gd name="connsiteX262" fmla="*/ 545882 w 809958"/>
                  <a:gd name="connsiteY262" fmla="*/ 41100 h 462547"/>
                  <a:gd name="connsiteX263" fmla="*/ 556761 w 809958"/>
                  <a:gd name="connsiteY263" fmla="*/ 53350 h 462547"/>
                  <a:gd name="connsiteX264" fmla="*/ 564629 w 809958"/>
                  <a:gd name="connsiteY264" fmla="*/ 57254 h 462547"/>
                  <a:gd name="connsiteX265" fmla="*/ 564868 w 809958"/>
                  <a:gd name="connsiteY265" fmla="*/ 57999 h 462547"/>
                  <a:gd name="connsiteX266" fmla="*/ 560337 w 809958"/>
                  <a:gd name="connsiteY266" fmla="*/ 72782 h 462547"/>
                  <a:gd name="connsiteX267" fmla="*/ 561500 w 809958"/>
                  <a:gd name="connsiteY267" fmla="*/ 81694 h 462547"/>
                  <a:gd name="connsiteX268" fmla="*/ 561380 w 809958"/>
                  <a:gd name="connsiteY268" fmla="*/ 84376 h 462547"/>
                  <a:gd name="connsiteX269" fmla="*/ 560069 w 809958"/>
                  <a:gd name="connsiteY269" fmla="*/ 86075 h 462547"/>
                  <a:gd name="connsiteX270" fmla="*/ 533066 w 809958"/>
                  <a:gd name="connsiteY270" fmla="*/ 116804 h 462547"/>
                  <a:gd name="connsiteX271" fmla="*/ 473100 w 809958"/>
                  <a:gd name="connsiteY271" fmla="*/ 171733 h 462547"/>
                  <a:gd name="connsiteX272" fmla="*/ 435039 w 809958"/>
                  <a:gd name="connsiteY272" fmla="*/ 189705 h 462547"/>
                  <a:gd name="connsiteX273" fmla="*/ 432297 w 809958"/>
                  <a:gd name="connsiteY273" fmla="*/ 170750 h 462547"/>
                  <a:gd name="connsiteX274" fmla="*/ 426992 w 809958"/>
                  <a:gd name="connsiteY274" fmla="*/ 161838 h 462547"/>
                  <a:gd name="connsiteX275" fmla="*/ 426545 w 809958"/>
                  <a:gd name="connsiteY275" fmla="*/ 161182 h 462547"/>
                  <a:gd name="connsiteX276" fmla="*/ 427380 w 809958"/>
                  <a:gd name="connsiteY276" fmla="*/ 161033 h 462547"/>
                  <a:gd name="connsiteX277" fmla="*/ 436828 w 809958"/>
                  <a:gd name="connsiteY277" fmla="*/ 159185 h 462547"/>
                  <a:gd name="connsiteX278" fmla="*/ 449137 w 809958"/>
                  <a:gd name="connsiteY278" fmla="*/ 148366 h 462547"/>
                  <a:gd name="connsiteX279" fmla="*/ 461088 w 809958"/>
                  <a:gd name="connsiteY279" fmla="*/ 135849 h 462547"/>
                  <a:gd name="connsiteX280" fmla="*/ 467079 w 809958"/>
                  <a:gd name="connsiteY280" fmla="*/ 131974 h 462547"/>
                  <a:gd name="connsiteX281" fmla="*/ 467944 w 809958"/>
                  <a:gd name="connsiteY281" fmla="*/ 130543 h 462547"/>
                  <a:gd name="connsiteX282" fmla="*/ 466334 w 809958"/>
                  <a:gd name="connsiteY282" fmla="*/ 130186 h 462547"/>
                  <a:gd name="connsiteX283" fmla="*/ 459509 w 809958"/>
                  <a:gd name="connsiteY283" fmla="*/ 130216 h 462547"/>
                  <a:gd name="connsiteX284" fmla="*/ 449047 w 809958"/>
                  <a:gd name="connsiteY284" fmla="*/ 127742 h 462547"/>
                  <a:gd name="connsiteX285" fmla="*/ 427111 w 809958"/>
                  <a:gd name="connsiteY285" fmla="*/ 126281 h 462547"/>
                  <a:gd name="connsiteX286" fmla="*/ 423028 w 809958"/>
                  <a:gd name="connsiteY286" fmla="*/ 127354 h 462547"/>
                  <a:gd name="connsiteX287" fmla="*/ 422313 w 809958"/>
                  <a:gd name="connsiteY287" fmla="*/ 126818 h 462547"/>
                  <a:gd name="connsiteX288" fmla="*/ 419213 w 809958"/>
                  <a:gd name="connsiteY288" fmla="*/ 113316 h 462547"/>
                  <a:gd name="connsiteX289" fmla="*/ 414742 w 809958"/>
                  <a:gd name="connsiteY289" fmla="*/ 107207 h 462547"/>
                  <a:gd name="connsiteX290" fmla="*/ 406129 w 809958"/>
                  <a:gd name="connsiteY290" fmla="*/ 94420 h 462547"/>
                  <a:gd name="connsiteX291" fmla="*/ 402821 w 809958"/>
                  <a:gd name="connsiteY291" fmla="*/ 85479 h 462547"/>
                  <a:gd name="connsiteX292" fmla="*/ 401569 w 809958"/>
                  <a:gd name="connsiteY292" fmla="*/ 84347 h 462547"/>
                  <a:gd name="connsiteX293" fmla="*/ 400854 w 809958"/>
                  <a:gd name="connsiteY293" fmla="*/ 85867 h 462547"/>
                  <a:gd name="connsiteX294" fmla="*/ 399930 w 809958"/>
                  <a:gd name="connsiteY294" fmla="*/ 90695 h 462547"/>
                  <a:gd name="connsiteX295" fmla="*/ 394893 w 809958"/>
                  <a:gd name="connsiteY295" fmla="*/ 101126 h 462547"/>
                  <a:gd name="connsiteX296" fmla="*/ 388753 w 809958"/>
                  <a:gd name="connsiteY296" fmla="*/ 116446 h 462547"/>
                  <a:gd name="connsiteX297" fmla="*/ 387680 w 809958"/>
                  <a:gd name="connsiteY297" fmla="*/ 117131 h 462547"/>
                  <a:gd name="connsiteX298" fmla="*/ 376712 w 809958"/>
                  <a:gd name="connsiteY298" fmla="*/ 116207 h 462547"/>
                  <a:gd name="connsiteX299" fmla="*/ 360320 w 809958"/>
                  <a:gd name="connsiteY299" fmla="*/ 114807 h 462547"/>
                  <a:gd name="connsiteX300" fmla="*/ 352243 w 809958"/>
                  <a:gd name="connsiteY300" fmla="*/ 112124 h 462547"/>
                  <a:gd name="connsiteX301" fmla="*/ 350782 w 809958"/>
                  <a:gd name="connsiteY301" fmla="*/ 112393 h 462547"/>
                  <a:gd name="connsiteX302" fmla="*/ 351140 w 809958"/>
                  <a:gd name="connsiteY302" fmla="*/ 113764 h 462547"/>
                  <a:gd name="connsiteX303" fmla="*/ 355760 w 809958"/>
                  <a:gd name="connsiteY303" fmla="*/ 119307 h 462547"/>
                  <a:gd name="connsiteX304" fmla="*/ 360439 w 809958"/>
                  <a:gd name="connsiteY304" fmla="*/ 129560 h 462547"/>
                  <a:gd name="connsiteX305" fmla="*/ 365088 w 809958"/>
                  <a:gd name="connsiteY305" fmla="*/ 138084 h 462547"/>
                  <a:gd name="connsiteX306" fmla="*/ 371943 w 809958"/>
                  <a:gd name="connsiteY306" fmla="*/ 146608 h 462547"/>
                  <a:gd name="connsiteX307" fmla="*/ 376533 w 809958"/>
                  <a:gd name="connsiteY307" fmla="*/ 150155 h 462547"/>
                  <a:gd name="connsiteX308" fmla="*/ 377487 w 809958"/>
                  <a:gd name="connsiteY308" fmla="*/ 150989 h 462547"/>
                  <a:gd name="connsiteX309" fmla="*/ 376444 w 809958"/>
                  <a:gd name="connsiteY309" fmla="*/ 151585 h 462547"/>
                  <a:gd name="connsiteX310" fmla="*/ 365744 w 809958"/>
                  <a:gd name="connsiteY310" fmla="*/ 163030 h 462547"/>
                  <a:gd name="connsiteX311" fmla="*/ 363062 w 809958"/>
                  <a:gd name="connsiteY311" fmla="*/ 170571 h 462547"/>
                  <a:gd name="connsiteX312" fmla="*/ 356654 w 809958"/>
                  <a:gd name="connsiteY312" fmla="*/ 183327 h 462547"/>
                  <a:gd name="connsiteX313" fmla="*/ 355432 w 809958"/>
                  <a:gd name="connsiteY313" fmla="*/ 185056 h 462547"/>
                  <a:gd name="connsiteX314" fmla="*/ 348636 w 809958"/>
                  <a:gd name="connsiteY314" fmla="*/ 187470 h 462547"/>
                  <a:gd name="connsiteX315" fmla="*/ 319607 w 809958"/>
                  <a:gd name="connsiteY315" fmla="*/ 218407 h 462547"/>
                  <a:gd name="connsiteX316" fmla="*/ 280652 w 809958"/>
                  <a:gd name="connsiteY316" fmla="*/ 271310 h 462547"/>
                  <a:gd name="connsiteX317" fmla="*/ 199882 w 809958"/>
                  <a:gd name="connsiteY317" fmla="*/ 355001 h 462547"/>
                  <a:gd name="connsiteX318" fmla="*/ 167336 w 809958"/>
                  <a:gd name="connsiteY318" fmla="*/ 378099 h 462547"/>
                  <a:gd name="connsiteX319" fmla="*/ 142002 w 809958"/>
                  <a:gd name="connsiteY319" fmla="*/ 386802 h 462547"/>
                  <a:gd name="connsiteX320" fmla="*/ 25675 w 809958"/>
                  <a:gd name="connsiteY320" fmla="*/ 436337 h 462547"/>
                  <a:gd name="connsiteX321" fmla="*/ 2070 w 809958"/>
                  <a:gd name="connsiteY321" fmla="*/ 454160 h 462547"/>
                  <a:gd name="connsiteX322" fmla="*/ 610 w 809958"/>
                  <a:gd name="connsiteY322" fmla="*/ 460329 h 462547"/>
                  <a:gd name="connsiteX323" fmla="*/ 565702 w 809958"/>
                  <a:gd name="connsiteY323" fmla="*/ 85121 h 462547"/>
                  <a:gd name="connsiteX324" fmla="*/ 564421 w 809958"/>
                  <a:gd name="connsiteY324" fmla="*/ 84674 h 462547"/>
                  <a:gd name="connsiteX325" fmla="*/ 564093 w 809958"/>
                  <a:gd name="connsiteY325" fmla="*/ 81783 h 462547"/>
                  <a:gd name="connsiteX326" fmla="*/ 563019 w 809958"/>
                  <a:gd name="connsiteY326" fmla="*/ 76806 h 462547"/>
                  <a:gd name="connsiteX327" fmla="*/ 568891 w 809958"/>
                  <a:gd name="connsiteY327" fmla="*/ 56062 h 462547"/>
                  <a:gd name="connsiteX328" fmla="*/ 568623 w 809958"/>
                  <a:gd name="connsiteY328" fmla="*/ 55108 h 462547"/>
                  <a:gd name="connsiteX329" fmla="*/ 565166 w 809958"/>
                  <a:gd name="connsiteY329" fmla="*/ 53350 h 462547"/>
                  <a:gd name="connsiteX330" fmla="*/ 556880 w 809958"/>
                  <a:gd name="connsiteY330" fmla="*/ 47121 h 462547"/>
                  <a:gd name="connsiteX331" fmla="*/ 549816 w 809958"/>
                  <a:gd name="connsiteY331" fmla="*/ 38776 h 462547"/>
                  <a:gd name="connsiteX332" fmla="*/ 548594 w 809958"/>
                  <a:gd name="connsiteY332" fmla="*/ 36689 h 462547"/>
                  <a:gd name="connsiteX333" fmla="*/ 548326 w 809958"/>
                  <a:gd name="connsiteY333" fmla="*/ 36093 h 462547"/>
                  <a:gd name="connsiteX334" fmla="*/ 548982 w 809958"/>
                  <a:gd name="connsiteY334" fmla="*/ 35914 h 462547"/>
                  <a:gd name="connsiteX335" fmla="*/ 555181 w 809958"/>
                  <a:gd name="connsiteY335" fmla="*/ 35259 h 462547"/>
                  <a:gd name="connsiteX336" fmla="*/ 561351 w 809958"/>
                  <a:gd name="connsiteY336" fmla="*/ 33858 h 462547"/>
                  <a:gd name="connsiteX337" fmla="*/ 575388 w 809958"/>
                  <a:gd name="connsiteY337" fmla="*/ 36570 h 462547"/>
                  <a:gd name="connsiteX338" fmla="*/ 577832 w 809958"/>
                  <a:gd name="connsiteY338" fmla="*/ 38418 h 462547"/>
                  <a:gd name="connsiteX339" fmla="*/ 577683 w 809958"/>
                  <a:gd name="connsiteY339" fmla="*/ 35974 h 462547"/>
                  <a:gd name="connsiteX340" fmla="*/ 581767 w 809958"/>
                  <a:gd name="connsiteY340" fmla="*/ 22771 h 462547"/>
                  <a:gd name="connsiteX341" fmla="*/ 585790 w 809958"/>
                  <a:gd name="connsiteY341" fmla="*/ 17465 h 462547"/>
                  <a:gd name="connsiteX342" fmla="*/ 588353 w 809958"/>
                  <a:gd name="connsiteY342" fmla="*/ 12637 h 462547"/>
                  <a:gd name="connsiteX343" fmla="*/ 589218 w 809958"/>
                  <a:gd name="connsiteY343" fmla="*/ 12339 h 462547"/>
                  <a:gd name="connsiteX344" fmla="*/ 589933 w 809958"/>
                  <a:gd name="connsiteY344" fmla="*/ 13114 h 462547"/>
                  <a:gd name="connsiteX345" fmla="*/ 593688 w 809958"/>
                  <a:gd name="connsiteY345" fmla="*/ 17465 h 462547"/>
                  <a:gd name="connsiteX346" fmla="*/ 595715 w 809958"/>
                  <a:gd name="connsiteY346" fmla="*/ 20207 h 462547"/>
                  <a:gd name="connsiteX347" fmla="*/ 598248 w 809958"/>
                  <a:gd name="connsiteY347" fmla="*/ 31056 h 462547"/>
                  <a:gd name="connsiteX348" fmla="*/ 598398 w 809958"/>
                  <a:gd name="connsiteY348" fmla="*/ 31742 h 462547"/>
                  <a:gd name="connsiteX349" fmla="*/ 600662 w 809958"/>
                  <a:gd name="connsiteY349" fmla="*/ 30192 h 462547"/>
                  <a:gd name="connsiteX350" fmla="*/ 611511 w 809958"/>
                  <a:gd name="connsiteY350" fmla="*/ 28582 h 462547"/>
                  <a:gd name="connsiteX351" fmla="*/ 616966 w 809958"/>
                  <a:gd name="connsiteY351" fmla="*/ 29059 h 462547"/>
                  <a:gd name="connsiteX352" fmla="*/ 618426 w 809958"/>
                  <a:gd name="connsiteY352" fmla="*/ 29030 h 462547"/>
                  <a:gd name="connsiteX353" fmla="*/ 618009 w 809958"/>
                  <a:gd name="connsiteY353" fmla="*/ 30490 h 462547"/>
                  <a:gd name="connsiteX354" fmla="*/ 617919 w 809958"/>
                  <a:gd name="connsiteY354" fmla="*/ 30728 h 462547"/>
                  <a:gd name="connsiteX355" fmla="*/ 614820 w 809958"/>
                  <a:gd name="connsiteY355" fmla="*/ 39610 h 462547"/>
                  <a:gd name="connsiteX356" fmla="*/ 608501 w 809958"/>
                  <a:gd name="connsiteY356" fmla="*/ 48879 h 462547"/>
                  <a:gd name="connsiteX357" fmla="*/ 602361 w 809958"/>
                  <a:gd name="connsiteY357" fmla="*/ 51353 h 462547"/>
                  <a:gd name="connsiteX358" fmla="*/ 602779 w 809958"/>
                  <a:gd name="connsiteY358" fmla="*/ 51740 h 462547"/>
                  <a:gd name="connsiteX359" fmla="*/ 608114 w 809958"/>
                  <a:gd name="connsiteY359" fmla="*/ 56807 h 462547"/>
                  <a:gd name="connsiteX360" fmla="*/ 613776 w 809958"/>
                  <a:gd name="connsiteY360" fmla="*/ 70577 h 462547"/>
                  <a:gd name="connsiteX361" fmla="*/ 615028 w 809958"/>
                  <a:gd name="connsiteY361" fmla="*/ 75226 h 462547"/>
                  <a:gd name="connsiteX362" fmla="*/ 615356 w 809958"/>
                  <a:gd name="connsiteY362" fmla="*/ 76329 h 462547"/>
                  <a:gd name="connsiteX363" fmla="*/ 614164 w 809958"/>
                  <a:gd name="connsiteY363" fmla="*/ 76240 h 462547"/>
                  <a:gd name="connsiteX364" fmla="*/ 610975 w 809958"/>
                  <a:gd name="connsiteY364" fmla="*/ 75435 h 462547"/>
                  <a:gd name="connsiteX365" fmla="*/ 603882 w 809958"/>
                  <a:gd name="connsiteY365" fmla="*/ 74779 h 462547"/>
                  <a:gd name="connsiteX366" fmla="*/ 594195 w 809958"/>
                  <a:gd name="connsiteY366" fmla="*/ 70637 h 462547"/>
                  <a:gd name="connsiteX367" fmla="*/ 591006 w 809958"/>
                  <a:gd name="connsiteY367" fmla="*/ 68073 h 462547"/>
                  <a:gd name="connsiteX368" fmla="*/ 590589 w 809958"/>
                  <a:gd name="connsiteY368" fmla="*/ 67686 h 462547"/>
                  <a:gd name="connsiteX369" fmla="*/ 587847 w 809958"/>
                  <a:gd name="connsiteY369" fmla="*/ 64288 h 462547"/>
                  <a:gd name="connsiteX370" fmla="*/ 587250 w 809958"/>
                  <a:gd name="connsiteY370" fmla="*/ 63692 h 462547"/>
                  <a:gd name="connsiteX371" fmla="*/ 586863 w 809958"/>
                  <a:gd name="connsiteY371" fmla="*/ 64437 h 462547"/>
                  <a:gd name="connsiteX372" fmla="*/ 581826 w 809958"/>
                  <a:gd name="connsiteY372" fmla="*/ 73885 h 462547"/>
                  <a:gd name="connsiteX373" fmla="*/ 575180 w 809958"/>
                  <a:gd name="connsiteY373" fmla="*/ 78743 h 462547"/>
                  <a:gd name="connsiteX374" fmla="*/ 565702 w 809958"/>
                  <a:gd name="connsiteY374" fmla="*/ 85121 h 462547"/>
                  <a:gd name="connsiteX375" fmla="*/ 685337 w 809958"/>
                  <a:gd name="connsiteY375" fmla="*/ 120320 h 462547"/>
                  <a:gd name="connsiteX376" fmla="*/ 685307 w 809958"/>
                  <a:gd name="connsiteY376" fmla="*/ 119873 h 462547"/>
                  <a:gd name="connsiteX377" fmla="*/ 685486 w 809958"/>
                  <a:gd name="connsiteY377" fmla="*/ 121006 h 462547"/>
                  <a:gd name="connsiteX378" fmla="*/ 685367 w 809958"/>
                  <a:gd name="connsiteY378" fmla="*/ 121334 h 462547"/>
                  <a:gd name="connsiteX379" fmla="*/ 685337 w 809958"/>
                  <a:gd name="connsiteY379" fmla="*/ 120320 h 462547"/>
                  <a:gd name="connsiteX380" fmla="*/ 690881 w 809958"/>
                  <a:gd name="connsiteY380" fmla="*/ 113495 h 462547"/>
                  <a:gd name="connsiteX381" fmla="*/ 683519 w 809958"/>
                  <a:gd name="connsiteY381" fmla="*/ 112303 h 462547"/>
                  <a:gd name="connsiteX382" fmla="*/ 664712 w 809958"/>
                  <a:gd name="connsiteY382" fmla="*/ 105806 h 462547"/>
                  <a:gd name="connsiteX383" fmla="*/ 646949 w 809958"/>
                  <a:gd name="connsiteY383" fmla="*/ 94748 h 462547"/>
                  <a:gd name="connsiteX384" fmla="*/ 643491 w 809958"/>
                  <a:gd name="connsiteY384" fmla="*/ 91649 h 462547"/>
                  <a:gd name="connsiteX385" fmla="*/ 642627 w 809958"/>
                  <a:gd name="connsiteY385" fmla="*/ 90695 h 462547"/>
                  <a:gd name="connsiteX386" fmla="*/ 643730 w 809958"/>
                  <a:gd name="connsiteY386" fmla="*/ 89980 h 462547"/>
                  <a:gd name="connsiteX387" fmla="*/ 654668 w 809958"/>
                  <a:gd name="connsiteY387" fmla="*/ 85151 h 462547"/>
                  <a:gd name="connsiteX388" fmla="*/ 665100 w 809958"/>
                  <a:gd name="connsiteY388" fmla="*/ 78982 h 462547"/>
                  <a:gd name="connsiteX389" fmla="*/ 692341 w 809958"/>
                  <a:gd name="connsiteY389" fmla="*/ 75703 h 462547"/>
                  <a:gd name="connsiteX390" fmla="*/ 697884 w 809958"/>
                  <a:gd name="connsiteY390" fmla="*/ 77641 h 462547"/>
                  <a:gd name="connsiteX391" fmla="*/ 696186 w 809958"/>
                  <a:gd name="connsiteY391" fmla="*/ 73229 h 462547"/>
                  <a:gd name="connsiteX392" fmla="*/ 695888 w 809958"/>
                  <a:gd name="connsiteY392" fmla="*/ 46704 h 462547"/>
                  <a:gd name="connsiteX393" fmla="*/ 700090 w 809958"/>
                  <a:gd name="connsiteY393" fmla="*/ 34692 h 462547"/>
                  <a:gd name="connsiteX394" fmla="*/ 701938 w 809958"/>
                  <a:gd name="connsiteY394" fmla="*/ 24380 h 462547"/>
                  <a:gd name="connsiteX395" fmla="*/ 703339 w 809958"/>
                  <a:gd name="connsiteY395" fmla="*/ 23367 h 462547"/>
                  <a:gd name="connsiteX396" fmla="*/ 705097 w 809958"/>
                  <a:gd name="connsiteY396" fmla="*/ 24320 h 462547"/>
                  <a:gd name="connsiteX397" fmla="*/ 714545 w 809958"/>
                  <a:gd name="connsiteY397" fmla="*/ 30043 h 462547"/>
                  <a:gd name="connsiteX398" fmla="*/ 719851 w 809958"/>
                  <a:gd name="connsiteY398" fmla="*/ 33828 h 462547"/>
                  <a:gd name="connsiteX399" fmla="*/ 730848 w 809958"/>
                  <a:gd name="connsiteY399" fmla="*/ 52158 h 462547"/>
                  <a:gd name="connsiteX400" fmla="*/ 731504 w 809958"/>
                  <a:gd name="connsiteY400" fmla="*/ 53320 h 462547"/>
                  <a:gd name="connsiteX401" fmla="*/ 734723 w 809958"/>
                  <a:gd name="connsiteY401" fmla="*/ 49148 h 462547"/>
                  <a:gd name="connsiteX402" fmla="*/ 753559 w 809958"/>
                  <a:gd name="connsiteY402" fmla="*/ 39849 h 462547"/>
                  <a:gd name="connsiteX403" fmla="*/ 763812 w 809958"/>
                  <a:gd name="connsiteY403" fmla="*/ 37494 h 462547"/>
                  <a:gd name="connsiteX404" fmla="*/ 766465 w 809958"/>
                  <a:gd name="connsiteY404" fmla="*/ 36570 h 462547"/>
                  <a:gd name="connsiteX405" fmla="*/ 766524 w 809958"/>
                  <a:gd name="connsiteY405" fmla="*/ 39491 h 462547"/>
                  <a:gd name="connsiteX406" fmla="*/ 766494 w 809958"/>
                  <a:gd name="connsiteY406" fmla="*/ 39968 h 462547"/>
                  <a:gd name="connsiteX407" fmla="*/ 766018 w 809958"/>
                  <a:gd name="connsiteY407" fmla="*/ 57999 h 462547"/>
                  <a:gd name="connsiteX408" fmla="*/ 759938 w 809958"/>
                  <a:gd name="connsiteY408" fmla="*/ 78624 h 462547"/>
                  <a:gd name="connsiteX409" fmla="*/ 750162 w 809958"/>
                  <a:gd name="connsiteY409" fmla="*/ 86731 h 462547"/>
                  <a:gd name="connsiteX410" fmla="*/ 751175 w 809958"/>
                  <a:gd name="connsiteY410" fmla="*/ 87178 h 462547"/>
                  <a:gd name="connsiteX411" fmla="*/ 763901 w 809958"/>
                  <a:gd name="connsiteY411" fmla="*/ 93288 h 462547"/>
                  <a:gd name="connsiteX412" fmla="*/ 782351 w 809958"/>
                  <a:gd name="connsiteY412" fmla="*/ 115075 h 462547"/>
                  <a:gd name="connsiteX413" fmla="*/ 787357 w 809958"/>
                  <a:gd name="connsiteY413" fmla="*/ 122794 h 462547"/>
                  <a:gd name="connsiteX414" fmla="*/ 788580 w 809958"/>
                  <a:gd name="connsiteY414" fmla="*/ 124612 h 462547"/>
                  <a:gd name="connsiteX415" fmla="*/ 786344 w 809958"/>
                  <a:gd name="connsiteY415" fmla="*/ 125119 h 462547"/>
                  <a:gd name="connsiteX416" fmla="*/ 780026 w 809958"/>
                  <a:gd name="connsiteY416" fmla="*/ 125536 h 462547"/>
                  <a:gd name="connsiteX417" fmla="*/ 766703 w 809958"/>
                  <a:gd name="connsiteY417" fmla="*/ 128517 h 462547"/>
                  <a:gd name="connsiteX418" fmla="*/ 746555 w 809958"/>
                  <a:gd name="connsiteY418" fmla="*/ 126639 h 462547"/>
                  <a:gd name="connsiteX419" fmla="*/ 739253 w 809958"/>
                  <a:gd name="connsiteY419" fmla="*/ 123837 h 462547"/>
                  <a:gd name="connsiteX420" fmla="*/ 738270 w 809958"/>
                  <a:gd name="connsiteY420" fmla="*/ 123390 h 462547"/>
                  <a:gd name="connsiteX421" fmla="*/ 731236 w 809958"/>
                  <a:gd name="connsiteY421" fmla="*/ 118771 h 462547"/>
                  <a:gd name="connsiteX422" fmla="*/ 729805 w 809958"/>
                  <a:gd name="connsiteY422" fmla="*/ 118026 h 462547"/>
                  <a:gd name="connsiteX423" fmla="*/ 729537 w 809958"/>
                  <a:gd name="connsiteY423" fmla="*/ 119605 h 462547"/>
                  <a:gd name="connsiteX424" fmla="*/ 725901 w 809958"/>
                  <a:gd name="connsiteY424" fmla="*/ 139783 h 462547"/>
                  <a:gd name="connsiteX425" fmla="*/ 716602 w 809958"/>
                  <a:gd name="connsiteY425" fmla="*/ 152569 h 462547"/>
                  <a:gd name="connsiteX426" fmla="*/ 703160 w 809958"/>
                  <a:gd name="connsiteY426" fmla="*/ 170004 h 462547"/>
                  <a:gd name="connsiteX427" fmla="*/ 700597 w 809958"/>
                  <a:gd name="connsiteY427" fmla="*/ 169945 h 462547"/>
                  <a:gd name="connsiteX428" fmla="*/ 698302 w 809958"/>
                  <a:gd name="connsiteY428" fmla="*/ 164848 h 462547"/>
                  <a:gd name="connsiteX429" fmla="*/ 693384 w 809958"/>
                  <a:gd name="connsiteY429" fmla="*/ 156384 h 462547"/>
                  <a:gd name="connsiteX430" fmla="*/ 691924 w 809958"/>
                  <a:gd name="connsiteY430" fmla="*/ 115045 h 462547"/>
                  <a:gd name="connsiteX431" fmla="*/ 690881 w 809958"/>
                  <a:gd name="connsiteY431" fmla="*/ 113495 h 462547"/>
                  <a:gd name="connsiteX432" fmla="*/ 359604 w 809958"/>
                  <a:gd name="connsiteY432" fmla="*/ 190480 h 462547"/>
                  <a:gd name="connsiteX433" fmla="*/ 362376 w 809958"/>
                  <a:gd name="connsiteY433" fmla="*/ 188632 h 462547"/>
                  <a:gd name="connsiteX434" fmla="*/ 366459 w 809958"/>
                  <a:gd name="connsiteY434" fmla="*/ 188334 h 462547"/>
                  <a:gd name="connsiteX435" fmla="*/ 387442 w 809958"/>
                  <a:gd name="connsiteY435" fmla="*/ 184668 h 462547"/>
                  <a:gd name="connsiteX436" fmla="*/ 397128 w 809958"/>
                  <a:gd name="connsiteY436" fmla="*/ 178618 h 462547"/>
                  <a:gd name="connsiteX437" fmla="*/ 398141 w 809958"/>
                  <a:gd name="connsiteY437" fmla="*/ 178856 h 462547"/>
                  <a:gd name="connsiteX438" fmla="*/ 410302 w 809958"/>
                  <a:gd name="connsiteY438" fmla="*/ 193341 h 462547"/>
                  <a:gd name="connsiteX439" fmla="*/ 332631 w 809958"/>
                  <a:gd name="connsiteY439" fmla="*/ 228362 h 462547"/>
                  <a:gd name="connsiteX440" fmla="*/ 329204 w 809958"/>
                  <a:gd name="connsiteY440" fmla="*/ 229375 h 462547"/>
                  <a:gd name="connsiteX441" fmla="*/ 335880 w 809958"/>
                  <a:gd name="connsiteY441" fmla="*/ 211313 h 462547"/>
                  <a:gd name="connsiteX442" fmla="*/ 359604 w 809958"/>
                  <a:gd name="connsiteY442" fmla="*/ 190480 h 462547"/>
                  <a:gd name="connsiteX443" fmla="*/ 428095 w 809958"/>
                  <a:gd name="connsiteY443" fmla="*/ 189973 h 462547"/>
                  <a:gd name="connsiteX444" fmla="*/ 421836 w 809958"/>
                  <a:gd name="connsiteY444" fmla="*/ 190868 h 462547"/>
                  <a:gd name="connsiteX445" fmla="*/ 415517 w 809958"/>
                  <a:gd name="connsiteY445" fmla="*/ 192209 h 462547"/>
                  <a:gd name="connsiteX446" fmla="*/ 398916 w 809958"/>
                  <a:gd name="connsiteY446" fmla="*/ 172925 h 462547"/>
                  <a:gd name="connsiteX447" fmla="*/ 397694 w 809958"/>
                  <a:gd name="connsiteY447" fmla="*/ 172568 h 462547"/>
                  <a:gd name="connsiteX448" fmla="*/ 393373 w 809958"/>
                  <a:gd name="connsiteY448" fmla="*/ 175190 h 462547"/>
                  <a:gd name="connsiteX449" fmla="*/ 380825 w 809958"/>
                  <a:gd name="connsiteY449" fmla="*/ 180108 h 462547"/>
                  <a:gd name="connsiteX450" fmla="*/ 366787 w 809958"/>
                  <a:gd name="connsiteY450" fmla="*/ 182224 h 462547"/>
                  <a:gd name="connsiteX451" fmla="*/ 363628 w 809958"/>
                  <a:gd name="connsiteY451" fmla="*/ 182165 h 462547"/>
                  <a:gd name="connsiteX452" fmla="*/ 362764 w 809958"/>
                  <a:gd name="connsiteY452" fmla="*/ 182045 h 462547"/>
                  <a:gd name="connsiteX453" fmla="*/ 363002 w 809958"/>
                  <a:gd name="connsiteY453" fmla="*/ 181181 h 462547"/>
                  <a:gd name="connsiteX454" fmla="*/ 366519 w 809958"/>
                  <a:gd name="connsiteY454" fmla="*/ 173879 h 462547"/>
                  <a:gd name="connsiteX455" fmla="*/ 369201 w 809958"/>
                  <a:gd name="connsiteY455" fmla="*/ 166100 h 462547"/>
                  <a:gd name="connsiteX456" fmla="*/ 381809 w 809958"/>
                  <a:gd name="connsiteY456" fmla="*/ 152420 h 462547"/>
                  <a:gd name="connsiteX457" fmla="*/ 385534 w 809958"/>
                  <a:gd name="connsiteY457" fmla="*/ 150989 h 462547"/>
                  <a:gd name="connsiteX458" fmla="*/ 382732 w 809958"/>
                  <a:gd name="connsiteY458" fmla="*/ 149469 h 462547"/>
                  <a:gd name="connsiteX459" fmla="*/ 370900 w 809958"/>
                  <a:gd name="connsiteY459" fmla="*/ 135908 h 462547"/>
                  <a:gd name="connsiteX460" fmla="*/ 367800 w 809958"/>
                  <a:gd name="connsiteY460" fmla="*/ 127861 h 462547"/>
                  <a:gd name="connsiteX461" fmla="*/ 364194 w 809958"/>
                  <a:gd name="connsiteY461" fmla="*/ 121721 h 462547"/>
                  <a:gd name="connsiteX462" fmla="*/ 364462 w 809958"/>
                  <a:gd name="connsiteY462" fmla="*/ 120559 h 462547"/>
                  <a:gd name="connsiteX463" fmla="*/ 365804 w 809958"/>
                  <a:gd name="connsiteY463" fmla="*/ 120291 h 462547"/>
                  <a:gd name="connsiteX464" fmla="*/ 373195 w 809958"/>
                  <a:gd name="connsiteY464" fmla="*/ 119099 h 462547"/>
                  <a:gd name="connsiteX465" fmla="*/ 377606 w 809958"/>
                  <a:gd name="connsiteY465" fmla="*/ 118741 h 462547"/>
                  <a:gd name="connsiteX466" fmla="*/ 391346 w 809958"/>
                  <a:gd name="connsiteY466" fmla="*/ 123361 h 462547"/>
                  <a:gd name="connsiteX467" fmla="*/ 392181 w 809958"/>
                  <a:gd name="connsiteY467" fmla="*/ 123659 h 462547"/>
                  <a:gd name="connsiteX468" fmla="*/ 392002 w 809958"/>
                  <a:gd name="connsiteY468" fmla="*/ 120082 h 462547"/>
                  <a:gd name="connsiteX469" fmla="*/ 397635 w 809958"/>
                  <a:gd name="connsiteY469" fmla="*/ 106998 h 462547"/>
                  <a:gd name="connsiteX470" fmla="*/ 401897 w 809958"/>
                  <a:gd name="connsiteY470" fmla="*/ 101275 h 462547"/>
                  <a:gd name="connsiteX471" fmla="*/ 402850 w 809958"/>
                  <a:gd name="connsiteY471" fmla="*/ 99636 h 462547"/>
                  <a:gd name="connsiteX472" fmla="*/ 404162 w 809958"/>
                  <a:gd name="connsiteY472" fmla="*/ 101097 h 462547"/>
                  <a:gd name="connsiteX473" fmla="*/ 404341 w 809958"/>
                  <a:gd name="connsiteY473" fmla="*/ 101335 h 462547"/>
                  <a:gd name="connsiteX474" fmla="*/ 412030 w 809958"/>
                  <a:gd name="connsiteY474" fmla="*/ 110843 h 462547"/>
                  <a:gd name="connsiteX475" fmla="*/ 417961 w 809958"/>
                  <a:gd name="connsiteY475" fmla="*/ 124165 h 462547"/>
                  <a:gd name="connsiteX476" fmla="*/ 416471 w 809958"/>
                  <a:gd name="connsiteY476" fmla="*/ 132660 h 462547"/>
                  <a:gd name="connsiteX477" fmla="*/ 417187 w 809958"/>
                  <a:gd name="connsiteY477" fmla="*/ 132451 h 462547"/>
                  <a:gd name="connsiteX478" fmla="*/ 426456 w 809958"/>
                  <a:gd name="connsiteY478" fmla="*/ 130007 h 462547"/>
                  <a:gd name="connsiteX479" fmla="*/ 445560 w 809958"/>
                  <a:gd name="connsiteY479" fmla="*/ 133136 h 462547"/>
                  <a:gd name="connsiteX480" fmla="*/ 451551 w 809958"/>
                  <a:gd name="connsiteY480" fmla="*/ 134925 h 462547"/>
                  <a:gd name="connsiteX481" fmla="*/ 452982 w 809958"/>
                  <a:gd name="connsiteY481" fmla="*/ 135312 h 462547"/>
                  <a:gd name="connsiteX482" fmla="*/ 452058 w 809958"/>
                  <a:gd name="connsiteY482" fmla="*/ 136564 h 462547"/>
                  <a:gd name="connsiteX483" fmla="*/ 448958 w 809958"/>
                  <a:gd name="connsiteY483" fmla="*/ 139544 h 462547"/>
                  <a:gd name="connsiteX484" fmla="*/ 443385 w 809958"/>
                  <a:gd name="connsiteY484" fmla="*/ 146966 h 462547"/>
                  <a:gd name="connsiteX485" fmla="*/ 432148 w 809958"/>
                  <a:gd name="connsiteY485" fmla="*/ 154864 h 462547"/>
                  <a:gd name="connsiteX486" fmla="*/ 427141 w 809958"/>
                  <a:gd name="connsiteY486" fmla="*/ 156622 h 462547"/>
                  <a:gd name="connsiteX487" fmla="*/ 426456 w 809958"/>
                  <a:gd name="connsiteY487" fmla="*/ 156831 h 462547"/>
                  <a:gd name="connsiteX488" fmla="*/ 420793 w 809958"/>
                  <a:gd name="connsiteY488" fmla="*/ 157546 h 462547"/>
                  <a:gd name="connsiteX489" fmla="*/ 419720 w 809958"/>
                  <a:gd name="connsiteY489" fmla="*/ 157785 h 462547"/>
                  <a:gd name="connsiteX490" fmla="*/ 420256 w 809958"/>
                  <a:gd name="connsiteY490" fmla="*/ 158709 h 462547"/>
                  <a:gd name="connsiteX491" fmla="*/ 427260 w 809958"/>
                  <a:gd name="connsiteY491" fmla="*/ 170720 h 462547"/>
                  <a:gd name="connsiteX492" fmla="*/ 428095 w 809958"/>
                  <a:gd name="connsiteY492" fmla="*/ 181420 h 462547"/>
                  <a:gd name="connsiteX493" fmla="*/ 428095 w 809958"/>
                  <a:gd name="connsiteY493" fmla="*/ 189973 h 462547"/>
                  <a:gd name="connsiteX494" fmla="*/ 609813 w 809958"/>
                  <a:gd name="connsiteY494" fmla="*/ 293246 h 462547"/>
                  <a:gd name="connsiteX495" fmla="*/ 594731 w 809958"/>
                  <a:gd name="connsiteY495" fmla="*/ 295511 h 462547"/>
                  <a:gd name="connsiteX496" fmla="*/ 591363 w 809958"/>
                  <a:gd name="connsiteY496" fmla="*/ 295451 h 462547"/>
                  <a:gd name="connsiteX497" fmla="*/ 590440 w 809958"/>
                  <a:gd name="connsiteY497" fmla="*/ 295332 h 462547"/>
                  <a:gd name="connsiteX498" fmla="*/ 590708 w 809958"/>
                  <a:gd name="connsiteY498" fmla="*/ 294408 h 462547"/>
                  <a:gd name="connsiteX499" fmla="*/ 594493 w 809958"/>
                  <a:gd name="connsiteY499" fmla="*/ 286570 h 462547"/>
                  <a:gd name="connsiteX500" fmla="*/ 597354 w 809958"/>
                  <a:gd name="connsiteY500" fmla="*/ 278224 h 462547"/>
                  <a:gd name="connsiteX501" fmla="*/ 610886 w 809958"/>
                  <a:gd name="connsiteY501" fmla="*/ 263531 h 462547"/>
                  <a:gd name="connsiteX502" fmla="*/ 614879 w 809958"/>
                  <a:gd name="connsiteY502" fmla="*/ 261981 h 462547"/>
                  <a:gd name="connsiteX503" fmla="*/ 611869 w 809958"/>
                  <a:gd name="connsiteY503" fmla="*/ 260342 h 462547"/>
                  <a:gd name="connsiteX504" fmla="*/ 599172 w 809958"/>
                  <a:gd name="connsiteY504" fmla="*/ 245767 h 462547"/>
                  <a:gd name="connsiteX505" fmla="*/ 595834 w 809958"/>
                  <a:gd name="connsiteY505" fmla="*/ 237124 h 462547"/>
                  <a:gd name="connsiteX506" fmla="*/ 591990 w 809958"/>
                  <a:gd name="connsiteY506" fmla="*/ 230537 h 462547"/>
                  <a:gd name="connsiteX507" fmla="*/ 592288 w 809958"/>
                  <a:gd name="connsiteY507" fmla="*/ 229315 h 462547"/>
                  <a:gd name="connsiteX508" fmla="*/ 593718 w 809958"/>
                  <a:gd name="connsiteY508" fmla="*/ 229017 h 462547"/>
                  <a:gd name="connsiteX509" fmla="*/ 601646 w 809958"/>
                  <a:gd name="connsiteY509" fmla="*/ 227736 h 462547"/>
                  <a:gd name="connsiteX510" fmla="*/ 606385 w 809958"/>
                  <a:gd name="connsiteY510" fmla="*/ 227348 h 462547"/>
                  <a:gd name="connsiteX511" fmla="*/ 621138 w 809958"/>
                  <a:gd name="connsiteY511" fmla="*/ 232326 h 462547"/>
                  <a:gd name="connsiteX512" fmla="*/ 622032 w 809958"/>
                  <a:gd name="connsiteY512" fmla="*/ 232653 h 462547"/>
                  <a:gd name="connsiteX513" fmla="*/ 621854 w 809958"/>
                  <a:gd name="connsiteY513" fmla="*/ 228838 h 462547"/>
                  <a:gd name="connsiteX514" fmla="*/ 627904 w 809958"/>
                  <a:gd name="connsiteY514" fmla="*/ 214771 h 462547"/>
                  <a:gd name="connsiteX515" fmla="*/ 632464 w 809958"/>
                  <a:gd name="connsiteY515" fmla="*/ 208601 h 462547"/>
                  <a:gd name="connsiteX516" fmla="*/ 633507 w 809958"/>
                  <a:gd name="connsiteY516" fmla="*/ 206843 h 462547"/>
                  <a:gd name="connsiteX517" fmla="*/ 634908 w 809958"/>
                  <a:gd name="connsiteY517" fmla="*/ 208422 h 462547"/>
                  <a:gd name="connsiteX518" fmla="*/ 635117 w 809958"/>
                  <a:gd name="connsiteY518" fmla="*/ 208691 h 462547"/>
                  <a:gd name="connsiteX519" fmla="*/ 643372 w 809958"/>
                  <a:gd name="connsiteY519" fmla="*/ 218914 h 462547"/>
                  <a:gd name="connsiteX520" fmla="*/ 649751 w 809958"/>
                  <a:gd name="connsiteY520" fmla="*/ 233220 h 462547"/>
                  <a:gd name="connsiteX521" fmla="*/ 648171 w 809958"/>
                  <a:gd name="connsiteY521" fmla="*/ 242340 h 462547"/>
                  <a:gd name="connsiteX522" fmla="*/ 648946 w 809958"/>
                  <a:gd name="connsiteY522" fmla="*/ 242101 h 462547"/>
                  <a:gd name="connsiteX523" fmla="*/ 658900 w 809958"/>
                  <a:gd name="connsiteY523" fmla="*/ 239479 h 462547"/>
                  <a:gd name="connsiteX524" fmla="*/ 679406 w 809958"/>
                  <a:gd name="connsiteY524" fmla="*/ 242847 h 462547"/>
                  <a:gd name="connsiteX525" fmla="*/ 685844 w 809958"/>
                  <a:gd name="connsiteY525" fmla="*/ 244754 h 462547"/>
                  <a:gd name="connsiteX526" fmla="*/ 687394 w 809958"/>
                  <a:gd name="connsiteY526" fmla="*/ 245171 h 462547"/>
                  <a:gd name="connsiteX527" fmla="*/ 686410 w 809958"/>
                  <a:gd name="connsiteY527" fmla="*/ 246512 h 462547"/>
                  <a:gd name="connsiteX528" fmla="*/ 683102 w 809958"/>
                  <a:gd name="connsiteY528" fmla="*/ 249731 h 462547"/>
                  <a:gd name="connsiteX529" fmla="*/ 677141 w 809958"/>
                  <a:gd name="connsiteY529" fmla="*/ 257689 h 462547"/>
                  <a:gd name="connsiteX530" fmla="*/ 665070 w 809958"/>
                  <a:gd name="connsiteY530" fmla="*/ 266154 h 462547"/>
                  <a:gd name="connsiteX531" fmla="*/ 659705 w 809958"/>
                  <a:gd name="connsiteY531" fmla="*/ 268031 h 462547"/>
                  <a:gd name="connsiteX532" fmla="*/ 658960 w 809958"/>
                  <a:gd name="connsiteY532" fmla="*/ 268270 h 462547"/>
                  <a:gd name="connsiteX533" fmla="*/ 652880 w 809958"/>
                  <a:gd name="connsiteY533" fmla="*/ 269045 h 462547"/>
                  <a:gd name="connsiteX534" fmla="*/ 651747 w 809958"/>
                  <a:gd name="connsiteY534" fmla="*/ 269313 h 462547"/>
                  <a:gd name="connsiteX535" fmla="*/ 652344 w 809958"/>
                  <a:gd name="connsiteY535" fmla="*/ 270326 h 462547"/>
                  <a:gd name="connsiteX536" fmla="*/ 659854 w 809958"/>
                  <a:gd name="connsiteY536" fmla="*/ 283232 h 462547"/>
                  <a:gd name="connsiteX537" fmla="*/ 660748 w 809958"/>
                  <a:gd name="connsiteY537" fmla="*/ 294706 h 462547"/>
                  <a:gd name="connsiteX538" fmla="*/ 661523 w 809958"/>
                  <a:gd name="connsiteY538" fmla="*/ 310711 h 462547"/>
                  <a:gd name="connsiteX539" fmla="*/ 660063 w 809958"/>
                  <a:gd name="connsiteY539" fmla="*/ 311903 h 462547"/>
                  <a:gd name="connsiteX540" fmla="*/ 656367 w 809958"/>
                  <a:gd name="connsiteY540" fmla="*/ 310175 h 462547"/>
                  <a:gd name="connsiteX541" fmla="*/ 649661 w 809958"/>
                  <a:gd name="connsiteY541" fmla="*/ 307790 h 462547"/>
                  <a:gd name="connsiteX542" fmla="*/ 629305 w 809958"/>
                  <a:gd name="connsiteY542" fmla="*/ 285556 h 462547"/>
                  <a:gd name="connsiteX543" fmla="*/ 627993 w 809958"/>
                  <a:gd name="connsiteY543" fmla="*/ 285169 h 462547"/>
                  <a:gd name="connsiteX544" fmla="*/ 623373 w 809958"/>
                  <a:gd name="connsiteY544" fmla="*/ 287970 h 462547"/>
                  <a:gd name="connsiteX545" fmla="*/ 609813 w 809958"/>
                  <a:gd name="connsiteY545" fmla="*/ 293246 h 462547"/>
                  <a:gd name="connsiteX546" fmla="*/ 587996 w 809958"/>
                  <a:gd name="connsiteY546" fmla="*/ 357117 h 462547"/>
                  <a:gd name="connsiteX547" fmla="*/ 588830 w 809958"/>
                  <a:gd name="connsiteY547" fmla="*/ 354911 h 462547"/>
                  <a:gd name="connsiteX548" fmla="*/ 582869 w 809958"/>
                  <a:gd name="connsiteY548" fmla="*/ 349993 h 462547"/>
                  <a:gd name="connsiteX549" fmla="*/ 582005 w 809958"/>
                  <a:gd name="connsiteY549" fmla="*/ 348444 h 462547"/>
                  <a:gd name="connsiteX550" fmla="*/ 578876 w 809958"/>
                  <a:gd name="connsiteY550" fmla="*/ 340396 h 462547"/>
                  <a:gd name="connsiteX551" fmla="*/ 575269 w 809958"/>
                  <a:gd name="connsiteY551" fmla="*/ 334257 h 462547"/>
                  <a:gd name="connsiteX552" fmla="*/ 575537 w 809958"/>
                  <a:gd name="connsiteY552" fmla="*/ 333094 h 462547"/>
                  <a:gd name="connsiteX553" fmla="*/ 576879 w 809958"/>
                  <a:gd name="connsiteY553" fmla="*/ 332826 h 462547"/>
                  <a:gd name="connsiteX554" fmla="*/ 584270 w 809958"/>
                  <a:gd name="connsiteY554" fmla="*/ 331634 h 462547"/>
                  <a:gd name="connsiteX555" fmla="*/ 588681 w 809958"/>
                  <a:gd name="connsiteY555" fmla="*/ 331276 h 462547"/>
                  <a:gd name="connsiteX556" fmla="*/ 602421 w 809958"/>
                  <a:gd name="connsiteY556" fmla="*/ 335896 h 462547"/>
                  <a:gd name="connsiteX557" fmla="*/ 603255 w 809958"/>
                  <a:gd name="connsiteY557" fmla="*/ 336194 h 462547"/>
                  <a:gd name="connsiteX558" fmla="*/ 603077 w 809958"/>
                  <a:gd name="connsiteY558" fmla="*/ 332618 h 462547"/>
                  <a:gd name="connsiteX559" fmla="*/ 608710 w 809958"/>
                  <a:gd name="connsiteY559" fmla="*/ 319533 h 462547"/>
                  <a:gd name="connsiteX560" fmla="*/ 612972 w 809958"/>
                  <a:gd name="connsiteY560" fmla="*/ 313811 h 462547"/>
                  <a:gd name="connsiteX561" fmla="*/ 613926 w 809958"/>
                  <a:gd name="connsiteY561" fmla="*/ 312172 h 462547"/>
                  <a:gd name="connsiteX562" fmla="*/ 615237 w 809958"/>
                  <a:gd name="connsiteY562" fmla="*/ 313632 h 462547"/>
                  <a:gd name="connsiteX563" fmla="*/ 615416 w 809958"/>
                  <a:gd name="connsiteY563" fmla="*/ 313870 h 462547"/>
                  <a:gd name="connsiteX564" fmla="*/ 623105 w 809958"/>
                  <a:gd name="connsiteY564" fmla="*/ 323378 h 462547"/>
                  <a:gd name="connsiteX565" fmla="*/ 629036 w 809958"/>
                  <a:gd name="connsiteY565" fmla="*/ 336701 h 462547"/>
                  <a:gd name="connsiteX566" fmla="*/ 627546 w 809958"/>
                  <a:gd name="connsiteY566" fmla="*/ 345195 h 462547"/>
                  <a:gd name="connsiteX567" fmla="*/ 628261 w 809958"/>
                  <a:gd name="connsiteY567" fmla="*/ 344986 h 462547"/>
                  <a:gd name="connsiteX568" fmla="*/ 637531 w 809958"/>
                  <a:gd name="connsiteY568" fmla="*/ 342542 h 462547"/>
                  <a:gd name="connsiteX569" fmla="*/ 656635 w 809958"/>
                  <a:gd name="connsiteY569" fmla="*/ 345672 h 462547"/>
                  <a:gd name="connsiteX570" fmla="*/ 662626 w 809958"/>
                  <a:gd name="connsiteY570" fmla="*/ 347460 h 462547"/>
                  <a:gd name="connsiteX571" fmla="*/ 664057 w 809958"/>
                  <a:gd name="connsiteY571" fmla="*/ 347848 h 462547"/>
                  <a:gd name="connsiteX572" fmla="*/ 663133 w 809958"/>
                  <a:gd name="connsiteY572" fmla="*/ 349099 h 462547"/>
                  <a:gd name="connsiteX573" fmla="*/ 660033 w 809958"/>
                  <a:gd name="connsiteY573" fmla="*/ 352080 h 462547"/>
                  <a:gd name="connsiteX574" fmla="*/ 654460 w 809958"/>
                  <a:gd name="connsiteY574" fmla="*/ 359501 h 462547"/>
                  <a:gd name="connsiteX575" fmla="*/ 643223 w 809958"/>
                  <a:gd name="connsiteY575" fmla="*/ 367399 h 462547"/>
                  <a:gd name="connsiteX576" fmla="*/ 638216 w 809958"/>
                  <a:gd name="connsiteY576" fmla="*/ 369158 h 462547"/>
                  <a:gd name="connsiteX577" fmla="*/ 637531 w 809958"/>
                  <a:gd name="connsiteY577" fmla="*/ 369366 h 462547"/>
                  <a:gd name="connsiteX578" fmla="*/ 631868 w 809958"/>
                  <a:gd name="connsiteY578" fmla="*/ 370082 h 462547"/>
                  <a:gd name="connsiteX579" fmla="*/ 630795 w 809958"/>
                  <a:gd name="connsiteY579" fmla="*/ 370320 h 462547"/>
                  <a:gd name="connsiteX580" fmla="*/ 631331 w 809958"/>
                  <a:gd name="connsiteY580" fmla="*/ 371244 h 462547"/>
                  <a:gd name="connsiteX581" fmla="*/ 638335 w 809958"/>
                  <a:gd name="connsiteY581" fmla="*/ 383255 h 462547"/>
                  <a:gd name="connsiteX582" fmla="*/ 639170 w 809958"/>
                  <a:gd name="connsiteY582" fmla="*/ 393955 h 462547"/>
                  <a:gd name="connsiteX583" fmla="*/ 639885 w 809958"/>
                  <a:gd name="connsiteY583" fmla="*/ 408857 h 462547"/>
                  <a:gd name="connsiteX584" fmla="*/ 638544 w 809958"/>
                  <a:gd name="connsiteY584" fmla="*/ 409960 h 462547"/>
                  <a:gd name="connsiteX585" fmla="*/ 635117 w 809958"/>
                  <a:gd name="connsiteY585" fmla="*/ 408351 h 462547"/>
                  <a:gd name="connsiteX586" fmla="*/ 628858 w 809958"/>
                  <a:gd name="connsiteY586" fmla="*/ 406145 h 462547"/>
                  <a:gd name="connsiteX587" fmla="*/ 609902 w 809958"/>
                  <a:gd name="connsiteY587" fmla="*/ 385461 h 462547"/>
                  <a:gd name="connsiteX588" fmla="*/ 608680 w 809958"/>
                  <a:gd name="connsiteY588" fmla="*/ 385103 h 462547"/>
                  <a:gd name="connsiteX589" fmla="*/ 604359 w 809958"/>
                  <a:gd name="connsiteY589" fmla="*/ 387726 h 462547"/>
                  <a:gd name="connsiteX590" fmla="*/ 591811 w 809958"/>
                  <a:gd name="connsiteY590" fmla="*/ 392644 h 462547"/>
                  <a:gd name="connsiteX591" fmla="*/ 577773 w 809958"/>
                  <a:gd name="connsiteY591" fmla="*/ 394760 h 462547"/>
                  <a:gd name="connsiteX592" fmla="*/ 574613 w 809958"/>
                  <a:gd name="connsiteY592" fmla="*/ 394700 h 462547"/>
                  <a:gd name="connsiteX593" fmla="*/ 573749 w 809958"/>
                  <a:gd name="connsiteY593" fmla="*/ 394581 h 462547"/>
                  <a:gd name="connsiteX594" fmla="*/ 573988 w 809958"/>
                  <a:gd name="connsiteY594" fmla="*/ 393717 h 462547"/>
                  <a:gd name="connsiteX595" fmla="*/ 577505 w 809958"/>
                  <a:gd name="connsiteY595" fmla="*/ 386414 h 462547"/>
                  <a:gd name="connsiteX596" fmla="*/ 580187 w 809958"/>
                  <a:gd name="connsiteY596" fmla="*/ 378636 h 462547"/>
                  <a:gd name="connsiteX597" fmla="*/ 592794 w 809958"/>
                  <a:gd name="connsiteY597" fmla="*/ 364955 h 462547"/>
                  <a:gd name="connsiteX598" fmla="*/ 596520 w 809958"/>
                  <a:gd name="connsiteY598" fmla="*/ 363525 h 462547"/>
                  <a:gd name="connsiteX599" fmla="*/ 593718 w 809958"/>
                  <a:gd name="connsiteY599" fmla="*/ 362005 h 462547"/>
                  <a:gd name="connsiteX600" fmla="*/ 587996 w 809958"/>
                  <a:gd name="connsiteY600" fmla="*/ 357117 h 462547"/>
                  <a:gd name="connsiteX601" fmla="*/ 425442 w 809958"/>
                  <a:gd name="connsiteY601" fmla="*/ 298402 h 462547"/>
                  <a:gd name="connsiteX602" fmla="*/ 437602 w 809958"/>
                  <a:gd name="connsiteY602" fmla="*/ 287166 h 462547"/>
                  <a:gd name="connsiteX603" fmla="*/ 442192 w 809958"/>
                  <a:gd name="connsiteY603" fmla="*/ 282755 h 462547"/>
                  <a:gd name="connsiteX604" fmla="*/ 447706 w 809958"/>
                  <a:gd name="connsiteY604" fmla="*/ 283559 h 462547"/>
                  <a:gd name="connsiteX605" fmla="*/ 462459 w 809958"/>
                  <a:gd name="connsiteY605" fmla="*/ 283023 h 462547"/>
                  <a:gd name="connsiteX606" fmla="*/ 469702 w 809958"/>
                  <a:gd name="connsiteY606" fmla="*/ 279685 h 462547"/>
                  <a:gd name="connsiteX607" fmla="*/ 470239 w 809958"/>
                  <a:gd name="connsiteY607" fmla="*/ 279387 h 462547"/>
                  <a:gd name="connsiteX608" fmla="*/ 470298 w 809958"/>
                  <a:gd name="connsiteY608" fmla="*/ 280042 h 462547"/>
                  <a:gd name="connsiteX609" fmla="*/ 470924 w 809958"/>
                  <a:gd name="connsiteY609" fmla="*/ 287404 h 462547"/>
                  <a:gd name="connsiteX610" fmla="*/ 478196 w 809958"/>
                  <a:gd name="connsiteY610" fmla="*/ 297716 h 462547"/>
                  <a:gd name="connsiteX611" fmla="*/ 486780 w 809958"/>
                  <a:gd name="connsiteY611" fmla="*/ 307880 h 462547"/>
                  <a:gd name="connsiteX612" fmla="*/ 489253 w 809958"/>
                  <a:gd name="connsiteY612" fmla="*/ 312798 h 462547"/>
                  <a:gd name="connsiteX613" fmla="*/ 490297 w 809958"/>
                  <a:gd name="connsiteY613" fmla="*/ 313572 h 462547"/>
                  <a:gd name="connsiteX614" fmla="*/ 490714 w 809958"/>
                  <a:gd name="connsiteY614" fmla="*/ 312380 h 462547"/>
                  <a:gd name="connsiteX615" fmla="*/ 491250 w 809958"/>
                  <a:gd name="connsiteY615" fmla="*/ 307164 h 462547"/>
                  <a:gd name="connsiteX616" fmla="*/ 493993 w 809958"/>
                  <a:gd name="connsiteY616" fmla="*/ 299386 h 462547"/>
                  <a:gd name="connsiteX617" fmla="*/ 496913 w 809958"/>
                  <a:gd name="connsiteY617" fmla="*/ 282725 h 462547"/>
                  <a:gd name="connsiteX618" fmla="*/ 496436 w 809958"/>
                  <a:gd name="connsiteY618" fmla="*/ 279536 h 462547"/>
                  <a:gd name="connsiteX619" fmla="*/ 496884 w 809958"/>
                  <a:gd name="connsiteY619" fmla="*/ 279029 h 462547"/>
                  <a:gd name="connsiteX620" fmla="*/ 507464 w 809958"/>
                  <a:gd name="connsiteY620" fmla="*/ 277777 h 462547"/>
                  <a:gd name="connsiteX621" fmla="*/ 512501 w 809958"/>
                  <a:gd name="connsiteY621" fmla="*/ 274856 h 462547"/>
                  <a:gd name="connsiteX622" fmla="*/ 522992 w 809958"/>
                  <a:gd name="connsiteY622" fmla="*/ 269343 h 462547"/>
                  <a:gd name="connsiteX623" fmla="*/ 530116 w 809958"/>
                  <a:gd name="connsiteY623" fmla="*/ 267554 h 462547"/>
                  <a:gd name="connsiteX624" fmla="*/ 531069 w 809958"/>
                  <a:gd name="connsiteY624" fmla="*/ 266690 h 462547"/>
                  <a:gd name="connsiteX625" fmla="*/ 529966 w 809958"/>
                  <a:gd name="connsiteY625" fmla="*/ 266034 h 462547"/>
                  <a:gd name="connsiteX626" fmla="*/ 526360 w 809958"/>
                  <a:gd name="connsiteY626" fmla="*/ 264932 h 462547"/>
                  <a:gd name="connsiteX627" fmla="*/ 518820 w 809958"/>
                  <a:gd name="connsiteY627" fmla="*/ 260223 h 462547"/>
                  <a:gd name="connsiteX628" fmla="*/ 507613 w 809958"/>
                  <a:gd name="connsiteY628" fmla="*/ 254262 h 462547"/>
                  <a:gd name="connsiteX629" fmla="*/ 507166 w 809958"/>
                  <a:gd name="connsiteY629" fmla="*/ 253397 h 462547"/>
                  <a:gd name="connsiteX630" fmla="*/ 508775 w 809958"/>
                  <a:gd name="connsiteY630" fmla="*/ 245082 h 462547"/>
                  <a:gd name="connsiteX631" fmla="*/ 511190 w 809958"/>
                  <a:gd name="connsiteY631" fmla="*/ 232653 h 462547"/>
                  <a:gd name="connsiteX632" fmla="*/ 513902 w 809958"/>
                  <a:gd name="connsiteY632" fmla="*/ 226722 h 462547"/>
                  <a:gd name="connsiteX633" fmla="*/ 513813 w 809958"/>
                  <a:gd name="connsiteY633" fmla="*/ 225560 h 462547"/>
                  <a:gd name="connsiteX634" fmla="*/ 512739 w 809958"/>
                  <a:gd name="connsiteY634" fmla="*/ 225709 h 462547"/>
                  <a:gd name="connsiteX635" fmla="*/ 508120 w 809958"/>
                  <a:gd name="connsiteY635" fmla="*/ 228779 h 462547"/>
                  <a:gd name="connsiteX636" fmla="*/ 499924 w 809958"/>
                  <a:gd name="connsiteY636" fmla="*/ 231491 h 462547"/>
                  <a:gd name="connsiteX637" fmla="*/ 493039 w 809958"/>
                  <a:gd name="connsiteY637" fmla="*/ 234322 h 462547"/>
                  <a:gd name="connsiteX638" fmla="*/ 485945 w 809958"/>
                  <a:gd name="connsiteY638" fmla="*/ 238853 h 462547"/>
                  <a:gd name="connsiteX639" fmla="*/ 482876 w 809958"/>
                  <a:gd name="connsiteY639" fmla="*/ 242072 h 462547"/>
                  <a:gd name="connsiteX640" fmla="*/ 482160 w 809958"/>
                  <a:gd name="connsiteY640" fmla="*/ 242727 h 462547"/>
                  <a:gd name="connsiteX641" fmla="*/ 481802 w 809958"/>
                  <a:gd name="connsiteY641" fmla="*/ 241893 h 462547"/>
                  <a:gd name="connsiteX642" fmla="*/ 473934 w 809958"/>
                  <a:gd name="connsiteY642" fmla="*/ 232773 h 462547"/>
                  <a:gd name="connsiteX643" fmla="*/ 468390 w 809958"/>
                  <a:gd name="connsiteY643" fmla="*/ 230120 h 462547"/>
                  <a:gd name="connsiteX644" fmla="*/ 459181 w 809958"/>
                  <a:gd name="connsiteY644" fmla="*/ 224159 h 462547"/>
                  <a:gd name="connsiteX645" fmla="*/ 454591 w 809958"/>
                  <a:gd name="connsiteY645" fmla="*/ 219599 h 462547"/>
                  <a:gd name="connsiteX646" fmla="*/ 454204 w 809958"/>
                  <a:gd name="connsiteY646" fmla="*/ 219241 h 462547"/>
                  <a:gd name="connsiteX647" fmla="*/ 538282 w 809958"/>
                  <a:gd name="connsiteY647" fmla="*/ 212744 h 462547"/>
                  <a:gd name="connsiteX648" fmla="*/ 561768 w 809958"/>
                  <a:gd name="connsiteY648" fmla="*/ 215337 h 462547"/>
                  <a:gd name="connsiteX649" fmla="*/ 577624 w 809958"/>
                  <a:gd name="connsiteY649" fmla="*/ 221626 h 462547"/>
                  <a:gd name="connsiteX650" fmla="*/ 577862 w 809958"/>
                  <a:gd name="connsiteY650" fmla="*/ 221924 h 462547"/>
                  <a:gd name="connsiteX651" fmla="*/ 582810 w 809958"/>
                  <a:gd name="connsiteY651" fmla="*/ 227855 h 462547"/>
                  <a:gd name="connsiteX652" fmla="*/ 587817 w 809958"/>
                  <a:gd name="connsiteY652" fmla="*/ 238853 h 462547"/>
                  <a:gd name="connsiteX653" fmla="*/ 592794 w 809958"/>
                  <a:gd name="connsiteY653" fmla="*/ 248003 h 462547"/>
                  <a:gd name="connsiteX654" fmla="*/ 600156 w 809958"/>
                  <a:gd name="connsiteY654" fmla="*/ 257153 h 462547"/>
                  <a:gd name="connsiteX655" fmla="*/ 605074 w 809958"/>
                  <a:gd name="connsiteY655" fmla="*/ 260938 h 462547"/>
                  <a:gd name="connsiteX656" fmla="*/ 606117 w 809958"/>
                  <a:gd name="connsiteY656" fmla="*/ 261832 h 462547"/>
                  <a:gd name="connsiteX657" fmla="*/ 604984 w 809958"/>
                  <a:gd name="connsiteY657" fmla="*/ 262458 h 462547"/>
                  <a:gd name="connsiteX658" fmla="*/ 593510 w 809958"/>
                  <a:gd name="connsiteY658" fmla="*/ 274737 h 462547"/>
                  <a:gd name="connsiteX659" fmla="*/ 590648 w 809958"/>
                  <a:gd name="connsiteY659" fmla="*/ 282844 h 462547"/>
                  <a:gd name="connsiteX660" fmla="*/ 583764 w 809958"/>
                  <a:gd name="connsiteY660" fmla="*/ 296524 h 462547"/>
                  <a:gd name="connsiteX661" fmla="*/ 578130 w 809958"/>
                  <a:gd name="connsiteY661" fmla="*/ 303588 h 462547"/>
                  <a:gd name="connsiteX662" fmla="*/ 577862 w 809958"/>
                  <a:gd name="connsiteY662" fmla="*/ 305257 h 462547"/>
                  <a:gd name="connsiteX663" fmla="*/ 579472 w 809958"/>
                  <a:gd name="connsiteY663" fmla="*/ 305138 h 462547"/>
                  <a:gd name="connsiteX664" fmla="*/ 582094 w 809958"/>
                  <a:gd name="connsiteY664" fmla="*/ 303856 h 462547"/>
                  <a:gd name="connsiteX665" fmla="*/ 594493 w 809958"/>
                  <a:gd name="connsiteY665" fmla="*/ 302008 h 462547"/>
                  <a:gd name="connsiteX666" fmla="*/ 611780 w 809958"/>
                  <a:gd name="connsiteY666" fmla="*/ 299743 h 462547"/>
                  <a:gd name="connsiteX667" fmla="*/ 610975 w 809958"/>
                  <a:gd name="connsiteY667" fmla="*/ 303111 h 462547"/>
                  <a:gd name="connsiteX668" fmla="*/ 605938 w 809958"/>
                  <a:gd name="connsiteY668" fmla="*/ 313543 h 462547"/>
                  <a:gd name="connsiteX669" fmla="*/ 599798 w 809958"/>
                  <a:gd name="connsiteY669" fmla="*/ 328862 h 462547"/>
                  <a:gd name="connsiteX670" fmla="*/ 598725 w 809958"/>
                  <a:gd name="connsiteY670" fmla="*/ 329548 h 462547"/>
                  <a:gd name="connsiteX671" fmla="*/ 587757 w 809958"/>
                  <a:gd name="connsiteY671" fmla="*/ 328624 h 462547"/>
                  <a:gd name="connsiteX672" fmla="*/ 571365 w 809958"/>
                  <a:gd name="connsiteY672" fmla="*/ 327223 h 462547"/>
                  <a:gd name="connsiteX673" fmla="*/ 563288 w 809958"/>
                  <a:gd name="connsiteY673" fmla="*/ 324540 h 462547"/>
                  <a:gd name="connsiteX674" fmla="*/ 561828 w 809958"/>
                  <a:gd name="connsiteY674" fmla="*/ 324809 h 462547"/>
                  <a:gd name="connsiteX675" fmla="*/ 562185 w 809958"/>
                  <a:gd name="connsiteY675" fmla="*/ 326180 h 462547"/>
                  <a:gd name="connsiteX676" fmla="*/ 566805 w 809958"/>
                  <a:gd name="connsiteY676" fmla="*/ 331723 h 462547"/>
                  <a:gd name="connsiteX677" fmla="*/ 571484 w 809958"/>
                  <a:gd name="connsiteY677" fmla="*/ 341976 h 462547"/>
                  <a:gd name="connsiteX678" fmla="*/ 574971 w 809958"/>
                  <a:gd name="connsiteY678" fmla="*/ 348533 h 462547"/>
                  <a:gd name="connsiteX679" fmla="*/ 548177 w 809958"/>
                  <a:gd name="connsiteY679" fmla="*/ 343675 h 462547"/>
                  <a:gd name="connsiteX680" fmla="*/ 490416 w 809958"/>
                  <a:gd name="connsiteY680" fmla="*/ 327968 h 462547"/>
                  <a:gd name="connsiteX681" fmla="*/ 426605 w 809958"/>
                  <a:gd name="connsiteY681" fmla="*/ 304154 h 462547"/>
                  <a:gd name="connsiteX682" fmla="*/ 425442 w 809958"/>
                  <a:gd name="connsiteY682" fmla="*/ 298402 h 462547"/>
                  <a:gd name="connsiteX683" fmla="*/ 463890 w 809958"/>
                  <a:gd name="connsiteY683" fmla="*/ 256497 h 462547"/>
                  <a:gd name="connsiteX684" fmla="*/ 462251 w 809958"/>
                  <a:gd name="connsiteY684" fmla="*/ 252980 h 462547"/>
                  <a:gd name="connsiteX685" fmla="*/ 459538 w 809958"/>
                  <a:gd name="connsiteY685" fmla="*/ 242966 h 462547"/>
                  <a:gd name="connsiteX686" fmla="*/ 459091 w 809958"/>
                  <a:gd name="connsiteY686" fmla="*/ 232057 h 462547"/>
                  <a:gd name="connsiteX687" fmla="*/ 459390 w 809958"/>
                  <a:gd name="connsiteY687" fmla="*/ 229673 h 462547"/>
                  <a:gd name="connsiteX688" fmla="*/ 459538 w 809958"/>
                  <a:gd name="connsiteY688" fmla="*/ 229017 h 462547"/>
                  <a:gd name="connsiteX689" fmla="*/ 460165 w 809958"/>
                  <a:gd name="connsiteY689" fmla="*/ 229286 h 462547"/>
                  <a:gd name="connsiteX690" fmla="*/ 465470 w 809958"/>
                  <a:gd name="connsiteY690" fmla="*/ 232564 h 462547"/>
                  <a:gd name="connsiteX691" fmla="*/ 471192 w 809958"/>
                  <a:gd name="connsiteY691" fmla="*/ 235246 h 462547"/>
                  <a:gd name="connsiteX692" fmla="*/ 480610 w 809958"/>
                  <a:gd name="connsiteY692" fmla="*/ 246006 h 462547"/>
                  <a:gd name="connsiteX693" fmla="*/ 481415 w 809958"/>
                  <a:gd name="connsiteY693" fmla="*/ 248956 h 462547"/>
                  <a:gd name="connsiteX694" fmla="*/ 482816 w 809958"/>
                  <a:gd name="connsiteY694" fmla="*/ 246930 h 462547"/>
                  <a:gd name="connsiteX695" fmla="*/ 494141 w 809958"/>
                  <a:gd name="connsiteY695" fmla="*/ 239002 h 462547"/>
                  <a:gd name="connsiteX696" fmla="*/ 500549 w 809958"/>
                  <a:gd name="connsiteY696" fmla="*/ 237273 h 462547"/>
                  <a:gd name="connsiteX697" fmla="*/ 505527 w 809958"/>
                  <a:gd name="connsiteY697" fmla="*/ 235038 h 462547"/>
                  <a:gd name="connsiteX698" fmla="*/ 506391 w 809958"/>
                  <a:gd name="connsiteY698" fmla="*/ 235336 h 462547"/>
                  <a:gd name="connsiteX699" fmla="*/ 506480 w 809958"/>
                  <a:gd name="connsiteY699" fmla="*/ 236379 h 462547"/>
                  <a:gd name="connsiteX700" fmla="*/ 506778 w 809958"/>
                  <a:gd name="connsiteY700" fmla="*/ 242131 h 462547"/>
                  <a:gd name="connsiteX701" fmla="*/ 506689 w 809958"/>
                  <a:gd name="connsiteY701" fmla="*/ 245529 h 462547"/>
                  <a:gd name="connsiteX702" fmla="*/ 502010 w 809958"/>
                  <a:gd name="connsiteY702" fmla="*/ 255633 h 462547"/>
                  <a:gd name="connsiteX703" fmla="*/ 501712 w 809958"/>
                  <a:gd name="connsiteY703" fmla="*/ 256259 h 462547"/>
                  <a:gd name="connsiteX704" fmla="*/ 504454 w 809958"/>
                  <a:gd name="connsiteY704" fmla="*/ 256437 h 462547"/>
                  <a:gd name="connsiteX705" fmla="*/ 513991 w 809958"/>
                  <a:gd name="connsiteY705" fmla="*/ 261832 h 462547"/>
                  <a:gd name="connsiteX706" fmla="*/ 518015 w 809958"/>
                  <a:gd name="connsiteY706" fmla="*/ 265558 h 462547"/>
                  <a:gd name="connsiteX707" fmla="*/ 519207 w 809958"/>
                  <a:gd name="connsiteY707" fmla="*/ 266422 h 462547"/>
                  <a:gd name="connsiteX708" fmla="*/ 517985 w 809958"/>
                  <a:gd name="connsiteY708" fmla="*/ 267316 h 462547"/>
                  <a:gd name="connsiteX709" fmla="*/ 517776 w 809958"/>
                  <a:gd name="connsiteY709" fmla="*/ 267435 h 462547"/>
                  <a:gd name="connsiteX710" fmla="*/ 509878 w 809958"/>
                  <a:gd name="connsiteY710" fmla="*/ 272532 h 462547"/>
                  <a:gd name="connsiteX711" fmla="*/ 499208 w 809958"/>
                  <a:gd name="connsiteY711" fmla="*/ 275959 h 462547"/>
                  <a:gd name="connsiteX712" fmla="*/ 492830 w 809958"/>
                  <a:gd name="connsiteY712" fmla="*/ 274141 h 462547"/>
                  <a:gd name="connsiteX713" fmla="*/ 492920 w 809958"/>
                  <a:gd name="connsiteY713" fmla="*/ 274707 h 462547"/>
                  <a:gd name="connsiteX714" fmla="*/ 494022 w 809958"/>
                  <a:gd name="connsiteY714" fmla="*/ 281980 h 462547"/>
                  <a:gd name="connsiteX715" fmla="*/ 490058 w 809958"/>
                  <a:gd name="connsiteY715" fmla="*/ 296316 h 462547"/>
                  <a:gd name="connsiteX716" fmla="*/ 488210 w 809958"/>
                  <a:gd name="connsiteY716" fmla="*/ 300757 h 462547"/>
                  <a:gd name="connsiteX717" fmla="*/ 487793 w 809958"/>
                  <a:gd name="connsiteY717" fmla="*/ 301830 h 462547"/>
                  <a:gd name="connsiteX718" fmla="*/ 486899 w 809958"/>
                  <a:gd name="connsiteY718" fmla="*/ 301025 h 462547"/>
                  <a:gd name="connsiteX719" fmla="*/ 484872 w 809958"/>
                  <a:gd name="connsiteY719" fmla="*/ 298432 h 462547"/>
                  <a:gd name="connsiteX720" fmla="*/ 479686 w 809958"/>
                  <a:gd name="connsiteY720" fmla="*/ 293574 h 462547"/>
                  <a:gd name="connsiteX721" fmla="*/ 474590 w 809958"/>
                  <a:gd name="connsiteY721" fmla="*/ 284334 h 462547"/>
                  <a:gd name="connsiteX722" fmla="*/ 473666 w 809958"/>
                  <a:gd name="connsiteY722" fmla="*/ 280370 h 462547"/>
                  <a:gd name="connsiteX723" fmla="*/ 473577 w 809958"/>
                  <a:gd name="connsiteY723" fmla="*/ 279804 h 462547"/>
                  <a:gd name="connsiteX724" fmla="*/ 473487 w 809958"/>
                  <a:gd name="connsiteY724" fmla="*/ 275423 h 462547"/>
                  <a:gd name="connsiteX725" fmla="*/ 473398 w 809958"/>
                  <a:gd name="connsiteY725" fmla="*/ 274588 h 462547"/>
                  <a:gd name="connsiteX726" fmla="*/ 472653 w 809958"/>
                  <a:gd name="connsiteY726" fmla="*/ 274916 h 462547"/>
                  <a:gd name="connsiteX727" fmla="*/ 462877 w 809958"/>
                  <a:gd name="connsiteY727" fmla="*/ 279268 h 462547"/>
                  <a:gd name="connsiteX728" fmla="*/ 454651 w 809958"/>
                  <a:gd name="connsiteY728" fmla="*/ 279029 h 462547"/>
                  <a:gd name="connsiteX729" fmla="*/ 444934 w 809958"/>
                  <a:gd name="connsiteY729" fmla="*/ 278254 h 462547"/>
                  <a:gd name="connsiteX730" fmla="*/ 442669 w 809958"/>
                  <a:gd name="connsiteY730" fmla="*/ 278224 h 462547"/>
                  <a:gd name="connsiteX731" fmla="*/ 442461 w 809958"/>
                  <a:gd name="connsiteY731" fmla="*/ 277241 h 462547"/>
                  <a:gd name="connsiteX732" fmla="*/ 443981 w 809958"/>
                  <a:gd name="connsiteY732" fmla="*/ 274767 h 462547"/>
                  <a:gd name="connsiteX733" fmla="*/ 446186 w 809958"/>
                  <a:gd name="connsiteY733" fmla="*/ 270177 h 462547"/>
                  <a:gd name="connsiteX734" fmla="*/ 463562 w 809958"/>
                  <a:gd name="connsiteY734" fmla="*/ 257391 h 462547"/>
                  <a:gd name="connsiteX735" fmla="*/ 463890 w 809958"/>
                  <a:gd name="connsiteY735" fmla="*/ 256497 h 462547"/>
                  <a:gd name="connsiteX736" fmla="*/ 310785 w 809958"/>
                  <a:gd name="connsiteY736" fmla="*/ 271846 h 462547"/>
                  <a:gd name="connsiteX737" fmla="*/ 367294 w 809958"/>
                  <a:gd name="connsiteY737" fmla="*/ 231223 h 462547"/>
                  <a:gd name="connsiteX738" fmla="*/ 395787 w 809958"/>
                  <a:gd name="connsiteY738" fmla="*/ 220881 h 462547"/>
                  <a:gd name="connsiteX739" fmla="*/ 453429 w 809958"/>
                  <a:gd name="connsiteY739" fmla="*/ 219241 h 462547"/>
                  <a:gd name="connsiteX740" fmla="*/ 453399 w 809958"/>
                  <a:gd name="connsiteY740" fmla="*/ 219241 h 462547"/>
                  <a:gd name="connsiteX741" fmla="*/ 453369 w 809958"/>
                  <a:gd name="connsiteY741" fmla="*/ 220404 h 462547"/>
                  <a:gd name="connsiteX742" fmla="*/ 454084 w 809958"/>
                  <a:gd name="connsiteY742" fmla="*/ 222371 h 462547"/>
                  <a:gd name="connsiteX743" fmla="*/ 454442 w 809958"/>
                  <a:gd name="connsiteY743" fmla="*/ 231342 h 462547"/>
                  <a:gd name="connsiteX744" fmla="*/ 455515 w 809958"/>
                  <a:gd name="connsiteY744" fmla="*/ 247675 h 462547"/>
                  <a:gd name="connsiteX745" fmla="*/ 459330 w 809958"/>
                  <a:gd name="connsiteY745" fmla="*/ 255573 h 462547"/>
                  <a:gd name="connsiteX746" fmla="*/ 459062 w 809958"/>
                  <a:gd name="connsiteY746" fmla="*/ 256318 h 462547"/>
                  <a:gd name="connsiteX747" fmla="*/ 446395 w 809958"/>
                  <a:gd name="connsiteY747" fmla="*/ 265200 h 462547"/>
                  <a:gd name="connsiteX748" fmla="*/ 441835 w 809958"/>
                  <a:gd name="connsiteY748" fmla="*/ 272949 h 462547"/>
                  <a:gd name="connsiteX749" fmla="*/ 439838 w 809958"/>
                  <a:gd name="connsiteY749" fmla="*/ 275274 h 462547"/>
                  <a:gd name="connsiteX750" fmla="*/ 432506 w 809958"/>
                  <a:gd name="connsiteY750" fmla="*/ 281861 h 462547"/>
                  <a:gd name="connsiteX751" fmla="*/ 432119 w 809958"/>
                  <a:gd name="connsiteY751" fmla="*/ 282874 h 462547"/>
                  <a:gd name="connsiteX752" fmla="*/ 432506 w 809958"/>
                  <a:gd name="connsiteY752" fmla="*/ 283202 h 462547"/>
                  <a:gd name="connsiteX753" fmla="*/ 426545 w 809958"/>
                  <a:gd name="connsiteY753" fmla="*/ 286540 h 462547"/>
                  <a:gd name="connsiteX754" fmla="*/ 390839 w 809958"/>
                  <a:gd name="connsiteY754" fmla="*/ 289490 h 462547"/>
                  <a:gd name="connsiteX755" fmla="*/ 322885 w 809958"/>
                  <a:gd name="connsiteY755" fmla="*/ 278493 h 462547"/>
                  <a:gd name="connsiteX756" fmla="*/ 312752 w 809958"/>
                  <a:gd name="connsiteY756" fmla="*/ 278284 h 462547"/>
                  <a:gd name="connsiteX757" fmla="*/ 307774 w 809958"/>
                  <a:gd name="connsiteY757" fmla="*/ 275870 h 462547"/>
                  <a:gd name="connsiteX758" fmla="*/ 310785 w 809958"/>
                  <a:gd name="connsiteY758" fmla="*/ 271846 h 462547"/>
                  <a:gd name="connsiteX759" fmla="*/ 283275 w 809958"/>
                  <a:gd name="connsiteY759" fmla="*/ 356163 h 462547"/>
                  <a:gd name="connsiteX760" fmla="*/ 284795 w 809958"/>
                  <a:gd name="connsiteY760" fmla="*/ 353689 h 462547"/>
                  <a:gd name="connsiteX761" fmla="*/ 287001 w 809958"/>
                  <a:gd name="connsiteY761" fmla="*/ 349099 h 462547"/>
                  <a:gd name="connsiteX762" fmla="*/ 304377 w 809958"/>
                  <a:gd name="connsiteY762" fmla="*/ 336313 h 462547"/>
                  <a:gd name="connsiteX763" fmla="*/ 304734 w 809958"/>
                  <a:gd name="connsiteY763" fmla="*/ 335419 h 462547"/>
                  <a:gd name="connsiteX764" fmla="*/ 303095 w 809958"/>
                  <a:gd name="connsiteY764" fmla="*/ 331902 h 462547"/>
                  <a:gd name="connsiteX765" fmla="*/ 300383 w 809958"/>
                  <a:gd name="connsiteY765" fmla="*/ 321888 h 462547"/>
                  <a:gd name="connsiteX766" fmla="*/ 299936 w 809958"/>
                  <a:gd name="connsiteY766" fmla="*/ 310979 h 462547"/>
                  <a:gd name="connsiteX767" fmla="*/ 300234 w 809958"/>
                  <a:gd name="connsiteY767" fmla="*/ 308595 h 462547"/>
                  <a:gd name="connsiteX768" fmla="*/ 300383 w 809958"/>
                  <a:gd name="connsiteY768" fmla="*/ 307939 h 462547"/>
                  <a:gd name="connsiteX769" fmla="*/ 301009 w 809958"/>
                  <a:gd name="connsiteY769" fmla="*/ 308208 h 462547"/>
                  <a:gd name="connsiteX770" fmla="*/ 306314 w 809958"/>
                  <a:gd name="connsiteY770" fmla="*/ 311486 h 462547"/>
                  <a:gd name="connsiteX771" fmla="*/ 312036 w 809958"/>
                  <a:gd name="connsiteY771" fmla="*/ 314169 h 462547"/>
                  <a:gd name="connsiteX772" fmla="*/ 321455 w 809958"/>
                  <a:gd name="connsiteY772" fmla="*/ 324928 h 462547"/>
                  <a:gd name="connsiteX773" fmla="*/ 322259 w 809958"/>
                  <a:gd name="connsiteY773" fmla="*/ 327879 h 462547"/>
                  <a:gd name="connsiteX774" fmla="*/ 323660 w 809958"/>
                  <a:gd name="connsiteY774" fmla="*/ 325852 h 462547"/>
                  <a:gd name="connsiteX775" fmla="*/ 334986 w 809958"/>
                  <a:gd name="connsiteY775" fmla="*/ 317924 h 462547"/>
                  <a:gd name="connsiteX776" fmla="*/ 341394 w 809958"/>
                  <a:gd name="connsiteY776" fmla="*/ 316195 h 462547"/>
                  <a:gd name="connsiteX777" fmla="*/ 346371 w 809958"/>
                  <a:gd name="connsiteY777" fmla="*/ 313960 h 462547"/>
                  <a:gd name="connsiteX778" fmla="*/ 347236 w 809958"/>
                  <a:gd name="connsiteY778" fmla="*/ 314258 h 462547"/>
                  <a:gd name="connsiteX779" fmla="*/ 347325 w 809958"/>
                  <a:gd name="connsiteY779" fmla="*/ 315301 h 462547"/>
                  <a:gd name="connsiteX780" fmla="*/ 347623 w 809958"/>
                  <a:gd name="connsiteY780" fmla="*/ 321053 h 462547"/>
                  <a:gd name="connsiteX781" fmla="*/ 347534 w 809958"/>
                  <a:gd name="connsiteY781" fmla="*/ 324451 h 462547"/>
                  <a:gd name="connsiteX782" fmla="*/ 342854 w 809958"/>
                  <a:gd name="connsiteY782" fmla="*/ 334555 h 462547"/>
                  <a:gd name="connsiteX783" fmla="*/ 342556 w 809958"/>
                  <a:gd name="connsiteY783" fmla="*/ 335181 h 462547"/>
                  <a:gd name="connsiteX784" fmla="*/ 345298 w 809958"/>
                  <a:gd name="connsiteY784" fmla="*/ 335360 h 462547"/>
                  <a:gd name="connsiteX785" fmla="*/ 354835 w 809958"/>
                  <a:gd name="connsiteY785" fmla="*/ 340754 h 462547"/>
                  <a:gd name="connsiteX786" fmla="*/ 358859 w 809958"/>
                  <a:gd name="connsiteY786" fmla="*/ 344480 h 462547"/>
                  <a:gd name="connsiteX787" fmla="*/ 360051 w 809958"/>
                  <a:gd name="connsiteY787" fmla="*/ 345344 h 462547"/>
                  <a:gd name="connsiteX788" fmla="*/ 358830 w 809958"/>
                  <a:gd name="connsiteY788" fmla="*/ 346238 h 462547"/>
                  <a:gd name="connsiteX789" fmla="*/ 358621 w 809958"/>
                  <a:gd name="connsiteY789" fmla="*/ 346357 h 462547"/>
                  <a:gd name="connsiteX790" fmla="*/ 350722 w 809958"/>
                  <a:gd name="connsiteY790" fmla="*/ 351454 h 462547"/>
                  <a:gd name="connsiteX791" fmla="*/ 340053 w 809958"/>
                  <a:gd name="connsiteY791" fmla="*/ 354881 h 462547"/>
                  <a:gd name="connsiteX792" fmla="*/ 333674 w 809958"/>
                  <a:gd name="connsiteY792" fmla="*/ 353063 h 462547"/>
                  <a:gd name="connsiteX793" fmla="*/ 333794 w 809958"/>
                  <a:gd name="connsiteY793" fmla="*/ 353630 h 462547"/>
                  <a:gd name="connsiteX794" fmla="*/ 334897 w 809958"/>
                  <a:gd name="connsiteY794" fmla="*/ 360902 h 462547"/>
                  <a:gd name="connsiteX795" fmla="*/ 330932 w 809958"/>
                  <a:gd name="connsiteY795" fmla="*/ 375238 h 462547"/>
                  <a:gd name="connsiteX796" fmla="*/ 329084 w 809958"/>
                  <a:gd name="connsiteY796" fmla="*/ 379679 h 462547"/>
                  <a:gd name="connsiteX797" fmla="*/ 328667 w 809958"/>
                  <a:gd name="connsiteY797" fmla="*/ 380752 h 462547"/>
                  <a:gd name="connsiteX798" fmla="*/ 327773 w 809958"/>
                  <a:gd name="connsiteY798" fmla="*/ 379947 h 462547"/>
                  <a:gd name="connsiteX799" fmla="*/ 325746 w 809958"/>
                  <a:gd name="connsiteY799" fmla="*/ 377354 h 462547"/>
                  <a:gd name="connsiteX800" fmla="*/ 320561 w 809958"/>
                  <a:gd name="connsiteY800" fmla="*/ 372496 h 462547"/>
                  <a:gd name="connsiteX801" fmla="*/ 315464 w 809958"/>
                  <a:gd name="connsiteY801" fmla="*/ 363256 h 462547"/>
                  <a:gd name="connsiteX802" fmla="*/ 314540 w 809958"/>
                  <a:gd name="connsiteY802" fmla="*/ 359292 h 462547"/>
                  <a:gd name="connsiteX803" fmla="*/ 314451 w 809958"/>
                  <a:gd name="connsiteY803" fmla="*/ 358726 h 462547"/>
                  <a:gd name="connsiteX804" fmla="*/ 314361 w 809958"/>
                  <a:gd name="connsiteY804" fmla="*/ 354345 h 462547"/>
                  <a:gd name="connsiteX805" fmla="*/ 314272 w 809958"/>
                  <a:gd name="connsiteY805" fmla="*/ 353510 h 462547"/>
                  <a:gd name="connsiteX806" fmla="*/ 313527 w 809958"/>
                  <a:gd name="connsiteY806" fmla="*/ 353838 h 462547"/>
                  <a:gd name="connsiteX807" fmla="*/ 303751 w 809958"/>
                  <a:gd name="connsiteY807" fmla="*/ 358190 h 462547"/>
                  <a:gd name="connsiteX808" fmla="*/ 295525 w 809958"/>
                  <a:gd name="connsiteY808" fmla="*/ 357951 h 462547"/>
                  <a:gd name="connsiteX809" fmla="*/ 284080 w 809958"/>
                  <a:gd name="connsiteY809" fmla="*/ 357266 h 462547"/>
                  <a:gd name="connsiteX810" fmla="*/ 283275 w 809958"/>
                  <a:gd name="connsiteY810" fmla="*/ 356163 h 462547"/>
                  <a:gd name="connsiteX811" fmla="*/ 217079 w 809958"/>
                  <a:gd name="connsiteY811" fmla="*/ 369456 h 462547"/>
                  <a:gd name="connsiteX812" fmla="*/ 218719 w 809958"/>
                  <a:gd name="connsiteY812" fmla="*/ 367250 h 462547"/>
                  <a:gd name="connsiteX813" fmla="*/ 264498 w 809958"/>
                  <a:gd name="connsiteY813" fmla="*/ 318669 h 462547"/>
                  <a:gd name="connsiteX814" fmla="*/ 270429 w 809958"/>
                  <a:gd name="connsiteY814" fmla="*/ 314467 h 462547"/>
                  <a:gd name="connsiteX815" fmla="*/ 288729 w 809958"/>
                  <a:gd name="connsiteY815" fmla="*/ 306479 h 462547"/>
                  <a:gd name="connsiteX816" fmla="*/ 295316 w 809958"/>
                  <a:gd name="connsiteY816" fmla="*/ 304303 h 462547"/>
                  <a:gd name="connsiteX817" fmla="*/ 295346 w 809958"/>
                  <a:gd name="connsiteY817" fmla="*/ 310264 h 462547"/>
                  <a:gd name="connsiteX818" fmla="*/ 296419 w 809958"/>
                  <a:gd name="connsiteY818" fmla="*/ 326597 h 462547"/>
                  <a:gd name="connsiteX819" fmla="*/ 300234 w 809958"/>
                  <a:gd name="connsiteY819" fmla="*/ 334495 h 462547"/>
                  <a:gd name="connsiteX820" fmla="*/ 299966 w 809958"/>
                  <a:gd name="connsiteY820" fmla="*/ 335240 h 462547"/>
                  <a:gd name="connsiteX821" fmla="*/ 287299 w 809958"/>
                  <a:gd name="connsiteY821" fmla="*/ 344122 h 462547"/>
                  <a:gd name="connsiteX822" fmla="*/ 282739 w 809958"/>
                  <a:gd name="connsiteY822" fmla="*/ 351871 h 462547"/>
                  <a:gd name="connsiteX823" fmla="*/ 280742 w 809958"/>
                  <a:gd name="connsiteY823" fmla="*/ 354196 h 462547"/>
                  <a:gd name="connsiteX824" fmla="*/ 277106 w 809958"/>
                  <a:gd name="connsiteY824" fmla="*/ 357832 h 462547"/>
                  <a:gd name="connsiteX825" fmla="*/ 270876 w 809958"/>
                  <a:gd name="connsiteY825" fmla="*/ 358547 h 462547"/>
                  <a:gd name="connsiteX826" fmla="*/ 228346 w 809958"/>
                  <a:gd name="connsiteY826" fmla="*/ 368889 h 462547"/>
                  <a:gd name="connsiteX827" fmla="*/ 217079 w 809958"/>
                  <a:gd name="connsiteY827" fmla="*/ 369456 h 462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</a:cxnLst>
                <a:rect l="l" t="t" r="r" b="b"/>
                <a:pathLst>
                  <a:path w="809958" h="462547">
                    <a:moveTo>
                      <a:pt x="610" y="460329"/>
                    </a:moveTo>
                    <a:cubicBezTo>
                      <a:pt x="2100" y="462833"/>
                      <a:pt x="4753" y="462893"/>
                      <a:pt x="7137" y="462088"/>
                    </a:cubicBezTo>
                    <a:cubicBezTo>
                      <a:pt x="13605" y="459912"/>
                      <a:pt x="20311" y="458750"/>
                      <a:pt x="26719" y="456246"/>
                    </a:cubicBezTo>
                    <a:cubicBezTo>
                      <a:pt x="38521" y="451597"/>
                      <a:pt x="49936" y="446172"/>
                      <a:pt x="61441" y="440867"/>
                    </a:cubicBezTo>
                    <a:cubicBezTo>
                      <a:pt x="84927" y="430078"/>
                      <a:pt x="109336" y="421643"/>
                      <a:pt x="134044" y="414133"/>
                    </a:cubicBezTo>
                    <a:cubicBezTo>
                      <a:pt x="153119" y="408351"/>
                      <a:pt x="171777" y="400929"/>
                      <a:pt x="191835" y="398843"/>
                    </a:cubicBezTo>
                    <a:cubicBezTo>
                      <a:pt x="195441" y="398455"/>
                      <a:pt x="197826" y="396041"/>
                      <a:pt x="197677" y="392226"/>
                    </a:cubicBezTo>
                    <a:cubicBezTo>
                      <a:pt x="197558" y="388948"/>
                      <a:pt x="199316" y="387994"/>
                      <a:pt x="202058" y="387636"/>
                    </a:cubicBezTo>
                    <a:cubicBezTo>
                      <a:pt x="207870" y="386891"/>
                      <a:pt x="213592" y="385759"/>
                      <a:pt x="219136" y="383762"/>
                    </a:cubicBezTo>
                    <a:cubicBezTo>
                      <a:pt x="228733" y="380275"/>
                      <a:pt x="238270" y="376549"/>
                      <a:pt x="247957" y="373330"/>
                    </a:cubicBezTo>
                    <a:cubicBezTo>
                      <a:pt x="256451" y="370529"/>
                      <a:pt x="264975" y="367846"/>
                      <a:pt x="272844" y="363554"/>
                    </a:cubicBezTo>
                    <a:cubicBezTo>
                      <a:pt x="273976" y="362929"/>
                      <a:pt x="275645" y="362332"/>
                      <a:pt x="276718" y="361409"/>
                    </a:cubicBezTo>
                    <a:cubicBezTo>
                      <a:pt x="277642" y="361319"/>
                      <a:pt x="278566" y="361349"/>
                      <a:pt x="279490" y="361319"/>
                    </a:cubicBezTo>
                    <a:cubicBezTo>
                      <a:pt x="282560" y="361230"/>
                      <a:pt x="285540" y="362094"/>
                      <a:pt x="288580" y="362452"/>
                    </a:cubicBezTo>
                    <a:cubicBezTo>
                      <a:pt x="293528" y="363018"/>
                      <a:pt x="298475" y="363078"/>
                      <a:pt x="303334" y="361915"/>
                    </a:cubicBezTo>
                    <a:cubicBezTo>
                      <a:pt x="305956" y="361289"/>
                      <a:pt x="308430" y="360276"/>
                      <a:pt x="310576" y="358577"/>
                    </a:cubicBezTo>
                    <a:cubicBezTo>
                      <a:pt x="310725" y="358458"/>
                      <a:pt x="310904" y="358190"/>
                      <a:pt x="311112" y="358279"/>
                    </a:cubicBezTo>
                    <a:cubicBezTo>
                      <a:pt x="311411" y="358428"/>
                      <a:pt x="311202" y="358726"/>
                      <a:pt x="311172" y="358935"/>
                    </a:cubicBezTo>
                    <a:cubicBezTo>
                      <a:pt x="310785" y="361438"/>
                      <a:pt x="311112" y="363853"/>
                      <a:pt x="311798" y="366296"/>
                    </a:cubicBezTo>
                    <a:cubicBezTo>
                      <a:pt x="313020" y="370618"/>
                      <a:pt x="315673" y="373867"/>
                      <a:pt x="319070" y="376609"/>
                    </a:cubicBezTo>
                    <a:cubicBezTo>
                      <a:pt x="322587" y="379440"/>
                      <a:pt x="325329" y="382898"/>
                      <a:pt x="327654" y="386772"/>
                    </a:cubicBezTo>
                    <a:cubicBezTo>
                      <a:pt x="328608" y="388352"/>
                      <a:pt x="329532" y="389931"/>
                      <a:pt x="330128" y="391690"/>
                    </a:cubicBezTo>
                    <a:cubicBezTo>
                      <a:pt x="330307" y="392167"/>
                      <a:pt x="330545" y="392644"/>
                      <a:pt x="331171" y="392465"/>
                    </a:cubicBezTo>
                    <a:cubicBezTo>
                      <a:pt x="331827" y="392286"/>
                      <a:pt x="331677" y="391749"/>
                      <a:pt x="331588" y="391273"/>
                    </a:cubicBezTo>
                    <a:cubicBezTo>
                      <a:pt x="331260" y="389484"/>
                      <a:pt x="331797" y="387785"/>
                      <a:pt x="332125" y="386057"/>
                    </a:cubicBezTo>
                    <a:cubicBezTo>
                      <a:pt x="332661" y="383315"/>
                      <a:pt x="333943" y="380871"/>
                      <a:pt x="334867" y="378278"/>
                    </a:cubicBezTo>
                    <a:cubicBezTo>
                      <a:pt x="336804" y="372883"/>
                      <a:pt x="338145" y="367399"/>
                      <a:pt x="337787" y="361617"/>
                    </a:cubicBezTo>
                    <a:cubicBezTo>
                      <a:pt x="337728" y="360544"/>
                      <a:pt x="337519" y="359471"/>
                      <a:pt x="337310" y="358428"/>
                    </a:cubicBezTo>
                    <a:cubicBezTo>
                      <a:pt x="337221" y="357981"/>
                      <a:pt x="337281" y="357832"/>
                      <a:pt x="337758" y="357921"/>
                    </a:cubicBezTo>
                    <a:cubicBezTo>
                      <a:pt x="341394" y="358428"/>
                      <a:pt x="344941" y="358100"/>
                      <a:pt x="348338" y="356670"/>
                    </a:cubicBezTo>
                    <a:cubicBezTo>
                      <a:pt x="350127" y="355895"/>
                      <a:pt x="351825" y="354911"/>
                      <a:pt x="353375" y="353749"/>
                    </a:cubicBezTo>
                    <a:cubicBezTo>
                      <a:pt x="356594" y="351364"/>
                      <a:pt x="359962" y="349338"/>
                      <a:pt x="363866" y="348235"/>
                    </a:cubicBezTo>
                    <a:cubicBezTo>
                      <a:pt x="366221" y="347550"/>
                      <a:pt x="368486" y="346536"/>
                      <a:pt x="370990" y="346447"/>
                    </a:cubicBezTo>
                    <a:cubicBezTo>
                      <a:pt x="371496" y="346417"/>
                      <a:pt x="372003" y="346238"/>
                      <a:pt x="371943" y="345582"/>
                    </a:cubicBezTo>
                    <a:cubicBezTo>
                      <a:pt x="371884" y="344927"/>
                      <a:pt x="371377" y="344927"/>
                      <a:pt x="370840" y="344927"/>
                    </a:cubicBezTo>
                    <a:cubicBezTo>
                      <a:pt x="369529" y="344927"/>
                      <a:pt x="368397" y="344301"/>
                      <a:pt x="367234" y="343824"/>
                    </a:cubicBezTo>
                    <a:cubicBezTo>
                      <a:pt x="364433" y="342691"/>
                      <a:pt x="362108" y="340844"/>
                      <a:pt x="359694" y="339115"/>
                    </a:cubicBezTo>
                    <a:cubicBezTo>
                      <a:pt x="356207" y="336671"/>
                      <a:pt x="352540" y="334585"/>
                      <a:pt x="348487" y="333154"/>
                    </a:cubicBezTo>
                    <a:cubicBezTo>
                      <a:pt x="348011" y="332975"/>
                      <a:pt x="347802" y="332796"/>
                      <a:pt x="348040" y="332290"/>
                    </a:cubicBezTo>
                    <a:cubicBezTo>
                      <a:pt x="349262" y="329667"/>
                      <a:pt x="349590" y="326806"/>
                      <a:pt x="349650" y="323974"/>
                    </a:cubicBezTo>
                    <a:cubicBezTo>
                      <a:pt x="349739" y="319682"/>
                      <a:pt x="350514" y="315569"/>
                      <a:pt x="352064" y="311546"/>
                    </a:cubicBezTo>
                    <a:cubicBezTo>
                      <a:pt x="352869" y="309489"/>
                      <a:pt x="353554" y="307433"/>
                      <a:pt x="354776" y="305615"/>
                    </a:cubicBezTo>
                    <a:cubicBezTo>
                      <a:pt x="355044" y="305227"/>
                      <a:pt x="355133" y="304780"/>
                      <a:pt x="354687" y="304452"/>
                    </a:cubicBezTo>
                    <a:cubicBezTo>
                      <a:pt x="354299" y="304184"/>
                      <a:pt x="353882" y="304244"/>
                      <a:pt x="353614" y="304601"/>
                    </a:cubicBezTo>
                    <a:cubicBezTo>
                      <a:pt x="352451" y="306181"/>
                      <a:pt x="350663" y="306807"/>
                      <a:pt x="348994" y="307671"/>
                    </a:cubicBezTo>
                    <a:cubicBezTo>
                      <a:pt x="346401" y="309012"/>
                      <a:pt x="343540" y="309549"/>
                      <a:pt x="340798" y="310383"/>
                    </a:cubicBezTo>
                    <a:cubicBezTo>
                      <a:pt x="338413" y="311128"/>
                      <a:pt x="336148" y="312142"/>
                      <a:pt x="333913" y="313215"/>
                    </a:cubicBezTo>
                    <a:cubicBezTo>
                      <a:pt x="331379" y="314437"/>
                      <a:pt x="328965" y="315897"/>
                      <a:pt x="326819" y="317745"/>
                    </a:cubicBezTo>
                    <a:cubicBezTo>
                      <a:pt x="325687" y="318729"/>
                      <a:pt x="324673" y="319802"/>
                      <a:pt x="323749" y="320964"/>
                    </a:cubicBezTo>
                    <a:cubicBezTo>
                      <a:pt x="323541" y="321232"/>
                      <a:pt x="323422" y="321709"/>
                      <a:pt x="323034" y="321620"/>
                    </a:cubicBezTo>
                    <a:cubicBezTo>
                      <a:pt x="322706" y="321560"/>
                      <a:pt x="322796" y="321053"/>
                      <a:pt x="322677" y="320785"/>
                    </a:cubicBezTo>
                    <a:cubicBezTo>
                      <a:pt x="320859" y="317060"/>
                      <a:pt x="318504" y="313811"/>
                      <a:pt x="314808" y="311665"/>
                    </a:cubicBezTo>
                    <a:cubicBezTo>
                      <a:pt x="313020" y="310622"/>
                      <a:pt x="311172" y="309757"/>
                      <a:pt x="309265" y="309012"/>
                    </a:cubicBezTo>
                    <a:cubicBezTo>
                      <a:pt x="305778" y="307641"/>
                      <a:pt x="302857" y="305466"/>
                      <a:pt x="300055" y="303051"/>
                    </a:cubicBezTo>
                    <a:cubicBezTo>
                      <a:pt x="300025" y="303022"/>
                      <a:pt x="299995" y="302992"/>
                      <a:pt x="299966" y="302962"/>
                    </a:cubicBezTo>
                    <a:cubicBezTo>
                      <a:pt x="315583" y="298551"/>
                      <a:pt x="331529" y="296435"/>
                      <a:pt x="348040" y="299415"/>
                    </a:cubicBezTo>
                    <a:cubicBezTo>
                      <a:pt x="360409" y="301651"/>
                      <a:pt x="371884" y="306837"/>
                      <a:pt x="383895" y="310205"/>
                    </a:cubicBezTo>
                    <a:cubicBezTo>
                      <a:pt x="415041" y="318907"/>
                      <a:pt x="445769" y="328773"/>
                      <a:pt x="475693" y="341052"/>
                    </a:cubicBezTo>
                    <a:cubicBezTo>
                      <a:pt x="490028" y="346924"/>
                      <a:pt x="505080" y="350292"/>
                      <a:pt x="519922" y="354464"/>
                    </a:cubicBezTo>
                    <a:cubicBezTo>
                      <a:pt x="530235" y="357355"/>
                      <a:pt x="541113" y="357772"/>
                      <a:pt x="551157" y="361826"/>
                    </a:cubicBezTo>
                    <a:cubicBezTo>
                      <a:pt x="558281" y="364717"/>
                      <a:pt x="564927" y="368353"/>
                      <a:pt x="571305" y="372585"/>
                    </a:cubicBezTo>
                    <a:cubicBezTo>
                      <a:pt x="572915" y="373658"/>
                      <a:pt x="575448" y="375268"/>
                      <a:pt x="576968" y="373181"/>
                    </a:cubicBezTo>
                    <a:cubicBezTo>
                      <a:pt x="578250" y="371453"/>
                      <a:pt x="575567" y="370290"/>
                      <a:pt x="574554" y="368979"/>
                    </a:cubicBezTo>
                    <a:cubicBezTo>
                      <a:pt x="571454" y="365045"/>
                      <a:pt x="566805" y="362929"/>
                      <a:pt x="562543" y="359531"/>
                    </a:cubicBezTo>
                    <a:cubicBezTo>
                      <a:pt x="568652" y="357147"/>
                      <a:pt x="574196" y="358994"/>
                      <a:pt x="579621" y="358577"/>
                    </a:cubicBezTo>
                    <a:cubicBezTo>
                      <a:pt x="580485" y="358518"/>
                      <a:pt x="581498" y="358547"/>
                      <a:pt x="582541" y="358547"/>
                    </a:cubicBezTo>
                    <a:cubicBezTo>
                      <a:pt x="582691" y="358696"/>
                      <a:pt x="582810" y="358875"/>
                      <a:pt x="582959" y="358994"/>
                    </a:cubicBezTo>
                    <a:cubicBezTo>
                      <a:pt x="584359" y="360306"/>
                      <a:pt x="585909" y="361468"/>
                      <a:pt x="587549" y="362541"/>
                    </a:cubicBezTo>
                    <a:cubicBezTo>
                      <a:pt x="587906" y="362780"/>
                      <a:pt x="588562" y="362869"/>
                      <a:pt x="588502" y="363376"/>
                    </a:cubicBezTo>
                    <a:cubicBezTo>
                      <a:pt x="588473" y="363823"/>
                      <a:pt x="587817" y="363763"/>
                      <a:pt x="587459" y="363972"/>
                    </a:cubicBezTo>
                    <a:cubicBezTo>
                      <a:pt x="582869" y="366833"/>
                      <a:pt x="578995" y="370350"/>
                      <a:pt x="576760" y="375417"/>
                    </a:cubicBezTo>
                    <a:cubicBezTo>
                      <a:pt x="575686" y="377861"/>
                      <a:pt x="574792" y="380394"/>
                      <a:pt x="574077" y="382957"/>
                    </a:cubicBezTo>
                    <a:cubicBezTo>
                      <a:pt x="572766" y="387636"/>
                      <a:pt x="570381" y="391720"/>
                      <a:pt x="567669" y="395713"/>
                    </a:cubicBezTo>
                    <a:cubicBezTo>
                      <a:pt x="566060" y="398038"/>
                      <a:pt x="564510" y="400363"/>
                      <a:pt x="562423" y="402270"/>
                    </a:cubicBezTo>
                    <a:cubicBezTo>
                      <a:pt x="561946" y="402688"/>
                      <a:pt x="561619" y="403254"/>
                      <a:pt x="562185" y="403820"/>
                    </a:cubicBezTo>
                    <a:cubicBezTo>
                      <a:pt x="562692" y="404327"/>
                      <a:pt x="563228" y="404118"/>
                      <a:pt x="563675" y="403701"/>
                    </a:cubicBezTo>
                    <a:cubicBezTo>
                      <a:pt x="564391" y="403075"/>
                      <a:pt x="565255" y="402777"/>
                      <a:pt x="566119" y="402509"/>
                    </a:cubicBezTo>
                    <a:cubicBezTo>
                      <a:pt x="569875" y="401287"/>
                      <a:pt x="573719" y="400810"/>
                      <a:pt x="577653" y="400780"/>
                    </a:cubicBezTo>
                    <a:cubicBezTo>
                      <a:pt x="584836" y="400691"/>
                      <a:pt x="591900" y="399648"/>
                      <a:pt x="598636" y="397114"/>
                    </a:cubicBezTo>
                    <a:cubicBezTo>
                      <a:pt x="602242" y="395743"/>
                      <a:pt x="605580" y="393866"/>
                      <a:pt x="608322" y="391064"/>
                    </a:cubicBezTo>
                    <a:cubicBezTo>
                      <a:pt x="608888" y="390498"/>
                      <a:pt x="609097" y="390557"/>
                      <a:pt x="609336" y="391302"/>
                    </a:cubicBezTo>
                    <a:cubicBezTo>
                      <a:pt x="611511" y="398336"/>
                      <a:pt x="616012" y="403284"/>
                      <a:pt x="622599" y="406443"/>
                    </a:cubicBezTo>
                    <a:cubicBezTo>
                      <a:pt x="626116" y="408142"/>
                      <a:pt x="629871" y="409304"/>
                      <a:pt x="633269" y="411242"/>
                    </a:cubicBezTo>
                    <a:cubicBezTo>
                      <a:pt x="634431" y="411897"/>
                      <a:pt x="635564" y="412642"/>
                      <a:pt x="636577" y="413507"/>
                    </a:cubicBezTo>
                    <a:cubicBezTo>
                      <a:pt x="639796" y="416308"/>
                      <a:pt x="643551" y="418544"/>
                      <a:pt x="646114" y="422090"/>
                    </a:cubicBezTo>
                    <a:cubicBezTo>
                      <a:pt x="646442" y="422567"/>
                      <a:pt x="646919" y="422835"/>
                      <a:pt x="647485" y="422448"/>
                    </a:cubicBezTo>
                    <a:cubicBezTo>
                      <a:pt x="647962" y="422120"/>
                      <a:pt x="648052" y="421613"/>
                      <a:pt x="647754" y="421137"/>
                    </a:cubicBezTo>
                    <a:cubicBezTo>
                      <a:pt x="646383" y="418961"/>
                      <a:pt x="646263" y="416487"/>
                      <a:pt x="645936" y="414073"/>
                    </a:cubicBezTo>
                    <a:cubicBezTo>
                      <a:pt x="645399" y="410109"/>
                      <a:pt x="646085" y="406145"/>
                      <a:pt x="646114" y="402151"/>
                    </a:cubicBezTo>
                    <a:cubicBezTo>
                      <a:pt x="646144" y="395654"/>
                      <a:pt x="645548" y="389276"/>
                      <a:pt x="643343" y="383136"/>
                    </a:cubicBezTo>
                    <a:cubicBezTo>
                      <a:pt x="642180" y="379858"/>
                      <a:pt x="640511" y="376788"/>
                      <a:pt x="638037" y="374224"/>
                    </a:cubicBezTo>
                    <a:cubicBezTo>
                      <a:pt x="637859" y="374046"/>
                      <a:pt x="637501" y="373837"/>
                      <a:pt x="637590" y="373569"/>
                    </a:cubicBezTo>
                    <a:cubicBezTo>
                      <a:pt x="637739" y="373181"/>
                      <a:pt x="638127" y="373390"/>
                      <a:pt x="638425" y="373420"/>
                    </a:cubicBezTo>
                    <a:cubicBezTo>
                      <a:pt x="641733" y="373569"/>
                      <a:pt x="644803" y="372824"/>
                      <a:pt x="647873" y="371572"/>
                    </a:cubicBezTo>
                    <a:cubicBezTo>
                      <a:pt x="653267" y="369396"/>
                      <a:pt x="657142" y="365492"/>
                      <a:pt x="660182" y="360753"/>
                    </a:cubicBezTo>
                    <a:cubicBezTo>
                      <a:pt x="663371" y="355805"/>
                      <a:pt x="667454" y="351782"/>
                      <a:pt x="672134" y="348235"/>
                    </a:cubicBezTo>
                    <a:cubicBezTo>
                      <a:pt x="674041" y="346775"/>
                      <a:pt x="675948" y="345374"/>
                      <a:pt x="678124" y="344360"/>
                    </a:cubicBezTo>
                    <a:cubicBezTo>
                      <a:pt x="678720" y="344092"/>
                      <a:pt x="679316" y="343675"/>
                      <a:pt x="678989" y="342930"/>
                    </a:cubicBezTo>
                    <a:cubicBezTo>
                      <a:pt x="678661" y="342125"/>
                      <a:pt x="678005" y="342393"/>
                      <a:pt x="677379" y="342572"/>
                    </a:cubicBezTo>
                    <a:cubicBezTo>
                      <a:pt x="675114" y="343228"/>
                      <a:pt x="672849" y="342781"/>
                      <a:pt x="670554" y="342602"/>
                    </a:cubicBezTo>
                    <a:cubicBezTo>
                      <a:pt x="666948" y="342304"/>
                      <a:pt x="663580" y="340993"/>
                      <a:pt x="660093" y="340128"/>
                    </a:cubicBezTo>
                    <a:cubicBezTo>
                      <a:pt x="652850" y="338370"/>
                      <a:pt x="645578" y="337386"/>
                      <a:pt x="638157" y="338668"/>
                    </a:cubicBezTo>
                    <a:cubicBezTo>
                      <a:pt x="636785" y="338906"/>
                      <a:pt x="635415" y="339324"/>
                      <a:pt x="634073" y="339741"/>
                    </a:cubicBezTo>
                    <a:cubicBezTo>
                      <a:pt x="633507" y="339920"/>
                      <a:pt x="633328" y="339860"/>
                      <a:pt x="633358" y="339204"/>
                    </a:cubicBezTo>
                    <a:cubicBezTo>
                      <a:pt x="633537" y="334436"/>
                      <a:pt x="632583" y="329905"/>
                      <a:pt x="630258" y="325703"/>
                    </a:cubicBezTo>
                    <a:cubicBezTo>
                      <a:pt x="629006" y="323497"/>
                      <a:pt x="627516" y="321441"/>
                      <a:pt x="625788" y="319593"/>
                    </a:cubicBezTo>
                    <a:cubicBezTo>
                      <a:pt x="622271" y="315778"/>
                      <a:pt x="619171" y="311665"/>
                      <a:pt x="617174" y="306807"/>
                    </a:cubicBezTo>
                    <a:cubicBezTo>
                      <a:pt x="616101" y="304214"/>
                      <a:pt x="614760" y="301710"/>
                      <a:pt x="614104" y="298968"/>
                    </a:cubicBezTo>
                    <a:cubicBezTo>
                      <a:pt x="615058" y="298670"/>
                      <a:pt x="616042" y="298402"/>
                      <a:pt x="616996" y="298044"/>
                    </a:cubicBezTo>
                    <a:cubicBezTo>
                      <a:pt x="620870" y="296584"/>
                      <a:pt x="624447" y="294557"/>
                      <a:pt x="627397" y="291547"/>
                    </a:cubicBezTo>
                    <a:cubicBezTo>
                      <a:pt x="627993" y="290921"/>
                      <a:pt x="628232" y="291010"/>
                      <a:pt x="628470" y="291815"/>
                    </a:cubicBezTo>
                    <a:cubicBezTo>
                      <a:pt x="630795" y="299356"/>
                      <a:pt x="635623" y="304661"/>
                      <a:pt x="642717" y="308088"/>
                    </a:cubicBezTo>
                    <a:cubicBezTo>
                      <a:pt x="646502" y="309906"/>
                      <a:pt x="650526" y="311158"/>
                      <a:pt x="654162" y="313245"/>
                    </a:cubicBezTo>
                    <a:cubicBezTo>
                      <a:pt x="655413" y="313960"/>
                      <a:pt x="656605" y="314735"/>
                      <a:pt x="657708" y="315689"/>
                    </a:cubicBezTo>
                    <a:cubicBezTo>
                      <a:pt x="661166" y="318699"/>
                      <a:pt x="665189" y="321083"/>
                      <a:pt x="667931" y="324898"/>
                    </a:cubicBezTo>
                    <a:cubicBezTo>
                      <a:pt x="668289" y="325405"/>
                      <a:pt x="668796" y="325703"/>
                      <a:pt x="669392" y="325286"/>
                    </a:cubicBezTo>
                    <a:cubicBezTo>
                      <a:pt x="669898" y="324928"/>
                      <a:pt x="669988" y="324391"/>
                      <a:pt x="669660" y="323885"/>
                    </a:cubicBezTo>
                    <a:cubicBezTo>
                      <a:pt x="668170" y="321560"/>
                      <a:pt x="668051" y="318907"/>
                      <a:pt x="667722" y="316285"/>
                    </a:cubicBezTo>
                    <a:cubicBezTo>
                      <a:pt x="667156" y="312023"/>
                      <a:pt x="667901" y="307761"/>
                      <a:pt x="667901" y="303499"/>
                    </a:cubicBezTo>
                    <a:cubicBezTo>
                      <a:pt x="667931" y="296524"/>
                      <a:pt x="667276" y="289669"/>
                      <a:pt x="664951" y="283083"/>
                    </a:cubicBezTo>
                    <a:cubicBezTo>
                      <a:pt x="663699" y="279536"/>
                      <a:pt x="661911" y="276257"/>
                      <a:pt x="659228" y="273515"/>
                    </a:cubicBezTo>
                    <a:cubicBezTo>
                      <a:pt x="659020" y="273307"/>
                      <a:pt x="658632" y="273098"/>
                      <a:pt x="658752" y="272800"/>
                    </a:cubicBezTo>
                    <a:cubicBezTo>
                      <a:pt x="658900" y="272383"/>
                      <a:pt x="659348" y="272621"/>
                      <a:pt x="659646" y="272621"/>
                    </a:cubicBezTo>
                    <a:cubicBezTo>
                      <a:pt x="663192" y="272800"/>
                      <a:pt x="666501" y="271965"/>
                      <a:pt x="669779" y="270654"/>
                    </a:cubicBezTo>
                    <a:cubicBezTo>
                      <a:pt x="675591" y="268300"/>
                      <a:pt x="679734" y="264127"/>
                      <a:pt x="683012" y="259030"/>
                    </a:cubicBezTo>
                    <a:cubicBezTo>
                      <a:pt x="686440" y="253695"/>
                      <a:pt x="690821" y="249404"/>
                      <a:pt x="695858" y="245589"/>
                    </a:cubicBezTo>
                    <a:cubicBezTo>
                      <a:pt x="697914" y="244039"/>
                      <a:pt x="699941" y="242519"/>
                      <a:pt x="702296" y="241446"/>
                    </a:cubicBezTo>
                    <a:cubicBezTo>
                      <a:pt x="702951" y="241148"/>
                      <a:pt x="703547" y="240730"/>
                      <a:pt x="703249" y="239896"/>
                    </a:cubicBezTo>
                    <a:cubicBezTo>
                      <a:pt x="702892" y="239032"/>
                      <a:pt x="702206" y="239300"/>
                      <a:pt x="701521" y="239508"/>
                    </a:cubicBezTo>
                    <a:cubicBezTo>
                      <a:pt x="699077" y="240224"/>
                      <a:pt x="696633" y="239747"/>
                      <a:pt x="694219" y="239538"/>
                    </a:cubicBezTo>
                    <a:cubicBezTo>
                      <a:pt x="690344" y="239210"/>
                      <a:pt x="686738" y="237780"/>
                      <a:pt x="682982" y="236886"/>
                    </a:cubicBezTo>
                    <a:cubicBezTo>
                      <a:pt x="675203" y="235008"/>
                      <a:pt x="667395" y="233965"/>
                      <a:pt x="659407" y="235306"/>
                    </a:cubicBezTo>
                    <a:cubicBezTo>
                      <a:pt x="657917" y="235544"/>
                      <a:pt x="656486" y="236021"/>
                      <a:pt x="655026" y="236439"/>
                    </a:cubicBezTo>
                    <a:cubicBezTo>
                      <a:pt x="654430" y="236617"/>
                      <a:pt x="654221" y="236558"/>
                      <a:pt x="654251" y="235872"/>
                    </a:cubicBezTo>
                    <a:cubicBezTo>
                      <a:pt x="654430" y="230746"/>
                      <a:pt x="653416" y="225888"/>
                      <a:pt x="650913" y="221387"/>
                    </a:cubicBezTo>
                    <a:cubicBezTo>
                      <a:pt x="649572" y="219003"/>
                      <a:pt x="647962" y="216827"/>
                      <a:pt x="646114" y="214801"/>
                    </a:cubicBezTo>
                    <a:cubicBezTo>
                      <a:pt x="642329" y="210688"/>
                      <a:pt x="638991" y="206276"/>
                      <a:pt x="636875" y="201061"/>
                    </a:cubicBezTo>
                    <a:cubicBezTo>
                      <a:pt x="635594" y="197901"/>
                      <a:pt x="633835" y="194921"/>
                      <a:pt x="633299" y="191464"/>
                    </a:cubicBezTo>
                    <a:cubicBezTo>
                      <a:pt x="633209" y="190778"/>
                      <a:pt x="632851" y="190093"/>
                      <a:pt x="631957" y="190271"/>
                    </a:cubicBezTo>
                    <a:cubicBezTo>
                      <a:pt x="631063" y="190450"/>
                      <a:pt x="631123" y="191166"/>
                      <a:pt x="631212" y="191881"/>
                    </a:cubicBezTo>
                    <a:cubicBezTo>
                      <a:pt x="631391" y="193699"/>
                      <a:pt x="630676" y="195368"/>
                      <a:pt x="630199" y="197067"/>
                    </a:cubicBezTo>
                    <a:cubicBezTo>
                      <a:pt x="629066" y="201120"/>
                      <a:pt x="626801" y="204637"/>
                      <a:pt x="624804" y="208273"/>
                    </a:cubicBezTo>
                    <a:cubicBezTo>
                      <a:pt x="621913" y="213489"/>
                      <a:pt x="619589" y="218914"/>
                      <a:pt x="618217" y="224725"/>
                    </a:cubicBezTo>
                    <a:cubicBezTo>
                      <a:pt x="618068" y="225411"/>
                      <a:pt x="617830" y="225709"/>
                      <a:pt x="617055" y="225471"/>
                    </a:cubicBezTo>
                    <a:cubicBezTo>
                      <a:pt x="613210" y="224189"/>
                      <a:pt x="609216" y="224129"/>
                      <a:pt x="605282" y="224457"/>
                    </a:cubicBezTo>
                    <a:cubicBezTo>
                      <a:pt x="599292" y="224964"/>
                      <a:pt x="593480" y="224517"/>
                      <a:pt x="587668" y="222967"/>
                    </a:cubicBezTo>
                    <a:cubicBezTo>
                      <a:pt x="586863" y="222758"/>
                      <a:pt x="586059" y="222520"/>
                      <a:pt x="585284" y="222311"/>
                    </a:cubicBezTo>
                    <a:cubicBezTo>
                      <a:pt x="585015" y="221507"/>
                      <a:pt x="584121" y="220791"/>
                      <a:pt x="583495" y="220195"/>
                    </a:cubicBezTo>
                    <a:cubicBezTo>
                      <a:pt x="581081" y="217781"/>
                      <a:pt x="578369" y="215695"/>
                      <a:pt x="575329" y="214115"/>
                    </a:cubicBezTo>
                    <a:cubicBezTo>
                      <a:pt x="572795" y="212804"/>
                      <a:pt x="570352" y="211373"/>
                      <a:pt x="567699" y="209913"/>
                    </a:cubicBezTo>
                    <a:cubicBezTo>
                      <a:pt x="568325" y="209376"/>
                      <a:pt x="568563" y="209078"/>
                      <a:pt x="568802" y="209018"/>
                    </a:cubicBezTo>
                    <a:cubicBezTo>
                      <a:pt x="570530" y="208571"/>
                      <a:pt x="572259" y="208154"/>
                      <a:pt x="574017" y="207826"/>
                    </a:cubicBezTo>
                    <a:cubicBezTo>
                      <a:pt x="592288" y="204458"/>
                      <a:pt x="609276" y="197812"/>
                      <a:pt x="625013" y="187977"/>
                    </a:cubicBezTo>
                    <a:cubicBezTo>
                      <a:pt x="648558" y="173253"/>
                      <a:pt x="667097" y="153463"/>
                      <a:pt x="682744" y="130782"/>
                    </a:cubicBezTo>
                    <a:cubicBezTo>
                      <a:pt x="681880" y="137428"/>
                      <a:pt x="682953" y="144015"/>
                      <a:pt x="685874" y="150632"/>
                    </a:cubicBezTo>
                    <a:cubicBezTo>
                      <a:pt x="688198" y="155907"/>
                      <a:pt x="691298" y="160795"/>
                      <a:pt x="693265" y="166219"/>
                    </a:cubicBezTo>
                    <a:cubicBezTo>
                      <a:pt x="693921" y="168097"/>
                      <a:pt x="694487" y="169975"/>
                      <a:pt x="694785" y="171912"/>
                    </a:cubicBezTo>
                    <a:cubicBezTo>
                      <a:pt x="695739" y="178141"/>
                      <a:pt x="697795" y="184221"/>
                      <a:pt x="697259" y="190659"/>
                    </a:cubicBezTo>
                    <a:cubicBezTo>
                      <a:pt x="697199" y="191493"/>
                      <a:pt x="697438" y="192268"/>
                      <a:pt x="698451" y="192358"/>
                    </a:cubicBezTo>
                    <a:cubicBezTo>
                      <a:pt x="699286" y="192447"/>
                      <a:pt x="699882" y="191970"/>
                      <a:pt x="700001" y="191136"/>
                    </a:cubicBezTo>
                    <a:cubicBezTo>
                      <a:pt x="700537" y="187380"/>
                      <a:pt x="702772" y="184489"/>
                      <a:pt x="704740" y="181449"/>
                    </a:cubicBezTo>
                    <a:cubicBezTo>
                      <a:pt x="707958" y="176472"/>
                      <a:pt x="712519" y="172687"/>
                      <a:pt x="716334" y="168246"/>
                    </a:cubicBezTo>
                    <a:cubicBezTo>
                      <a:pt x="722563" y="161004"/>
                      <a:pt x="728017" y="153254"/>
                      <a:pt x="731414" y="144283"/>
                    </a:cubicBezTo>
                    <a:cubicBezTo>
                      <a:pt x="733263" y="139485"/>
                      <a:pt x="734306" y="134418"/>
                      <a:pt x="733978" y="129202"/>
                    </a:cubicBezTo>
                    <a:cubicBezTo>
                      <a:pt x="733948" y="128815"/>
                      <a:pt x="733739" y="128248"/>
                      <a:pt x="734097" y="128040"/>
                    </a:cubicBezTo>
                    <a:cubicBezTo>
                      <a:pt x="734634" y="127742"/>
                      <a:pt x="734872" y="128368"/>
                      <a:pt x="735200" y="128666"/>
                    </a:cubicBezTo>
                    <a:cubicBezTo>
                      <a:pt x="738747" y="132004"/>
                      <a:pt x="742919" y="134090"/>
                      <a:pt x="747539" y="135610"/>
                    </a:cubicBezTo>
                    <a:cubicBezTo>
                      <a:pt x="755705" y="138322"/>
                      <a:pt x="763753" y="137637"/>
                      <a:pt x="771710" y="135223"/>
                    </a:cubicBezTo>
                    <a:cubicBezTo>
                      <a:pt x="780026" y="132689"/>
                      <a:pt x="788460" y="132093"/>
                      <a:pt x="797074" y="132630"/>
                    </a:cubicBezTo>
                    <a:cubicBezTo>
                      <a:pt x="800621" y="132838"/>
                      <a:pt x="804078" y="133077"/>
                      <a:pt x="807505" y="134031"/>
                    </a:cubicBezTo>
                    <a:cubicBezTo>
                      <a:pt x="808459" y="134299"/>
                      <a:pt x="809472" y="134388"/>
                      <a:pt x="809860" y="133256"/>
                    </a:cubicBezTo>
                    <a:cubicBezTo>
                      <a:pt x="810277" y="132034"/>
                      <a:pt x="809293" y="131706"/>
                      <a:pt x="808400" y="131289"/>
                    </a:cubicBezTo>
                    <a:cubicBezTo>
                      <a:pt x="805240" y="129858"/>
                      <a:pt x="803094" y="127205"/>
                      <a:pt x="800740" y="124821"/>
                    </a:cubicBezTo>
                    <a:cubicBezTo>
                      <a:pt x="796984" y="121036"/>
                      <a:pt x="794481" y="116327"/>
                      <a:pt x="791352" y="112065"/>
                    </a:cubicBezTo>
                    <a:cubicBezTo>
                      <a:pt x="784914" y="103183"/>
                      <a:pt x="777671" y="95106"/>
                      <a:pt x="768134" y="89413"/>
                    </a:cubicBezTo>
                    <a:cubicBezTo>
                      <a:pt x="766346" y="88370"/>
                      <a:pt x="764438" y="87536"/>
                      <a:pt x="762530" y="86701"/>
                    </a:cubicBezTo>
                    <a:cubicBezTo>
                      <a:pt x="761726" y="86343"/>
                      <a:pt x="761577" y="86135"/>
                      <a:pt x="762233" y="85419"/>
                    </a:cubicBezTo>
                    <a:cubicBezTo>
                      <a:pt x="766971" y="80234"/>
                      <a:pt x="770280" y="74243"/>
                      <a:pt x="771650" y="67298"/>
                    </a:cubicBezTo>
                    <a:cubicBezTo>
                      <a:pt x="772366" y="63632"/>
                      <a:pt x="772634" y="59907"/>
                      <a:pt x="772485" y="56152"/>
                    </a:cubicBezTo>
                    <a:cubicBezTo>
                      <a:pt x="772187" y="48492"/>
                      <a:pt x="772634" y="40921"/>
                      <a:pt x="775048" y="33560"/>
                    </a:cubicBezTo>
                    <a:cubicBezTo>
                      <a:pt x="776509" y="29089"/>
                      <a:pt x="777343" y="24410"/>
                      <a:pt x="779877" y="20356"/>
                    </a:cubicBezTo>
                    <a:cubicBezTo>
                      <a:pt x="780383" y="19552"/>
                      <a:pt x="780622" y="18509"/>
                      <a:pt x="779549" y="17912"/>
                    </a:cubicBezTo>
                    <a:cubicBezTo>
                      <a:pt x="778446" y="17287"/>
                      <a:pt x="777910" y="18091"/>
                      <a:pt x="777313" y="18926"/>
                    </a:cubicBezTo>
                    <a:cubicBezTo>
                      <a:pt x="775883" y="20982"/>
                      <a:pt x="773647" y="22115"/>
                      <a:pt x="771650" y="23456"/>
                    </a:cubicBezTo>
                    <a:cubicBezTo>
                      <a:pt x="766852" y="26645"/>
                      <a:pt x="761368" y="28344"/>
                      <a:pt x="756033" y="30341"/>
                    </a:cubicBezTo>
                    <a:cubicBezTo>
                      <a:pt x="748373" y="33232"/>
                      <a:pt x="741101" y="36808"/>
                      <a:pt x="734484" y="41637"/>
                    </a:cubicBezTo>
                    <a:cubicBezTo>
                      <a:pt x="733709" y="42203"/>
                      <a:pt x="733203" y="42322"/>
                      <a:pt x="732637" y="41398"/>
                    </a:cubicBezTo>
                    <a:cubicBezTo>
                      <a:pt x="729775" y="36630"/>
                      <a:pt x="725633" y="33023"/>
                      <a:pt x="721222" y="29864"/>
                    </a:cubicBezTo>
                    <a:cubicBezTo>
                      <a:pt x="714516" y="25066"/>
                      <a:pt x="708823" y="19432"/>
                      <a:pt x="704144" y="12637"/>
                    </a:cubicBezTo>
                    <a:cubicBezTo>
                      <a:pt x="701759" y="9180"/>
                      <a:pt x="699256" y="5842"/>
                      <a:pt x="697676" y="1907"/>
                    </a:cubicBezTo>
                    <a:cubicBezTo>
                      <a:pt x="697348" y="1073"/>
                      <a:pt x="696752" y="447"/>
                      <a:pt x="695768" y="805"/>
                    </a:cubicBezTo>
                    <a:cubicBezTo>
                      <a:pt x="694904" y="1133"/>
                      <a:pt x="694576" y="1878"/>
                      <a:pt x="694845" y="2712"/>
                    </a:cubicBezTo>
                    <a:cubicBezTo>
                      <a:pt x="696066" y="6259"/>
                      <a:pt x="695143" y="9806"/>
                      <a:pt x="694725" y="13323"/>
                    </a:cubicBezTo>
                    <a:cubicBezTo>
                      <a:pt x="694070" y="18866"/>
                      <a:pt x="691805" y="23993"/>
                      <a:pt x="690165" y="29268"/>
                    </a:cubicBezTo>
                    <a:cubicBezTo>
                      <a:pt x="688765" y="33828"/>
                      <a:pt x="687930" y="38537"/>
                      <a:pt x="687244" y="43246"/>
                    </a:cubicBezTo>
                    <a:cubicBezTo>
                      <a:pt x="686440" y="48581"/>
                      <a:pt x="686172" y="53976"/>
                      <a:pt x="686767" y="59370"/>
                    </a:cubicBezTo>
                    <a:cubicBezTo>
                      <a:pt x="687095" y="62202"/>
                      <a:pt x="687721" y="65003"/>
                      <a:pt x="688556" y="67716"/>
                    </a:cubicBezTo>
                    <a:cubicBezTo>
                      <a:pt x="688735" y="68342"/>
                      <a:pt x="689390" y="69027"/>
                      <a:pt x="688824" y="69593"/>
                    </a:cubicBezTo>
                    <a:cubicBezTo>
                      <a:pt x="688347" y="70070"/>
                      <a:pt x="687692" y="69355"/>
                      <a:pt x="687095" y="69265"/>
                    </a:cubicBezTo>
                    <a:cubicBezTo>
                      <a:pt x="679227" y="68073"/>
                      <a:pt x="671508" y="68312"/>
                      <a:pt x="664146" y="71888"/>
                    </a:cubicBezTo>
                    <a:cubicBezTo>
                      <a:pt x="660570" y="73617"/>
                      <a:pt x="657172" y="75614"/>
                      <a:pt x="653923" y="77790"/>
                    </a:cubicBezTo>
                    <a:cubicBezTo>
                      <a:pt x="647992" y="81813"/>
                      <a:pt x="641375" y="84108"/>
                      <a:pt x="634550" y="85956"/>
                    </a:cubicBezTo>
                    <a:cubicBezTo>
                      <a:pt x="630527" y="87059"/>
                      <a:pt x="626563" y="88162"/>
                      <a:pt x="622390" y="88311"/>
                    </a:cubicBezTo>
                    <a:cubicBezTo>
                      <a:pt x="621466" y="88340"/>
                      <a:pt x="620542" y="88638"/>
                      <a:pt x="620632" y="89831"/>
                    </a:cubicBezTo>
                    <a:cubicBezTo>
                      <a:pt x="620691" y="90904"/>
                      <a:pt x="621526" y="91142"/>
                      <a:pt x="622420" y="91112"/>
                    </a:cubicBezTo>
                    <a:cubicBezTo>
                      <a:pt x="623821" y="91082"/>
                      <a:pt x="625072" y="91589"/>
                      <a:pt x="626295" y="92125"/>
                    </a:cubicBezTo>
                    <a:cubicBezTo>
                      <a:pt x="631659" y="94331"/>
                      <a:pt x="636458" y="97520"/>
                      <a:pt x="640898" y="101216"/>
                    </a:cubicBezTo>
                    <a:cubicBezTo>
                      <a:pt x="649065" y="108011"/>
                      <a:pt x="657947" y="113585"/>
                      <a:pt x="667961" y="117191"/>
                    </a:cubicBezTo>
                    <a:cubicBezTo>
                      <a:pt x="671955" y="118622"/>
                      <a:pt x="676038" y="119575"/>
                      <a:pt x="680270" y="119754"/>
                    </a:cubicBezTo>
                    <a:cubicBezTo>
                      <a:pt x="679018" y="121483"/>
                      <a:pt x="677856" y="123331"/>
                      <a:pt x="676366" y="124821"/>
                    </a:cubicBezTo>
                    <a:cubicBezTo>
                      <a:pt x="649423" y="151675"/>
                      <a:pt x="618307" y="171852"/>
                      <a:pt x="581349" y="181777"/>
                    </a:cubicBezTo>
                    <a:cubicBezTo>
                      <a:pt x="549846" y="190242"/>
                      <a:pt x="517568" y="191464"/>
                      <a:pt x="485141" y="190003"/>
                    </a:cubicBezTo>
                    <a:cubicBezTo>
                      <a:pt x="484902" y="190003"/>
                      <a:pt x="484694" y="189616"/>
                      <a:pt x="484127" y="189050"/>
                    </a:cubicBezTo>
                    <a:cubicBezTo>
                      <a:pt x="495870" y="180138"/>
                      <a:pt x="505527" y="169200"/>
                      <a:pt x="515273" y="158351"/>
                    </a:cubicBezTo>
                    <a:cubicBezTo>
                      <a:pt x="531129" y="140677"/>
                      <a:pt x="546657" y="122794"/>
                      <a:pt x="559175" y="102497"/>
                    </a:cubicBezTo>
                    <a:cubicBezTo>
                      <a:pt x="561291" y="99100"/>
                      <a:pt x="562990" y="95523"/>
                      <a:pt x="563944" y="91649"/>
                    </a:cubicBezTo>
                    <a:cubicBezTo>
                      <a:pt x="564212" y="91440"/>
                      <a:pt x="564450" y="91231"/>
                      <a:pt x="564718" y="91023"/>
                    </a:cubicBezTo>
                    <a:cubicBezTo>
                      <a:pt x="567103" y="89085"/>
                      <a:pt x="569964" y="87923"/>
                      <a:pt x="572587" y="86314"/>
                    </a:cubicBezTo>
                    <a:cubicBezTo>
                      <a:pt x="576849" y="83721"/>
                      <a:pt x="580783" y="80740"/>
                      <a:pt x="583912" y="76836"/>
                    </a:cubicBezTo>
                    <a:cubicBezTo>
                      <a:pt x="585582" y="74750"/>
                      <a:pt x="586923" y="72425"/>
                      <a:pt x="587579" y="69772"/>
                    </a:cubicBezTo>
                    <a:cubicBezTo>
                      <a:pt x="587638" y="69564"/>
                      <a:pt x="587608" y="69265"/>
                      <a:pt x="587817" y="69206"/>
                    </a:cubicBezTo>
                    <a:cubicBezTo>
                      <a:pt x="588115" y="69146"/>
                      <a:pt x="588145" y="69504"/>
                      <a:pt x="588264" y="69683"/>
                    </a:cubicBezTo>
                    <a:cubicBezTo>
                      <a:pt x="589486" y="71918"/>
                      <a:pt x="591244" y="73617"/>
                      <a:pt x="593271" y="75107"/>
                    </a:cubicBezTo>
                    <a:cubicBezTo>
                      <a:pt x="596878" y="77760"/>
                      <a:pt x="600991" y="78713"/>
                      <a:pt x="605342" y="78773"/>
                    </a:cubicBezTo>
                    <a:cubicBezTo>
                      <a:pt x="609872" y="78863"/>
                      <a:pt x="614134" y="79906"/>
                      <a:pt x="618337" y="81545"/>
                    </a:cubicBezTo>
                    <a:cubicBezTo>
                      <a:pt x="620065" y="82201"/>
                      <a:pt x="621734" y="82886"/>
                      <a:pt x="623284" y="83899"/>
                    </a:cubicBezTo>
                    <a:cubicBezTo>
                      <a:pt x="623702" y="84198"/>
                      <a:pt x="624208" y="84406"/>
                      <a:pt x="624595" y="83899"/>
                    </a:cubicBezTo>
                    <a:cubicBezTo>
                      <a:pt x="625013" y="83363"/>
                      <a:pt x="624566" y="83035"/>
                      <a:pt x="624178" y="82707"/>
                    </a:cubicBezTo>
                    <a:cubicBezTo>
                      <a:pt x="622837" y="81485"/>
                      <a:pt x="622211" y="79816"/>
                      <a:pt x="621407" y="78266"/>
                    </a:cubicBezTo>
                    <a:cubicBezTo>
                      <a:pt x="620155" y="75793"/>
                      <a:pt x="619648" y="73051"/>
                      <a:pt x="618784" y="70428"/>
                    </a:cubicBezTo>
                    <a:cubicBezTo>
                      <a:pt x="616996" y="65003"/>
                      <a:pt x="614701" y="59817"/>
                      <a:pt x="610886" y="55496"/>
                    </a:cubicBezTo>
                    <a:cubicBezTo>
                      <a:pt x="610170" y="54691"/>
                      <a:pt x="609336" y="53976"/>
                      <a:pt x="608531" y="53261"/>
                    </a:cubicBezTo>
                    <a:cubicBezTo>
                      <a:pt x="608203" y="52962"/>
                      <a:pt x="608143" y="52813"/>
                      <a:pt x="608591" y="52575"/>
                    </a:cubicBezTo>
                    <a:cubicBezTo>
                      <a:pt x="611780" y="50757"/>
                      <a:pt x="614373" y="48313"/>
                      <a:pt x="616161" y="45094"/>
                    </a:cubicBezTo>
                    <a:cubicBezTo>
                      <a:pt x="617115" y="43395"/>
                      <a:pt x="617830" y="41577"/>
                      <a:pt x="618366" y="39700"/>
                    </a:cubicBezTo>
                    <a:cubicBezTo>
                      <a:pt x="619439" y="35855"/>
                      <a:pt x="620870" y="32159"/>
                      <a:pt x="623254" y="28910"/>
                    </a:cubicBezTo>
                    <a:cubicBezTo>
                      <a:pt x="624685" y="26943"/>
                      <a:pt x="625847" y="24738"/>
                      <a:pt x="627755" y="23128"/>
                    </a:cubicBezTo>
                    <a:cubicBezTo>
                      <a:pt x="628142" y="22800"/>
                      <a:pt x="628411" y="22324"/>
                      <a:pt x="627993" y="21847"/>
                    </a:cubicBezTo>
                    <a:cubicBezTo>
                      <a:pt x="627546" y="21370"/>
                      <a:pt x="627129" y="21668"/>
                      <a:pt x="626712" y="21996"/>
                    </a:cubicBezTo>
                    <a:cubicBezTo>
                      <a:pt x="625668" y="22800"/>
                      <a:pt x="624387" y="22979"/>
                      <a:pt x="623165" y="23337"/>
                    </a:cubicBezTo>
                    <a:cubicBezTo>
                      <a:pt x="620274" y="24171"/>
                      <a:pt x="617294" y="24112"/>
                      <a:pt x="614313" y="24261"/>
                    </a:cubicBezTo>
                    <a:cubicBezTo>
                      <a:pt x="610051" y="24469"/>
                      <a:pt x="605878" y="25095"/>
                      <a:pt x="601825" y="26437"/>
                    </a:cubicBezTo>
                    <a:cubicBezTo>
                      <a:pt x="601348" y="26586"/>
                      <a:pt x="601080" y="26586"/>
                      <a:pt x="600931" y="26019"/>
                    </a:cubicBezTo>
                    <a:cubicBezTo>
                      <a:pt x="600275" y="23188"/>
                      <a:pt x="598785" y="20744"/>
                      <a:pt x="597116" y="18479"/>
                    </a:cubicBezTo>
                    <a:cubicBezTo>
                      <a:pt x="594553" y="15021"/>
                      <a:pt x="592645" y="11326"/>
                      <a:pt x="591393" y="7213"/>
                    </a:cubicBezTo>
                    <a:cubicBezTo>
                      <a:pt x="590768" y="5126"/>
                      <a:pt x="590052" y="3040"/>
                      <a:pt x="589903" y="864"/>
                    </a:cubicBezTo>
                    <a:cubicBezTo>
                      <a:pt x="589873" y="387"/>
                      <a:pt x="589695" y="0"/>
                      <a:pt x="589128" y="0"/>
                    </a:cubicBezTo>
                    <a:cubicBezTo>
                      <a:pt x="588652" y="30"/>
                      <a:pt x="588353" y="328"/>
                      <a:pt x="588383" y="805"/>
                    </a:cubicBezTo>
                    <a:cubicBezTo>
                      <a:pt x="588413" y="2772"/>
                      <a:pt x="587400" y="4381"/>
                      <a:pt x="586625" y="6050"/>
                    </a:cubicBezTo>
                    <a:cubicBezTo>
                      <a:pt x="585403" y="8703"/>
                      <a:pt x="583466" y="10879"/>
                      <a:pt x="581826" y="13233"/>
                    </a:cubicBezTo>
                    <a:cubicBezTo>
                      <a:pt x="580396" y="15290"/>
                      <a:pt x="579233" y="17465"/>
                      <a:pt x="578130" y="19701"/>
                    </a:cubicBezTo>
                    <a:cubicBezTo>
                      <a:pt x="576879" y="22234"/>
                      <a:pt x="575895" y="24857"/>
                      <a:pt x="575329" y="27629"/>
                    </a:cubicBezTo>
                    <a:cubicBezTo>
                      <a:pt x="575031" y="29089"/>
                      <a:pt x="574912" y="30579"/>
                      <a:pt x="574882" y="32070"/>
                    </a:cubicBezTo>
                    <a:cubicBezTo>
                      <a:pt x="574882" y="32397"/>
                      <a:pt x="575090" y="32844"/>
                      <a:pt x="574733" y="33053"/>
                    </a:cubicBezTo>
                    <a:cubicBezTo>
                      <a:pt x="574435" y="33202"/>
                      <a:pt x="574196" y="32755"/>
                      <a:pt x="573928" y="32606"/>
                    </a:cubicBezTo>
                    <a:cubicBezTo>
                      <a:pt x="570202" y="30758"/>
                      <a:pt x="566358" y="29655"/>
                      <a:pt x="562126" y="30251"/>
                    </a:cubicBezTo>
                    <a:cubicBezTo>
                      <a:pt x="560069" y="30550"/>
                      <a:pt x="558072" y="30967"/>
                      <a:pt x="556105" y="31563"/>
                    </a:cubicBezTo>
                    <a:cubicBezTo>
                      <a:pt x="552529" y="32606"/>
                      <a:pt x="548892" y="32695"/>
                      <a:pt x="545167" y="32517"/>
                    </a:cubicBezTo>
                    <a:cubicBezTo>
                      <a:pt x="542991" y="32427"/>
                      <a:pt x="540845" y="32338"/>
                      <a:pt x="538759" y="31742"/>
                    </a:cubicBezTo>
                    <a:cubicBezTo>
                      <a:pt x="538282" y="31623"/>
                      <a:pt x="537805" y="31623"/>
                      <a:pt x="537656" y="32219"/>
                    </a:cubicBezTo>
                    <a:cubicBezTo>
                      <a:pt x="537507" y="32755"/>
                      <a:pt x="537894" y="33023"/>
                      <a:pt x="538342" y="33143"/>
                    </a:cubicBezTo>
                    <a:cubicBezTo>
                      <a:pt x="539027" y="33351"/>
                      <a:pt x="539563" y="33798"/>
                      <a:pt x="540100" y="34245"/>
                    </a:cubicBezTo>
                    <a:cubicBezTo>
                      <a:pt x="542425" y="36212"/>
                      <a:pt x="544273" y="38537"/>
                      <a:pt x="545882" y="41100"/>
                    </a:cubicBezTo>
                    <a:cubicBezTo>
                      <a:pt x="548862" y="45780"/>
                      <a:pt x="552379" y="49952"/>
                      <a:pt x="556761" y="53350"/>
                    </a:cubicBezTo>
                    <a:cubicBezTo>
                      <a:pt x="559115" y="55168"/>
                      <a:pt x="561708" y="56569"/>
                      <a:pt x="564629" y="57254"/>
                    </a:cubicBezTo>
                    <a:cubicBezTo>
                      <a:pt x="565225" y="57403"/>
                      <a:pt x="565285" y="57552"/>
                      <a:pt x="564868" y="57999"/>
                    </a:cubicBezTo>
                    <a:cubicBezTo>
                      <a:pt x="561142" y="62261"/>
                      <a:pt x="559741" y="67209"/>
                      <a:pt x="560337" y="72782"/>
                    </a:cubicBezTo>
                    <a:cubicBezTo>
                      <a:pt x="560635" y="75763"/>
                      <a:pt x="561410" y="78684"/>
                      <a:pt x="561500" y="81694"/>
                    </a:cubicBezTo>
                    <a:cubicBezTo>
                      <a:pt x="561529" y="82588"/>
                      <a:pt x="561470" y="83482"/>
                      <a:pt x="561380" y="84376"/>
                    </a:cubicBezTo>
                    <a:cubicBezTo>
                      <a:pt x="560903" y="84883"/>
                      <a:pt x="560516" y="85569"/>
                      <a:pt x="560069" y="86075"/>
                    </a:cubicBezTo>
                    <a:cubicBezTo>
                      <a:pt x="551068" y="96328"/>
                      <a:pt x="542335" y="106819"/>
                      <a:pt x="533066" y="116804"/>
                    </a:cubicBezTo>
                    <a:cubicBezTo>
                      <a:pt x="514558" y="136713"/>
                      <a:pt x="493933" y="154298"/>
                      <a:pt x="473100" y="171733"/>
                    </a:cubicBezTo>
                    <a:cubicBezTo>
                      <a:pt x="461714" y="181241"/>
                      <a:pt x="449554" y="188215"/>
                      <a:pt x="435039" y="189705"/>
                    </a:cubicBezTo>
                    <a:cubicBezTo>
                      <a:pt x="435069" y="183238"/>
                      <a:pt x="434443" y="176860"/>
                      <a:pt x="432297" y="170750"/>
                    </a:cubicBezTo>
                    <a:cubicBezTo>
                      <a:pt x="431135" y="167471"/>
                      <a:pt x="429466" y="164401"/>
                      <a:pt x="426992" y="161838"/>
                    </a:cubicBezTo>
                    <a:cubicBezTo>
                      <a:pt x="426813" y="161659"/>
                      <a:pt x="426456" y="161451"/>
                      <a:pt x="426545" y="161182"/>
                    </a:cubicBezTo>
                    <a:cubicBezTo>
                      <a:pt x="426694" y="160795"/>
                      <a:pt x="427081" y="161004"/>
                      <a:pt x="427380" y="161033"/>
                    </a:cubicBezTo>
                    <a:cubicBezTo>
                      <a:pt x="430688" y="161182"/>
                      <a:pt x="433758" y="160437"/>
                      <a:pt x="436828" y="159185"/>
                    </a:cubicBezTo>
                    <a:cubicBezTo>
                      <a:pt x="442222" y="157010"/>
                      <a:pt x="446097" y="153105"/>
                      <a:pt x="449137" y="148366"/>
                    </a:cubicBezTo>
                    <a:cubicBezTo>
                      <a:pt x="452326" y="143419"/>
                      <a:pt x="456409" y="139395"/>
                      <a:pt x="461088" y="135849"/>
                    </a:cubicBezTo>
                    <a:cubicBezTo>
                      <a:pt x="462996" y="134388"/>
                      <a:pt x="464903" y="132987"/>
                      <a:pt x="467079" y="131974"/>
                    </a:cubicBezTo>
                    <a:cubicBezTo>
                      <a:pt x="467675" y="131706"/>
                      <a:pt x="468271" y="131289"/>
                      <a:pt x="467944" y="130543"/>
                    </a:cubicBezTo>
                    <a:cubicBezTo>
                      <a:pt x="467616" y="129739"/>
                      <a:pt x="466960" y="130007"/>
                      <a:pt x="466334" y="130186"/>
                    </a:cubicBezTo>
                    <a:cubicBezTo>
                      <a:pt x="464069" y="130841"/>
                      <a:pt x="461804" y="130394"/>
                      <a:pt x="459509" y="130216"/>
                    </a:cubicBezTo>
                    <a:cubicBezTo>
                      <a:pt x="455902" y="129918"/>
                      <a:pt x="452535" y="128606"/>
                      <a:pt x="449047" y="127742"/>
                    </a:cubicBezTo>
                    <a:cubicBezTo>
                      <a:pt x="441805" y="125983"/>
                      <a:pt x="434533" y="125000"/>
                      <a:pt x="427111" y="126281"/>
                    </a:cubicBezTo>
                    <a:cubicBezTo>
                      <a:pt x="425740" y="126520"/>
                      <a:pt x="424369" y="126937"/>
                      <a:pt x="423028" y="127354"/>
                    </a:cubicBezTo>
                    <a:cubicBezTo>
                      <a:pt x="422462" y="127533"/>
                      <a:pt x="422283" y="127474"/>
                      <a:pt x="422313" y="126818"/>
                    </a:cubicBezTo>
                    <a:cubicBezTo>
                      <a:pt x="422492" y="122049"/>
                      <a:pt x="421538" y="117519"/>
                      <a:pt x="419213" y="113316"/>
                    </a:cubicBezTo>
                    <a:cubicBezTo>
                      <a:pt x="417961" y="111111"/>
                      <a:pt x="416471" y="109054"/>
                      <a:pt x="414742" y="107207"/>
                    </a:cubicBezTo>
                    <a:cubicBezTo>
                      <a:pt x="411226" y="103392"/>
                      <a:pt x="408126" y="99279"/>
                      <a:pt x="406129" y="94420"/>
                    </a:cubicBezTo>
                    <a:cubicBezTo>
                      <a:pt x="404937" y="91470"/>
                      <a:pt x="403298" y="88698"/>
                      <a:pt x="402821" y="85479"/>
                    </a:cubicBezTo>
                    <a:cubicBezTo>
                      <a:pt x="402731" y="84823"/>
                      <a:pt x="402404" y="84198"/>
                      <a:pt x="401569" y="84347"/>
                    </a:cubicBezTo>
                    <a:cubicBezTo>
                      <a:pt x="400734" y="84525"/>
                      <a:pt x="400794" y="85181"/>
                      <a:pt x="400854" y="85867"/>
                    </a:cubicBezTo>
                    <a:cubicBezTo>
                      <a:pt x="401032" y="87565"/>
                      <a:pt x="400377" y="89115"/>
                      <a:pt x="399930" y="90695"/>
                    </a:cubicBezTo>
                    <a:cubicBezTo>
                      <a:pt x="398857" y="94450"/>
                      <a:pt x="396771" y="97729"/>
                      <a:pt x="394893" y="101126"/>
                    </a:cubicBezTo>
                    <a:cubicBezTo>
                      <a:pt x="392210" y="105985"/>
                      <a:pt x="390035" y="111022"/>
                      <a:pt x="388753" y="116446"/>
                    </a:cubicBezTo>
                    <a:cubicBezTo>
                      <a:pt x="388604" y="117102"/>
                      <a:pt x="388395" y="117370"/>
                      <a:pt x="387680" y="117131"/>
                    </a:cubicBezTo>
                    <a:cubicBezTo>
                      <a:pt x="384104" y="115939"/>
                      <a:pt x="380378" y="115880"/>
                      <a:pt x="376712" y="116207"/>
                    </a:cubicBezTo>
                    <a:cubicBezTo>
                      <a:pt x="371139" y="116684"/>
                      <a:pt x="365714" y="116267"/>
                      <a:pt x="360320" y="114807"/>
                    </a:cubicBezTo>
                    <a:cubicBezTo>
                      <a:pt x="357578" y="114062"/>
                      <a:pt x="354806" y="113436"/>
                      <a:pt x="352243" y="112124"/>
                    </a:cubicBezTo>
                    <a:cubicBezTo>
                      <a:pt x="351706" y="111856"/>
                      <a:pt x="351110" y="111767"/>
                      <a:pt x="350782" y="112393"/>
                    </a:cubicBezTo>
                    <a:cubicBezTo>
                      <a:pt x="350484" y="112929"/>
                      <a:pt x="350633" y="113465"/>
                      <a:pt x="351140" y="113764"/>
                    </a:cubicBezTo>
                    <a:cubicBezTo>
                      <a:pt x="353345" y="115075"/>
                      <a:pt x="354418" y="117280"/>
                      <a:pt x="355760" y="119307"/>
                    </a:cubicBezTo>
                    <a:cubicBezTo>
                      <a:pt x="357846" y="122466"/>
                      <a:pt x="358949" y="126103"/>
                      <a:pt x="360439" y="129560"/>
                    </a:cubicBezTo>
                    <a:cubicBezTo>
                      <a:pt x="361720" y="132540"/>
                      <a:pt x="363360" y="135312"/>
                      <a:pt x="365088" y="138084"/>
                    </a:cubicBezTo>
                    <a:cubicBezTo>
                      <a:pt x="367026" y="141184"/>
                      <a:pt x="369261" y="144104"/>
                      <a:pt x="371943" y="146608"/>
                    </a:cubicBezTo>
                    <a:cubicBezTo>
                      <a:pt x="373344" y="147919"/>
                      <a:pt x="374894" y="149082"/>
                      <a:pt x="376533" y="150155"/>
                    </a:cubicBezTo>
                    <a:cubicBezTo>
                      <a:pt x="376891" y="150393"/>
                      <a:pt x="377546" y="150483"/>
                      <a:pt x="377487" y="150989"/>
                    </a:cubicBezTo>
                    <a:cubicBezTo>
                      <a:pt x="377457" y="151436"/>
                      <a:pt x="376801" y="151377"/>
                      <a:pt x="376444" y="151585"/>
                    </a:cubicBezTo>
                    <a:cubicBezTo>
                      <a:pt x="371854" y="154447"/>
                      <a:pt x="367979" y="157964"/>
                      <a:pt x="365744" y="163030"/>
                    </a:cubicBezTo>
                    <a:cubicBezTo>
                      <a:pt x="364671" y="165474"/>
                      <a:pt x="363777" y="168008"/>
                      <a:pt x="363062" y="170571"/>
                    </a:cubicBezTo>
                    <a:cubicBezTo>
                      <a:pt x="361750" y="175250"/>
                      <a:pt x="359366" y="179333"/>
                      <a:pt x="356654" y="183327"/>
                    </a:cubicBezTo>
                    <a:cubicBezTo>
                      <a:pt x="356237" y="183923"/>
                      <a:pt x="355819" y="184489"/>
                      <a:pt x="355432" y="185056"/>
                    </a:cubicBezTo>
                    <a:cubicBezTo>
                      <a:pt x="352988" y="185354"/>
                      <a:pt x="350633" y="186009"/>
                      <a:pt x="348636" y="187470"/>
                    </a:cubicBezTo>
                    <a:cubicBezTo>
                      <a:pt x="337102" y="196024"/>
                      <a:pt x="325568" y="205144"/>
                      <a:pt x="319607" y="218407"/>
                    </a:cubicBezTo>
                    <a:cubicBezTo>
                      <a:pt x="310367" y="239002"/>
                      <a:pt x="297462" y="256735"/>
                      <a:pt x="280652" y="271310"/>
                    </a:cubicBezTo>
                    <a:cubicBezTo>
                      <a:pt x="251206" y="296852"/>
                      <a:pt x="224799" y="325166"/>
                      <a:pt x="199882" y="355001"/>
                    </a:cubicBezTo>
                    <a:cubicBezTo>
                      <a:pt x="191090" y="365551"/>
                      <a:pt x="180390" y="373539"/>
                      <a:pt x="167336" y="378099"/>
                    </a:cubicBezTo>
                    <a:cubicBezTo>
                      <a:pt x="158901" y="381050"/>
                      <a:pt x="150496" y="384030"/>
                      <a:pt x="142002" y="386802"/>
                    </a:cubicBezTo>
                    <a:cubicBezTo>
                      <a:pt x="101736" y="399826"/>
                      <a:pt x="62991" y="416428"/>
                      <a:pt x="25675" y="436337"/>
                    </a:cubicBezTo>
                    <a:cubicBezTo>
                      <a:pt x="16943" y="441016"/>
                      <a:pt x="8746" y="446649"/>
                      <a:pt x="2070" y="454160"/>
                    </a:cubicBezTo>
                    <a:cubicBezTo>
                      <a:pt x="312" y="455829"/>
                      <a:pt x="-731" y="458064"/>
                      <a:pt x="610" y="460329"/>
                    </a:cubicBezTo>
                    <a:close/>
                    <a:moveTo>
                      <a:pt x="565702" y="85121"/>
                    </a:moveTo>
                    <a:cubicBezTo>
                      <a:pt x="565076" y="85747"/>
                      <a:pt x="564569" y="85569"/>
                      <a:pt x="564421" y="84674"/>
                    </a:cubicBezTo>
                    <a:cubicBezTo>
                      <a:pt x="564271" y="83721"/>
                      <a:pt x="564152" y="82737"/>
                      <a:pt x="564093" y="81783"/>
                    </a:cubicBezTo>
                    <a:cubicBezTo>
                      <a:pt x="563973" y="80055"/>
                      <a:pt x="563169" y="78505"/>
                      <a:pt x="563019" y="76806"/>
                    </a:cubicBezTo>
                    <a:cubicBezTo>
                      <a:pt x="562304" y="69146"/>
                      <a:pt x="564123" y="62172"/>
                      <a:pt x="568891" y="56062"/>
                    </a:cubicBezTo>
                    <a:cubicBezTo>
                      <a:pt x="569308" y="55496"/>
                      <a:pt x="569219" y="55317"/>
                      <a:pt x="568623" y="55108"/>
                    </a:cubicBezTo>
                    <a:cubicBezTo>
                      <a:pt x="567401" y="54691"/>
                      <a:pt x="566239" y="54065"/>
                      <a:pt x="565166" y="53350"/>
                    </a:cubicBezTo>
                    <a:cubicBezTo>
                      <a:pt x="562304" y="51413"/>
                      <a:pt x="559503" y="49386"/>
                      <a:pt x="556880" y="47121"/>
                    </a:cubicBezTo>
                    <a:cubicBezTo>
                      <a:pt x="554078" y="44707"/>
                      <a:pt x="551902" y="41816"/>
                      <a:pt x="549816" y="38776"/>
                    </a:cubicBezTo>
                    <a:cubicBezTo>
                      <a:pt x="549369" y="38120"/>
                      <a:pt x="549220" y="37256"/>
                      <a:pt x="548594" y="36689"/>
                    </a:cubicBezTo>
                    <a:cubicBezTo>
                      <a:pt x="548416" y="36540"/>
                      <a:pt x="548147" y="36361"/>
                      <a:pt x="548326" y="36093"/>
                    </a:cubicBezTo>
                    <a:cubicBezTo>
                      <a:pt x="548475" y="35825"/>
                      <a:pt x="548743" y="35914"/>
                      <a:pt x="548982" y="35914"/>
                    </a:cubicBezTo>
                    <a:cubicBezTo>
                      <a:pt x="551068" y="35914"/>
                      <a:pt x="553125" y="35646"/>
                      <a:pt x="555181" y="35259"/>
                    </a:cubicBezTo>
                    <a:cubicBezTo>
                      <a:pt x="557267" y="34871"/>
                      <a:pt x="559264" y="34275"/>
                      <a:pt x="561351" y="33858"/>
                    </a:cubicBezTo>
                    <a:cubicBezTo>
                      <a:pt x="566417" y="32815"/>
                      <a:pt x="571037" y="33888"/>
                      <a:pt x="575388" y="36570"/>
                    </a:cubicBezTo>
                    <a:cubicBezTo>
                      <a:pt x="576223" y="37077"/>
                      <a:pt x="576908" y="37792"/>
                      <a:pt x="577832" y="38418"/>
                    </a:cubicBezTo>
                    <a:cubicBezTo>
                      <a:pt x="577773" y="37494"/>
                      <a:pt x="577683" y="36719"/>
                      <a:pt x="577683" y="35974"/>
                    </a:cubicBezTo>
                    <a:cubicBezTo>
                      <a:pt x="577773" y="31175"/>
                      <a:pt x="579114" y="26794"/>
                      <a:pt x="581767" y="22771"/>
                    </a:cubicBezTo>
                    <a:cubicBezTo>
                      <a:pt x="582989" y="20923"/>
                      <a:pt x="584538" y="19313"/>
                      <a:pt x="585790" y="17465"/>
                    </a:cubicBezTo>
                    <a:cubicBezTo>
                      <a:pt x="586833" y="15945"/>
                      <a:pt x="587936" y="14485"/>
                      <a:pt x="588353" y="12637"/>
                    </a:cubicBezTo>
                    <a:cubicBezTo>
                      <a:pt x="588502" y="12041"/>
                      <a:pt x="588800" y="12011"/>
                      <a:pt x="589218" y="12339"/>
                    </a:cubicBezTo>
                    <a:cubicBezTo>
                      <a:pt x="589486" y="12548"/>
                      <a:pt x="589724" y="12816"/>
                      <a:pt x="589933" y="13114"/>
                    </a:cubicBezTo>
                    <a:cubicBezTo>
                      <a:pt x="591125" y="14604"/>
                      <a:pt x="592407" y="16065"/>
                      <a:pt x="593688" y="17465"/>
                    </a:cubicBezTo>
                    <a:cubicBezTo>
                      <a:pt x="594463" y="18300"/>
                      <a:pt x="595149" y="19194"/>
                      <a:pt x="595715" y="20207"/>
                    </a:cubicBezTo>
                    <a:cubicBezTo>
                      <a:pt x="597593" y="23575"/>
                      <a:pt x="598219" y="27241"/>
                      <a:pt x="598248" y="31056"/>
                    </a:cubicBezTo>
                    <a:cubicBezTo>
                      <a:pt x="598248" y="31265"/>
                      <a:pt x="598099" y="31533"/>
                      <a:pt x="598398" y="31742"/>
                    </a:cubicBezTo>
                    <a:cubicBezTo>
                      <a:pt x="599083" y="31116"/>
                      <a:pt x="599858" y="30639"/>
                      <a:pt x="600662" y="30192"/>
                    </a:cubicBezTo>
                    <a:cubicBezTo>
                      <a:pt x="604090" y="28344"/>
                      <a:pt x="607667" y="27808"/>
                      <a:pt x="611511" y="28582"/>
                    </a:cubicBezTo>
                    <a:cubicBezTo>
                      <a:pt x="613300" y="28940"/>
                      <a:pt x="615118" y="29328"/>
                      <a:pt x="616966" y="29059"/>
                    </a:cubicBezTo>
                    <a:cubicBezTo>
                      <a:pt x="617472" y="29000"/>
                      <a:pt x="618158" y="28672"/>
                      <a:pt x="618426" y="29030"/>
                    </a:cubicBezTo>
                    <a:cubicBezTo>
                      <a:pt x="618784" y="29477"/>
                      <a:pt x="618187" y="29983"/>
                      <a:pt x="618009" y="30490"/>
                    </a:cubicBezTo>
                    <a:cubicBezTo>
                      <a:pt x="617979" y="30579"/>
                      <a:pt x="617949" y="30639"/>
                      <a:pt x="617919" y="30728"/>
                    </a:cubicBezTo>
                    <a:cubicBezTo>
                      <a:pt x="616638" y="33590"/>
                      <a:pt x="615744" y="36600"/>
                      <a:pt x="614820" y="39610"/>
                    </a:cubicBezTo>
                    <a:cubicBezTo>
                      <a:pt x="613657" y="43365"/>
                      <a:pt x="611333" y="46286"/>
                      <a:pt x="608501" y="48879"/>
                    </a:cubicBezTo>
                    <a:cubicBezTo>
                      <a:pt x="606862" y="50399"/>
                      <a:pt x="604746" y="51085"/>
                      <a:pt x="602361" y="51353"/>
                    </a:cubicBezTo>
                    <a:cubicBezTo>
                      <a:pt x="602600" y="51562"/>
                      <a:pt x="602689" y="51651"/>
                      <a:pt x="602779" y="51740"/>
                    </a:cubicBezTo>
                    <a:cubicBezTo>
                      <a:pt x="604627" y="53350"/>
                      <a:pt x="606623" y="54840"/>
                      <a:pt x="608114" y="56807"/>
                    </a:cubicBezTo>
                    <a:cubicBezTo>
                      <a:pt x="611213" y="60861"/>
                      <a:pt x="613300" y="65421"/>
                      <a:pt x="613776" y="70577"/>
                    </a:cubicBezTo>
                    <a:cubicBezTo>
                      <a:pt x="613926" y="72186"/>
                      <a:pt x="614045" y="73826"/>
                      <a:pt x="615028" y="75226"/>
                    </a:cubicBezTo>
                    <a:cubicBezTo>
                      <a:pt x="615267" y="75554"/>
                      <a:pt x="615565" y="76031"/>
                      <a:pt x="615356" y="76329"/>
                    </a:cubicBezTo>
                    <a:cubicBezTo>
                      <a:pt x="615058" y="76687"/>
                      <a:pt x="614551" y="76359"/>
                      <a:pt x="614164" y="76240"/>
                    </a:cubicBezTo>
                    <a:cubicBezTo>
                      <a:pt x="613121" y="75912"/>
                      <a:pt x="612108" y="75375"/>
                      <a:pt x="610975" y="75435"/>
                    </a:cubicBezTo>
                    <a:cubicBezTo>
                      <a:pt x="608591" y="75554"/>
                      <a:pt x="606236" y="75137"/>
                      <a:pt x="603882" y="74779"/>
                    </a:cubicBezTo>
                    <a:cubicBezTo>
                      <a:pt x="600305" y="74243"/>
                      <a:pt x="596967" y="73080"/>
                      <a:pt x="594195" y="70637"/>
                    </a:cubicBezTo>
                    <a:cubicBezTo>
                      <a:pt x="593182" y="69742"/>
                      <a:pt x="592407" y="68550"/>
                      <a:pt x="591006" y="68073"/>
                    </a:cubicBezTo>
                    <a:cubicBezTo>
                      <a:pt x="590857" y="68014"/>
                      <a:pt x="590708" y="67835"/>
                      <a:pt x="590589" y="67686"/>
                    </a:cubicBezTo>
                    <a:cubicBezTo>
                      <a:pt x="589665" y="66553"/>
                      <a:pt x="588770" y="65421"/>
                      <a:pt x="587847" y="64288"/>
                    </a:cubicBezTo>
                    <a:cubicBezTo>
                      <a:pt x="587668" y="64080"/>
                      <a:pt x="587579" y="63662"/>
                      <a:pt x="587250" y="63692"/>
                    </a:cubicBezTo>
                    <a:cubicBezTo>
                      <a:pt x="586893" y="63722"/>
                      <a:pt x="586952" y="64169"/>
                      <a:pt x="586863" y="64437"/>
                    </a:cubicBezTo>
                    <a:cubicBezTo>
                      <a:pt x="585790" y="67894"/>
                      <a:pt x="584300" y="71143"/>
                      <a:pt x="581826" y="73885"/>
                    </a:cubicBezTo>
                    <a:cubicBezTo>
                      <a:pt x="579948" y="75942"/>
                      <a:pt x="577564" y="77342"/>
                      <a:pt x="575180" y="78743"/>
                    </a:cubicBezTo>
                    <a:cubicBezTo>
                      <a:pt x="571842" y="80561"/>
                      <a:pt x="568444" y="82379"/>
                      <a:pt x="565702" y="85121"/>
                    </a:cubicBezTo>
                    <a:close/>
                    <a:moveTo>
                      <a:pt x="685337" y="120320"/>
                    </a:moveTo>
                    <a:cubicBezTo>
                      <a:pt x="685337" y="120171"/>
                      <a:pt x="685307" y="120022"/>
                      <a:pt x="685307" y="119873"/>
                    </a:cubicBezTo>
                    <a:cubicBezTo>
                      <a:pt x="685665" y="119993"/>
                      <a:pt x="685784" y="120291"/>
                      <a:pt x="685486" y="121006"/>
                    </a:cubicBezTo>
                    <a:cubicBezTo>
                      <a:pt x="685426" y="121125"/>
                      <a:pt x="685397" y="121215"/>
                      <a:pt x="685367" y="121334"/>
                    </a:cubicBezTo>
                    <a:cubicBezTo>
                      <a:pt x="685337" y="120976"/>
                      <a:pt x="685337" y="120648"/>
                      <a:pt x="685337" y="120320"/>
                    </a:cubicBezTo>
                    <a:close/>
                    <a:moveTo>
                      <a:pt x="690881" y="113495"/>
                    </a:moveTo>
                    <a:cubicBezTo>
                      <a:pt x="688377" y="113436"/>
                      <a:pt x="685933" y="113018"/>
                      <a:pt x="683519" y="112303"/>
                    </a:cubicBezTo>
                    <a:cubicBezTo>
                      <a:pt x="677141" y="110455"/>
                      <a:pt x="670852" y="108399"/>
                      <a:pt x="664712" y="105806"/>
                    </a:cubicBezTo>
                    <a:cubicBezTo>
                      <a:pt x="658215" y="103064"/>
                      <a:pt x="652492" y="99040"/>
                      <a:pt x="646949" y="94748"/>
                    </a:cubicBezTo>
                    <a:cubicBezTo>
                      <a:pt x="645727" y="93795"/>
                      <a:pt x="644952" y="92334"/>
                      <a:pt x="643491" y="91649"/>
                    </a:cubicBezTo>
                    <a:cubicBezTo>
                      <a:pt x="643104" y="91470"/>
                      <a:pt x="642508" y="91321"/>
                      <a:pt x="642627" y="90695"/>
                    </a:cubicBezTo>
                    <a:cubicBezTo>
                      <a:pt x="642717" y="90158"/>
                      <a:pt x="643283" y="90099"/>
                      <a:pt x="643730" y="89980"/>
                    </a:cubicBezTo>
                    <a:cubicBezTo>
                      <a:pt x="647545" y="88787"/>
                      <a:pt x="651121" y="87029"/>
                      <a:pt x="654668" y="85151"/>
                    </a:cubicBezTo>
                    <a:cubicBezTo>
                      <a:pt x="658245" y="83244"/>
                      <a:pt x="661583" y="80979"/>
                      <a:pt x="665100" y="78982"/>
                    </a:cubicBezTo>
                    <a:cubicBezTo>
                      <a:pt x="673773" y="74124"/>
                      <a:pt x="682833" y="73349"/>
                      <a:pt x="692341" y="75703"/>
                    </a:cubicBezTo>
                    <a:cubicBezTo>
                      <a:pt x="694189" y="76150"/>
                      <a:pt x="695858" y="77044"/>
                      <a:pt x="697884" y="77641"/>
                    </a:cubicBezTo>
                    <a:cubicBezTo>
                      <a:pt x="697259" y="76001"/>
                      <a:pt x="696603" y="74660"/>
                      <a:pt x="696186" y="73229"/>
                    </a:cubicBezTo>
                    <a:cubicBezTo>
                      <a:pt x="693533" y="64437"/>
                      <a:pt x="693414" y="55585"/>
                      <a:pt x="695888" y="46704"/>
                    </a:cubicBezTo>
                    <a:cubicBezTo>
                      <a:pt x="697050" y="42591"/>
                      <a:pt x="698898" y="38776"/>
                      <a:pt x="700090" y="34692"/>
                    </a:cubicBezTo>
                    <a:cubicBezTo>
                      <a:pt x="701104" y="31295"/>
                      <a:pt x="702266" y="27986"/>
                      <a:pt x="701938" y="24380"/>
                    </a:cubicBezTo>
                    <a:cubicBezTo>
                      <a:pt x="701819" y="23188"/>
                      <a:pt x="702415" y="22979"/>
                      <a:pt x="703339" y="23367"/>
                    </a:cubicBezTo>
                    <a:cubicBezTo>
                      <a:pt x="703965" y="23605"/>
                      <a:pt x="704561" y="23963"/>
                      <a:pt x="705097" y="24320"/>
                    </a:cubicBezTo>
                    <a:cubicBezTo>
                      <a:pt x="708167" y="26347"/>
                      <a:pt x="711326" y="28255"/>
                      <a:pt x="714545" y="30043"/>
                    </a:cubicBezTo>
                    <a:cubicBezTo>
                      <a:pt x="716453" y="31116"/>
                      <a:pt x="718241" y="32338"/>
                      <a:pt x="719851" y="33828"/>
                    </a:cubicBezTo>
                    <a:cubicBezTo>
                      <a:pt x="725275" y="38895"/>
                      <a:pt x="728583" y="45213"/>
                      <a:pt x="730848" y="52158"/>
                    </a:cubicBezTo>
                    <a:cubicBezTo>
                      <a:pt x="730968" y="52545"/>
                      <a:pt x="730848" y="53112"/>
                      <a:pt x="731504" y="53320"/>
                    </a:cubicBezTo>
                    <a:cubicBezTo>
                      <a:pt x="732368" y="51770"/>
                      <a:pt x="733501" y="50429"/>
                      <a:pt x="734723" y="49148"/>
                    </a:cubicBezTo>
                    <a:cubicBezTo>
                      <a:pt x="739879" y="43783"/>
                      <a:pt x="746138" y="40683"/>
                      <a:pt x="753559" y="39849"/>
                    </a:cubicBezTo>
                    <a:cubicBezTo>
                      <a:pt x="757047" y="39461"/>
                      <a:pt x="760593" y="39074"/>
                      <a:pt x="763812" y="37494"/>
                    </a:cubicBezTo>
                    <a:cubicBezTo>
                      <a:pt x="764676" y="37077"/>
                      <a:pt x="765749" y="36093"/>
                      <a:pt x="766465" y="36570"/>
                    </a:cubicBezTo>
                    <a:cubicBezTo>
                      <a:pt x="767359" y="37166"/>
                      <a:pt x="766584" y="38478"/>
                      <a:pt x="766524" y="39491"/>
                    </a:cubicBezTo>
                    <a:cubicBezTo>
                      <a:pt x="766524" y="39640"/>
                      <a:pt x="766524" y="39789"/>
                      <a:pt x="766494" y="39968"/>
                    </a:cubicBezTo>
                    <a:cubicBezTo>
                      <a:pt x="765869" y="45958"/>
                      <a:pt x="765958" y="51979"/>
                      <a:pt x="766018" y="57999"/>
                    </a:cubicBezTo>
                    <a:cubicBezTo>
                      <a:pt x="766077" y="65540"/>
                      <a:pt x="763544" y="72246"/>
                      <a:pt x="759938" y="78624"/>
                    </a:cubicBezTo>
                    <a:cubicBezTo>
                      <a:pt x="757822" y="82379"/>
                      <a:pt x="754394" y="84853"/>
                      <a:pt x="750162" y="86731"/>
                    </a:cubicBezTo>
                    <a:cubicBezTo>
                      <a:pt x="750698" y="86969"/>
                      <a:pt x="750937" y="87059"/>
                      <a:pt x="751175" y="87178"/>
                    </a:cubicBezTo>
                    <a:cubicBezTo>
                      <a:pt x="755527" y="89026"/>
                      <a:pt x="760027" y="90605"/>
                      <a:pt x="763901" y="93288"/>
                    </a:cubicBezTo>
                    <a:cubicBezTo>
                      <a:pt x="771979" y="98891"/>
                      <a:pt x="778416" y="105955"/>
                      <a:pt x="782351" y="115075"/>
                    </a:cubicBezTo>
                    <a:cubicBezTo>
                      <a:pt x="783572" y="117936"/>
                      <a:pt x="784735" y="120827"/>
                      <a:pt x="787357" y="122794"/>
                    </a:cubicBezTo>
                    <a:cubicBezTo>
                      <a:pt x="787954" y="123241"/>
                      <a:pt x="788818" y="123957"/>
                      <a:pt x="788580" y="124612"/>
                    </a:cubicBezTo>
                    <a:cubicBezTo>
                      <a:pt x="788252" y="125447"/>
                      <a:pt x="787119" y="125149"/>
                      <a:pt x="786344" y="125119"/>
                    </a:cubicBezTo>
                    <a:cubicBezTo>
                      <a:pt x="784228" y="125119"/>
                      <a:pt x="782082" y="124761"/>
                      <a:pt x="780026" y="125536"/>
                    </a:cubicBezTo>
                    <a:cubicBezTo>
                      <a:pt x="775704" y="127146"/>
                      <a:pt x="771204" y="127801"/>
                      <a:pt x="766703" y="128517"/>
                    </a:cubicBezTo>
                    <a:cubicBezTo>
                      <a:pt x="759818" y="129619"/>
                      <a:pt x="753053" y="129500"/>
                      <a:pt x="746555" y="126639"/>
                    </a:cubicBezTo>
                    <a:cubicBezTo>
                      <a:pt x="744171" y="125596"/>
                      <a:pt x="742055" y="123867"/>
                      <a:pt x="739253" y="123837"/>
                    </a:cubicBezTo>
                    <a:cubicBezTo>
                      <a:pt x="738925" y="123837"/>
                      <a:pt x="738568" y="123599"/>
                      <a:pt x="738270" y="123390"/>
                    </a:cubicBezTo>
                    <a:cubicBezTo>
                      <a:pt x="735915" y="121870"/>
                      <a:pt x="733590" y="120320"/>
                      <a:pt x="731236" y="118771"/>
                    </a:cubicBezTo>
                    <a:cubicBezTo>
                      <a:pt x="730789" y="118473"/>
                      <a:pt x="730401" y="117757"/>
                      <a:pt x="729805" y="118026"/>
                    </a:cubicBezTo>
                    <a:cubicBezTo>
                      <a:pt x="729179" y="118324"/>
                      <a:pt x="729537" y="119069"/>
                      <a:pt x="729537" y="119605"/>
                    </a:cubicBezTo>
                    <a:cubicBezTo>
                      <a:pt x="729596" y="126579"/>
                      <a:pt x="728792" y="133375"/>
                      <a:pt x="725901" y="139783"/>
                    </a:cubicBezTo>
                    <a:cubicBezTo>
                      <a:pt x="723695" y="144671"/>
                      <a:pt x="720119" y="148635"/>
                      <a:pt x="716602" y="152569"/>
                    </a:cubicBezTo>
                    <a:cubicBezTo>
                      <a:pt x="711684" y="158053"/>
                      <a:pt x="706558" y="163328"/>
                      <a:pt x="703160" y="170004"/>
                    </a:cubicBezTo>
                    <a:cubicBezTo>
                      <a:pt x="702385" y="171495"/>
                      <a:pt x="701372" y="171495"/>
                      <a:pt x="700597" y="169945"/>
                    </a:cubicBezTo>
                    <a:cubicBezTo>
                      <a:pt x="699733" y="168276"/>
                      <a:pt x="698988" y="166577"/>
                      <a:pt x="698302" y="164848"/>
                    </a:cubicBezTo>
                    <a:cubicBezTo>
                      <a:pt x="697080" y="161778"/>
                      <a:pt x="694696" y="159394"/>
                      <a:pt x="693384" y="156384"/>
                    </a:cubicBezTo>
                    <a:cubicBezTo>
                      <a:pt x="687572" y="142793"/>
                      <a:pt x="686797" y="128994"/>
                      <a:pt x="691924" y="115045"/>
                    </a:cubicBezTo>
                    <a:cubicBezTo>
                      <a:pt x="692401" y="113793"/>
                      <a:pt x="692103" y="113525"/>
                      <a:pt x="690881" y="113495"/>
                    </a:cubicBezTo>
                    <a:close/>
                    <a:moveTo>
                      <a:pt x="359604" y="190480"/>
                    </a:moveTo>
                    <a:cubicBezTo>
                      <a:pt x="360707" y="190122"/>
                      <a:pt x="361839" y="189586"/>
                      <a:pt x="362376" y="188632"/>
                    </a:cubicBezTo>
                    <a:cubicBezTo>
                      <a:pt x="363747" y="188513"/>
                      <a:pt x="365088" y="188364"/>
                      <a:pt x="366459" y="188334"/>
                    </a:cubicBezTo>
                    <a:cubicBezTo>
                      <a:pt x="373642" y="188245"/>
                      <a:pt x="380706" y="187202"/>
                      <a:pt x="387442" y="184668"/>
                    </a:cubicBezTo>
                    <a:cubicBezTo>
                      <a:pt x="391048" y="183297"/>
                      <a:pt x="394386" y="181420"/>
                      <a:pt x="397128" y="178618"/>
                    </a:cubicBezTo>
                    <a:cubicBezTo>
                      <a:pt x="397694" y="178052"/>
                      <a:pt x="397903" y="178111"/>
                      <a:pt x="398141" y="178856"/>
                    </a:cubicBezTo>
                    <a:cubicBezTo>
                      <a:pt x="400168" y="185443"/>
                      <a:pt x="404341" y="190152"/>
                      <a:pt x="410302" y="193341"/>
                    </a:cubicBezTo>
                    <a:cubicBezTo>
                      <a:pt x="382315" y="200077"/>
                      <a:pt x="356594" y="212118"/>
                      <a:pt x="332631" y="228362"/>
                    </a:cubicBezTo>
                    <a:cubicBezTo>
                      <a:pt x="331707" y="228987"/>
                      <a:pt x="330903" y="230507"/>
                      <a:pt x="329204" y="229375"/>
                    </a:cubicBezTo>
                    <a:cubicBezTo>
                      <a:pt x="330783" y="223116"/>
                      <a:pt x="331677" y="216559"/>
                      <a:pt x="335880" y="211313"/>
                    </a:cubicBezTo>
                    <a:cubicBezTo>
                      <a:pt x="342556" y="202968"/>
                      <a:pt x="348636" y="193967"/>
                      <a:pt x="359604" y="190480"/>
                    </a:cubicBezTo>
                    <a:close/>
                    <a:moveTo>
                      <a:pt x="428095" y="189973"/>
                    </a:moveTo>
                    <a:cubicBezTo>
                      <a:pt x="426009" y="190033"/>
                      <a:pt x="423893" y="190480"/>
                      <a:pt x="421836" y="190868"/>
                    </a:cubicBezTo>
                    <a:cubicBezTo>
                      <a:pt x="419720" y="191255"/>
                      <a:pt x="417634" y="191762"/>
                      <a:pt x="415517" y="192209"/>
                    </a:cubicBezTo>
                    <a:cubicBezTo>
                      <a:pt x="407798" y="187768"/>
                      <a:pt x="402075" y="181509"/>
                      <a:pt x="398916" y="172925"/>
                    </a:cubicBezTo>
                    <a:cubicBezTo>
                      <a:pt x="398589" y="172061"/>
                      <a:pt x="398320" y="172061"/>
                      <a:pt x="397694" y="172568"/>
                    </a:cubicBezTo>
                    <a:cubicBezTo>
                      <a:pt x="396383" y="173641"/>
                      <a:pt x="394923" y="174505"/>
                      <a:pt x="393373" y="175190"/>
                    </a:cubicBezTo>
                    <a:cubicBezTo>
                      <a:pt x="389260" y="177038"/>
                      <a:pt x="385117" y="178737"/>
                      <a:pt x="380825" y="180108"/>
                    </a:cubicBezTo>
                    <a:cubicBezTo>
                      <a:pt x="376265" y="181539"/>
                      <a:pt x="371526" y="181986"/>
                      <a:pt x="366787" y="182224"/>
                    </a:cubicBezTo>
                    <a:cubicBezTo>
                      <a:pt x="365744" y="182284"/>
                      <a:pt x="364701" y="181867"/>
                      <a:pt x="363628" y="182165"/>
                    </a:cubicBezTo>
                    <a:cubicBezTo>
                      <a:pt x="363360" y="182254"/>
                      <a:pt x="362972" y="182433"/>
                      <a:pt x="362764" y="182045"/>
                    </a:cubicBezTo>
                    <a:cubicBezTo>
                      <a:pt x="362585" y="181718"/>
                      <a:pt x="362853" y="181449"/>
                      <a:pt x="363002" y="181181"/>
                    </a:cubicBezTo>
                    <a:cubicBezTo>
                      <a:pt x="364433" y="178886"/>
                      <a:pt x="365536" y="176412"/>
                      <a:pt x="366519" y="173879"/>
                    </a:cubicBezTo>
                    <a:cubicBezTo>
                      <a:pt x="367532" y="171316"/>
                      <a:pt x="368247" y="168693"/>
                      <a:pt x="369201" y="166100"/>
                    </a:cubicBezTo>
                    <a:cubicBezTo>
                      <a:pt x="371526" y="159782"/>
                      <a:pt x="375878" y="155400"/>
                      <a:pt x="381809" y="152420"/>
                    </a:cubicBezTo>
                    <a:cubicBezTo>
                      <a:pt x="382941" y="151854"/>
                      <a:pt x="384223" y="151556"/>
                      <a:pt x="385534" y="150989"/>
                    </a:cubicBezTo>
                    <a:cubicBezTo>
                      <a:pt x="384491" y="150423"/>
                      <a:pt x="383567" y="150006"/>
                      <a:pt x="382732" y="149469"/>
                    </a:cubicBezTo>
                    <a:cubicBezTo>
                      <a:pt x="377487" y="146101"/>
                      <a:pt x="373523" y="141601"/>
                      <a:pt x="370900" y="135908"/>
                    </a:cubicBezTo>
                    <a:cubicBezTo>
                      <a:pt x="369678" y="133285"/>
                      <a:pt x="368963" y="130484"/>
                      <a:pt x="367800" y="127861"/>
                    </a:cubicBezTo>
                    <a:cubicBezTo>
                      <a:pt x="366817" y="125655"/>
                      <a:pt x="365952" y="123450"/>
                      <a:pt x="364194" y="121721"/>
                    </a:cubicBezTo>
                    <a:cubicBezTo>
                      <a:pt x="363628" y="121155"/>
                      <a:pt x="363836" y="120797"/>
                      <a:pt x="364462" y="120559"/>
                    </a:cubicBezTo>
                    <a:cubicBezTo>
                      <a:pt x="364880" y="120410"/>
                      <a:pt x="365357" y="120320"/>
                      <a:pt x="365804" y="120291"/>
                    </a:cubicBezTo>
                    <a:cubicBezTo>
                      <a:pt x="368277" y="119993"/>
                      <a:pt x="370751" y="119575"/>
                      <a:pt x="373195" y="119099"/>
                    </a:cubicBezTo>
                    <a:cubicBezTo>
                      <a:pt x="374656" y="118800"/>
                      <a:pt x="376116" y="118651"/>
                      <a:pt x="377606" y="118741"/>
                    </a:cubicBezTo>
                    <a:cubicBezTo>
                      <a:pt x="382643" y="118979"/>
                      <a:pt x="387114" y="120768"/>
                      <a:pt x="391346" y="123361"/>
                    </a:cubicBezTo>
                    <a:cubicBezTo>
                      <a:pt x="391585" y="123510"/>
                      <a:pt x="391763" y="123867"/>
                      <a:pt x="392181" y="123659"/>
                    </a:cubicBezTo>
                    <a:cubicBezTo>
                      <a:pt x="391942" y="122466"/>
                      <a:pt x="391942" y="121274"/>
                      <a:pt x="392002" y="120082"/>
                    </a:cubicBezTo>
                    <a:cubicBezTo>
                      <a:pt x="392300" y="115045"/>
                      <a:pt x="394178" y="110694"/>
                      <a:pt x="397635" y="106998"/>
                    </a:cubicBezTo>
                    <a:cubicBezTo>
                      <a:pt x="399244" y="105269"/>
                      <a:pt x="400913" y="103511"/>
                      <a:pt x="401897" y="101275"/>
                    </a:cubicBezTo>
                    <a:cubicBezTo>
                      <a:pt x="402165" y="100679"/>
                      <a:pt x="402284" y="99696"/>
                      <a:pt x="402850" y="99636"/>
                    </a:cubicBezTo>
                    <a:cubicBezTo>
                      <a:pt x="403566" y="99547"/>
                      <a:pt x="403745" y="100590"/>
                      <a:pt x="404162" y="101097"/>
                    </a:cubicBezTo>
                    <a:cubicBezTo>
                      <a:pt x="404222" y="101186"/>
                      <a:pt x="404281" y="101275"/>
                      <a:pt x="404341" y="101335"/>
                    </a:cubicBezTo>
                    <a:cubicBezTo>
                      <a:pt x="406636" y="104703"/>
                      <a:pt x="409348" y="107773"/>
                      <a:pt x="412030" y="110843"/>
                    </a:cubicBezTo>
                    <a:cubicBezTo>
                      <a:pt x="415368" y="114717"/>
                      <a:pt x="417008" y="119277"/>
                      <a:pt x="417961" y="124165"/>
                    </a:cubicBezTo>
                    <a:cubicBezTo>
                      <a:pt x="418528" y="127026"/>
                      <a:pt x="417842" y="129828"/>
                      <a:pt x="416471" y="132660"/>
                    </a:cubicBezTo>
                    <a:cubicBezTo>
                      <a:pt x="416859" y="132540"/>
                      <a:pt x="417008" y="132511"/>
                      <a:pt x="417187" y="132451"/>
                    </a:cubicBezTo>
                    <a:cubicBezTo>
                      <a:pt x="420227" y="131497"/>
                      <a:pt x="423267" y="130335"/>
                      <a:pt x="426456" y="130007"/>
                    </a:cubicBezTo>
                    <a:cubicBezTo>
                      <a:pt x="433072" y="129351"/>
                      <a:pt x="439510" y="130156"/>
                      <a:pt x="445560" y="133136"/>
                    </a:cubicBezTo>
                    <a:cubicBezTo>
                      <a:pt x="447468" y="134060"/>
                      <a:pt x="449316" y="135044"/>
                      <a:pt x="451551" y="134925"/>
                    </a:cubicBezTo>
                    <a:cubicBezTo>
                      <a:pt x="452058" y="134895"/>
                      <a:pt x="452832" y="134865"/>
                      <a:pt x="452982" y="135312"/>
                    </a:cubicBezTo>
                    <a:cubicBezTo>
                      <a:pt x="453190" y="135878"/>
                      <a:pt x="452475" y="136206"/>
                      <a:pt x="452058" y="136564"/>
                    </a:cubicBezTo>
                    <a:cubicBezTo>
                      <a:pt x="450955" y="137488"/>
                      <a:pt x="449703" y="138263"/>
                      <a:pt x="448958" y="139544"/>
                    </a:cubicBezTo>
                    <a:cubicBezTo>
                      <a:pt x="447438" y="142286"/>
                      <a:pt x="445381" y="144581"/>
                      <a:pt x="443385" y="146966"/>
                    </a:cubicBezTo>
                    <a:cubicBezTo>
                      <a:pt x="440315" y="150572"/>
                      <a:pt x="436768" y="153463"/>
                      <a:pt x="432148" y="154864"/>
                    </a:cubicBezTo>
                    <a:cubicBezTo>
                      <a:pt x="430449" y="155371"/>
                      <a:pt x="428601" y="155430"/>
                      <a:pt x="427141" y="156622"/>
                    </a:cubicBezTo>
                    <a:cubicBezTo>
                      <a:pt x="426962" y="156771"/>
                      <a:pt x="426694" y="156801"/>
                      <a:pt x="426456" y="156831"/>
                    </a:cubicBezTo>
                    <a:cubicBezTo>
                      <a:pt x="424578" y="157069"/>
                      <a:pt x="422700" y="157308"/>
                      <a:pt x="420793" y="157546"/>
                    </a:cubicBezTo>
                    <a:cubicBezTo>
                      <a:pt x="420435" y="157606"/>
                      <a:pt x="419899" y="157397"/>
                      <a:pt x="419720" y="157785"/>
                    </a:cubicBezTo>
                    <a:cubicBezTo>
                      <a:pt x="419541" y="158202"/>
                      <a:pt x="420018" y="158440"/>
                      <a:pt x="420256" y="158709"/>
                    </a:cubicBezTo>
                    <a:cubicBezTo>
                      <a:pt x="423356" y="162285"/>
                      <a:pt x="425949" y="166160"/>
                      <a:pt x="427260" y="170720"/>
                    </a:cubicBezTo>
                    <a:cubicBezTo>
                      <a:pt x="428274" y="174207"/>
                      <a:pt x="428184" y="177813"/>
                      <a:pt x="428095" y="181420"/>
                    </a:cubicBezTo>
                    <a:cubicBezTo>
                      <a:pt x="428095" y="184311"/>
                      <a:pt x="427976" y="187142"/>
                      <a:pt x="428095" y="189973"/>
                    </a:cubicBezTo>
                    <a:close/>
                    <a:moveTo>
                      <a:pt x="609813" y="293246"/>
                    </a:moveTo>
                    <a:cubicBezTo>
                      <a:pt x="604925" y="294796"/>
                      <a:pt x="599828" y="295273"/>
                      <a:pt x="594731" y="295511"/>
                    </a:cubicBezTo>
                    <a:cubicBezTo>
                      <a:pt x="593599" y="295571"/>
                      <a:pt x="592496" y="295124"/>
                      <a:pt x="591363" y="295451"/>
                    </a:cubicBezTo>
                    <a:cubicBezTo>
                      <a:pt x="591065" y="295541"/>
                      <a:pt x="590648" y="295720"/>
                      <a:pt x="590440" y="295332"/>
                    </a:cubicBezTo>
                    <a:cubicBezTo>
                      <a:pt x="590231" y="294974"/>
                      <a:pt x="590529" y="294706"/>
                      <a:pt x="590708" y="294408"/>
                    </a:cubicBezTo>
                    <a:cubicBezTo>
                      <a:pt x="592258" y="291934"/>
                      <a:pt x="593420" y="289282"/>
                      <a:pt x="594493" y="286570"/>
                    </a:cubicBezTo>
                    <a:cubicBezTo>
                      <a:pt x="595566" y="283828"/>
                      <a:pt x="596341" y="280996"/>
                      <a:pt x="597354" y="278224"/>
                    </a:cubicBezTo>
                    <a:cubicBezTo>
                      <a:pt x="599858" y="271429"/>
                      <a:pt x="604537" y="266720"/>
                      <a:pt x="610886" y="263531"/>
                    </a:cubicBezTo>
                    <a:cubicBezTo>
                      <a:pt x="612108" y="262905"/>
                      <a:pt x="613478" y="262607"/>
                      <a:pt x="614879" y="261981"/>
                    </a:cubicBezTo>
                    <a:cubicBezTo>
                      <a:pt x="613747" y="261385"/>
                      <a:pt x="612763" y="260938"/>
                      <a:pt x="611869" y="260342"/>
                    </a:cubicBezTo>
                    <a:cubicBezTo>
                      <a:pt x="606236" y="256706"/>
                      <a:pt x="602004" y="251877"/>
                      <a:pt x="599172" y="245767"/>
                    </a:cubicBezTo>
                    <a:cubicBezTo>
                      <a:pt x="597861" y="242936"/>
                      <a:pt x="597086" y="239956"/>
                      <a:pt x="595834" y="237124"/>
                    </a:cubicBezTo>
                    <a:cubicBezTo>
                      <a:pt x="594791" y="234770"/>
                      <a:pt x="593867" y="232385"/>
                      <a:pt x="591990" y="230537"/>
                    </a:cubicBezTo>
                    <a:cubicBezTo>
                      <a:pt x="591363" y="229941"/>
                      <a:pt x="591602" y="229554"/>
                      <a:pt x="592288" y="229315"/>
                    </a:cubicBezTo>
                    <a:cubicBezTo>
                      <a:pt x="592735" y="229166"/>
                      <a:pt x="593241" y="229077"/>
                      <a:pt x="593718" y="229017"/>
                    </a:cubicBezTo>
                    <a:cubicBezTo>
                      <a:pt x="596371" y="228689"/>
                      <a:pt x="599023" y="228242"/>
                      <a:pt x="601646" y="227736"/>
                    </a:cubicBezTo>
                    <a:cubicBezTo>
                      <a:pt x="603196" y="227438"/>
                      <a:pt x="604775" y="227259"/>
                      <a:pt x="606385" y="227348"/>
                    </a:cubicBezTo>
                    <a:cubicBezTo>
                      <a:pt x="611780" y="227587"/>
                      <a:pt x="616608" y="229524"/>
                      <a:pt x="621138" y="232326"/>
                    </a:cubicBezTo>
                    <a:cubicBezTo>
                      <a:pt x="621407" y="232475"/>
                      <a:pt x="621585" y="232862"/>
                      <a:pt x="622032" y="232653"/>
                    </a:cubicBezTo>
                    <a:cubicBezTo>
                      <a:pt x="621764" y="231372"/>
                      <a:pt x="621764" y="230120"/>
                      <a:pt x="621854" y="228838"/>
                    </a:cubicBezTo>
                    <a:cubicBezTo>
                      <a:pt x="622182" y="223414"/>
                      <a:pt x="624178" y="218765"/>
                      <a:pt x="627904" y="214771"/>
                    </a:cubicBezTo>
                    <a:cubicBezTo>
                      <a:pt x="629662" y="212893"/>
                      <a:pt x="631421" y="211015"/>
                      <a:pt x="632464" y="208601"/>
                    </a:cubicBezTo>
                    <a:cubicBezTo>
                      <a:pt x="632732" y="207975"/>
                      <a:pt x="632881" y="206902"/>
                      <a:pt x="633507" y="206843"/>
                    </a:cubicBezTo>
                    <a:cubicBezTo>
                      <a:pt x="634282" y="206753"/>
                      <a:pt x="634461" y="207856"/>
                      <a:pt x="634908" y="208422"/>
                    </a:cubicBezTo>
                    <a:cubicBezTo>
                      <a:pt x="634967" y="208512"/>
                      <a:pt x="635057" y="208601"/>
                      <a:pt x="635117" y="208691"/>
                    </a:cubicBezTo>
                    <a:cubicBezTo>
                      <a:pt x="637590" y="212327"/>
                      <a:pt x="640511" y="215605"/>
                      <a:pt x="643372" y="218914"/>
                    </a:cubicBezTo>
                    <a:cubicBezTo>
                      <a:pt x="646979" y="223056"/>
                      <a:pt x="648737" y="227974"/>
                      <a:pt x="649751" y="233220"/>
                    </a:cubicBezTo>
                    <a:cubicBezTo>
                      <a:pt x="650347" y="236319"/>
                      <a:pt x="649631" y="239300"/>
                      <a:pt x="648171" y="242340"/>
                    </a:cubicBezTo>
                    <a:cubicBezTo>
                      <a:pt x="648588" y="242221"/>
                      <a:pt x="648767" y="242161"/>
                      <a:pt x="648946" y="242101"/>
                    </a:cubicBezTo>
                    <a:cubicBezTo>
                      <a:pt x="652224" y="241058"/>
                      <a:pt x="655473" y="239806"/>
                      <a:pt x="658900" y="239479"/>
                    </a:cubicBezTo>
                    <a:cubicBezTo>
                      <a:pt x="666024" y="238763"/>
                      <a:pt x="672938" y="239657"/>
                      <a:pt x="679406" y="242847"/>
                    </a:cubicBezTo>
                    <a:cubicBezTo>
                      <a:pt x="681433" y="243860"/>
                      <a:pt x="683459" y="244903"/>
                      <a:pt x="685844" y="244754"/>
                    </a:cubicBezTo>
                    <a:cubicBezTo>
                      <a:pt x="686410" y="244724"/>
                      <a:pt x="687215" y="244694"/>
                      <a:pt x="687394" y="245171"/>
                    </a:cubicBezTo>
                    <a:cubicBezTo>
                      <a:pt x="687632" y="245797"/>
                      <a:pt x="686827" y="246155"/>
                      <a:pt x="686410" y="246512"/>
                    </a:cubicBezTo>
                    <a:cubicBezTo>
                      <a:pt x="685218" y="247496"/>
                      <a:pt x="683877" y="248331"/>
                      <a:pt x="683102" y="249731"/>
                    </a:cubicBezTo>
                    <a:cubicBezTo>
                      <a:pt x="681463" y="252652"/>
                      <a:pt x="679287" y="255156"/>
                      <a:pt x="677141" y="257689"/>
                    </a:cubicBezTo>
                    <a:cubicBezTo>
                      <a:pt x="673862" y="261564"/>
                      <a:pt x="670047" y="264663"/>
                      <a:pt x="665070" y="266154"/>
                    </a:cubicBezTo>
                    <a:cubicBezTo>
                      <a:pt x="663252" y="266690"/>
                      <a:pt x="661255" y="266750"/>
                      <a:pt x="659705" y="268031"/>
                    </a:cubicBezTo>
                    <a:cubicBezTo>
                      <a:pt x="659526" y="268180"/>
                      <a:pt x="659198" y="268210"/>
                      <a:pt x="658960" y="268270"/>
                    </a:cubicBezTo>
                    <a:cubicBezTo>
                      <a:pt x="656933" y="268538"/>
                      <a:pt x="654907" y="268776"/>
                      <a:pt x="652880" y="269045"/>
                    </a:cubicBezTo>
                    <a:cubicBezTo>
                      <a:pt x="652492" y="269104"/>
                      <a:pt x="651926" y="268896"/>
                      <a:pt x="651747" y="269313"/>
                    </a:cubicBezTo>
                    <a:cubicBezTo>
                      <a:pt x="651539" y="269760"/>
                      <a:pt x="652075" y="270028"/>
                      <a:pt x="652344" y="270326"/>
                    </a:cubicBezTo>
                    <a:cubicBezTo>
                      <a:pt x="655682" y="274141"/>
                      <a:pt x="658453" y="278314"/>
                      <a:pt x="659854" y="283232"/>
                    </a:cubicBezTo>
                    <a:cubicBezTo>
                      <a:pt x="660927" y="286987"/>
                      <a:pt x="660838" y="290861"/>
                      <a:pt x="660748" y="294706"/>
                    </a:cubicBezTo>
                    <a:cubicBezTo>
                      <a:pt x="660629" y="300071"/>
                      <a:pt x="660271" y="305436"/>
                      <a:pt x="661523" y="310711"/>
                    </a:cubicBezTo>
                    <a:cubicBezTo>
                      <a:pt x="661821" y="311903"/>
                      <a:pt x="661225" y="312380"/>
                      <a:pt x="660063" y="311903"/>
                    </a:cubicBezTo>
                    <a:cubicBezTo>
                      <a:pt x="658811" y="311397"/>
                      <a:pt x="657589" y="310801"/>
                      <a:pt x="656367" y="310175"/>
                    </a:cubicBezTo>
                    <a:cubicBezTo>
                      <a:pt x="654251" y="309072"/>
                      <a:pt x="651777" y="308863"/>
                      <a:pt x="649661" y="307790"/>
                    </a:cubicBezTo>
                    <a:cubicBezTo>
                      <a:pt x="640005" y="303022"/>
                      <a:pt x="633060" y="295720"/>
                      <a:pt x="629305" y="285556"/>
                    </a:cubicBezTo>
                    <a:cubicBezTo>
                      <a:pt x="628977" y="284632"/>
                      <a:pt x="628679" y="284632"/>
                      <a:pt x="627993" y="285169"/>
                    </a:cubicBezTo>
                    <a:cubicBezTo>
                      <a:pt x="626593" y="286301"/>
                      <a:pt x="625013" y="287225"/>
                      <a:pt x="623373" y="287970"/>
                    </a:cubicBezTo>
                    <a:cubicBezTo>
                      <a:pt x="618903" y="289967"/>
                      <a:pt x="614432" y="291785"/>
                      <a:pt x="609813" y="293246"/>
                    </a:cubicBezTo>
                    <a:close/>
                    <a:moveTo>
                      <a:pt x="587996" y="357117"/>
                    </a:moveTo>
                    <a:cubicBezTo>
                      <a:pt x="588443" y="356580"/>
                      <a:pt x="588770" y="355925"/>
                      <a:pt x="588830" y="354911"/>
                    </a:cubicBezTo>
                    <a:cubicBezTo>
                      <a:pt x="589039" y="351603"/>
                      <a:pt x="585939" y="350590"/>
                      <a:pt x="582869" y="349993"/>
                    </a:cubicBezTo>
                    <a:cubicBezTo>
                      <a:pt x="582601" y="349457"/>
                      <a:pt x="582273" y="348980"/>
                      <a:pt x="582005" y="348444"/>
                    </a:cubicBezTo>
                    <a:cubicBezTo>
                      <a:pt x="580783" y="345821"/>
                      <a:pt x="580068" y="343019"/>
                      <a:pt x="578876" y="340396"/>
                    </a:cubicBezTo>
                    <a:cubicBezTo>
                      <a:pt x="577892" y="338191"/>
                      <a:pt x="577028" y="335985"/>
                      <a:pt x="575269" y="334257"/>
                    </a:cubicBezTo>
                    <a:cubicBezTo>
                      <a:pt x="574703" y="333690"/>
                      <a:pt x="574912" y="333333"/>
                      <a:pt x="575537" y="333094"/>
                    </a:cubicBezTo>
                    <a:cubicBezTo>
                      <a:pt x="575955" y="332945"/>
                      <a:pt x="576431" y="332856"/>
                      <a:pt x="576879" y="332826"/>
                    </a:cubicBezTo>
                    <a:cubicBezTo>
                      <a:pt x="579353" y="332528"/>
                      <a:pt x="581826" y="332111"/>
                      <a:pt x="584270" y="331634"/>
                    </a:cubicBezTo>
                    <a:cubicBezTo>
                      <a:pt x="585731" y="331336"/>
                      <a:pt x="587191" y="331187"/>
                      <a:pt x="588681" y="331276"/>
                    </a:cubicBezTo>
                    <a:cubicBezTo>
                      <a:pt x="593718" y="331515"/>
                      <a:pt x="598189" y="333303"/>
                      <a:pt x="602421" y="335896"/>
                    </a:cubicBezTo>
                    <a:cubicBezTo>
                      <a:pt x="602659" y="336045"/>
                      <a:pt x="602838" y="336403"/>
                      <a:pt x="603255" y="336194"/>
                    </a:cubicBezTo>
                    <a:cubicBezTo>
                      <a:pt x="603017" y="335002"/>
                      <a:pt x="603017" y="333810"/>
                      <a:pt x="603077" y="332618"/>
                    </a:cubicBezTo>
                    <a:cubicBezTo>
                      <a:pt x="603375" y="327581"/>
                      <a:pt x="605252" y="323229"/>
                      <a:pt x="608710" y="319533"/>
                    </a:cubicBezTo>
                    <a:cubicBezTo>
                      <a:pt x="610349" y="317805"/>
                      <a:pt x="611988" y="316046"/>
                      <a:pt x="612972" y="313811"/>
                    </a:cubicBezTo>
                    <a:cubicBezTo>
                      <a:pt x="613240" y="313215"/>
                      <a:pt x="613359" y="312231"/>
                      <a:pt x="613926" y="312172"/>
                    </a:cubicBezTo>
                    <a:cubicBezTo>
                      <a:pt x="614641" y="312082"/>
                      <a:pt x="614820" y="313125"/>
                      <a:pt x="615237" y="313632"/>
                    </a:cubicBezTo>
                    <a:cubicBezTo>
                      <a:pt x="615297" y="313721"/>
                      <a:pt x="615356" y="313811"/>
                      <a:pt x="615416" y="313870"/>
                    </a:cubicBezTo>
                    <a:cubicBezTo>
                      <a:pt x="617711" y="317238"/>
                      <a:pt x="620423" y="320308"/>
                      <a:pt x="623105" y="323378"/>
                    </a:cubicBezTo>
                    <a:cubicBezTo>
                      <a:pt x="626443" y="327253"/>
                      <a:pt x="628083" y="331813"/>
                      <a:pt x="629036" y="336701"/>
                    </a:cubicBezTo>
                    <a:cubicBezTo>
                      <a:pt x="629603" y="339562"/>
                      <a:pt x="628917" y="342364"/>
                      <a:pt x="627546" y="345195"/>
                    </a:cubicBezTo>
                    <a:cubicBezTo>
                      <a:pt x="627934" y="345076"/>
                      <a:pt x="628083" y="345046"/>
                      <a:pt x="628261" y="344986"/>
                    </a:cubicBezTo>
                    <a:cubicBezTo>
                      <a:pt x="631301" y="344033"/>
                      <a:pt x="634342" y="342870"/>
                      <a:pt x="637531" y="342542"/>
                    </a:cubicBezTo>
                    <a:cubicBezTo>
                      <a:pt x="644147" y="341887"/>
                      <a:pt x="650585" y="342691"/>
                      <a:pt x="656635" y="345672"/>
                    </a:cubicBezTo>
                    <a:cubicBezTo>
                      <a:pt x="658543" y="346596"/>
                      <a:pt x="660391" y="347579"/>
                      <a:pt x="662626" y="347460"/>
                    </a:cubicBezTo>
                    <a:cubicBezTo>
                      <a:pt x="663133" y="347430"/>
                      <a:pt x="663908" y="347400"/>
                      <a:pt x="664057" y="347848"/>
                    </a:cubicBezTo>
                    <a:cubicBezTo>
                      <a:pt x="664265" y="348414"/>
                      <a:pt x="663550" y="348742"/>
                      <a:pt x="663133" y="349099"/>
                    </a:cubicBezTo>
                    <a:cubicBezTo>
                      <a:pt x="662030" y="350023"/>
                      <a:pt x="660778" y="350798"/>
                      <a:pt x="660033" y="352080"/>
                    </a:cubicBezTo>
                    <a:cubicBezTo>
                      <a:pt x="658513" y="354822"/>
                      <a:pt x="656457" y="357117"/>
                      <a:pt x="654460" y="359501"/>
                    </a:cubicBezTo>
                    <a:cubicBezTo>
                      <a:pt x="651390" y="363107"/>
                      <a:pt x="647843" y="365998"/>
                      <a:pt x="643223" y="367399"/>
                    </a:cubicBezTo>
                    <a:cubicBezTo>
                      <a:pt x="641525" y="367906"/>
                      <a:pt x="639677" y="367966"/>
                      <a:pt x="638216" y="369158"/>
                    </a:cubicBezTo>
                    <a:cubicBezTo>
                      <a:pt x="638037" y="369307"/>
                      <a:pt x="637769" y="369337"/>
                      <a:pt x="637531" y="369366"/>
                    </a:cubicBezTo>
                    <a:cubicBezTo>
                      <a:pt x="635653" y="369605"/>
                      <a:pt x="633775" y="369843"/>
                      <a:pt x="631868" y="370082"/>
                    </a:cubicBezTo>
                    <a:cubicBezTo>
                      <a:pt x="631510" y="370141"/>
                      <a:pt x="630974" y="369933"/>
                      <a:pt x="630795" y="370320"/>
                    </a:cubicBezTo>
                    <a:cubicBezTo>
                      <a:pt x="630616" y="370737"/>
                      <a:pt x="631093" y="370976"/>
                      <a:pt x="631331" y="371244"/>
                    </a:cubicBezTo>
                    <a:cubicBezTo>
                      <a:pt x="634431" y="374821"/>
                      <a:pt x="637024" y="378695"/>
                      <a:pt x="638335" y="383255"/>
                    </a:cubicBezTo>
                    <a:cubicBezTo>
                      <a:pt x="639349" y="386742"/>
                      <a:pt x="639259" y="390349"/>
                      <a:pt x="639170" y="393955"/>
                    </a:cubicBezTo>
                    <a:cubicBezTo>
                      <a:pt x="639051" y="398962"/>
                      <a:pt x="638723" y="403939"/>
                      <a:pt x="639885" y="408857"/>
                    </a:cubicBezTo>
                    <a:cubicBezTo>
                      <a:pt x="640153" y="409960"/>
                      <a:pt x="639617" y="410407"/>
                      <a:pt x="638544" y="409960"/>
                    </a:cubicBezTo>
                    <a:cubicBezTo>
                      <a:pt x="637382" y="409483"/>
                      <a:pt x="636219" y="408917"/>
                      <a:pt x="635117" y="408351"/>
                    </a:cubicBezTo>
                    <a:cubicBezTo>
                      <a:pt x="633120" y="407307"/>
                      <a:pt x="630854" y="407129"/>
                      <a:pt x="628858" y="406145"/>
                    </a:cubicBezTo>
                    <a:cubicBezTo>
                      <a:pt x="619887" y="401704"/>
                      <a:pt x="613419" y="394909"/>
                      <a:pt x="609902" y="385461"/>
                    </a:cubicBezTo>
                    <a:cubicBezTo>
                      <a:pt x="609574" y="384596"/>
                      <a:pt x="609306" y="384596"/>
                      <a:pt x="608680" y="385103"/>
                    </a:cubicBezTo>
                    <a:cubicBezTo>
                      <a:pt x="607368" y="386176"/>
                      <a:pt x="605908" y="387040"/>
                      <a:pt x="604359" y="387726"/>
                    </a:cubicBezTo>
                    <a:cubicBezTo>
                      <a:pt x="600245" y="389574"/>
                      <a:pt x="596103" y="391273"/>
                      <a:pt x="591811" y="392644"/>
                    </a:cubicBezTo>
                    <a:cubicBezTo>
                      <a:pt x="587250" y="394074"/>
                      <a:pt x="582512" y="394521"/>
                      <a:pt x="577773" y="394760"/>
                    </a:cubicBezTo>
                    <a:cubicBezTo>
                      <a:pt x="576730" y="394819"/>
                      <a:pt x="575686" y="394402"/>
                      <a:pt x="574613" y="394700"/>
                    </a:cubicBezTo>
                    <a:cubicBezTo>
                      <a:pt x="574345" y="394790"/>
                      <a:pt x="573958" y="394968"/>
                      <a:pt x="573749" y="394581"/>
                    </a:cubicBezTo>
                    <a:cubicBezTo>
                      <a:pt x="573570" y="394253"/>
                      <a:pt x="573838" y="393985"/>
                      <a:pt x="573988" y="393717"/>
                    </a:cubicBezTo>
                    <a:cubicBezTo>
                      <a:pt x="575418" y="391422"/>
                      <a:pt x="576521" y="388948"/>
                      <a:pt x="577505" y="386414"/>
                    </a:cubicBezTo>
                    <a:cubicBezTo>
                      <a:pt x="578518" y="383851"/>
                      <a:pt x="579233" y="381229"/>
                      <a:pt x="580187" y="378636"/>
                    </a:cubicBezTo>
                    <a:cubicBezTo>
                      <a:pt x="582512" y="372317"/>
                      <a:pt x="586863" y="367936"/>
                      <a:pt x="592794" y="364955"/>
                    </a:cubicBezTo>
                    <a:cubicBezTo>
                      <a:pt x="593927" y="364389"/>
                      <a:pt x="595208" y="364091"/>
                      <a:pt x="596520" y="363525"/>
                    </a:cubicBezTo>
                    <a:cubicBezTo>
                      <a:pt x="595476" y="362958"/>
                      <a:pt x="594553" y="362541"/>
                      <a:pt x="593718" y="362005"/>
                    </a:cubicBezTo>
                    <a:cubicBezTo>
                      <a:pt x="591662" y="360574"/>
                      <a:pt x="589724" y="358935"/>
                      <a:pt x="587996" y="357117"/>
                    </a:cubicBezTo>
                    <a:close/>
                    <a:moveTo>
                      <a:pt x="425442" y="298402"/>
                    </a:moveTo>
                    <a:cubicBezTo>
                      <a:pt x="429466" y="294647"/>
                      <a:pt x="433668" y="291040"/>
                      <a:pt x="437602" y="287166"/>
                    </a:cubicBezTo>
                    <a:cubicBezTo>
                      <a:pt x="439093" y="285705"/>
                      <a:pt x="440732" y="284334"/>
                      <a:pt x="442192" y="282755"/>
                    </a:cubicBezTo>
                    <a:cubicBezTo>
                      <a:pt x="444040" y="283023"/>
                      <a:pt x="445858" y="283351"/>
                      <a:pt x="447706" y="283559"/>
                    </a:cubicBezTo>
                    <a:cubicBezTo>
                      <a:pt x="452654" y="284126"/>
                      <a:pt x="457601" y="284185"/>
                      <a:pt x="462459" y="283023"/>
                    </a:cubicBezTo>
                    <a:cubicBezTo>
                      <a:pt x="465082" y="282397"/>
                      <a:pt x="467556" y="281384"/>
                      <a:pt x="469702" y="279685"/>
                    </a:cubicBezTo>
                    <a:cubicBezTo>
                      <a:pt x="469851" y="279566"/>
                      <a:pt x="470030" y="279297"/>
                      <a:pt x="470239" y="279387"/>
                    </a:cubicBezTo>
                    <a:cubicBezTo>
                      <a:pt x="470537" y="279536"/>
                      <a:pt x="470328" y="279834"/>
                      <a:pt x="470298" y="280042"/>
                    </a:cubicBezTo>
                    <a:cubicBezTo>
                      <a:pt x="469910" y="282546"/>
                      <a:pt x="470239" y="284960"/>
                      <a:pt x="470924" y="287404"/>
                    </a:cubicBezTo>
                    <a:cubicBezTo>
                      <a:pt x="472146" y="291726"/>
                      <a:pt x="474798" y="294974"/>
                      <a:pt x="478196" y="297716"/>
                    </a:cubicBezTo>
                    <a:cubicBezTo>
                      <a:pt x="481713" y="300548"/>
                      <a:pt x="484455" y="304005"/>
                      <a:pt x="486780" y="307880"/>
                    </a:cubicBezTo>
                    <a:cubicBezTo>
                      <a:pt x="487734" y="309459"/>
                      <a:pt x="488657" y="311039"/>
                      <a:pt x="489253" y="312798"/>
                    </a:cubicBezTo>
                    <a:cubicBezTo>
                      <a:pt x="489432" y="313274"/>
                      <a:pt x="489671" y="313751"/>
                      <a:pt x="490297" y="313572"/>
                    </a:cubicBezTo>
                    <a:cubicBezTo>
                      <a:pt x="490952" y="313394"/>
                      <a:pt x="490803" y="312857"/>
                      <a:pt x="490714" y="312380"/>
                    </a:cubicBezTo>
                    <a:cubicBezTo>
                      <a:pt x="490386" y="310592"/>
                      <a:pt x="490923" y="308893"/>
                      <a:pt x="491250" y="307164"/>
                    </a:cubicBezTo>
                    <a:cubicBezTo>
                      <a:pt x="491787" y="304422"/>
                      <a:pt x="493068" y="301979"/>
                      <a:pt x="493993" y="299386"/>
                    </a:cubicBezTo>
                    <a:cubicBezTo>
                      <a:pt x="495930" y="293991"/>
                      <a:pt x="497271" y="288507"/>
                      <a:pt x="496913" y="282725"/>
                    </a:cubicBezTo>
                    <a:cubicBezTo>
                      <a:pt x="496854" y="281652"/>
                      <a:pt x="496645" y="280579"/>
                      <a:pt x="496436" y="279536"/>
                    </a:cubicBezTo>
                    <a:cubicBezTo>
                      <a:pt x="496347" y="279089"/>
                      <a:pt x="496407" y="278940"/>
                      <a:pt x="496884" y="279029"/>
                    </a:cubicBezTo>
                    <a:cubicBezTo>
                      <a:pt x="500520" y="279536"/>
                      <a:pt x="504067" y="279208"/>
                      <a:pt x="507464" y="277777"/>
                    </a:cubicBezTo>
                    <a:cubicBezTo>
                      <a:pt x="509252" y="277002"/>
                      <a:pt x="510951" y="276019"/>
                      <a:pt x="512501" y="274856"/>
                    </a:cubicBezTo>
                    <a:cubicBezTo>
                      <a:pt x="515720" y="272472"/>
                      <a:pt x="519088" y="270445"/>
                      <a:pt x="522992" y="269343"/>
                    </a:cubicBezTo>
                    <a:cubicBezTo>
                      <a:pt x="525347" y="268657"/>
                      <a:pt x="527612" y="267644"/>
                      <a:pt x="530116" y="267554"/>
                    </a:cubicBezTo>
                    <a:cubicBezTo>
                      <a:pt x="530622" y="267525"/>
                      <a:pt x="531129" y="267346"/>
                      <a:pt x="531069" y="266690"/>
                    </a:cubicBezTo>
                    <a:cubicBezTo>
                      <a:pt x="531009" y="266034"/>
                      <a:pt x="530503" y="266034"/>
                      <a:pt x="529966" y="266034"/>
                    </a:cubicBezTo>
                    <a:cubicBezTo>
                      <a:pt x="528655" y="266034"/>
                      <a:pt x="527523" y="265408"/>
                      <a:pt x="526360" y="264932"/>
                    </a:cubicBezTo>
                    <a:cubicBezTo>
                      <a:pt x="523558" y="263799"/>
                      <a:pt x="521234" y="261951"/>
                      <a:pt x="518820" y="260223"/>
                    </a:cubicBezTo>
                    <a:cubicBezTo>
                      <a:pt x="515332" y="257779"/>
                      <a:pt x="511666" y="255692"/>
                      <a:pt x="507613" y="254262"/>
                    </a:cubicBezTo>
                    <a:cubicBezTo>
                      <a:pt x="507136" y="254083"/>
                      <a:pt x="506928" y="253904"/>
                      <a:pt x="507166" y="253397"/>
                    </a:cubicBezTo>
                    <a:cubicBezTo>
                      <a:pt x="508388" y="250775"/>
                      <a:pt x="508716" y="247913"/>
                      <a:pt x="508775" y="245082"/>
                    </a:cubicBezTo>
                    <a:cubicBezTo>
                      <a:pt x="508865" y="240790"/>
                      <a:pt x="509640" y="236677"/>
                      <a:pt x="511190" y="232653"/>
                    </a:cubicBezTo>
                    <a:cubicBezTo>
                      <a:pt x="511994" y="230597"/>
                      <a:pt x="512680" y="228540"/>
                      <a:pt x="513902" y="226722"/>
                    </a:cubicBezTo>
                    <a:cubicBezTo>
                      <a:pt x="514170" y="226335"/>
                      <a:pt x="514259" y="225888"/>
                      <a:pt x="513813" y="225560"/>
                    </a:cubicBezTo>
                    <a:cubicBezTo>
                      <a:pt x="513425" y="225292"/>
                      <a:pt x="513008" y="225351"/>
                      <a:pt x="512739" y="225709"/>
                    </a:cubicBezTo>
                    <a:cubicBezTo>
                      <a:pt x="511577" y="227289"/>
                      <a:pt x="509789" y="227915"/>
                      <a:pt x="508120" y="228779"/>
                    </a:cubicBezTo>
                    <a:cubicBezTo>
                      <a:pt x="505527" y="230120"/>
                      <a:pt x="502665" y="230657"/>
                      <a:pt x="499924" y="231491"/>
                    </a:cubicBezTo>
                    <a:cubicBezTo>
                      <a:pt x="497539" y="232236"/>
                      <a:pt x="495274" y="233250"/>
                      <a:pt x="493039" y="234322"/>
                    </a:cubicBezTo>
                    <a:cubicBezTo>
                      <a:pt x="490505" y="235544"/>
                      <a:pt x="488091" y="237005"/>
                      <a:pt x="485945" y="238853"/>
                    </a:cubicBezTo>
                    <a:cubicBezTo>
                      <a:pt x="484813" y="239836"/>
                      <a:pt x="483799" y="240909"/>
                      <a:pt x="482876" y="242072"/>
                    </a:cubicBezTo>
                    <a:cubicBezTo>
                      <a:pt x="482667" y="242340"/>
                      <a:pt x="482547" y="242817"/>
                      <a:pt x="482160" y="242727"/>
                    </a:cubicBezTo>
                    <a:cubicBezTo>
                      <a:pt x="481832" y="242668"/>
                      <a:pt x="481922" y="242161"/>
                      <a:pt x="481802" y="241893"/>
                    </a:cubicBezTo>
                    <a:cubicBezTo>
                      <a:pt x="479984" y="238167"/>
                      <a:pt x="477630" y="234919"/>
                      <a:pt x="473934" y="232773"/>
                    </a:cubicBezTo>
                    <a:cubicBezTo>
                      <a:pt x="472146" y="231729"/>
                      <a:pt x="470298" y="230865"/>
                      <a:pt x="468390" y="230120"/>
                    </a:cubicBezTo>
                    <a:cubicBezTo>
                      <a:pt x="464903" y="228749"/>
                      <a:pt x="461983" y="226573"/>
                      <a:pt x="459181" y="224159"/>
                    </a:cubicBezTo>
                    <a:cubicBezTo>
                      <a:pt x="457542" y="222758"/>
                      <a:pt x="455902" y="221358"/>
                      <a:pt x="454591" y="219599"/>
                    </a:cubicBezTo>
                    <a:cubicBezTo>
                      <a:pt x="454472" y="219450"/>
                      <a:pt x="454323" y="219331"/>
                      <a:pt x="454204" y="219241"/>
                    </a:cubicBezTo>
                    <a:cubicBezTo>
                      <a:pt x="482279" y="218109"/>
                      <a:pt x="510355" y="216291"/>
                      <a:pt x="538282" y="212744"/>
                    </a:cubicBezTo>
                    <a:cubicBezTo>
                      <a:pt x="546448" y="211701"/>
                      <a:pt x="554019" y="213400"/>
                      <a:pt x="561768" y="215337"/>
                    </a:cubicBezTo>
                    <a:cubicBezTo>
                      <a:pt x="567371" y="216738"/>
                      <a:pt x="572438" y="219331"/>
                      <a:pt x="577624" y="221626"/>
                    </a:cubicBezTo>
                    <a:cubicBezTo>
                      <a:pt x="577713" y="221715"/>
                      <a:pt x="577743" y="221834"/>
                      <a:pt x="577862" y="221924"/>
                    </a:cubicBezTo>
                    <a:cubicBezTo>
                      <a:pt x="580217" y="223325"/>
                      <a:pt x="581379" y="225709"/>
                      <a:pt x="582810" y="227855"/>
                    </a:cubicBezTo>
                    <a:cubicBezTo>
                      <a:pt x="585075" y="231253"/>
                      <a:pt x="586207" y="235157"/>
                      <a:pt x="587817" y="238853"/>
                    </a:cubicBezTo>
                    <a:cubicBezTo>
                      <a:pt x="589188" y="242042"/>
                      <a:pt x="590976" y="245052"/>
                      <a:pt x="592794" y="248003"/>
                    </a:cubicBezTo>
                    <a:cubicBezTo>
                      <a:pt x="594881" y="251341"/>
                      <a:pt x="597265" y="254470"/>
                      <a:pt x="600156" y="257153"/>
                    </a:cubicBezTo>
                    <a:cubicBezTo>
                      <a:pt x="601676" y="258583"/>
                      <a:pt x="603345" y="259805"/>
                      <a:pt x="605074" y="260938"/>
                    </a:cubicBezTo>
                    <a:cubicBezTo>
                      <a:pt x="605461" y="261176"/>
                      <a:pt x="606147" y="261266"/>
                      <a:pt x="606117" y="261832"/>
                    </a:cubicBezTo>
                    <a:cubicBezTo>
                      <a:pt x="606057" y="262309"/>
                      <a:pt x="605372" y="262249"/>
                      <a:pt x="604984" y="262458"/>
                    </a:cubicBezTo>
                    <a:cubicBezTo>
                      <a:pt x="600066" y="265528"/>
                      <a:pt x="595894" y="269283"/>
                      <a:pt x="593510" y="274737"/>
                    </a:cubicBezTo>
                    <a:cubicBezTo>
                      <a:pt x="592347" y="277390"/>
                      <a:pt x="591393" y="280072"/>
                      <a:pt x="590648" y="282844"/>
                    </a:cubicBezTo>
                    <a:cubicBezTo>
                      <a:pt x="589247" y="287881"/>
                      <a:pt x="586684" y="292262"/>
                      <a:pt x="583764" y="296524"/>
                    </a:cubicBezTo>
                    <a:cubicBezTo>
                      <a:pt x="582064" y="299028"/>
                      <a:pt x="580366" y="301502"/>
                      <a:pt x="578130" y="303588"/>
                    </a:cubicBezTo>
                    <a:cubicBezTo>
                      <a:pt x="577624" y="304035"/>
                      <a:pt x="577266" y="304631"/>
                      <a:pt x="577862" y="305257"/>
                    </a:cubicBezTo>
                    <a:cubicBezTo>
                      <a:pt x="578399" y="305823"/>
                      <a:pt x="578965" y="305585"/>
                      <a:pt x="579472" y="305138"/>
                    </a:cubicBezTo>
                    <a:cubicBezTo>
                      <a:pt x="580217" y="304452"/>
                      <a:pt x="581171" y="304154"/>
                      <a:pt x="582094" y="303856"/>
                    </a:cubicBezTo>
                    <a:cubicBezTo>
                      <a:pt x="586118" y="302545"/>
                      <a:pt x="590261" y="302038"/>
                      <a:pt x="594493" y="302008"/>
                    </a:cubicBezTo>
                    <a:cubicBezTo>
                      <a:pt x="600364" y="301949"/>
                      <a:pt x="606147" y="301263"/>
                      <a:pt x="611780" y="299743"/>
                    </a:cubicBezTo>
                    <a:cubicBezTo>
                      <a:pt x="611631" y="300876"/>
                      <a:pt x="611303" y="302008"/>
                      <a:pt x="610975" y="303111"/>
                    </a:cubicBezTo>
                    <a:cubicBezTo>
                      <a:pt x="609902" y="306866"/>
                      <a:pt x="607816" y="310145"/>
                      <a:pt x="605938" y="313543"/>
                    </a:cubicBezTo>
                    <a:cubicBezTo>
                      <a:pt x="603255" y="318401"/>
                      <a:pt x="601080" y="323438"/>
                      <a:pt x="599798" y="328862"/>
                    </a:cubicBezTo>
                    <a:cubicBezTo>
                      <a:pt x="599649" y="329518"/>
                      <a:pt x="599441" y="329786"/>
                      <a:pt x="598725" y="329548"/>
                    </a:cubicBezTo>
                    <a:cubicBezTo>
                      <a:pt x="595149" y="328355"/>
                      <a:pt x="591423" y="328296"/>
                      <a:pt x="587757" y="328624"/>
                    </a:cubicBezTo>
                    <a:cubicBezTo>
                      <a:pt x="582184" y="329101"/>
                      <a:pt x="576760" y="328683"/>
                      <a:pt x="571365" y="327223"/>
                    </a:cubicBezTo>
                    <a:cubicBezTo>
                      <a:pt x="568623" y="326478"/>
                      <a:pt x="565851" y="325852"/>
                      <a:pt x="563288" y="324540"/>
                    </a:cubicBezTo>
                    <a:cubicBezTo>
                      <a:pt x="562751" y="324272"/>
                      <a:pt x="562155" y="324183"/>
                      <a:pt x="561828" y="324809"/>
                    </a:cubicBezTo>
                    <a:cubicBezTo>
                      <a:pt x="561529" y="325345"/>
                      <a:pt x="561678" y="325882"/>
                      <a:pt x="562185" y="326180"/>
                    </a:cubicBezTo>
                    <a:cubicBezTo>
                      <a:pt x="564391" y="327491"/>
                      <a:pt x="565464" y="329697"/>
                      <a:pt x="566805" y="331723"/>
                    </a:cubicBezTo>
                    <a:cubicBezTo>
                      <a:pt x="568891" y="334883"/>
                      <a:pt x="569994" y="338519"/>
                      <a:pt x="571484" y="341976"/>
                    </a:cubicBezTo>
                    <a:cubicBezTo>
                      <a:pt x="572468" y="344271"/>
                      <a:pt x="573690" y="346417"/>
                      <a:pt x="574971" y="348533"/>
                    </a:cubicBezTo>
                    <a:cubicBezTo>
                      <a:pt x="566030" y="346924"/>
                      <a:pt x="557059" y="345493"/>
                      <a:pt x="548177" y="343675"/>
                    </a:cubicBezTo>
                    <a:cubicBezTo>
                      <a:pt x="528596" y="339681"/>
                      <a:pt x="509401" y="334197"/>
                      <a:pt x="490416" y="327968"/>
                    </a:cubicBezTo>
                    <a:cubicBezTo>
                      <a:pt x="468837" y="320875"/>
                      <a:pt x="447140" y="314020"/>
                      <a:pt x="426605" y="304154"/>
                    </a:cubicBezTo>
                    <a:cubicBezTo>
                      <a:pt x="423147" y="302575"/>
                      <a:pt x="422849" y="300816"/>
                      <a:pt x="425442" y="298402"/>
                    </a:cubicBezTo>
                    <a:close/>
                    <a:moveTo>
                      <a:pt x="463890" y="256497"/>
                    </a:moveTo>
                    <a:cubicBezTo>
                      <a:pt x="463175" y="255394"/>
                      <a:pt x="462638" y="254232"/>
                      <a:pt x="462251" y="252980"/>
                    </a:cubicBezTo>
                    <a:cubicBezTo>
                      <a:pt x="461178" y="249702"/>
                      <a:pt x="460224" y="246363"/>
                      <a:pt x="459538" y="242966"/>
                    </a:cubicBezTo>
                    <a:cubicBezTo>
                      <a:pt x="458823" y="239359"/>
                      <a:pt x="458883" y="235723"/>
                      <a:pt x="459091" y="232057"/>
                    </a:cubicBezTo>
                    <a:cubicBezTo>
                      <a:pt x="459151" y="231253"/>
                      <a:pt x="459538" y="230507"/>
                      <a:pt x="459390" y="229673"/>
                    </a:cubicBezTo>
                    <a:cubicBezTo>
                      <a:pt x="459360" y="229464"/>
                      <a:pt x="459241" y="229166"/>
                      <a:pt x="459538" y="229017"/>
                    </a:cubicBezTo>
                    <a:cubicBezTo>
                      <a:pt x="459807" y="228898"/>
                      <a:pt x="459986" y="229136"/>
                      <a:pt x="460165" y="229286"/>
                    </a:cubicBezTo>
                    <a:cubicBezTo>
                      <a:pt x="461804" y="230567"/>
                      <a:pt x="463592" y="231610"/>
                      <a:pt x="465470" y="232564"/>
                    </a:cubicBezTo>
                    <a:cubicBezTo>
                      <a:pt x="467347" y="233548"/>
                      <a:pt x="469314" y="234322"/>
                      <a:pt x="471192" y="235246"/>
                    </a:cubicBezTo>
                    <a:cubicBezTo>
                      <a:pt x="475841" y="237541"/>
                      <a:pt x="478822" y="241237"/>
                      <a:pt x="480610" y="246006"/>
                    </a:cubicBezTo>
                    <a:cubicBezTo>
                      <a:pt x="480968" y="246930"/>
                      <a:pt x="481057" y="247913"/>
                      <a:pt x="481415" y="248956"/>
                    </a:cubicBezTo>
                    <a:cubicBezTo>
                      <a:pt x="481922" y="248211"/>
                      <a:pt x="482339" y="247526"/>
                      <a:pt x="482816" y="246930"/>
                    </a:cubicBezTo>
                    <a:cubicBezTo>
                      <a:pt x="485826" y="243204"/>
                      <a:pt x="489582" y="240552"/>
                      <a:pt x="494141" y="239002"/>
                    </a:cubicBezTo>
                    <a:cubicBezTo>
                      <a:pt x="496258" y="238286"/>
                      <a:pt x="498433" y="237959"/>
                      <a:pt x="500549" y="237273"/>
                    </a:cubicBezTo>
                    <a:cubicBezTo>
                      <a:pt x="502308" y="236707"/>
                      <a:pt x="504067" y="236230"/>
                      <a:pt x="505527" y="235038"/>
                    </a:cubicBezTo>
                    <a:cubicBezTo>
                      <a:pt x="506004" y="234650"/>
                      <a:pt x="506272" y="234829"/>
                      <a:pt x="506391" y="235336"/>
                    </a:cubicBezTo>
                    <a:cubicBezTo>
                      <a:pt x="506480" y="235664"/>
                      <a:pt x="506480" y="236021"/>
                      <a:pt x="506480" y="236379"/>
                    </a:cubicBezTo>
                    <a:cubicBezTo>
                      <a:pt x="506510" y="238286"/>
                      <a:pt x="506630" y="240224"/>
                      <a:pt x="506778" y="242131"/>
                    </a:cubicBezTo>
                    <a:cubicBezTo>
                      <a:pt x="506868" y="243264"/>
                      <a:pt x="506868" y="244396"/>
                      <a:pt x="506689" y="245529"/>
                    </a:cubicBezTo>
                    <a:cubicBezTo>
                      <a:pt x="506093" y="249344"/>
                      <a:pt x="504364" y="252622"/>
                      <a:pt x="502010" y="255633"/>
                    </a:cubicBezTo>
                    <a:cubicBezTo>
                      <a:pt x="501891" y="255811"/>
                      <a:pt x="501593" y="255901"/>
                      <a:pt x="501712" y="256259"/>
                    </a:cubicBezTo>
                    <a:cubicBezTo>
                      <a:pt x="502636" y="256169"/>
                      <a:pt x="503530" y="256259"/>
                      <a:pt x="504454" y="256437"/>
                    </a:cubicBezTo>
                    <a:cubicBezTo>
                      <a:pt x="508269" y="257093"/>
                      <a:pt x="511458" y="258881"/>
                      <a:pt x="513991" y="261832"/>
                    </a:cubicBezTo>
                    <a:cubicBezTo>
                      <a:pt x="515184" y="263203"/>
                      <a:pt x="516376" y="264634"/>
                      <a:pt x="518015" y="265558"/>
                    </a:cubicBezTo>
                    <a:cubicBezTo>
                      <a:pt x="518462" y="265796"/>
                      <a:pt x="519177" y="265975"/>
                      <a:pt x="519207" y="266422"/>
                    </a:cubicBezTo>
                    <a:cubicBezTo>
                      <a:pt x="519207" y="266988"/>
                      <a:pt x="518402" y="267018"/>
                      <a:pt x="517985" y="267316"/>
                    </a:cubicBezTo>
                    <a:cubicBezTo>
                      <a:pt x="517926" y="267346"/>
                      <a:pt x="517836" y="267405"/>
                      <a:pt x="517776" y="267435"/>
                    </a:cubicBezTo>
                    <a:cubicBezTo>
                      <a:pt x="515004" y="268925"/>
                      <a:pt x="512441" y="270743"/>
                      <a:pt x="509878" y="272532"/>
                    </a:cubicBezTo>
                    <a:cubicBezTo>
                      <a:pt x="506659" y="274767"/>
                      <a:pt x="503023" y="275661"/>
                      <a:pt x="499208" y="275959"/>
                    </a:cubicBezTo>
                    <a:cubicBezTo>
                      <a:pt x="496973" y="276138"/>
                      <a:pt x="494887" y="275393"/>
                      <a:pt x="492830" y="274141"/>
                    </a:cubicBezTo>
                    <a:cubicBezTo>
                      <a:pt x="492890" y="274439"/>
                      <a:pt x="492920" y="274558"/>
                      <a:pt x="492920" y="274707"/>
                    </a:cubicBezTo>
                    <a:cubicBezTo>
                      <a:pt x="493396" y="277122"/>
                      <a:pt x="494052" y="279536"/>
                      <a:pt x="494022" y="281980"/>
                    </a:cubicBezTo>
                    <a:cubicBezTo>
                      <a:pt x="493963" y="287106"/>
                      <a:pt x="492830" y="291934"/>
                      <a:pt x="490058" y="296316"/>
                    </a:cubicBezTo>
                    <a:cubicBezTo>
                      <a:pt x="489194" y="297687"/>
                      <a:pt x="488270" y="299028"/>
                      <a:pt x="488210" y="300757"/>
                    </a:cubicBezTo>
                    <a:cubicBezTo>
                      <a:pt x="488181" y="301144"/>
                      <a:pt x="488151" y="301740"/>
                      <a:pt x="487793" y="301830"/>
                    </a:cubicBezTo>
                    <a:cubicBezTo>
                      <a:pt x="487346" y="301949"/>
                      <a:pt x="487137" y="301353"/>
                      <a:pt x="486899" y="301025"/>
                    </a:cubicBezTo>
                    <a:cubicBezTo>
                      <a:pt x="486273" y="300101"/>
                      <a:pt x="485796" y="299088"/>
                      <a:pt x="484872" y="298432"/>
                    </a:cubicBezTo>
                    <a:cubicBezTo>
                      <a:pt x="482905" y="297061"/>
                      <a:pt x="481296" y="295302"/>
                      <a:pt x="479686" y="293574"/>
                    </a:cubicBezTo>
                    <a:cubicBezTo>
                      <a:pt x="477183" y="290951"/>
                      <a:pt x="475275" y="287970"/>
                      <a:pt x="474590" y="284334"/>
                    </a:cubicBezTo>
                    <a:cubicBezTo>
                      <a:pt x="474351" y="282993"/>
                      <a:pt x="474471" y="281562"/>
                      <a:pt x="473666" y="280370"/>
                    </a:cubicBezTo>
                    <a:cubicBezTo>
                      <a:pt x="473577" y="280221"/>
                      <a:pt x="473577" y="280013"/>
                      <a:pt x="473577" y="279804"/>
                    </a:cubicBezTo>
                    <a:cubicBezTo>
                      <a:pt x="473547" y="278344"/>
                      <a:pt x="473517" y="276883"/>
                      <a:pt x="473487" y="275423"/>
                    </a:cubicBezTo>
                    <a:cubicBezTo>
                      <a:pt x="473487" y="275125"/>
                      <a:pt x="473666" y="274767"/>
                      <a:pt x="473398" y="274588"/>
                    </a:cubicBezTo>
                    <a:cubicBezTo>
                      <a:pt x="473100" y="274409"/>
                      <a:pt x="472861" y="274767"/>
                      <a:pt x="472653" y="274916"/>
                    </a:cubicBezTo>
                    <a:cubicBezTo>
                      <a:pt x="469672" y="277002"/>
                      <a:pt x="466513" y="278642"/>
                      <a:pt x="462877" y="279268"/>
                    </a:cubicBezTo>
                    <a:cubicBezTo>
                      <a:pt x="460135" y="279744"/>
                      <a:pt x="457363" y="279387"/>
                      <a:pt x="454651" y="279029"/>
                    </a:cubicBezTo>
                    <a:cubicBezTo>
                      <a:pt x="451432" y="278612"/>
                      <a:pt x="448213" y="278105"/>
                      <a:pt x="444934" y="278254"/>
                    </a:cubicBezTo>
                    <a:cubicBezTo>
                      <a:pt x="444100" y="278046"/>
                      <a:pt x="443355" y="278046"/>
                      <a:pt x="442669" y="278224"/>
                    </a:cubicBezTo>
                    <a:cubicBezTo>
                      <a:pt x="442341" y="278075"/>
                      <a:pt x="442163" y="277777"/>
                      <a:pt x="442461" y="277241"/>
                    </a:cubicBezTo>
                    <a:cubicBezTo>
                      <a:pt x="442938" y="276377"/>
                      <a:pt x="443444" y="275572"/>
                      <a:pt x="443981" y="274767"/>
                    </a:cubicBezTo>
                    <a:cubicBezTo>
                      <a:pt x="444934" y="273336"/>
                      <a:pt x="445262" y="271608"/>
                      <a:pt x="446186" y="270177"/>
                    </a:cubicBezTo>
                    <a:cubicBezTo>
                      <a:pt x="450329" y="263680"/>
                      <a:pt x="456052" y="259299"/>
                      <a:pt x="463562" y="257391"/>
                    </a:cubicBezTo>
                    <a:cubicBezTo>
                      <a:pt x="464188" y="257212"/>
                      <a:pt x="464218" y="257004"/>
                      <a:pt x="463890" y="256497"/>
                    </a:cubicBezTo>
                    <a:close/>
                    <a:moveTo>
                      <a:pt x="310785" y="271846"/>
                    </a:moveTo>
                    <a:cubicBezTo>
                      <a:pt x="328161" y="256288"/>
                      <a:pt x="347623" y="243592"/>
                      <a:pt x="367294" y="231223"/>
                    </a:cubicBezTo>
                    <a:cubicBezTo>
                      <a:pt x="375907" y="225798"/>
                      <a:pt x="385027" y="221119"/>
                      <a:pt x="395787" y="220881"/>
                    </a:cubicBezTo>
                    <a:cubicBezTo>
                      <a:pt x="415011" y="220463"/>
                      <a:pt x="434235" y="220016"/>
                      <a:pt x="453429" y="219241"/>
                    </a:cubicBezTo>
                    <a:cubicBezTo>
                      <a:pt x="453429" y="219241"/>
                      <a:pt x="453399" y="219241"/>
                      <a:pt x="453399" y="219241"/>
                    </a:cubicBezTo>
                    <a:cubicBezTo>
                      <a:pt x="452952" y="219569"/>
                      <a:pt x="453101" y="220016"/>
                      <a:pt x="453369" y="220404"/>
                    </a:cubicBezTo>
                    <a:cubicBezTo>
                      <a:pt x="453786" y="221000"/>
                      <a:pt x="453935" y="221685"/>
                      <a:pt x="454084" y="222371"/>
                    </a:cubicBezTo>
                    <a:cubicBezTo>
                      <a:pt x="454710" y="225322"/>
                      <a:pt x="454740" y="228332"/>
                      <a:pt x="454442" y="231342"/>
                    </a:cubicBezTo>
                    <a:cubicBezTo>
                      <a:pt x="453905" y="236856"/>
                      <a:pt x="454114" y="242310"/>
                      <a:pt x="455515" y="247675"/>
                    </a:cubicBezTo>
                    <a:cubicBezTo>
                      <a:pt x="456260" y="250536"/>
                      <a:pt x="457422" y="253248"/>
                      <a:pt x="459330" y="255573"/>
                    </a:cubicBezTo>
                    <a:cubicBezTo>
                      <a:pt x="459717" y="256050"/>
                      <a:pt x="459658" y="256199"/>
                      <a:pt x="459062" y="256318"/>
                    </a:cubicBezTo>
                    <a:cubicBezTo>
                      <a:pt x="453518" y="257391"/>
                      <a:pt x="449375" y="260431"/>
                      <a:pt x="446395" y="265200"/>
                    </a:cubicBezTo>
                    <a:cubicBezTo>
                      <a:pt x="444815" y="267733"/>
                      <a:pt x="443623" y="270505"/>
                      <a:pt x="441835" y="272949"/>
                    </a:cubicBezTo>
                    <a:cubicBezTo>
                      <a:pt x="441239" y="273784"/>
                      <a:pt x="440583" y="274588"/>
                      <a:pt x="439838" y="275274"/>
                    </a:cubicBezTo>
                    <a:cubicBezTo>
                      <a:pt x="437424" y="277509"/>
                      <a:pt x="435427" y="280191"/>
                      <a:pt x="432506" y="281861"/>
                    </a:cubicBezTo>
                    <a:cubicBezTo>
                      <a:pt x="432119" y="282069"/>
                      <a:pt x="431880" y="282397"/>
                      <a:pt x="432119" y="282874"/>
                    </a:cubicBezTo>
                    <a:cubicBezTo>
                      <a:pt x="432208" y="283053"/>
                      <a:pt x="432357" y="283142"/>
                      <a:pt x="432506" y="283202"/>
                    </a:cubicBezTo>
                    <a:cubicBezTo>
                      <a:pt x="430509" y="284275"/>
                      <a:pt x="428512" y="285348"/>
                      <a:pt x="426545" y="286540"/>
                    </a:cubicBezTo>
                    <a:cubicBezTo>
                      <a:pt x="415100" y="293425"/>
                      <a:pt x="404162" y="295839"/>
                      <a:pt x="390839" y="289490"/>
                    </a:cubicBezTo>
                    <a:cubicBezTo>
                      <a:pt x="369529" y="279327"/>
                      <a:pt x="346520" y="275989"/>
                      <a:pt x="322885" y="278493"/>
                    </a:cubicBezTo>
                    <a:cubicBezTo>
                      <a:pt x="319487" y="278850"/>
                      <a:pt x="316090" y="279268"/>
                      <a:pt x="312752" y="278284"/>
                    </a:cubicBezTo>
                    <a:cubicBezTo>
                      <a:pt x="310934" y="277748"/>
                      <a:pt x="308370" y="277926"/>
                      <a:pt x="307774" y="275870"/>
                    </a:cubicBezTo>
                    <a:cubicBezTo>
                      <a:pt x="307208" y="273962"/>
                      <a:pt x="309503" y="272979"/>
                      <a:pt x="310785" y="271846"/>
                    </a:cubicBezTo>
                    <a:close/>
                    <a:moveTo>
                      <a:pt x="283275" y="356163"/>
                    </a:moveTo>
                    <a:cubicBezTo>
                      <a:pt x="283752" y="355299"/>
                      <a:pt x="284259" y="354494"/>
                      <a:pt x="284795" y="353689"/>
                    </a:cubicBezTo>
                    <a:cubicBezTo>
                      <a:pt x="285749" y="352259"/>
                      <a:pt x="286077" y="350530"/>
                      <a:pt x="287001" y="349099"/>
                    </a:cubicBezTo>
                    <a:cubicBezTo>
                      <a:pt x="291143" y="342602"/>
                      <a:pt x="296866" y="338221"/>
                      <a:pt x="304377" y="336313"/>
                    </a:cubicBezTo>
                    <a:cubicBezTo>
                      <a:pt x="305062" y="336134"/>
                      <a:pt x="305092" y="335926"/>
                      <a:pt x="304734" y="335419"/>
                    </a:cubicBezTo>
                    <a:cubicBezTo>
                      <a:pt x="304019" y="334316"/>
                      <a:pt x="303483" y="333154"/>
                      <a:pt x="303095" y="331902"/>
                    </a:cubicBezTo>
                    <a:cubicBezTo>
                      <a:pt x="302022" y="328624"/>
                      <a:pt x="301068" y="325286"/>
                      <a:pt x="300383" y="321888"/>
                    </a:cubicBezTo>
                    <a:cubicBezTo>
                      <a:pt x="299668" y="318282"/>
                      <a:pt x="299727" y="314645"/>
                      <a:pt x="299936" y="310979"/>
                    </a:cubicBezTo>
                    <a:cubicBezTo>
                      <a:pt x="299995" y="310175"/>
                      <a:pt x="300383" y="309430"/>
                      <a:pt x="300234" y="308595"/>
                    </a:cubicBezTo>
                    <a:cubicBezTo>
                      <a:pt x="300204" y="308386"/>
                      <a:pt x="300085" y="308088"/>
                      <a:pt x="300383" y="307939"/>
                    </a:cubicBezTo>
                    <a:cubicBezTo>
                      <a:pt x="300651" y="307820"/>
                      <a:pt x="300830" y="308059"/>
                      <a:pt x="301009" y="308208"/>
                    </a:cubicBezTo>
                    <a:cubicBezTo>
                      <a:pt x="302648" y="309489"/>
                      <a:pt x="304436" y="310532"/>
                      <a:pt x="306314" y="311486"/>
                    </a:cubicBezTo>
                    <a:cubicBezTo>
                      <a:pt x="308192" y="312470"/>
                      <a:pt x="310159" y="313245"/>
                      <a:pt x="312036" y="314169"/>
                    </a:cubicBezTo>
                    <a:cubicBezTo>
                      <a:pt x="316686" y="316463"/>
                      <a:pt x="319666" y="320159"/>
                      <a:pt x="321455" y="324928"/>
                    </a:cubicBezTo>
                    <a:cubicBezTo>
                      <a:pt x="321812" y="325852"/>
                      <a:pt x="321902" y="326835"/>
                      <a:pt x="322259" y="327879"/>
                    </a:cubicBezTo>
                    <a:cubicBezTo>
                      <a:pt x="322766" y="327133"/>
                      <a:pt x="323183" y="326448"/>
                      <a:pt x="323660" y="325852"/>
                    </a:cubicBezTo>
                    <a:cubicBezTo>
                      <a:pt x="326670" y="322126"/>
                      <a:pt x="330426" y="319474"/>
                      <a:pt x="334986" y="317924"/>
                    </a:cubicBezTo>
                    <a:cubicBezTo>
                      <a:pt x="337102" y="317209"/>
                      <a:pt x="339278" y="316881"/>
                      <a:pt x="341394" y="316195"/>
                    </a:cubicBezTo>
                    <a:cubicBezTo>
                      <a:pt x="343152" y="315629"/>
                      <a:pt x="344911" y="315152"/>
                      <a:pt x="346371" y="313960"/>
                    </a:cubicBezTo>
                    <a:cubicBezTo>
                      <a:pt x="346848" y="313572"/>
                      <a:pt x="347116" y="313751"/>
                      <a:pt x="347236" y="314258"/>
                    </a:cubicBezTo>
                    <a:cubicBezTo>
                      <a:pt x="347325" y="314586"/>
                      <a:pt x="347325" y="314943"/>
                      <a:pt x="347325" y="315301"/>
                    </a:cubicBezTo>
                    <a:cubicBezTo>
                      <a:pt x="347355" y="317209"/>
                      <a:pt x="347474" y="319146"/>
                      <a:pt x="347623" y="321053"/>
                    </a:cubicBezTo>
                    <a:cubicBezTo>
                      <a:pt x="347712" y="322186"/>
                      <a:pt x="347712" y="323318"/>
                      <a:pt x="347534" y="324451"/>
                    </a:cubicBezTo>
                    <a:cubicBezTo>
                      <a:pt x="346937" y="328266"/>
                      <a:pt x="345209" y="331545"/>
                      <a:pt x="342854" y="334555"/>
                    </a:cubicBezTo>
                    <a:cubicBezTo>
                      <a:pt x="342735" y="334734"/>
                      <a:pt x="342437" y="334823"/>
                      <a:pt x="342556" y="335181"/>
                    </a:cubicBezTo>
                    <a:cubicBezTo>
                      <a:pt x="343480" y="335091"/>
                      <a:pt x="344374" y="335181"/>
                      <a:pt x="345298" y="335360"/>
                    </a:cubicBezTo>
                    <a:cubicBezTo>
                      <a:pt x="349113" y="336015"/>
                      <a:pt x="352302" y="337803"/>
                      <a:pt x="354835" y="340754"/>
                    </a:cubicBezTo>
                    <a:cubicBezTo>
                      <a:pt x="356028" y="342125"/>
                      <a:pt x="357220" y="343556"/>
                      <a:pt x="358859" y="344480"/>
                    </a:cubicBezTo>
                    <a:cubicBezTo>
                      <a:pt x="359306" y="344718"/>
                      <a:pt x="360021" y="344897"/>
                      <a:pt x="360051" y="345344"/>
                    </a:cubicBezTo>
                    <a:cubicBezTo>
                      <a:pt x="360051" y="345910"/>
                      <a:pt x="359246" y="345940"/>
                      <a:pt x="358830" y="346238"/>
                    </a:cubicBezTo>
                    <a:cubicBezTo>
                      <a:pt x="358770" y="346268"/>
                      <a:pt x="358680" y="346328"/>
                      <a:pt x="358621" y="346357"/>
                    </a:cubicBezTo>
                    <a:cubicBezTo>
                      <a:pt x="355849" y="347848"/>
                      <a:pt x="353286" y="349666"/>
                      <a:pt x="350722" y="351454"/>
                    </a:cubicBezTo>
                    <a:cubicBezTo>
                      <a:pt x="347504" y="353689"/>
                      <a:pt x="343868" y="354583"/>
                      <a:pt x="340053" y="354881"/>
                    </a:cubicBezTo>
                    <a:cubicBezTo>
                      <a:pt x="337817" y="355060"/>
                      <a:pt x="335731" y="354315"/>
                      <a:pt x="333674" y="353063"/>
                    </a:cubicBezTo>
                    <a:cubicBezTo>
                      <a:pt x="333734" y="353361"/>
                      <a:pt x="333764" y="353481"/>
                      <a:pt x="333794" y="353630"/>
                    </a:cubicBezTo>
                    <a:cubicBezTo>
                      <a:pt x="334270" y="356044"/>
                      <a:pt x="334926" y="358458"/>
                      <a:pt x="334897" y="360902"/>
                    </a:cubicBezTo>
                    <a:cubicBezTo>
                      <a:pt x="334837" y="366028"/>
                      <a:pt x="333704" y="370857"/>
                      <a:pt x="330932" y="375238"/>
                    </a:cubicBezTo>
                    <a:cubicBezTo>
                      <a:pt x="330068" y="376609"/>
                      <a:pt x="329144" y="377950"/>
                      <a:pt x="329084" y="379679"/>
                    </a:cubicBezTo>
                    <a:cubicBezTo>
                      <a:pt x="329055" y="380066"/>
                      <a:pt x="329025" y="380662"/>
                      <a:pt x="328667" y="380752"/>
                    </a:cubicBezTo>
                    <a:cubicBezTo>
                      <a:pt x="328220" y="380871"/>
                      <a:pt x="328012" y="380275"/>
                      <a:pt x="327773" y="379947"/>
                    </a:cubicBezTo>
                    <a:cubicBezTo>
                      <a:pt x="327147" y="379023"/>
                      <a:pt x="326670" y="378010"/>
                      <a:pt x="325746" y="377354"/>
                    </a:cubicBezTo>
                    <a:cubicBezTo>
                      <a:pt x="323779" y="375983"/>
                      <a:pt x="322170" y="374224"/>
                      <a:pt x="320561" y="372496"/>
                    </a:cubicBezTo>
                    <a:cubicBezTo>
                      <a:pt x="318057" y="369873"/>
                      <a:pt x="316149" y="366893"/>
                      <a:pt x="315464" y="363256"/>
                    </a:cubicBezTo>
                    <a:cubicBezTo>
                      <a:pt x="315225" y="361915"/>
                      <a:pt x="315345" y="360485"/>
                      <a:pt x="314540" y="359292"/>
                    </a:cubicBezTo>
                    <a:cubicBezTo>
                      <a:pt x="314451" y="359143"/>
                      <a:pt x="314451" y="358935"/>
                      <a:pt x="314451" y="358726"/>
                    </a:cubicBezTo>
                    <a:cubicBezTo>
                      <a:pt x="314421" y="357266"/>
                      <a:pt x="314391" y="355805"/>
                      <a:pt x="314361" y="354345"/>
                    </a:cubicBezTo>
                    <a:cubicBezTo>
                      <a:pt x="314361" y="354047"/>
                      <a:pt x="314540" y="353689"/>
                      <a:pt x="314272" y="353510"/>
                    </a:cubicBezTo>
                    <a:cubicBezTo>
                      <a:pt x="313974" y="353332"/>
                      <a:pt x="313735" y="353689"/>
                      <a:pt x="313527" y="353838"/>
                    </a:cubicBezTo>
                    <a:cubicBezTo>
                      <a:pt x="310546" y="355925"/>
                      <a:pt x="307387" y="357564"/>
                      <a:pt x="303751" y="358190"/>
                    </a:cubicBezTo>
                    <a:cubicBezTo>
                      <a:pt x="301009" y="358667"/>
                      <a:pt x="298237" y="358309"/>
                      <a:pt x="295525" y="357951"/>
                    </a:cubicBezTo>
                    <a:cubicBezTo>
                      <a:pt x="291710" y="357445"/>
                      <a:pt x="287925" y="356789"/>
                      <a:pt x="284080" y="357266"/>
                    </a:cubicBezTo>
                    <a:cubicBezTo>
                      <a:pt x="283126" y="357415"/>
                      <a:pt x="282828" y="356968"/>
                      <a:pt x="283275" y="356163"/>
                    </a:cubicBezTo>
                    <a:close/>
                    <a:moveTo>
                      <a:pt x="217079" y="369456"/>
                    </a:moveTo>
                    <a:cubicBezTo>
                      <a:pt x="217974" y="368264"/>
                      <a:pt x="218302" y="367697"/>
                      <a:pt x="218719" y="367250"/>
                    </a:cubicBezTo>
                    <a:cubicBezTo>
                      <a:pt x="233979" y="351037"/>
                      <a:pt x="249238" y="334853"/>
                      <a:pt x="264498" y="318669"/>
                    </a:cubicBezTo>
                    <a:cubicBezTo>
                      <a:pt x="266197" y="316881"/>
                      <a:pt x="268134" y="315480"/>
                      <a:pt x="270429" y="314467"/>
                    </a:cubicBezTo>
                    <a:cubicBezTo>
                      <a:pt x="276539" y="311814"/>
                      <a:pt x="282470" y="308655"/>
                      <a:pt x="288729" y="306479"/>
                    </a:cubicBezTo>
                    <a:cubicBezTo>
                      <a:pt x="290905" y="305704"/>
                      <a:pt x="293111" y="304989"/>
                      <a:pt x="295316" y="304303"/>
                    </a:cubicBezTo>
                    <a:cubicBezTo>
                      <a:pt x="295495" y="306270"/>
                      <a:pt x="295525" y="308267"/>
                      <a:pt x="295346" y="310264"/>
                    </a:cubicBezTo>
                    <a:cubicBezTo>
                      <a:pt x="294810" y="315778"/>
                      <a:pt x="295018" y="321232"/>
                      <a:pt x="296419" y="326597"/>
                    </a:cubicBezTo>
                    <a:cubicBezTo>
                      <a:pt x="297164" y="329458"/>
                      <a:pt x="298326" y="332170"/>
                      <a:pt x="300234" y="334495"/>
                    </a:cubicBezTo>
                    <a:cubicBezTo>
                      <a:pt x="300621" y="334972"/>
                      <a:pt x="300562" y="335121"/>
                      <a:pt x="299966" y="335240"/>
                    </a:cubicBezTo>
                    <a:cubicBezTo>
                      <a:pt x="294422" y="336313"/>
                      <a:pt x="290279" y="339353"/>
                      <a:pt x="287299" y="344122"/>
                    </a:cubicBezTo>
                    <a:cubicBezTo>
                      <a:pt x="285719" y="346655"/>
                      <a:pt x="284527" y="349427"/>
                      <a:pt x="282739" y="351871"/>
                    </a:cubicBezTo>
                    <a:cubicBezTo>
                      <a:pt x="282143" y="352706"/>
                      <a:pt x="281487" y="353510"/>
                      <a:pt x="280742" y="354196"/>
                    </a:cubicBezTo>
                    <a:cubicBezTo>
                      <a:pt x="279490" y="355358"/>
                      <a:pt x="278328" y="356640"/>
                      <a:pt x="277106" y="357832"/>
                    </a:cubicBezTo>
                    <a:cubicBezTo>
                      <a:pt x="275764" y="356401"/>
                      <a:pt x="272873" y="358041"/>
                      <a:pt x="270876" y="358547"/>
                    </a:cubicBezTo>
                    <a:cubicBezTo>
                      <a:pt x="256719" y="362124"/>
                      <a:pt x="242950" y="367191"/>
                      <a:pt x="228346" y="368889"/>
                    </a:cubicBezTo>
                    <a:cubicBezTo>
                      <a:pt x="224799" y="369366"/>
                      <a:pt x="221341" y="370320"/>
                      <a:pt x="217079" y="369456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6" name="任意多边形: 形状 15"/>
            <p:cNvSpPr/>
            <p:nvPr/>
          </p:nvSpPr>
          <p:spPr>
            <a:xfrm>
              <a:off x="3517082" y="0"/>
              <a:ext cx="2029443" cy="1774764"/>
            </a:xfrm>
            <a:custGeom>
              <a:avLst/>
              <a:gdLst>
                <a:gd name="connsiteX0" fmla="*/ 1014722 w 2029443"/>
                <a:gd name="connsiteY0" fmla="*/ 0 h 1774764"/>
                <a:gd name="connsiteX1" fmla="*/ 0 w 2029443"/>
                <a:gd name="connsiteY1" fmla="*/ 1014722 h 1774764"/>
                <a:gd name="connsiteX2" fmla="*/ 343198 w 2029443"/>
                <a:gd name="connsiteY2" fmla="*/ 1774765 h 1774764"/>
                <a:gd name="connsiteX3" fmla="*/ 352408 w 2029443"/>
                <a:gd name="connsiteY3" fmla="*/ 1765764 h 1774764"/>
                <a:gd name="connsiteX4" fmla="*/ 12846 w 2029443"/>
                <a:gd name="connsiteY4" fmla="*/ 1014722 h 1774764"/>
                <a:gd name="connsiteX5" fmla="*/ 1014722 w 2029443"/>
                <a:gd name="connsiteY5" fmla="*/ 12846 h 1774764"/>
                <a:gd name="connsiteX6" fmla="*/ 2016598 w 2029443"/>
                <a:gd name="connsiteY6" fmla="*/ 1014722 h 1774764"/>
                <a:gd name="connsiteX7" fmla="*/ 1680791 w 2029443"/>
                <a:gd name="connsiteY7" fmla="*/ 1762426 h 1774764"/>
                <a:gd name="connsiteX8" fmla="*/ 1690090 w 2029443"/>
                <a:gd name="connsiteY8" fmla="*/ 1771337 h 1774764"/>
                <a:gd name="connsiteX9" fmla="*/ 2029444 w 2029443"/>
                <a:gd name="connsiteY9" fmla="*/ 1014722 h 1774764"/>
                <a:gd name="connsiteX10" fmla="*/ 1014722 w 2029443"/>
                <a:gd name="connsiteY10" fmla="*/ 0 h 177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9443" h="1774764">
                  <a:moveTo>
                    <a:pt x="1014722" y="0"/>
                  </a:moveTo>
                  <a:cubicBezTo>
                    <a:pt x="455203" y="0"/>
                    <a:pt x="0" y="455203"/>
                    <a:pt x="0" y="1014722"/>
                  </a:cubicBezTo>
                  <a:cubicBezTo>
                    <a:pt x="0" y="1316969"/>
                    <a:pt x="132868" y="1588695"/>
                    <a:pt x="343198" y="1774765"/>
                  </a:cubicBezTo>
                  <a:lnTo>
                    <a:pt x="352408" y="1765764"/>
                  </a:lnTo>
                  <a:cubicBezTo>
                    <a:pt x="144343" y="1582049"/>
                    <a:pt x="12846" y="1313481"/>
                    <a:pt x="12846" y="1014722"/>
                  </a:cubicBezTo>
                  <a:cubicBezTo>
                    <a:pt x="12846" y="462267"/>
                    <a:pt x="462297" y="12846"/>
                    <a:pt x="1014722" y="12846"/>
                  </a:cubicBezTo>
                  <a:cubicBezTo>
                    <a:pt x="1567147" y="12846"/>
                    <a:pt x="2016598" y="462297"/>
                    <a:pt x="2016598" y="1014722"/>
                  </a:cubicBezTo>
                  <a:cubicBezTo>
                    <a:pt x="2016598" y="1311663"/>
                    <a:pt x="1886710" y="1578800"/>
                    <a:pt x="1680791" y="1762426"/>
                  </a:cubicBezTo>
                  <a:lnTo>
                    <a:pt x="1690090" y="1771337"/>
                  </a:lnTo>
                  <a:cubicBezTo>
                    <a:pt x="1898185" y="1585387"/>
                    <a:pt x="2029444" y="1315121"/>
                    <a:pt x="2029444" y="1014722"/>
                  </a:cubicBezTo>
                  <a:cubicBezTo>
                    <a:pt x="2029474" y="455203"/>
                    <a:pt x="1574240" y="0"/>
                    <a:pt x="1014722" y="0"/>
                  </a:cubicBez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3558808" y="41756"/>
              <a:ext cx="1945991" cy="1703770"/>
            </a:xfrm>
            <a:custGeom>
              <a:avLst/>
              <a:gdLst>
                <a:gd name="connsiteX0" fmla="*/ 972995 w 1945991"/>
                <a:gd name="connsiteY0" fmla="*/ 0 h 1703770"/>
                <a:gd name="connsiteX1" fmla="*/ 0 w 1945991"/>
                <a:gd name="connsiteY1" fmla="*/ 972996 h 1703770"/>
                <a:gd name="connsiteX2" fmla="*/ 331366 w 1945991"/>
                <a:gd name="connsiteY2" fmla="*/ 1703770 h 1703770"/>
                <a:gd name="connsiteX3" fmla="*/ 345165 w 1945991"/>
                <a:gd name="connsiteY3" fmla="*/ 1690269 h 1703770"/>
                <a:gd name="connsiteX4" fmla="*/ 19283 w 1945991"/>
                <a:gd name="connsiteY4" fmla="*/ 972996 h 1703770"/>
                <a:gd name="connsiteX5" fmla="*/ 972995 w 1945991"/>
                <a:gd name="connsiteY5" fmla="*/ 19283 h 1703770"/>
                <a:gd name="connsiteX6" fmla="*/ 1926708 w 1945991"/>
                <a:gd name="connsiteY6" fmla="*/ 972996 h 1703770"/>
                <a:gd name="connsiteX7" fmla="*/ 1604224 w 1945991"/>
                <a:gd name="connsiteY7" fmla="*/ 1687259 h 1703770"/>
                <a:gd name="connsiteX8" fmla="*/ 1618172 w 1945991"/>
                <a:gd name="connsiteY8" fmla="*/ 1700641 h 1703770"/>
                <a:gd name="connsiteX9" fmla="*/ 1945991 w 1945991"/>
                <a:gd name="connsiteY9" fmla="*/ 972996 h 1703770"/>
                <a:gd name="connsiteX10" fmla="*/ 972995 w 1945991"/>
                <a:gd name="connsiteY10" fmla="*/ 0 h 1703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45991" h="1703770">
                  <a:moveTo>
                    <a:pt x="972995" y="0"/>
                  </a:moveTo>
                  <a:cubicBezTo>
                    <a:pt x="436486" y="0"/>
                    <a:pt x="0" y="436486"/>
                    <a:pt x="0" y="972996"/>
                  </a:cubicBezTo>
                  <a:cubicBezTo>
                    <a:pt x="0" y="1263887"/>
                    <a:pt x="128368" y="1525331"/>
                    <a:pt x="331366" y="1703770"/>
                  </a:cubicBezTo>
                  <a:lnTo>
                    <a:pt x="345165" y="1690269"/>
                  </a:lnTo>
                  <a:cubicBezTo>
                    <a:pt x="145535" y="1515317"/>
                    <a:pt x="19283" y="1258641"/>
                    <a:pt x="19283" y="972996"/>
                  </a:cubicBezTo>
                  <a:cubicBezTo>
                    <a:pt x="19283" y="447126"/>
                    <a:pt x="447126" y="19283"/>
                    <a:pt x="972995" y="19283"/>
                  </a:cubicBezTo>
                  <a:cubicBezTo>
                    <a:pt x="1498865" y="19283"/>
                    <a:pt x="1926708" y="447126"/>
                    <a:pt x="1926708" y="972996"/>
                  </a:cubicBezTo>
                  <a:cubicBezTo>
                    <a:pt x="1926708" y="1257032"/>
                    <a:pt x="1801857" y="1512396"/>
                    <a:pt x="1604224" y="1687259"/>
                  </a:cubicBezTo>
                  <a:lnTo>
                    <a:pt x="1618172" y="1700641"/>
                  </a:lnTo>
                  <a:cubicBezTo>
                    <a:pt x="1819114" y="1522261"/>
                    <a:pt x="1945991" y="1262188"/>
                    <a:pt x="1945991" y="972996"/>
                  </a:cubicBezTo>
                  <a:cubicBezTo>
                    <a:pt x="1945991" y="436456"/>
                    <a:pt x="1509505" y="0"/>
                    <a:pt x="972995" y="0"/>
                  </a:cubicBez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grpSp>
          <p:nvGrpSpPr>
            <p:cNvPr id="18" name="图形 2"/>
            <p:cNvGrpSpPr/>
            <p:nvPr/>
          </p:nvGrpSpPr>
          <p:grpSpPr>
            <a:xfrm>
              <a:off x="3852751" y="1625682"/>
              <a:ext cx="750880" cy="432406"/>
              <a:chOff x="6664531" y="1625682"/>
              <a:chExt cx="750880" cy="432406"/>
            </a:xfrm>
            <a:grpFill/>
          </p:grpSpPr>
          <p:sp>
            <p:nvSpPr>
              <p:cNvPr id="29" name="任意多边形: 形状 28"/>
              <p:cNvSpPr/>
              <p:nvPr/>
            </p:nvSpPr>
            <p:spPr>
              <a:xfrm>
                <a:off x="6664531" y="1625682"/>
                <a:ext cx="750880" cy="432406"/>
              </a:xfrm>
              <a:custGeom>
                <a:avLst/>
                <a:gdLst>
                  <a:gd name="connsiteX0" fmla="*/ 634197 w 750880"/>
                  <a:gd name="connsiteY0" fmla="*/ 89 h 432406"/>
                  <a:gd name="connsiteX1" fmla="*/ 645999 w 750880"/>
                  <a:gd name="connsiteY1" fmla="*/ 1282 h 432406"/>
                  <a:gd name="connsiteX2" fmla="*/ 675833 w 750880"/>
                  <a:gd name="connsiteY2" fmla="*/ 4292 h 432406"/>
                  <a:gd name="connsiteX3" fmla="*/ 677502 w 750880"/>
                  <a:gd name="connsiteY3" fmla="*/ 4620 h 432406"/>
                  <a:gd name="connsiteX4" fmla="*/ 679946 w 750880"/>
                  <a:gd name="connsiteY4" fmla="*/ 5931 h 432406"/>
                  <a:gd name="connsiteX5" fmla="*/ 678009 w 750880"/>
                  <a:gd name="connsiteY5" fmla="*/ 8107 h 432406"/>
                  <a:gd name="connsiteX6" fmla="*/ 663673 w 750880"/>
                  <a:gd name="connsiteY6" fmla="*/ 14396 h 432406"/>
                  <a:gd name="connsiteX7" fmla="*/ 638876 w 750880"/>
                  <a:gd name="connsiteY7" fmla="*/ 31622 h 432406"/>
                  <a:gd name="connsiteX8" fmla="*/ 611754 w 750880"/>
                  <a:gd name="connsiteY8" fmla="*/ 45631 h 432406"/>
                  <a:gd name="connsiteX9" fmla="*/ 589132 w 750880"/>
                  <a:gd name="connsiteY9" fmla="*/ 45064 h 432406"/>
                  <a:gd name="connsiteX10" fmla="*/ 581860 w 750880"/>
                  <a:gd name="connsiteY10" fmla="*/ 45541 h 432406"/>
                  <a:gd name="connsiteX11" fmla="*/ 512416 w 750880"/>
                  <a:gd name="connsiteY11" fmla="*/ 81843 h 432406"/>
                  <a:gd name="connsiteX12" fmla="*/ 468842 w 750880"/>
                  <a:gd name="connsiteY12" fmla="*/ 111677 h 432406"/>
                  <a:gd name="connsiteX13" fmla="*/ 467262 w 750880"/>
                  <a:gd name="connsiteY13" fmla="*/ 114419 h 432406"/>
                  <a:gd name="connsiteX14" fmla="*/ 470838 w 750880"/>
                  <a:gd name="connsiteY14" fmla="*/ 116476 h 432406"/>
                  <a:gd name="connsiteX15" fmla="*/ 492238 w 750880"/>
                  <a:gd name="connsiteY15" fmla="*/ 120648 h 432406"/>
                  <a:gd name="connsiteX16" fmla="*/ 529345 w 750880"/>
                  <a:gd name="connsiteY16" fmla="*/ 139395 h 432406"/>
                  <a:gd name="connsiteX17" fmla="*/ 543740 w 750880"/>
                  <a:gd name="connsiteY17" fmla="*/ 170750 h 432406"/>
                  <a:gd name="connsiteX18" fmla="*/ 521953 w 750880"/>
                  <a:gd name="connsiteY18" fmla="*/ 199004 h 432406"/>
                  <a:gd name="connsiteX19" fmla="*/ 479810 w 750880"/>
                  <a:gd name="connsiteY19" fmla="*/ 193192 h 432406"/>
                  <a:gd name="connsiteX20" fmla="*/ 480376 w 750880"/>
                  <a:gd name="connsiteY20" fmla="*/ 163835 h 432406"/>
                  <a:gd name="connsiteX21" fmla="*/ 504428 w 750880"/>
                  <a:gd name="connsiteY21" fmla="*/ 154804 h 432406"/>
                  <a:gd name="connsiteX22" fmla="*/ 516648 w 750880"/>
                  <a:gd name="connsiteY22" fmla="*/ 155341 h 432406"/>
                  <a:gd name="connsiteX23" fmla="*/ 518227 w 750880"/>
                  <a:gd name="connsiteY23" fmla="*/ 153880 h 432406"/>
                  <a:gd name="connsiteX24" fmla="*/ 519598 w 750880"/>
                  <a:gd name="connsiteY24" fmla="*/ 149320 h 432406"/>
                  <a:gd name="connsiteX25" fmla="*/ 521715 w 750880"/>
                  <a:gd name="connsiteY25" fmla="*/ 147323 h 432406"/>
                  <a:gd name="connsiteX26" fmla="*/ 524188 w 750880"/>
                  <a:gd name="connsiteY26" fmla="*/ 149350 h 432406"/>
                  <a:gd name="connsiteX27" fmla="*/ 525053 w 750880"/>
                  <a:gd name="connsiteY27" fmla="*/ 153314 h 432406"/>
                  <a:gd name="connsiteX28" fmla="*/ 525977 w 750880"/>
                  <a:gd name="connsiteY28" fmla="*/ 155520 h 432406"/>
                  <a:gd name="connsiteX29" fmla="*/ 530298 w 750880"/>
                  <a:gd name="connsiteY29" fmla="*/ 153731 h 432406"/>
                  <a:gd name="connsiteX30" fmla="*/ 529642 w 750880"/>
                  <a:gd name="connsiteY30" fmla="*/ 151406 h 432406"/>
                  <a:gd name="connsiteX31" fmla="*/ 510001 w 750880"/>
                  <a:gd name="connsiteY31" fmla="*/ 136922 h 432406"/>
                  <a:gd name="connsiteX32" fmla="*/ 472060 w 750880"/>
                  <a:gd name="connsiteY32" fmla="*/ 126311 h 432406"/>
                  <a:gd name="connsiteX33" fmla="*/ 461957 w 750880"/>
                  <a:gd name="connsiteY33" fmla="*/ 124642 h 432406"/>
                  <a:gd name="connsiteX34" fmla="*/ 448277 w 750880"/>
                  <a:gd name="connsiteY34" fmla="*/ 128874 h 432406"/>
                  <a:gd name="connsiteX35" fmla="*/ 411766 w 750880"/>
                  <a:gd name="connsiteY35" fmla="*/ 162673 h 432406"/>
                  <a:gd name="connsiteX36" fmla="*/ 348610 w 750880"/>
                  <a:gd name="connsiteY36" fmla="*/ 206485 h 432406"/>
                  <a:gd name="connsiteX37" fmla="*/ 345392 w 750880"/>
                  <a:gd name="connsiteY37" fmla="*/ 208393 h 432406"/>
                  <a:gd name="connsiteX38" fmla="*/ 356479 w 750880"/>
                  <a:gd name="connsiteY38" fmla="*/ 206962 h 432406"/>
                  <a:gd name="connsiteX39" fmla="*/ 386224 w 750880"/>
                  <a:gd name="connsiteY39" fmla="*/ 203356 h 432406"/>
                  <a:gd name="connsiteX40" fmla="*/ 457188 w 750880"/>
                  <a:gd name="connsiteY40" fmla="*/ 219212 h 432406"/>
                  <a:gd name="connsiteX41" fmla="*/ 501597 w 750880"/>
                  <a:gd name="connsiteY41" fmla="*/ 245201 h 432406"/>
                  <a:gd name="connsiteX42" fmla="*/ 528301 w 750880"/>
                  <a:gd name="connsiteY42" fmla="*/ 261623 h 432406"/>
                  <a:gd name="connsiteX43" fmla="*/ 569580 w 750880"/>
                  <a:gd name="connsiteY43" fmla="*/ 270028 h 432406"/>
                  <a:gd name="connsiteX44" fmla="*/ 576138 w 750880"/>
                  <a:gd name="connsiteY44" fmla="*/ 268359 h 432406"/>
                  <a:gd name="connsiteX45" fmla="*/ 568806 w 750880"/>
                  <a:gd name="connsiteY45" fmla="*/ 263084 h 432406"/>
                  <a:gd name="connsiteX46" fmla="*/ 566540 w 750880"/>
                  <a:gd name="connsiteY46" fmla="*/ 259716 h 432406"/>
                  <a:gd name="connsiteX47" fmla="*/ 569998 w 750880"/>
                  <a:gd name="connsiteY47" fmla="*/ 254738 h 432406"/>
                  <a:gd name="connsiteX48" fmla="*/ 578731 w 750880"/>
                  <a:gd name="connsiteY48" fmla="*/ 257451 h 432406"/>
                  <a:gd name="connsiteX49" fmla="*/ 581592 w 750880"/>
                  <a:gd name="connsiteY49" fmla="*/ 255841 h 432406"/>
                  <a:gd name="connsiteX50" fmla="*/ 583499 w 750880"/>
                  <a:gd name="connsiteY50" fmla="*/ 247287 h 432406"/>
                  <a:gd name="connsiteX51" fmla="*/ 586986 w 750880"/>
                  <a:gd name="connsiteY51" fmla="*/ 244396 h 432406"/>
                  <a:gd name="connsiteX52" fmla="*/ 590324 w 750880"/>
                  <a:gd name="connsiteY52" fmla="*/ 247377 h 432406"/>
                  <a:gd name="connsiteX53" fmla="*/ 592143 w 750880"/>
                  <a:gd name="connsiteY53" fmla="*/ 258553 h 432406"/>
                  <a:gd name="connsiteX54" fmla="*/ 599832 w 750880"/>
                  <a:gd name="connsiteY54" fmla="*/ 255454 h 432406"/>
                  <a:gd name="connsiteX55" fmla="*/ 608118 w 750880"/>
                  <a:gd name="connsiteY55" fmla="*/ 256795 h 432406"/>
                  <a:gd name="connsiteX56" fmla="*/ 611814 w 750880"/>
                  <a:gd name="connsiteY56" fmla="*/ 256348 h 432406"/>
                  <a:gd name="connsiteX57" fmla="*/ 644956 w 750880"/>
                  <a:gd name="connsiteY57" fmla="*/ 237392 h 432406"/>
                  <a:gd name="connsiteX58" fmla="*/ 649307 w 750880"/>
                  <a:gd name="connsiteY58" fmla="*/ 234680 h 432406"/>
                  <a:gd name="connsiteX59" fmla="*/ 651125 w 750880"/>
                  <a:gd name="connsiteY59" fmla="*/ 231998 h 432406"/>
                  <a:gd name="connsiteX60" fmla="*/ 658368 w 750880"/>
                  <a:gd name="connsiteY60" fmla="*/ 216440 h 432406"/>
                  <a:gd name="connsiteX61" fmla="*/ 710377 w 750880"/>
                  <a:gd name="connsiteY61" fmla="*/ 193133 h 432406"/>
                  <a:gd name="connsiteX62" fmla="*/ 746559 w 750880"/>
                  <a:gd name="connsiteY62" fmla="*/ 208035 h 432406"/>
                  <a:gd name="connsiteX63" fmla="*/ 750881 w 750880"/>
                  <a:gd name="connsiteY63" fmla="*/ 214145 h 432406"/>
                  <a:gd name="connsiteX64" fmla="*/ 750881 w 750880"/>
                  <a:gd name="connsiteY64" fmla="*/ 216857 h 432406"/>
                  <a:gd name="connsiteX65" fmla="*/ 743996 w 750880"/>
                  <a:gd name="connsiteY65" fmla="*/ 220195 h 432406"/>
                  <a:gd name="connsiteX66" fmla="*/ 714758 w 750880"/>
                  <a:gd name="connsiteY66" fmla="*/ 226067 h 432406"/>
                  <a:gd name="connsiteX67" fmla="*/ 685848 w 750880"/>
                  <a:gd name="connsiteY67" fmla="*/ 238167 h 432406"/>
                  <a:gd name="connsiteX68" fmla="*/ 661527 w 750880"/>
                  <a:gd name="connsiteY68" fmla="*/ 240671 h 432406"/>
                  <a:gd name="connsiteX69" fmla="*/ 658576 w 750880"/>
                  <a:gd name="connsiteY69" fmla="*/ 240015 h 432406"/>
                  <a:gd name="connsiteX70" fmla="*/ 650350 w 750880"/>
                  <a:gd name="connsiteY70" fmla="*/ 241446 h 432406"/>
                  <a:gd name="connsiteX71" fmla="*/ 612171 w 750880"/>
                  <a:gd name="connsiteY71" fmla="*/ 266988 h 432406"/>
                  <a:gd name="connsiteX72" fmla="*/ 605346 w 750880"/>
                  <a:gd name="connsiteY72" fmla="*/ 270088 h 432406"/>
                  <a:gd name="connsiteX73" fmla="*/ 604601 w 750880"/>
                  <a:gd name="connsiteY73" fmla="*/ 273128 h 432406"/>
                  <a:gd name="connsiteX74" fmla="*/ 607283 w 750880"/>
                  <a:gd name="connsiteY74" fmla="*/ 277032 h 432406"/>
                  <a:gd name="connsiteX75" fmla="*/ 604511 w 750880"/>
                  <a:gd name="connsiteY75" fmla="*/ 281622 h 432406"/>
                  <a:gd name="connsiteX76" fmla="*/ 592172 w 750880"/>
                  <a:gd name="connsiteY76" fmla="*/ 277420 h 432406"/>
                  <a:gd name="connsiteX77" fmla="*/ 590563 w 750880"/>
                  <a:gd name="connsiteY77" fmla="*/ 288358 h 432406"/>
                  <a:gd name="connsiteX78" fmla="*/ 586658 w 750880"/>
                  <a:gd name="connsiteY78" fmla="*/ 292113 h 432406"/>
                  <a:gd name="connsiteX79" fmla="*/ 582933 w 750880"/>
                  <a:gd name="connsiteY79" fmla="*/ 288090 h 432406"/>
                  <a:gd name="connsiteX80" fmla="*/ 581622 w 750880"/>
                  <a:gd name="connsiteY80" fmla="*/ 280758 h 432406"/>
                  <a:gd name="connsiteX81" fmla="*/ 578939 w 750880"/>
                  <a:gd name="connsiteY81" fmla="*/ 278880 h 432406"/>
                  <a:gd name="connsiteX82" fmla="*/ 564901 w 750880"/>
                  <a:gd name="connsiteY82" fmla="*/ 280579 h 432406"/>
                  <a:gd name="connsiteX83" fmla="*/ 549671 w 750880"/>
                  <a:gd name="connsiteY83" fmla="*/ 279238 h 432406"/>
                  <a:gd name="connsiteX84" fmla="*/ 509763 w 750880"/>
                  <a:gd name="connsiteY84" fmla="*/ 262398 h 432406"/>
                  <a:gd name="connsiteX85" fmla="*/ 465593 w 750880"/>
                  <a:gd name="connsiteY85" fmla="*/ 233369 h 432406"/>
                  <a:gd name="connsiteX86" fmla="*/ 377551 w 750880"/>
                  <a:gd name="connsiteY86" fmla="*/ 211462 h 432406"/>
                  <a:gd name="connsiteX87" fmla="*/ 336927 w 750880"/>
                  <a:gd name="connsiteY87" fmla="*/ 218496 h 432406"/>
                  <a:gd name="connsiteX88" fmla="*/ 257111 w 750880"/>
                  <a:gd name="connsiteY88" fmla="*/ 234859 h 432406"/>
                  <a:gd name="connsiteX89" fmla="*/ 252908 w 750880"/>
                  <a:gd name="connsiteY89" fmla="*/ 236230 h 432406"/>
                  <a:gd name="connsiteX90" fmla="*/ 255799 w 750880"/>
                  <a:gd name="connsiteY90" fmla="*/ 239240 h 432406"/>
                  <a:gd name="connsiteX91" fmla="*/ 318985 w 750880"/>
                  <a:gd name="connsiteY91" fmla="*/ 274081 h 432406"/>
                  <a:gd name="connsiteX92" fmla="*/ 404076 w 750880"/>
                  <a:gd name="connsiteY92" fmla="*/ 273515 h 432406"/>
                  <a:gd name="connsiteX93" fmla="*/ 421482 w 750880"/>
                  <a:gd name="connsiteY93" fmla="*/ 268568 h 432406"/>
                  <a:gd name="connsiteX94" fmla="*/ 425446 w 750880"/>
                  <a:gd name="connsiteY94" fmla="*/ 264902 h 432406"/>
                  <a:gd name="connsiteX95" fmla="*/ 435401 w 750880"/>
                  <a:gd name="connsiteY95" fmla="*/ 251460 h 432406"/>
                  <a:gd name="connsiteX96" fmla="*/ 446637 w 750880"/>
                  <a:gd name="connsiteY96" fmla="*/ 248062 h 432406"/>
                  <a:gd name="connsiteX97" fmla="*/ 471435 w 750880"/>
                  <a:gd name="connsiteY97" fmla="*/ 250089 h 432406"/>
                  <a:gd name="connsiteX98" fmla="*/ 473878 w 750880"/>
                  <a:gd name="connsiteY98" fmla="*/ 251281 h 432406"/>
                  <a:gd name="connsiteX99" fmla="*/ 471733 w 750880"/>
                  <a:gd name="connsiteY99" fmla="*/ 253218 h 432406"/>
                  <a:gd name="connsiteX100" fmla="*/ 467322 w 750880"/>
                  <a:gd name="connsiteY100" fmla="*/ 255037 h 432406"/>
                  <a:gd name="connsiteX101" fmla="*/ 453522 w 750880"/>
                  <a:gd name="connsiteY101" fmla="*/ 264067 h 432406"/>
                  <a:gd name="connsiteX102" fmla="*/ 431467 w 750880"/>
                  <a:gd name="connsiteY102" fmla="*/ 271667 h 432406"/>
                  <a:gd name="connsiteX103" fmla="*/ 426549 w 750880"/>
                  <a:gd name="connsiteY103" fmla="*/ 272532 h 432406"/>
                  <a:gd name="connsiteX104" fmla="*/ 363244 w 750880"/>
                  <a:gd name="connsiteY104" fmla="*/ 289222 h 432406"/>
                  <a:gd name="connsiteX105" fmla="*/ 274517 w 750880"/>
                  <a:gd name="connsiteY105" fmla="*/ 263531 h 432406"/>
                  <a:gd name="connsiteX106" fmla="*/ 246173 w 750880"/>
                  <a:gd name="connsiteY106" fmla="*/ 244605 h 432406"/>
                  <a:gd name="connsiteX107" fmla="*/ 214938 w 750880"/>
                  <a:gd name="connsiteY107" fmla="*/ 236081 h 432406"/>
                  <a:gd name="connsiteX108" fmla="*/ 179649 w 750880"/>
                  <a:gd name="connsiteY108" fmla="*/ 232892 h 432406"/>
                  <a:gd name="connsiteX109" fmla="*/ 168115 w 750880"/>
                  <a:gd name="connsiteY109" fmla="*/ 232862 h 432406"/>
                  <a:gd name="connsiteX110" fmla="*/ 174314 w 750880"/>
                  <a:gd name="connsiteY110" fmla="*/ 238614 h 432406"/>
                  <a:gd name="connsiteX111" fmla="*/ 220511 w 750880"/>
                  <a:gd name="connsiteY111" fmla="*/ 295600 h 432406"/>
                  <a:gd name="connsiteX112" fmla="*/ 224832 w 750880"/>
                  <a:gd name="connsiteY112" fmla="*/ 387070 h 432406"/>
                  <a:gd name="connsiteX113" fmla="*/ 158369 w 750880"/>
                  <a:gd name="connsiteY113" fmla="*/ 432403 h 432406"/>
                  <a:gd name="connsiteX114" fmla="*/ 113662 w 750880"/>
                  <a:gd name="connsiteY114" fmla="*/ 419229 h 432406"/>
                  <a:gd name="connsiteX115" fmla="*/ 112500 w 750880"/>
                  <a:gd name="connsiteY115" fmla="*/ 338250 h 432406"/>
                  <a:gd name="connsiteX116" fmla="*/ 141857 w 750880"/>
                  <a:gd name="connsiteY116" fmla="*/ 331276 h 432406"/>
                  <a:gd name="connsiteX117" fmla="*/ 178010 w 750880"/>
                  <a:gd name="connsiteY117" fmla="*/ 349606 h 432406"/>
                  <a:gd name="connsiteX118" fmla="*/ 181169 w 750880"/>
                  <a:gd name="connsiteY118" fmla="*/ 353600 h 432406"/>
                  <a:gd name="connsiteX119" fmla="*/ 185431 w 750880"/>
                  <a:gd name="connsiteY119" fmla="*/ 357653 h 432406"/>
                  <a:gd name="connsiteX120" fmla="*/ 189365 w 750880"/>
                  <a:gd name="connsiteY120" fmla="*/ 366595 h 432406"/>
                  <a:gd name="connsiteX121" fmla="*/ 193091 w 750880"/>
                  <a:gd name="connsiteY121" fmla="*/ 368919 h 432406"/>
                  <a:gd name="connsiteX122" fmla="*/ 199648 w 750880"/>
                  <a:gd name="connsiteY122" fmla="*/ 367131 h 432406"/>
                  <a:gd name="connsiteX123" fmla="*/ 203940 w 750880"/>
                  <a:gd name="connsiteY123" fmla="*/ 368562 h 432406"/>
                  <a:gd name="connsiteX124" fmla="*/ 203344 w 750880"/>
                  <a:gd name="connsiteY124" fmla="*/ 373032 h 432406"/>
                  <a:gd name="connsiteX125" fmla="*/ 195237 w 750880"/>
                  <a:gd name="connsiteY125" fmla="*/ 379947 h 432406"/>
                  <a:gd name="connsiteX126" fmla="*/ 202658 w 750880"/>
                  <a:gd name="connsiteY126" fmla="*/ 386206 h 432406"/>
                  <a:gd name="connsiteX127" fmla="*/ 203880 w 750880"/>
                  <a:gd name="connsiteY127" fmla="*/ 391511 h 432406"/>
                  <a:gd name="connsiteX128" fmla="*/ 198873 w 750880"/>
                  <a:gd name="connsiteY128" fmla="*/ 392733 h 432406"/>
                  <a:gd name="connsiteX129" fmla="*/ 189634 w 750880"/>
                  <a:gd name="connsiteY129" fmla="*/ 389186 h 432406"/>
                  <a:gd name="connsiteX130" fmla="*/ 188799 w 750880"/>
                  <a:gd name="connsiteY130" fmla="*/ 397084 h 432406"/>
                  <a:gd name="connsiteX131" fmla="*/ 184120 w 750880"/>
                  <a:gd name="connsiteY131" fmla="*/ 402598 h 432406"/>
                  <a:gd name="connsiteX132" fmla="*/ 179768 w 750880"/>
                  <a:gd name="connsiteY132" fmla="*/ 397114 h 432406"/>
                  <a:gd name="connsiteX133" fmla="*/ 178129 w 750880"/>
                  <a:gd name="connsiteY133" fmla="*/ 390259 h 432406"/>
                  <a:gd name="connsiteX134" fmla="*/ 171602 w 750880"/>
                  <a:gd name="connsiteY134" fmla="*/ 392316 h 432406"/>
                  <a:gd name="connsiteX135" fmla="*/ 164538 w 750880"/>
                  <a:gd name="connsiteY135" fmla="*/ 391004 h 432406"/>
                  <a:gd name="connsiteX136" fmla="*/ 167280 w 750880"/>
                  <a:gd name="connsiteY136" fmla="*/ 384567 h 432406"/>
                  <a:gd name="connsiteX137" fmla="*/ 173420 w 750880"/>
                  <a:gd name="connsiteY137" fmla="*/ 379917 h 432406"/>
                  <a:gd name="connsiteX138" fmla="*/ 165760 w 750880"/>
                  <a:gd name="connsiteY138" fmla="*/ 373390 h 432406"/>
                  <a:gd name="connsiteX139" fmla="*/ 164628 w 750880"/>
                  <a:gd name="connsiteY139" fmla="*/ 368413 h 432406"/>
                  <a:gd name="connsiteX140" fmla="*/ 169903 w 750880"/>
                  <a:gd name="connsiteY140" fmla="*/ 367071 h 432406"/>
                  <a:gd name="connsiteX141" fmla="*/ 176907 w 750880"/>
                  <a:gd name="connsiteY141" fmla="*/ 369605 h 432406"/>
                  <a:gd name="connsiteX142" fmla="*/ 179053 w 750880"/>
                  <a:gd name="connsiteY142" fmla="*/ 368472 h 432406"/>
                  <a:gd name="connsiteX143" fmla="*/ 176371 w 750880"/>
                  <a:gd name="connsiteY143" fmla="*/ 361736 h 432406"/>
                  <a:gd name="connsiteX144" fmla="*/ 149904 w 750880"/>
                  <a:gd name="connsiteY144" fmla="*/ 346536 h 432406"/>
                  <a:gd name="connsiteX145" fmla="*/ 130710 w 750880"/>
                  <a:gd name="connsiteY145" fmla="*/ 343973 h 432406"/>
                  <a:gd name="connsiteX146" fmla="*/ 107314 w 750880"/>
                  <a:gd name="connsiteY146" fmla="*/ 362124 h 432406"/>
                  <a:gd name="connsiteX147" fmla="*/ 132290 w 750880"/>
                  <a:gd name="connsiteY147" fmla="*/ 417739 h 432406"/>
                  <a:gd name="connsiteX148" fmla="*/ 198217 w 750880"/>
                  <a:gd name="connsiteY148" fmla="*/ 406234 h 432406"/>
                  <a:gd name="connsiteX149" fmla="*/ 216458 w 750880"/>
                  <a:gd name="connsiteY149" fmla="*/ 374433 h 432406"/>
                  <a:gd name="connsiteX150" fmla="*/ 203046 w 750880"/>
                  <a:gd name="connsiteY150" fmla="*/ 289371 h 432406"/>
                  <a:gd name="connsiteX151" fmla="*/ 154166 w 750880"/>
                  <a:gd name="connsiteY151" fmla="*/ 239568 h 432406"/>
                  <a:gd name="connsiteX152" fmla="*/ 112976 w 750880"/>
                  <a:gd name="connsiteY152" fmla="*/ 213549 h 432406"/>
                  <a:gd name="connsiteX153" fmla="*/ 72770 w 750880"/>
                  <a:gd name="connsiteY153" fmla="*/ 182641 h 432406"/>
                  <a:gd name="connsiteX154" fmla="*/ 22460 w 750880"/>
                  <a:gd name="connsiteY154" fmla="*/ 131706 h 432406"/>
                  <a:gd name="connsiteX155" fmla="*/ 2730 w 750880"/>
                  <a:gd name="connsiteY155" fmla="*/ 114419 h 432406"/>
                  <a:gd name="connsiteX156" fmla="*/ 644 w 750880"/>
                  <a:gd name="connsiteY156" fmla="*/ 109144 h 432406"/>
                  <a:gd name="connsiteX157" fmla="*/ 6396 w 750880"/>
                  <a:gd name="connsiteY157" fmla="*/ 108786 h 432406"/>
                  <a:gd name="connsiteX158" fmla="*/ 45261 w 750880"/>
                  <a:gd name="connsiteY158" fmla="*/ 138471 h 432406"/>
                  <a:gd name="connsiteX159" fmla="*/ 86927 w 750880"/>
                  <a:gd name="connsiteY159" fmla="*/ 176204 h 432406"/>
                  <a:gd name="connsiteX160" fmla="*/ 180633 w 750880"/>
                  <a:gd name="connsiteY160" fmla="*/ 219092 h 432406"/>
                  <a:gd name="connsiteX161" fmla="*/ 204506 w 750880"/>
                  <a:gd name="connsiteY161" fmla="*/ 217245 h 432406"/>
                  <a:gd name="connsiteX162" fmla="*/ 256783 w 750880"/>
                  <a:gd name="connsiteY162" fmla="*/ 194951 h 432406"/>
                  <a:gd name="connsiteX163" fmla="*/ 259555 w 750880"/>
                  <a:gd name="connsiteY163" fmla="*/ 192537 h 432406"/>
                  <a:gd name="connsiteX164" fmla="*/ 269181 w 750880"/>
                  <a:gd name="connsiteY164" fmla="*/ 182492 h 432406"/>
                  <a:gd name="connsiteX165" fmla="*/ 262148 w 750880"/>
                  <a:gd name="connsiteY165" fmla="*/ 176591 h 432406"/>
                  <a:gd name="connsiteX166" fmla="*/ 260479 w 750880"/>
                  <a:gd name="connsiteY166" fmla="*/ 170809 h 432406"/>
                  <a:gd name="connsiteX167" fmla="*/ 266410 w 750880"/>
                  <a:gd name="connsiteY167" fmla="*/ 169587 h 432406"/>
                  <a:gd name="connsiteX168" fmla="*/ 274815 w 750880"/>
                  <a:gd name="connsiteY168" fmla="*/ 173402 h 432406"/>
                  <a:gd name="connsiteX169" fmla="*/ 276514 w 750880"/>
                  <a:gd name="connsiteY169" fmla="*/ 162822 h 432406"/>
                  <a:gd name="connsiteX170" fmla="*/ 280179 w 750880"/>
                  <a:gd name="connsiteY170" fmla="*/ 159692 h 432406"/>
                  <a:gd name="connsiteX171" fmla="*/ 283756 w 750880"/>
                  <a:gd name="connsiteY171" fmla="*/ 162941 h 432406"/>
                  <a:gd name="connsiteX172" fmla="*/ 285216 w 750880"/>
                  <a:gd name="connsiteY172" fmla="*/ 172657 h 432406"/>
                  <a:gd name="connsiteX173" fmla="*/ 316213 w 750880"/>
                  <a:gd name="connsiteY173" fmla="*/ 155430 h 432406"/>
                  <a:gd name="connsiteX174" fmla="*/ 409531 w 750880"/>
                  <a:gd name="connsiteY174" fmla="*/ 117728 h 432406"/>
                  <a:gd name="connsiteX175" fmla="*/ 439723 w 750880"/>
                  <a:gd name="connsiteY175" fmla="*/ 115254 h 432406"/>
                  <a:gd name="connsiteX176" fmla="*/ 452240 w 750880"/>
                  <a:gd name="connsiteY176" fmla="*/ 110783 h 432406"/>
                  <a:gd name="connsiteX177" fmla="*/ 534203 w 750880"/>
                  <a:gd name="connsiteY177" fmla="*/ 58327 h 432406"/>
                  <a:gd name="connsiteX178" fmla="*/ 579476 w 750880"/>
                  <a:gd name="connsiteY178" fmla="*/ 40355 h 432406"/>
                  <a:gd name="connsiteX179" fmla="*/ 582784 w 750880"/>
                  <a:gd name="connsiteY179" fmla="*/ 36630 h 432406"/>
                  <a:gd name="connsiteX180" fmla="*/ 614794 w 750880"/>
                  <a:gd name="connsiteY180" fmla="*/ 1431 h 432406"/>
                  <a:gd name="connsiteX181" fmla="*/ 620040 w 750880"/>
                  <a:gd name="connsiteY181" fmla="*/ 0 h 432406"/>
                  <a:gd name="connsiteX182" fmla="*/ 634197 w 750880"/>
                  <a:gd name="connsiteY182" fmla="*/ 89 h 432406"/>
                  <a:gd name="connsiteX183" fmla="*/ 285186 w 750880"/>
                  <a:gd name="connsiteY183" fmla="*/ 191523 h 432406"/>
                  <a:gd name="connsiteX184" fmla="*/ 284561 w 750880"/>
                  <a:gd name="connsiteY184" fmla="*/ 198527 h 432406"/>
                  <a:gd name="connsiteX185" fmla="*/ 280030 w 750880"/>
                  <a:gd name="connsiteY185" fmla="*/ 204995 h 432406"/>
                  <a:gd name="connsiteX186" fmla="*/ 275262 w 750880"/>
                  <a:gd name="connsiteY186" fmla="*/ 198497 h 432406"/>
                  <a:gd name="connsiteX187" fmla="*/ 271804 w 750880"/>
                  <a:gd name="connsiteY187" fmla="*/ 196918 h 432406"/>
                  <a:gd name="connsiteX188" fmla="*/ 229154 w 750880"/>
                  <a:gd name="connsiteY188" fmla="*/ 220493 h 432406"/>
                  <a:gd name="connsiteX189" fmla="*/ 226621 w 750880"/>
                  <a:gd name="connsiteY189" fmla="*/ 222252 h 432406"/>
                  <a:gd name="connsiteX190" fmla="*/ 260032 w 750880"/>
                  <a:gd name="connsiteY190" fmla="*/ 220344 h 432406"/>
                  <a:gd name="connsiteX191" fmla="*/ 352396 w 750880"/>
                  <a:gd name="connsiteY191" fmla="*/ 189765 h 432406"/>
                  <a:gd name="connsiteX192" fmla="*/ 431616 w 750880"/>
                  <a:gd name="connsiteY192" fmla="*/ 128308 h 432406"/>
                  <a:gd name="connsiteX193" fmla="*/ 433404 w 750880"/>
                  <a:gd name="connsiteY193" fmla="*/ 125685 h 432406"/>
                  <a:gd name="connsiteX194" fmla="*/ 430006 w 750880"/>
                  <a:gd name="connsiteY194" fmla="*/ 124880 h 432406"/>
                  <a:gd name="connsiteX195" fmla="*/ 398682 w 750880"/>
                  <a:gd name="connsiteY195" fmla="*/ 129292 h 432406"/>
                  <a:gd name="connsiteX196" fmla="*/ 294277 w 750880"/>
                  <a:gd name="connsiteY196" fmla="*/ 181896 h 432406"/>
                  <a:gd name="connsiteX197" fmla="*/ 294247 w 750880"/>
                  <a:gd name="connsiteY197" fmla="*/ 184639 h 432406"/>
                  <a:gd name="connsiteX198" fmla="*/ 299105 w 750880"/>
                  <a:gd name="connsiteY198" fmla="*/ 189824 h 432406"/>
                  <a:gd name="connsiteX199" fmla="*/ 296035 w 750880"/>
                  <a:gd name="connsiteY199" fmla="*/ 195159 h 432406"/>
                  <a:gd name="connsiteX200" fmla="*/ 285186 w 750880"/>
                  <a:gd name="connsiteY200" fmla="*/ 191523 h 432406"/>
                  <a:gd name="connsiteX201" fmla="*/ 514144 w 750880"/>
                  <a:gd name="connsiteY201" fmla="*/ 162345 h 432406"/>
                  <a:gd name="connsiteX202" fmla="*/ 508273 w 750880"/>
                  <a:gd name="connsiteY202" fmla="*/ 161898 h 432406"/>
                  <a:gd name="connsiteX203" fmla="*/ 489526 w 750880"/>
                  <a:gd name="connsiteY203" fmla="*/ 168723 h 432406"/>
                  <a:gd name="connsiteX204" fmla="*/ 488781 w 750880"/>
                  <a:gd name="connsiteY204" fmla="*/ 191702 h 432406"/>
                  <a:gd name="connsiteX205" fmla="*/ 533994 w 750880"/>
                  <a:gd name="connsiteY205" fmla="*/ 173819 h 432406"/>
                  <a:gd name="connsiteX206" fmla="*/ 533070 w 750880"/>
                  <a:gd name="connsiteY206" fmla="*/ 171405 h 432406"/>
                  <a:gd name="connsiteX207" fmla="*/ 525708 w 750880"/>
                  <a:gd name="connsiteY207" fmla="*/ 169498 h 432406"/>
                  <a:gd name="connsiteX208" fmla="*/ 524576 w 750880"/>
                  <a:gd name="connsiteY208" fmla="*/ 174475 h 432406"/>
                  <a:gd name="connsiteX209" fmla="*/ 524159 w 750880"/>
                  <a:gd name="connsiteY209" fmla="*/ 175399 h 432406"/>
                  <a:gd name="connsiteX210" fmla="*/ 521715 w 750880"/>
                  <a:gd name="connsiteY210" fmla="*/ 177545 h 432406"/>
                  <a:gd name="connsiteX211" fmla="*/ 519241 w 750880"/>
                  <a:gd name="connsiteY211" fmla="*/ 175101 h 432406"/>
                  <a:gd name="connsiteX212" fmla="*/ 517661 w 750880"/>
                  <a:gd name="connsiteY212" fmla="*/ 169736 h 432406"/>
                  <a:gd name="connsiteX213" fmla="*/ 511998 w 750880"/>
                  <a:gd name="connsiteY213" fmla="*/ 170988 h 432406"/>
                  <a:gd name="connsiteX214" fmla="*/ 508631 w 750880"/>
                  <a:gd name="connsiteY214" fmla="*/ 169915 h 432406"/>
                  <a:gd name="connsiteX215" fmla="*/ 509495 w 750880"/>
                  <a:gd name="connsiteY215" fmla="*/ 166577 h 432406"/>
                  <a:gd name="connsiteX216" fmla="*/ 514144 w 750880"/>
                  <a:gd name="connsiteY216" fmla="*/ 162345 h 43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</a:cxnLst>
                <a:rect l="l" t="t" r="r" b="b"/>
                <a:pathLst>
                  <a:path w="750880" h="432406">
                    <a:moveTo>
                      <a:pt x="634197" y="89"/>
                    </a:moveTo>
                    <a:cubicBezTo>
                      <a:pt x="638041" y="1401"/>
                      <a:pt x="642065" y="954"/>
                      <a:pt x="645999" y="1282"/>
                    </a:cubicBezTo>
                    <a:cubicBezTo>
                      <a:pt x="655954" y="2116"/>
                      <a:pt x="665909" y="3159"/>
                      <a:pt x="675833" y="4292"/>
                    </a:cubicBezTo>
                    <a:cubicBezTo>
                      <a:pt x="676399" y="4351"/>
                      <a:pt x="676966" y="4441"/>
                      <a:pt x="677502" y="4620"/>
                    </a:cubicBezTo>
                    <a:cubicBezTo>
                      <a:pt x="678397" y="4947"/>
                      <a:pt x="679857" y="4500"/>
                      <a:pt x="679946" y="5931"/>
                    </a:cubicBezTo>
                    <a:cubicBezTo>
                      <a:pt x="680006" y="7064"/>
                      <a:pt x="678873" y="7600"/>
                      <a:pt x="678009" y="8107"/>
                    </a:cubicBezTo>
                    <a:cubicBezTo>
                      <a:pt x="673479" y="10759"/>
                      <a:pt x="668650" y="12935"/>
                      <a:pt x="663673" y="14396"/>
                    </a:cubicBezTo>
                    <a:cubicBezTo>
                      <a:pt x="653420" y="17406"/>
                      <a:pt x="645761" y="23724"/>
                      <a:pt x="638876" y="31622"/>
                    </a:cubicBezTo>
                    <a:cubicBezTo>
                      <a:pt x="631782" y="39729"/>
                      <a:pt x="622036" y="43455"/>
                      <a:pt x="611754" y="45631"/>
                    </a:cubicBezTo>
                    <a:cubicBezTo>
                      <a:pt x="604243" y="47210"/>
                      <a:pt x="596613" y="47240"/>
                      <a:pt x="589132" y="45064"/>
                    </a:cubicBezTo>
                    <a:cubicBezTo>
                      <a:pt x="586599" y="44319"/>
                      <a:pt x="584304" y="44528"/>
                      <a:pt x="581860" y="45541"/>
                    </a:cubicBezTo>
                    <a:cubicBezTo>
                      <a:pt x="557539" y="55436"/>
                      <a:pt x="534888" y="68431"/>
                      <a:pt x="512416" y="81843"/>
                    </a:cubicBezTo>
                    <a:cubicBezTo>
                      <a:pt x="497275" y="90904"/>
                      <a:pt x="482641" y="100649"/>
                      <a:pt x="468842" y="111677"/>
                    </a:cubicBezTo>
                    <a:cubicBezTo>
                      <a:pt x="467918" y="112422"/>
                      <a:pt x="466904" y="113078"/>
                      <a:pt x="467262" y="114419"/>
                    </a:cubicBezTo>
                    <a:cubicBezTo>
                      <a:pt x="467739" y="116207"/>
                      <a:pt x="469408" y="116356"/>
                      <a:pt x="470838" y="116476"/>
                    </a:cubicBezTo>
                    <a:cubicBezTo>
                      <a:pt x="478141" y="117102"/>
                      <a:pt x="485234" y="118711"/>
                      <a:pt x="492238" y="120648"/>
                    </a:cubicBezTo>
                    <a:cubicBezTo>
                      <a:pt x="505829" y="124404"/>
                      <a:pt x="518734" y="129709"/>
                      <a:pt x="529345" y="139395"/>
                    </a:cubicBezTo>
                    <a:cubicBezTo>
                      <a:pt x="538554" y="147800"/>
                      <a:pt x="546095" y="157338"/>
                      <a:pt x="543740" y="170750"/>
                    </a:cubicBezTo>
                    <a:cubicBezTo>
                      <a:pt x="541445" y="183685"/>
                      <a:pt x="534173" y="193461"/>
                      <a:pt x="521953" y="199004"/>
                    </a:cubicBezTo>
                    <a:cubicBezTo>
                      <a:pt x="506723" y="205919"/>
                      <a:pt x="491672" y="203266"/>
                      <a:pt x="479810" y="193192"/>
                    </a:cubicBezTo>
                    <a:cubicBezTo>
                      <a:pt x="469646" y="184549"/>
                      <a:pt x="470153" y="172419"/>
                      <a:pt x="480376" y="163835"/>
                    </a:cubicBezTo>
                    <a:cubicBezTo>
                      <a:pt x="487320" y="158023"/>
                      <a:pt x="495219" y="154685"/>
                      <a:pt x="504428" y="154804"/>
                    </a:cubicBezTo>
                    <a:cubicBezTo>
                      <a:pt x="508511" y="154864"/>
                      <a:pt x="512624" y="152688"/>
                      <a:pt x="516648" y="155341"/>
                    </a:cubicBezTo>
                    <a:cubicBezTo>
                      <a:pt x="517810" y="156116"/>
                      <a:pt x="517989" y="154774"/>
                      <a:pt x="518227" y="153880"/>
                    </a:cubicBezTo>
                    <a:cubicBezTo>
                      <a:pt x="518615" y="152360"/>
                      <a:pt x="519032" y="150810"/>
                      <a:pt x="519598" y="149320"/>
                    </a:cubicBezTo>
                    <a:cubicBezTo>
                      <a:pt x="519956" y="148366"/>
                      <a:pt x="520522" y="147383"/>
                      <a:pt x="521715" y="147323"/>
                    </a:cubicBezTo>
                    <a:cubicBezTo>
                      <a:pt x="523086" y="147264"/>
                      <a:pt x="523652" y="148366"/>
                      <a:pt x="524188" y="149350"/>
                    </a:cubicBezTo>
                    <a:cubicBezTo>
                      <a:pt x="524874" y="150572"/>
                      <a:pt x="524963" y="151943"/>
                      <a:pt x="525053" y="153314"/>
                    </a:cubicBezTo>
                    <a:cubicBezTo>
                      <a:pt x="525112" y="154148"/>
                      <a:pt x="524874" y="155639"/>
                      <a:pt x="525977" y="155520"/>
                    </a:cubicBezTo>
                    <a:cubicBezTo>
                      <a:pt x="527467" y="155341"/>
                      <a:pt x="529047" y="154625"/>
                      <a:pt x="530298" y="153731"/>
                    </a:cubicBezTo>
                    <a:cubicBezTo>
                      <a:pt x="531222" y="153046"/>
                      <a:pt x="530179" y="152032"/>
                      <a:pt x="529642" y="151406"/>
                    </a:cubicBezTo>
                    <a:cubicBezTo>
                      <a:pt x="524248" y="145058"/>
                      <a:pt x="517274" y="140707"/>
                      <a:pt x="510001" y="136922"/>
                    </a:cubicBezTo>
                    <a:cubicBezTo>
                      <a:pt x="498110" y="130752"/>
                      <a:pt x="485145" y="128338"/>
                      <a:pt x="472060" y="126311"/>
                    </a:cubicBezTo>
                    <a:cubicBezTo>
                      <a:pt x="468693" y="125775"/>
                      <a:pt x="465295" y="125357"/>
                      <a:pt x="461957" y="124642"/>
                    </a:cubicBezTo>
                    <a:cubicBezTo>
                      <a:pt x="456562" y="123480"/>
                      <a:pt x="452091" y="125030"/>
                      <a:pt x="448277" y="128874"/>
                    </a:cubicBezTo>
                    <a:cubicBezTo>
                      <a:pt x="436593" y="140677"/>
                      <a:pt x="424284" y="151764"/>
                      <a:pt x="411766" y="162673"/>
                    </a:cubicBezTo>
                    <a:cubicBezTo>
                      <a:pt x="392304" y="179572"/>
                      <a:pt x="371739" y="194861"/>
                      <a:pt x="348610" y="206485"/>
                    </a:cubicBezTo>
                    <a:cubicBezTo>
                      <a:pt x="347806" y="206872"/>
                      <a:pt x="347090" y="207379"/>
                      <a:pt x="345392" y="208393"/>
                    </a:cubicBezTo>
                    <a:cubicBezTo>
                      <a:pt x="349832" y="208452"/>
                      <a:pt x="353171" y="207618"/>
                      <a:pt x="356479" y="206962"/>
                    </a:cubicBezTo>
                    <a:cubicBezTo>
                      <a:pt x="366314" y="205025"/>
                      <a:pt x="376209" y="203534"/>
                      <a:pt x="386224" y="203356"/>
                    </a:cubicBezTo>
                    <a:cubicBezTo>
                      <a:pt x="411140" y="202909"/>
                      <a:pt x="434656" y="208840"/>
                      <a:pt x="457188" y="219212"/>
                    </a:cubicBezTo>
                    <a:cubicBezTo>
                      <a:pt x="472835" y="226424"/>
                      <a:pt x="487290" y="235664"/>
                      <a:pt x="501597" y="245201"/>
                    </a:cubicBezTo>
                    <a:cubicBezTo>
                      <a:pt x="510299" y="251013"/>
                      <a:pt x="518913" y="256914"/>
                      <a:pt x="528301" y="261623"/>
                    </a:cubicBezTo>
                    <a:cubicBezTo>
                      <a:pt x="541326" y="268121"/>
                      <a:pt x="555096" y="270863"/>
                      <a:pt x="569580" y="270028"/>
                    </a:cubicBezTo>
                    <a:cubicBezTo>
                      <a:pt x="571726" y="269909"/>
                      <a:pt x="573843" y="269551"/>
                      <a:pt x="576138" y="268359"/>
                    </a:cubicBezTo>
                    <a:cubicBezTo>
                      <a:pt x="573425" y="266601"/>
                      <a:pt x="570594" y="265468"/>
                      <a:pt x="568806" y="263084"/>
                    </a:cubicBezTo>
                    <a:cubicBezTo>
                      <a:pt x="568001" y="262011"/>
                      <a:pt x="567107" y="260938"/>
                      <a:pt x="566540" y="259716"/>
                    </a:cubicBezTo>
                    <a:cubicBezTo>
                      <a:pt x="565110" y="256616"/>
                      <a:pt x="566511" y="254530"/>
                      <a:pt x="569998" y="254738"/>
                    </a:cubicBezTo>
                    <a:cubicBezTo>
                      <a:pt x="573098" y="254917"/>
                      <a:pt x="576078" y="255812"/>
                      <a:pt x="578731" y="257451"/>
                    </a:cubicBezTo>
                    <a:cubicBezTo>
                      <a:pt x="580847" y="258762"/>
                      <a:pt x="581741" y="258553"/>
                      <a:pt x="581592" y="255841"/>
                    </a:cubicBezTo>
                    <a:cubicBezTo>
                      <a:pt x="581413" y="252831"/>
                      <a:pt x="582069" y="249970"/>
                      <a:pt x="583499" y="247287"/>
                    </a:cubicBezTo>
                    <a:cubicBezTo>
                      <a:pt x="584274" y="245887"/>
                      <a:pt x="585168" y="244426"/>
                      <a:pt x="586986" y="244396"/>
                    </a:cubicBezTo>
                    <a:cubicBezTo>
                      <a:pt x="588894" y="244367"/>
                      <a:pt x="589639" y="245946"/>
                      <a:pt x="590324" y="247377"/>
                    </a:cubicBezTo>
                    <a:cubicBezTo>
                      <a:pt x="591964" y="250804"/>
                      <a:pt x="592381" y="254500"/>
                      <a:pt x="592143" y="258553"/>
                    </a:cubicBezTo>
                    <a:cubicBezTo>
                      <a:pt x="595004" y="257719"/>
                      <a:pt x="597090" y="255782"/>
                      <a:pt x="599832" y="255454"/>
                    </a:cubicBezTo>
                    <a:cubicBezTo>
                      <a:pt x="602723" y="255096"/>
                      <a:pt x="605674" y="254172"/>
                      <a:pt x="608118" y="256795"/>
                    </a:cubicBezTo>
                    <a:cubicBezTo>
                      <a:pt x="609399" y="258196"/>
                      <a:pt x="610681" y="256914"/>
                      <a:pt x="611814" y="256348"/>
                    </a:cubicBezTo>
                    <a:cubicBezTo>
                      <a:pt x="623288" y="250775"/>
                      <a:pt x="634167" y="244158"/>
                      <a:pt x="644956" y="237392"/>
                    </a:cubicBezTo>
                    <a:cubicBezTo>
                      <a:pt x="646387" y="236498"/>
                      <a:pt x="647847" y="235604"/>
                      <a:pt x="649307" y="234680"/>
                    </a:cubicBezTo>
                    <a:cubicBezTo>
                      <a:pt x="650291" y="234054"/>
                      <a:pt x="651275" y="233250"/>
                      <a:pt x="651125" y="231998"/>
                    </a:cubicBezTo>
                    <a:cubicBezTo>
                      <a:pt x="650440" y="225381"/>
                      <a:pt x="654165" y="220583"/>
                      <a:pt x="658368" y="216440"/>
                    </a:cubicBezTo>
                    <a:cubicBezTo>
                      <a:pt x="672734" y="202193"/>
                      <a:pt x="689454" y="192596"/>
                      <a:pt x="710377" y="193133"/>
                    </a:cubicBezTo>
                    <a:cubicBezTo>
                      <a:pt x="724146" y="193490"/>
                      <a:pt x="736873" y="197246"/>
                      <a:pt x="746559" y="208035"/>
                    </a:cubicBezTo>
                    <a:cubicBezTo>
                      <a:pt x="748258" y="209913"/>
                      <a:pt x="749599" y="211999"/>
                      <a:pt x="750881" y="214145"/>
                    </a:cubicBezTo>
                    <a:cubicBezTo>
                      <a:pt x="750881" y="215039"/>
                      <a:pt x="750881" y="215963"/>
                      <a:pt x="750881" y="216857"/>
                    </a:cubicBezTo>
                    <a:cubicBezTo>
                      <a:pt x="749242" y="219331"/>
                      <a:pt x="747096" y="220791"/>
                      <a:pt x="743996" y="220195"/>
                    </a:cubicBezTo>
                    <a:cubicBezTo>
                      <a:pt x="733475" y="218228"/>
                      <a:pt x="723968" y="221596"/>
                      <a:pt x="714758" y="226067"/>
                    </a:cubicBezTo>
                    <a:cubicBezTo>
                      <a:pt x="705340" y="230627"/>
                      <a:pt x="696011" y="235336"/>
                      <a:pt x="685848" y="238167"/>
                    </a:cubicBezTo>
                    <a:cubicBezTo>
                      <a:pt x="677890" y="240373"/>
                      <a:pt x="669753" y="241028"/>
                      <a:pt x="661527" y="240671"/>
                    </a:cubicBezTo>
                    <a:cubicBezTo>
                      <a:pt x="660514" y="240611"/>
                      <a:pt x="659322" y="240581"/>
                      <a:pt x="658576" y="240015"/>
                    </a:cubicBezTo>
                    <a:cubicBezTo>
                      <a:pt x="655268" y="237661"/>
                      <a:pt x="653003" y="239210"/>
                      <a:pt x="650350" y="241446"/>
                    </a:cubicBezTo>
                    <a:cubicBezTo>
                      <a:pt x="638578" y="251370"/>
                      <a:pt x="625911" y="260014"/>
                      <a:pt x="612171" y="266988"/>
                    </a:cubicBezTo>
                    <a:cubicBezTo>
                      <a:pt x="609936" y="268121"/>
                      <a:pt x="607641" y="269134"/>
                      <a:pt x="605346" y="270088"/>
                    </a:cubicBezTo>
                    <a:cubicBezTo>
                      <a:pt x="603587" y="270803"/>
                      <a:pt x="602872" y="271459"/>
                      <a:pt x="604601" y="273128"/>
                    </a:cubicBezTo>
                    <a:cubicBezTo>
                      <a:pt x="605703" y="274201"/>
                      <a:pt x="606568" y="275631"/>
                      <a:pt x="607283" y="277032"/>
                    </a:cubicBezTo>
                    <a:cubicBezTo>
                      <a:pt x="608624" y="279715"/>
                      <a:pt x="607551" y="281413"/>
                      <a:pt x="604511" y="281622"/>
                    </a:cubicBezTo>
                    <a:cubicBezTo>
                      <a:pt x="600011" y="281890"/>
                      <a:pt x="596166" y="279893"/>
                      <a:pt x="592172" y="277420"/>
                    </a:cubicBezTo>
                    <a:cubicBezTo>
                      <a:pt x="592351" y="281443"/>
                      <a:pt x="592143" y="285020"/>
                      <a:pt x="590563" y="288358"/>
                    </a:cubicBezTo>
                    <a:cubicBezTo>
                      <a:pt x="589728" y="290087"/>
                      <a:pt x="588953" y="292262"/>
                      <a:pt x="586658" y="292113"/>
                    </a:cubicBezTo>
                    <a:cubicBezTo>
                      <a:pt x="584453" y="291994"/>
                      <a:pt x="583678" y="289848"/>
                      <a:pt x="582933" y="288090"/>
                    </a:cubicBezTo>
                    <a:cubicBezTo>
                      <a:pt x="581949" y="285765"/>
                      <a:pt x="581532" y="283291"/>
                      <a:pt x="581622" y="280758"/>
                    </a:cubicBezTo>
                    <a:cubicBezTo>
                      <a:pt x="581711" y="278701"/>
                      <a:pt x="581264" y="277599"/>
                      <a:pt x="578939" y="278880"/>
                    </a:cubicBezTo>
                    <a:cubicBezTo>
                      <a:pt x="574498" y="281384"/>
                      <a:pt x="570087" y="281861"/>
                      <a:pt x="564901" y="280579"/>
                    </a:cubicBezTo>
                    <a:cubicBezTo>
                      <a:pt x="560043" y="279387"/>
                      <a:pt x="554738" y="280013"/>
                      <a:pt x="549671" y="279238"/>
                    </a:cubicBezTo>
                    <a:cubicBezTo>
                      <a:pt x="534918" y="277032"/>
                      <a:pt x="522132" y="270326"/>
                      <a:pt x="509763" y="262398"/>
                    </a:cubicBezTo>
                    <a:cubicBezTo>
                      <a:pt x="494921" y="252891"/>
                      <a:pt x="480853" y="242221"/>
                      <a:pt x="465593" y="233369"/>
                    </a:cubicBezTo>
                    <a:cubicBezTo>
                      <a:pt x="438351" y="217632"/>
                      <a:pt x="409203" y="209376"/>
                      <a:pt x="377551" y="211462"/>
                    </a:cubicBezTo>
                    <a:cubicBezTo>
                      <a:pt x="363781" y="212357"/>
                      <a:pt x="350280" y="215069"/>
                      <a:pt x="336927" y="218496"/>
                    </a:cubicBezTo>
                    <a:cubicBezTo>
                      <a:pt x="310580" y="225292"/>
                      <a:pt x="284114" y="231282"/>
                      <a:pt x="257111" y="234859"/>
                    </a:cubicBezTo>
                    <a:cubicBezTo>
                      <a:pt x="255650" y="235038"/>
                      <a:pt x="253355" y="234471"/>
                      <a:pt x="252908" y="236230"/>
                    </a:cubicBezTo>
                    <a:cubicBezTo>
                      <a:pt x="252521" y="237690"/>
                      <a:pt x="254697" y="238346"/>
                      <a:pt x="255799" y="239240"/>
                    </a:cubicBezTo>
                    <a:cubicBezTo>
                      <a:pt x="274696" y="254768"/>
                      <a:pt x="295380" y="267077"/>
                      <a:pt x="318985" y="274081"/>
                    </a:cubicBezTo>
                    <a:cubicBezTo>
                      <a:pt x="347418" y="282516"/>
                      <a:pt x="375762" y="281592"/>
                      <a:pt x="404076" y="273515"/>
                    </a:cubicBezTo>
                    <a:cubicBezTo>
                      <a:pt x="409859" y="271876"/>
                      <a:pt x="415641" y="270118"/>
                      <a:pt x="421482" y="268568"/>
                    </a:cubicBezTo>
                    <a:cubicBezTo>
                      <a:pt x="423569" y="268001"/>
                      <a:pt x="424701" y="266958"/>
                      <a:pt x="425446" y="264902"/>
                    </a:cubicBezTo>
                    <a:cubicBezTo>
                      <a:pt x="427413" y="259477"/>
                      <a:pt x="430424" y="254679"/>
                      <a:pt x="435401" y="251460"/>
                    </a:cubicBezTo>
                    <a:cubicBezTo>
                      <a:pt x="438828" y="249254"/>
                      <a:pt x="442494" y="248032"/>
                      <a:pt x="446637" y="248062"/>
                    </a:cubicBezTo>
                    <a:cubicBezTo>
                      <a:pt x="454953" y="248122"/>
                      <a:pt x="463179" y="249076"/>
                      <a:pt x="471435" y="250089"/>
                    </a:cubicBezTo>
                    <a:cubicBezTo>
                      <a:pt x="472358" y="250208"/>
                      <a:pt x="473819" y="249851"/>
                      <a:pt x="473878" y="251281"/>
                    </a:cubicBezTo>
                    <a:cubicBezTo>
                      <a:pt x="473938" y="252414"/>
                      <a:pt x="472656" y="252801"/>
                      <a:pt x="471733" y="253218"/>
                    </a:cubicBezTo>
                    <a:cubicBezTo>
                      <a:pt x="470272" y="253874"/>
                      <a:pt x="468842" y="254560"/>
                      <a:pt x="467322" y="255037"/>
                    </a:cubicBezTo>
                    <a:cubicBezTo>
                      <a:pt x="461837" y="256706"/>
                      <a:pt x="457516" y="259984"/>
                      <a:pt x="453522" y="264067"/>
                    </a:cubicBezTo>
                    <a:cubicBezTo>
                      <a:pt x="447531" y="270207"/>
                      <a:pt x="439961" y="272562"/>
                      <a:pt x="431467" y="271667"/>
                    </a:cubicBezTo>
                    <a:cubicBezTo>
                      <a:pt x="429679" y="271488"/>
                      <a:pt x="428159" y="271787"/>
                      <a:pt x="426549" y="272532"/>
                    </a:cubicBezTo>
                    <a:cubicBezTo>
                      <a:pt x="406431" y="281771"/>
                      <a:pt x="385330" y="287374"/>
                      <a:pt x="363244" y="289222"/>
                    </a:cubicBezTo>
                    <a:cubicBezTo>
                      <a:pt x="330370" y="291994"/>
                      <a:pt x="300983" y="282695"/>
                      <a:pt x="274517" y="263531"/>
                    </a:cubicBezTo>
                    <a:cubicBezTo>
                      <a:pt x="265307" y="256855"/>
                      <a:pt x="256157" y="250149"/>
                      <a:pt x="246173" y="244605"/>
                    </a:cubicBezTo>
                    <a:cubicBezTo>
                      <a:pt x="236426" y="239210"/>
                      <a:pt x="226114" y="236170"/>
                      <a:pt x="214938" y="236081"/>
                    </a:cubicBezTo>
                    <a:cubicBezTo>
                      <a:pt x="203075" y="235991"/>
                      <a:pt x="191481" y="233250"/>
                      <a:pt x="179649" y="232892"/>
                    </a:cubicBezTo>
                    <a:cubicBezTo>
                      <a:pt x="175924" y="232773"/>
                      <a:pt x="172198" y="232862"/>
                      <a:pt x="168115" y="232862"/>
                    </a:cubicBezTo>
                    <a:cubicBezTo>
                      <a:pt x="169754" y="235485"/>
                      <a:pt x="172198" y="236886"/>
                      <a:pt x="174314" y="238614"/>
                    </a:cubicBezTo>
                    <a:cubicBezTo>
                      <a:pt x="193508" y="254560"/>
                      <a:pt x="210079" y="272681"/>
                      <a:pt x="220511" y="295600"/>
                    </a:cubicBezTo>
                    <a:cubicBezTo>
                      <a:pt x="234072" y="325435"/>
                      <a:pt x="236426" y="356163"/>
                      <a:pt x="224832" y="387070"/>
                    </a:cubicBezTo>
                    <a:cubicBezTo>
                      <a:pt x="214312" y="415116"/>
                      <a:pt x="188293" y="432134"/>
                      <a:pt x="158369" y="432403"/>
                    </a:cubicBezTo>
                    <a:cubicBezTo>
                      <a:pt x="142066" y="432552"/>
                      <a:pt x="127104" y="428618"/>
                      <a:pt x="113662" y="419229"/>
                    </a:cubicBezTo>
                    <a:cubicBezTo>
                      <a:pt x="86421" y="400184"/>
                      <a:pt x="85765" y="357892"/>
                      <a:pt x="112500" y="338250"/>
                    </a:cubicBezTo>
                    <a:cubicBezTo>
                      <a:pt x="121232" y="331842"/>
                      <a:pt x="131068" y="329309"/>
                      <a:pt x="141857" y="331276"/>
                    </a:cubicBezTo>
                    <a:cubicBezTo>
                      <a:pt x="155716" y="333810"/>
                      <a:pt x="168204" y="339085"/>
                      <a:pt x="178010" y="349606"/>
                    </a:cubicBezTo>
                    <a:cubicBezTo>
                      <a:pt x="179172" y="350858"/>
                      <a:pt x="180245" y="352169"/>
                      <a:pt x="181169" y="353600"/>
                    </a:cubicBezTo>
                    <a:cubicBezTo>
                      <a:pt x="182272" y="355328"/>
                      <a:pt x="183524" y="356580"/>
                      <a:pt x="185431" y="357653"/>
                    </a:cubicBezTo>
                    <a:cubicBezTo>
                      <a:pt x="188680" y="359471"/>
                      <a:pt x="189127" y="363167"/>
                      <a:pt x="189365" y="366595"/>
                    </a:cubicBezTo>
                    <a:cubicBezTo>
                      <a:pt x="189634" y="370588"/>
                      <a:pt x="189574" y="370588"/>
                      <a:pt x="193091" y="368919"/>
                    </a:cubicBezTo>
                    <a:cubicBezTo>
                      <a:pt x="195177" y="367936"/>
                      <a:pt x="197353" y="367369"/>
                      <a:pt x="199648" y="367131"/>
                    </a:cubicBezTo>
                    <a:cubicBezTo>
                      <a:pt x="201287" y="366952"/>
                      <a:pt x="202956" y="367041"/>
                      <a:pt x="203940" y="368562"/>
                    </a:cubicBezTo>
                    <a:cubicBezTo>
                      <a:pt x="204923" y="370111"/>
                      <a:pt x="204178" y="371602"/>
                      <a:pt x="203344" y="373032"/>
                    </a:cubicBezTo>
                    <a:cubicBezTo>
                      <a:pt x="201496" y="376162"/>
                      <a:pt x="198307" y="377771"/>
                      <a:pt x="195237" y="379947"/>
                    </a:cubicBezTo>
                    <a:cubicBezTo>
                      <a:pt x="198008" y="382003"/>
                      <a:pt x="200900" y="383464"/>
                      <a:pt x="202658" y="386206"/>
                    </a:cubicBezTo>
                    <a:cubicBezTo>
                      <a:pt x="203701" y="387815"/>
                      <a:pt x="205072" y="389544"/>
                      <a:pt x="203880" y="391511"/>
                    </a:cubicBezTo>
                    <a:cubicBezTo>
                      <a:pt x="202748" y="393389"/>
                      <a:pt x="200661" y="392852"/>
                      <a:pt x="198873" y="392733"/>
                    </a:cubicBezTo>
                    <a:cubicBezTo>
                      <a:pt x="195624" y="392524"/>
                      <a:pt x="192823" y="390975"/>
                      <a:pt x="189634" y="389186"/>
                    </a:cubicBezTo>
                    <a:cubicBezTo>
                      <a:pt x="189157" y="391988"/>
                      <a:pt x="189723" y="394670"/>
                      <a:pt x="188799" y="397084"/>
                    </a:cubicBezTo>
                    <a:cubicBezTo>
                      <a:pt x="187875" y="399499"/>
                      <a:pt x="187249" y="402688"/>
                      <a:pt x="184120" y="402598"/>
                    </a:cubicBezTo>
                    <a:cubicBezTo>
                      <a:pt x="181199" y="402509"/>
                      <a:pt x="180722" y="399379"/>
                      <a:pt x="179768" y="397114"/>
                    </a:cubicBezTo>
                    <a:cubicBezTo>
                      <a:pt x="178785" y="394819"/>
                      <a:pt x="180156" y="391243"/>
                      <a:pt x="178129" y="390259"/>
                    </a:cubicBezTo>
                    <a:cubicBezTo>
                      <a:pt x="176639" y="389544"/>
                      <a:pt x="173897" y="391779"/>
                      <a:pt x="171602" y="392316"/>
                    </a:cubicBezTo>
                    <a:cubicBezTo>
                      <a:pt x="169128" y="392882"/>
                      <a:pt x="166028" y="393895"/>
                      <a:pt x="164538" y="391004"/>
                    </a:cubicBezTo>
                    <a:cubicBezTo>
                      <a:pt x="163167" y="388352"/>
                      <a:pt x="165582" y="386295"/>
                      <a:pt x="167280" y="384567"/>
                    </a:cubicBezTo>
                    <a:cubicBezTo>
                      <a:pt x="169009" y="382808"/>
                      <a:pt x="171214" y="381556"/>
                      <a:pt x="173420" y="379917"/>
                    </a:cubicBezTo>
                    <a:cubicBezTo>
                      <a:pt x="170469" y="378159"/>
                      <a:pt x="167698" y="376221"/>
                      <a:pt x="165760" y="373390"/>
                    </a:cubicBezTo>
                    <a:cubicBezTo>
                      <a:pt x="164747" y="371929"/>
                      <a:pt x="163406" y="370260"/>
                      <a:pt x="164628" y="368413"/>
                    </a:cubicBezTo>
                    <a:cubicBezTo>
                      <a:pt x="165850" y="366535"/>
                      <a:pt x="167936" y="366684"/>
                      <a:pt x="169903" y="367071"/>
                    </a:cubicBezTo>
                    <a:cubicBezTo>
                      <a:pt x="172377" y="367548"/>
                      <a:pt x="174761" y="368234"/>
                      <a:pt x="176907" y="369605"/>
                    </a:cubicBezTo>
                    <a:cubicBezTo>
                      <a:pt x="178278" y="370499"/>
                      <a:pt x="178874" y="370141"/>
                      <a:pt x="179053" y="368472"/>
                    </a:cubicBezTo>
                    <a:cubicBezTo>
                      <a:pt x="179351" y="365700"/>
                      <a:pt x="178069" y="363703"/>
                      <a:pt x="176371" y="361736"/>
                    </a:cubicBezTo>
                    <a:cubicBezTo>
                      <a:pt x="169337" y="353540"/>
                      <a:pt x="160217" y="348921"/>
                      <a:pt x="149904" y="346536"/>
                    </a:cubicBezTo>
                    <a:cubicBezTo>
                      <a:pt x="143615" y="345076"/>
                      <a:pt x="137208" y="343228"/>
                      <a:pt x="130710" y="343973"/>
                    </a:cubicBezTo>
                    <a:cubicBezTo>
                      <a:pt x="119414" y="345284"/>
                      <a:pt x="111874" y="352050"/>
                      <a:pt x="107314" y="362124"/>
                    </a:cubicBezTo>
                    <a:cubicBezTo>
                      <a:pt x="97210" y="384507"/>
                      <a:pt x="107999" y="409125"/>
                      <a:pt x="132290" y="417739"/>
                    </a:cubicBezTo>
                    <a:cubicBezTo>
                      <a:pt x="156193" y="426203"/>
                      <a:pt x="178636" y="422508"/>
                      <a:pt x="198217" y="406234"/>
                    </a:cubicBezTo>
                    <a:cubicBezTo>
                      <a:pt x="208023" y="398068"/>
                      <a:pt x="213239" y="386564"/>
                      <a:pt x="216458" y="374433"/>
                    </a:cubicBezTo>
                    <a:cubicBezTo>
                      <a:pt x="224416" y="344211"/>
                      <a:pt x="218991" y="315867"/>
                      <a:pt x="203046" y="289371"/>
                    </a:cubicBezTo>
                    <a:cubicBezTo>
                      <a:pt x="190736" y="268925"/>
                      <a:pt x="173003" y="253695"/>
                      <a:pt x="154166" y="239568"/>
                    </a:cubicBezTo>
                    <a:cubicBezTo>
                      <a:pt x="141112" y="229762"/>
                      <a:pt x="126955" y="221805"/>
                      <a:pt x="112976" y="213549"/>
                    </a:cubicBezTo>
                    <a:cubicBezTo>
                      <a:pt x="98313" y="204905"/>
                      <a:pt x="85288" y="194116"/>
                      <a:pt x="72770" y="182641"/>
                    </a:cubicBezTo>
                    <a:cubicBezTo>
                      <a:pt x="55156" y="166488"/>
                      <a:pt x="39687" y="148217"/>
                      <a:pt x="22460" y="131706"/>
                    </a:cubicBezTo>
                    <a:cubicBezTo>
                      <a:pt x="16142" y="125655"/>
                      <a:pt x="9615" y="119814"/>
                      <a:pt x="2730" y="114419"/>
                    </a:cubicBezTo>
                    <a:cubicBezTo>
                      <a:pt x="1031" y="113078"/>
                      <a:pt x="-1085" y="111707"/>
                      <a:pt x="644" y="109144"/>
                    </a:cubicBezTo>
                    <a:cubicBezTo>
                      <a:pt x="2283" y="106760"/>
                      <a:pt x="4429" y="107713"/>
                      <a:pt x="6396" y="108786"/>
                    </a:cubicBezTo>
                    <a:cubicBezTo>
                      <a:pt x="20911" y="116655"/>
                      <a:pt x="33786" y="126639"/>
                      <a:pt x="45261" y="138471"/>
                    </a:cubicBezTo>
                    <a:cubicBezTo>
                      <a:pt x="58315" y="151943"/>
                      <a:pt x="71995" y="164759"/>
                      <a:pt x="86927" y="176204"/>
                    </a:cubicBezTo>
                    <a:cubicBezTo>
                      <a:pt x="114884" y="197663"/>
                      <a:pt x="145791" y="212625"/>
                      <a:pt x="180633" y="219092"/>
                    </a:cubicBezTo>
                    <a:cubicBezTo>
                      <a:pt x="188859" y="220612"/>
                      <a:pt x="196667" y="219390"/>
                      <a:pt x="204506" y="217245"/>
                    </a:cubicBezTo>
                    <a:cubicBezTo>
                      <a:pt x="222955" y="212178"/>
                      <a:pt x="240212" y="204429"/>
                      <a:pt x="256783" y="194951"/>
                    </a:cubicBezTo>
                    <a:cubicBezTo>
                      <a:pt x="257856" y="194325"/>
                      <a:pt x="259108" y="193788"/>
                      <a:pt x="259555" y="192537"/>
                    </a:cubicBezTo>
                    <a:cubicBezTo>
                      <a:pt x="261194" y="187827"/>
                      <a:pt x="264770" y="184966"/>
                      <a:pt x="269181" y="182492"/>
                    </a:cubicBezTo>
                    <a:cubicBezTo>
                      <a:pt x="266738" y="180406"/>
                      <a:pt x="263847" y="179125"/>
                      <a:pt x="262148" y="176591"/>
                    </a:cubicBezTo>
                    <a:cubicBezTo>
                      <a:pt x="260985" y="174833"/>
                      <a:pt x="259018" y="173045"/>
                      <a:pt x="260479" y="170809"/>
                    </a:cubicBezTo>
                    <a:cubicBezTo>
                      <a:pt x="261850" y="168723"/>
                      <a:pt x="264204" y="169080"/>
                      <a:pt x="266410" y="169587"/>
                    </a:cubicBezTo>
                    <a:cubicBezTo>
                      <a:pt x="269331" y="170243"/>
                      <a:pt x="272043" y="171316"/>
                      <a:pt x="274815" y="173402"/>
                    </a:cubicBezTo>
                    <a:cubicBezTo>
                      <a:pt x="274457" y="169408"/>
                      <a:pt x="275023" y="166011"/>
                      <a:pt x="276514" y="162822"/>
                    </a:cubicBezTo>
                    <a:cubicBezTo>
                      <a:pt x="277229" y="161272"/>
                      <a:pt x="278153" y="159633"/>
                      <a:pt x="280179" y="159692"/>
                    </a:cubicBezTo>
                    <a:cubicBezTo>
                      <a:pt x="282177" y="159722"/>
                      <a:pt x="283100" y="161361"/>
                      <a:pt x="283756" y="162941"/>
                    </a:cubicBezTo>
                    <a:cubicBezTo>
                      <a:pt x="285067" y="166100"/>
                      <a:pt x="285813" y="169408"/>
                      <a:pt x="285216" y="172657"/>
                    </a:cubicBezTo>
                    <a:cubicBezTo>
                      <a:pt x="297287" y="169915"/>
                      <a:pt x="306258" y="161778"/>
                      <a:pt x="316213" y="155430"/>
                    </a:cubicBezTo>
                    <a:cubicBezTo>
                      <a:pt x="345004" y="137041"/>
                      <a:pt x="375703" y="123599"/>
                      <a:pt x="409531" y="117728"/>
                    </a:cubicBezTo>
                    <a:cubicBezTo>
                      <a:pt x="419515" y="115999"/>
                      <a:pt x="429559" y="114896"/>
                      <a:pt x="439723" y="115254"/>
                    </a:cubicBezTo>
                    <a:cubicBezTo>
                      <a:pt x="444551" y="115433"/>
                      <a:pt x="448575" y="113823"/>
                      <a:pt x="452240" y="110783"/>
                    </a:cubicBezTo>
                    <a:cubicBezTo>
                      <a:pt x="477396" y="89950"/>
                      <a:pt x="504666" y="72365"/>
                      <a:pt x="534203" y="58327"/>
                    </a:cubicBezTo>
                    <a:cubicBezTo>
                      <a:pt x="548896" y="51353"/>
                      <a:pt x="563709" y="44587"/>
                      <a:pt x="579476" y="40355"/>
                    </a:cubicBezTo>
                    <a:cubicBezTo>
                      <a:pt x="581592" y="39789"/>
                      <a:pt x="582188" y="38567"/>
                      <a:pt x="582784" y="36630"/>
                    </a:cubicBezTo>
                    <a:cubicBezTo>
                      <a:pt x="587910" y="19909"/>
                      <a:pt x="597209" y="6855"/>
                      <a:pt x="614794" y="1431"/>
                    </a:cubicBezTo>
                    <a:cubicBezTo>
                      <a:pt x="616522" y="894"/>
                      <a:pt x="618281" y="477"/>
                      <a:pt x="620040" y="0"/>
                    </a:cubicBezTo>
                    <a:cubicBezTo>
                      <a:pt x="624659" y="89"/>
                      <a:pt x="629428" y="89"/>
                      <a:pt x="634197" y="89"/>
                    </a:cubicBezTo>
                    <a:close/>
                    <a:moveTo>
                      <a:pt x="285186" y="191523"/>
                    </a:moveTo>
                    <a:cubicBezTo>
                      <a:pt x="285455" y="194146"/>
                      <a:pt x="285216" y="196381"/>
                      <a:pt x="284561" y="198527"/>
                    </a:cubicBezTo>
                    <a:cubicBezTo>
                      <a:pt x="283756" y="201180"/>
                      <a:pt x="283398" y="204905"/>
                      <a:pt x="280030" y="204995"/>
                    </a:cubicBezTo>
                    <a:cubicBezTo>
                      <a:pt x="276364" y="205084"/>
                      <a:pt x="275858" y="201299"/>
                      <a:pt x="275262" y="198497"/>
                    </a:cubicBezTo>
                    <a:cubicBezTo>
                      <a:pt x="274755" y="196053"/>
                      <a:pt x="274159" y="195338"/>
                      <a:pt x="271804" y="196918"/>
                    </a:cubicBezTo>
                    <a:cubicBezTo>
                      <a:pt x="258273" y="206008"/>
                      <a:pt x="243818" y="213459"/>
                      <a:pt x="229154" y="220493"/>
                    </a:cubicBezTo>
                    <a:cubicBezTo>
                      <a:pt x="228290" y="220910"/>
                      <a:pt x="227157" y="220970"/>
                      <a:pt x="226621" y="222252"/>
                    </a:cubicBezTo>
                    <a:cubicBezTo>
                      <a:pt x="237917" y="222609"/>
                      <a:pt x="248974" y="221775"/>
                      <a:pt x="260032" y="220344"/>
                    </a:cubicBezTo>
                    <a:cubicBezTo>
                      <a:pt x="292787" y="216082"/>
                      <a:pt x="323515" y="205710"/>
                      <a:pt x="352396" y="189765"/>
                    </a:cubicBezTo>
                    <a:cubicBezTo>
                      <a:pt x="382021" y="173402"/>
                      <a:pt x="407504" y="151764"/>
                      <a:pt x="431616" y="128308"/>
                    </a:cubicBezTo>
                    <a:cubicBezTo>
                      <a:pt x="432391" y="127563"/>
                      <a:pt x="433881" y="126818"/>
                      <a:pt x="433404" y="125685"/>
                    </a:cubicBezTo>
                    <a:cubicBezTo>
                      <a:pt x="432838" y="124314"/>
                      <a:pt x="431199" y="124880"/>
                      <a:pt x="430006" y="124880"/>
                    </a:cubicBezTo>
                    <a:cubicBezTo>
                      <a:pt x="419396" y="125089"/>
                      <a:pt x="408994" y="126907"/>
                      <a:pt x="398682" y="129292"/>
                    </a:cubicBezTo>
                    <a:cubicBezTo>
                      <a:pt x="359608" y="138382"/>
                      <a:pt x="326585" y="159424"/>
                      <a:pt x="294277" y="181896"/>
                    </a:cubicBezTo>
                    <a:cubicBezTo>
                      <a:pt x="292817" y="182910"/>
                      <a:pt x="292817" y="183565"/>
                      <a:pt x="294247" y="184639"/>
                    </a:cubicBezTo>
                    <a:cubicBezTo>
                      <a:pt x="296155" y="186069"/>
                      <a:pt x="297943" y="187708"/>
                      <a:pt x="299105" y="189824"/>
                    </a:cubicBezTo>
                    <a:cubicBezTo>
                      <a:pt x="300923" y="193103"/>
                      <a:pt x="299791" y="195040"/>
                      <a:pt x="296035" y="195159"/>
                    </a:cubicBezTo>
                    <a:cubicBezTo>
                      <a:pt x="292131" y="195338"/>
                      <a:pt x="288853" y="193490"/>
                      <a:pt x="285186" y="191523"/>
                    </a:cubicBezTo>
                    <a:close/>
                    <a:moveTo>
                      <a:pt x="514144" y="162345"/>
                    </a:moveTo>
                    <a:cubicBezTo>
                      <a:pt x="512028" y="161391"/>
                      <a:pt x="510121" y="161659"/>
                      <a:pt x="508273" y="161898"/>
                    </a:cubicBezTo>
                    <a:cubicBezTo>
                      <a:pt x="501537" y="162762"/>
                      <a:pt x="495278" y="165087"/>
                      <a:pt x="489526" y="168723"/>
                    </a:cubicBezTo>
                    <a:cubicBezTo>
                      <a:pt x="479750" y="174922"/>
                      <a:pt x="479690" y="184430"/>
                      <a:pt x="488781" y="191702"/>
                    </a:cubicBezTo>
                    <a:cubicBezTo>
                      <a:pt x="505590" y="205114"/>
                      <a:pt x="529345" y="191851"/>
                      <a:pt x="533994" y="173819"/>
                    </a:cubicBezTo>
                    <a:cubicBezTo>
                      <a:pt x="534262" y="172776"/>
                      <a:pt x="534501" y="171495"/>
                      <a:pt x="533070" y="171405"/>
                    </a:cubicBezTo>
                    <a:cubicBezTo>
                      <a:pt x="530417" y="171197"/>
                      <a:pt x="528093" y="168961"/>
                      <a:pt x="525708" y="169498"/>
                    </a:cubicBezTo>
                    <a:cubicBezTo>
                      <a:pt x="524248" y="169826"/>
                      <a:pt x="525440" y="172836"/>
                      <a:pt x="524576" y="174475"/>
                    </a:cubicBezTo>
                    <a:cubicBezTo>
                      <a:pt x="524427" y="174773"/>
                      <a:pt x="524338" y="175101"/>
                      <a:pt x="524159" y="175399"/>
                    </a:cubicBezTo>
                    <a:cubicBezTo>
                      <a:pt x="523563" y="176383"/>
                      <a:pt x="522996" y="177515"/>
                      <a:pt x="521715" y="177545"/>
                    </a:cubicBezTo>
                    <a:cubicBezTo>
                      <a:pt x="520195" y="177575"/>
                      <a:pt x="519598" y="176293"/>
                      <a:pt x="519241" y="175101"/>
                    </a:cubicBezTo>
                    <a:cubicBezTo>
                      <a:pt x="518645" y="173283"/>
                      <a:pt x="518853" y="170601"/>
                      <a:pt x="517661" y="169736"/>
                    </a:cubicBezTo>
                    <a:cubicBezTo>
                      <a:pt x="516141" y="168663"/>
                      <a:pt x="514025" y="170809"/>
                      <a:pt x="511998" y="170988"/>
                    </a:cubicBezTo>
                    <a:cubicBezTo>
                      <a:pt x="510717" y="171107"/>
                      <a:pt x="509405" y="171167"/>
                      <a:pt x="508631" y="169915"/>
                    </a:cubicBezTo>
                    <a:cubicBezTo>
                      <a:pt x="507796" y="168574"/>
                      <a:pt x="508631" y="167471"/>
                      <a:pt x="509495" y="166577"/>
                    </a:cubicBezTo>
                    <a:cubicBezTo>
                      <a:pt x="510926" y="165176"/>
                      <a:pt x="512445" y="163895"/>
                      <a:pt x="514144" y="162345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6924251" y="1954484"/>
                <a:ext cx="62935" cy="71234"/>
              </a:xfrm>
              <a:custGeom>
                <a:avLst/>
                <a:gdLst>
                  <a:gd name="connsiteX0" fmla="*/ 23947 w 62935"/>
                  <a:gd name="connsiteY0" fmla="*/ 48880 h 71234"/>
                  <a:gd name="connsiteX1" fmla="*/ 8091 w 62935"/>
                  <a:gd name="connsiteY1" fmla="*/ 55437 h 71234"/>
                  <a:gd name="connsiteX2" fmla="*/ 4723 w 62935"/>
                  <a:gd name="connsiteY2" fmla="*/ 55377 h 71234"/>
                  <a:gd name="connsiteX3" fmla="*/ 1146 w 62935"/>
                  <a:gd name="connsiteY3" fmla="*/ 47807 h 71234"/>
                  <a:gd name="connsiteX4" fmla="*/ 12740 w 62935"/>
                  <a:gd name="connsiteY4" fmla="*/ 37077 h 71234"/>
                  <a:gd name="connsiteX5" fmla="*/ 15780 w 62935"/>
                  <a:gd name="connsiteY5" fmla="*/ 35438 h 71234"/>
                  <a:gd name="connsiteX6" fmla="*/ 5408 w 62935"/>
                  <a:gd name="connsiteY6" fmla="*/ 28434 h 71234"/>
                  <a:gd name="connsiteX7" fmla="*/ 1534 w 62935"/>
                  <a:gd name="connsiteY7" fmla="*/ 23278 h 71234"/>
                  <a:gd name="connsiteX8" fmla="*/ 997 w 62935"/>
                  <a:gd name="connsiteY8" fmla="*/ 17168 h 71234"/>
                  <a:gd name="connsiteX9" fmla="*/ 6839 w 62935"/>
                  <a:gd name="connsiteY9" fmla="*/ 15112 h 71234"/>
                  <a:gd name="connsiteX10" fmla="*/ 20907 w 62935"/>
                  <a:gd name="connsiteY10" fmla="*/ 19880 h 71234"/>
                  <a:gd name="connsiteX11" fmla="*/ 23947 w 62935"/>
                  <a:gd name="connsiteY11" fmla="*/ 21937 h 71234"/>
                  <a:gd name="connsiteX12" fmla="*/ 25496 w 62935"/>
                  <a:gd name="connsiteY12" fmla="*/ 6975 h 71234"/>
                  <a:gd name="connsiteX13" fmla="*/ 31934 w 62935"/>
                  <a:gd name="connsiteY13" fmla="*/ 1 h 71234"/>
                  <a:gd name="connsiteX14" fmla="*/ 37955 w 62935"/>
                  <a:gd name="connsiteY14" fmla="*/ 6915 h 71234"/>
                  <a:gd name="connsiteX15" fmla="*/ 39445 w 62935"/>
                  <a:gd name="connsiteY15" fmla="*/ 21251 h 71234"/>
                  <a:gd name="connsiteX16" fmla="*/ 42545 w 62935"/>
                  <a:gd name="connsiteY16" fmla="*/ 19970 h 71234"/>
                  <a:gd name="connsiteX17" fmla="*/ 57715 w 62935"/>
                  <a:gd name="connsiteY17" fmla="*/ 15648 h 71234"/>
                  <a:gd name="connsiteX18" fmla="*/ 61888 w 62935"/>
                  <a:gd name="connsiteY18" fmla="*/ 22950 h 71234"/>
                  <a:gd name="connsiteX19" fmla="*/ 49787 w 62935"/>
                  <a:gd name="connsiteY19" fmla="*/ 34127 h 71234"/>
                  <a:gd name="connsiteX20" fmla="*/ 47343 w 62935"/>
                  <a:gd name="connsiteY20" fmla="*/ 35349 h 71234"/>
                  <a:gd name="connsiteX21" fmla="*/ 55271 w 62935"/>
                  <a:gd name="connsiteY21" fmla="*/ 40296 h 71234"/>
                  <a:gd name="connsiteX22" fmla="*/ 62096 w 62935"/>
                  <a:gd name="connsiteY22" fmla="*/ 49059 h 71234"/>
                  <a:gd name="connsiteX23" fmla="*/ 57983 w 62935"/>
                  <a:gd name="connsiteY23" fmla="*/ 55169 h 71234"/>
                  <a:gd name="connsiteX24" fmla="*/ 39653 w 62935"/>
                  <a:gd name="connsiteY24" fmla="*/ 48910 h 71234"/>
                  <a:gd name="connsiteX25" fmla="*/ 39445 w 62935"/>
                  <a:gd name="connsiteY25" fmla="*/ 57851 h 71234"/>
                  <a:gd name="connsiteX26" fmla="*/ 36226 w 62935"/>
                  <a:gd name="connsiteY26" fmla="*/ 67478 h 71234"/>
                  <a:gd name="connsiteX27" fmla="*/ 27046 w 62935"/>
                  <a:gd name="connsiteY27" fmla="*/ 67657 h 71234"/>
                  <a:gd name="connsiteX28" fmla="*/ 23738 w 62935"/>
                  <a:gd name="connsiteY28" fmla="*/ 50877 h 71234"/>
                  <a:gd name="connsiteX29" fmla="*/ 23947 w 62935"/>
                  <a:gd name="connsiteY29" fmla="*/ 48880 h 71234"/>
                  <a:gd name="connsiteX30" fmla="*/ 32501 w 62935"/>
                  <a:gd name="connsiteY30" fmla="*/ 40475 h 71234"/>
                  <a:gd name="connsiteX31" fmla="*/ 35600 w 62935"/>
                  <a:gd name="connsiteY31" fmla="*/ 39134 h 71234"/>
                  <a:gd name="connsiteX32" fmla="*/ 37716 w 62935"/>
                  <a:gd name="connsiteY32" fmla="*/ 35557 h 71234"/>
                  <a:gd name="connsiteX33" fmla="*/ 33961 w 62935"/>
                  <a:gd name="connsiteY33" fmla="*/ 30193 h 71234"/>
                  <a:gd name="connsiteX34" fmla="*/ 25795 w 62935"/>
                  <a:gd name="connsiteY34" fmla="*/ 35289 h 71234"/>
                  <a:gd name="connsiteX35" fmla="*/ 28447 w 62935"/>
                  <a:gd name="connsiteY35" fmla="*/ 40594 h 71234"/>
                  <a:gd name="connsiteX36" fmla="*/ 32501 w 62935"/>
                  <a:gd name="connsiteY36" fmla="*/ 40475 h 71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2935" h="71234">
                    <a:moveTo>
                      <a:pt x="23947" y="48880"/>
                    </a:moveTo>
                    <a:cubicBezTo>
                      <a:pt x="18999" y="52605"/>
                      <a:pt x="13873" y="54900"/>
                      <a:pt x="8091" y="55437"/>
                    </a:cubicBezTo>
                    <a:cubicBezTo>
                      <a:pt x="6988" y="55556"/>
                      <a:pt x="5826" y="55556"/>
                      <a:pt x="4723" y="55377"/>
                    </a:cubicBezTo>
                    <a:cubicBezTo>
                      <a:pt x="103" y="54602"/>
                      <a:pt x="-1208" y="51920"/>
                      <a:pt x="1146" y="47807"/>
                    </a:cubicBezTo>
                    <a:cubicBezTo>
                      <a:pt x="3858" y="43038"/>
                      <a:pt x="7942" y="39641"/>
                      <a:pt x="12740" y="37077"/>
                    </a:cubicBezTo>
                    <a:cubicBezTo>
                      <a:pt x="13604" y="36600"/>
                      <a:pt x="14469" y="36153"/>
                      <a:pt x="15780" y="35438"/>
                    </a:cubicBezTo>
                    <a:cubicBezTo>
                      <a:pt x="11786" y="33381"/>
                      <a:pt x="8240" y="31444"/>
                      <a:pt x="5408" y="28434"/>
                    </a:cubicBezTo>
                    <a:cubicBezTo>
                      <a:pt x="3918" y="26854"/>
                      <a:pt x="2547" y="25185"/>
                      <a:pt x="1534" y="23278"/>
                    </a:cubicBezTo>
                    <a:cubicBezTo>
                      <a:pt x="491" y="21341"/>
                      <a:pt x="-404" y="19224"/>
                      <a:pt x="997" y="17168"/>
                    </a:cubicBezTo>
                    <a:cubicBezTo>
                      <a:pt x="2368" y="15201"/>
                      <a:pt x="4663" y="14873"/>
                      <a:pt x="6839" y="15112"/>
                    </a:cubicBezTo>
                    <a:cubicBezTo>
                      <a:pt x="11876" y="15618"/>
                      <a:pt x="16615" y="17108"/>
                      <a:pt x="20907" y="19880"/>
                    </a:cubicBezTo>
                    <a:cubicBezTo>
                      <a:pt x="21741" y="20417"/>
                      <a:pt x="22576" y="21013"/>
                      <a:pt x="23947" y="21937"/>
                    </a:cubicBezTo>
                    <a:cubicBezTo>
                      <a:pt x="23261" y="16542"/>
                      <a:pt x="23589" y="11654"/>
                      <a:pt x="25496" y="6975"/>
                    </a:cubicBezTo>
                    <a:cubicBezTo>
                      <a:pt x="26778" y="3845"/>
                      <a:pt x="27791" y="-59"/>
                      <a:pt x="31934" y="1"/>
                    </a:cubicBezTo>
                    <a:cubicBezTo>
                      <a:pt x="35928" y="60"/>
                      <a:pt x="36852" y="3875"/>
                      <a:pt x="37955" y="6915"/>
                    </a:cubicBezTo>
                    <a:cubicBezTo>
                      <a:pt x="39653" y="11535"/>
                      <a:pt x="40280" y="16333"/>
                      <a:pt x="39445" y="21251"/>
                    </a:cubicBezTo>
                    <a:cubicBezTo>
                      <a:pt x="41025" y="21728"/>
                      <a:pt x="41651" y="20506"/>
                      <a:pt x="42545" y="19970"/>
                    </a:cubicBezTo>
                    <a:cubicBezTo>
                      <a:pt x="47224" y="17138"/>
                      <a:pt x="52201" y="15380"/>
                      <a:pt x="57715" y="15648"/>
                    </a:cubicBezTo>
                    <a:cubicBezTo>
                      <a:pt x="62603" y="15886"/>
                      <a:pt x="64212" y="18688"/>
                      <a:pt x="61888" y="22950"/>
                    </a:cubicBezTo>
                    <a:cubicBezTo>
                      <a:pt x="59146" y="28017"/>
                      <a:pt x="54735" y="31385"/>
                      <a:pt x="49787" y="34127"/>
                    </a:cubicBezTo>
                    <a:cubicBezTo>
                      <a:pt x="49102" y="34514"/>
                      <a:pt x="48416" y="34812"/>
                      <a:pt x="47343" y="35349"/>
                    </a:cubicBezTo>
                    <a:cubicBezTo>
                      <a:pt x="50145" y="37197"/>
                      <a:pt x="52976" y="38329"/>
                      <a:pt x="55271" y="40296"/>
                    </a:cubicBezTo>
                    <a:cubicBezTo>
                      <a:pt x="58162" y="42770"/>
                      <a:pt x="60755" y="45452"/>
                      <a:pt x="62096" y="49059"/>
                    </a:cubicBezTo>
                    <a:cubicBezTo>
                      <a:pt x="63497" y="52874"/>
                      <a:pt x="62007" y="54900"/>
                      <a:pt x="57983" y="55169"/>
                    </a:cubicBezTo>
                    <a:cubicBezTo>
                      <a:pt x="51158" y="55646"/>
                      <a:pt x="45406" y="52904"/>
                      <a:pt x="39653" y="48910"/>
                    </a:cubicBezTo>
                    <a:cubicBezTo>
                      <a:pt x="39326" y="52129"/>
                      <a:pt x="40071" y="54990"/>
                      <a:pt x="39445" y="57851"/>
                    </a:cubicBezTo>
                    <a:cubicBezTo>
                      <a:pt x="38700" y="61189"/>
                      <a:pt x="37955" y="64497"/>
                      <a:pt x="36226" y="67478"/>
                    </a:cubicBezTo>
                    <a:cubicBezTo>
                      <a:pt x="33395" y="72396"/>
                      <a:pt x="29848" y="72515"/>
                      <a:pt x="27046" y="67657"/>
                    </a:cubicBezTo>
                    <a:cubicBezTo>
                      <a:pt x="24036" y="62471"/>
                      <a:pt x="23261" y="56778"/>
                      <a:pt x="23738" y="50877"/>
                    </a:cubicBezTo>
                    <a:cubicBezTo>
                      <a:pt x="23798" y="50370"/>
                      <a:pt x="23857" y="49863"/>
                      <a:pt x="23947" y="48880"/>
                    </a:cubicBezTo>
                    <a:close/>
                    <a:moveTo>
                      <a:pt x="32501" y="40475"/>
                    </a:moveTo>
                    <a:cubicBezTo>
                      <a:pt x="34080" y="41220"/>
                      <a:pt x="35004" y="40922"/>
                      <a:pt x="35600" y="39134"/>
                    </a:cubicBezTo>
                    <a:cubicBezTo>
                      <a:pt x="36047" y="37823"/>
                      <a:pt x="38014" y="36362"/>
                      <a:pt x="37716" y="35557"/>
                    </a:cubicBezTo>
                    <a:cubicBezTo>
                      <a:pt x="36971" y="33531"/>
                      <a:pt x="35690" y="30908"/>
                      <a:pt x="33961" y="30193"/>
                    </a:cubicBezTo>
                    <a:cubicBezTo>
                      <a:pt x="31279" y="29119"/>
                      <a:pt x="25407" y="33113"/>
                      <a:pt x="25795" y="35289"/>
                    </a:cubicBezTo>
                    <a:cubicBezTo>
                      <a:pt x="26123" y="37167"/>
                      <a:pt x="27523" y="38866"/>
                      <a:pt x="28447" y="40594"/>
                    </a:cubicBezTo>
                    <a:cubicBezTo>
                      <a:pt x="29163" y="41906"/>
                      <a:pt x="31100" y="39909"/>
                      <a:pt x="32501" y="40475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任意多边形: 形状 30"/>
              <p:cNvSpPr/>
              <p:nvPr/>
            </p:nvSpPr>
            <p:spPr>
              <a:xfrm>
                <a:off x="6824883" y="1743662"/>
                <a:ext cx="62899" cy="71345"/>
              </a:xfrm>
              <a:custGeom>
                <a:avLst/>
                <a:gdLst>
                  <a:gd name="connsiteX0" fmla="*/ 16645 w 62899"/>
                  <a:gd name="connsiteY0" fmla="*/ 35573 h 71345"/>
                  <a:gd name="connsiteX1" fmla="*/ 3323 w 62899"/>
                  <a:gd name="connsiteY1" fmla="*/ 26006 h 71345"/>
                  <a:gd name="connsiteX2" fmla="*/ 819 w 62899"/>
                  <a:gd name="connsiteY2" fmla="*/ 17780 h 71345"/>
                  <a:gd name="connsiteX3" fmla="*/ 9105 w 62899"/>
                  <a:gd name="connsiteY3" fmla="*/ 15604 h 71345"/>
                  <a:gd name="connsiteX4" fmla="*/ 23709 w 62899"/>
                  <a:gd name="connsiteY4" fmla="*/ 21982 h 71345"/>
                  <a:gd name="connsiteX5" fmla="*/ 23947 w 62899"/>
                  <a:gd name="connsiteY5" fmla="*/ 13369 h 71345"/>
                  <a:gd name="connsiteX6" fmla="*/ 27434 w 62899"/>
                  <a:gd name="connsiteY6" fmla="*/ 3146 h 71345"/>
                  <a:gd name="connsiteX7" fmla="*/ 36346 w 62899"/>
                  <a:gd name="connsiteY7" fmla="*/ 3384 h 71345"/>
                  <a:gd name="connsiteX8" fmla="*/ 39446 w 62899"/>
                  <a:gd name="connsiteY8" fmla="*/ 22191 h 71345"/>
                  <a:gd name="connsiteX9" fmla="*/ 52649 w 62899"/>
                  <a:gd name="connsiteY9" fmla="*/ 16230 h 71345"/>
                  <a:gd name="connsiteX10" fmla="*/ 57716 w 62899"/>
                  <a:gd name="connsiteY10" fmla="*/ 15813 h 71345"/>
                  <a:gd name="connsiteX11" fmla="*/ 61859 w 62899"/>
                  <a:gd name="connsiteY11" fmla="*/ 23234 h 71345"/>
                  <a:gd name="connsiteX12" fmla="*/ 50324 w 62899"/>
                  <a:gd name="connsiteY12" fmla="*/ 33993 h 71345"/>
                  <a:gd name="connsiteX13" fmla="*/ 47314 w 62899"/>
                  <a:gd name="connsiteY13" fmla="*/ 35960 h 71345"/>
                  <a:gd name="connsiteX14" fmla="*/ 58878 w 62899"/>
                  <a:gd name="connsiteY14" fmla="*/ 44037 h 71345"/>
                  <a:gd name="connsiteX15" fmla="*/ 61769 w 62899"/>
                  <a:gd name="connsiteY15" fmla="*/ 48210 h 71345"/>
                  <a:gd name="connsiteX16" fmla="*/ 62127 w 62899"/>
                  <a:gd name="connsiteY16" fmla="*/ 53664 h 71345"/>
                  <a:gd name="connsiteX17" fmla="*/ 56613 w 62899"/>
                  <a:gd name="connsiteY17" fmla="*/ 55661 h 71345"/>
                  <a:gd name="connsiteX18" fmla="*/ 39475 w 62899"/>
                  <a:gd name="connsiteY18" fmla="*/ 48776 h 71345"/>
                  <a:gd name="connsiteX19" fmla="*/ 38402 w 62899"/>
                  <a:gd name="connsiteY19" fmla="*/ 62546 h 71345"/>
                  <a:gd name="connsiteX20" fmla="*/ 34587 w 62899"/>
                  <a:gd name="connsiteY20" fmla="*/ 69699 h 71345"/>
                  <a:gd name="connsiteX21" fmla="*/ 28448 w 62899"/>
                  <a:gd name="connsiteY21" fmla="*/ 69729 h 71345"/>
                  <a:gd name="connsiteX22" fmla="*/ 24096 w 62899"/>
                  <a:gd name="connsiteY22" fmla="*/ 59566 h 71345"/>
                  <a:gd name="connsiteX23" fmla="*/ 23649 w 62899"/>
                  <a:gd name="connsiteY23" fmla="*/ 52144 h 71345"/>
                  <a:gd name="connsiteX24" fmla="*/ 23262 w 62899"/>
                  <a:gd name="connsiteY24" fmla="*/ 50028 h 71345"/>
                  <a:gd name="connsiteX25" fmla="*/ 21473 w 62899"/>
                  <a:gd name="connsiteY25" fmla="*/ 50743 h 71345"/>
                  <a:gd name="connsiteX26" fmla="*/ 7495 w 62899"/>
                  <a:gd name="connsiteY26" fmla="*/ 55661 h 71345"/>
                  <a:gd name="connsiteX27" fmla="*/ 730 w 62899"/>
                  <a:gd name="connsiteY27" fmla="*/ 53456 h 71345"/>
                  <a:gd name="connsiteX28" fmla="*/ 2041 w 62899"/>
                  <a:gd name="connsiteY28" fmla="*/ 46571 h 71345"/>
                  <a:gd name="connsiteX29" fmla="*/ 16645 w 62899"/>
                  <a:gd name="connsiteY29" fmla="*/ 35573 h 71345"/>
                  <a:gd name="connsiteX30" fmla="*/ 32113 w 62899"/>
                  <a:gd name="connsiteY30" fmla="*/ 40610 h 71345"/>
                  <a:gd name="connsiteX31" fmla="*/ 35720 w 62899"/>
                  <a:gd name="connsiteY31" fmla="*/ 39358 h 71345"/>
                  <a:gd name="connsiteX32" fmla="*/ 38045 w 62899"/>
                  <a:gd name="connsiteY32" fmla="*/ 35841 h 71345"/>
                  <a:gd name="connsiteX33" fmla="*/ 35213 w 62899"/>
                  <a:gd name="connsiteY33" fmla="*/ 30685 h 71345"/>
                  <a:gd name="connsiteX34" fmla="*/ 30236 w 62899"/>
                  <a:gd name="connsiteY34" fmla="*/ 30387 h 71345"/>
                  <a:gd name="connsiteX35" fmla="*/ 25616 w 62899"/>
                  <a:gd name="connsiteY35" fmla="*/ 35424 h 71345"/>
                  <a:gd name="connsiteX36" fmla="*/ 28448 w 62899"/>
                  <a:gd name="connsiteY36" fmla="*/ 40312 h 71345"/>
                  <a:gd name="connsiteX37" fmla="*/ 32113 w 62899"/>
                  <a:gd name="connsiteY37" fmla="*/ 40610 h 71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62899" h="71345">
                    <a:moveTo>
                      <a:pt x="16645" y="35573"/>
                    </a:moveTo>
                    <a:cubicBezTo>
                      <a:pt x="10565" y="33517"/>
                      <a:pt x="6601" y="30119"/>
                      <a:pt x="3323" y="26006"/>
                    </a:cubicBezTo>
                    <a:cubicBezTo>
                      <a:pt x="1445" y="23681"/>
                      <a:pt x="-999" y="20969"/>
                      <a:pt x="819" y="17780"/>
                    </a:cubicBezTo>
                    <a:cubicBezTo>
                      <a:pt x="2607" y="14591"/>
                      <a:pt x="6035" y="15157"/>
                      <a:pt x="9105" y="15604"/>
                    </a:cubicBezTo>
                    <a:cubicBezTo>
                      <a:pt x="14380" y="16349"/>
                      <a:pt x="19059" y="18584"/>
                      <a:pt x="23709" y="21982"/>
                    </a:cubicBezTo>
                    <a:cubicBezTo>
                      <a:pt x="23858" y="18853"/>
                      <a:pt x="23441" y="16111"/>
                      <a:pt x="23947" y="13369"/>
                    </a:cubicBezTo>
                    <a:cubicBezTo>
                      <a:pt x="24603" y="9762"/>
                      <a:pt x="25407" y="6245"/>
                      <a:pt x="27434" y="3146"/>
                    </a:cubicBezTo>
                    <a:cubicBezTo>
                      <a:pt x="30236" y="-1146"/>
                      <a:pt x="33872" y="-1027"/>
                      <a:pt x="36346" y="3384"/>
                    </a:cubicBezTo>
                    <a:cubicBezTo>
                      <a:pt x="39535" y="9047"/>
                      <a:pt x="40221" y="15157"/>
                      <a:pt x="39446" y="22191"/>
                    </a:cubicBezTo>
                    <a:cubicBezTo>
                      <a:pt x="43797" y="19300"/>
                      <a:pt x="47940" y="17064"/>
                      <a:pt x="52649" y="16230"/>
                    </a:cubicBezTo>
                    <a:cubicBezTo>
                      <a:pt x="54348" y="15932"/>
                      <a:pt x="56017" y="15664"/>
                      <a:pt x="57716" y="15813"/>
                    </a:cubicBezTo>
                    <a:cubicBezTo>
                      <a:pt x="62604" y="16230"/>
                      <a:pt x="64153" y="18942"/>
                      <a:pt x="61859" y="23234"/>
                    </a:cubicBezTo>
                    <a:cubicBezTo>
                      <a:pt x="59265" y="28122"/>
                      <a:pt x="55153" y="31460"/>
                      <a:pt x="50324" y="33993"/>
                    </a:cubicBezTo>
                    <a:cubicBezTo>
                      <a:pt x="49370" y="34500"/>
                      <a:pt x="48089" y="34500"/>
                      <a:pt x="47314" y="35960"/>
                    </a:cubicBezTo>
                    <a:cubicBezTo>
                      <a:pt x="51963" y="37570"/>
                      <a:pt x="55659" y="40491"/>
                      <a:pt x="58878" y="44037"/>
                    </a:cubicBezTo>
                    <a:cubicBezTo>
                      <a:pt x="60040" y="45319"/>
                      <a:pt x="61024" y="46660"/>
                      <a:pt x="61769" y="48210"/>
                    </a:cubicBezTo>
                    <a:cubicBezTo>
                      <a:pt x="62633" y="49998"/>
                      <a:pt x="63498" y="51846"/>
                      <a:pt x="62127" y="53664"/>
                    </a:cubicBezTo>
                    <a:cubicBezTo>
                      <a:pt x="60785" y="55482"/>
                      <a:pt x="58729" y="55870"/>
                      <a:pt x="56613" y="55661"/>
                    </a:cubicBezTo>
                    <a:cubicBezTo>
                      <a:pt x="50503" y="55065"/>
                      <a:pt x="44840" y="53217"/>
                      <a:pt x="39475" y="48776"/>
                    </a:cubicBezTo>
                    <a:cubicBezTo>
                      <a:pt x="39863" y="53813"/>
                      <a:pt x="39833" y="58254"/>
                      <a:pt x="38402" y="62546"/>
                    </a:cubicBezTo>
                    <a:cubicBezTo>
                      <a:pt x="37538" y="65169"/>
                      <a:pt x="36495" y="67642"/>
                      <a:pt x="34587" y="69699"/>
                    </a:cubicBezTo>
                    <a:cubicBezTo>
                      <a:pt x="32531" y="71964"/>
                      <a:pt x="30504" y="71815"/>
                      <a:pt x="28448" y="69729"/>
                    </a:cubicBezTo>
                    <a:cubicBezTo>
                      <a:pt x="25676" y="66897"/>
                      <a:pt x="24722" y="63261"/>
                      <a:pt x="24096" y="59566"/>
                    </a:cubicBezTo>
                    <a:cubicBezTo>
                      <a:pt x="23709" y="57122"/>
                      <a:pt x="23053" y="54678"/>
                      <a:pt x="23649" y="52144"/>
                    </a:cubicBezTo>
                    <a:cubicBezTo>
                      <a:pt x="23798" y="51429"/>
                      <a:pt x="24216" y="50475"/>
                      <a:pt x="23262" y="50028"/>
                    </a:cubicBezTo>
                    <a:cubicBezTo>
                      <a:pt x="22546" y="49700"/>
                      <a:pt x="22010" y="50356"/>
                      <a:pt x="21473" y="50743"/>
                    </a:cubicBezTo>
                    <a:cubicBezTo>
                      <a:pt x="17301" y="53813"/>
                      <a:pt x="12532" y="55125"/>
                      <a:pt x="7495" y="55661"/>
                    </a:cubicBezTo>
                    <a:cubicBezTo>
                      <a:pt x="4932" y="55929"/>
                      <a:pt x="2279" y="55810"/>
                      <a:pt x="730" y="53456"/>
                    </a:cubicBezTo>
                    <a:cubicBezTo>
                      <a:pt x="-940" y="50922"/>
                      <a:pt x="581" y="48598"/>
                      <a:pt x="2041" y="46571"/>
                    </a:cubicBezTo>
                    <a:cubicBezTo>
                      <a:pt x="5558" y="41742"/>
                      <a:pt x="10059" y="38166"/>
                      <a:pt x="16645" y="35573"/>
                    </a:cubicBezTo>
                    <a:close/>
                    <a:moveTo>
                      <a:pt x="32113" y="40610"/>
                    </a:moveTo>
                    <a:cubicBezTo>
                      <a:pt x="33872" y="41087"/>
                      <a:pt x="35392" y="41802"/>
                      <a:pt x="35720" y="39358"/>
                    </a:cubicBezTo>
                    <a:cubicBezTo>
                      <a:pt x="35929" y="37779"/>
                      <a:pt x="38253" y="36884"/>
                      <a:pt x="38045" y="35841"/>
                    </a:cubicBezTo>
                    <a:cubicBezTo>
                      <a:pt x="37687" y="33993"/>
                      <a:pt x="36108" y="32473"/>
                      <a:pt x="35213" y="30685"/>
                    </a:cubicBezTo>
                    <a:cubicBezTo>
                      <a:pt x="34408" y="29076"/>
                      <a:pt x="31965" y="31400"/>
                      <a:pt x="30236" y="30387"/>
                    </a:cubicBezTo>
                    <a:cubicBezTo>
                      <a:pt x="29729" y="30089"/>
                      <a:pt x="25378" y="34709"/>
                      <a:pt x="25616" y="35424"/>
                    </a:cubicBezTo>
                    <a:cubicBezTo>
                      <a:pt x="26212" y="37212"/>
                      <a:pt x="27673" y="38524"/>
                      <a:pt x="28448" y="40312"/>
                    </a:cubicBezTo>
                    <a:cubicBezTo>
                      <a:pt x="29193" y="42041"/>
                      <a:pt x="31130" y="40014"/>
                      <a:pt x="32113" y="40610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>
                <a:off x="7195613" y="1908168"/>
                <a:ext cx="27172" cy="30796"/>
              </a:xfrm>
              <a:custGeom>
                <a:avLst/>
                <a:gdLst>
                  <a:gd name="connsiteX0" fmla="*/ 21212 w 27172"/>
                  <a:gd name="connsiteY0" fmla="*/ 15588 h 30796"/>
                  <a:gd name="connsiteX1" fmla="*/ 26309 w 27172"/>
                  <a:gd name="connsiteY1" fmla="*/ 20148 h 30796"/>
                  <a:gd name="connsiteX2" fmla="*/ 26726 w 27172"/>
                  <a:gd name="connsiteY2" fmla="*/ 23278 h 30796"/>
                  <a:gd name="connsiteX3" fmla="*/ 23984 w 27172"/>
                  <a:gd name="connsiteY3" fmla="*/ 24112 h 30796"/>
                  <a:gd name="connsiteX4" fmla="*/ 16145 w 27172"/>
                  <a:gd name="connsiteY4" fmla="*/ 28553 h 30796"/>
                  <a:gd name="connsiteX5" fmla="*/ 13850 w 27172"/>
                  <a:gd name="connsiteY5" fmla="*/ 30789 h 30796"/>
                  <a:gd name="connsiteX6" fmla="*/ 11227 w 27172"/>
                  <a:gd name="connsiteY6" fmla="*/ 28523 h 30796"/>
                  <a:gd name="connsiteX7" fmla="*/ 3627 w 27172"/>
                  <a:gd name="connsiteY7" fmla="*/ 24202 h 30796"/>
                  <a:gd name="connsiteX8" fmla="*/ 349 w 27172"/>
                  <a:gd name="connsiteY8" fmla="*/ 23039 h 30796"/>
                  <a:gd name="connsiteX9" fmla="*/ 1124 w 27172"/>
                  <a:gd name="connsiteY9" fmla="*/ 19642 h 30796"/>
                  <a:gd name="connsiteX10" fmla="*/ 1392 w 27172"/>
                  <a:gd name="connsiteY10" fmla="*/ 11297 h 30796"/>
                  <a:gd name="connsiteX11" fmla="*/ 438 w 27172"/>
                  <a:gd name="connsiteY11" fmla="*/ 7660 h 30796"/>
                  <a:gd name="connsiteX12" fmla="*/ 4134 w 27172"/>
                  <a:gd name="connsiteY12" fmla="*/ 6647 h 30796"/>
                  <a:gd name="connsiteX13" fmla="*/ 9707 w 27172"/>
                  <a:gd name="connsiteY13" fmla="*/ 8018 h 30796"/>
                  <a:gd name="connsiteX14" fmla="*/ 11168 w 27172"/>
                  <a:gd name="connsiteY14" fmla="*/ 2355 h 30796"/>
                  <a:gd name="connsiteX15" fmla="*/ 13761 w 27172"/>
                  <a:gd name="connsiteY15" fmla="*/ 1 h 30796"/>
                  <a:gd name="connsiteX16" fmla="*/ 16354 w 27172"/>
                  <a:gd name="connsiteY16" fmla="*/ 2385 h 30796"/>
                  <a:gd name="connsiteX17" fmla="*/ 16622 w 27172"/>
                  <a:gd name="connsiteY17" fmla="*/ 3011 h 30796"/>
                  <a:gd name="connsiteX18" fmla="*/ 17963 w 27172"/>
                  <a:gd name="connsiteY18" fmla="*/ 8227 h 30796"/>
                  <a:gd name="connsiteX19" fmla="*/ 23388 w 27172"/>
                  <a:gd name="connsiteY19" fmla="*/ 6856 h 30796"/>
                  <a:gd name="connsiteX20" fmla="*/ 26964 w 27172"/>
                  <a:gd name="connsiteY20" fmla="*/ 7988 h 30796"/>
                  <a:gd name="connsiteX21" fmla="*/ 25772 w 27172"/>
                  <a:gd name="connsiteY21" fmla="*/ 11297 h 30796"/>
                  <a:gd name="connsiteX22" fmla="*/ 21212 w 27172"/>
                  <a:gd name="connsiteY22" fmla="*/ 15588 h 30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172" h="30796">
                    <a:moveTo>
                      <a:pt x="21212" y="15588"/>
                    </a:moveTo>
                    <a:cubicBezTo>
                      <a:pt x="23179" y="16959"/>
                      <a:pt x="25176" y="18062"/>
                      <a:pt x="26309" y="20148"/>
                    </a:cubicBezTo>
                    <a:cubicBezTo>
                      <a:pt x="26845" y="21162"/>
                      <a:pt x="27590" y="22145"/>
                      <a:pt x="26726" y="23278"/>
                    </a:cubicBezTo>
                    <a:cubicBezTo>
                      <a:pt x="26040" y="24202"/>
                      <a:pt x="24878" y="24589"/>
                      <a:pt x="23984" y="24112"/>
                    </a:cubicBezTo>
                    <a:cubicBezTo>
                      <a:pt x="19006" y="21579"/>
                      <a:pt x="16413" y="22801"/>
                      <a:pt x="16145" y="28553"/>
                    </a:cubicBezTo>
                    <a:cubicBezTo>
                      <a:pt x="16086" y="29596"/>
                      <a:pt x="15102" y="30669"/>
                      <a:pt x="13850" y="30789"/>
                    </a:cubicBezTo>
                    <a:cubicBezTo>
                      <a:pt x="12360" y="30908"/>
                      <a:pt x="11317" y="29686"/>
                      <a:pt x="11227" y="28523"/>
                    </a:cubicBezTo>
                    <a:cubicBezTo>
                      <a:pt x="10810" y="23188"/>
                      <a:pt x="8605" y="21549"/>
                      <a:pt x="3627" y="24202"/>
                    </a:cubicBezTo>
                    <a:cubicBezTo>
                      <a:pt x="2584" y="24768"/>
                      <a:pt x="1064" y="24261"/>
                      <a:pt x="349" y="23039"/>
                    </a:cubicBezTo>
                    <a:cubicBezTo>
                      <a:pt x="-396" y="21758"/>
                      <a:pt x="140" y="20387"/>
                      <a:pt x="1124" y="19642"/>
                    </a:cubicBezTo>
                    <a:cubicBezTo>
                      <a:pt x="4760" y="16900"/>
                      <a:pt x="6280" y="14366"/>
                      <a:pt x="1392" y="11297"/>
                    </a:cubicBezTo>
                    <a:cubicBezTo>
                      <a:pt x="349" y="10641"/>
                      <a:pt x="-426" y="9091"/>
                      <a:pt x="438" y="7660"/>
                    </a:cubicBezTo>
                    <a:cubicBezTo>
                      <a:pt x="1303" y="6260"/>
                      <a:pt x="2823" y="6379"/>
                      <a:pt x="4134" y="6647"/>
                    </a:cubicBezTo>
                    <a:cubicBezTo>
                      <a:pt x="6071" y="7035"/>
                      <a:pt x="8575" y="8733"/>
                      <a:pt x="9707" y="8018"/>
                    </a:cubicBezTo>
                    <a:cubicBezTo>
                      <a:pt x="11019" y="7213"/>
                      <a:pt x="10184" y="4203"/>
                      <a:pt x="11168" y="2355"/>
                    </a:cubicBezTo>
                    <a:cubicBezTo>
                      <a:pt x="11764" y="1223"/>
                      <a:pt x="12241" y="-29"/>
                      <a:pt x="13761" y="1"/>
                    </a:cubicBezTo>
                    <a:cubicBezTo>
                      <a:pt x="15281" y="1"/>
                      <a:pt x="15788" y="1252"/>
                      <a:pt x="16354" y="2385"/>
                    </a:cubicBezTo>
                    <a:cubicBezTo>
                      <a:pt x="16443" y="2593"/>
                      <a:pt x="16503" y="2832"/>
                      <a:pt x="16622" y="3011"/>
                    </a:cubicBezTo>
                    <a:cubicBezTo>
                      <a:pt x="17635" y="4680"/>
                      <a:pt x="16235" y="7571"/>
                      <a:pt x="17963" y="8227"/>
                    </a:cubicBezTo>
                    <a:cubicBezTo>
                      <a:pt x="19394" y="8763"/>
                      <a:pt x="21540" y="7273"/>
                      <a:pt x="23388" y="6856"/>
                    </a:cubicBezTo>
                    <a:cubicBezTo>
                      <a:pt x="24729" y="6558"/>
                      <a:pt x="26249" y="6438"/>
                      <a:pt x="26964" y="7988"/>
                    </a:cubicBezTo>
                    <a:cubicBezTo>
                      <a:pt x="27590" y="9359"/>
                      <a:pt x="26696" y="10402"/>
                      <a:pt x="25772" y="11297"/>
                    </a:cubicBezTo>
                    <a:cubicBezTo>
                      <a:pt x="24431" y="12667"/>
                      <a:pt x="22971" y="13949"/>
                      <a:pt x="21212" y="15588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任意多边形: 形状 32"/>
              <p:cNvSpPr/>
              <p:nvPr/>
            </p:nvSpPr>
            <p:spPr>
              <a:xfrm>
                <a:off x="7153302" y="1664396"/>
                <a:ext cx="26881" cy="30441"/>
              </a:xfrm>
              <a:custGeom>
                <a:avLst/>
                <a:gdLst>
                  <a:gd name="connsiteX0" fmla="*/ 23138 w 26881"/>
                  <a:gd name="connsiteY0" fmla="*/ 23637 h 30441"/>
                  <a:gd name="connsiteX1" fmla="*/ 15865 w 26881"/>
                  <a:gd name="connsiteY1" fmla="*/ 28405 h 30441"/>
                  <a:gd name="connsiteX2" fmla="*/ 13481 w 26881"/>
                  <a:gd name="connsiteY2" fmla="*/ 30432 h 30441"/>
                  <a:gd name="connsiteX3" fmla="*/ 11186 w 26881"/>
                  <a:gd name="connsiteY3" fmla="*/ 28197 h 30441"/>
                  <a:gd name="connsiteX4" fmla="*/ 3556 w 26881"/>
                  <a:gd name="connsiteY4" fmla="*/ 23816 h 30441"/>
                  <a:gd name="connsiteX5" fmla="*/ 307 w 26881"/>
                  <a:gd name="connsiteY5" fmla="*/ 22653 h 30441"/>
                  <a:gd name="connsiteX6" fmla="*/ 1172 w 26881"/>
                  <a:gd name="connsiteY6" fmla="*/ 19285 h 30441"/>
                  <a:gd name="connsiteX7" fmla="*/ 1440 w 26881"/>
                  <a:gd name="connsiteY7" fmla="*/ 11268 h 30441"/>
                  <a:gd name="connsiteX8" fmla="*/ 516 w 26881"/>
                  <a:gd name="connsiteY8" fmla="*/ 7334 h 30441"/>
                  <a:gd name="connsiteX9" fmla="*/ 4242 w 26881"/>
                  <a:gd name="connsiteY9" fmla="*/ 6499 h 30441"/>
                  <a:gd name="connsiteX10" fmla="*/ 11037 w 26881"/>
                  <a:gd name="connsiteY10" fmla="*/ 2625 h 30441"/>
                  <a:gd name="connsiteX11" fmla="*/ 13719 w 26881"/>
                  <a:gd name="connsiteY11" fmla="*/ 2 h 30441"/>
                  <a:gd name="connsiteX12" fmla="*/ 16312 w 26881"/>
                  <a:gd name="connsiteY12" fmla="*/ 2833 h 30441"/>
                  <a:gd name="connsiteX13" fmla="*/ 17892 w 26881"/>
                  <a:gd name="connsiteY13" fmla="*/ 8049 h 30441"/>
                  <a:gd name="connsiteX14" fmla="*/ 22988 w 26881"/>
                  <a:gd name="connsiteY14" fmla="*/ 6797 h 30441"/>
                  <a:gd name="connsiteX15" fmla="*/ 26625 w 26881"/>
                  <a:gd name="connsiteY15" fmla="*/ 7870 h 30441"/>
                  <a:gd name="connsiteX16" fmla="*/ 25581 w 26881"/>
                  <a:gd name="connsiteY16" fmla="*/ 11208 h 30441"/>
                  <a:gd name="connsiteX17" fmla="*/ 21618 w 26881"/>
                  <a:gd name="connsiteY17" fmla="*/ 15351 h 30441"/>
                  <a:gd name="connsiteX18" fmla="*/ 25552 w 26881"/>
                  <a:gd name="connsiteY18" fmla="*/ 19345 h 30441"/>
                  <a:gd name="connsiteX19" fmla="*/ 26356 w 26881"/>
                  <a:gd name="connsiteY19" fmla="*/ 22474 h 30441"/>
                  <a:gd name="connsiteX20" fmla="*/ 23138 w 26881"/>
                  <a:gd name="connsiteY20" fmla="*/ 23637 h 3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81" h="30441">
                    <a:moveTo>
                      <a:pt x="23138" y="23637"/>
                    </a:moveTo>
                    <a:cubicBezTo>
                      <a:pt x="18160" y="20150"/>
                      <a:pt x="16670" y="23547"/>
                      <a:pt x="15865" y="28405"/>
                    </a:cubicBezTo>
                    <a:cubicBezTo>
                      <a:pt x="15687" y="29478"/>
                      <a:pt x="14852" y="30551"/>
                      <a:pt x="13481" y="30432"/>
                    </a:cubicBezTo>
                    <a:cubicBezTo>
                      <a:pt x="12199" y="30313"/>
                      <a:pt x="11246" y="29270"/>
                      <a:pt x="11186" y="28197"/>
                    </a:cubicBezTo>
                    <a:cubicBezTo>
                      <a:pt x="10799" y="22832"/>
                      <a:pt x="8533" y="21282"/>
                      <a:pt x="3556" y="23816"/>
                    </a:cubicBezTo>
                    <a:cubicBezTo>
                      <a:pt x="2453" y="24382"/>
                      <a:pt x="993" y="23935"/>
                      <a:pt x="307" y="22653"/>
                    </a:cubicBezTo>
                    <a:cubicBezTo>
                      <a:pt x="-378" y="21372"/>
                      <a:pt x="159" y="20001"/>
                      <a:pt x="1172" y="19285"/>
                    </a:cubicBezTo>
                    <a:cubicBezTo>
                      <a:pt x="4868" y="16663"/>
                      <a:pt x="6060" y="14219"/>
                      <a:pt x="1440" y="11268"/>
                    </a:cubicBezTo>
                    <a:cubicBezTo>
                      <a:pt x="307" y="10553"/>
                      <a:pt x="-527" y="8854"/>
                      <a:pt x="516" y="7334"/>
                    </a:cubicBezTo>
                    <a:cubicBezTo>
                      <a:pt x="1410" y="6022"/>
                      <a:pt x="3139" y="5903"/>
                      <a:pt x="4242" y="6499"/>
                    </a:cubicBezTo>
                    <a:cubicBezTo>
                      <a:pt x="8831" y="9032"/>
                      <a:pt x="10709" y="7542"/>
                      <a:pt x="11037" y="2625"/>
                    </a:cubicBezTo>
                    <a:cubicBezTo>
                      <a:pt x="11126" y="1373"/>
                      <a:pt x="12110" y="-58"/>
                      <a:pt x="13719" y="2"/>
                    </a:cubicBezTo>
                    <a:cubicBezTo>
                      <a:pt x="15359" y="61"/>
                      <a:pt x="15657" y="1641"/>
                      <a:pt x="16312" y="2833"/>
                    </a:cubicBezTo>
                    <a:cubicBezTo>
                      <a:pt x="17266" y="4532"/>
                      <a:pt x="16223" y="7304"/>
                      <a:pt x="17892" y="8049"/>
                    </a:cubicBezTo>
                    <a:cubicBezTo>
                      <a:pt x="19144" y="8615"/>
                      <a:pt x="21260" y="7244"/>
                      <a:pt x="22988" y="6797"/>
                    </a:cubicBezTo>
                    <a:cubicBezTo>
                      <a:pt x="24390" y="6439"/>
                      <a:pt x="25850" y="6499"/>
                      <a:pt x="26625" y="7870"/>
                    </a:cubicBezTo>
                    <a:cubicBezTo>
                      <a:pt x="27399" y="9182"/>
                      <a:pt x="26237" y="10165"/>
                      <a:pt x="25581" y="11208"/>
                    </a:cubicBezTo>
                    <a:cubicBezTo>
                      <a:pt x="24509" y="12937"/>
                      <a:pt x="21379" y="13414"/>
                      <a:pt x="21618" y="15351"/>
                    </a:cubicBezTo>
                    <a:cubicBezTo>
                      <a:pt x="21797" y="16812"/>
                      <a:pt x="24211" y="17974"/>
                      <a:pt x="25552" y="19345"/>
                    </a:cubicBezTo>
                    <a:cubicBezTo>
                      <a:pt x="26386" y="20179"/>
                      <a:pt x="26833" y="21252"/>
                      <a:pt x="26356" y="22474"/>
                    </a:cubicBezTo>
                    <a:cubicBezTo>
                      <a:pt x="25969" y="23607"/>
                      <a:pt x="24956" y="23756"/>
                      <a:pt x="23138" y="23637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>
                <a:off x="6835236" y="1923842"/>
                <a:ext cx="26700" cy="30406"/>
              </a:xfrm>
              <a:custGeom>
                <a:avLst/>
                <a:gdLst>
                  <a:gd name="connsiteX0" fmla="*/ 3580 w 26700"/>
                  <a:gd name="connsiteY0" fmla="*/ 6531 h 30406"/>
                  <a:gd name="connsiteX1" fmla="*/ 9690 w 26700"/>
                  <a:gd name="connsiteY1" fmla="*/ 7991 h 30406"/>
                  <a:gd name="connsiteX2" fmla="*/ 11359 w 26700"/>
                  <a:gd name="connsiteY2" fmla="*/ 1703 h 30406"/>
                  <a:gd name="connsiteX3" fmla="*/ 15740 w 26700"/>
                  <a:gd name="connsiteY3" fmla="*/ 1673 h 30406"/>
                  <a:gd name="connsiteX4" fmla="*/ 16992 w 26700"/>
                  <a:gd name="connsiteY4" fmla="*/ 5875 h 30406"/>
                  <a:gd name="connsiteX5" fmla="*/ 20151 w 26700"/>
                  <a:gd name="connsiteY5" fmla="*/ 7604 h 30406"/>
                  <a:gd name="connsiteX6" fmla="*/ 20479 w 26700"/>
                  <a:gd name="connsiteY6" fmla="*/ 7485 h 30406"/>
                  <a:gd name="connsiteX7" fmla="*/ 26350 w 26700"/>
                  <a:gd name="connsiteY7" fmla="*/ 7932 h 30406"/>
                  <a:gd name="connsiteX8" fmla="*/ 23608 w 26700"/>
                  <a:gd name="connsiteY8" fmla="*/ 13118 h 30406"/>
                  <a:gd name="connsiteX9" fmla="*/ 23578 w 26700"/>
                  <a:gd name="connsiteY9" fmla="*/ 17201 h 30406"/>
                  <a:gd name="connsiteX10" fmla="*/ 24353 w 26700"/>
                  <a:gd name="connsiteY10" fmla="*/ 17857 h 30406"/>
                  <a:gd name="connsiteX11" fmla="*/ 26231 w 26700"/>
                  <a:gd name="connsiteY11" fmla="*/ 22566 h 30406"/>
                  <a:gd name="connsiteX12" fmla="*/ 21373 w 26700"/>
                  <a:gd name="connsiteY12" fmla="*/ 23281 h 30406"/>
                  <a:gd name="connsiteX13" fmla="*/ 16694 w 26700"/>
                  <a:gd name="connsiteY13" fmla="*/ 25785 h 30406"/>
                  <a:gd name="connsiteX14" fmla="*/ 15799 w 26700"/>
                  <a:gd name="connsiteY14" fmla="*/ 28348 h 30406"/>
                  <a:gd name="connsiteX15" fmla="*/ 13385 w 26700"/>
                  <a:gd name="connsiteY15" fmla="*/ 30404 h 30406"/>
                  <a:gd name="connsiteX16" fmla="*/ 11001 w 26700"/>
                  <a:gd name="connsiteY16" fmla="*/ 28258 h 30406"/>
                  <a:gd name="connsiteX17" fmla="*/ 10137 w 26700"/>
                  <a:gd name="connsiteY17" fmla="*/ 23609 h 30406"/>
                  <a:gd name="connsiteX18" fmla="*/ 8110 w 26700"/>
                  <a:gd name="connsiteY18" fmla="*/ 22477 h 30406"/>
                  <a:gd name="connsiteX19" fmla="*/ 3252 w 26700"/>
                  <a:gd name="connsiteY19" fmla="*/ 23847 h 30406"/>
                  <a:gd name="connsiteX20" fmla="*/ 271 w 26700"/>
                  <a:gd name="connsiteY20" fmla="*/ 22626 h 30406"/>
                  <a:gd name="connsiteX21" fmla="*/ 1016 w 26700"/>
                  <a:gd name="connsiteY21" fmla="*/ 19526 h 30406"/>
                  <a:gd name="connsiteX22" fmla="*/ 927 w 26700"/>
                  <a:gd name="connsiteY22" fmla="*/ 10704 h 30406"/>
                  <a:gd name="connsiteX23" fmla="*/ 421 w 26700"/>
                  <a:gd name="connsiteY23" fmla="*/ 7604 h 30406"/>
                  <a:gd name="connsiteX24" fmla="*/ 3580 w 26700"/>
                  <a:gd name="connsiteY24" fmla="*/ 6531 h 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6700" h="30406">
                    <a:moveTo>
                      <a:pt x="3580" y="6531"/>
                    </a:moveTo>
                    <a:cubicBezTo>
                      <a:pt x="5666" y="6084"/>
                      <a:pt x="8020" y="9124"/>
                      <a:pt x="9690" y="7991"/>
                    </a:cubicBezTo>
                    <a:cubicBezTo>
                      <a:pt x="11090" y="7068"/>
                      <a:pt x="10047" y="3700"/>
                      <a:pt x="11359" y="1703"/>
                    </a:cubicBezTo>
                    <a:cubicBezTo>
                      <a:pt x="12819" y="-533"/>
                      <a:pt x="14369" y="-592"/>
                      <a:pt x="15740" y="1673"/>
                    </a:cubicBezTo>
                    <a:cubicBezTo>
                      <a:pt x="16515" y="2955"/>
                      <a:pt x="17081" y="4385"/>
                      <a:pt x="16992" y="5875"/>
                    </a:cubicBezTo>
                    <a:cubicBezTo>
                      <a:pt x="16872" y="8766"/>
                      <a:pt x="18065" y="8856"/>
                      <a:pt x="20151" y="7604"/>
                    </a:cubicBezTo>
                    <a:cubicBezTo>
                      <a:pt x="20240" y="7545"/>
                      <a:pt x="20360" y="7515"/>
                      <a:pt x="20479" y="7485"/>
                    </a:cubicBezTo>
                    <a:cubicBezTo>
                      <a:pt x="22535" y="6948"/>
                      <a:pt x="25098" y="5607"/>
                      <a:pt x="26350" y="7932"/>
                    </a:cubicBezTo>
                    <a:cubicBezTo>
                      <a:pt x="27572" y="10167"/>
                      <a:pt x="25337" y="11985"/>
                      <a:pt x="23608" y="13118"/>
                    </a:cubicBezTo>
                    <a:cubicBezTo>
                      <a:pt x="21254" y="14668"/>
                      <a:pt x="20807" y="15800"/>
                      <a:pt x="23578" y="17201"/>
                    </a:cubicBezTo>
                    <a:cubicBezTo>
                      <a:pt x="23877" y="17350"/>
                      <a:pt x="24115" y="17618"/>
                      <a:pt x="24353" y="17857"/>
                    </a:cubicBezTo>
                    <a:cubicBezTo>
                      <a:pt x="25635" y="19168"/>
                      <a:pt x="27185" y="20688"/>
                      <a:pt x="26231" y="22566"/>
                    </a:cubicBezTo>
                    <a:cubicBezTo>
                      <a:pt x="25188" y="24593"/>
                      <a:pt x="22893" y="23996"/>
                      <a:pt x="21373" y="23281"/>
                    </a:cubicBezTo>
                    <a:cubicBezTo>
                      <a:pt x="18392" y="21851"/>
                      <a:pt x="16813" y="22149"/>
                      <a:pt x="16694" y="25785"/>
                    </a:cubicBezTo>
                    <a:cubicBezTo>
                      <a:pt x="16664" y="26649"/>
                      <a:pt x="16187" y="27513"/>
                      <a:pt x="15799" y="28348"/>
                    </a:cubicBezTo>
                    <a:cubicBezTo>
                      <a:pt x="15323" y="29391"/>
                      <a:pt x="14726" y="30464"/>
                      <a:pt x="13385" y="30404"/>
                    </a:cubicBezTo>
                    <a:cubicBezTo>
                      <a:pt x="12104" y="30345"/>
                      <a:pt x="11478" y="29332"/>
                      <a:pt x="11001" y="28258"/>
                    </a:cubicBezTo>
                    <a:cubicBezTo>
                      <a:pt x="10345" y="26768"/>
                      <a:pt x="10107" y="25219"/>
                      <a:pt x="10137" y="23609"/>
                    </a:cubicBezTo>
                    <a:cubicBezTo>
                      <a:pt x="10166" y="21880"/>
                      <a:pt x="9511" y="21642"/>
                      <a:pt x="8110" y="22477"/>
                    </a:cubicBezTo>
                    <a:cubicBezTo>
                      <a:pt x="6620" y="23341"/>
                      <a:pt x="5010" y="23877"/>
                      <a:pt x="3252" y="23847"/>
                    </a:cubicBezTo>
                    <a:cubicBezTo>
                      <a:pt x="2089" y="23847"/>
                      <a:pt x="897" y="23847"/>
                      <a:pt x="271" y="22626"/>
                    </a:cubicBezTo>
                    <a:cubicBezTo>
                      <a:pt x="-325" y="21433"/>
                      <a:pt x="122" y="20092"/>
                      <a:pt x="1016" y="19526"/>
                    </a:cubicBezTo>
                    <a:cubicBezTo>
                      <a:pt x="5815" y="16456"/>
                      <a:pt x="5040" y="13684"/>
                      <a:pt x="927" y="10704"/>
                    </a:cubicBezTo>
                    <a:cubicBezTo>
                      <a:pt x="63" y="10078"/>
                      <a:pt x="-325" y="8766"/>
                      <a:pt x="421" y="7604"/>
                    </a:cubicBezTo>
                    <a:cubicBezTo>
                      <a:pt x="1076" y="6591"/>
                      <a:pt x="2149" y="6591"/>
                      <a:pt x="3580" y="6531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7195599" y="1710763"/>
                <a:ext cx="54456" cy="61801"/>
              </a:xfrm>
              <a:custGeom>
                <a:avLst/>
                <a:gdLst>
                  <a:gd name="connsiteX0" fmla="*/ 20482 w 54456"/>
                  <a:gd name="connsiteY0" fmla="*/ 42930 h 61801"/>
                  <a:gd name="connsiteX1" fmla="*/ 5937 w 54456"/>
                  <a:gd name="connsiteY1" fmla="*/ 48116 h 61801"/>
                  <a:gd name="connsiteX2" fmla="*/ 483 w 54456"/>
                  <a:gd name="connsiteY2" fmla="*/ 46148 h 61801"/>
                  <a:gd name="connsiteX3" fmla="*/ 1824 w 54456"/>
                  <a:gd name="connsiteY3" fmla="*/ 40188 h 61801"/>
                  <a:gd name="connsiteX4" fmla="*/ 13239 w 54456"/>
                  <a:gd name="connsiteY4" fmla="*/ 31038 h 61801"/>
                  <a:gd name="connsiteX5" fmla="*/ 6563 w 54456"/>
                  <a:gd name="connsiteY5" fmla="*/ 26597 h 61801"/>
                  <a:gd name="connsiteX6" fmla="*/ 1645 w 54456"/>
                  <a:gd name="connsiteY6" fmla="*/ 20993 h 61801"/>
                  <a:gd name="connsiteX7" fmla="*/ 691 w 54456"/>
                  <a:gd name="connsiteY7" fmla="*/ 15301 h 61801"/>
                  <a:gd name="connsiteX8" fmla="*/ 6861 w 54456"/>
                  <a:gd name="connsiteY8" fmla="*/ 13364 h 61801"/>
                  <a:gd name="connsiteX9" fmla="*/ 20183 w 54456"/>
                  <a:gd name="connsiteY9" fmla="*/ 18788 h 61801"/>
                  <a:gd name="connsiteX10" fmla="*/ 21048 w 54456"/>
                  <a:gd name="connsiteY10" fmla="*/ 9608 h 61801"/>
                  <a:gd name="connsiteX11" fmla="*/ 23641 w 54456"/>
                  <a:gd name="connsiteY11" fmla="*/ 2962 h 61801"/>
                  <a:gd name="connsiteX12" fmla="*/ 31449 w 54456"/>
                  <a:gd name="connsiteY12" fmla="*/ 2962 h 61801"/>
                  <a:gd name="connsiteX13" fmla="*/ 34340 w 54456"/>
                  <a:gd name="connsiteY13" fmla="*/ 15092 h 61801"/>
                  <a:gd name="connsiteX14" fmla="*/ 34817 w 54456"/>
                  <a:gd name="connsiteY14" fmla="*/ 18252 h 61801"/>
                  <a:gd name="connsiteX15" fmla="*/ 37738 w 54456"/>
                  <a:gd name="connsiteY15" fmla="*/ 16970 h 61801"/>
                  <a:gd name="connsiteX16" fmla="*/ 49809 w 54456"/>
                  <a:gd name="connsiteY16" fmla="*/ 13870 h 61801"/>
                  <a:gd name="connsiteX17" fmla="*/ 53415 w 54456"/>
                  <a:gd name="connsiteY17" fmla="*/ 20457 h 61801"/>
                  <a:gd name="connsiteX18" fmla="*/ 41583 w 54456"/>
                  <a:gd name="connsiteY18" fmla="*/ 30829 h 61801"/>
                  <a:gd name="connsiteX19" fmla="*/ 47961 w 54456"/>
                  <a:gd name="connsiteY19" fmla="*/ 35210 h 61801"/>
                  <a:gd name="connsiteX20" fmla="*/ 53564 w 54456"/>
                  <a:gd name="connsiteY20" fmla="*/ 41976 h 61801"/>
                  <a:gd name="connsiteX21" fmla="*/ 50226 w 54456"/>
                  <a:gd name="connsiteY21" fmla="*/ 47967 h 61801"/>
                  <a:gd name="connsiteX22" fmla="*/ 37559 w 54456"/>
                  <a:gd name="connsiteY22" fmla="*/ 44718 h 61801"/>
                  <a:gd name="connsiteX23" fmla="*/ 34907 w 54456"/>
                  <a:gd name="connsiteY23" fmla="*/ 43526 h 61801"/>
                  <a:gd name="connsiteX24" fmla="*/ 34370 w 54456"/>
                  <a:gd name="connsiteY24" fmla="*/ 46655 h 61801"/>
                  <a:gd name="connsiteX25" fmla="*/ 32165 w 54456"/>
                  <a:gd name="connsiteY25" fmla="*/ 57236 h 61801"/>
                  <a:gd name="connsiteX26" fmla="*/ 27247 w 54456"/>
                  <a:gd name="connsiteY26" fmla="*/ 61796 h 61801"/>
                  <a:gd name="connsiteX27" fmla="*/ 22478 w 54456"/>
                  <a:gd name="connsiteY27" fmla="*/ 56997 h 61801"/>
                  <a:gd name="connsiteX28" fmla="*/ 20541 w 54456"/>
                  <a:gd name="connsiteY28" fmla="*/ 48056 h 61801"/>
                  <a:gd name="connsiteX29" fmla="*/ 20482 w 54456"/>
                  <a:gd name="connsiteY29" fmla="*/ 42930 h 61801"/>
                  <a:gd name="connsiteX30" fmla="*/ 27456 w 54456"/>
                  <a:gd name="connsiteY30" fmla="*/ 35151 h 61801"/>
                  <a:gd name="connsiteX31" fmla="*/ 30704 w 54456"/>
                  <a:gd name="connsiteY31" fmla="*/ 34405 h 61801"/>
                  <a:gd name="connsiteX32" fmla="*/ 32671 w 54456"/>
                  <a:gd name="connsiteY32" fmla="*/ 31127 h 61801"/>
                  <a:gd name="connsiteX33" fmla="*/ 29304 w 54456"/>
                  <a:gd name="connsiteY33" fmla="*/ 26358 h 61801"/>
                  <a:gd name="connsiteX34" fmla="*/ 22389 w 54456"/>
                  <a:gd name="connsiteY34" fmla="*/ 30650 h 61801"/>
                  <a:gd name="connsiteX35" fmla="*/ 27456 w 54456"/>
                  <a:gd name="connsiteY35" fmla="*/ 35151 h 61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4456" h="61801">
                    <a:moveTo>
                      <a:pt x="20482" y="42930"/>
                    </a:moveTo>
                    <a:cubicBezTo>
                      <a:pt x="15594" y="45970"/>
                      <a:pt x="11153" y="48235"/>
                      <a:pt x="5937" y="48116"/>
                    </a:cubicBezTo>
                    <a:cubicBezTo>
                      <a:pt x="3880" y="48056"/>
                      <a:pt x="1645" y="48294"/>
                      <a:pt x="483" y="46148"/>
                    </a:cubicBezTo>
                    <a:cubicBezTo>
                      <a:pt x="-740" y="43913"/>
                      <a:pt x="602" y="41976"/>
                      <a:pt x="1824" y="40188"/>
                    </a:cubicBezTo>
                    <a:cubicBezTo>
                      <a:pt x="4625" y="36045"/>
                      <a:pt x="8679" y="33392"/>
                      <a:pt x="13239" y="31038"/>
                    </a:cubicBezTo>
                    <a:cubicBezTo>
                      <a:pt x="10825" y="29458"/>
                      <a:pt x="8649" y="28087"/>
                      <a:pt x="6563" y="26597"/>
                    </a:cubicBezTo>
                    <a:cubicBezTo>
                      <a:pt x="4506" y="25107"/>
                      <a:pt x="2897" y="23199"/>
                      <a:pt x="1645" y="20993"/>
                    </a:cubicBezTo>
                    <a:cubicBezTo>
                      <a:pt x="632" y="19235"/>
                      <a:pt x="-680" y="17328"/>
                      <a:pt x="691" y="15301"/>
                    </a:cubicBezTo>
                    <a:cubicBezTo>
                      <a:pt x="2152" y="13155"/>
                      <a:pt x="4506" y="13095"/>
                      <a:pt x="6861" y="13364"/>
                    </a:cubicBezTo>
                    <a:cubicBezTo>
                      <a:pt x="11659" y="13930"/>
                      <a:pt x="15951" y="15897"/>
                      <a:pt x="20183" y="18788"/>
                    </a:cubicBezTo>
                    <a:cubicBezTo>
                      <a:pt x="20839" y="15450"/>
                      <a:pt x="20213" y="12469"/>
                      <a:pt x="21048" y="9608"/>
                    </a:cubicBezTo>
                    <a:cubicBezTo>
                      <a:pt x="21703" y="7313"/>
                      <a:pt x="22389" y="5018"/>
                      <a:pt x="23641" y="2962"/>
                    </a:cubicBezTo>
                    <a:cubicBezTo>
                      <a:pt x="25965" y="-972"/>
                      <a:pt x="29125" y="-1002"/>
                      <a:pt x="31449" y="2962"/>
                    </a:cubicBezTo>
                    <a:cubicBezTo>
                      <a:pt x="33625" y="6687"/>
                      <a:pt x="34400" y="10771"/>
                      <a:pt x="34340" y="15092"/>
                    </a:cubicBezTo>
                    <a:cubicBezTo>
                      <a:pt x="34310" y="16165"/>
                      <a:pt x="33744" y="17655"/>
                      <a:pt x="34817" y="18252"/>
                    </a:cubicBezTo>
                    <a:cubicBezTo>
                      <a:pt x="35920" y="18878"/>
                      <a:pt x="36814" y="17506"/>
                      <a:pt x="37738" y="16970"/>
                    </a:cubicBezTo>
                    <a:cubicBezTo>
                      <a:pt x="41493" y="14854"/>
                      <a:pt x="45487" y="13692"/>
                      <a:pt x="49809" y="13870"/>
                    </a:cubicBezTo>
                    <a:cubicBezTo>
                      <a:pt x="54280" y="14049"/>
                      <a:pt x="55621" y="16493"/>
                      <a:pt x="53415" y="20457"/>
                    </a:cubicBezTo>
                    <a:cubicBezTo>
                      <a:pt x="51359" y="24183"/>
                      <a:pt x="49451" y="25881"/>
                      <a:pt x="41583" y="30829"/>
                    </a:cubicBezTo>
                    <a:cubicBezTo>
                      <a:pt x="43759" y="32319"/>
                      <a:pt x="45845" y="33810"/>
                      <a:pt x="47961" y="35210"/>
                    </a:cubicBezTo>
                    <a:cubicBezTo>
                      <a:pt x="50524" y="36909"/>
                      <a:pt x="52163" y="39353"/>
                      <a:pt x="53564" y="41976"/>
                    </a:cubicBezTo>
                    <a:cubicBezTo>
                      <a:pt x="55472" y="45553"/>
                      <a:pt x="54220" y="47669"/>
                      <a:pt x="50226" y="47967"/>
                    </a:cubicBezTo>
                    <a:cubicBezTo>
                      <a:pt x="45636" y="48324"/>
                      <a:pt x="41464" y="46983"/>
                      <a:pt x="37559" y="44718"/>
                    </a:cubicBezTo>
                    <a:cubicBezTo>
                      <a:pt x="36695" y="44211"/>
                      <a:pt x="35860" y="43019"/>
                      <a:pt x="34907" y="43526"/>
                    </a:cubicBezTo>
                    <a:cubicBezTo>
                      <a:pt x="33715" y="44152"/>
                      <a:pt x="34340" y="45582"/>
                      <a:pt x="34370" y="46655"/>
                    </a:cubicBezTo>
                    <a:cubicBezTo>
                      <a:pt x="34460" y="50381"/>
                      <a:pt x="33804" y="53898"/>
                      <a:pt x="32165" y="57236"/>
                    </a:cubicBezTo>
                    <a:cubicBezTo>
                      <a:pt x="31122" y="59352"/>
                      <a:pt x="30108" y="61945"/>
                      <a:pt x="27247" y="61796"/>
                    </a:cubicBezTo>
                    <a:cubicBezTo>
                      <a:pt x="24505" y="61647"/>
                      <a:pt x="23402" y="59203"/>
                      <a:pt x="22478" y="56997"/>
                    </a:cubicBezTo>
                    <a:cubicBezTo>
                      <a:pt x="21256" y="54166"/>
                      <a:pt x="20541" y="51185"/>
                      <a:pt x="20541" y="48056"/>
                    </a:cubicBezTo>
                    <a:cubicBezTo>
                      <a:pt x="20482" y="46596"/>
                      <a:pt x="20482" y="45135"/>
                      <a:pt x="20482" y="42930"/>
                    </a:cubicBezTo>
                    <a:close/>
                    <a:moveTo>
                      <a:pt x="27456" y="35151"/>
                    </a:moveTo>
                    <a:cubicBezTo>
                      <a:pt x="30257" y="35359"/>
                      <a:pt x="30466" y="35389"/>
                      <a:pt x="30704" y="34405"/>
                    </a:cubicBezTo>
                    <a:cubicBezTo>
                      <a:pt x="31032" y="32975"/>
                      <a:pt x="33059" y="31664"/>
                      <a:pt x="32671" y="31127"/>
                    </a:cubicBezTo>
                    <a:cubicBezTo>
                      <a:pt x="31539" y="29547"/>
                      <a:pt x="31688" y="26686"/>
                      <a:pt x="29304" y="26358"/>
                    </a:cubicBezTo>
                    <a:cubicBezTo>
                      <a:pt x="26353" y="25941"/>
                      <a:pt x="22687" y="28504"/>
                      <a:pt x="22389" y="30650"/>
                    </a:cubicBezTo>
                    <a:cubicBezTo>
                      <a:pt x="22150" y="32289"/>
                      <a:pt x="25220" y="35002"/>
                      <a:pt x="27456" y="35151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7078948" y="1785489"/>
                <a:ext cx="40131" cy="45405"/>
              </a:xfrm>
              <a:custGeom>
                <a:avLst/>
                <a:gdLst>
                  <a:gd name="connsiteX0" fmla="*/ 14814 w 40131"/>
                  <a:gd name="connsiteY0" fmla="*/ 31687 h 45405"/>
                  <a:gd name="connsiteX1" fmla="*/ 5098 w 40131"/>
                  <a:gd name="connsiteY1" fmla="*/ 35353 h 45405"/>
                  <a:gd name="connsiteX2" fmla="*/ 478 w 40131"/>
                  <a:gd name="connsiteY2" fmla="*/ 33892 h 45405"/>
                  <a:gd name="connsiteX3" fmla="*/ 1581 w 40131"/>
                  <a:gd name="connsiteY3" fmla="*/ 28915 h 45405"/>
                  <a:gd name="connsiteX4" fmla="*/ 9479 w 40131"/>
                  <a:gd name="connsiteY4" fmla="*/ 22596 h 45405"/>
                  <a:gd name="connsiteX5" fmla="*/ 1462 w 40131"/>
                  <a:gd name="connsiteY5" fmla="*/ 15771 h 45405"/>
                  <a:gd name="connsiteX6" fmla="*/ 448 w 40131"/>
                  <a:gd name="connsiteY6" fmla="*/ 11092 h 45405"/>
                  <a:gd name="connsiteX7" fmla="*/ 5336 w 40131"/>
                  <a:gd name="connsiteY7" fmla="*/ 9572 h 45405"/>
                  <a:gd name="connsiteX8" fmla="*/ 12698 w 40131"/>
                  <a:gd name="connsiteY8" fmla="*/ 12165 h 45405"/>
                  <a:gd name="connsiteX9" fmla="*/ 14963 w 40131"/>
                  <a:gd name="connsiteY9" fmla="*/ 10883 h 45405"/>
                  <a:gd name="connsiteX10" fmla="*/ 16394 w 40131"/>
                  <a:gd name="connsiteY10" fmla="*/ 3939 h 45405"/>
                  <a:gd name="connsiteX11" fmla="*/ 20566 w 40131"/>
                  <a:gd name="connsiteY11" fmla="*/ 5 h 45405"/>
                  <a:gd name="connsiteX12" fmla="*/ 24203 w 40131"/>
                  <a:gd name="connsiteY12" fmla="*/ 4058 h 45405"/>
                  <a:gd name="connsiteX13" fmla="*/ 25395 w 40131"/>
                  <a:gd name="connsiteY13" fmla="*/ 13536 h 45405"/>
                  <a:gd name="connsiteX14" fmla="*/ 35528 w 40131"/>
                  <a:gd name="connsiteY14" fmla="*/ 10079 h 45405"/>
                  <a:gd name="connsiteX15" fmla="*/ 39760 w 40131"/>
                  <a:gd name="connsiteY15" fmla="*/ 11628 h 45405"/>
                  <a:gd name="connsiteX16" fmla="*/ 38509 w 40131"/>
                  <a:gd name="connsiteY16" fmla="*/ 16248 h 45405"/>
                  <a:gd name="connsiteX17" fmla="*/ 30610 w 40131"/>
                  <a:gd name="connsiteY17" fmla="*/ 22626 h 45405"/>
                  <a:gd name="connsiteX18" fmla="*/ 38479 w 40131"/>
                  <a:gd name="connsiteY18" fmla="*/ 29302 h 45405"/>
                  <a:gd name="connsiteX19" fmla="*/ 39611 w 40131"/>
                  <a:gd name="connsiteY19" fmla="*/ 33952 h 45405"/>
                  <a:gd name="connsiteX20" fmla="*/ 35290 w 40131"/>
                  <a:gd name="connsiteY20" fmla="*/ 35293 h 45405"/>
                  <a:gd name="connsiteX21" fmla="*/ 28226 w 40131"/>
                  <a:gd name="connsiteY21" fmla="*/ 33028 h 45405"/>
                  <a:gd name="connsiteX22" fmla="*/ 25305 w 40131"/>
                  <a:gd name="connsiteY22" fmla="*/ 34906 h 45405"/>
                  <a:gd name="connsiteX23" fmla="*/ 22951 w 40131"/>
                  <a:gd name="connsiteY23" fmla="*/ 43310 h 45405"/>
                  <a:gd name="connsiteX24" fmla="*/ 17198 w 40131"/>
                  <a:gd name="connsiteY24" fmla="*/ 43161 h 45405"/>
                  <a:gd name="connsiteX25" fmla="*/ 14814 w 40131"/>
                  <a:gd name="connsiteY25" fmla="*/ 31687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0131" h="45405">
                    <a:moveTo>
                      <a:pt x="14814" y="31687"/>
                    </a:moveTo>
                    <a:cubicBezTo>
                      <a:pt x="11476" y="33862"/>
                      <a:pt x="8466" y="35174"/>
                      <a:pt x="5098" y="35353"/>
                    </a:cubicBezTo>
                    <a:cubicBezTo>
                      <a:pt x="3399" y="35442"/>
                      <a:pt x="1522" y="35621"/>
                      <a:pt x="478" y="33892"/>
                    </a:cubicBezTo>
                    <a:cubicBezTo>
                      <a:pt x="-684" y="31985"/>
                      <a:pt x="568" y="30375"/>
                      <a:pt x="1581" y="28915"/>
                    </a:cubicBezTo>
                    <a:cubicBezTo>
                      <a:pt x="3488" y="26143"/>
                      <a:pt x="6350" y="24474"/>
                      <a:pt x="9479" y="22596"/>
                    </a:cubicBezTo>
                    <a:cubicBezTo>
                      <a:pt x="6320" y="20719"/>
                      <a:pt x="3459" y="18692"/>
                      <a:pt x="1462" y="15771"/>
                    </a:cubicBezTo>
                    <a:cubicBezTo>
                      <a:pt x="508" y="14370"/>
                      <a:pt x="-655" y="12850"/>
                      <a:pt x="448" y="11092"/>
                    </a:cubicBezTo>
                    <a:cubicBezTo>
                      <a:pt x="1581" y="9304"/>
                      <a:pt x="3488" y="9274"/>
                      <a:pt x="5336" y="9572"/>
                    </a:cubicBezTo>
                    <a:cubicBezTo>
                      <a:pt x="7929" y="9989"/>
                      <a:pt x="10403" y="10824"/>
                      <a:pt x="12698" y="12165"/>
                    </a:cubicBezTo>
                    <a:cubicBezTo>
                      <a:pt x="14307" y="13118"/>
                      <a:pt x="14993" y="12701"/>
                      <a:pt x="14963" y="10883"/>
                    </a:cubicBezTo>
                    <a:cubicBezTo>
                      <a:pt x="14934" y="8469"/>
                      <a:pt x="15410" y="6114"/>
                      <a:pt x="16394" y="3939"/>
                    </a:cubicBezTo>
                    <a:cubicBezTo>
                      <a:pt x="17228" y="2091"/>
                      <a:pt x="18063" y="-115"/>
                      <a:pt x="20566" y="5"/>
                    </a:cubicBezTo>
                    <a:cubicBezTo>
                      <a:pt x="22861" y="124"/>
                      <a:pt x="23487" y="2270"/>
                      <a:pt x="24203" y="4058"/>
                    </a:cubicBezTo>
                    <a:cubicBezTo>
                      <a:pt x="25365" y="6949"/>
                      <a:pt x="25365" y="10019"/>
                      <a:pt x="25395" y="13536"/>
                    </a:cubicBezTo>
                    <a:cubicBezTo>
                      <a:pt x="28822" y="11658"/>
                      <a:pt x="31952" y="10079"/>
                      <a:pt x="35528" y="10079"/>
                    </a:cubicBezTo>
                    <a:cubicBezTo>
                      <a:pt x="37138" y="10079"/>
                      <a:pt x="38866" y="9930"/>
                      <a:pt x="39760" y="11628"/>
                    </a:cubicBezTo>
                    <a:cubicBezTo>
                      <a:pt x="40744" y="13446"/>
                      <a:pt x="39581" y="14907"/>
                      <a:pt x="38509" y="16248"/>
                    </a:cubicBezTo>
                    <a:cubicBezTo>
                      <a:pt x="36422" y="18841"/>
                      <a:pt x="33740" y="20719"/>
                      <a:pt x="30610" y="22626"/>
                    </a:cubicBezTo>
                    <a:cubicBezTo>
                      <a:pt x="33770" y="24563"/>
                      <a:pt x="36542" y="26501"/>
                      <a:pt x="38479" y="29302"/>
                    </a:cubicBezTo>
                    <a:cubicBezTo>
                      <a:pt x="39403" y="30673"/>
                      <a:pt x="40684" y="32164"/>
                      <a:pt x="39611" y="33952"/>
                    </a:cubicBezTo>
                    <a:cubicBezTo>
                      <a:pt x="38628" y="35561"/>
                      <a:pt x="36870" y="35323"/>
                      <a:pt x="35290" y="35293"/>
                    </a:cubicBezTo>
                    <a:cubicBezTo>
                      <a:pt x="32727" y="35233"/>
                      <a:pt x="30342" y="34339"/>
                      <a:pt x="28226" y="33028"/>
                    </a:cubicBezTo>
                    <a:cubicBezTo>
                      <a:pt x="25663" y="31448"/>
                      <a:pt x="25186" y="32402"/>
                      <a:pt x="25305" y="34906"/>
                    </a:cubicBezTo>
                    <a:cubicBezTo>
                      <a:pt x="25454" y="37946"/>
                      <a:pt x="24590" y="40777"/>
                      <a:pt x="22951" y="43310"/>
                    </a:cubicBezTo>
                    <a:cubicBezTo>
                      <a:pt x="21073" y="46172"/>
                      <a:pt x="18957" y="46082"/>
                      <a:pt x="17198" y="43161"/>
                    </a:cubicBezTo>
                    <a:cubicBezTo>
                      <a:pt x="15202" y="39734"/>
                      <a:pt x="14963" y="36008"/>
                      <a:pt x="14814" y="31687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9" name="图形 2"/>
            <p:cNvGrpSpPr/>
            <p:nvPr/>
          </p:nvGrpSpPr>
          <p:grpSpPr>
            <a:xfrm>
              <a:off x="4466860" y="1625772"/>
              <a:ext cx="750880" cy="432405"/>
              <a:chOff x="7278640" y="1625772"/>
              <a:chExt cx="750880" cy="432405"/>
            </a:xfrm>
            <a:grpFill/>
          </p:grpSpPr>
          <p:sp>
            <p:nvSpPr>
              <p:cNvPr id="21" name="任意多边形: 形状 20"/>
              <p:cNvSpPr/>
              <p:nvPr/>
            </p:nvSpPr>
            <p:spPr>
              <a:xfrm>
                <a:off x="7278640" y="1625772"/>
                <a:ext cx="750880" cy="432405"/>
              </a:xfrm>
              <a:custGeom>
                <a:avLst/>
                <a:gdLst>
                  <a:gd name="connsiteX0" fmla="*/ 130841 w 750880"/>
                  <a:gd name="connsiteY0" fmla="*/ 0 h 432405"/>
                  <a:gd name="connsiteX1" fmla="*/ 136087 w 750880"/>
                  <a:gd name="connsiteY1" fmla="*/ 1431 h 432405"/>
                  <a:gd name="connsiteX2" fmla="*/ 168097 w 750880"/>
                  <a:gd name="connsiteY2" fmla="*/ 36630 h 432405"/>
                  <a:gd name="connsiteX3" fmla="*/ 171405 w 750880"/>
                  <a:gd name="connsiteY3" fmla="*/ 40355 h 432405"/>
                  <a:gd name="connsiteX4" fmla="*/ 216678 w 750880"/>
                  <a:gd name="connsiteY4" fmla="*/ 58327 h 432405"/>
                  <a:gd name="connsiteX5" fmla="*/ 298640 w 750880"/>
                  <a:gd name="connsiteY5" fmla="*/ 110783 h 432405"/>
                  <a:gd name="connsiteX6" fmla="*/ 311158 w 750880"/>
                  <a:gd name="connsiteY6" fmla="*/ 115254 h 432405"/>
                  <a:gd name="connsiteX7" fmla="*/ 341350 w 750880"/>
                  <a:gd name="connsiteY7" fmla="*/ 117728 h 432405"/>
                  <a:gd name="connsiteX8" fmla="*/ 434668 w 750880"/>
                  <a:gd name="connsiteY8" fmla="*/ 155430 h 432405"/>
                  <a:gd name="connsiteX9" fmla="*/ 465664 w 750880"/>
                  <a:gd name="connsiteY9" fmla="*/ 172657 h 432405"/>
                  <a:gd name="connsiteX10" fmla="*/ 467125 w 750880"/>
                  <a:gd name="connsiteY10" fmla="*/ 162941 h 432405"/>
                  <a:gd name="connsiteX11" fmla="*/ 470701 w 750880"/>
                  <a:gd name="connsiteY11" fmla="*/ 159692 h 432405"/>
                  <a:gd name="connsiteX12" fmla="*/ 474367 w 750880"/>
                  <a:gd name="connsiteY12" fmla="*/ 162822 h 432405"/>
                  <a:gd name="connsiteX13" fmla="*/ 476066 w 750880"/>
                  <a:gd name="connsiteY13" fmla="*/ 173402 h 432405"/>
                  <a:gd name="connsiteX14" fmla="*/ 484471 w 750880"/>
                  <a:gd name="connsiteY14" fmla="*/ 169587 h 432405"/>
                  <a:gd name="connsiteX15" fmla="*/ 490402 w 750880"/>
                  <a:gd name="connsiteY15" fmla="*/ 170809 h 432405"/>
                  <a:gd name="connsiteX16" fmla="*/ 488733 w 750880"/>
                  <a:gd name="connsiteY16" fmla="*/ 176591 h 432405"/>
                  <a:gd name="connsiteX17" fmla="*/ 481699 w 750880"/>
                  <a:gd name="connsiteY17" fmla="*/ 182493 h 432405"/>
                  <a:gd name="connsiteX18" fmla="*/ 491326 w 750880"/>
                  <a:gd name="connsiteY18" fmla="*/ 192537 h 432405"/>
                  <a:gd name="connsiteX19" fmla="*/ 494098 w 750880"/>
                  <a:gd name="connsiteY19" fmla="*/ 194951 h 432405"/>
                  <a:gd name="connsiteX20" fmla="*/ 546375 w 750880"/>
                  <a:gd name="connsiteY20" fmla="*/ 217245 h 432405"/>
                  <a:gd name="connsiteX21" fmla="*/ 570248 w 750880"/>
                  <a:gd name="connsiteY21" fmla="*/ 219092 h 432405"/>
                  <a:gd name="connsiteX22" fmla="*/ 663953 w 750880"/>
                  <a:gd name="connsiteY22" fmla="*/ 176204 h 432405"/>
                  <a:gd name="connsiteX23" fmla="*/ 705620 w 750880"/>
                  <a:gd name="connsiteY23" fmla="*/ 138471 h 432405"/>
                  <a:gd name="connsiteX24" fmla="*/ 744485 w 750880"/>
                  <a:gd name="connsiteY24" fmla="*/ 108786 h 432405"/>
                  <a:gd name="connsiteX25" fmla="*/ 750237 w 750880"/>
                  <a:gd name="connsiteY25" fmla="*/ 109144 h 432405"/>
                  <a:gd name="connsiteX26" fmla="*/ 748151 w 750880"/>
                  <a:gd name="connsiteY26" fmla="*/ 114419 h 432405"/>
                  <a:gd name="connsiteX27" fmla="*/ 728420 w 750880"/>
                  <a:gd name="connsiteY27" fmla="*/ 131706 h 432405"/>
                  <a:gd name="connsiteX28" fmla="*/ 678110 w 750880"/>
                  <a:gd name="connsiteY28" fmla="*/ 182642 h 432405"/>
                  <a:gd name="connsiteX29" fmla="*/ 637904 w 750880"/>
                  <a:gd name="connsiteY29" fmla="*/ 213549 h 432405"/>
                  <a:gd name="connsiteX30" fmla="*/ 596714 w 750880"/>
                  <a:gd name="connsiteY30" fmla="*/ 239568 h 432405"/>
                  <a:gd name="connsiteX31" fmla="*/ 547835 w 750880"/>
                  <a:gd name="connsiteY31" fmla="*/ 289371 h 432405"/>
                  <a:gd name="connsiteX32" fmla="*/ 534423 w 750880"/>
                  <a:gd name="connsiteY32" fmla="*/ 374433 h 432405"/>
                  <a:gd name="connsiteX33" fmla="*/ 552663 w 750880"/>
                  <a:gd name="connsiteY33" fmla="*/ 406235 h 432405"/>
                  <a:gd name="connsiteX34" fmla="*/ 618591 w 750880"/>
                  <a:gd name="connsiteY34" fmla="*/ 417739 h 432405"/>
                  <a:gd name="connsiteX35" fmla="*/ 643567 w 750880"/>
                  <a:gd name="connsiteY35" fmla="*/ 362124 h 432405"/>
                  <a:gd name="connsiteX36" fmla="*/ 620171 w 750880"/>
                  <a:gd name="connsiteY36" fmla="*/ 343973 h 432405"/>
                  <a:gd name="connsiteX37" fmla="*/ 600976 w 750880"/>
                  <a:gd name="connsiteY37" fmla="*/ 346536 h 432405"/>
                  <a:gd name="connsiteX38" fmla="*/ 574510 w 750880"/>
                  <a:gd name="connsiteY38" fmla="*/ 361736 h 432405"/>
                  <a:gd name="connsiteX39" fmla="*/ 571828 w 750880"/>
                  <a:gd name="connsiteY39" fmla="*/ 368472 h 432405"/>
                  <a:gd name="connsiteX40" fmla="*/ 573974 w 750880"/>
                  <a:gd name="connsiteY40" fmla="*/ 369605 h 432405"/>
                  <a:gd name="connsiteX41" fmla="*/ 580978 w 750880"/>
                  <a:gd name="connsiteY41" fmla="*/ 367072 h 432405"/>
                  <a:gd name="connsiteX42" fmla="*/ 586253 w 750880"/>
                  <a:gd name="connsiteY42" fmla="*/ 368413 h 432405"/>
                  <a:gd name="connsiteX43" fmla="*/ 585121 w 750880"/>
                  <a:gd name="connsiteY43" fmla="*/ 373390 h 432405"/>
                  <a:gd name="connsiteX44" fmla="*/ 577461 w 750880"/>
                  <a:gd name="connsiteY44" fmla="*/ 379917 h 432405"/>
                  <a:gd name="connsiteX45" fmla="*/ 583600 w 750880"/>
                  <a:gd name="connsiteY45" fmla="*/ 384567 h 432405"/>
                  <a:gd name="connsiteX46" fmla="*/ 586343 w 750880"/>
                  <a:gd name="connsiteY46" fmla="*/ 391004 h 432405"/>
                  <a:gd name="connsiteX47" fmla="*/ 579279 w 750880"/>
                  <a:gd name="connsiteY47" fmla="*/ 392316 h 432405"/>
                  <a:gd name="connsiteX48" fmla="*/ 572752 w 750880"/>
                  <a:gd name="connsiteY48" fmla="*/ 390259 h 432405"/>
                  <a:gd name="connsiteX49" fmla="*/ 571113 w 750880"/>
                  <a:gd name="connsiteY49" fmla="*/ 397114 h 432405"/>
                  <a:gd name="connsiteX50" fmla="*/ 566761 w 750880"/>
                  <a:gd name="connsiteY50" fmla="*/ 402598 h 432405"/>
                  <a:gd name="connsiteX51" fmla="*/ 562082 w 750880"/>
                  <a:gd name="connsiteY51" fmla="*/ 397085 h 432405"/>
                  <a:gd name="connsiteX52" fmla="*/ 561247 w 750880"/>
                  <a:gd name="connsiteY52" fmla="*/ 389186 h 432405"/>
                  <a:gd name="connsiteX53" fmla="*/ 552008 w 750880"/>
                  <a:gd name="connsiteY53" fmla="*/ 392733 h 432405"/>
                  <a:gd name="connsiteX54" fmla="*/ 547001 w 750880"/>
                  <a:gd name="connsiteY54" fmla="*/ 391511 h 432405"/>
                  <a:gd name="connsiteX55" fmla="*/ 548223 w 750880"/>
                  <a:gd name="connsiteY55" fmla="*/ 386206 h 432405"/>
                  <a:gd name="connsiteX56" fmla="*/ 555644 w 750880"/>
                  <a:gd name="connsiteY56" fmla="*/ 379947 h 432405"/>
                  <a:gd name="connsiteX57" fmla="*/ 547537 w 750880"/>
                  <a:gd name="connsiteY57" fmla="*/ 373032 h 432405"/>
                  <a:gd name="connsiteX58" fmla="*/ 546941 w 750880"/>
                  <a:gd name="connsiteY58" fmla="*/ 368562 h 432405"/>
                  <a:gd name="connsiteX59" fmla="*/ 551233 w 750880"/>
                  <a:gd name="connsiteY59" fmla="*/ 367131 h 432405"/>
                  <a:gd name="connsiteX60" fmla="*/ 557790 w 750880"/>
                  <a:gd name="connsiteY60" fmla="*/ 368919 h 432405"/>
                  <a:gd name="connsiteX61" fmla="*/ 561515 w 750880"/>
                  <a:gd name="connsiteY61" fmla="*/ 366595 h 432405"/>
                  <a:gd name="connsiteX62" fmla="*/ 565450 w 750880"/>
                  <a:gd name="connsiteY62" fmla="*/ 357653 h 432405"/>
                  <a:gd name="connsiteX63" fmla="*/ 569712 w 750880"/>
                  <a:gd name="connsiteY63" fmla="*/ 353600 h 432405"/>
                  <a:gd name="connsiteX64" fmla="*/ 572871 w 750880"/>
                  <a:gd name="connsiteY64" fmla="*/ 349606 h 432405"/>
                  <a:gd name="connsiteX65" fmla="*/ 609024 w 750880"/>
                  <a:gd name="connsiteY65" fmla="*/ 331276 h 432405"/>
                  <a:gd name="connsiteX66" fmla="*/ 638381 w 750880"/>
                  <a:gd name="connsiteY66" fmla="*/ 338250 h 432405"/>
                  <a:gd name="connsiteX67" fmla="*/ 637219 w 750880"/>
                  <a:gd name="connsiteY67" fmla="*/ 419229 h 432405"/>
                  <a:gd name="connsiteX68" fmla="*/ 592512 w 750880"/>
                  <a:gd name="connsiteY68" fmla="*/ 432403 h 432405"/>
                  <a:gd name="connsiteX69" fmla="*/ 526048 w 750880"/>
                  <a:gd name="connsiteY69" fmla="*/ 387070 h 432405"/>
                  <a:gd name="connsiteX70" fmla="*/ 530370 w 750880"/>
                  <a:gd name="connsiteY70" fmla="*/ 295600 h 432405"/>
                  <a:gd name="connsiteX71" fmla="*/ 576567 w 750880"/>
                  <a:gd name="connsiteY71" fmla="*/ 238614 h 432405"/>
                  <a:gd name="connsiteX72" fmla="*/ 582766 w 750880"/>
                  <a:gd name="connsiteY72" fmla="*/ 232862 h 432405"/>
                  <a:gd name="connsiteX73" fmla="*/ 571232 w 750880"/>
                  <a:gd name="connsiteY73" fmla="*/ 232892 h 432405"/>
                  <a:gd name="connsiteX74" fmla="*/ 535943 w 750880"/>
                  <a:gd name="connsiteY74" fmla="*/ 236081 h 432405"/>
                  <a:gd name="connsiteX75" fmla="*/ 504708 w 750880"/>
                  <a:gd name="connsiteY75" fmla="*/ 244605 h 432405"/>
                  <a:gd name="connsiteX76" fmla="*/ 476364 w 750880"/>
                  <a:gd name="connsiteY76" fmla="*/ 263531 h 432405"/>
                  <a:gd name="connsiteX77" fmla="*/ 387636 w 750880"/>
                  <a:gd name="connsiteY77" fmla="*/ 289222 h 432405"/>
                  <a:gd name="connsiteX78" fmla="*/ 324332 w 750880"/>
                  <a:gd name="connsiteY78" fmla="*/ 272532 h 432405"/>
                  <a:gd name="connsiteX79" fmla="*/ 319414 w 750880"/>
                  <a:gd name="connsiteY79" fmla="*/ 271667 h 432405"/>
                  <a:gd name="connsiteX80" fmla="*/ 297359 w 750880"/>
                  <a:gd name="connsiteY80" fmla="*/ 264067 h 432405"/>
                  <a:gd name="connsiteX81" fmla="*/ 283559 w 750880"/>
                  <a:gd name="connsiteY81" fmla="*/ 255037 h 432405"/>
                  <a:gd name="connsiteX82" fmla="*/ 279148 w 750880"/>
                  <a:gd name="connsiteY82" fmla="*/ 253219 h 432405"/>
                  <a:gd name="connsiteX83" fmla="*/ 277002 w 750880"/>
                  <a:gd name="connsiteY83" fmla="*/ 251281 h 432405"/>
                  <a:gd name="connsiteX84" fmla="*/ 279446 w 750880"/>
                  <a:gd name="connsiteY84" fmla="*/ 250089 h 432405"/>
                  <a:gd name="connsiteX85" fmla="*/ 304244 w 750880"/>
                  <a:gd name="connsiteY85" fmla="*/ 248062 h 432405"/>
                  <a:gd name="connsiteX86" fmla="*/ 315480 w 750880"/>
                  <a:gd name="connsiteY86" fmla="*/ 251460 h 432405"/>
                  <a:gd name="connsiteX87" fmla="*/ 325434 w 750880"/>
                  <a:gd name="connsiteY87" fmla="*/ 264902 h 432405"/>
                  <a:gd name="connsiteX88" fmla="*/ 329398 w 750880"/>
                  <a:gd name="connsiteY88" fmla="*/ 268568 h 432405"/>
                  <a:gd name="connsiteX89" fmla="*/ 346804 w 750880"/>
                  <a:gd name="connsiteY89" fmla="*/ 273515 h 432405"/>
                  <a:gd name="connsiteX90" fmla="*/ 431896 w 750880"/>
                  <a:gd name="connsiteY90" fmla="*/ 274082 h 432405"/>
                  <a:gd name="connsiteX91" fmla="*/ 495081 w 750880"/>
                  <a:gd name="connsiteY91" fmla="*/ 239240 h 432405"/>
                  <a:gd name="connsiteX92" fmla="*/ 497972 w 750880"/>
                  <a:gd name="connsiteY92" fmla="*/ 236230 h 432405"/>
                  <a:gd name="connsiteX93" fmla="*/ 493770 w 750880"/>
                  <a:gd name="connsiteY93" fmla="*/ 234859 h 432405"/>
                  <a:gd name="connsiteX94" fmla="*/ 413953 w 750880"/>
                  <a:gd name="connsiteY94" fmla="*/ 218496 h 432405"/>
                  <a:gd name="connsiteX95" fmla="*/ 373330 w 750880"/>
                  <a:gd name="connsiteY95" fmla="*/ 211462 h 432405"/>
                  <a:gd name="connsiteX96" fmla="*/ 285288 w 750880"/>
                  <a:gd name="connsiteY96" fmla="*/ 233369 h 432405"/>
                  <a:gd name="connsiteX97" fmla="*/ 241118 w 750880"/>
                  <a:gd name="connsiteY97" fmla="*/ 262398 h 432405"/>
                  <a:gd name="connsiteX98" fmla="*/ 201210 w 750880"/>
                  <a:gd name="connsiteY98" fmla="*/ 279238 h 432405"/>
                  <a:gd name="connsiteX99" fmla="*/ 185979 w 750880"/>
                  <a:gd name="connsiteY99" fmla="*/ 280579 h 432405"/>
                  <a:gd name="connsiteX100" fmla="*/ 171942 w 750880"/>
                  <a:gd name="connsiteY100" fmla="*/ 278880 h 432405"/>
                  <a:gd name="connsiteX101" fmla="*/ 169259 w 750880"/>
                  <a:gd name="connsiteY101" fmla="*/ 280758 h 432405"/>
                  <a:gd name="connsiteX102" fmla="*/ 167948 w 750880"/>
                  <a:gd name="connsiteY102" fmla="*/ 288090 h 432405"/>
                  <a:gd name="connsiteX103" fmla="*/ 164222 w 750880"/>
                  <a:gd name="connsiteY103" fmla="*/ 292113 h 432405"/>
                  <a:gd name="connsiteX104" fmla="*/ 160318 w 750880"/>
                  <a:gd name="connsiteY104" fmla="*/ 288358 h 432405"/>
                  <a:gd name="connsiteX105" fmla="*/ 158709 w 750880"/>
                  <a:gd name="connsiteY105" fmla="*/ 277420 h 432405"/>
                  <a:gd name="connsiteX106" fmla="*/ 146370 w 750880"/>
                  <a:gd name="connsiteY106" fmla="*/ 281622 h 432405"/>
                  <a:gd name="connsiteX107" fmla="*/ 143598 w 750880"/>
                  <a:gd name="connsiteY107" fmla="*/ 277032 h 432405"/>
                  <a:gd name="connsiteX108" fmla="*/ 146280 w 750880"/>
                  <a:gd name="connsiteY108" fmla="*/ 273128 h 432405"/>
                  <a:gd name="connsiteX109" fmla="*/ 145535 w 750880"/>
                  <a:gd name="connsiteY109" fmla="*/ 270088 h 432405"/>
                  <a:gd name="connsiteX110" fmla="*/ 138710 w 750880"/>
                  <a:gd name="connsiteY110" fmla="*/ 266988 h 432405"/>
                  <a:gd name="connsiteX111" fmla="*/ 100530 w 750880"/>
                  <a:gd name="connsiteY111" fmla="*/ 241446 h 432405"/>
                  <a:gd name="connsiteX112" fmla="*/ 92304 w 750880"/>
                  <a:gd name="connsiteY112" fmla="*/ 240015 h 432405"/>
                  <a:gd name="connsiteX113" fmla="*/ 89354 w 750880"/>
                  <a:gd name="connsiteY113" fmla="*/ 240671 h 432405"/>
                  <a:gd name="connsiteX114" fmla="*/ 65033 w 750880"/>
                  <a:gd name="connsiteY114" fmla="*/ 238167 h 432405"/>
                  <a:gd name="connsiteX115" fmla="*/ 36123 w 750880"/>
                  <a:gd name="connsiteY115" fmla="*/ 226067 h 432405"/>
                  <a:gd name="connsiteX116" fmla="*/ 6885 w 750880"/>
                  <a:gd name="connsiteY116" fmla="*/ 220195 h 432405"/>
                  <a:gd name="connsiteX117" fmla="*/ 0 w 750880"/>
                  <a:gd name="connsiteY117" fmla="*/ 216857 h 432405"/>
                  <a:gd name="connsiteX118" fmla="*/ 0 w 750880"/>
                  <a:gd name="connsiteY118" fmla="*/ 214145 h 432405"/>
                  <a:gd name="connsiteX119" fmla="*/ 4321 w 750880"/>
                  <a:gd name="connsiteY119" fmla="*/ 208035 h 432405"/>
                  <a:gd name="connsiteX120" fmla="*/ 40504 w 750880"/>
                  <a:gd name="connsiteY120" fmla="*/ 193133 h 432405"/>
                  <a:gd name="connsiteX121" fmla="*/ 92513 w 750880"/>
                  <a:gd name="connsiteY121" fmla="*/ 216440 h 432405"/>
                  <a:gd name="connsiteX122" fmla="*/ 99755 w 750880"/>
                  <a:gd name="connsiteY122" fmla="*/ 231998 h 432405"/>
                  <a:gd name="connsiteX123" fmla="*/ 101573 w 750880"/>
                  <a:gd name="connsiteY123" fmla="*/ 234680 h 432405"/>
                  <a:gd name="connsiteX124" fmla="*/ 105925 w 750880"/>
                  <a:gd name="connsiteY124" fmla="*/ 237392 h 432405"/>
                  <a:gd name="connsiteX125" fmla="*/ 139067 w 750880"/>
                  <a:gd name="connsiteY125" fmla="*/ 256348 h 432405"/>
                  <a:gd name="connsiteX126" fmla="*/ 142763 w 750880"/>
                  <a:gd name="connsiteY126" fmla="*/ 256795 h 432405"/>
                  <a:gd name="connsiteX127" fmla="*/ 151049 w 750880"/>
                  <a:gd name="connsiteY127" fmla="*/ 255454 h 432405"/>
                  <a:gd name="connsiteX128" fmla="*/ 158738 w 750880"/>
                  <a:gd name="connsiteY128" fmla="*/ 258553 h 432405"/>
                  <a:gd name="connsiteX129" fmla="*/ 160556 w 750880"/>
                  <a:gd name="connsiteY129" fmla="*/ 247377 h 432405"/>
                  <a:gd name="connsiteX130" fmla="*/ 163895 w 750880"/>
                  <a:gd name="connsiteY130" fmla="*/ 244396 h 432405"/>
                  <a:gd name="connsiteX131" fmla="*/ 167381 w 750880"/>
                  <a:gd name="connsiteY131" fmla="*/ 247287 h 432405"/>
                  <a:gd name="connsiteX132" fmla="*/ 169289 w 750880"/>
                  <a:gd name="connsiteY132" fmla="*/ 255841 h 432405"/>
                  <a:gd name="connsiteX133" fmla="*/ 172150 w 750880"/>
                  <a:gd name="connsiteY133" fmla="*/ 257451 h 432405"/>
                  <a:gd name="connsiteX134" fmla="*/ 180883 w 750880"/>
                  <a:gd name="connsiteY134" fmla="*/ 254739 h 432405"/>
                  <a:gd name="connsiteX135" fmla="*/ 184340 w 750880"/>
                  <a:gd name="connsiteY135" fmla="*/ 259716 h 432405"/>
                  <a:gd name="connsiteX136" fmla="*/ 182075 w 750880"/>
                  <a:gd name="connsiteY136" fmla="*/ 263084 h 432405"/>
                  <a:gd name="connsiteX137" fmla="*/ 174743 w 750880"/>
                  <a:gd name="connsiteY137" fmla="*/ 268359 h 432405"/>
                  <a:gd name="connsiteX138" fmla="*/ 181300 w 750880"/>
                  <a:gd name="connsiteY138" fmla="*/ 270028 h 432405"/>
                  <a:gd name="connsiteX139" fmla="*/ 222579 w 750880"/>
                  <a:gd name="connsiteY139" fmla="*/ 261623 h 432405"/>
                  <a:gd name="connsiteX140" fmla="*/ 249284 w 750880"/>
                  <a:gd name="connsiteY140" fmla="*/ 245201 h 432405"/>
                  <a:gd name="connsiteX141" fmla="*/ 293693 w 750880"/>
                  <a:gd name="connsiteY141" fmla="*/ 219212 h 432405"/>
                  <a:gd name="connsiteX142" fmla="*/ 364657 w 750880"/>
                  <a:gd name="connsiteY142" fmla="*/ 203356 h 432405"/>
                  <a:gd name="connsiteX143" fmla="*/ 394402 w 750880"/>
                  <a:gd name="connsiteY143" fmla="*/ 206962 h 432405"/>
                  <a:gd name="connsiteX144" fmla="*/ 405489 w 750880"/>
                  <a:gd name="connsiteY144" fmla="*/ 208393 h 432405"/>
                  <a:gd name="connsiteX145" fmla="*/ 402270 w 750880"/>
                  <a:gd name="connsiteY145" fmla="*/ 206485 h 432405"/>
                  <a:gd name="connsiteX146" fmla="*/ 339115 w 750880"/>
                  <a:gd name="connsiteY146" fmla="*/ 162673 h 432405"/>
                  <a:gd name="connsiteX147" fmla="*/ 302604 w 750880"/>
                  <a:gd name="connsiteY147" fmla="*/ 128874 h 432405"/>
                  <a:gd name="connsiteX148" fmla="*/ 288924 w 750880"/>
                  <a:gd name="connsiteY148" fmla="*/ 124642 h 432405"/>
                  <a:gd name="connsiteX149" fmla="*/ 278820 w 750880"/>
                  <a:gd name="connsiteY149" fmla="*/ 126311 h 432405"/>
                  <a:gd name="connsiteX150" fmla="*/ 240879 w 750880"/>
                  <a:gd name="connsiteY150" fmla="*/ 136922 h 432405"/>
                  <a:gd name="connsiteX151" fmla="*/ 221238 w 750880"/>
                  <a:gd name="connsiteY151" fmla="*/ 151407 h 432405"/>
                  <a:gd name="connsiteX152" fmla="*/ 220583 w 750880"/>
                  <a:gd name="connsiteY152" fmla="*/ 153731 h 432405"/>
                  <a:gd name="connsiteX153" fmla="*/ 224904 w 750880"/>
                  <a:gd name="connsiteY153" fmla="*/ 155520 h 432405"/>
                  <a:gd name="connsiteX154" fmla="*/ 225828 w 750880"/>
                  <a:gd name="connsiteY154" fmla="*/ 153314 h 432405"/>
                  <a:gd name="connsiteX155" fmla="*/ 226722 w 750880"/>
                  <a:gd name="connsiteY155" fmla="*/ 149350 h 432405"/>
                  <a:gd name="connsiteX156" fmla="*/ 229196 w 750880"/>
                  <a:gd name="connsiteY156" fmla="*/ 147323 h 432405"/>
                  <a:gd name="connsiteX157" fmla="*/ 231312 w 750880"/>
                  <a:gd name="connsiteY157" fmla="*/ 149320 h 432405"/>
                  <a:gd name="connsiteX158" fmla="*/ 232683 w 750880"/>
                  <a:gd name="connsiteY158" fmla="*/ 153880 h 432405"/>
                  <a:gd name="connsiteX159" fmla="*/ 234263 w 750880"/>
                  <a:gd name="connsiteY159" fmla="*/ 155341 h 432405"/>
                  <a:gd name="connsiteX160" fmla="*/ 246483 w 750880"/>
                  <a:gd name="connsiteY160" fmla="*/ 154804 h 432405"/>
                  <a:gd name="connsiteX161" fmla="*/ 270535 w 750880"/>
                  <a:gd name="connsiteY161" fmla="*/ 163835 h 432405"/>
                  <a:gd name="connsiteX162" fmla="*/ 271101 w 750880"/>
                  <a:gd name="connsiteY162" fmla="*/ 193192 h 432405"/>
                  <a:gd name="connsiteX163" fmla="*/ 228958 w 750880"/>
                  <a:gd name="connsiteY163" fmla="*/ 199004 h 432405"/>
                  <a:gd name="connsiteX164" fmla="*/ 207171 w 750880"/>
                  <a:gd name="connsiteY164" fmla="*/ 170750 h 432405"/>
                  <a:gd name="connsiteX165" fmla="*/ 221566 w 750880"/>
                  <a:gd name="connsiteY165" fmla="*/ 139395 h 432405"/>
                  <a:gd name="connsiteX166" fmla="*/ 258672 w 750880"/>
                  <a:gd name="connsiteY166" fmla="*/ 120648 h 432405"/>
                  <a:gd name="connsiteX167" fmla="*/ 280072 w 750880"/>
                  <a:gd name="connsiteY167" fmla="*/ 116476 h 432405"/>
                  <a:gd name="connsiteX168" fmla="*/ 283649 w 750880"/>
                  <a:gd name="connsiteY168" fmla="*/ 114419 h 432405"/>
                  <a:gd name="connsiteX169" fmla="*/ 282069 w 750880"/>
                  <a:gd name="connsiteY169" fmla="*/ 111677 h 432405"/>
                  <a:gd name="connsiteX170" fmla="*/ 238495 w 750880"/>
                  <a:gd name="connsiteY170" fmla="*/ 81843 h 432405"/>
                  <a:gd name="connsiteX171" fmla="*/ 169051 w 750880"/>
                  <a:gd name="connsiteY171" fmla="*/ 45541 h 432405"/>
                  <a:gd name="connsiteX172" fmla="*/ 161778 w 750880"/>
                  <a:gd name="connsiteY172" fmla="*/ 45064 h 432405"/>
                  <a:gd name="connsiteX173" fmla="*/ 139157 w 750880"/>
                  <a:gd name="connsiteY173" fmla="*/ 45631 h 432405"/>
                  <a:gd name="connsiteX174" fmla="*/ 112035 w 750880"/>
                  <a:gd name="connsiteY174" fmla="*/ 31623 h 432405"/>
                  <a:gd name="connsiteX175" fmla="*/ 87237 w 750880"/>
                  <a:gd name="connsiteY175" fmla="*/ 14396 h 432405"/>
                  <a:gd name="connsiteX176" fmla="*/ 72902 w 750880"/>
                  <a:gd name="connsiteY176" fmla="*/ 8107 h 432405"/>
                  <a:gd name="connsiteX177" fmla="*/ 70964 w 750880"/>
                  <a:gd name="connsiteY177" fmla="*/ 5931 h 432405"/>
                  <a:gd name="connsiteX178" fmla="*/ 73408 w 750880"/>
                  <a:gd name="connsiteY178" fmla="*/ 4620 h 432405"/>
                  <a:gd name="connsiteX179" fmla="*/ 75077 w 750880"/>
                  <a:gd name="connsiteY179" fmla="*/ 4292 h 432405"/>
                  <a:gd name="connsiteX180" fmla="*/ 104911 w 750880"/>
                  <a:gd name="connsiteY180" fmla="*/ 1282 h 432405"/>
                  <a:gd name="connsiteX181" fmla="*/ 116714 w 750880"/>
                  <a:gd name="connsiteY181" fmla="*/ 90 h 432405"/>
                  <a:gd name="connsiteX182" fmla="*/ 130841 w 750880"/>
                  <a:gd name="connsiteY182" fmla="*/ 0 h 432405"/>
                  <a:gd name="connsiteX183" fmla="*/ 454666 w 750880"/>
                  <a:gd name="connsiteY183" fmla="*/ 195100 h 432405"/>
                  <a:gd name="connsiteX184" fmla="*/ 451597 w 750880"/>
                  <a:gd name="connsiteY184" fmla="*/ 189765 h 432405"/>
                  <a:gd name="connsiteX185" fmla="*/ 456455 w 750880"/>
                  <a:gd name="connsiteY185" fmla="*/ 184579 h 432405"/>
                  <a:gd name="connsiteX186" fmla="*/ 456425 w 750880"/>
                  <a:gd name="connsiteY186" fmla="*/ 181837 h 432405"/>
                  <a:gd name="connsiteX187" fmla="*/ 352020 w 750880"/>
                  <a:gd name="connsiteY187" fmla="*/ 129232 h 432405"/>
                  <a:gd name="connsiteX188" fmla="*/ 320696 w 750880"/>
                  <a:gd name="connsiteY188" fmla="*/ 124821 h 432405"/>
                  <a:gd name="connsiteX189" fmla="*/ 317298 w 750880"/>
                  <a:gd name="connsiteY189" fmla="*/ 125626 h 432405"/>
                  <a:gd name="connsiteX190" fmla="*/ 319086 w 750880"/>
                  <a:gd name="connsiteY190" fmla="*/ 128249 h 432405"/>
                  <a:gd name="connsiteX191" fmla="*/ 398306 w 750880"/>
                  <a:gd name="connsiteY191" fmla="*/ 189705 h 432405"/>
                  <a:gd name="connsiteX192" fmla="*/ 490670 w 750880"/>
                  <a:gd name="connsiteY192" fmla="*/ 220285 h 432405"/>
                  <a:gd name="connsiteX193" fmla="*/ 524081 w 750880"/>
                  <a:gd name="connsiteY193" fmla="*/ 222192 h 432405"/>
                  <a:gd name="connsiteX194" fmla="*/ 521548 w 750880"/>
                  <a:gd name="connsiteY194" fmla="*/ 220434 h 432405"/>
                  <a:gd name="connsiteX195" fmla="*/ 478897 w 750880"/>
                  <a:gd name="connsiteY195" fmla="*/ 196858 h 432405"/>
                  <a:gd name="connsiteX196" fmla="*/ 475440 w 750880"/>
                  <a:gd name="connsiteY196" fmla="*/ 198438 h 432405"/>
                  <a:gd name="connsiteX197" fmla="*/ 470671 w 750880"/>
                  <a:gd name="connsiteY197" fmla="*/ 204935 h 432405"/>
                  <a:gd name="connsiteX198" fmla="*/ 466141 w 750880"/>
                  <a:gd name="connsiteY198" fmla="*/ 198468 h 432405"/>
                  <a:gd name="connsiteX199" fmla="*/ 465515 w 750880"/>
                  <a:gd name="connsiteY199" fmla="*/ 191464 h 432405"/>
                  <a:gd name="connsiteX200" fmla="*/ 454666 w 750880"/>
                  <a:gd name="connsiteY200" fmla="*/ 195100 h 432405"/>
                  <a:gd name="connsiteX201" fmla="*/ 241177 w 750880"/>
                  <a:gd name="connsiteY201" fmla="*/ 166517 h 432405"/>
                  <a:gd name="connsiteX202" fmla="*/ 242042 w 750880"/>
                  <a:gd name="connsiteY202" fmla="*/ 169855 h 432405"/>
                  <a:gd name="connsiteX203" fmla="*/ 238674 w 750880"/>
                  <a:gd name="connsiteY203" fmla="*/ 170929 h 432405"/>
                  <a:gd name="connsiteX204" fmla="*/ 233011 w 750880"/>
                  <a:gd name="connsiteY204" fmla="*/ 169677 h 432405"/>
                  <a:gd name="connsiteX205" fmla="*/ 231431 w 750880"/>
                  <a:gd name="connsiteY205" fmla="*/ 175042 h 432405"/>
                  <a:gd name="connsiteX206" fmla="*/ 228958 w 750880"/>
                  <a:gd name="connsiteY206" fmla="*/ 177486 h 432405"/>
                  <a:gd name="connsiteX207" fmla="*/ 226514 w 750880"/>
                  <a:gd name="connsiteY207" fmla="*/ 175340 h 432405"/>
                  <a:gd name="connsiteX208" fmla="*/ 226096 w 750880"/>
                  <a:gd name="connsiteY208" fmla="*/ 174416 h 432405"/>
                  <a:gd name="connsiteX209" fmla="*/ 224964 w 750880"/>
                  <a:gd name="connsiteY209" fmla="*/ 169438 h 432405"/>
                  <a:gd name="connsiteX210" fmla="*/ 217602 w 750880"/>
                  <a:gd name="connsiteY210" fmla="*/ 171346 h 432405"/>
                  <a:gd name="connsiteX211" fmla="*/ 216678 w 750880"/>
                  <a:gd name="connsiteY211" fmla="*/ 173760 h 432405"/>
                  <a:gd name="connsiteX212" fmla="*/ 261892 w 750880"/>
                  <a:gd name="connsiteY212" fmla="*/ 191643 h 432405"/>
                  <a:gd name="connsiteX213" fmla="*/ 261146 w 750880"/>
                  <a:gd name="connsiteY213" fmla="*/ 168663 h 432405"/>
                  <a:gd name="connsiteX214" fmla="*/ 242399 w 750880"/>
                  <a:gd name="connsiteY214" fmla="*/ 161838 h 432405"/>
                  <a:gd name="connsiteX215" fmla="*/ 236528 w 750880"/>
                  <a:gd name="connsiteY215" fmla="*/ 162285 h 432405"/>
                  <a:gd name="connsiteX216" fmla="*/ 241177 w 750880"/>
                  <a:gd name="connsiteY216" fmla="*/ 166517 h 432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</a:cxnLst>
                <a:rect l="l" t="t" r="r" b="b"/>
                <a:pathLst>
                  <a:path w="750880" h="432405">
                    <a:moveTo>
                      <a:pt x="130841" y="0"/>
                    </a:moveTo>
                    <a:cubicBezTo>
                      <a:pt x="132600" y="477"/>
                      <a:pt x="134358" y="894"/>
                      <a:pt x="136087" y="1431"/>
                    </a:cubicBezTo>
                    <a:cubicBezTo>
                      <a:pt x="153701" y="6855"/>
                      <a:pt x="162970" y="19909"/>
                      <a:pt x="168097" y="36630"/>
                    </a:cubicBezTo>
                    <a:cubicBezTo>
                      <a:pt x="168693" y="38567"/>
                      <a:pt x="169289" y="39789"/>
                      <a:pt x="171405" y="40355"/>
                    </a:cubicBezTo>
                    <a:cubicBezTo>
                      <a:pt x="187201" y="44587"/>
                      <a:pt x="202014" y="51353"/>
                      <a:pt x="216678" y="58327"/>
                    </a:cubicBezTo>
                    <a:cubicBezTo>
                      <a:pt x="246185" y="72365"/>
                      <a:pt x="273456" y="89950"/>
                      <a:pt x="298640" y="110783"/>
                    </a:cubicBezTo>
                    <a:cubicBezTo>
                      <a:pt x="302306" y="113823"/>
                      <a:pt x="306330" y="115403"/>
                      <a:pt x="311158" y="115254"/>
                    </a:cubicBezTo>
                    <a:cubicBezTo>
                      <a:pt x="321321" y="114896"/>
                      <a:pt x="331366" y="115999"/>
                      <a:pt x="341350" y="117728"/>
                    </a:cubicBezTo>
                    <a:cubicBezTo>
                      <a:pt x="375148" y="123599"/>
                      <a:pt x="405877" y="137041"/>
                      <a:pt x="434668" y="155430"/>
                    </a:cubicBezTo>
                    <a:cubicBezTo>
                      <a:pt x="444593" y="161779"/>
                      <a:pt x="453594" y="169915"/>
                      <a:pt x="465664" y="172657"/>
                    </a:cubicBezTo>
                    <a:cubicBezTo>
                      <a:pt x="465068" y="169379"/>
                      <a:pt x="465813" y="166100"/>
                      <a:pt x="467125" y="162941"/>
                    </a:cubicBezTo>
                    <a:cubicBezTo>
                      <a:pt x="467780" y="161361"/>
                      <a:pt x="468705" y="159722"/>
                      <a:pt x="470701" y="159692"/>
                    </a:cubicBezTo>
                    <a:cubicBezTo>
                      <a:pt x="472698" y="159662"/>
                      <a:pt x="473622" y="161272"/>
                      <a:pt x="474367" y="162822"/>
                    </a:cubicBezTo>
                    <a:cubicBezTo>
                      <a:pt x="475857" y="166011"/>
                      <a:pt x="476424" y="169408"/>
                      <a:pt x="476066" y="173402"/>
                    </a:cubicBezTo>
                    <a:cubicBezTo>
                      <a:pt x="478868" y="171316"/>
                      <a:pt x="481580" y="170243"/>
                      <a:pt x="484471" y="169587"/>
                    </a:cubicBezTo>
                    <a:cubicBezTo>
                      <a:pt x="486676" y="169110"/>
                      <a:pt x="489031" y="168723"/>
                      <a:pt x="490402" y="170809"/>
                    </a:cubicBezTo>
                    <a:cubicBezTo>
                      <a:pt x="491892" y="173045"/>
                      <a:pt x="489925" y="174833"/>
                      <a:pt x="488733" y="176591"/>
                    </a:cubicBezTo>
                    <a:cubicBezTo>
                      <a:pt x="487004" y="179155"/>
                      <a:pt x="484113" y="180406"/>
                      <a:pt x="481699" y="182493"/>
                    </a:cubicBezTo>
                    <a:cubicBezTo>
                      <a:pt x="486110" y="184966"/>
                      <a:pt x="489687" y="187828"/>
                      <a:pt x="491326" y="192537"/>
                    </a:cubicBezTo>
                    <a:cubicBezTo>
                      <a:pt x="491773" y="193818"/>
                      <a:pt x="493025" y="194325"/>
                      <a:pt x="494098" y="194951"/>
                    </a:cubicBezTo>
                    <a:cubicBezTo>
                      <a:pt x="510639" y="204429"/>
                      <a:pt x="527926" y="212178"/>
                      <a:pt x="546375" y="217245"/>
                    </a:cubicBezTo>
                    <a:cubicBezTo>
                      <a:pt x="554213" y="219391"/>
                      <a:pt x="562052" y="220642"/>
                      <a:pt x="570248" y="219092"/>
                    </a:cubicBezTo>
                    <a:cubicBezTo>
                      <a:pt x="605089" y="212625"/>
                      <a:pt x="635997" y="197663"/>
                      <a:pt x="663953" y="176204"/>
                    </a:cubicBezTo>
                    <a:cubicBezTo>
                      <a:pt x="678855" y="164759"/>
                      <a:pt x="692536" y="151943"/>
                      <a:pt x="705620" y="138471"/>
                    </a:cubicBezTo>
                    <a:cubicBezTo>
                      <a:pt x="717095" y="126639"/>
                      <a:pt x="729970" y="116655"/>
                      <a:pt x="744485" y="108786"/>
                    </a:cubicBezTo>
                    <a:cubicBezTo>
                      <a:pt x="746452" y="107713"/>
                      <a:pt x="748628" y="106760"/>
                      <a:pt x="750237" y="109144"/>
                    </a:cubicBezTo>
                    <a:cubicBezTo>
                      <a:pt x="751966" y="111707"/>
                      <a:pt x="749850" y="113078"/>
                      <a:pt x="748151" y="114419"/>
                    </a:cubicBezTo>
                    <a:cubicBezTo>
                      <a:pt x="741266" y="119844"/>
                      <a:pt x="734739" y="125656"/>
                      <a:pt x="728420" y="131706"/>
                    </a:cubicBezTo>
                    <a:cubicBezTo>
                      <a:pt x="711193" y="148218"/>
                      <a:pt x="695725" y="166488"/>
                      <a:pt x="678110" y="182642"/>
                    </a:cubicBezTo>
                    <a:cubicBezTo>
                      <a:pt x="665593" y="194116"/>
                      <a:pt x="652538" y="204905"/>
                      <a:pt x="637904" y="213549"/>
                    </a:cubicBezTo>
                    <a:cubicBezTo>
                      <a:pt x="623896" y="221805"/>
                      <a:pt x="609739" y="229792"/>
                      <a:pt x="596714" y="239568"/>
                    </a:cubicBezTo>
                    <a:cubicBezTo>
                      <a:pt x="577878" y="253725"/>
                      <a:pt x="560144" y="268926"/>
                      <a:pt x="547835" y="289371"/>
                    </a:cubicBezTo>
                    <a:cubicBezTo>
                      <a:pt x="531890" y="315868"/>
                      <a:pt x="526465" y="344211"/>
                      <a:pt x="534423" y="374433"/>
                    </a:cubicBezTo>
                    <a:cubicBezTo>
                      <a:pt x="537612" y="386564"/>
                      <a:pt x="542828" y="398068"/>
                      <a:pt x="552663" y="406235"/>
                    </a:cubicBezTo>
                    <a:cubicBezTo>
                      <a:pt x="572275" y="422538"/>
                      <a:pt x="594688" y="426233"/>
                      <a:pt x="618591" y="417739"/>
                    </a:cubicBezTo>
                    <a:cubicBezTo>
                      <a:pt x="642852" y="409126"/>
                      <a:pt x="653671" y="384507"/>
                      <a:pt x="643567" y="362124"/>
                    </a:cubicBezTo>
                    <a:cubicBezTo>
                      <a:pt x="639037" y="352050"/>
                      <a:pt x="631467" y="345284"/>
                      <a:pt x="620171" y="343973"/>
                    </a:cubicBezTo>
                    <a:cubicBezTo>
                      <a:pt x="613673" y="343228"/>
                      <a:pt x="607295" y="345076"/>
                      <a:pt x="600976" y="346536"/>
                    </a:cubicBezTo>
                    <a:cubicBezTo>
                      <a:pt x="590664" y="348921"/>
                      <a:pt x="581544" y="353540"/>
                      <a:pt x="574510" y="361736"/>
                    </a:cubicBezTo>
                    <a:cubicBezTo>
                      <a:pt x="572841" y="363704"/>
                      <a:pt x="571559" y="365700"/>
                      <a:pt x="571828" y="368472"/>
                    </a:cubicBezTo>
                    <a:cubicBezTo>
                      <a:pt x="572007" y="370141"/>
                      <a:pt x="572573" y="370499"/>
                      <a:pt x="573974" y="369605"/>
                    </a:cubicBezTo>
                    <a:cubicBezTo>
                      <a:pt x="576120" y="368234"/>
                      <a:pt x="578534" y="367548"/>
                      <a:pt x="580978" y="367072"/>
                    </a:cubicBezTo>
                    <a:cubicBezTo>
                      <a:pt x="582945" y="366684"/>
                      <a:pt x="585001" y="366535"/>
                      <a:pt x="586253" y="368413"/>
                    </a:cubicBezTo>
                    <a:cubicBezTo>
                      <a:pt x="587475" y="370261"/>
                      <a:pt x="586104" y="371930"/>
                      <a:pt x="585121" y="373390"/>
                    </a:cubicBezTo>
                    <a:cubicBezTo>
                      <a:pt x="583183" y="376221"/>
                      <a:pt x="580412" y="378159"/>
                      <a:pt x="577461" y="379917"/>
                    </a:cubicBezTo>
                    <a:cubicBezTo>
                      <a:pt x="579666" y="381556"/>
                      <a:pt x="581872" y="382838"/>
                      <a:pt x="583600" y="384567"/>
                    </a:cubicBezTo>
                    <a:cubicBezTo>
                      <a:pt x="585300" y="386266"/>
                      <a:pt x="587714" y="388322"/>
                      <a:pt x="586343" y="391004"/>
                    </a:cubicBezTo>
                    <a:cubicBezTo>
                      <a:pt x="584852" y="393896"/>
                      <a:pt x="581753" y="392912"/>
                      <a:pt x="579279" y="392316"/>
                    </a:cubicBezTo>
                    <a:cubicBezTo>
                      <a:pt x="576984" y="391779"/>
                      <a:pt x="574242" y="389544"/>
                      <a:pt x="572752" y="390259"/>
                    </a:cubicBezTo>
                    <a:cubicBezTo>
                      <a:pt x="570695" y="391243"/>
                      <a:pt x="572096" y="394819"/>
                      <a:pt x="571113" y="397114"/>
                    </a:cubicBezTo>
                    <a:cubicBezTo>
                      <a:pt x="570129" y="399379"/>
                      <a:pt x="569652" y="402539"/>
                      <a:pt x="566761" y="402598"/>
                    </a:cubicBezTo>
                    <a:cubicBezTo>
                      <a:pt x="563602" y="402688"/>
                      <a:pt x="563006" y="399499"/>
                      <a:pt x="562082" y="397085"/>
                    </a:cubicBezTo>
                    <a:cubicBezTo>
                      <a:pt x="561158" y="394670"/>
                      <a:pt x="561694" y="391988"/>
                      <a:pt x="561247" y="389186"/>
                    </a:cubicBezTo>
                    <a:cubicBezTo>
                      <a:pt x="558058" y="390975"/>
                      <a:pt x="555256" y="392524"/>
                      <a:pt x="552008" y="392733"/>
                    </a:cubicBezTo>
                    <a:cubicBezTo>
                      <a:pt x="550249" y="392852"/>
                      <a:pt x="548133" y="393389"/>
                      <a:pt x="547001" y="391511"/>
                    </a:cubicBezTo>
                    <a:cubicBezTo>
                      <a:pt x="545809" y="389514"/>
                      <a:pt x="547180" y="387815"/>
                      <a:pt x="548223" y="386206"/>
                    </a:cubicBezTo>
                    <a:cubicBezTo>
                      <a:pt x="549981" y="383494"/>
                      <a:pt x="552872" y="382004"/>
                      <a:pt x="555644" y="379947"/>
                    </a:cubicBezTo>
                    <a:cubicBezTo>
                      <a:pt x="552604" y="377801"/>
                      <a:pt x="549385" y="376192"/>
                      <a:pt x="547537" y="373032"/>
                    </a:cubicBezTo>
                    <a:cubicBezTo>
                      <a:pt x="546703" y="371602"/>
                      <a:pt x="545957" y="370111"/>
                      <a:pt x="546941" y="368562"/>
                    </a:cubicBezTo>
                    <a:cubicBezTo>
                      <a:pt x="547925" y="367042"/>
                      <a:pt x="549594" y="366952"/>
                      <a:pt x="551233" y="367131"/>
                    </a:cubicBezTo>
                    <a:cubicBezTo>
                      <a:pt x="553498" y="367369"/>
                      <a:pt x="555704" y="367936"/>
                      <a:pt x="557790" y="368919"/>
                    </a:cubicBezTo>
                    <a:cubicBezTo>
                      <a:pt x="561277" y="370588"/>
                      <a:pt x="561247" y="370588"/>
                      <a:pt x="561515" y="366595"/>
                    </a:cubicBezTo>
                    <a:cubicBezTo>
                      <a:pt x="561754" y="363137"/>
                      <a:pt x="562201" y="359442"/>
                      <a:pt x="565450" y="357653"/>
                    </a:cubicBezTo>
                    <a:cubicBezTo>
                      <a:pt x="567387" y="356580"/>
                      <a:pt x="568609" y="355329"/>
                      <a:pt x="569712" y="353600"/>
                    </a:cubicBezTo>
                    <a:cubicBezTo>
                      <a:pt x="570636" y="352169"/>
                      <a:pt x="571709" y="350828"/>
                      <a:pt x="572871" y="349606"/>
                    </a:cubicBezTo>
                    <a:cubicBezTo>
                      <a:pt x="582677" y="339085"/>
                      <a:pt x="595194" y="333839"/>
                      <a:pt x="609024" y="331276"/>
                    </a:cubicBezTo>
                    <a:cubicBezTo>
                      <a:pt x="619813" y="329309"/>
                      <a:pt x="629649" y="331843"/>
                      <a:pt x="638381" y="338250"/>
                    </a:cubicBezTo>
                    <a:cubicBezTo>
                      <a:pt x="665116" y="357892"/>
                      <a:pt x="664430" y="400184"/>
                      <a:pt x="637219" y="419229"/>
                    </a:cubicBezTo>
                    <a:cubicBezTo>
                      <a:pt x="623777" y="428618"/>
                      <a:pt x="608815" y="432522"/>
                      <a:pt x="592512" y="432403"/>
                    </a:cubicBezTo>
                    <a:cubicBezTo>
                      <a:pt x="562559" y="432164"/>
                      <a:pt x="536569" y="415116"/>
                      <a:pt x="526048" y="387070"/>
                    </a:cubicBezTo>
                    <a:cubicBezTo>
                      <a:pt x="514454" y="356163"/>
                      <a:pt x="516838" y="325435"/>
                      <a:pt x="530370" y="295600"/>
                    </a:cubicBezTo>
                    <a:cubicBezTo>
                      <a:pt x="540772" y="272681"/>
                      <a:pt x="557373" y="254560"/>
                      <a:pt x="576567" y="238614"/>
                    </a:cubicBezTo>
                    <a:cubicBezTo>
                      <a:pt x="578653" y="236886"/>
                      <a:pt x="581127" y="235455"/>
                      <a:pt x="582766" y="232862"/>
                    </a:cubicBezTo>
                    <a:cubicBezTo>
                      <a:pt x="578683" y="232862"/>
                      <a:pt x="574957" y="232773"/>
                      <a:pt x="571232" y="232892"/>
                    </a:cubicBezTo>
                    <a:cubicBezTo>
                      <a:pt x="559399" y="233250"/>
                      <a:pt x="547805" y="235962"/>
                      <a:pt x="535943" y="236081"/>
                    </a:cubicBezTo>
                    <a:cubicBezTo>
                      <a:pt x="524767" y="236170"/>
                      <a:pt x="514454" y="239210"/>
                      <a:pt x="504708" y="244605"/>
                    </a:cubicBezTo>
                    <a:cubicBezTo>
                      <a:pt x="494724" y="250149"/>
                      <a:pt x="485574" y="256855"/>
                      <a:pt x="476364" y="263531"/>
                    </a:cubicBezTo>
                    <a:cubicBezTo>
                      <a:pt x="449868" y="282725"/>
                      <a:pt x="420481" y="291994"/>
                      <a:pt x="387636" y="289222"/>
                    </a:cubicBezTo>
                    <a:cubicBezTo>
                      <a:pt x="365551" y="287374"/>
                      <a:pt x="344450" y="281771"/>
                      <a:pt x="324332" y="272532"/>
                    </a:cubicBezTo>
                    <a:cubicBezTo>
                      <a:pt x="322722" y="271787"/>
                      <a:pt x="321202" y="271489"/>
                      <a:pt x="319414" y="271667"/>
                    </a:cubicBezTo>
                    <a:cubicBezTo>
                      <a:pt x="310890" y="272562"/>
                      <a:pt x="303349" y="270177"/>
                      <a:pt x="297359" y="264067"/>
                    </a:cubicBezTo>
                    <a:cubicBezTo>
                      <a:pt x="293365" y="259984"/>
                      <a:pt x="289043" y="256735"/>
                      <a:pt x="283559" y="255037"/>
                    </a:cubicBezTo>
                    <a:cubicBezTo>
                      <a:pt x="282039" y="254560"/>
                      <a:pt x="280579" y="253904"/>
                      <a:pt x="279148" y="253219"/>
                    </a:cubicBezTo>
                    <a:cubicBezTo>
                      <a:pt x="278224" y="252801"/>
                      <a:pt x="276943" y="252414"/>
                      <a:pt x="277002" y="251281"/>
                    </a:cubicBezTo>
                    <a:cubicBezTo>
                      <a:pt x="277092" y="249880"/>
                      <a:pt x="278552" y="250208"/>
                      <a:pt x="279446" y="250089"/>
                    </a:cubicBezTo>
                    <a:cubicBezTo>
                      <a:pt x="287672" y="249076"/>
                      <a:pt x="295928" y="248152"/>
                      <a:pt x="304244" y="248062"/>
                    </a:cubicBezTo>
                    <a:cubicBezTo>
                      <a:pt x="308416" y="248033"/>
                      <a:pt x="312082" y="249254"/>
                      <a:pt x="315480" y="251460"/>
                    </a:cubicBezTo>
                    <a:cubicBezTo>
                      <a:pt x="320487" y="254709"/>
                      <a:pt x="323467" y="259477"/>
                      <a:pt x="325434" y="264902"/>
                    </a:cubicBezTo>
                    <a:cubicBezTo>
                      <a:pt x="326180" y="266958"/>
                      <a:pt x="327312" y="268002"/>
                      <a:pt x="329398" y="268568"/>
                    </a:cubicBezTo>
                    <a:cubicBezTo>
                      <a:pt x="335210" y="270118"/>
                      <a:pt x="340992" y="271846"/>
                      <a:pt x="346804" y="273515"/>
                    </a:cubicBezTo>
                    <a:cubicBezTo>
                      <a:pt x="375119" y="281592"/>
                      <a:pt x="403463" y="282516"/>
                      <a:pt x="431896" y="274082"/>
                    </a:cubicBezTo>
                    <a:cubicBezTo>
                      <a:pt x="455531" y="267078"/>
                      <a:pt x="476185" y="254768"/>
                      <a:pt x="495081" y="239240"/>
                    </a:cubicBezTo>
                    <a:cubicBezTo>
                      <a:pt x="496184" y="238346"/>
                      <a:pt x="498330" y="237690"/>
                      <a:pt x="497972" y="236230"/>
                    </a:cubicBezTo>
                    <a:cubicBezTo>
                      <a:pt x="497525" y="234472"/>
                      <a:pt x="495230" y="235068"/>
                      <a:pt x="493770" y="234859"/>
                    </a:cubicBezTo>
                    <a:cubicBezTo>
                      <a:pt x="466767" y="231283"/>
                      <a:pt x="440301" y="225262"/>
                      <a:pt x="413953" y="218496"/>
                    </a:cubicBezTo>
                    <a:cubicBezTo>
                      <a:pt x="400631" y="215069"/>
                      <a:pt x="387100" y="212357"/>
                      <a:pt x="373330" y="211462"/>
                    </a:cubicBezTo>
                    <a:cubicBezTo>
                      <a:pt x="341678" y="209406"/>
                      <a:pt x="312529" y="217632"/>
                      <a:pt x="285288" y="233369"/>
                    </a:cubicBezTo>
                    <a:cubicBezTo>
                      <a:pt x="269998" y="242191"/>
                      <a:pt x="255961" y="252891"/>
                      <a:pt x="241118" y="262398"/>
                    </a:cubicBezTo>
                    <a:cubicBezTo>
                      <a:pt x="228749" y="270326"/>
                      <a:pt x="215963" y="277032"/>
                      <a:pt x="201210" y="279238"/>
                    </a:cubicBezTo>
                    <a:cubicBezTo>
                      <a:pt x="196143" y="279983"/>
                      <a:pt x="190838" y="279387"/>
                      <a:pt x="185979" y="280579"/>
                    </a:cubicBezTo>
                    <a:cubicBezTo>
                      <a:pt x="180793" y="281831"/>
                      <a:pt x="176382" y="281354"/>
                      <a:pt x="171942" y="278880"/>
                    </a:cubicBezTo>
                    <a:cubicBezTo>
                      <a:pt x="169617" y="277569"/>
                      <a:pt x="169170" y="278671"/>
                      <a:pt x="169259" y="280758"/>
                    </a:cubicBezTo>
                    <a:cubicBezTo>
                      <a:pt x="169378" y="283291"/>
                      <a:pt x="168931" y="285765"/>
                      <a:pt x="167948" y="288090"/>
                    </a:cubicBezTo>
                    <a:cubicBezTo>
                      <a:pt x="167203" y="289878"/>
                      <a:pt x="166428" y="291994"/>
                      <a:pt x="164222" y="292113"/>
                    </a:cubicBezTo>
                    <a:cubicBezTo>
                      <a:pt x="161927" y="292233"/>
                      <a:pt x="161152" y="290057"/>
                      <a:pt x="160318" y="288358"/>
                    </a:cubicBezTo>
                    <a:cubicBezTo>
                      <a:pt x="158709" y="285020"/>
                      <a:pt x="158500" y="281414"/>
                      <a:pt x="158709" y="277420"/>
                    </a:cubicBezTo>
                    <a:cubicBezTo>
                      <a:pt x="154685" y="279894"/>
                      <a:pt x="150870" y="281890"/>
                      <a:pt x="146370" y="281622"/>
                    </a:cubicBezTo>
                    <a:cubicBezTo>
                      <a:pt x="143329" y="281443"/>
                      <a:pt x="142257" y="279745"/>
                      <a:pt x="143598" y="277032"/>
                    </a:cubicBezTo>
                    <a:cubicBezTo>
                      <a:pt x="144283" y="275632"/>
                      <a:pt x="145147" y="274201"/>
                      <a:pt x="146280" y="273128"/>
                    </a:cubicBezTo>
                    <a:cubicBezTo>
                      <a:pt x="148009" y="271459"/>
                      <a:pt x="147293" y="270803"/>
                      <a:pt x="145535" y="270088"/>
                    </a:cubicBezTo>
                    <a:cubicBezTo>
                      <a:pt x="143210" y="269134"/>
                      <a:pt x="140915" y="268121"/>
                      <a:pt x="138710" y="266988"/>
                    </a:cubicBezTo>
                    <a:cubicBezTo>
                      <a:pt x="124970" y="260014"/>
                      <a:pt x="112303" y="251371"/>
                      <a:pt x="100530" y="241446"/>
                    </a:cubicBezTo>
                    <a:cubicBezTo>
                      <a:pt x="97878" y="239210"/>
                      <a:pt x="95612" y="237661"/>
                      <a:pt x="92304" y="240015"/>
                    </a:cubicBezTo>
                    <a:cubicBezTo>
                      <a:pt x="91529" y="240552"/>
                      <a:pt x="90337" y="240611"/>
                      <a:pt x="89354" y="240671"/>
                    </a:cubicBezTo>
                    <a:cubicBezTo>
                      <a:pt x="81128" y="241028"/>
                      <a:pt x="73021" y="240373"/>
                      <a:pt x="65033" y="238167"/>
                    </a:cubicBezTo>
                    <a:cubicBezTo>
                      <a:pt x="54900" y="235336"/>
                      <a:pt x="45541" y="230657"/>
                      <a:pt x="36123" y="226067"/>
                    </a:cubicBezTo>
                    <a:cubicBezTo>
                      <a:pt x="26913" y="221596"/>
                      <a:pt x="17436" y="218228"/>
                      <a:pt x="6885" y="220195"/>
                    </a:cubicBezTo>
                    <a:cubicBezTo>
                      <a:pt x="3785" y="220761"/>
                      <a:pt x="1639" y="219331"/>
                      <a:pt x="0" y="216857"/>
                    </a:cubicBezTo>
                    <a:cubicBezTo>
                      <a:pt x="0" y="215963"/>
                      <a:pt x="0" y="215039"/>
                      <a:pt x="0" y="214145"/>
                    </a:cubicBezTo>
                    <a:cubicBezTo>
                      <a:pt x="1281" y="211999"/>
                      <a:pt x="2623" y="209942"/>
                      <a:pt x="4321" y="208035"/>
                    </a:cubicBezTo>
                    <a:cubicBezTo>
                      <a:pt x="14008" y="197246"/>
                      <a:pt x="26734" y="193491"/>
                      <a:pt x="40504" y="193133"/>
                    </a:cubicBezTo>
                    <a:cubicBezTo>
                      <a:pt x="61427" y="192596"/>
                      <a:pt x="78147" y="202193"/>
                      <a:pt x="92513" y="216440"/>
                    </a:cubicBezTo>
                    <a:cubicBezTo>
                      <a:pt x="96685" y="220583"/>
                      <a:pt x="100411" y="225351"/>
                      <a:pt x="99755" y="231998"/>
                    </a:cubicBezTo>
                    <a:cubicBezTo>
                      <a:pt x="99636" y="233250"/>
                      <a:pt x="100590" y="234054"/>
                      <a:pt x="101573" y="234680"/>
                    </a:cubicBezTo>
                    <a:cubicBezTo>
                      <a:pt x="103004" y="235604"/>
                      <a:pt x="104464" y="236468"/>
                      <a:pt x="105925" y="237392"/>
                    </a:cubicBezTo>
                    <a:cubicBezTo>
                      <a:pt x="116714" y="244158"/>
                      <a:pt x="127593" y="250775"/>
                      <a:pt x="139067" y="256348"/>
                    </a:cubicBezTo>
                    <a:cubicBezTo>
                      <a:pt x="140200" y="256914"/>
                      <a:pt x="141452" y="258166"/>
                      <a:pt x="142763" y="256795"/>
                    </a:cubicBezTo>
                    <a:cubicBezTo>
                      <a:pt x="145207" y="254142"/>
                      <a:pt x="148158" y="255096"/>
                      <a:pt x="151049" y="255454"/>
                    </a:cubicBezTo>
                    <a:cubicBezTo>
                      <a:pt x="153791" y="255782"/>
                      <a:pt x="155877" y="257749"/>
                      <a:pt x="158738" y="258553"/>
                    </a:cubicBezTo>
                    <a:cubicBezTo>
                      <a:pt x="158500" y="254500"/>
                      <a:pt x="158917" y="250804"/>
                      <a:pt x="160556" y="247377"/>
                    </a:cubicBezTo>
                    <a:cubicBezTo>
                      <a:pt x="161242" y="245946"/>
                      <a:pt x="161987" y="244367"/>
                      <a:pt x="163895" y="244396"/>
                    </a:cubicBezTo>
                    <a:cubicBezTo>
                      <a:pt x="165742" y="244426"/>
                      <a:pt x="166636" y="245887"/>
                      <a:pt x="167381" y="247287"/>
                    </a:cubicBezTo>
                    <a:cubicBezTo>
                      <a:pt x="168812" y="249940"/>
                      <a:pt x="169468" y="252831"/>
                      <a:pt x="169289" y="255841"/>
                    </a:cubicBezTo>
                    <a:cubicBezTo>
                      <a:pt x="169140" y="258553"/>
                      <a:pt x="170064" y="258732"/>
                      <a:pt x="172150" y="257451"/>
                    </a:cubicBezTo>
                    <a:cubicBezTo>
                      <a:pt x="174803" y="255812"/>
                      <a:pt x="177783" y="254917"/>
                      <a:pt x="180883" y="254739"/>
                    </a:cubicBezTo>
                    <a:cubicBezTo>
                      <a:pt x="184340" y="254530"/>
                      <a:pt x="185771" y="256616"/>
                      <a:pt x="184340" y="259716"/>
                    </a:cubicBezTo>
                    <a:cubicBezTo>
                      <a:pt x="183774" y="260938"/>
                      <a:pt x="182880" y="262011"/>
                      <a:pt x="182075" y="263084"/>
                    </a:cubicBezTo>
                    <a:cubicBezTo>
                      <a:pt x="180257" y="265468"/>
                      <a:pt x="177455" y="266571"/>
                      <a:pt x="174743" y="268359"/>
                    </a:cubicBezTo>
                    <a:cubicBezTo>
                      <a:pt x="177038" y="269581"/>
                      <a:pt x="179154" y="269909"/>
                      <a:pt x="181300" y="270028"/>
                    </a:cubicBezTo>
                    <a:cubicBezTo>
                      <a:pt x="195815" y="270863"/>
                      <a:pt x="209555" y="268121"/>
                      <a:pt x="222579" y="261623"/>
                    </a:cubicBezTo>
                    <a:cubicBezTo>
                      <a:pt x="231968" y="256944"/>
                      <a:pt x="240611" y="251013"/>
                      <a:pt x="249284" y="245201"/>
                    </a:cubicBezTo>
                    <a:cubicBezTo>
                      <a:pt x="263590" y="235664"/>
                      <a:pt x="278045" y="226424"/>
                      <a:pt x="293693" y="219212"/>
                    </a:cubicBezTo>
                    <a:cubicBezTo>
                      <a:pt x="316195" y="208840"/>
                      <a:pt x="339741" y="202909"/>
                      <a:pt x="364657" y="203356"/>
                    </a:cubicBezTo>
                    <a:cubicBezTo>
                      <a:pt x="374671" y="203535"/>
                      <a:pt x="384566" y="205025"/>
                      <a:pt x="394402" y="206962"/>
                    </a:cubicBezTo>
                    <a:cubicBezTo>
                      <a:pt x="397710" y="207618"/>
                      <a:pt x="401048" y="208452"/>
                      <a:pt x="405489" y="208393"/>
                    </a:cubicBezTo>
                    <a:cubicBezTo>
                      <a:pt x="403820" y="207379"/>
                      <a:pt x="403075" y="206903"/>
                      <a:pt x="402270" y="206485"/>
                    </a:cubicBezTo>
                    <a:cubicBezTo>
                      <a:pt x="379142" y="194861"/>
                      <a:pt x="358577" y="179572"/>
                      <a:pt x="339115" y="162673"/>
                    </a:cubicBezTo>
                    <a:cubicBezTo>
                      <a:pt x="326597" y="151794"/>
                      <a:pt x="314258" y="140677"/>
                      <a:pt x="302604" y="128874"/>
                    </a:cubicBezTo>
                    <a:cubicBezTo>
                      <a:pt x="298819" y="125030"/>
                      <a:pt x="294349" y="123480"/>
                      <a:pt x="288924" y="124642"/>
                    </a:cubicBezTo>
                    <a:cubicBezTo>
                      <a:pt x="285586" y="125357"/>
                      <a:pt x="282188" y="125775"/>
                      <a:pt x="278820" y="126311"/>
                    </a:cubicBezTo>
                    <a:cubicBezTo>
                      <a:pt x="265736" y="128338"/>
                      <a:pt x="252771" y="130782"/>
                      <a:pt x="240879" y="136922"/>
                    </a:cubicBezTo>
                    <a:cubicBezTo>
                      <a:pt x="233607" y="140707"/>
                      <a:pt x="226633" y="145028"/>
                      <a:pt x="221238" y="151407"/>
                    </a:cubicBezTo>
                    <a:cubicBezTo>
                      <a:pt x="220702" y="152032"/>
                      <a:pt x="219659" y="153046"/>
                      <a:pt x="220583" y="153731"/>
                    </a:cubicBezTo>
                    <a:cubicBezTo>
                      <a:pt x="221804" y="154625"/>
                      <a:pt x="223384" y="155341"/>
                      <a:pt x="224904" y="155520"/>
                    </a:cubicBezTo>
                    <a:cubicBezTo>
                      <a:pt x="226007" y="155639"/>
                      <a:pt x="225769" y="154178"/>
                      <a:pt x="225828" y="153314"/>
                    </a:cubicBezTo>
                    <a:cubicBezTo>
                      <a:pt x="225917" y="151943"/>
                      <a:pt x="226007" y="150572"/>
                      <a:pt x="226722" y="149350"/>
                    </a:cubicBezTo>
                    <a:cubicBezTo>
                      <a:pt x="227289" y="148367"/>
                      <a:pt x="227855" y="147264"/>
                      <a:pt x="229196" y="147323"/>
                    </a:cubicBezTo>
                    <a:cubicBezTo>
                      <a:pt x="230388" y="147383"/>
                      <a:pt x="230955" y="148367"/>
                      <a:pt x="231312" y="149320"/>
                    </a:cubicBezTo>
                    <a:cubicBezTo>
                      <a:pt x="231878" y="150811"/>
                      <a:pt x="232296" y="152331"/>
                      <a:pt x="232683" y="153880"/>
                    </a:cubicBezTo>
                    <a:cubicBezTo>
                      <a:pt x="232921" y="154774"/>
                      <a:pt x="233071" y="156116"/>
                      <a:pt x="234263" y="155341"/>
                    </a:cubicBezTo>
                    <a:cubicBezTo>
                      <a:pt x="238286" y="152658"/>
                      <a:pt x="242429" y="154864"/>
                      <a:pt x="246483" y="154804"/>
                    </a:cubicBezTo>
                    <a:cubicBezTo>
                      <a:pt x="255692" y="154655"/>
                      <a:pt x="263590" y="158023"/>
                      <a:pt x="270535" y="163835"/>
                    </a:cubicBezTo>
                    <a:cubicBezTo>
                      <a:pt x="280787" y="172419"/>
                      <a:pt x="281294" y="184549"/>
                      <a:pt x="271101" y="193192"/>
                    </a:cubicBezTo>
                    <a:cubicBezTo>
                      <a:pt x="259239" y="203296"/>
                      <a:pt x="244217" y="205949"/>
                      <a:pt x="228958" y="199004"/>
                    </a:cubicBezTo>
                    <a:cubicBezTo>
                      <a:pt x="216738" y="193461"/>
                      <a:pt x="209435" y="183715"/>
                      <a:pt x="207171" y="170750"/>
                    </a:cubicBezTo>
                    <a:cubicBezTo>
                      <a:pt x="204816" y="157338"/>
                      <a:pt x="212357" y="147800"/>
                      <a:pt x="221566" y="139395"/>
                    </a:cubicBezTo>
                    <a:cubicBezTo>
                      <a:pt x="232176" y="129739"/>
                      <a:pt x="245052" y="124434"/>
                      <a:pt x="258672" y="120648"/>
                    </a:cubicBezTo>
                    <a:cubicBezTo>
                      <a:pt x="265676" y="118711"/>
                      <a:pt x="272770" y="117102"/>
                      <a:pt x="280072" y="116476"/>
                    </a:cubicBezTo>
                    <a:cubicBezTo>
                      <a:pt x="281503" y="116357"/>
                      <a:pt x="283172" y="116207"/>
                      <a:pt x="283649" y="114419"/>
                    </a:cubicBezTo>
                    <a:cubicBezTo>
                      <a:pt x="284006" y="113078"/>
                      <a:pt x="282963" y="112422"/>
                      <a:pt x="282069" y="111677"/>
                    </a:cubicBezTo>
                    <a:cubicBezTo>
                      <a:pt x="268270" y="100679"/>
                      <a:pt x="253636" y="90904"/>
                      <a:pt x="238495" y="81843"/>
                    </a:cubicBezTo>
                    <a:cubicBezTo>
                      <a:pt x="216022" y="68431"/>
                      <a:pt x="193371" y="55407"/>
                      <a:pt x="169051" y="45541"/>
                    </a:cubicBezTo>
                    <a:cubicBezTo>
                      <a:pt x="166607" y="44558"/>
                      <a:pt x="164341" y="44319"/>
                      <a:pt x="161778" y="45064"/>
                    </a:cubicBezTo>
                    <a:cubicBezTo>
                      <a:pt x="154297" y="47240"/>
                      <a:pt x="146668" y="47210"/>
                      <a:pt x="139157" y="45631"/>
                    </a:cubicBezTo>
                    <a:cubicBezTo>
                      <a:pt x="128904" y="43455"/>
                      <a:pt x="119128" y="39759"/>
                      <a:pt x="112035" y="31623"/>
                    </a:cubicBezTo>
                    <a:cubicBezTo>
                      <a:pt x="105150" y="23724"/>
                      <a:pt x="97490" y="17406"/>
                      <a:pt x="87237" y="14396"/>
                    </a:cubicBezTo>
                    <a:cubicBezTo>
                      <a:pt x="82230" y="12935"/>
                      <a:pt x="77432" y="10760"/>
                      <a:pt x="72902" y="8107"/>
                    </a:cubicBezTo>
                    <a:cubicBezTo>
                      <a:pt x="72037" y="7600"/>
                      <a:pt x="70875" y="7064"/>
                      <a:pt x="70964" y="5931"/>
                    </a:cubicBezTo>
                    <a:cubicBezTo>
                      <a:pt x="71054" y="4530"/>
                      <a:pt x="72514" y="4948"/>
                      <a:pt x="73408" y="4620"/>
                    </a:cubicBezTo>
                    <a:cubicBezTo>
                      <a:pt x="73945" y="4441"/>
                      <a:pt x="74511" y="4352"/>
                      <a:pt x="75077" y="4292"/>
                    </a:cubicBezTo>
                    <a:cubicBezTo>
                      <a:pt x="85002" y="3159"/>
                      <a:pt x="94957" y="2116"/>
                      <a:pt x="104911" y="1282"/>
                    </a:cubicBezTo>
                    <a:cubicBezTo>
                      <a:pt x="108845" y="954"/>
                      <a:pt x="112869" y="1401"/>
                      <a:pt x="116714" y="90"/>
                    </a:cubicBezTo>
                    <a:cubicBezTo>
                      <a:pt x="121304" y="0"/>
                      <a:pt x="126073" y="0"/>
                      <a:pt x="130841" y="0"/>
                    </a:cubicBezTo>
                    <a:close/>
                    <a:moveTo>
                      <a:pt x="454666" y="195100"/>
                    </a:moveTo>
                    <a:cubicBezTo>
                      <a:pt x="450941" y="194981"/>
                      <a:pt x="449778" y="193043"/>
                      <a:pt x="451597" y="189765"/>
                    </a:cubicBezTo>
                    <a:cubicBezTo>
                      <a:pt x="452789" y="187649"/>
                      <a:pt x="454547" y="186010"/>
                      <a:pt x="456455" y="184579"/>
                    </a:cubicBezTo>
                    <a:cubicBezTo>
                      <a:pt x="457886" y="183506"/>
                      <a:pt x="457886" y="182850"/>
                      <a:pt x="456425" y="181837"/>
                    </a:cubicBezTo>
                    <a:cubicBezTo>
                      <a:pt x="424117" y="159364"/>
                      <a:pt x="391094" y="138293"/>
                      <a:pt x="352020" y="129232"/>
                    </a:cubicBezTo>
                    <a:cubicBezTo>
                      <a:pt x="341708" y="126848"/>
                      <a:pt x="331306" y="125030"/>
                      <a:pt x="320696" y="124821"/>
                    </a:cubicBezTo>
                    <a:cubicBezTo>
                      <a:pt x="319533" y="124791"/>
                      <a:pt x="317864" y="124255"/>
                      <a:pt x="317298" y="125626"/>
                    </a:cubicBezTo>
                    <a:cubicBezTo>
                      <a:pt x="316821" y="126788"/>
                      <a:pt x="318311" y="127503"/>
                      <a:pt x="319086" y="128249"/>
                    </a:cubicBezTo>
                    <a:cubicBezTo>
                      <a:pt x="343198" y="151675"/>
                      <a:pt x="368711" y="173343"/>
                      <a:pt x="398306" y="189705"/>
                    </a:cubicBezTo>
                    <a:cubicBezTo>
                      <a:pt x="427187" y="205651"/>
                      <a:pt x="457915" y="216023"/>
                      <a:pt x="490670" y="220285"/>
                    </a:cubicBezTo>
                    <a:cubicBezTo>
                      <a:pt x="501728" y="221715"/>
                      <a:pt x="512785" y="222550"/>
                      <a:pt x="524081" y="222192"/>
                    </a:cubicBezTo>
                    <a:cubicBezTo>
                      <a:pt x="523515" y="220910"/>
                      <a:pt x="522382" y="220821"/>
                      <a:pt x="521548" y="220434"/>
                    </a:cubicBezTo>
                    <a:cubicBezTo>
                      <a:pt x="506884" y="213400"/>
                      <a:pt x="492429" y="205949"/>
                      <a:pt x="478897" y="196858"/>
                    </a:cubicBezTo>
                    <a:cubicBezTo>
                      <a:pt x="476543" y="195279"/>
                      <a:pt x="475947" y="195994"/>
                      <a:pt x="475440" y="198438"/>
                    </a:cubicBezTo>
                    <a:cubicBezTo>
                      <a:pt x="474844" y="201269"/>
                      <a:pt x="474337" y="205055"/>
                      <a:pt x="470671" y="204935"/>
                    </a:cubicBezTo>
                    <a:cubicBezTo>
                      <a:pt x="467303" y="204846"/>
                      <a:pt x="466946" y="201091"/>
                      <a:pt x="466141" y="198468"/>
                    </a:cubicBezTo>
                    <a:cubicBezTo>
                      <a:pt x="465485" y="196352"/>
                      <a:pt x="465247" y="194086"/>
                      <a:pt x="465515" y="191464"/>
                    </a:cubicBezTo>
                    <a:cubicBezTo>
                      <a:pt x="461879" y="193401"/>
                      <a:pt x="458601" y="195249"/>
                      <a:pt x="454666" y="195100"/>
                    </a:cubicBezTo>
                    <a:close/>
                    <a:moveTo>
                      <a:pt x="241177" y="166517"/>
                    </a:moveTo>
                    <a:cubicBezTo>
                      <a:pt x="242042" y="167412"/>
                      <a:pt x="242876" y="168544"/>
                      <a:pt x="242042" y="169855"/>
                    </a:cubicBezTo>
                    <a:cubicBezTo>
                      <a:pt x="241267" y="171078"/>
                      <a:pt x="239985" y="171048"/>
                      <a:pt x="238674" y="170929"/>
                    </a:cubicBezTo>
                    <a:cubicBezTo>
                      <a:pt x="236677" y="170720"/>
                      <a:pt x="234531" y="168574"/>
                      <a:pt x="233011" y="169677"/>
                    </a:cubicBezTo>
                    <a:cubicBezTo>
                      <a:pt x="231819" y="170511"/>
                      <a:pt x="232027" y="173223"/>
                      <a:pt x="231431" y="175042"/>
                    </a:cubicBezTo>
                    <a:cubicBezTo>
                      <a:pt x="231044" y="176234"/>
                      <a:pt x="230478" y="177515"/>
                      <a:pt x="228958" y="177486"/>
                    </a:cubicBezTo>
                    <a:cubicBezTo>
                      <a:pt x="227676" y="177456"/>
                      <a:pt x="227080" y="176323"/>
                      <a:pt x="226514" y="175340"/>
                    </a:cubicBezTo>
                    <a:cubicBezTo>
                      <a:pt x="226335" y="175042"/>
                      <a:pt x="226245" y="174714"/>
                      <a:pt x="226096" y="174416"/>
                    </a:cubicBezTo>
                    <a:cubicBezTo>
                      <a:pt x="225262" y="172776"/>
                      <a:pt x="226424" y="169766"/>
                      <a:pt x="224964" y="169438"/>
                    </a:cubicBezTo>
                    <a:cubicBezTo>
                      <a:pt x="222579" y="168902"/>
                      <a:pt x="220254" y="171137"/>
                      <a:pt x="217602" y="171346"/>
                    </a:cubicBezTo>
                    <a:cubicBezTo>
                      <a:pt x="216171" y="171465"/>
                      <a:pt x="216410" y="172717"/>
                      <a:pt x="216678" y="173760"/>
                    </a:cubicBezTo>
                    <a:cubicBezTo>
                      <a:pt x="221328" y="191792"/>
                      <a:pt x="245112" y="205084"/>
                      <a:pt x="261892" y="191643"/>
                    </a:cubicBezTo>
                    <a:cubicBezTo>
                      <a:pt x="271012" y="184370"/>
                      <a:pt x="270922" y="174863"/>
                      <a:pt x="261146" y="168663"/>
                    </a:cubicBezTo>
                    <a:cubicBezTo>
                      <a:pt x="255394" y="165027"/>
                      <a:pt x="249165" y="162702"/>
                      <a:pt x="242399" y="161838"/>
                    </a:cubicBezTo>
                    <a:cubicBezTo>
                      <a:pt x="240551" y="161600"/>
                      <a:pt x="238614" y="161331"/>
                      <a:pt x="236528" y="162285"/>
                    </a:cubicBezTo>
                    <a:cubicBezTo>
                      <a:pt x="238286" y="163805"/>
                      <a:pt x="239806" y="165087"/>
                      <a:pt x="241177" y="166517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7706716" y="1954514"/>
                <a:ext cx="62915" cy="71234"/>
              </a:xfrm>
              <a:custGeom>
                <a:avLst/>
                <a:gdLst>
                  <a:gd name="connsiteX0" fmla="*/ 39197 w 62915"/>
                  <a:gd name="connsiteY0" fmla="*/ 50877 h 71234"/>
                  <a:gd name="connsiteX1" fmla="*/ 35889 w 62915"/>
                  <a:gd name="connsiteY1" fmla="*/ 67657 h 71234"/>
                  <a:gd name="connsiteX2" fmla="*/ 26709 w 62915"/>
                  <a:gd name="connsiteY2" fmla="*/ 67478 h 71234"/>
                  <a:gd name="connsiteX3" fmla="*/ 23491 w 62915"/>
                  <a:gd name="connsiteY3" fmla="*/ 57851 h 71234"/>
                  <a:gd name="connsiteX4" fmla="*/ 23282 w 62915"/>
                  <a:gd name="connsiteY4" fmla="*/ 48910 h 71234"/>
                  <a:gd name="connsiteX5" fmla="*/ 4952 w 62915"/>
                  <a:gd name="connsiteY5" fmla="*/ 55169 h 71234"/>
                  <a:gd name="connsiteX6" fmla="*/ 839 w 62915"/>
                  <a:gd name="connsiteY6" fmla="*/ 49059 h 71234"/>
                  <a:gd name="connsiteX7" fmla="*/ 7664 w 62915"/>
                  <a:gd name="connsiteY7" fmla="*/ 40296 h 71234"/>
                  <a:gd name="connsiteX8" fmla="*/ 15592 w 62915"/>
                  <a:gd name="connsiteY8" fmla="*/ 35349 h 71234"/>
                  <a:gd name="connsiteX9" fmla="*/ 13148 w 62915"/>
                  <a:gd name="connsiteY9" fmla="*/ 34127 h 71234"/>
                  <a:gd name="connsiteX10" fmla="*/ 1048 w 62915"/>
                  <a:gd name="connsiteY10" fmla="*/ 22950 h 71234"/>
                  <a:gd name="connsiteX11" fmla="*/ 5221 w 62915"/>
                  <a:gd name="connsiteY11" fmla="*/ 15648 h 71234"/>
                  <a:gd name="connsiteX12" fmla="*/ 20391 w 62915"/>
                  <a:gd name="connsiteY12" fmla="*/ 19970 h 71234"/>
                  <a:gd name="connsiteX13" fmla="*/ 23491 w 62915"/>
                  <a:gd name="connsiteY13" fmla="*/ 21251 h 71234"/>
                  <a:gd name="connsiteX14" fmla="*/ 24981 w 62915"/>
                  <a:gd name="connsiteY14" fmla="*/ 6915 h 71234"/>
                  <a:gd name="connsiteX15" fmla="*/ 31001 w 62915"/>
                  <a:gd name="connsiteY15" fmla="*/ 1 h 71234"/>
                  <a:gd name="connsiteX16" fmla="*/ 37439 w 62915"/>
                  <a:gd name="connsiteY16" fmla="*/ 6975 h 71234"/>
                  <a:gd name="connsiteX17" fmla="*/ 38989 w 62915"/>
                  <a:gd name="connsiteY17" fmla="*/ 21937 h 71234"/>
                  <a:gd name="connsiteX18" fmla="*/ 42029 w 62915"/>
                  <a:gd name="connsiteY18" fmla="*/ 19880 h 71234"/>
                  <a:gd name="connsiteX19" fmla="*/ 56097 w 62915"/>
                  <a:gd name="connsiteY19" fmla="*/ 15111 h 71234"/>
                  <a:gd name="connsiteX20" fmla="*/ 61938 w 62915"/>
                  <a:gd name="connsiteY20" fmla="*/ 17168 h 71234"/>
                  <a:gd name="connsiteX21" fmla="*/ 61402 w 62915"/>
                  <a:gd name="connsiteY21" fmla="*/ 23278 h 71234"/>
                  <a:gd name="connsiteX22" fmla="*/ 57527 w 62915"/>
                  <a:gd name="connsiteY22" fmla="*/ 28434 h 71234"/>
                  <a:gd name="connsiteX23" fmla="*/ 47155 w 62915"/>
                  <a:gd name="connsiteY23" fmla="*/ 35438 h 71234"/>
                  <a:gd name="connsiteX24" fmla="*/ 50195 w 62915"/>
                  <a:gd name="connsiteY24" fmla="*/ 37077 h 71234"/>
                  <a:gd name="connsiteX25" fmla="*/ 61789 w 62915"/>
                  <a:gd name="connsiteY25" fmla="*/ 47807 h 71234"/>
                  <a:gd name="connsiteX26" fmla="*/ 58213 w 62915"/>
                  <a:gd name="connsiteY26" fmla="*/ 55377 h 71234"/>
                  <a:gd name="connsiteX27" fmla="*/ 54845 w 62915"/>
                  <a:gd name="connsiteY27" fmla="*/ 55437 h 71234"/>
                  <a:gd name="connsiteX28" fmla="*/ 38989 w 62915"/>
                  <a:gd name="connsiteY28" fmla="*/ 48880 h 71234"/>
                  <a:gd name="connsiteX29" fmla="*/ 39197 w 62915"/>
                  <a:gd name="connsiteY29" fmla="*/ 50877 h 71234"/>
                  <a:gd name="connsiteX30" fmla="*/ 34459 w 62915"/>
                  <a:gd name="connsiteY30" fmla="*/ 40594 h 71234"/>
                  <a:gd name="connsiteX31" fmla="*/ 37111 w 62915"/>
                  <a:gd name="connsiteY31" fmla="*/ 35289 h 71234"/>
                  <a:gd name="connsiteX32" fmla="*/ 28945 w 62915"/>
                  <a:gd name="connsiteY32" fmla="*/ 30192 h 71234"/>
                  <a:gd name="connsiteX33" fmla="*/ 25189 w 62915"/>
                  <a:gd name="connsiteY33" fmla="*/ 35557 h 71234"/>
                  <a:gd name="connsiteX34" fmla="*/ 27305 w 62915"/>
                  <a:gd name="connsiteY34" fmla="*/ 39134 h 71234"/>
                  <a:gd name="connsiteX35" fmla="*/ 30405 w 62915"/>
                  <a:gd name="connsiteY35" fmla="*/ 40475 h 71234"/>
                  <a:gd name="connsiteX36" fmla="*/ 34459 w 62915"/>
                  <a:gd name="connsiteY36" fmla="*/ 40594 h 71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2915" h="71234">
                    <a:moveTo>
                      <a:pt x="39197" y="50877"/>
                    </a:moveTo>
                    <a:cubicBezTo>
                      <a:pt x="39674" y="56778"/>
                      <a:pt x="38870" y="62471"/>
                      <a:pt x="35889" y="67657"/>
                    </a:cubicBezTo>
                    <a:cubicBezTo>
                      <a:pt x="33088" y="72515"/>
                      <a:pt x="29541" y="72396"/>
                      <a:pt x="26709" y="67478"/>
                    </a:cubicBezTo>
                    <a:cubicBezTo>
                      <a:pt x="24981" y="64497"/>
                      <a:pt x="24236" y="61189"/>
                      <a:pt x="23491" y="57851"/>
                    </a:cubicBezTo>
                    <a:cubicBezTo>
                      <a:pt x="22865" y="54990"/>
                      <a:pt x="23610" y="52099"/>
                      <a:pt x="23282" y="48910"/>
                    </a:cubicBezTo>
                    <a:cubicBezTo>
                      <a:pt x="17530" y="52904"/>
                      <a:pt x="11777" y="55646"/>
                      <a:pt x="4952" y="55169"/>
                    </a:cubicBezTo>
                    <a:cubicBezTo>
                      <a:pt x="929" y="54900"/>
                      <a:pt x="-562" y="52844"/>
                      <a:pt x="839" y="49059"/>
                    </a:cubicBezTo>
                    <a:cubicBezTo>
                      <a:pt x="2180" y="45452"/>
                      <a:pt x="4773" y="42740"/>
                      <a:pt x="7664" y="40296"/>
                    </a:cubicBezTo>
                    <a:cubicBezTo>
                      <a:pt x="9959" y="38329"/>
                      <a:pt x="12820" y="37226"/>
                      <a:pt x="15592" y="35349"/>
                    </a:cubicBezTo>
                    <a:cubicBezTo>
                      <a:pt x="14520" y="34812"/>
                      <a:pt x="13834" y="34514"/>
                      <a:pt x="13148" y="34127"/>
                    </a:cubicBezTo>
                    <a:cubicBezTo>
                      <a:pt x="8201" y="31385"/>
                      <a:pt x="3819" y="28017"/>
                      <a:pt x="1048" y="22950"/>
                    </a:cubicBezTo>
                    <a:cubicBezTo>
                      <a:pt x="-1277" y="18688"/>
                      <a:pt x="333" y="15886"/>
                      <a:pt x="5221" y="15648"/>
                    </a:cubicBezTo>
                    <a:cubicBezTo>
                      <a:pt x="10734" y="15380"/>
                      <a:pt x="15711" y="17138"/>
                      <a:pt x="20391" y="19970"/>
                    </a:cubicBezTo>
                    <a:cubicBezTo>
                      <a:pt x="21285" y="20506"/>
                      <a:pt x="21911" y="21728"/>
                      <a:pt x="23491" y="21251"/>
                    </a:cubicBezTo>
                    <a:cubicBezTo>
                      <a:pt x="22656" y="16333"/>
                      <a:pt x="23282" y="11535"/>
                      <a:pt x="24981" y="6915"/>
                    </a:cubicBezTo>
                    <a:cubicBezTo>
                      <a:pt x="26113" y="3845"/>
                      <a:pt x="27037" y="30"/>
                      <a:pt x="31001" y="1"/>
                    </a:cubicBezTo>
                    <a:cubicBezTo>
                      <a:pt x="35144" y="-59"/>
                      <a:pt x="36187" y="3845"/>
                      <a:pt x="37439" y="6975"/>
                    </a:cubicBezTo>
                    <a:cubicBezTo>
                      <a:pt x="39347" y="11624"/>
                      <a:pt x="39674" y="16512"/>
                      <a:pt x="38989" y="21937"/>
                    </a:cubicBezTo>
                    <a:cubicBezTo>
                      <a:pt x="40360" y="21013"/>
                      <a:pt x="41165" y="20446"/>
                      <a:pt x="42029" y="19880"/>
                    </a:cubicBezTo>
                    <a:cubicBezTo>
                      <a:pt x="46321" y="17108"/>
                      <a:pt x="51060" y="15618"/>
                      <a:pt x="56097" y="15111"/>
                    </a:cubicBezTo>
                    <a:cubicBezTo>
                      <a:pt x="58272" y="14903"/>
                      <a:pt x="60567" y="15231"/>
                      <a:pt x="61938" y="17168"/>
                    </a:cubicBezTo>
                    <a:cubicBezTo>
                      <a:pt x="63369" y="19195"/>
                      <a:pt x="62445" y="21311"/>
                      <a:pt x="61402" y="23278"/>
                    </a:cubicBezTo>
                    <a:cubicBezTo>
                      <a:pt x="60388" y="25185"/>
                      <a:pt x="59017" y="26854"/>
                      <a:pt x="57527" y="28434"/>
                    </a:cubicBezTo>
                    <a:cubicBezTo>
                      <a:pt x="54726" y="31444"/>
                      <a:pt x="51149" y="33381"/>
                      <a:pt x="47155" y="35438"/>
                    </a:cubicBezTo>
                    <a:cubicBezTo>
                      <a:pt x="48466" y="36124"/>
                      <a:pt x="49331" y="36600"/>
                      <a:pt x="50195" y="37077"/>
                    </a:cubicBezTo>
                    <a:cubicBezTo>
                      <a:pt x="54994" y="39641"/>
                      <a:pt x="59077" y="43038"/>
                      <a:pt x="61789" y="47807"/>
                    </a:cubicBezTo>
                    <a:cubicBezTo>
                      <a:pt x="64114" y="51920"/>
                      <a:pt x="62803" y="54602"/>
                      <a:pt x="58213" y="55377"/>
                    </a:cubicBezTo>
                    <a:cubicBezTo>
                      <a:pt x="57110" y="55556"/>
                      <a:pt x="55947" y="55556"/>
                      <a:pt x="54845" y="55437"/>
                    </a:cubicBezTo>
                    <a:cubicBezTo>
                      <a:pt x="49063" y="54900"/>
                      <a:pt x="43966" y="52605"/>
                      <a:pt x="38989" y="48880"/>
                    </a:cubicBezTo>
                    <a:cubicBezTo>
                      <a:pt x="39078" y="49834"/>
                      <a:pt x="39138" y="50340"/>
                      <a:pt x="39197" y="50877"/>
                    </a:cubicBezTo>
                    <a:close/>
                    <a:moveTo>
                      <a:pt x="34459" y="40594"/>
                    </a:moveTo>
                    <a:cubicBezTo>
                      <a:pt x="35383" y="38866"/>
                      <a:pt x="36783" y="37167"/>
                      <a:pt x="37111" y="35289"/>
                    </a:cubicBezTo>
                    <a:cubicBezTo>
                      <a:pt x="37499" y="33113"/>
                      <a:pt x="31657" y="29119"/>
                      <a:pt x="28945" y="30192"/>
                    </a:cubicBezTo>
                    <a:cubicBezTo>
                      <a:pt x="27216" y="30878"/>
                      <a:pt x="25935" y="33501"/>
                      <a:pt x="25189" y="35557"/>
                    </a:cubicBezTo>
                    <a:cubicBezTo>
                      <a:pt x="24891" y="36362"/>
                      <a:pt x="26858" y="37822"/>
                      <a:pt x="27305" y="39134"/>
                    </a:cubicBezTo>
                    <a:cubicBezTo>
                      <a:pt x="27932" y="40892"/>
                      <a:pt x="28825" y="41220"/>
                      <a:pt x="30405" y="40475"/>
                    </a:cubicBezTo>
                    <a:cubicBezTo>
                      <a:pt x="31836" y="39879"/>
                      <a:pt x="33773" y="41876"/>
                      <a:pt x="34459" y="40594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任意多边形: 形状 22"/>
              <p:cNvSpPr/>
              <p:nvPr/>
            </p:nvSpPr>
            <p:spPr>
              <a:xfrm>
                <a:off x="7806061" y="1743662"/>
                <a:ext cx="62870" cy="71345"/>
              </a:xfrm>
              <a:custGeom>
                <a:avLst/>
                <a:gdLst>
                  <a:gd name="connsiteX0" fmla="*/ 60829 w 62870"/>
                  <a:gd name="connsiteY0" fmla="*/ 46571 h 71345"/>
                  <a:gd name="connsiteX1" fmla="*/ 62140 w 62870"/>
                  <a:gd name="connsiteY1" fmla="*/ 53456 h 71345"/>
                  <a:gd name="connsiteX2" fmla="*/ 55375 w 62870"/>
                  <a:gd name="connsiteY2" fmla="*/ 55661 h 71345"/>
                  <a:gd name="connsiteX3" fmla="*/ 41397 w 62870"/>
                  <a:gd name="connsiteY3" fmla="*/ 50743 h 71345"/>
                  <a:gd name="connsiteX4" fmla="*/ 39608 w 62870"/>
                  <a:gd name="connsiteY4" fmla="*/ 50028 h 71345"/>
                  <a:gd name="connsiteX5" fmla="*/ 39221 w 62870"/>
                  <a:gd name="connsiteY5" fmla="*/ 52144 h 71345"/>
                  <a:gd name="connsiteX6" fmla="*/ 38774 w 62870"/>
                  <a:gd name="connsiteY6" fmla="*/ 59566 h 71345"/>
                  <a:gd name="connsiteX7" fmla="*/ 34422 w 62870"/>
                  <a:gd name="connsiteY7" fmla="*/ 69729 h 71345"/>
                  <a:gd name="connsiteX8" fmla="*/ 28283 w 62870"/>
                  <a:gd name="connsiteY8" fmla="*/ 69699 h 71345"/>
                  <a:gd name="connsiteX9" fmla="*/ 24468 w 62870"/>
                  <a:gd name="connsiteY9" fmla="*/ 62546 h 71345"/>
                  <a:gd name="connsiteX10" fmla="*/ 23424 w 62870"/>
                  <a:gd name="connsiteY10" fmla="*/ 48776 h 71345"/>
                  <a:gd name="connsiteX11" fmla="*/ 6287 w 62870"/>
                  <a:gd name="connsiteY11" fmla="*/ 55661 h 71345"/>
                  <a:gd name="connsiteX12" fmla="*/ 773 w 62870"/>
                  <a:gd name="connsiteY12" fmla="*/ 53664 h 71345"/>
                  <a:gd name="connsiteX13" fmla="*/ 1131 w 62870"/>
                  <a:gd name="connsiteY13" fmla="*/ 48210 h 71345"/>
                  <a:gd name="connsiteX14" fmla="*/ 4022 w 62870"/>
                  <a:gd name="connsiteY14" fmla="*/ 44037 h 71345"/>
                  <a:gd name="connsiteX15" fmla="*/ 15586 w 62870"/>
                  <a:gd name="connsiteY15" fmla="*/ 35960 h 71345"/>
                  <a:gd name="connsiteX16" fmla="*/ 12576 w 62870"/>
                  <a:gd name="connsiteY16" fmla="*/ 33993 h 71345"/>
                  <a:gd name="connsiteX17" fmla="*/ 1041 w 62870"/>
                  <a:gd name="connsiteY17" fmla="*/ 23234 h 71345"/>
                  <a:gd name="connsiteX18" fmla="*/ 5184 w 62870"/>
                  <a:gd name="connsiteY18" fmla="*/ 15813 h 71345"/>
                  <a:gd name="connsiteX19" fmla="*/ 10251 w 62870"/>
                  <a:gd name="connsiteY19" fmla="*/ 16230 h 71345"/>
                  <a:gd name="connsiteX20" fmla="*/ 23454 w 62870"/>
                  <a:gd name="connsiteY20" fmla="*/ 22191 h 71345"/>
                  <a:gd name="connsiteX21" fmla="*/ 26554 w 62870"/>
                  <a:gd name="connsiteY21" fmla="*/ 3384 h 71345"/>
                  <a:gd name="connsiteX22" fmla="*/ 35466 w 62870"/>
                  <a:gd name="connsiteY22" fmla="*/ 3146 h 71345"/>
                  <a:gd name="connsiteX23" fmla="*/ 38952 w 62870"/>
                  <a:gd name="connsiteY23" fmla="*/ 13369 h 71345"/>
                  <a:gd name="connsiteX24" fmla="*/ 39191 w 62870"/>
                  <a:gd name="connsiteY24" fmla="*/ 21982 h 71345"/>
                  <a:gd name="connsiteX25" fmla="*/ 53795 w 62870"/>
                  <a:gd name="connsiteY25" fmla="*/ 15604 h 71345"/>
                  <a:gd name="connsiteX26" fmla="*/ 62081 w 62870"/>
                  <a:gd name="connsiteY26" fmla="*/ 17780 h 71345"/>
                  <a:gd name="connsiteX27" fmla="*/ 59577 w 62870"/>
                  <a:gd name="connsiteY27" fmla="*/ 26006 h 71345"/>
                  <a:gd name="connsiteX28" fmla="*/ 46255 w 62870"/>
                  <a:gd name="connsiteY28" fmla="*/ 35573 h 71345"/>
                  <a:gd name="connsiteX29" fmla="*/ 60829 w 62870"/>
                  <a:gd name="connsiteY29" fmla="*/ 46571 h 71345"/>
                  <a:gd name="connsiteX30" fmla="*/ 34512 w 62870"/>
                  <a:gd name="connsiteY30" fmla="*/ 40342 h 71345"/>
                  <a:gd name="connsiteX31" fmla="*/ 37343 w 62870"/>
                  <a:gd name="connsiteY31" fmla="*/ 35454 h 71345"/>
                  <a:gd name="connsiteX32" fmla="*/ 32723 w 62870"/>
                  <a:gd name="connsiteY32" fmla="*/ 30417 h 71345"/>
                  <a:gd name="connsiteX33" fmla="*/ 27746 w 62870"/>
                  <a:gd name="connsiteY33" fmla="*/ 30715 h 71345"/>
                  <a:gd name="connsiteX34" fmla="*/ 24915 w 62870"/>
                  <a:gd name="connsiteY34" fmla="*/ 35871 h 71345"/>
                  <a:gd name="connsiteX35" fmla="*/ 27240 w 62870"/>
                  <a:gd name="connsiteY35" fmla="*/ 39388 h 71345"/>
                  <a:gd name="connsiteX36" fmla="*/ 30846 w 62870"/>
                  <a:gd name="connsiteY36" fmla="*/ 40640 h 71345"/>
                  <a:gd name="connsiteX37" fmla="*/ 34512 w 62870"/>
                  <a:gd name="connsiteY37" fmla="*/ 40342 h 71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62870" h="71345">
                    <a:moveTo>
                      <a:pt x="60829" y="46571"/>
                    </a:moveTo>
                    <a:cubicBezTo>
                      <a:pt x="62290" y="48598"/>
                      <a:pt x="63810" y="50922"/>
                      <a:pt x="62140" y="53456"/>
                    </a:cubicBezTo>
                    <a:cubicBezTo>
                      <a:pt x="60590" y="55810"/>
                      <a:pt x="57938" y="55929"/>
                      <a:pt x="55375" y="55661"/>
                    </a:cubicBezTo>
                    <a:cubicBezTo>
                      <a:pt x="50338" y="55125"/>
                      <a:pt x="45539" y="53813"/>
                      <a:pt x="41397" y="50743"/>
                    </a:cubicBezTo>
                    <a:cubicBezTo>
                      <a:pt x="40860" y="50356"/>
                      <a:pt x="40294" y="49700"/>
                      <a:pt x="39608" y="50028"/>
                    </a:cubicBezTo>
                    <a:cubicBezTo>
                      <a:pt x="38654" y="50475"/>
                      <a:pt x="39042" y="51429"/>
                      <a:pt x="39221" y="52144"/>
                    </a:cubicBezTo>
                    <a:cubicBezTo>
                      <a:pt x="39817" y="54678"/>
                      <a:pt x="39161" y="57151"/>
                      <a:pt x="38774" y="59566"/>
                    </a:cubicBezTo>
                    <a:cubicBezTo>
                      <a:pt x="38178" y="63261"/>
                      <a:pt x="37194" y="66927"/>
                      <a:pt x="34422" y="69729"/>
                    </a:cubicBezTo>
                    <a:cubicBezTo>
                      <a:pt x="32366" y="71815"/>
                      <a:pt x="30369" y="71964"/>
                      <a:pt x="28283" y="69699"/>
                    </a:cubicBezTo>
                    <a:cubicBezTo>
                      <a:pt x="26405" y="67642"/>
                      <a:pt x="25332" y="65169"/>
                      <a:pt x="24468" y="62546"/>
                    </a:cubicBezTo>
                    <a:cubicBezTo>
                      <a:pt x="23067" y="58254"/>
                      <a:pt x="23007" y="53813"/>
                      <a:pt x="23424" y="48776"/>
                    </a:cubicBezTo>
                    <a:cubicBezTo>
                      <a:pt x="18089" y="53247"/>
                      <a:pt x="12427" y="55095"/>
                      <a:pt x="6287" y="55661"/>
                    </a:cubicBezTo>
                    <a:cubicBezTo>
                      <a:pt x="4171" y="55870"/>
                      <a:pt x="2114" y="55482"/>
                      <a:pt x="773" y="53664"/>
                    </a:cubicBezTo>
                    <a:cubicBezTo>
                      <a:pt x="-568" y="51846"/>
                      <a:pt x="266" y="49998"/>
                      <a:pt x="1131" y="48210"/>
                    </a:cubicBezTo>
                    <a:cubicBezTo>
                      <a:pt x="1876" y="46660"/>
                      <a:pt x="2889" y="45319"/>
                      <a:pt x="4022" y="44037"/>
                    </a:cubicBezTo>
                    <a:cubicBezTo>
                      <a:pt x="7240" y="40461"/>
                      <a:pt x="10937" y="37570"/>
                      <a:pt x="15586" y="35960"/>
                    </a:cubicBezTo>
                    <a:cubicBezTo>
                      <a:pt x="14811" y="34530"/>
                      <a:pt x="13530" y="34500"/>
                      <a:pt x="12576" y="33993"/>
                    </a:cubicBezTo>
                    <a:cubicBezTo>
                      <a:pt x="7747" y="31460"/>
                      <a:pt x="3634" y="28122"/>
                      <a:pt x="1041" y="23234"/>
                    </a:cubicBezTo>
                    <a:cubicBezTo>
                      <a:pt x="-1254" y="18942"/>
                      <a:pt x="296" y="16230"/>
                      <a:pt x="5184" y="15813"/>
                    </a:cubicBezTo>
                    <a:cubicBezTo>
                      <a:pt x="6883" y="15664"/>
                      <a:pt x="8582" y="15932"/>
                      <a:pt x="10251" y="16230"/>
                    </a:cubicBezTo>
                    <a:cubicBezTo>
                      <a:pt x="14990" y="17064"/>
                      <a:pt x="19103" y="19300"/>
                      <a:pt x="23454" y="22191"/>
                    </a:cubicBezTo>
                    <a:cubicBezTo>
                      <a:pt x="22679" y="15157"/>
                      <a:pt x="23365" y="9047"/>
                      <a:pt x="26554" y="3384"/>
                    </a:cubicBezTo>
                    <a:cubicBezTo>
                      <a:pt x="29028" y="-1027"/>
                      <a:pt x="32694" y="-1146"/>
                      <a:pt x="35466" y="3146"/>
                    </a:cubicBezTo>
                    <a:cubicBezTo>
                      <a:pt x="37492" y="6245"/>
                      <a:pt x="38327" y="9762"/>
                      <a:pt x="38952" y="13369"/>
                    </a:cubicBezTo>
                    <a:cubicBezTo>
                      <a:pt x="39429" y="16111"/>
                      <a:pt x="39012" y="18853"/>
                      <a:pt x="39191" y="21982"/>
                    </a:cubicBezTo>
                    <a:cubicBezTo>
                      <a:pt x="43840" y="18584"/>
                      <a:pt x="48520" y="16349"/>
                      <a:pt x="53795" y="15604"/>
                    </a:cubicBezTo>
                    <a:cubicBezTo>
                      <a:pt x="56895" y="15157"/>
                      <a:pt x="60293" y="14591"/>
                      <a:pt x="62081" y="17780"/>
                    </a:cubicBezTo>
                    <a:cubicBezTo>
                      <a:pt x="63899" y="20999"/>
                      <a:pt x="61425" y="23681"/>
                      <a:pt x="59577" y="26006"/>
                    </a:cubicBezTo>
                    <a:cubicBezTo>
                      <a:pt x="56299" y="30119"/>
                      <a:pt x="52364" y="33517"/>
                      <a:pt x="46255" y="35573"/>
                    </a:cubicBezTo>
                    <a:cubicBezTo>
                      <a:pt x="52901" y="38166"/>
                      <a:pt x="57402" y="41742"/>
                      <a:pt x="60829" y="46571"/>
                    </a:cubicBezTo>
                    <a:close/>
                    <a:moveTo>
                      <a:pt x="34512" y="40342"/>
                    </a:moveTo>
                    <a:cubicBezTo>
                      <a:pt x="35287" y="38553"/>
                      <a:pt x="36747" y="37242"/>
                      <a:pt x="37343" y="35454"/>
                    </a:cubicBezTo>
                    <a:cubicBezTo>
                      <a:pt x="37582" y="34738"/>
                      <a:pt x="33230" y="30119"/>
                      <a:pt x="32723" y="30417"/>
                    </a:cubicBezTo>
                    <a:cubicBezTo>
                      <a:pt x="30995" y="31400"/>
                      <a:pt x="28551" y="29105"/>
                      <a:pt x="27746" y="30715"/>
                    </a:cubicBezTo>
                    <a:cubicBezTo>
                      <a:pt x="26852" y="32503"/>
                      <a:pt x="25272" y="34023"/>
                      <a:pt x="24915" y="35871"/>
                    </a:cubicBezTo>
                    <a:cubicBezTo>
                      <a:pt x="24706" y="36914"/>
                      <a:pt x="27031" y="37779"/>
                      <a:pt x="27240" y="39388"/>
                    </a:cubicBezTo>
                    <a:cubicBezTo>
                      <a:pt x="27537" y="41802"/>
                      <a:pt x="29087" y="41117"/>
                      <a:pt x="30846" y="40640"/>
                    </a:cubicBezTo>
                    <a:cubicBezTo>
                      <a:pt x="31829" y="40014"/>
                      <a:pt x="33767" y="42041"/>
                      <a:pt x="34512" y="40342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" name="任意多边形: 形状 23"/>
              <p:cNvSpPr/>
              <p:nvPr/>
            </p:nvSpPr>
            <p:spPr>
              <a:xfrm>
                <a:off x="7471086" y="1908168"/>
                <a:ext cx="27173" cy="30796"/>
              </a:xfrm>
              <a:custGeom>
                <a:avLst/>
                <a:gdLst>
                  <a:gd name="connsiteX0" fmla="*/ 5961 w 27173"/>
                  <a:gd name="connsiteY0" fmla="*/ 15588 h 30796"/>
                  <a:gd name="connsiteX1" fmla="*/ 865 w 27173"/>
                  <a:gd name="connsiteY1" fmla="*/ 20148 h 30796"/>
                  <a:gd name="connsiteX2" fmla="*/ 447 w 27173"/>
                  <a:gd name="connsiteY2" fmla="*/ 23278 h 30796"/>
                  <a:gd name="connsiteX3" fmla="*/ 3189 w 27173"/>
                  <a:gd name="connsiteY3" fmla="*/ 24112 h 30796"/>
                  <a:gd name="connsiteX4" fmla="*/ 11028 w 27173"/>
                  <a:gd name="connsiteY4" fmla="*/ 28553 h 30796"/>
                  <a:gd name="connsiteX5" fmla="*/ 13323 w 27173"/>
                  <a:gd name="connsiteY5" fmla="*/ 30789 h 30796"/>
                  <a:gd name="connsiteX6" fmla="*/ 15946 w 27173"/>
                  <a:gd name="connsiteY6" fmla="*/ 28523 h 30796"/>
                  <a:gd name="connsiteX7" fmla="*/ 23546 w 27173"/>
                  <a:gd name="connsiteY7" fmla="*/ 24202 h 30796"/>
                  <a:gd name="connsiteX8" fmla="*/ 26824 w 27173"/>
                  <a:gd name="connsiteY8" fmla="*/ 23039 h 30796"/>
                  <a:gd name="connsiteX9" fmla="*/ 26049 w 27173"/>
                  <a:gd name="connsiteY9" fmla="*/ 19642 h 30796"/>
                  <a:gd name="connsiteX10" fmla="*/ 25781 w 27173"/>
                  <a:gd name="connsiteY10" fmla="*/ 11297 h 30796"/>
                  <a:gd name="connsiteX11" fmla="*/ 26735 w 27173"/>
                  <a:gd name="connsiteY11" fmla="*/ 7660 h 30796"/>
                  <a:gd name="connsiteX12" fmla="*/ 23039 w 27173"/>
                  <a:gd name="connsiteY12" fmla="*/ 6647 h 30796"/>
                  <a:gd name="connsiteX13" fmla="*/ 17466 w 27173"/>
                  <a:gd name="connsiteY13" fmla="*/ 8018 h 30796"/>
                  <a:gd name="connsiteX14" fmla="*/ 16005 w 27173"/>
                  <a:gd name="connsiteY14" fmla="*/ 2355 h 30796"/>
                  <a:gd name="connsiteX15" fmla="*/ 13412 w 27173"/>
                  <a:gd name="connsiteY15" fmla="*/ 1 h 30796"/>
                  <a:gd name="connsiteX16" fmla="*/ 10819 w 27173"/>
                  <a:gd name="connsiteY16" fmla="*/ 2385 h 30796"/>
                  <a:gd name="connsiteX17" fmla="*/ 10551 w 27173"/>
                  <a:gd name="connsiteY17" fmla="*/ 3011 h 30796"/>
                  <a:gd name="connsiteX18" fmla="*/ 9210 w 27173"/>
                  <a:gd name="connsiteY18" fmla="*/ 8227 h 30796"/>
                  <a:gd name="connsiteX19" fmla="*/ 3785 w 27173"/>
                  <a:gd name="connsiteY19" fmla="*/ 6856 h 30796"/>
                  <a:gd name="connsiteX20" fmla="*/ 209 w 27173"/>
                  <a:gd name="connsiteY20" fmla="*/ 7988 h 30796"/>
                  <a:gd name="connsiteX21" fmla="*/ 1401 w 27173"/>
                  <a:gd name="connsiteY21" fmla="*/ 11297 h 30796"/>
                  <a:gd name="connsiteX22" fmla="*/ 5961 w 27173"/>
                  <a:gd name="connsiteY22" fmla="*/ 15588 h 30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173" h="30796">
                    <a:moveTo>
                      <a:pt x="5961" y="15588"/>
                    </a:moveTo>
                    <a:cubicBezTo>
                      <a:pt x="3994" y="16959"/>
                      <a:pt x="1997" y="18062"/>
                      <a:pt x="865" y="20148"/>
                    </a:cubicBezTo>
                    <a:cubicBezTo>
                      <a:pt x="328" y="21162"/>
                      <a:pt x="-417" y="22145"/>
                      <a:pt x="447" y="23278"/>
                    </a:cubicBezTo>
                    <a:cubicBezTo>
                      <a:pt x="1133" y="24202"/>
                      <a:pt x="2295" y="24589"/>
                      <a:pt x="3189" y="24112"/>
                    </a:cubicBezTo>
                    <a:cubicBezTo>
                      <a:pt x="8167" y="21579"/>
                      <a:pt x="10760" y="22801"/>
                      <a:pt x="11028" y="28553"/>
                    </a:cubicBezTo>
                    <a:cubicBezTo>
                      <a:pt x="11087" y="29596"/>
                      <a:pt x="12071" y="30669"/>
                      <a:pt x="13323" y="30789"/>
                    </a:cubicBezTo>
                    <a:cubicBezTo>
                      <a:pt x="14813" y="30908"/>
                      <a:pt x="15856" y="29686"/>
                      <a:pt x="15946" y="28523"/>
                    </a:cubicBezTo>
                    <a:cubicBezTo>
                      <a:pt x="16363" y="23188"/>
                      <a:pt x="18568" y="21549"/>
                      <a:pt x="23546" y="24202"/>
                    </a:cubicBezTo>
                    <a:cubicBezTo>
                      <a:pt x="24589" y="24768"/>
                      <a:pt x="26109" y="24261"/>
                      <a:pt x="26824" y="23039"/>
                    </a:cubicBezTo>
                    <a:cubicBezTo>
                      <a:pt x="27569" y="21758"/>
                      <a:pt x="27033" y="20387"/>
                      <a:pt x="26049" y="19642"/>
                    </a:cubicBezTo>
                    <a:cubicBezTo>
                      <a:pt x="22413" y="16900"/>
                      <a:pt x="20893" y="14366"/>
                      <a:pt x="25781" y="11297"/>
                    </a:cubicBezTo>
                    <a:cubicBezTo>
                      <a:pt x="26824" y="10641"/>
                      <a:pt x="27599" y="9091"/>
                      <a:pt x="26735" y="7660"/>
                    </a:cubicBezTo>
                    <a:cubicBezTo>
                      <a:pt x="25871" y="6260"/>
                      <a:pt x="24351" y="6379"/>
                      <a:pt x="23039" y="6647"/>
                    </a:cubicBezTo>
                    <a:cubicBezTo>
                      <a:pt x="21102" y="7035"/>
                      <a:pt x="18598" y="8733"/>
                      <a:pt x="17466" y="8018"/>
                    </a:cubicBezTo>
                    <a:cubicBezTo>
                      <a:pt x="16154" y="7213"/>
                      <a:pt x="16989" y="4203"/>
                      <a:pt x="16005" y="2355"/>
                    </a:cubicBezTo>
                    <a:cubicBezTo>
                      <a:pt x="15409" y="1223"/>
                      <a:pt x="14932" y="-29"/>
                      <a:pt x="13412" y="1"/>
                    </a:cubicBezTo>
                    <a:cubicBezTo>
                      <a:pt x="11892" y="1"/>
                      <a:pt x="11385" y="1252"/>
                      <a:pt x="10819" y="2385"/>
                    </a:cubicBezTo>
                    <a:cubicBezTo>
                      <a:pt x="10730" y="2593"/>
                      <a:pt x="10670" y="2832"/>
                      <a:pt x="10551" y="3011"/>
                    </a:cubicBezTo>
                    <a:cubicBezTo>
                      <a:pt x="9538" y="4680"/>
                      <a:pt x="10939" y="7571"/>
                      <a:pt x="9210" y="8227"/>
                    </a:cubicBezTo>
                    <a:cubicBezTo>
                      <a:pt x="7779" y="8763"/>
                      <a:pt x="5633" y="7273"/>
                      <a:pt x="3785" y="6856"/>
                    </a:cubicBezTo>
                    <a:cubicBezTo>
                      <a:pt x="2444" y="6558"/>
                      <a:pt x="924" y="6438"/>
                      <a:pt x="209" y="7988"/>
                    </a:cubicBezTo>
                    <a:cubicBezTo>
                      <a:pt x="-417" y="9359"/>
                      <a:pt x="477" y="10402"/>
                      <a:pt x="1401" y="11297"/>
                    </a:cubicBezTo>
                    <a:cubicBezTo>
                      <a:pt x="2772" y="12667"/>
                      <a:pt x="4203" y="13949"/>
                      <a:pt x="5961" y="15588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7513688" y="1664396"/>
                <a:ext cx="26881" cy="30441"/>
              </a:xfrm>
              <a:custGeom>
                <a:avLst/>
                <a:gdLst>
                  <a:gd name="connsiteX0" fmla="*/ 3744 w 26881"/>
                  <a:gd name="connsiteY0" fmla="*/ 23637 h 30441"/>
                  <a:gd name="connsiteX1" fmla="*/ 11016 w 26881"/>
                  <a:gd name="connsiteY1" fmla="*/ 28405 h 30441"/>
                  <a:gd name="connsiteX2" fmla="*/ 13401 w 26881"/>
                  <a:gd name="connsiteY2" fmla="*/ 30432 h 30441"/>
                  <a:gd name="connsiteX3" fmla="*/ 15696 w 26881"/>
                  <a:gd name="connsiteY3" fmla="*/ 28197 h 30441"/>
                  <a:gd name="connsiteX4" fmla="*/ 23326 w 26881"/>
                  <a:gd name="connsiteY4" fmla="*/ 23816 h 30441"/>
                  <a:gd name="connsiteX5" fmla="*/ 26574 w 26881"/>
                  <a:gd name="connsiteY5" fmla="*/ 22653 h 30441"/>
                  <a:gd name="connsiteX6" fmla="*/ 25710 w 26881"/>
                  <a:gd name="connsiteY6" fmla="*/ 19285 h 30441"/>
                  <a:gd name="connsiteX7" fmla="*/ 25442 w 26881"/>
                  <a:gd name="connsiteY7" fmla="*/ 11268 h 30441"/>
                  <a:gd name="connsiteX8" fmla="*/ 26366 w 26881"/>
                  <a:gd name="connsiteY8" fmla="*/ 7334 h 30441"/>
                  <a:gd name="connsiteX9" fmla="*/ 22640 w 26881"/>
                  <a:gd name="connsiteY9" fmla="*/ 6499 h 30441"/>
                  <a:gd name="connsiteX10" fmla="*/ 15845 w 26881"/>
                  <a:gd name="connsiteY10" fmla="*/ 2625 h 30441"/>
                  <a:gd name="connsiteX11" fmla="*/ 13162 w 26881"/>
                  <a:gd name="connsiteY11" fmla="*/ 2 h 30441"/>
                  <a:gd name="connsiteX12" fmla="*/ 10569 w 26881"/>
                  <a:gd name="connsiteY12" fmla="*/ 2833 h 30441"/>
                  <a:gd name="connsiteX13" fmla="*/ 8990 w 26881"/>
                  <a:gd name="connsiteY13" fmla="*/ 8049 h 30441"/>
                  <a:gd name="connsiteX14" fmla="*/ 3893 w 26881"/>
                  <a:gd name="connsiteY14" fmla="*/ 6797 h 30441"/>
                  <a:gd name="connsiteX15" fmla="*/ 257 w 26881"/>
                  <a:gd name="connsiteY15" fmla="*/ 7870 h 30441"/>
                  <a:gd name="connsiteX16" fmla="*/ 1300 w 26881"/>
                  <a:gd name="connsiteY16" fmla="*/ 11208 h 30441"/>
                  <a:gd name="connsiteX17" fmla="*/ 5264 w 26881"/>
                  <a:gd name="connsiteY17" fmla="*/ 15351 h 30441"/>
                  <a:gd name="connsiteX18" fmla="*/ 1330 w 26881"/>
                  <a:gd name="connsiteY18" fmla="*/ 19345 h 30441"/>
                  <a:gd name="connsiteX19" fmla="*/ 525 w 26881"/>
                  <a:gd name="connsiteY19" fmla="*/ 22474 h 30441"/>
                  <a:gd name="connsiteX20" fmla="*/ 3744 w 26881"/>
                  <a:gd name="connsiteY20" fmla="*/ 23637 h 3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881" h="30441">
                    <a:moveTo>
                      <a:pt x="3744" y="23637"/>
                    </a:moveTo>
                    <a:cubicBezTo>
                      <a:pt x="8721" y="20150"/>
                      <a:pt x="10212" y="23547"/>
                      <a:pt x="11016" y="28405"/>
                    </a:cubicBezTo>
                    <a:cubicBezTo>
                      <a:pt x="11195" y="29478"/>
                      <a:pt x="12030" y="30551"/>
                      <a:pt x="13401" y="30432"/>
                    </a:cubicBezTo>
                    <a:cubicBezTo>
                      <a:pt x="14682" y="30313"/>
                      <a:pt x="15636" y="29270"/>
                      <a:pt x="15696" y="28197"/>
                    </a:cubicBezTo>
                    <a:cubicBezTo>
                      <a:pt x="16083" y="22832"/>
                      <a:pt x="18348" y="21282"/>
                      <a:pt x="23326" y="23816"/>
                    </a:cubicBezTo>
                    <a:cubicBezTo>
                      <a:pt x="24428" y="24382"/>
                      <a:pt x="25889" y="23935"/>
                      <a:pt x="26574" y="22653"/>
                    </a:cubicBezTo>
                    <a:cubicBezTo>
                      <a:pt x="27260" y="21372"/>
                      <a:pt x="26723" y="20001"/>
                      <a:pt x="25710" y="19285"/>
                    </a:cubicBezTo>
                    <a:cubicBezTo>
                      <a:pt x="22014" y="16663"/>
                      <a:pt x="20822" y="14219"/>
                      <a:pt x="25442" y="11268"/>
                    </a:cubicBezTo>
                    <a:cubicBezTo>
                      <a:pt x="26574" y="10553"/>
                      <a:pt x="27409" y="8854"/>
                      <a:pt x="26366" y="7334"/>
                    </a:cubicBezTo>
                    <a:cubicBezTo>
                      <a:pt x="25472" y="6022"/>
                      <a:pt x="23743" y="5903"/>
                      <a:pt x="22640" y="6499"/>
                    </a:cubicBezTo>
                    <a:cubicBezTo>
                      <a:pt x="18050" y="9032"/>
                      <a:pt x="16173" y="7542"/>
                      <a:pt x="15845" y="2625"/>
                    </a:cubicBezTo>
                    <a:cubicBezTo>
                      <a:pt x="15755" y="1373"/>
                      <a:pt x="14772" y="-58"/>
                      <a:pt x="13162" y="2"/>
                    </a:cubicBezTo>
                    <a:cubicBezTo>
                      <a:pt x="11523" y="61"/>
                      <a:pt x="11225" y="1641"/>
                      <a:pt x="10569" y="2833"/>
                    </a:cubicBezTo>
                    <a:cubicBezTo>
                      <a:pt x="9616" y="4532"/>
                      <a:pt x="10659" y="7304"/>
                      <a:pt x="8990" y="8049"/>
                    </a:cubicBezTo>
                    <a:cubicBezTo>
                      <a:pt x="7738" y="8615"/>
                      <a:pt x="5622" y="7244"/>
                      <a:pt x="3893" y="6797"/>
                    </a:cubicBezTo>
                    <a:cubicBezTo>
                      <a:pt x="2492" y="6439"/>
                      <a:pt x="1032" y="6499"/>
                      <a:pt x="257" y="7870"/>
                    </a:cubicBezTo>
                    <a:cubicBezTo>
                      <a:pt x="-518" y="9182"/>
                      <a:pt x="645" y="10165"/>
                      <a:pt x="1300" y="11208"/>
                    </a:cubicBezTo>
                    <a:cubicBezTo>
                      <a:pt x="2373" y="12937"/>
                      <a:pt x="5503" y="13414"/>
                      <a:pt x="5264" y="15351"/>
                    </a:cubicBezTo>
                    <a:cubicBezTo>
                      <a:pt x="5085" y="16812"/>
                      <a:pt x="2671" y="17974"/>
                      <a:pt x="1330" y="19345"/>
                    </a:cubicBezTo>
                    <a:cubicBezTo>
                      <a:pt x="495" y="20179"/>
                      <a:pt x="49" y="21252"/>
                      <a:pt x="525" y="22474"/>
                    </a:cubicBezTo>
                    <a:cubicBezTo>
                      <a:pt x="943" y="23607"/>
                      <a:pt x="1956" y="23756"/>
                      <a:pt x="3744" y="23637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任意多边形: 形状 25"/>
              <p:cNvSpPr/>
              <p:nvPr/>
            </p:nvSpPr>
            <p:spPr>
              <a:xfrm>
                <a:off x="7831937" y="1923842"/>
                <a:ext cx="26700" cy="30406"/>
              </a:xfrm>
              <a:custGeom>
                <a:avLst/>
                <a:gdLst>
                  <a:gd name="connsiteX0" fmla="*/ 23120 w 26700"/>
                  <a:gd name="connsiteY0" fmla="*/ 6531 h 30406"/>
                  <a:gd name="connsiteX1" fmla="*/ 17011 w 26700"/>
                  <a:gd name="connsiteY1" fmla="*/ 7991 h 30406"/>
                  <a:gd name="connsiteX2" fmla="*/ 15341 w 26700"/>
                  <a:gd name="connsiteY2" fmla="*/ 1703 h 30406"/>
                  <a:gd name="connsiteX3" fmla="*/ 10960 w 26700"/>
                  <a:gd name="connsiteY3" fmla="*/ 1673 h 30406"/>
                  <a:gd name="connsiteX4" fmla="*/ 9708 w 26700"/>
                  <a:gd name="connsiteY4" fmla="*/ 5875 h 30406"/>
                  <a:gd name="connsiteX5" fmla="*/ 6549 w 26700"/>
                  <a:gd name="connsiteY5" fmla="*/ 7604 h 30406"/>
                  <a:gd name="connsiteX6" fmla="*/ 6221 w 26700"/>
                  <a:gd name="connsiteY6" fmla="*/ 7485 h 30406"/>
                  <a:gd name="connsiteX7" fmla="*/ 350 w 26700"/>
                  <a:gd name="connsiteY7" fmla="*/ 7932 h 30406"/>
                  <a:gd name="connsiteX8" fmla="*/ 3092 w 26700"/>
                  <a:gd name="connsiteY8" fmla="*/ 13118 h 30406"/>
                  <a:gd name="connsiteX9" fmla="*/ 3122 w 26700"/>
                  <a:gd name="connsiteY9" fmla="*/ 17201 h 30406"/>
                  <a:gd name="connsiteX10" fmla="*/ 2347 w 26700"/>
                  <a:gd name="connsiteY10" fmla="*/ 17857 h 30406"/>
                  <a:gd name="connsiteX11" fmla="*/ 469 w 26700"/>
                  <a:gd name="connsiteY11" fmla="*/ 22566 h 30406"/>
                  <a:gd name="connsiteX12" fmla="*/ 5327 w 26700"/>
                  <a:gd name="connsiteY12" fmla="*/ 23281 h 30406"/>
                  <a:gd name="connsiteX13" fmla="*/ 10007 w 26700"/>
                  <a:gd name="connsiteY13" fmla="*/ 25785 h 30406"/>
                  <a:gd name="connsiteX14" fmla="*/ 10901 w 26700"/>
                  <a:gd name="connsiteY14" fmla="*/ 28348 h 30406"/>
                  <a:gd name="connsiteX15" fmla="*/ 13315 w 26700"/>
                  <a:gd name="connsiteY15" fmla="*/ 30404 h 30406"/>
                  <a:gd name="connsiteX16" fmla="*/ 15699 w 26700"/>
                  <a:gd name="connsiteY16" fmla="*/ 28258 h 30406"/>
                  <a:gd name="connsiteX17" fmla="*/ 16564 w 26700"/>
                  <a:gd name="connsiteY17" fmla="*/ 23609 h 30406"/>
                  <a:gd name="connsiteX18" fmla="*/ 18590 w 26700"/>
                  <a:gd name="connsiteY18" fmla="*/ 22477 h 30406"/>
                  <a:gd name="connsiteX19" fmla="*/ 23449 w 26700"/>
                  <a:gd name="connsiteY19" fmla="*/ 23847 h 30406"/>
                  <a:gd name="connsiteX20" fmla="*/ 26429 w 26700"/>
                  <a:gd name="connsiteY20" fmla="*/ 22626 h 30406"/>
                  <a:gd name="connsiteX21" fmla="*/ 25684 w 26700"/>
                  <a:gd name="connsiteY21" fmla="*/ 19526 h 30406"/>
                  <a:gd name="connsiteX22" fmla="*/ 25773 w 26700"/>
                  <a:gd name="connsiteY22" fmla="*/ 10704 h 30406"/>
                  <a:gd name="connsiteX23" fmla="*/ 26280 w 26700"/>
                  <a:gd name="connsiteY23" fmla="*/ 7604 h 30406"/>
                  <a:gd name="connsiteX24" fmla="*/ 23120 w 26700"/>
                  <a:gd name="connsiteY24" fmla="*/ 6531 h 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6700" h="30406">
                    <a:moveTo>
                      <a:pt x="23120" y="6531"/>
                    </a:moveTo>
                    <a:cubicBezTo>
                      <a:pt x="21034" y="6084"/>
                      <a:pt x="18709" y="9124"/>
                      <a:pt x="17011" y="7991"/>
                    </a:cubicBezTo>
                    <a:cubicBezTo>
                      <a:pt x="15610" y="7068"/>
                      <a:pt x="16653" y="3700"/>
                      <a:pt x="15341" y="1703"/>
                    </a:cubicBezTo>
                    <a:cubicBezTo>
                      <a:pt x="13881" y="-533"/>
                      <a:pt x="12331" y="-592"/>
                      <a:pt x="10960" y="1673"/>
                    </a:cubicBezTo>
                    <a:cubicBezTo>
                      <a:pt x="10185" y="2955"/>
                      <a:pt x="9619" y="4385"/>
                      <a:pt x="9708" y="5875"/>
                    </a:cubicBezTo>
                    <a:cubicBezTo>
                      <a:pt x="9828" y="8766"/>
                      <a:pt x="8635" y="8856"/>
                      <a:pt x="6549" y="7604"/>
                    </a:cubicBezTo>
                    <a:cubicBezTo>
                      <a:pt x="6460" y="7545"/>
                      <a:pt x="6340" y="7515"/>
                      <a:pt x="6221" y="7485"/>
                    </a:cubicBezTo>
                    <a:cubicBezTo>
                      <a:pt x="4165" y="6948"/>
                      <a:pt x="1602" y="5607"/>
                      <a:pt x="350" y="7932"/>
                    </a:cubicBezTo>
                    <a:cubicBezTo>
                      <a:pt x="-872" y="10167"/>
                      <a:pt x="1363" y="11985"/>
                      <a:pt x="3092" y="13118"/>
                    </a:cubicBezTo>
                    <a:cubicBezTo>
                      <a:pt x="5447" y="14668"/>
                      <a:pt x="5894" y="15800"/>
                      <a:pt x="3122" y="17201"/>
                    </a:cubicBezTo>
                    <a:cubicBezTo>
                      <a:pt x="2824" y="17350"/>
                      <a:pt x="2585" y="17618"/>
                      <a:pt x="2347" y="17857"/>
                    </a:cubicBezTo>
                    <a:cubicBezTo>
                      <a:pt x="1065" y="19168"/>
                      <a:pt x="-485" y="20688"/>
                      <a:pt x="469" y="22566"/>
                    </a:cubicBezTo>
                    <a:cubicBezTo>
                      <a:pt x="1512" y="24593"/>
                      <a:pt x="3807" y="23996"/>
                      <a:pt x="5327" y="23281"/>
                    </a:cubicBezTo>
                    <a:cubicBezTo>
                      <a:pt x="8308" y="21851"/>
                      <a:pt x="9887" y="22149"/>
                      <a:pt x="10007" y="25785"/>
                    </a:cubicBezTo>
                    <a:cubicBezTo>
                      <a:pt x="10037" y="26649"/>
                      <a:pt x="10513" y="27513"/>
                      <a:pt x="10901" y="28348"/>
                    </a:cubicBezTo>
                    <a:cubicBezTo>
                      <a:pt x="11378" y="29391"/>
                      <a:pt x="11974" y="30464"/>
                      <a:pt x="13315" y="30404"/>
                    </a:cubicBezTo>
                    <a:cubicBezTo>
                      <a:pt x="14596" y="30345"/>
                      <a:pt x="15222" y="29332"/>
                      <a:pt x="15699" y="28258"/>
                    </a:cubicBezTo>
                    <a:cubicBezTo>
                      <a:pt x="16355" y="26768"/>
                      <a:pt x="16593" y="25219"/>
                      <a:pt x="16564" y="23609"/>
                    </a:cubicBezTo>
                    <a:cubicBezTo>
                      <a:pt x="16534" y="21880"/>
                      <a:pt x="17189" y="21642"/>
                      <a:pt x="18590" y="22477"/>
                    </a:cubicBezTo>
                    <a:cubicBezTo>
                      <a:pt x="20081" y="23341"/>
                      <a:pt x="21690" y="23877"/>
                      <a:pt x="23449" y="23847"/>
                    </a:cubicBezTo>
                    <a:cubicBezTo>
                      <a:pt x="24611" y="23847"/>
                      <a:pt x="25803" y="23847"/>
                      <a:pt x="26429" y="22626"/>
                    </a:cubicBezTo>
                    <a:cubicBezTo>
                      <a:pt x="27025" y="21433"/>
                      <a:pt x="26578" y="20092"/>
                      <a:pt x="25684" y="19526"/>
                    </a:cubicBezTo>
                    <a:cubicBezTo>
                      <a:pt x="20885" y="16456"/>
                      <a:pt x="21660" y="13684"/>
                      <a:pt x="25773" y="10704"/>
                    </a:cubicBezTo>
                    <a:cubicBezTo>
                      <a:pt x="26637" y="10078"/>
                      <a:pt x="27025" y="8766"/>
                      <a:pt x="26280" y="7604"/>
                    </a:cubicBezTo>
                    <a:cubicBezTo>
                      <a:pt x="25654" y="6591"/>
                      <a:pt x="24581" y="6591"/>
                      <a:pt x="23120" y="6531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7443890" y="1710763"/>
                <a:ext cx="54443" cy="61801"/>
              </a:xfrm>
              <a:custGeom>
                <a:avLst/>
                <a:gdLst>
                  <a:gd name="connsiteX0" fmla="*/ 33903 w 54443"/>
                  <a:gd name="connsiteY0" fmla="*/ 48056 h 61801"/>
                  <a:gd name="connsiteX1" fmla="*/ 31965 w 54443"/>
                  <a:gd name="connsiteY1" fmla="*/ 56997 h 61801"/>
                  <a:gd name="connsiteX2" fmla="*/ 27197 w 54443"/>
                  <a:gd name="connsiteY2" fmla="*/ 61796 h 61801"/>
                  <a:gd name="connsiteX3" fmla="*/ 22279 w 54443"/>
                  <a:gd name="connsiteY3" fmla="*/ 57236 h 61801"/>
                  <a:gd name="connsiteX4" fmla="*/ 20073 w 54443"/>
                  <a:gd name="connsiteY4" fmla="*/ 46655 h 61801"/>
                  <a:gd name="connsiteX5" fmla="*/ 19537 w 54443"/>
                  <a:gd name="connsiteY5" fmla="*/ 43526 h 61801"/>
                  <a:gd name="connsiteX6" fmla="*/ 16884 w 54443"/>
                  <a:gd name="connsiteY6" fmla="*/ 44718 h 61801"/>
                  <a:gd name="connsiteX7" fmla="*/ 4218 w 54443"/>
                  <a:gd name="connsiteY7" fmla="*/ 47967 h 61801"/>
                  <a:gd name="connsiteX8" fmla="*/ 879 w 54443"/>
                  <a:gd name="connsiteY8" fmla="*/ 41976 h 61801"/>
                  <a:gd name="connsiteX9" fmla="*/ 6483 w 54443"/>
                  <a:gd name="connsiteY9" fmla="*/ 35210 h 61801"/>
                  <a:gd name="connsiteX10" fmla="*/ 12861 w 54443"/>
                  <a:gd name="connsiteY10" fmla="*/ 30829 h 61801"/>
                  <a:gd name="connsiteX11" fmla="*/ 1028 w 54443"/>
                  <a:gd name="connsiteY11" fmla="*/ 20457 h 61801"/>
                  <a:gd name="connsiteX12" fmla="*/ 4635 w 54443"/>
                  <a:gd name="connsiteY12" fmla="*/ 13870 h 61801"/>
                  <a:gd name="connsiteX13" fmla="*/ 16705 w 54443"/>
                  <a:gd name="connsiteY13" fmla="*/ 16970 h 61801"/>
                  <a:gd name="connsiteX14" fmla="*/ 19626 w 54443"/>
                  <a:gd name="connsiteY14" fmla="*/ 18252 h 61801"/>
                  <a:gd name="connsiteX15" fmla="*/ 20103 w 54443"/>
                  <a:gd name="connsiteY15" fmla="*/ 15092 h 61801"/>
                  <a:gd name="connsiteX16" fmla="*/ 22994 w 54443"/>
                  <a:gd name="connsiteY16" fmla="*/ 2962 h 61801"/>
                  <a:gd name="connsiteX17" fmla="*/ 30803 w 54443"/>
                  <a:gd name="connsiteY17" fmla="*/ 2962 h 61801"/>
                  <a:gd name="connsiteX18" fmla="*/ 33396 w 54443"/>
                  <a:gd name="connsiteY18" fmla="*/ 9608 h 61801"/>
                  <a:gd name="connsiteX19" fmla="*/ 34260 w 54443"/>
                  <a:gd name="connsiteY19" fmla="*/ 18788 h 61801"/>
                  <a:gd name="connsiteX20" fmla="*/ 47583 w 54443"/>
                  <a:gd name="connsiteY20" fmla="*/ 13364 h 61801"/>
                  <a:gd name="connsiteX21" fmla="*/ 53752 w 54443"/>
                  <a:gd name="connsiteY21" fmla="*/ 15301 h 61801"/>
                  <a:gd name="connsiteX22" fmla="*/ 52799 w 54443"/>
                  <a:gd name="connsiteY22" fmla="*/ 20993 h 61801"/>
                  <a:gd name="connsiteX23" fmla="*/ 47881 w 54443"/>
                  <a:gd name="connsiteY23" fmla="*/ 26597 h 61801"/>
                  <a:gd name="connsiteX24" fmla="*/ 41205 w 54443"/>
                  <a:gd name="connsiteY24" fmla="*/ 31038 h 61801"/>
                  <a:gd name="connsiteX25" fmla="*/ 52620 w 54443"/>
                  <a:gd name="connsiteY25" fmla="*/ 40188 h 61801"/>
                  <a:gd name="connsiteX26" fmla="*/ 53961 w 54443"/>
                  <a:gd name="connsiteY26" fmla="*/ 46148 h 61801"/>
                  <a:gd name="connsiteX27" fmla="*/ 48507 w 54443"/>
                  <a:gd name="connsiteY27" fmla="*/ 48116 h 61801"/>
                  <a:gd name="connsiteX28" fmla="*/ 33962 w 54443"/>
                  <a:gd name="connsiteY28" fmla="*/ 42930 h 61801"/>
                  <a:gd name="connsiteX29" fmla="*/ 33903 w 54443"/>
                  <a:gd name="connsiteY29" fmla="*/ 48056 h 61801"/>
                  <a:gd name="connsiteX30" fmla="*/ 32025 w 54443"/>
                  <a:gd name="connsiteY30" fmla="*/ 30650 h 61801"/>
                  <a:gd name="connsiteX31" fmla="*/ 25110 w 54443"/>
                  <a:gd name="connsiteY31" fmla="*/ 26358 h 61801"/>
                  <a:gd name="connsiteX32" fmla="*/ 21743 w 54443"/>
                  <a:gd name="connsiteY32" fmla="*/ 31127 h 61801"/>
                  <a:gd name="connsiteX33" fmla="*/ 23709 w 54443"/>
                  <a:gd name="connsiteY33" fmla="*/ 34405 h 61801"/>
                  <a:gd name="connsiteX34" fmla="*/ 26958 w 54443"/>
                  <a:gd name="connsiteY34" fmla="*/ 35151 h 61801"/>
                  <a:gd name="connsiteX35" fmla="*/ 32025 w 54443"/>
                  <a:gd name="connsiteY35" fmla="*/ 30650 h 61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4443" h="61801">
                    <a:moveTo>
                      <a:pt x="33903" y="48056"/>
                    </a:moveTo>
                    <a:cubicBezTo>
                      <a:pt x="33932" y="51185"/>
                      <a:pt x="33187" y="54136"/>
                      <a:pt x="31965" y="56997"/>
                    </a:cubicBezTo>
                    <a:cubicBezTo>
                      <a:pt x="31012" y="59203"/>
                      <a:pt x="29939" y="61677"/>
                      <a:pt x="27197" y="61796"/>
                    </a:cubicBezTo>
                    <a:cubicBezTo>
                      <a:pt x="24335" y="61945"/>
                      <a:pt x="23322" y="59352"/>
                      <a:pt x="22279" y="57236"/>
                    </a:cubicBezTo>
                    <a:cubicBezTo>
                      <a:pt x="20640" y="53928"/>
                      <a:pt x="19984" y="50381"/>
                      <a:pt x="20073" y="46655"/>
                    </a:cubicBezTo>
                    <a:cubicBezTo>
                      <a:pt x="20103" y="45612"/>
                      <a:pt x="20729" y="44152"/>
                      <a:pt x="19537" y="43526"/>
                    </a:cubicBezTo>
                    <a:cubicBezTo>
                      <a:pt x="18583" y="43019"/>
                      <a:pt x="17748" y="44211"/>
                      <a:pt x="16884" y="44718"/>
                    </a:cubicBezTo>
                    <a:cubicBezTo>
                      <a:pt x="12950" y="47013"/>
                      <a:pt x="8807" y="48324"/>
                      <a:pt x="4218" y="47967"/>
                    </a:cubicBezTo>
                    <a:cubicBezTo>
                      <a:pt x="223" y="47669"/>
                      <a:pt x="-1028" y="45553"/>
                      <a:pt x="879" y="41976"/>
                    </a:cubicBezTo>
                    <a:cubicBezTo>
                      <a:pt x="2280" y="39353"/>
                      <a:pt x="3920" y="36909"/>
                      <a:pt x="6483" y="35210"/>
                    </a:cubicBezTo>
                    <a:cubicBezTo>
                      <a:pt x="8599" y="33810"/>
                      <a:pt x="10685" y="32349"/>
                      <a:pt x="12861" y="30829"/>
                    </a:cubicBezTo>
                    <a:cubicBezTo>
                      <a:pt x="4992" y="25852"/>
                      <a:pt x="3085" y="24183"/>
                      <a:pt x="1028" y="20457"/>
                    </a:cubicBezTo>
                    <a:cubicBezTo>
                      <a:pt x="-1147" y="16493"/>
                      <a:pt x="164" y="14049"/>
                      <a:pt x="4635" y="13870"/>
                    </a:cubicBezTo>
                    <a:cubicBezTo>
                      <a:pt x="8956" y="13692"/>
                      <a:pt x="12950" y="14854"/>
                      <a:pt x="16705" y="16970"/>
                    </a:cubicBezTo>
                    <a:cubicBezTo>
                      <a:pt x="17659" y="17506"/>
                      <a:pt x="18553" y="18878"/>
                      <a:pt x="19626" y="18252"/>
                    </a:cubicBezTo>
                    <a:cubicBezTo>
                      <a:pt x="20699" y="17655"/>
                      <a:pt x="20103" y="16165"/>
                      <a:pt x="20103" y="15092"/>
                    </a:cubicBezTo>
                    <a:cubicBezTo>
                      <a:pt x="20043" y="10800"/>
                      <a:pt x="20818" y="6687"/>
                      <a:pt x="22994" y="2962"/>
                    </a:cubicBezTo>
                    <a:cubicBezTo>
                      <a:pt x="25319" y="-1002"/>
                      <a:pt x="28478" y="-972"/>
                      <a:pt x="30803" y="2962"/>
                    </a:cubicBezTo>
                    <a:cubicBezTo>
                      <a:pt x="32025" y="5018"/>
                      <a:pt x="32710" y="7313"/>
                      <a:pt x="33396" y="9608"/>
                    </a:cubicBezTo>
                    <a:cubicBezTo>
                      <a:pt x="34230" y="12469"/>
                      <a:pt x="33605" y="15450"/>
                      <a:pt x="34260" y="18788"/>
                    </a:cubicBezTo>
                    <a:cubicBezTo>
                      <a:pt x="38493" y="15897"/>
                      <a:pt x="42784" y="13930"/>
                      <a:pt x="47583" y="13364"/>
                    </a:cubicBezTo>
                    <a:cubicBezTo>
                      <a:pt x="49908" y="13095"/>
                      <a:pt x="52292" y="13155"/>
                      <a:pt x="53752" y="15301"/>
                    </a:cubicBezTo>
                    <a:cubicBezTo>
                      <a:pt x="55123" y="17357"/>
                      <a:pt x="53812" y="19235"/>
                      <a:pt x="52799" y="20993"/>
                    </a:cubicBezTo>
                    <a:cubicBezTo>
                      <a:pt x="51547" y="23199"/>
                      <a:pt x="49937" y="25107"/>
                      <a:pt x="47881" y="26597"/>
                    </a:cubicBezTo>
                    <a:cubicBezTo>
                      <a:pt x="45795" y="28087"/>
                      <a:pt x="43619" y="29458"/>
                      <a:pt x="41205" y="31038"/>
                    </a:cubicBezTo>
                    <a:cubicBezTo>
                      <a:pt x="45765" y="33392"/>
                      <a:pt x="49818" y="36045"/>
                      <a:pt x="52620" y="40188"/>
                    </a:cubicBezTo>
                    <a:cubicBezTo>
                      <a:pt x="53842" y="41976"/>
                      <a:pt x="55183" y="43913"/>
                      <a:pt x="53961" y="46148"/>
                    </a:cubicBezTo>
                    <a:cubicBezTo>
                      <a:pt x="52799" y="48294"/>
                      <a:pt x="50563" y="48086"/>
                      <a:pt x="48507" y="48116"/>
                    </a:cubicBezTo>
                    <a:cubicBezTo>
                      <a:pt x="43291" y="48235"/>
                      <a:pt x="38850" y="45970"/>
                      <a:pt x="33962" y="42930"/>
                    </a:cubicBezTo>
                    <a:cubicBezTo>
                      <a:pt x="33903" y="45135"/>
                      <a:pt x="33903" y="46596"/>
                      <a:pt x="33903" y="48056"/>
                    </a:cubicBezTo>
                    <a:close/>
                    <a:moveTo>
                      <a:pt x="32025" y="30650"/>
                    </a:moveTo>
                    <a:cubicBezTo>
                      <a:pt x="31727" y="28504"/>
                      <a:pt x="28031" y="25941"/>
                      <a:pt x="25110" y="26358"/>
                    </a:cubicBezTo>
                    <a:cubicBezTo>
                      <a:pt x="22726" y="26686"/>
                      <a:pt x="22875" y="29518"/>
                      <a:pt x="21743" y="31127"/>
                    </a:cubicBezTo>
                    <a:cubicBezTo>
                      <a:pt x="21355" y="31693"/>
                      <a:pt x="23382" y="32975"/>
                      <a:pt x="23709" y="34405"/>
                    </a:cubicBezTo>
                    <a:cubicBezTo>
                      <a:pt x="23948" y="35389"/>
                      <a:pt x="24156" y="35359"/>
                      <a:pt x="26958" y="35151"/>
                    </a:cubicBezTo>
                    <a:cubicBezTo>
                      <a:pt x="29194" y="35002"/>
                      <a:pt x="32263" y="32289"/>
                      <a:pt x="32025" y="30650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7574822" y="1785489"/>
                <a:ext cx="40131" cy="45405"/>
              </a:xfrm>
              <a:custGeom>
                <a:avLst/>
                <a:gdLst>
                  <a:gd name="connsiteX0" fmla="*/ 25318 w 40131"/>
                  <a:gd name="connsiteY0" fmla="*/ 31687 h 45405"/>
                  <a:gd name="connsiteX1" fmla="*/ 35034 w 40131"/>
                  <a:gd name="connsiteY1" fmla="*/ 35353 h 45405"/>
                  <a:gd name="connsiteX2" fmla="*/ 39654 w 40131"/>
                  <a:gd name="connsiteY2" fmla="*/ 33892 h 45405"/>
                  <a:gd name="connsiteX3" fmla="*/ 38551 w 40131"/>
                  <a:gd name="connsiteY3" fmla="*/ 28915 h 45405"/>
                  <a:gd name="connsiteX4" fmla="*/ 30653 w 40131"/>
                  <a:gd name="connsiteY4" fmla="*/ 22596 h 45405"/>
                  <a:gd name="connsiteX5" fmla="*/ 38670 w 40131"/>
                  <a:gd name="connsiteY5" fmla="*/ 15771 h 45405"/>
                  <a:gd name="connsiteX6" fmla="*/ 39683 w 40131"/>
                  <a:gd name="connsiteY6" fmla="*/ 11092 h 45405"/>
                  <a:gd name="connsiteX7" fmla="*/ 34795 w 40131"/>
                  <a:gd name="connsiteY7" fmla="*/ 9572 h 45405"/>
                  <a:gd name="connsiteX8" fmla="*/ 27434 w 40131"/>
                  <a:gd name="connsiteY8" fmla="*/ 12165 h 45405"/>
                  <a:gd name="connsiteX9" fmla="*/ 25169 w 40131"/>
                  <a:gd name="connsiteY9" fmla="*/ 10883 h 45405"/>
                  <a:gd name="connsiteX10" fmla="*/ 23738 w 40131"/>
                  <a:gd name="connsiteY10" fmla="*/ 3939 h 45405"/>
                  <a:gd name="connsiteX11" fmla="*/ 19565 w 40131"/>
                  <a:gd name="connsiteY11" fmla="*/ 5 h 45405"/>
                  <a:gd name="connsiteX12" fmla="*/ 15929 w 40131"/>
                  <a:gd name="connsiteY12" fmla="*/ 4058 h 45405"/>
                  <a:gd name="connsiteX13" fmla="*/ 14737 w 40131"/>
                  <a:gd name="connsiteY13" fmla="*/ 13536 h 45405"/>
                  <a:gd name="connsiteX14" fmla="*/ 4604 w 40131"/>
                  <a:gd name="connsiteY14" fmla="*/ 10079 h 45405"/>
                  <a:gd name="connsiteX15" fmla="*/ 372 w 40131"/>
                  <a:gd name="connsiteY15" fmla="*/ 11628 h 45405"/>
                  <a:gd name="connsiteX16" fmla="*/ 1623 w 40131"/>
                  <a:gd name="connsiteY16" fmla="*/ 16248 h 45405"/>
                  <a:gd name="connsiteX17" fmla="*/ 9521 w 40131"/>
                  <a:gd name="connsiteY17" fmla="*/ 22626 h 45405"/>
                  <a:gd name="connsiteX18" fmla="*/ 1653 w 40131"/>
                  <a:gd name="connsiteY18" fmla="*/ 29302 h 45405"/>
                  <a:gd name="connsiteX19" fmla="*/ 520 w 40131"/>
                  <a:gd name="connsiteY19" fmla="*/ 33952 h 45405"/>
                  <a:gd name="connsiteX20" fmla="*/ 4842 w 40131"/>
                  <a:gd name="connsiteY20" fmla="*/ 35293 h 45405"/>
                  <a:gd name="connsiteX21" fmla="*/ 11906 w 40131"/>
                  <a:gd name="connsiteY21" fmla="*/ 33028 h 45405"/>
                  <a:gd name="connsiteX22" fmla="*/ 14827 w 40131"/>
                  <a:gd name="connsiteY22" fmla="*/ 34906 h 45405"/>
                  <a:gd name="connsiteX23" fmla="*/ 17181 w 40131"/>
                  <a:gd name="connsiteY23" fmla="*/ 43310 h 45405"/>
                  <a:gd name="connsiteX24" fmla="*/ 22933 w 40131"/>
                  <a:gd name="connsiteY24" fmla="*/ 43161 h 45405"/>
                  <a:gd name="connsiteX25" fmla="*/ 25318 w 40131"/>
                  <a:gd name="connsiteY25" fmla="*/ 31687 h 45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0131" h="45405">
                    <a:moveTo>
                      <a:pt x="25318" y="31687"/>
                    </a:moveTo>
                    <a:cubicBezTo>
                      <a:pt x="28656" y="33862"/>
                      <a:pt x="31666" y="35174"/>
                      <a:pt x="35034" y="35353"/>
                    </a:cubicBezTo>
                    <a:cubicBezTo>
                      <a:pt x="36733" y="35442"/>
                      <a:pt x="38611" y="35621"/>
                      <a:pt x="39654" y="33892"/>
                    </a:cubicBezTo>
                    <a:cubicBezTo>
                      <a:pt x="40816" y="31985"/>
                      <a:pt x="39564" y="30375"/>
                      <a:pt x="38551" y="28915"/>
                    </a:cubicBezTo>
                    <a:cubicBezTo>
                      <a:pt x="36643" y="26143"/>
                      <a:pt x="33782" y="24474"/>
                      <a:pt x="30653" y="22596"/>
                    </a:cubicBezTo>
                    <a:cubicBezTo>
                      <a:pt x="33812" y="20719"/>
                      <a:pt x="36673" y="18692"/>
                      <a:pt x="38670" y="15771"/>
                    </a:cubicBezTo>
                    <a:cubicBezTo>
                      <a:pt x="39624" y="14370"/>
                      <a:pt x="40786" y="12850"/>
                      <a:pt x="39683" y="11092"/>
                    </a:cubicBezTo>
                    <a:cubicBezTo>
                      <a:pt x="38551" y="9304"/>
                      <a:pt x="36643" y="9274"/>
                      <a:pt x="34795" y="9572"/>
                    </a:cubicBezTo>
                    <a:cubicBezTo>
                      <a:pt x="32202" y="9989"/>
                      <a:pt x="29729" y="10824"/>
                      <a:pt x="27434" y="12165"/>
                    </a:cubicBezTo>
                    <a:cubicBezTo>
                      <a:pt x="25824" y="13118"/>
                      <a:pt x="25139" y="12701"/>
                      <a:pt x="25169" y="10883"/>
                    </a:cubicBezTo>
                    <a:cubicBezTo>
                      <a:pt x="25199" y="8469"/>
                      <a:pt x="24722" y="6114"/>
                      <a:pt x="23738" y="3939"/>
                    </a:cubicBezTo>
                    <a:cubicBezTo>
                      <a:pt x="22904" y="2091"/>
                      <a:pt x="22069" y="-115"/>
                      <a:pt x="19565" y="5"/>
                    </a:cubicBezTo>
                    <a:cubicBezTo>
                      <a:pt x="17270" y="124"/>
                      <a:pt x="16645" y="2270"/>
                      <a:pt x="15929" y="4058"/>
                    </a:cubicBezTo>
                    <a:cubicBezTo>
                      <a:pt x="14767" y="6949"/>
                      <a:pt x="14767" y="10019"/>
                      <a:pt x="14737" y="13536"/>
                    </a:cubicBezTo>
                    <a:cubicBezTo>
                      <a:pt x="11310" y="11658"/>
                      <a:pt x="8180" y="10079"/>
                      <a:pt x="4604" y="10079"/>
                    </a:cubicBezTo>
                    <a:cubicBezTo>
                      <a:pt x="2994" y="10079"/>
                      <a:pt x="1265" y="9930"/>
                      <a:pt x="372" y="11628"/>
                    </a:cubicBezTo>
                    <a:cubicBezTo>
                      <a:pt x="-612" y="13446"/>
                      <a:pt x="550" y="14907"/>
                      <a:pt x="1623" y="16248"/>
                    </a:cubicBezTo>
                    <a:cubicBezTo>
                      <a:pt x="3710" y="18841"/>
                      <a:pt x="6392" y="20719"/>
                      <a:pt x="9521" y="22626"/>
                    </a:cubicBezTo>
                    <a:cubicBezTo>
                      <a:pt x="6362" y="24563"/>
                      <a:pt x="3590" y="26501"/>
                      <a:pt x="1653" y="29302"/>
                    </a:cubicBezTo>
                    <a:cubicBezTo>
                      <a:pt x="729" y="30673"/>
                      <a:pt x="-553" y="32164"/>
                      <a:pt x="520" y="33952"/>
                    </a:cubicBezTo>
                    <a:cubicBezTo>
                      <a:pt x="1504" y="35561"/>
                      <a:pt x="3263" y="35323"/>
                      <a:pt x="4842" y="35293"/>
                    </a:cubicBezTo>
                    <a:cubicBezTo>
                      <a:pt x="7405" y="35233"/>
                      <a:pt x="9790" y="34339"/>
                      <a:pt x="11906" y="33028"/>
                    </a:cubicBezTo>
                    <a:cubicBezTo>
                      <a:pt x="14469" y="31448"/>
                      <a:pt x="14946" y="32402"/>
                      <a:pt x="14827" y="34906"/>
                    </a:cubicBezTo>
                    <a:cubicBezTo>
                      <a:pt x="14677" y="37946"/>
                      <a:pt x="15542" y="40777"/>
                      <a:pt x="17181" y="43310"/>
                    </a:cubicBezTo>
                    <a:cubicBezTo>
                      <a:pt x="19059" y="46172"/>
                      <a:pt x="21175" y="46082"/>
                      <a:pt x="22933" y="43161"/>
                    </a:cubicBezTo>
                    <a:cubicBezTo>
                      <a:pt x="24930" y="39734"/>
                      <a:pt x="25139" y="36008"/>
                      <a:pt x="25318" y="31687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0" name="任意多边形: 形状 19"/>
            <p:cNvSpPr/>
            <p:nvPr/>
          </p:nvSpPr>
          <p:spPr>
            <a:xfrm>
              <a:off x="4798046" y="154714"/>
              <a:ext cx="311428" cy="525571"/>
            </a:xfrm>
            <a:custGeom>
              <a:avLst/>
              <a:gdLst>
                <a:gd name="connsiteX0" fmla="*/ 269104 w 311428"/>
                <a:gd name="connsiteY0" fmla="*/ 189556 h 525571"/>
                <a:gd name="connsiteX1" fmla="*/ 241386 w 311428"/>
                <a:gd name="connsiteY1" fmla="*/ 199839 h 525571"/>
                <a:gd name="connsiteX2" fmla="*/ 223295 w 311428"/>
                <a:gd name="connsiteY2" fmla="*/ 212684 h 525571"/>
                <a:gd name="connsiteX3" fmla="*/ 212744 w 311428"/>
                <a:gd name="connsiteY3" fmla="*/ 202134 h 525571"/>
                <a:gd name="connsiteX4" fmla="*/ 226633 w 311428"/>
                <a:gd name="connsiteY4" fmla="*/ 192865 h 525571"/>
                <a:gd name="connsiteX5" fmla="*/ 226633 w 311428"/>
                <a:gd name="connsiteY5" fmla="*/ 132749 h 525571"/>
                <a:gd name="connsiteX6" fmla="*/ 196560 w 311428"/>
                <a:gd name="connsiteY6" fmla="*/ 120291 h 525571"/>
                <a:gd name="connsiteX7" fmla="*/ 166488 w 311428"/>
                <a:gd name="connsiteY7" fmla="*/ 132749 h 525571"/>
                <a:gd name="connsiteX8" fmla="*/ 166190 w 311428"/>
                <a:gd name="connsiteY8" fmla="*/ 133077 h 525571"/>
                <a:gd name="connsiteX9" fmla="*/ 166190 w 311428"/>
                <a:gd name="connsiteY9" fmla="*/ 102587 h 525571"/>
                <a:gd name="connsiteX10" fmla="*/ 169349 w 311428"/>
                <a:gd name="connsiteY10" fmla="*/ 102587 h 525571"/>
                <a:gd name="connsiteX11" fmla="*/ 179989 w 311428"/>
                <a:gd name="connsiteY11" fmla="*/ 87476 h 525571"/>
                <a:gd name="connsiteX12" fmla="*/ 179989 w 311428"/>
                <a:gd name="connsiteY12" fmla="*/ 87267 h 525571"/>
                <a:gd name="connsiteX13" fmla="*/ 179989 w 311428"/>
                <a:gd name="connsiteY13" fmla="*/ 87059 h 525571"/>
                <a:gd name="connsiteX14" fmla="*/ 179959 w 311428"/>
                <a:gd name="connsiteY14" fmla="*/ 86522 h 525571"/>
                <a:gd name="connsiteX15" fmla="*/ 179959 w 311428"/>
                <a:gd name="connsiteY15" fmla="*/ 86522 h 525571"/>
                <a:gd name="connsiteX16" fmla="*/ 179900 w 311428"/>
                <a:gd name="connsiteY16" fmla="*/ 85449 h 525571"/>
                <a:gd name="connsiteX17" fmla="*/ 179840 w 311428"/>
                <a:gd name="connsiteY17" fmla="*/ 84943 h 525571"/>
                <a:gd name="connsiteX18" fmla="*/ 179572 w 311428"/>
                <a:gd name="connsiteY18" fmla="*/ 83154 h 525571"/>
                <a:gd name="connsiteX19" fmla="*/ 179542 w 311428"/>
                <a:gd name="connsiteY19" fmla="*/ 83035 h 525571"/>
                <a:gd name="connsiteX20" fmla="*/ 179035 w 311428"/>
                <a:gd name="connsiteY20" fmla="*/ 81187 h 525571"/>
                <a:gd name="connsiteX21" fmla="*/ 178916 w 311428"/>
                <a:gd name="connsiteY21" fmla="*/ 80859 h 525571"/>
                <a:gd name="connsiteX22" fmla="*/ 178260 w 311428"/>
                <a:gd name="connsiteY22" fmla="*/ 79220 h 525571"/>
                <a:gd name="connsiteX23" fmla="*/ 178230 w 311428"/>
                <a:gd name="connsiteY23" fmla="*/ 79161 h 525571"/>
                <a:gd name="connsiteX24" fmla="*/ 177366 w 311428"/>
                <a:gd name="connsiteY24" fmla="*/ 77551 h 525571"/>
                <a:gd name="connsiteX25" fmla="*/ 177277 w 311428"/>
                <a:gd name="connsiteY25" fmla="*/ 77402 h 525571"/>
                <a:gd name="connsiteX26" fmla="*/ 176293 w 311428"/>
                <a:gd name="connsiteY26" fmla="*/ 76001 h 525571"/>
                <a:gd name="connsiteX27" fmla="*/ 176263 w 311428"/>
                <a:gd name="connsiteY27" fmla="*/ 75972 h 525571"/>
                <a:gd name="connsiteX28" fmla="*/ 175071 w 311428"/>
                <a:gd name="connsiteY28" fmla="*/ 74720 h 525571"/>
                <a:gd name="connsiteX29" fmla="*/ 175041 w 311428"/>
                <a:gd name="connsiteY29" fmla="*/ 74690 h 525571"/>
                <a:gd name="connsiteX30" fmla="*/ 173789 w 311428"/>
                <a:gd name="connsiteY30" fmla="*/ 73706 h 525571"/>
                <a:gd name="connsiteX31" fmla="*/ 173760 w 311428"/>
                <a:gd name="connsiteY31" fmla="*/ 73677 h 525571"/>
                <a:gd name="connsiteX32" fmla="*/ 173760 w 311428"/>
                <a:gd name="connsiteY32" fmla="*/ 73677 h 525571"/>
                <a:gd name="connsiteX33" fmla="*/ 169349 w 311428"/>
                <a:gd name="connsiteY33" fmla="*/ 72306 h 525571"/>
                <a:gd name="connsiteX34" fmla="*/ 166190 w 311428"/>
                <a:gd name="connsiteY34" fmla="*/ 72306 h 525571"/>
                <a:gd name="connsiteX35" fmla="*/ 166190 w 311428"/>
                <a:gd name="connsiteY35" fmla="*/ 7123 h 525571"/>
                <a:gd name="connsiteX36" fmla="*/ 159096 w 311428"/>
                <a:gd name="connsiteY36" fmla="*/ 0 h 525571"/>
                <a:gd name="connsiteX37" fmla="*/ 152003 w 311428"/>
                <a:gd name="connsiteY37" fmla="*/ 7123 h 525571"/>
                <a:gd name="connsiteX38" fmla="*/ 152003 w 311428"/>
                <a:gd name="connsiteY38" fmla="*/ 72365 h 525571"/>
                <a:gd name="connsiteX39" fmla="*/ 148843 w 311428"/>
                <a:gd name="connsiteY39" fmla="*/ 72365 h 525571"/>
                <a:gd name="connsiteX40" fmla="*/ 143150 w 311428"/>
                <a:gd name="connsiteY40" fmla="*/ 74720 h 525571"/>
                <a:gd name="connsiteX41" fmla="*/ 143150 w 311428"/>
                <a:gd name="connsiteY41" fmla="*/ 74720 h 525571"/>
                <a:gd name="connsiteX42" fmla="*/ 143121 w 311428"/>
                <a:gd name="connsiteY42" fmla="*/ 74750 h 525571"/>
                <a:gd name="connsiteX43" fmla="*/ 141124 w 311428"/>
                <a:gd name="connsiteY43" fmla="*/ 77074 h 525571"/>
                <a:gd name="connsiteX44" fmla="*/ 141064 w 311428"/>
                <a:gd name="connsiteY44" fmla="*/ 77164 h 525571"/>
                <a:gd name="connsiteX45" fmla="*/ 140319 w 311428"/>
                <a:gd name="connsiteY45" fmla="*/ 78415 h 525571"/>
                <a:gd name="connsiteX46" fmla="*/ 140200 w 311428"/>
                <a:gd name="connsiteY46" fmla="*/ 78624 h 525571"/>
                <a:gd name="connsiteX47" fmla="*/ 139574 w 311428"/>
                <a:gd name="connsiteY47" fmla="*/ 80025 h 525571"/>
                <a:gd name="connsiteX48" fmla="*/ 139514 w 311428"/>
                <a:gd name="connsiteY48" fmla="*/ 80144 h 525571"/>
                <a:gd name="connsiteX49" fmla="*/ 138948 w 311428"/>
                <a:gd name="connsiteY49" fmla="*/ 81783 h 525571"/>
                <a:gd name="connsiteX50" fmla="*/ 138889 w 311428"/>
                <a:gd name="connsiteY50" fmla="*/ 81992 h 525571"/>
                <a:gd name="connsiteX51" fmla="*/ 138561 w 311428"/>
                <a:gd name="connsiteY51" fmla="*/ 83423 h 525571"/>
                <a:gd name="connsiteX52" fmla="*/ 138471 w 311428"/>
                <a:gd name="connsiteY52" fmla="*/ 83929 h 525571"/>
                <a:gd name="connsiteX53" fmla="*/ 138352 w 311428"/>
                <a:gd name="connsiteY53" fmla="*/ 84585 h 525571"/>
                <a:gd name="connsiteX54" fmla="*/ 138322 w 311428"/>
                <a:gd name="connsiteY54" fmla="*/ 84525 h 525571"/>
                <a:gd name="connsiteX55" fmla="*/ 138143 w 311428"/>
                <a:gd name="connsiteY55" fmla="*/ 87118 h 525571"/>
                <a:gd name="connsiteX56" fmla="*/ 138143 w 311428"/>
                <a:gd name="connsiteY56" fmla="*/ 87297 h 525571"/>
                <a:gd name="connsiteX57" fmla="*/ 138143 w 311428"/>
                <a:gd name="connsiteY57" fmla="*/ 87506 h 525571"/>
                <a:gd name="connsiteX58" fmla="*/ 148784 w 311428"/>
                <a:gd name="connsiteY58" fmla="*/ 102617 h 525571"/>
                <a:gd name="connsiteX59" fmla="*/ 151943 w 311428"/>
                <a:gd name="connsiteY59" fmla="*/ 102617 h 525571"/>
                <a:gd name="connsiteX60" fmla="*/ 151943 w 311428"/>
                <a:gd name="connsiteY60" fmla="*/ 133136 h 525571"/>
                <a:gd name="connsiteX61" fmla="*/ 151645 w 311428"/>
                <a:gd name="connsiteY61" fmla="*/ 132809 h 525571"/>
                <a:gd name="connsiteX62" fmla="*/ 121572 w 311428"/>
                <a:gd name="connsiteY62" fmla="*/ 120350 h 525571"/>
                <a:gd name="connsiteX63" fmla="*/ 91529 w 311428"/>
                <a:gd name="connsiteY63" fmla="*/ 132809 h 525571"/>
                <a:gd name="connsiteX64" fmla="*/ 79071 w 311428"/>
                <a:gd name="connsiteY64" fmla="*/ 162851 h 525571"/>
                <a:gd name="connsiteX65" fmla="*/ 91529 w 311428"/>
                <a:gd name="connsiteY65" fmla="*/ 192924 h 525571"/>
                <a:gd name="connsiteX66" fmla="*/ 105418 w 311428"/>
                <a:gd name="connsiteY66" fmla="*/ 202193 h 525571"/>
                <a:gd name="connsiteX67" fmla="*/ 94212 w 311428"/>
                <a:gd name="connsiteY67" fmla="*/ 213400 h 525571"/>
                <a:gd name="connsiteX68" fmla="*/ 70219 w 311428"/>
                <a:gd name="connsiteY68" fmla="*/ 196352 h 525571"/>
                <a:gd name="connsiteX69" fmla="*/ 42501 w 311428"/>
                <a:gd name="connsiteY69" fmla="*/ 186069 h 525571"/>
                <a:gd name="connsiteX70" fmla="*/ 0 w 311428"/>
                <a:gd name="connsiteY70" fmla="*/ 228570 h 525571"/>
                <a:gd name="connsiteX71" fmla="*/ 42501 w 311428"/>
                <a:gd name="connsiteY71" fmla="*/ 271071 h 525571"/>
                <a:gd name="connsiteX72" fmla="*/ 70219 w 311428"/>
                <a:gd name="connsiteY72" fmla="*/ 260789 h 525571"/>
                <a:gd name="connsiteX73" fmla="*/ 94152 w 311428"/>
                <a:gd name="connsiteY73" fmla="*/ 243800 h 525571"/>
                <a:gd name="connsiteX74" fmla="*/ 106253 w 311428"/>
                <a:gd name="connsiteY74" fmla="*/ 255901 h 525571"/>
                <a:gd name="connsiteX75" fmla="*/ 91529 w 311428"/>
                <a:gd name="connsiteY75" fmla="*/ 265468 h 525571"/>
                <a:gd name="connsiteX76" fmla="*/ 79071 w 311428"/>
                <a:gd name="connsiteY76" fmla="*/ 295511 h 525571"/>
                <a:gd name="connsiteX77" fmla="*/ 91529 w 311428"/>
                <a:gd name="connsiteY77" fmla="*/ 325584 h 525571"/>
                <a:gd name="connsiteX78" fmla="*/ 121572 w 311428"/>
                <a:gd name="connsiteY78" fmla="*/ 338042 h 525571"/>
                <a:gd name="connsiteX79" fmla="*/ 151645 w 311428"/>
                <a:gd name="connsiteY79" fmla="*/ 325584 h 525571"/>
                <a:gd name="connsiteX80" fmla="*/ 151943 w 311428"/>
                <a:gd name="connsiteY80" fmla="*/ 325256 h 525571"/>
                <a:gd name="connsiteX81" fmla="*/ 151943 w 311428"/>
                <a:gd name="connsiteY81" fmla="*/ 360395 h 525571"/>
                <a:gd name="connsiteX82" fmla="*/ 148784 w 311428"/>
                <a:gd name="connsiteY82" fmla="*/ 360395 h 525571"/>
                <a:gd name="connsiteX83" fmla="*/ 143091 w 311428"/>
                <a:gd name="connsiteY83" fmla="*/ 362720 h 525571"/>
                <a:gd name="connsiteX84" fmla="*/ 143091 w 311428"/>
                <a:gd name="connsiteY84" fmla="*/ 362720 h 525571"/>
                <a:gd name="connsiteX85" fmla="*/ 143061 w 311428"/>
                <a:gd name="connsiteY85" fmla="*/ 362750 h 525571"/>
                <a:gd name="connsiteX86" fmla="*/ 141094 w 311428"/>
                <a:gd name="connsiteY86" fmla="*/ 365045 h 525571"/>
                <a:gd name="connsiteX87" fmla="*/ 141034 w 311428"/>
                <a:gd name="connsiteY87" fmla="*/ 365134 h 525571"/>
                <a:gd name="connsiteX88" fmla="*/ 140289 w 311428"/>
                <a:gd name="connsiteY88" fmla="*/ 366356 h 525571"/>
                <a:gd name="connsiteX89" fmla="*/ 140170 w 311428"/>
                <a:gd name="connsiteY89" fmla="*/ 366595 h 525571"/>
                <a:gd name="connsiteX90" fmla="*/ 139544 w 311428"/>
                <a:gd name="connsiteY90" fmla="*/ 367966 h 525571"/>
                <a:gd name="connsiteX91" fmla="*/ 139485 w 311428"/>
                <a:gd name="connsiteY91" fmla="*/ 368085 h 525571"/>
                <a:gd name="connsiteX92" fmla="*/ 138918 w 311428"/>
                <a:gd name="connsiteY92" fmla="*/ 369724 h 525571"/>
                <a:gd name="connsiteX93" fmla="*/ 138859 w 311428"/>
                <a:gd name="connsiteY93" fmla="*/ 369933 h 525571"/>
                <a:gd name="connsiteX94" fmla="*/ 138531 w 311428"/>
                <a:gd name="connsiteY94" fmla="*/ 371363 h 525571"/>
                <a:gd name="connsiteX95" fmla="*/ 138441 w 311428"/>
                <a:gd name="connsiteY95" fmla="*/ 371870 h 525571"/>
                <a:gd name="connsiteX96" fmla="*/ 138322 w 311428"/>
                <a:gd name="connsiteY96" fmla="*/ 372526 h 525571"/>
                <a:gd name="connsiteX97" fmla="*/ 138292 w 311428"/>
                <a:gd name="connsiteY97" fmla="*/ 372466 h 525571"/>
                <a:gd name="connsiteX98" fmla="*/ 138114 w 311428"/>
                <a:gd name="connsiteY98" fmla="*/ 375059 h 525571"/>
                <a:gd name="connsiteX99" fmla="*/ 138114 w 311428"/>
                <a:gd name="connsiteY99" fmla="*/ 375238 h 525571"/>
                <a:gd name="connsiteX100" fmla="*/ 138114 w 311428"/>
                <a:gd name="connsiteY100" fmla="*/ 375446 h 525571"/>
                <a:gd name="connsiteX101" fmla="*/ 148754 w 311428"/>
                <a:gd name="connsiteY101" fmla="*/ 390557 h 525571"/>
                <a:gd name="connsiteX102" fmla="*/ 151913 w 311428"/>
                <a:gd name="connsiteY102" fmla="*/ 390557 h 525571"/>
                <a:gd name="connsiteX103" fmla="*/ 151913 w 311428"/>
                <a:gd name="connsiteY103" fmla="*/ 405877 h 525571"/>
                <a:gd name="connsiteX104" fmla="*/ 148754 w 311428"/>
                <a:gd name="connsiteY104" fmla="*/ 405877 h 525571"/>
                <a:gd name="connsiteX105" fmla="*/ 143061 w 311428"/>
                <a:gd name="connsiteY105" fmla="*/ 408231 h 525571"/>
                <a:gd name="connsiteX106" fmla="*/ 143061 w 311428"/>
                <a:gd name="connsiteY106" fmla="*/ 408231 h 525571"/>
                <a:gd name="connsiteX107" fmla="*/ 143031 w 311428"/>
                <a:gd name="connsiteY107" fmla="*/ 408261 h 525571"/>
                <a:gd name="connsiteX108" fmla="*/ 141034 w 311428"/>
                <a:gd name="connsiteY108" fmla="*/ 410556 h 525571"/>
                <a:gd name="connsiteX109" fmla="*/ 140945 w 311428"/>
                <a:gd name="connsiteY109" fmla="*/ 410675 h 525571"/>
                <a:gd name="connsiteX110" fmla="*/ 140230 w 311428"/>
                <a:gd name="connsiteY110" fmla="*/ 411897 h 525571"/>
                <a:gd name="connsiteX111" fmla="*/ 140081 w 311428"/>
                <a:gd name="connsiteY111" fmla="*/ 412166 h 525571"/>
                <a:gd name="connsiteX112" fmla="*/ 139485 w 311428"/>
                <a:gd name="connsiteY112" fmla="*/ 413477 h 525571"/>
                <a:gd name="connsiteX113" fmla="*/ 139425 w 311428"/>
                <a:gd name="connsiteY113" fmla="*/ 413656 h 525571"/>
                <a:gd name="connsiteX114" fmla="*/ 138889 w 311428"/>
                <a:gd name="connsiteY114" fmla="*/ 415265 h 525571"/>
                <a:gd name="connsiteX115" fmla="*/ 138829 w 311428"/>
                <a:gd name="connsiteY115" fmla="*/ 415533 h 525571"/>
                <a:gd name="connsiteX116" fmla="*/ 138501 w 311428"/>
                <a:gd name="connsiteY116" fmla="*/ 416904 h 525571"/>
                <a:gd name="connsiteX117" fmla="*/ 138412 w 311428"/>
                <a:gd name="connsiteY117" fmla="*/ 417441 h 525571"/>
                <a:gd name="connsiteX118" fmla="*/ 138292 w 311428"/>
                <a:gd name="connsiteY118" fmla="*/ 418097 h 525571"/>
                <a:gd name="connsiteX119" fmla="*/ 138263 w 311428"/>
                <a:gd name="connsiteY119" fmla="*/ 418037 h 525571"/>
                <a:gd name="connsiteX120" fmla="*/ 138084 w 311428"/>
                <a:gd name="connsiteY120" fmla="*/ 420630 h 525571"/>
                <a:gd name="connsiteX121" fmla="*/ 138084 w 311428"/>
                <a:gd name="connsiteY121" fmla="*/ 420839 h 525571"/>
                <a:gd name="connsiteX122" fmla="*/ 138084 w 311428"/>
                <a:gd name="connsiteY122" fmla="*/ 421047 h 525571"/>
                <a:gd name="connsiteX123" fmla="*/ 144700 w 311428"/>
                <a:gd name="connsiteY123" fmla="*/ 435026 h 525571"/>
                <a:gd name="connsiteX124" fmla="*/ 141094 w 311428"/>
                <a:gd name="connsiteY124" fmla="*/ 465903 h 525571"/>
                <a:gd name="connsiteX125" fmla="*/ 136087 w 311428"/>
                <a:gd name="connsiteY125" fmla="*/ 505722 h 525571"/>
                <a:gd name="connsiteX126" fmla="*/ 134656 w 311428"/>
                <a:gd name="connsiteY126" fmla="*/ 519044 h 525571"/>
                <a:gd name="connsiteX127" fmla="*/ 134120 w 311428"/>
                <a:gd name="connsiteY127" fmla="*/ 524111 h 525571"/>
                <a:gd name="connsiteX128" fmla="*/ 136176 w 311428"/>
                <a:gd name="connsiteY128" fmla="*/ 525005 h 525571"/>
                <a:gd name="connsiteX129" fmla="*/ 136176 w 311428"/>
                <a:gd name="connsiteY129" fmla="*/ 525005 h 525571"/>
                <a:gd name="connsiteX130" fmla="*/ 137518 w 311428"/>
                <a:gd name="connsiteY130" fmla="*/ 525571 h 525571"/>
                <a:gd name="connsiteX131" fmla="*/ 138024 w 311428"/>
                <a:gd name="connsiteY131" fmla="*/ 520594 h 525571"/>
                <a:gd name="connsiteX132" fmla="*/ 139455 w 311428"/>
                <a:gd name="connsiteY132" fmla="*/ 507510 h 525571"/>
                <a:gd name="connsiteX133" fmla="*/ 144432 w 311428"/>
                <a:gd name="connsiteY133" fmla="*/ 467870 h 525571"/>
                <a:gd name="connsiteX134" fmla="*/ 145445 w 311428"/>
                <a:gd name="connsiteY134" fmla="*/ 459674 h 525571"/>
                <a:gd name="connsiteX135" fmla="*/ 145505 w 311428"/>
                <a:gd name="connsiteY135" fmla="*/ 482355 h 525571"/>
                <a:gd name="connsiteX136" fmla="*/ 145267 w 311428"/>
                <a:gd name="connsiteY136" fmla="*/ 497704 h 525571"/>
                <a:gd name="connsiteX137" fmla="*/ 144998 w 311428"/>
                <a:gd name="connsiteY137" fmla="*/ 511325 h 525571"/>
                <a:gd name="connsiteX138" fmla="*/ 145058 w 311428"/>
                <a:gd name="connsiteY138" fmla="*/ 521071 h 525571"/>
                <a:gd name="connsiteX139" fmla="*/ 145118 w 311428"/>
                <a:gd name="connsiteY139" fmla="*/ 524797 h 525571"/>
                <a:gd name="connsiteX140" fmla="*/ 146101 w 311428"/>
                <a:gd name="connsiteY140" fmla="*/ 524618 h 525571"/>
                <a:gd name="connsiteX141" fmla="*/ 148217 w 311428"/>
                <a:gd name="connsiteY141" fmla="*/ 525273 h 525571"/>
                <a:gd name="connsiteX142" fmla="*/ 148575 w 311428"/>
                <a:gd name="connsiteY142" fmla="*/ 518597 h 525571"/>
                <a:gd name="connsiteX143" fmla="*/ 148575 w 311428"/>
                <a:gd name="connsiteY143" fmla="*/ 518627 h 525571"/>
                <a:gd name="connsiteX144" fmla="*/ 150423 w 311428"/>
                <a:gd name="connsiteY144" fmla="*/ 506526 h 525571"/>
                <a:gd name="connsiteX145" fmla="*/ 150363 w 311428"/>
                <a:gd name="connsiteY145" fmla="*/ 511146 h 525571"/>
                <a:gd name="connsiteX146" fmla="*/ 150363 w 311428"/>
                <a:gd name="connsiteY146" fmla="*/ 518299 h 525571"/>
                <a:gd name="connsiteX147" fmla="*/ 150035 w 311428"/>
                <a:gd name="connsiteY147" fmla="*/ 524349 h 525571"/>
                <a:gd name="connsiteX148" fmla="*/ 150483 w 311428"/>
                <a:gd name="connsiteY148" fmla="*/ 524498 h 525571"/>
                <a:gd name="connsiteX149" fmla="*/ 150483 w 311428"/>
                <a:gd name="connsiteY149" fmla="*/ 524618 h 525571"/>
                <a:gd name="connsiteX150" fmla="*/ 150721 w 311428"/>
                <a:gd name="connsiteY150" fmla="*/ 524558 h 525571"/>
                <a:gd name="connsiteX151" fmla="*/ 152897 w 311428"/>
                <a:gd name="connsiteY151" fmla="*/ 525244 h 525571"/>
                <a:gd name="connsiteX152" fmla="*/ 152956 w 311428"/>
                <a:gd name="connsiteY152" fmla="*/ 524171 h 525571"/>
                <a:gd name="connsiteX153" fmla="*/ 153344 w 311428"/>
                <a:gd name="connsiteY153" fmla="*/ 524081 h 525571"/>
                <a:gd name="connsiteX154" fmla="*/ 153284 w 311428"/>
                <a:gd name="connsiteY154" fmla="*/ 520564 h 525571"/>
                <a:gd name="connsiteX155" fmla="*/ 153254 w 311428"/>
                <a:gd name="connsiteY155" fmla="*/ 518597 h 525571"/>
                <a:gd name="connsiteX156" fmla="*/ 153612 w 311428"/>
                <a:gd name="connsiteY156" fmla="*/ 511891 h 525571"/>
                <a:gd name="connsiteX157" fmla="*/ 154327 w 311428"/>
                <a:gd name="connsiteY157" fmla="*/ 494485 h 525571"/>
                <a:gd name="connsiteX158" fmla="*/ 155996 w 311428"/>
                <a:gd name="connsiteY158" fmla="*/ 504470 h 525571"/>
                <a:gd name="connsiteX159" fmla="*/ 155907 w 311428"/>
                <a:gd name="connsiteY159" fmla="*/ 511235 h 525571"/>
                <a:gd name="connsiteX160" fmla="*/ 155966 w 311428"/>
                <a:gd name="connsiteY160" fmla="*/ 520982 h 525571"/>
                <a:gd name="connsiteX161" fmla="*/ 156026 w 311428"/>
                <a:gd name="connsiteY161" fmla="*/ 524707 h 525571"/>
                <a:gd name="connsiteX162" fmla="*/ 157755 w 311428"/>
                <a:gd name="connsiteY162" fmla="*/ 524379 h 525571"/>
                <a:gd name="connsiteX163" fmla="*/ 157755 w 311428"/>
                <a:gd name="connsiteY163" fmla="*/ 524379 h 525571"/>
                <a:gd name="connsiteX164" fmla="*/ 158261 w 311428"/>
                <a:gd name="connsiteY164" fmla="*/ 524290 h 525571"/>
                <a:gd name="connsiteX165" fmla="*/ 161093 w 311428"/>
                <a:gd name="connsiteY165" fmla="*/ 525184 h 525571"/>
                <a:gd name="connsiteX166" fmla="*/ 161361 w 311428"/>
                <a:gd name="connsiteY166" fmla="*/ 520445 h 525571"/>
                <a:gd name="connsiteX167" fmla="*/ 161361 w 311428"/>
                <a:gd name="connsiteY167" fmla="*/ 520832 h 525571"/>
                <a:gd name="connsiteX168" fmla="*/ 161421 w 311428"/>
                <a:gd name="connsiteY168" fmla="*/ 524558 h 525571"/>
                <a:gd name="connsiteX169" fmla="*/ 162941 w 311428"/>
                <a:gd name="connsiteY169" fmla="*/ 524290 h 525571"/>
                <a:gd name="connsiteX170" fmla="*/ 162941 w 311428"/>
                <a:gd name="connsiteY170" fmla="*/ 524320 h 525571"/>
                <a:gd name="connsiteX171" fmla="*/ 165772 w 311428"/>
                <a:gd name="connsiteY171" fmla="*/ 525214 h 525571"/>
                <a:gd name="connsiteX172" fmla="*/ 166488 w 311428"/>
                <a:gd name="connsiteY172" fmla="*/ 511891 h 525571"/>
                <a:gd name="connsiteX173" fmla="*/ 166666 w 311428"/>
                <a:gd name="connsiteY173" fmla="*/ 508255 h 525571"/>
                <a:gd name="connsiteX174" fmla="*/ 167352 w 311428"/>
                <a:gd name="connsiteY174" fmla="*/ 514126 h 525571"/>
                <a:gd name="connsiteX175" fmla="*/ 169319 w 311428"/>
                <a:gd name="connsiteY175" fmla="*/ 486319 h 525571"/>
                <a:gd name="connsiteX176" fmla="*/ 169051 w 311428"/>
                <a:gd name="connsiteY176" fmla="*/ 497615 h 525571"/>
                <a:gd name="connsiteX177" fmla="*/ 168783 w 311428"/>
                <a:gd name="connsiteY177" fmla="*/ 511235 h 525571"/>
                <a:gd name="connsiteX178" fmla="*/ 168842 w 311428"/>
                <a:gd name="connsiteY178" fmla="*/ 520982 h 525571"/>
                <a:gd name="connsiteX179" fmla="*/ 168902 w 311428"/>
                <a:gd name="connsiteY179" fmla="*/ 524707 h 525571"/>
                <a:gd name="connsiteX180" fmla="*/ 170630 w 311428"/>
                <a:gd name="connsiteY180" fmla="*/ 524409 h 525571"/>
                <a:gd name="connsiteX181" fmla="*/ 170630 w 311428"/>
                <a:gd name="connsiteY181" fmla="*/ 524409 h 525571"/>
                <a:gd name="connsiteX182" fmla="*/ 171733 w 311428"/>
                <a:gd name="connsiteY182" fmla="*/ 524200 h 525571"/>
                <a:gd name="connsiteX183" fmla="*/ 171673 w 311428"/>
                <a:gd name="connsiteY183" fmla="*/ 520683 h 525571"/>
                <a:gd name="connsiteX184" fmla="*/ 171614 w 311428"/>
                <a:gd name="connsiteY184" fmla="*/ 511355 h 525571"/>
                <a:gd name="connsiteX185" fmla="*/ 171852 w 311428"/>
                <a:gd name="connsiteY185" fmla="*/ 498032 h 525571"/>
                <a:gd name="connsiteX186" fmla="*/ 172121 w 311428"/>
                <a:gd name="connsiteY186" fmla="*/ 482444 h 525571"/>
                <a:gd name="connsiteX187" fmla="*/ 172061 w 311428"/>
                <a:gd name="connsiteY187" fmla="*/ 456038 h 525571"/>
                <a:gd name="connsiteX188" fmla="*/ 173521 w 311428"/>
                <a:gd name="connsiteY188" fmla="*/ 467810 h 525571"/>
                <a:gd name="connsiteX189" fmla="*/ 178499 w 311428"/>
                <a:gd name="connsiteY189" fmla="*/ 507450 h 525571"/>
                <a:gd name="connsiteX190" fmla="*/ 179900 w 311428"/>
                <a:gd name="connsiteY190" fmla="*/ 520534 h 525571"/>
                <a:gd name="connsiteX191" fmla="*/ 180436 w 311428"/>
                <a:gd name="connsiteY191" fmla="*/ 525512 h 525571"/>
                <a:gd name="connsiteX192" fmla="*/ 181747 w 311428"/>
                <a:gd name="connsiteY192" fmla="*/ 524945 h 525571"/>
                <a:gd name="connsiteX193" fmla="*/ 181747 w 311428"/>
                <a:gd name="connsiteY193" fmla="*/ 524945 h 525571"/>
                <a:gd name="connsiteX194" fmla="*/ 183804 w 311428"/>
                <a:gd name="connsiteY194" fmla="*/ 524051 h 525571"/>
                <a:gd name="connsiteX195" fmla="*/ 183267 w 311428"/>
                <a:gd name="connsiteY195" fmla="*/ 518985 h 525571"/>
                <a:gd name="connsiteX196" fmla="*/ 181837 w 311428"/>
                <a:gd name="connsiteY196" fmla="*/ 505662 h 525571"/>
                <a:gd name="connsiteX197" fmla="*/ 176859 w 311428"/>
                <a:gd name="connsiteY197" fmla="*/ 465843 h 525571"/>
                <a:gd name="connsiteX198" fmla="*/ 173253 w 311428"/>
                <a:gd name="connsiteY198" fmla="*/ 434966 h 525571"/>
                <a:gd name="connsiteX199" fmla="*/ 179870 w 311428"/>
                <a:gd name="connsiteY199" fmla="*/ 420988 h 525571"/>
                <a:gd name="connsiteX200" fmla="*/ 179870 w 311428"/>
                <a:gd name="connsiteY200" fmla="*/ 420779 h 525571"/>
                <a:gd name="connsiteX201" fmla="*/ 179870 w 311428"/>
                <a:gd name="connsiteY201" fmla="*/ 420570 h 525571"/>
                <a:gd name="connsiteX202" fmla="*/ 179840 w 311428"/>
                <a:gd name="connsiteY202" fmla="*/ 420034 h 525571"/>
                <a:gd name="connsiteX203" fmla="*/ 179840 w 311428"/>
                <a:gd name="connsiteY203" fmla="*/ 420034 h 525571"/>
                <a:gd name="connsiteX204" fmla="*/ 179780 w 311428"/>
                <a:gd name="connsiteY204" fmla="*/ 418961 h 525571"/>
                <a:gd name="connsiteX205" fmla="*/ 179721 w 311428"/>
                <a:gd name="connsiteY205" fmla="*/ 418454 h 525571"/>
                <a:gd name="connsiteX206" fmla="*/ 179423 w 311428"/>
                <a:gd name="connsiteY206" fmla="*/ 416666 h 525571"/>
                <a:gd name="connsiteX207" fmla="*/ 179393 w 311428"/>
                <a:gd name="connsiteY207" fmla="*/ 416547 h 525571"/>
                <a:gd name="connsiteX208" fmla="*/ 178886 w 311428"/>
                <a:gd name="connsiteY208" fmla="*/ 414699 h 525571"/>
                <a:gd name="connsiteX209" fmla="*/ 178767 w 311428"/>
                <a:gd name="connsiteY209" fmla="*/ 414341 h 525571"/>
                <a:gd name="connsiteX210" fmla="*/ 178111 w 311428"/>
                <a:gd name="connsiteY210" fmla="*/ 412732 h 525571"/>
                <a:gd name="connsiteX211" fmla="*/ 178082 w 311428"/>
                <a:gd name="connsiteY211" fmla="*/ 412672 h 525571"/>
                <a:gd name="connsiteX212" fmla="*/ 177217 w 311428"/>
                <a:gd name="connsiteY212" fmla="*/ 411063 h 525571"/>
                <a:gd name="connsiteX213" fmla="*/ 177128 w 311428"/>
                <a:gd name="connsiteY213" fmla="*/ 410914 h 525571"/>
                <a:gd name="connsiteX214" fmla="*/ 176144 w 311428"/>
                <a:gd name="connsiteY214" fmla="*/ 409513 h 525571"/>
                <a:gd name="connsiteX215" fmla="*/ 176114 w 311428"/>
                <a:gd name="connsiteY215" fmla="*/ 409483 h 525571"/>
                <a:gd name="connsiteX216" fmla="*/ 174922 w 311428"/>
                <a:gd name="connsiteY216" fmla="*/ 408231 h 525571"/>
                <a:gd name="connsiteX217" fmla="*/ 174862 w 311428"/>
                <a:gd name="connsiteY217" fmla="*/ 408172 h 525571"/>
                <a:gd name="connsiteX218" fmla="*/ 173641 w 311428"/>
                <a:gd name="connsiteY218" fmla="*/ 407218 h 525571"/>
                <a:gd name="connsiteX219" fmla="*/ 173581 w 311428"/>
                <a:gd name="connsiteY219" fmla="*/ 407158 h 525571"/>
                <a:gd name="connsiteX220" fmla="*/ 173581 w 311428"/>
                <a:gd name="connsiteY220" fmla="*/ 407158 h 525571"/>
                <a:gd name="connsiteX221" fmla="*/ 169170 w 311428"/>
                <a:gd name="connsiteY221" fmla="*/ 405787 h 525571"/>
                <a:gd name="connsiteX222" fmla="*/ 166040 w 311428"/>
                <a:gd name="connsiteY222" fmla="*/ 405787 h 525571"/>
                <a:gd name="connsiteX223" fmla="*/ 166040 w 311428"/>
                <a:gd name="connsiteY223" fmla="*/ 390468 h 525571"/>
                <a:gd name="connsiteX224" fmla="*/ 169170 w 311428"/>
                <a:gd name="connsiteY224" fmla="*/ 390468 h 525571"/>
                <a:gd name="connsiteX225" fmla="*/ 179840 w 311428"/>
                <a:gd name="connsiteY225" fmla="*/ 375357 h 525571"/>
                <a:gd name="connsiteX226" fmla="*/ 179840 w 311428"/>
                <a:gd name="connsiteY226" fmla="*/ 375148 h 525571"/>
                <a:gd name="connsiteX227" fmla="*/ 179840 w 311428"/>
                <a:gd name="connsiteY227" fmla="*/ 374940 h 525571"/>
                <a:gd name="connsiteX228" fmla="*/ 179810 w 311428"/>
                <a:gd name="connsiteY228" fmla="*/ 374403 h 525571"/>
                <a:gd name="connsiteX229" fmla="*/ 179810 w 311428"/>
                <a:gd name="connsiteY229" fmla="*/ 374403 h 525571"/>
                <a:gd name="connsiteX230" fmla="*/ 179750 w 311428"/>
                <a:gd name="connsiteY230" fmla="*/ 373330 h 525571"/>
                <a:gd name="connsiteX231" fmla="*/ 179691 w 311428"/>
                <a:gd name="connsiteY231" fmla="*/ 372824 h 525571"/>
                <a:gd name="connsiteX232" fmla="*/ 179393 w 311428"/>
                <a:gd name="connsiteY232" fmla="*/ 371035 h 525571"/>
                <a:gd name="connsiteX233" fmla="*/ 179363 w 311428"/>
                <a:gd name="connsiteY233" fmla="*/ 370916 h 525571"/>
                <a:gd name="connsiteX234" fmla="*/ 178856 w 311428"/>
                <a:gd name="connsiteY234" fmla="*/ 369068 h 525571"/>
                <a:gd name="connsiteX235" fmla="*/ 178737 w 311428"/>
                <a:gd name="connsiteY235" fmla="*/ 368711 h 525571"/>
                <a:gd name="connsiteX236" fmla="*/ 178082 w 311428"/>
                <a:gd name="connsiteY236" fmla="*/ 367101 h 525571"/>
                <a:gd name="connsiteX237" fmla="*/ 178052 w 311428"/>
                <a:gd name="connsiteY237" fmla="*/ 367042 h 525571"/>
                <a:gd name="connsiteX238" fmla="*/ 177187 w 311428"/>
                <a:gd name="connsiteY238" fmla="*/ 365432 h 525571"/>
                <a:gd name="connsiteX239" fmla="*/ 177098 w 311428"/>
                <a:gd name="connsiteY239" fmla="*/ 365283 h 525571"/>
                <a:gd name="connsiteX240" fmla="*/ 174892 w 311428"/>
                <a:gd name="connsiteY240" fmla="*/ 362601 h 525571"/>
                <a:gd name="connsiteX241" fmla="*/ 174892 w 311428"/>
                <a:gd name="connsiteY241" fmla="*/ 362601 h 525571"/>
                <a:gd name="connsiteX242" fmla="*/ 173581 w 311428"/>
                <a:gd name="connsiteY242" fmla="*/ 361587 h 525571"/>
                <a:gd name="connsiteX243" fmla="*/ 173581 w 311428"/>
                <a:gd name="connsiteY243" fmla="*/ 361587 h 525571"/>
                <a:gd name="connsiteX244" fmla="*/ 173581 w 311428"/>
                <a:gd name="connsiteY244" fmla="*/ 361587 h 525571"/>
                <a:gd name="connsiteX245" fmla="*/ 169170 w 311428"/>
                <a:gd name="connsiteY245" fmla="*/ 360216 h 525571"/>
                <a:gd name="connsiteX246" fmla="*/ 166040 w 311428"/>
                <a:gd name="connsiteY246" fmla="*/ 360216 h 525571"/>
                <a:gd name="connsiteX247" fmla="*/ 166040 w 311428"/>
                <a:gd name="connsiteY247" fmla="*/ 325077 h 525571"/>
                <a:gd name="connsiteX248" fmla="*/ 166338 w 311428"/>
                <a:gd name="connsiteY248" fmla="*/ 325405 h 525571"/>
                <a:gd name="connsiteX249" fmla="*/ 196411 w 311428"/>
                <a:gd name="connsiteY249" fmla="*/ 337863 h 525571"/>
                <a:gd name="connsiteX250" fmla="*/ 196411 w 311428"/>
                <a:gd name="connsiteY250" fmla="*/ 337863 h 525571"/>
                <a:gd name="connsiteX251" fmla="*/ 226454 w 311428"/>
                <a:gd name="connsiteY251" fmla="*/ 325405 h 525571"/>
                <a:gd name="connsiteX252" fmla="*/ 238912 w 311428"/>
                <a:gd name="connsiteY252" fmla="*/ 295332 h 525571"/>
                <a:gd name="connsiteX253" fmla="*/ 226454 w 311428"/>
                <a:gd name="connsiteY253" fmla="*/ 265289 h 525571"/>
                <a:gd name="connsiteX254" fmla="*/ 211730 w 311428"/>
                <a:gd name="connsiteY254" fmla="*/ 255692 h 525571"/>
                <a:gd name="connsiteX255" fmla="*/ 219063 w 311428"/>
                <a:gd name="connsiteY255" fmla="*/ 248390 h 525571"/>
                <a:gd name="connsiteX256" fmla="*/ 241207 w 311428"/>
                <a:gd name="connsiteY256" fmla="*/ 264127 h 525571"/>
                <a:gd name="connsiteX257" fmla="*/ 268925 w 311428"/>
                <a:gd name="connsiteY257" fmla="*/ 274409 h 525571"/>
                <a:gd name="connsiteX258" fmla="*/ 311427 w 311428"/>
                <a:gd name="connsiteY258" fmla="*/ 231908 h 525571"/>
                <a:gd name="connsiteX259" fmla="*/ 269104 w 311428"/>
                <a:gd name="connsiteY259" fmla="*/ 189556 h 525571"/>
                <a:gd name="connsiteX260" fmla="*/ 158887 w 311428"/>
                <a:gd name="connsiteY260" fmla="*/ 515080 h 525571"/>
                <a:gd name="connsiteX261" fmla="*/ 158917 w 311428"/>
                <a:gd name="connsiteY261" fmla="*/ 511444 h 525571"/>
                <a:gd name="connsiteX262" fmla="*/ 159096 w 311428"/>
                <a:gd name="connsiteY262" fmla="*/ 501013 h 525571"/>
                <a:gd name="connsiteX263" fmla="*/ 159841 w 311428"/>
                <a:gd name="connsiteY263" fmla="*/ 493710 h 525571"/>
                <a:gd name="connsiteX264" fmla="*/ 159126 w 311428"/>
                <a:gd name="connsiteY264" fmla="*/ 511235 h 525571"/>
                <a:gd name="connsiteX265" fmla="*/ 158887 w 311428"/>
                <a:gd name="connsiteY265" fmla="*/ 515080 h 525571"/>
                <a:gd name="connsiteX266" fmla="*/ 159126 w 311428"/>
                <a:gd name="connsiteY266" fmla="*/ 275751 h 525571"/>
                <a:gd name="connsiteX267" fmla="*/ 143777 w 311428"/>
                <a:gd name="connsiteY267" fmla="*/ 260401 h 525571"/>
                <a:gd name="connsiteX268" fmla="*/ 147562 w 311428"/>
                <a:gd name="connsiteY268" fmla="*/ 256586 h 525571"/>
                <a:gd name="connsiteX269" fmla="*/ 159126 w 311428"/>
                <a:gd name="connsiteY269" fmla="*/ 245022 h 525571"/>
                <a:gd name="connsiteX270" fmla="*/ 163060 w 311428"/>
                <a:gd name="connsiteY270" fmla="*/ 248956 h 525571"/>
                <a:gd name="connsiteX271" fmla="*/ 174475 w 311428"/>
                <a:gd name="connsiteY271" fmla="*/ 260372 h 525571"/>
                <a:gd name="connsiteX272" fmla="*/ 159126 w 311428"/>
                <a:gd name="connsiteY272" fmla="*/ 275751 h 525571"/>
                <a:gd name="connsiteX273" fmla="*/ 159126 w 311428"/>
                <a:gd name="connsiteY273" fmla="*/ 181420 h 525571"/>
                <a:gd name="connsiteX274" fmla="*/ 174475 w 311428"/>
                <a:gd name="connsiteY274" fmla="*/ 196769 h 525571"/>
                <a:gd name="connsiteX275" fmla="*/ 159126 w 311428"/>
                <a:gd name="connsiteY275" fmla="*/ 212118 h 525571"/>
                <a:gd name="connsiteX276" fmla="*/ 152539 w 311428"/>
                <a:gd name="connsiteY276" fmla="*/ 205531 h 525571"/>
                <a:gd name="connsiteX277" fmla="*/ 143747 w 311428"/>
                <a:gd name="connsiteY277" fmla="*/ 196769 h 525571"/>
                <a:gd name="connsiteX278" fmla="*/ 159126 w 311428"/>
                <a:gd name="connsiteY278" fmla="*/ 181420 h 525571"/>
                <a:gd name="connsiteX279" fmla="*/ 127324 w 311428"/>
                <a:gd name="connsiteY279" fmla="*/ 213221 h 525571"/>
                <a:gd name="connsiteX280" fmla="*/ 142674 w 311428"/>
                <a:gd name="connsiteY280" fmla="*/ 228570 h 525571"/>
                <a:gd name="connsiteX281" fmla="*/ 131318 w 311428"/>
                <a:gd name="connsiteY281" fmla="*/ 239926 h 525571"/>
                <a:gd name="connsiteX282" fmla="*/ 127324 w 311428"/>
                <a:gd name="connsiteY282" fmla="*/ 243919 h 525571"/>
                <a:gd name="connsiteX283" fmla="*/ 111975 w 311428"/>
                <a:gd name="connsiteY283" fmla="*/ 228570 h 525571"/>
                <a:gd name="connsiteX284" fmla="*/ 127324 w 311428"/>
                <a:gd name="connsiteY284" fmla="*/ 213221 h 525571"/>
                <a:gd name="connsiteX285" fmla="*/ 190927 w 311428"/>
                <a:gd name="connsiteY285" fmla="*/ 243949 h 525571"/>
                <a:gd name="connsiteX286" fmla="*/ 185324 w 311428"/>
                <a:gd name="connsiteY286" fmla="*/ 238346 h 525571"/>
                <a:gd name="connsiteX287" fmla="*/ 175578 w 311428"/>
                <a:gd name="connsiteY287" fmla="*/ 228600 h 525571"/>
                <a:gd name="connsiteX288" fmla="*/ 190927 w 311428"/>
                <a:gd name="connsiteY288" fmla="*/ 213251 h 525571"/>
                <a:gd name="connsiteX289" fmla="*/ 205352 w 311428"/>
                <a:gd name="connsiteY289" fmla="*/ 227676 h 525571"/>
                <a:gd name="connsiteX290" fmla="*/ 204637 w 311428"/>
                <a:gd name="connsiteY290" fmla="*/ 230239 h 525571"/>
                <a:gd name="connsiteX291" fmla="*/ 190927 w 311428"/>
                <a:gd name="connsiteY291" fmla="*/ 243949 h 525571"/>
                <a:gd name="connsiteX292" fmla="*/ 177396 w 311428"/>
                <a:gd name="connsiteY292" fmla="*/ 161689 h 525571"/>
                <a:gd name="connsiteX293" fmla="*/ 182999 w 311428"/>
                <a:gd name="connsiteY293" fmla="*/ 149231 h 525571"/>
                <a:gd name="connsiteX294" fmla="*/ 196590 w 311428"/>
                <a:gd name="connsiteY294" fmla="*/ 143598 h 525571"/>
                <a:gd name="connsiteX295" fmla="*/ 210181 w 311428"/>
                <a:gd name="connsiteY295" fmla="*/ 149231 h 525571"/>
                <a:gd name="connsiteX296" fmla="*/ 210181 w 311428"/>
                <a:gd name="connsiteY296" fmla="*/ 176442 h 525571"/>
                <a:gd name="connsiteX297" fmla="*/ 197693 w 311428"/>
                <a:gd name="connsiteY297" fmla="*/ 182045 h 525571"/>
                <a:gd name="connsiteX298" fmla="*/ 196441 w 311428"/>
                <a:gd name="connsiteY298" fmla="*/ 182195 h 525571"/>
                <a:gd name="connsiteX299" fmla="*/ 193312 w 311428"/>
                <a:gd name="connsiteY299" fmla="*/ 182731 h 525571"/>
                <a:gd name="connsiteX300" fmla="*/ 176710 w 311428"/>
                <a:gd name="connsiteY300" fmla="*/ 166100 h 525571"/>
                <a:gd name="connsiteX301" fmla="*/ 177247 w 311428"/>
                <a:gd name="connsiteY301" fmla="*/ 162971 h 525571"/>
                <a:gd name="connsiteX302" fmla="*/ 177396 w 311428"/>
                <a:gd name="connsiteY302" fmla="*/ 161689 h 525571"/>
                <a:gd name="connsiteX303" fmla="*/ 108071 w 311428"/>
                <a:gd name="connsiteY303" fmla="*/ 149231 h 525571"/>
                <a:gd name="connsiteX304" fmla="*/ 121662 w 311428"/>
                <a:gd name="connsiteY304" fmla="*/ 143598 h 525571"/>
                <a:gd name="connsiteX305" fmla="*/ 135253 w 311428"/>
                <a:gd name="connsiteY305" fmla="*/ 149231 h 525571"/>
                <a:gd name="connsiteX306" fmla="*/ 140856 w 311428"/>
                <a:gd name="connsiteY306" fmla="*/ 161689 h 525571"/>
                <a:gd name="connsiteX307" fmla="*/ 141005 w 311428"/>
                <a:gd name="connsiteY307" fmla="*/ 162941 h 525571"/>
                <a:gd name="connsiteX308" fmla="*/ 141541 w 311428"/>
                <a:gd name="connsiteY308" fmla="*/ 166070 h 525571"/>
                <a:gd name="connsiteX309" fmla="*/ 124940 w 311428"/>
                <a:gd name="connsiteY309" fmla="*/ 182671 h 525571"/>
                <a:gd name="connsiteX310" fmla="*/ 121811 w 311428"/>
                <a:gd name="connsiteY310" fmla="*/ 182135 h 525571"/>
                <a:gd name="connsiteX311" fmla="*/ 120559 w 311428"/>
                <a:gd name="connsiteY311" fmla="*/ 181986 h 525571"/>
                <a:gd name="connsiteX312" fmla="*/ 108100 w 311428"/>
                <a:gd name="connsiteY312" fmla="*/ 176383 h 525571"/>
                <a:gd name="connsiteX313" fmla="*/ 102468 w 311428"/>
                <a:gd name="connsiteY313" fmla="*/ 162762 h 525571"/>
                <a:gd name="connsiteX314" fmla="*/ 108071 w 311428"/>
                <a:gd name="connsiteY314" fmla="*/ 149231 h 525571"/>
                <a:gd name="connsiteX315" fmla="*/ 56330 w 311428"/>
                <a:gd name="connsiteY315" fmla="*/ 242131 h 525571"/>
                <a:gd name="connsiteX316" fmla="*/ 55347 w 311428"/>
                <a:gd name="connsiteY316" fmla="*/ 242936 h 525571"/>
                <a:gd name="connsiteX317" fmla="*/ 42560 w 311428"/>
                <a:gd name="connsiteY317" fmla="*/ 247794 h 525571"/>
                <a:gd name="connsiteX318" fmla="*/ 23307 w 311428"/>
                <a:gd name="connsiteY318" fmla="*/ 228540 h 525571"/>
                <a:gd name="connsiteX319" fmla="*/ 42560 w 311428"/>
                <a:gd name="connsiteY319" fmla="*/ 209287 h 525571"/>
                <a:gd name="connsiteX320" fmla="*/ 55347 w 311428"/>
                <a:gd name="connsiteY320" fmla="*/ 214145 h 525571"/>
                <a:gd name="connsiteX321" fmla="*/ 56330 w 311428"/>
                <a:gd name="connsiteY321" fmla="*/ 214950 h 525571"/>
                <a:gd name="connsiteX322" fmla="*/ 75465 w 311428"/>
                <a:gd name="connsiteY322" fmla="*/ 228540 h 525571"/>
                <a:gd name="connsiteX323" fmla="*/ 56330 w 311428"/>
                <a:gd name="connsiteY323" fmla="*/ 242131 h 525571"/>
                <a:gd name="connsiteX324" fmla="*/ 140856 w 311428"/>
                <a:gd name="connsiteY324" fmla="*/ 296644 h 525571"/>
                <a:gd name="connsiteX325" fmla="*/ 135253 w 311428"/>
                <a:gd name="connsiteY325" fmla="*/ 309102 h 525571"/>
                <a:gd name="connsiteX326" fmla="*/ 121662 w 311428"/>
                <a:gd name="connsiteY326" fmla="*/ 314735 h 525571"/>
                <a:gd name="connsiteX327" fmla="*/ 108071 w 311428"/>
                <a:gd name="connsiteY327" fmla="*/ 309102 h 525571"/>
                <a:gd name="connsiteX328" fmla="*/ 102438 w 311428"/>
                <a:gd name="connsiteY328" fmla="*/ 295511 h 525571"/>
                <a:gd name="connsiteX329" fmla="*/ 108071 w 311428"/>
                <a:gd name="connsiteY329" fmla="*/ 281920 h 525571"/>
                <a:gd name="connsiteX330" fmla="*/ 120529 w 311428"/>
                <a:gd name="connsiteY330" fmla="*/ 276317 h 525571"/>
                <a:gd name="connsiteX331" fmla="*/ 121781 w 311428"/>
                <a:gd name="connsiteY331" fmla="*/ 276168 h 525571"/>
                <a:gd name="connsiteX332" fmla="*/ 125924 w 311428"/>
                <a:gd name="connsiteY332" fmla="*/ 275482 h 525571"/>
                <a:gd name="connsiteX333" fmla="*/ 141720 w 311428"/>
                <a:gd name="connsiteY333" fmla="*/ 291279 h 525571"/>
                <a:gd name="connsiteX334" fmla="*/ 141034 w 311428"/>
                <a:gd name="connsiteY334" fmla="*/ 295422 h 525571"/>
                <a:gd name="connsiteX335" fmla="*/ 140856 w 311428"/>
                <a:gd name="connsiteY335" fmla="*/ 296644 h 525571"/>
                <a:gd name="connsiteX336" fmla="*/ 210210 w 311428"/>
                <a:gd name="connsiteY336" fmla="*/ 309102 h 525571"/>
                <a:gd name="connsiteX337" fmla="*/ 196620 w 311428"/>
                <a:gd name="connsiteY337" fmla="*/ 314735 h 525571"/>
                <a:gd name="connsiteX338" fmla="*/ 183029 w 311428"/>
                <a:gd name="connsiteY338" fmla="*/ 309102 h 525571"/>
                <a:gd name="connsiteX339" fmla="*/ 177426 w 311428"/>
                <a:gd name="connsiteY339" fmla="*/ 296644 h 525571"/>
                <a:gd name="connsiteX340" fmla="*/ 177277 w 311428"/>
                <a:gd name="connsiteY340" fmla="*/ 295392 h 525571"/>
                <a:gd name="connsiteX341" fmla="*/ 176591 w 311428"/>
                <a:gd name="connsiteY341" fmla="*/ 291249 h 525571"/>
                <a:gd name="connsiteX342" fmla="*/ 192387 w 311428"/>
                <a:gd name="connsiteY342" fmla="*/ 275453 h 525571"/>
                <a:gd name="connsiteX343" fmla="*/ 196530 w 311428"/>
                <a:gd name="connsiteY343" fmla="*/ 276138 h 525571"/>
                <a:gd name="connsiteX344" fmla="*/ 197782 w 311428"/>
                <a:gd name="connsiteY344" fmla="*/ 276287 h 525571"/>
                <a:gd name="connsiteX345" fmla="*/ 210270 w 311428"/>
                <a:gd name="connsiteY345" fmla="*/ 281890 h 525571"/>
                <a:gd name="connsiteX346" fmla="*/ 210210 w 311428"/>
                <a:gd name="connsiteY346" fmla="*/ 309102 h 525571"/>
                <a:gd name="connsiteX347" fmla="*/ 269104 w 311428"/>
                <a:gd name="connsiteY347" fmla="*/ 251311 h 525571"/>
                <a:gd name="connsiteX348" fmla="*/ 256318 w 311428"/>
                <a:gd name="connsiteY348" fmla="*/ 246453 h 525571"/>
                <a:gd name="connsiteX349" fmla="*/ 255334 w 311428"/>
                <a:gd name="connsiteY349" fmla="*/ 245678 h 525571"/>
                <a:gd name="connsiteX350" fmla="*/ 236200 w 311428"/>
                <a:gd name="connsiteY350" fmla="*/ 232087 h 525571"/>
                <a:gd name="connsiteX351" fmla="*/ 255334 w 311428"/>
                <a:gd name="connsiteY351" fmla="*/ 218496 h 525571"/>
                <a:gd name="connsiteX352" fmla="*/ 256318 w 311428"/>
                <a:gd name="connsiteY352" fmla="*/ 217692 h 525571"/>
                <a:gd name="connsiteX353" fmla="*/ 269104 w 311428"/>
                <a:gd name="connsiteY353" fmla="*/ 212833 h 525571"/>
                <a:gd name="connsiteX354" fmla="*/ 288358 w 311428"/>
                <a:gd name="connsiteY354" fmla="*/ 232087 h 525571"/>
                <a:gd name="connsiteX355" fmla="*/ 269104 w 311428"/>
                <a:gd name="connsiteY355" fmla="*/ 251311 h 525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</a:cxnLst>
              <a:rect l="l" t="t" r="r" b="b"/>
              <a:pathLst>
                <a:path w="311428" h="525571">
                  <a:moveTo>
                    <a:pt x="269104" y="189556"/>
                  </a:moveTo>
                  <a:cubicBezTo>
                    <a:pt x="258911" y="189556"/>
                    <a:pt x="249076" y="193192"/>
                    <a:pt x="241386" y="199839"/>
                  </a:cubicBezTo>
                  <a:lnTo>
                    <a:pt x="223295" y="212684"/>
                  </a:lnTo>
                  <a:lnTo>
                    <a:pt x="212744" y="202134"/>
                  </a:lnTo>
                  <a:cubicBezTo>
                    <a:pt x="217900" y="200018"/>
                    <a:pt x="222609" y="196888"/>
                    <a:pt x="226633" y="192865"/>
                  </a:cubicBezTo>
                  <a:cubicBezTo>
                    <a:pt x="243204" y="176293"/>
                    <a:pt x="243204" y="149320"/>
                    <a:pt x="226633" y="132749"/>
                  </a:cubicBezTo>
                  <a:cubicBezTo>
                    <a:pt x="218615" y="124732"/>
                    <a:pt x="207916" y="120291"/>
                    <a:pt x="196560" y="120291"/>
                  </a:cubicBezTo>
                  <a:cubicBezTo>
                    <a:pt x="185205" y="120291"/>
                    <a:pt x="174535" y="124702"/>
                    <a:pt x="166488" y="132749"/>
                  </a:cubicBezTo>
                  <a:cubicBezTo>
                    <a:pt x="166398" y="132868"/>
                    <a:pt x="166279" y="132987"/>
                    <a:pt x="166190" y="133077"/>
                  </a:cubicBezTo>
                  <a:lnTo>
                    <a:pt x="166190" y="102587"/>
                  </a:lnTo>
                  <a:lnTo>
                    <a:pt x="169349" y="102587"/>
                  </a:lnTo>
                  <a:cubicBezTo>
                    <a:pt x="175220" y="102587"/>
                    <a:pt x="179989" y="95821"/>
                    <a:pt x="179989" y="87476"/>
                  </a:cubicBezTo>
                  <a:cubicBezTo>
                    <a:pt x="179989" y="87416"/>
                    <a:pt x="179989" y="87327"/>
                    <a:pt x="179989" y="87267"/>
                  </a:cubicBezTo>
                  <a:cubicBezTo>
                    <a:pt x="179989" y="87208"/>
                    <a:pt x="179989" y="87118"/>
                    <a:pt x="179989" y="87059"/>
                  </a:cubicBezTo>
                  <a:cubicBezTo>
                    <a:pt x="179989" y="86880"/>
                    <a:pt x="179959" y="86701"/>
                    <a:pt x="179959" y="86522"/>
                  </a:cubicBezTo>
                  <a:cubicBezTo>
                    <a:pt x="179959" y="86522"/>
                    <a:pt x="179959" y="86522"/>
                    <a:pt x="179959" y="86522"/>
                  </a:cubicBezTo>
                  <a:cubicBezTo>
                    <a:pt x="179929" y="86165"/>
                    <a:pt x="179929" y="85807"/>
                    <a:pt x="179900" y="85449"/>
                  </a:cubicBezTo>
                  <a:cubicBezTo>
                    <a:pt x="179900" y="85270"/>
                    <a:pt x="179870" y="85121"/>
                    <a:pt x="179840" y="84943"/>
                  </a:cubicBezTo>
                  <a:cubicBezTo>
                    <a:pt x="179780" y="84347"/>
                    <a:pt x="179691" y="83721"/>
                    <a:pt x="179572" y="83154"/>
                  </a:cubicBezTo>
                  <a:cubicBezTo>
                    <a:pt x="179572" y="83125"/>
                    <a:pt x="179542" y="83065"/>
                    <a:pt x="179542" y="83035"/>
                  </a:cubicBezTo>
                  <a:cubicBezTo>
                    <a:pt x="179393" y="82409"/>
                    <a:pt x="179244" y="81783"/>
                    <a:pt x="179035" y="81187"/>
                  </a:cubicBezTo>
                  <a:cubicBezTo>
                    <a:pt x="179005" y="81068"/>
                    <a:pt x="178946" y="80949"/>
                    <a:pt x="178916" y="80859"/>
                  </a:cubicBezTo>
                  <a:cubicBezTo>
                    <a:pt x="178707" y="80293"/>
                    <a:pt x="178499" y="79757"/>
                    <a:pt x="178260" y="79220"/>
                  </a:cubicBezTo>
                  <a:cubicBezTo>
                    <a:pt x="178260" y="79190"/>
                    <a:pt x="178230" y="79161"/>
                    <a:pt x="178230" y="79161"/>
                  </a:cubicBezTo>
                  <a:cubicBezTo>
                    <a:pt x="177962" y="78594"/>
                    <a:pt x="177664" y="78058"/>
                    <a:pt x="177366" y="77551"/>
                  </a:cubicBezTo>
                  <a:cubicBezTo>
                    <a:pt x="177336" y="77492"/>
                    <a:pt x="177307" y="77462"/>
                    <a:pt x="177277" y="77402"/>
                  </a:cubicBezTo>
                  <a:cubicBezTo>
                    <a:pt x="176979" y="76925"/>
                    <a:pt x="176651" y="76448"/>
                    <a:pt x="176293" y="76001"/>
                  </a:cubicBezTo>
                  <a:cubicBezTo>
                    <a:pt x="176293" y="76001"/>
                    <a:pt x="176293" y="76001"/>
                    <a:pt x="176263" y="75972"/>
                  </a:cubicBezTo>
                  <a:cubicBezTo>
                    <a:pt x="175905" y="75524"/>
                    <a:pt x="175489" y="75107"/>
                    <a:pt x="175071" y="74720"/>
                  </a:cubicBezTo>
                  <a:cubicBezTo>
                    <a:pt x="175071" y="74720"/>
                    <a:pt x="175041" y="74690"/>
                    <a:pt x="175041" y="74690"/>
                  </a:cubicBezTo>
                  <a:cubicBezTo>
                    <a:pt x="174654" y="74332"/>
                    <a:pt x="174207" y="74004"/>
                    <a:pt x="173789" y="73706"/>
                  </a:cubicBezTo>
                  <a:cubicBezTo>
                    <a:pt x="173789" y="73706"/>
                    <a:pt x="173760" y="73677"/>
                    <a:pt x="173760" y="73677"/>
                  </a:cubicBezTo>
                  <a:lnTo>
                    <a:pt x="173760" y="73677"/>
                  </a:lnTo>
                  <a:cubicBezTo>
                    <a:pt x="172419" y="72812"/>
                    <a:pt x="170928" y="72306"/>
                    <a:pt x="169349" y="72306"/>
                  </a:cubicBezTo>
                  <a:lnTo>
                    <a:pt x="166190" y="72306"/>
                  </a:lnTo>
                  <a:lnTo>
                    <a:pt x="166190" y="7123"/>
                  </a:lnTo>
                  <a:cubicBezTo>
                    <a:pt x="166190" y="3189"/>
                    <a:pt x="163000" y="0"/>
                    <a:pt x="159096" y="0"/>
                  </a:cubicBezTo>
                  <a:cubicBezTo>
                    <a:pt x="155162" y="0"/>
                    <a:pt x="152003" y="3189"/>
                    <a:pt x="152003" y="7123"/>
                  </a:cubicBezTo>
                  <a:lnTo>
                    <a:pt x="152003" y="72365"/>
                  </a:lnTo>
                  <a:lnTo>
                    <a:pt x="148843" y="72365"/>
                  </a:lnTo>
                  <a:cubicBezTo>
                    <a:pt x="146757" y="72365"/>
                    <a:pt x="144820" y="73230"/>
                    <a:pt x="143150" y="74720"/>
                  </a:cubicBezTo>
                  <a:cubicBezTo>
                    <a:pt x="143150" y="74720"/>
                    <a:pt x="143150" y="74720"/>
                    <a:pt x="143150" y="74720"/>
                  </a:cubicBezTo>
                  <a:cubicBezTo>
                    <a:pt x="143150" y="74720"/>
                    <a:pt x="143121" y="74750"/>
                    <a:pt x="143121" y="74750"/>
                  </a:cubicBezTo>
                  <a:cubicBezTo>
                    <a:pt x="142405" y="75405"/>
                    <a:pt x="141720" y="76180"/>
                    <a:pt x="141124" y="77074"/>
                  </a:cubicBezTo>
                  <a:cubicBezTo>
                    <a:pt x="141124" y="77104"/>
                    <a:pt x="141094" y="77134"/>
                    <a:pt x="141064" y="77164"/>
                  </a:cubicBezTo>
                  <a:cubicBezTo>
                    <a:pt x="140796" y="77551"/>
                    <a:pt x="140557" y="77998"/>
                    <a:pt x="140319" y="78415"/>
                  </a:cubicBezTo>
                  <a:cubicBezTo>
                    <a:pt x="140289" y="78475"/>
                    <a:pt x="140230" y="78564"/>
                    <a:pt x="140200" y="78624"/>
                  </a:cubicBezTo>
                  <a:cubicBezTo>
                    <a:pt x="139962" y="79071"/>
                    <a:pt x="139753" y="79518"/>
                    <a:pt x="139574" y="80025"/>
                  </a:cubicBezTo>
                  <a:cubicBezTo>
                    <a:pt x="139574" y="80055"/>
                    <a:pt x="139544" y="80085"/>
                    <a:pt x="139514" y="80144"/>
                  </a:cubicBezTo>
                  <a:cubicBezTo>
                    <a:pt x="139306" y="80681"/>
                    <a:pt x="139127" y="81217"/>
                    <a:pt x="138948" y="81783"/>
                  </a:cubicBezTo>
                  <a:cubicBezTo>
                    <a:pt x="138918" y="81843"/>
                    <a:pt x="138918" y="81932"/>
                    <a:pt x="138889" y="81992"/>
                  </a:cubicBezTo>
                  <a:cubicBezTo>
                    <a:pt x="138769" y="82469"/>
                    <a:pt x="138650" y="82946"/>
                    <a:pt x="138561" y="83423"/>
                  </a:cubicBezTo>
                  <a:cubicBezTo>
                    <a:pt x="138531" y="83601"/>
                    <a:pt x="138501" y="83750"/>
                    <a:pt x="138471" y="83929"/>
                  </a:cubicBezTo>
                  <a:cubicBezTo>
                    <a:pt x="138441" y="84138"/>
                    <a:pt x="138382" y="84376"/>
                    <a:pt x="138352" y="84585"/>
                  </a:cubicBezTo>
                  <a:cubicBezTo>
                    <a:pt x="138352" y="84585"/>
                    <a:pt x="138322" y="84555"/>
                    <a:pt x="138322" y="84525"/>
                  </a:cubicBezTo>
                  <a:cubicBezTo>
                    <a:pt x="138203" y="85360"/>
                    <a:pt x="138143" y="86224"/>
                    <a:pt x="138143" y="87118"/>
                  </a:cubicBezTo>
                  <a:cubicBezTo>
                    <a:pt x="138143" y="87178"/>
                    <a:pt x="138143" y="87238"/>
                    <a:pt x="138143" y="87297"/>
                  </a:cubicBezTo>
                  <a:cubicBezTo>
                    <a:pt x="138143" y="87357"/>
                    <a:pt x="138143" y="87446"/>
                    <a:pt x="138143" y="87506"/>
                  </a:cubicBezTo>
                  <a:cubicBezTo>
                    <a:pt x="138143" y="95851"/>
                    <a:pt x="142912" y="102617"/>
                    <a:pt x="148784" y="102617"/>
                  </a:cubicBezTo>
                  <a:lnTo>
                    <a:pt x="151943" y="102617"/>
                  </a:lnTo>
                  <a:lnTo>
                    <a:pt x="151943" y="133136"/>
                  </a:lnTo>
                  <a:cubicBezTo>
                    <a:pt x="151824" y="133017"/>
                    <a:pt x="151734" y="132898"/>
                    <a:pt x="151645" y="132809"/>
                  </a:cubicBezTo>
                  <a:cubicBezTo>
                    <a:pt x="143598" y="124791"/>
                    <a:pt x="132928" y="120350"/>
                    <a:pt x="121572" y="120350"/>
                  </a:cubicBezTo>
                  <a:cubicBezTo>
                    <a:pt x="110217" y="120350"/>
                    <a:pt x="99547" y="124761"/>
                    <a:pt x="91529" y="132809"/>
                  </a:cubicBezTo>
                  <a:cubicBezTo>
                    <a:pt x="83512" y="140826"/>
                    <a:pt x="79071" y="151526"/>
                    <a:pt x="79071" y="162851"/>
                  </a:cubicBezTo>
                  <a:cubicBezTo>
                    <a:pt x="79071" y="174207"/>
                    <a:pt x="83482" y="184877"/>
                    <a:pt x="91529" y="192924"/>
                  </a:cubicBezTo>
                  <a:cubicBezTo>
                    <a:pt x="95553" y="196948"/>
                    <a:pt x="100262" y="200047"/>
                    <a:pt x="105418" y="202193"/>
                  </a:cubicBezTo>
                  <a:lnTo>
                    <a:pt x="94212" y="213400"/>
                  </a:lnTo>
                  <a:lnTo>
                    <a:pt x="70219" y="196352"/>
                  </a:lnTo>
                  <a:cubicBezTo>
                    <a:pt x="62500" y="189705"/>
                    <a:pt x="52694" y="186069"/>
                    <a:pt x="42501" y="186069"/>
                  </a:cubicBezTo>
                  <a:cubicBezTo>
                    <a:pt x="19075" y="186069"/>
                    <a:pt x="0" y="205144"/>
                    <a:pt x="0" y="228570"/>
                  </a:cubicBezTo>
                  <a:cubicBezTo>
                    <a:pt x="0" y="251997"/>
                    <a:pt x="19075" y="271071"/>
                    <a:pt x="42501" y="271071"/>
                  </a:cubicBezTo>
                  <a:cubicBezTo>
                    <a:pt x="52694" y="271071"/>
                    <a:pt x="62500" y="267435"/>
                    <a:pt x="70219" y="260789"/>
                  </a:cubicBezTo>
                  <a:lnTo>
                    <a:pt x="94152" y="243800"/>
                  </a:lnTo>
                  <a:lnTo>
                    <a:pt x="106253" y="255901"/>
                  </a:lnTo>
                  <a:cubicBezTo>
                    <a:pt x="100769" y="258017"/>
                    <a:pt x="95762" y="261266"/>
                    <a:pt x="91529" y="265468"/>
                  </a:cubicBezTo>
                  <a:cubicBezTo>
                    <a:pt x="83512" y="273485"/>
                    <a:pt x="79071" y="284185"/>
                    <a:pt x="79071" y="295511"/>
                  </a:cubicBezTo>
                  <a:cubicBezTo>
                    <a:pt x="79071" y="306866"/>
                    <a:pt x="83482" y="317536"/>
                    <a:pt x="91529" y="325584"/>
                  </a:cubicBezTo>
                  <a:cubicBezTo>
                    <a:pt x="99547" y="333601"/>
                    <a:pt x="110217" y="338042"/>
                    <a:pt x="121572" y="338042"/>
                  </a:cubicBezTo>
                  <a:cubicBezTo>
                    <a:pt x="132928" y="338042"/>
                    <a:pt x="143598" y="333631"/>
                    <a:pt x="151645" y="325584"/>
                  </a:cubicBezTo>
                  <a:cubicBezTo>
                    <a:pt x="151764" y="325494"/>
                    <a:pt x="151853" y="325375"/>
                    <a:pt x="151943" y="325256"/>
                  </a:cubicBezTo>
                  <a:lnTo>
                    <a:pt x="151943" y="360395"/>
                  </a:lnTo>
                  <a:lnTo>
                    <a:pt x="148784" y="360395"/>
                  </a:lnTo>
                  <a:cubicBezTo>
                    <a:pt x="146697" y="360395"/>
                    <a:pt x="144760" y="361260"/>
                    <a:pt x="143091" y="362720"/>
                  </a:cubicBezTo>
                  <a:cubicBezTo>
                    <a:pt x="143091" y="362720"/>
                    <a:pt x="143091" y="362720"/>
                    <a:pt x="143091" y="362720"/>
                  </a:cubicBezTo>
                  <a:cubicBezTo>
                    <a:pt x="143061" y="362720"/>
                    <a:pt x="143061" y="362750"/>
                    <a:pt x="143061" y="362750"/>
                  </a:cubicBezTo>
                  <a:cubicBezTo>
                    <a:pt x="142346" y="363405"/>
                    <a:pt x="141690" y="364180"/>
                    <a:pt x="141094" y="365045"/>
                  </a:cubicBezTo>
                  <a:cubicBezTo>
                    <a:pt x="141064" y="365074"/>
                    <a:pt x="141034" y="365104"/>
                    <a:pt x="141034" y="365134"/>
                  </a:cubicBezTo>
                  <a:cubicBezTo>
                    <a:pt x="140766" y="365522"/>
                    <a:pt x="140528" y="365939"/>
                    <a:pt x="140289" y="366356"/>
                  </a:cubicBezTo>
                  <a:cubicBezTo>
                    <a:pt x="140259" y="366446"/>
                    <a:pt x="140200" y="366505"/>
                    <a:pt x="140170" y="366595"/>
                  </a:cubicBezTo>
                  <a:cubicBezTo>
                    <a:pt x="139932" y="367042"/>
                    <a:pt x="139723" y="367489"/>
                    <a:pt x="139544" y="367966"/>
                  </a:cubicBezTo>
                  <a:cubicBezTo>
                    <a:pt x="139514" y="367995"/>
                    <a:pt x="139514" y="368055"/>
                    <a:pt x="139485" y="368085"/>
                  </a:cubicBezTo>
                  <a:cubicBezTo>
                    <a:pt x="139276" y="368621"/>
                    <a:pt x="139097" y="369158"/>
                    <a:pt x="138918" y="369724"/>
                  </a:cubicBezTo>
                  <a:cubicBezTo>
                    <a:pt x="138889" y="369784"/>
                    <a:pt x="138889" y="369873"/>
                    <a:pt x="138859" y="369933"/>
                  </a:cubicBezTo>
                  <a:cubicBezTo>
                    <a:pt x="138739" y="370410"/>
                    <a:pt x="138620" y="370857"/>
                    <a:pt x="138531" y="371363"/>
                  </a:cubicBezTo>
                  <a:cubicBezTo>
                    <a:pt x="138501" y="371542"/>
                    <a:pt x="138471" y="371691"/>
                    <a:pt x="138441" y="371870"/>
                  </a:cubicBezTo>
                  <a:cubicBezTo>
                    <a:pt x="138412" y="372079"/>
                    <a:pt x="138352" y="372317"/>
                    <a:pt x="138322" y="372526"/>
                  </a:cubicBezTo>
                  <a:cubicBezTo>
                    <a:pt x="138292" y="372526"/>
                    <a:pt x="138292" y="372496"/>
                    <a:pt x="138292" y="372466"/>
                  </a:cubicBezTo>
                  <a:cubicBezTo>
                    <a:pt x="138173" y="373301"/>
                    <a:pt x="138114" y="374165"/>
                    <a:pt x="138114" y="375059"/>
                  </a:cubicBezTo>
                  <a:cubicBezTo>
                    <a:pt x="138114" y="375119"/>
                    <a:pt x="138114" y="375178"/>
                    <a:pt x="138114" y="375238"/>
                  </a:cubicBezTo>
                  <a:cubicBezTo>
                    <a:pt x="138114" y="375297"/>
                    <a:pt x="138114" y="375387"/>
                    <a:pt x="138114" y="375446"/>
                  </a:cubicBezTo>
                  <a:cubicBezTo>
                    <a:pt x="138114" y="383792"/>
                    <a:pt x="142882" y="390557"/>
                    <a:pt x="148754" y="390557"/>
                  </a:cubicBezTo>
                  <a:lnTo>
                    <a:pt x="151913" y="390557"/>
                  </a:lnTo>
                  <a:lnTo>
                    <a:pt x="151913" y="405877"/>
                  </a:lnTo>
                  <a:lnTo>
                    <a:pt x="148754" y="405877"/>
                  </a:lnTo>
                  <a:cubicBezTo>
                    <a:pt x="146668" y="405877"/>
                    <a:pt x="144730" y="406741"/>
                    <a:pt x="143061" y="408231"/>
                  </a:cubicBezTo>
                  <a:cubicBezTo>
                    <a:pt x="143061" y="408231"/>
                    <a:pt x="143061" y="408231"/>
                    <a:pt x="143061" y="408231"/>
                  </a:cubicBezTo>
                  <a:cubicBezTo>
                    <a:pt x="143061" y="408231"/>
                    <a:pt x="143031" y="408261"/>
                    <a:pt x="143031" y="408261"/>
                  </a:cubicBezTo>
                  <a:cubicBezTo>
                    <a:pt x="142316" y="408917"/>
                    <a:pt x="141630" y="409692"/>
                    <a:pt x="141034" y="410556"/>
                  </a:cubicBezTo>
                  <a:cubicBezTo>
                    <a:pt x="141005" y="410586"/>
                    <a:pt x="140975" y="410645"/>
                    <a:pt x="140945" y="410675"/>
                  </a:cubicBezTo>
                  <a:cubicBezTo>
                    <a:pt x="140677" y="411063"/>
                    <a:pt x="140438" y="411480"/>
                    <a:pt x="140230" y="411897"/>
                  </a:cubicBezTo>
                  <a:cubicBezTo>
                    <a:pt x="140170" y="411987"/>
                    <a:pt x="140140" y="412076"/>
                    <a:pt x="140081" y="412166"/>
                  </a:cubicBezTo>
                  <a:cubicBezTo>
                    <a:pt x="139872" y="412583"/>
                    <a:pt x="139664" y="413030"/>
                    <a:pt x="139485" y="413477"/>
                  </a:cubicBezTo>
                  <a:cubicBezTo>
                    <a:pt x="139455" y="413537"/>
                    <a:pt x="139425" y="413596"/>
                    <a:pt x="139425" y="413656"/>
                  </a:cubicBezTo>
                  <a:cubicBezTo>
                    <a:pt x="139216" y="414162"/>
                    <a:pt x="139037" y="414699"/>
                    <a:pt x="138889" y="415265"/>
                  </a:cubicBezTo>
                  <a:cubicBezTo>
                    <a:pt x="138859" y="415355"/>
                    <a:pt x="138829" y="415444"/>
                    <a:pt x="138829" y="415533"/>
                  </a:cubicBezTo>
                  <a:cubicBezTo>
                    <a:pt x="138710" y="415980"/>
                    <a:pt x="138591" y="416428"/>
                    <a:pt x="138501" y="416904"/>
                  </a:cubicBezTo>
                  <a:cubicBezTo>
                    <a:pt x="138471" y="417083"/>
                    <a:pt x="138441" y="417262"/>
                    <a:pt x="138412" y="417441"/>
                  </a:cubicBezTo>
                  <a:cubicBezTo>
                    <a:pt x="138382" y="417650"/>
                    <a:pt x="138322" y="417858"/>
                    <a:pt x="138292" y="418097"/>
                  </a:cubicBezTo>
                  <a:cubicBezTo>
                    <a:pt x="138263" y="418097"/>
                    <a:pt x="138263" y="418067"/>
                    <a:pt x="138263" y="418037"/>
                  </a:cubicBezTo>
                  <a:cubicBezTo>
                    <a:pt x="138143" y="418872"/>
                    <a:pt x="138084" y="419736"/>
                    <a:pt x="138084" y="420630"/>
                  </a:cubicBezTo>
                  <a:cubicBezTo>
                    <a:pt x="138084" y="420690"/>
                    <a:pt x="138084" y="420749"/>
                    <a:pt x="138084" y="420839"/>
                  </a:cubicBezTo>
                  <a:cubicBezTo>
                    <a:pt x="138084" y="420898"/>
                    <a:pt x="138084" y="420988"/>
                    <a:pt x="138084" y="421047"/>
                  </a:cubicBezTo>
                  <a:cubicBezTo>
                    <a:pt x="138084" y="427366"/>
                    <a:pt x="140826" y="432760"/>
                    <a:pt x="144700" y="435026"/>
                  </a:cubicBezTo>
                  <a:cubicBezTo>
                    <a:pt x="143747" y="444354"/>
                    <a:pt x="142465" y="455143"/>
                    <a:pt x="141094" y="465903"/>
                  </a:cubicBezTo>
                  <a:cubicBezTo>
                    <a:pt x="139246" y="480298"/>
                    <a:pt x="137369" y="494754"/>
                    <a:pt x="136087" y="505722"/>
                  </a:cubicBezTo>
                  <a:cubicBezTo>
                    <a:pt x="135431" y="511176"/>
                    <a:pt x="135014" y="515825"/>
                    <a:pt x="134656" y="519044"/>
                  </a:cubicBezTo>
                  <a:cubicBezTo>
                    <a:pt x="134328" y="522263"/>
                    <a:pt x="134120" y="524111"/>
                    <a:pt x="134120" y="524111"/>
                  </a:cubicBezTo>
                  <a:lnTo>
                    <a:pt x="136176" y="525005"/>
                  </a:lnTo>
                  <a:lnTo>
                    <a:pt x="136176" y="525005"/>
                  </a:lnTo>
                  <a:lnTo>
                    <a:pt x="137518" y="525571"/>
                  </a:lnTo>
                  <a:cubicBezTo>
                    <a:pt x="137518" y="525571"/>
                    <a:pt x="137696" y="523753"/>
                    <a:pt x="138024" y="520594"/>
                  </a:cubicBezTo>
                  <a:cubicBezTo>
                    <a:pt x="138382" y="517435"/>
                    <a:pt x="138769" y="512905"/>
                    <a:pt x="139455" y="507510"/>
                  </a:cubicBezTo>
                  <a:cubicBezTo>
                    <a:pt x="140707" y="496691"/>
                    <a:pt x="142584" y="482325"/>
                    <a:pt x="144432" y="467870"/>
                  </a:cubicBezTo>
                  <a:cubicBezTo>
                    <a:pt x="144790" y="465128"/>
                    <a:pt x="145118" y="462386"/>
                    <a:pt x="145445" y="459674"/>
                  </a:cubicBezTo>
                  <a:cubicBezTo>
                    <a:pt x="145475" y="469092"/>
                    <a:pt x="145475" y="477974"/>
                    <a:pt x="145505" y="482355"/>
                  </a:cubicBezTo>
                  <a:cubicBezTo>
                    <a:pt x="145595" y="487601"/>
                    <a:pt x="145356" y="492757"/>
                    <a:pt x="145267" y="497704"/>
                  </a:cubicBezTo>
                  <a:cubicBezTo>
                    <a:pt x="145118" y="502652"/>
                    <a:pt x="145028" y="507301"/>
                    <a:pt x="144998" y="511325"/>
                  </a:cubicBezTo>
                  <a:cubicBezTo>
                    <a:pt x="144909" y="515319"/>
                    <a:pt x="145028" y="518716"/>
                    <a:pt x="145058" y="521071"/>
                  </a:cubicBezTo>
                  <a:cubicBezTo>
                    <a:pt x="145088" y="523425"/>
                    <a:pt x="145118" y="524797"/>
                    <a:pt x="145118" y="524797"/>
                  </a:cubicBezTo>
                  <a:lnTo>
                    <a:pt x="146101" y="524618"/>
                  </a:lnTo>
                  <a:lnTo>
                    <a:pt x="148217" y="525273"/>
                  </a:lnTo>
                  <a:cubicBezTo>
                    <a:pt x="148217" y="525273"/>
                    <a:pt x="148366" y="522770"/>
                    <a:pt x="148575" y="518597"/>
                  </a:cubicBezTo>
                  <a:lnTo>
                    <a:pt x="148575" y="518627"/>
                  </a:lnTo>
                  <a:lnTo>
                    <a:pt x="150423" y="506526"/>
                  </a:lnTo>
                  <a:cubicBezTo>
                    <a:pt x="150393" y="508136"/>
                    <a:pt x="150363" y="509686"/>
                    <a:pt x="150363" y="511146"/>
                  </a:cubicBezTo>
                  <a:cubicBezTo>
                    <a:pt x="150304" y="513858"/>
                    <a:pt x="150333" y="516272"/>
                    <a:pt x="150363" y="518299"/>
                  </a:cubicBezTo>
                  <a:cubicBezTo>
                    <a:pt x="150155" y="522084"/>
                    <a:pt x="150035" y="524349"/>
                    <a:pt x="150035" y="524349"/>
                  </a:cubicBezTo>
                  <a:lnTo>
                    <a:pt x="150483" y="524498"/>
                  </a:lnTo>
                  <a:cubicBezTo>
                    <a:pt x="150483" y="524558"/>
                    <a:pt x="150483" y="524618"/>
                    <a:pt x="150483" y="524618"/>
                  </a:cubicBezTo>
                  <a:lnTo>
                    <a:pt x="150721" y="524558"/>
                  </a:lnTo>
                  <a:lnTo>
                    <a:pt x="152897" y="525244"/>
                  </a:lnTo>
                  <a:cubicBezTo>
                    <a:pt x="152897" y="525244"/>
                    <a:pt x="152926" y="524856"/>
                    <a:pt x="152956" y="524171"/>
                  </a:cubicBezTo>
                  <a:lnTo>
                    <a:pt x="153344" y="524081"/>
                  </a:lnTo>
                  <a:cubicBezTo>
                    <a:pt x="153344" y="524081"/>
                    <a:pt x="153314" y="522800"/>
                    <a:pt x="153284" y="520564"/>
                  </a:cubicBezTo>
                  <a:cubicBezTo>
                    <a:pt x="153284" y="519968"/>
                    <a:pt x="153254" y="519312"/>
                    <a:pt x="153254" y="518597"/>
                  </a:cubicBezTo>
                  <a:cubicBezTo>
                    <a:pt x="153374" y="516690"/>
                    <a:pt x="153493" y="514425"/>
                    <a:pt x="153612" y="511891"/>
                  </a:cubicBezTo>
                  <a:cubicBezTo>
                    <a:pt x="153880" y="506944"/>
                    <a:pt x="154148" y="500923"/>
                    <a:pt x="154327" y="494485"/>
                  </a:cubicBezTo>
                  <a:lnTo>
                    <a:pt x="155996" y="504470"/>
                  </a:lnTo>
                  <a:cubicBezTo>
                    <a:pt x="155937" y="506854"/>
                    <a:pt x="155907" y="509149"/>
                    <a:pt x="155907" y="511235"/>
                  </a:cubicBezTo>
                  <a:cubicBezTo>
                    <a:pt x="155817" y="515229"/>
                    <a:pt x="155937" y="518627"/>
                    <a:pt x="155966" y="520982"/>
                  </a:cubicBezTo>
                  <a:cubicBezTo>
                    <a:pt x="155996" y="523336"/>
                    <a:pt x="156026" y="524707"/>
                    <a:pt x="156026" y="524707"/>
                  </a:cubicBezTo>
                  <a:lnTo>
                    <a:pt x="157755" y="524379"/>
                  </a:lnTo>
                  <a:cubicBezTo>
                    <a:pt x="157755" y="524379"/>
                    <a:pt x="157755" y="524379"/>
                    <a:pt x="157755" y="524379"/>
                  </a:cubicBezTo>
                  <a:lnTo>
                    <a:pt x="158261" y="524290"/>
                  </a:lnTo>
                  <a:lnTo>
                    <a:pt x="161093" y="525184"/>
                  </a:lnTo>
                  <a:cubicBezTo>
                    <a:pt x="161093" y="525184"/>
                    <a:pt x="161182" y="523425"/>
                    <a:pt x="161361" y="520445"/>
                  </a:cubicBezTo>
                  <a:cubicBezTo>
                    <a:pt x="161361" y="520564"/>
                    <a:pt x="161361" y="520713"/>
                    <a:pt x="161361" y="520832"/>
                  </a:cubicBezTo>
                  <a:cubicBezTo>
                    <a:pt x="161391" y="523217"/>
                    <a:pt x="161421" y="524558"/>
                    <a:pt x="161421" y="524558"/>
                  </a:cubicBezTo>
                  <a:lnTo>
                    <a:pt x="162941" y="524290"/>
                  </a:lnTo>
                  <a:cubicBezTo>
                    <a:pt x="162941" y="524290"/>
                    <a:pt x="162941" y="524320"/>
                    <a:pt x="162941" y="524320"/>
                  </a:cubicBezTo>
                  <a:lnTo>
                    <a:pt x="165772" y="525214"/>
                  </a:lnTo>
                  <a:cubicBezTo>
                    <a:pt x="165772" y="525214"/>
                    <a:pt x="166070" y="519879"/>
                    <a:pt x="166488" y="511891"/>
                  </a:cubicBezTo>
                  <a:cubicBezTo>
                    <a:pt x="166547" y="510729"/>
                    <a:pt x="166607" y="509537"/>
                    <a:pt x="166666" y="508255"/>
                  </a:cubicBezTo>
                  <a:lnTo>
                    <a:pt x="167352" y="514126"/>
                  </a:lnTo>
                  <a:lnTo>
                    <a:pt x="169319" y="486319"/>
                  </a:lnTo>
                  <a:cubicBezTo>
                    <a:pt x="169289" y="490164"/>
                    <a:pt x="169110" y="493949"/>
                    <a:pt x="169051" y="497615"/>
                  </a:cubicBezTo>
                  <a:cubicBezTo>
                    <a:pt x="168931" y="502562"/>
                    <a:pt x="168812" y="507212"/>
                    <a:pt x="168783" y="511235"/>
                  </a:cubicBezTo>
                  <a:cubicBezTo>
                    <a:pt x="168693" y="515229"/>
                    <a:pt x="168812" y="518627"/>
                    <a:pt x="168842" y="520982"/>
                  </a:cubicBezTo>
                  <a:cubicBezTo>
                    <a:pt x="168872" y="523336"/>
                    <a:pt x="168902" y="524707"/>
                    <a:pt x="168902" y="524707"/>
                  </a:cubicBezTo>
                  <a:lnTo>
                    <a:pt x="170630" y="524409"/>
                  </a:lnTo>
                  <a:lnTo>
                    <a:pt x="170630" y="524409"/>
                  </a:lnTo>
                  <a:lnTo>
                    <a:pt x="171733" y="524200"/>
                  </a:lnTo>
                  <a:cubicBezTo>
                    <a:pt x="171733" y="524200"/>
                    <a:pt x="171703" y="522919"/>
                    <a:pt x="171673" y="520683"/>
                  </a:cubicBezTo>
                  <a:cubicBezTo>
                    <a:pt x="171644" y="518448"/>
                    <a:pt x="171554" y="515259"/>
                    <a:pt x="171614" y="511355"/>
                  </a:cubicBezTo>
                  <a:cubicBezTo>
                    <a:pt x="171644" y="507480"/>
                    <a:pt x="171733" y="502920"/>
                    <a:pt x="171852" y="498032"/>
                  </a:cubicBezTo>
                  <a:cubicBezTo>
                    <a:pt x="171942" y="493085"/>
                    <a:pt x="172210" y="487779"/>
                    <a:pt x="172121" y="482444"/>
                  </a:cubicBezTo>
                  <a:cubicBezTo>
                    <a:pt x="172091" y="477407"/>
                    <a:pt x="172091" y="466737"/>
                    <a:pt x="172061" y="456038"/>
                  </a:cubicBezTo>
                  <a:cubicBezTo>
                    <a:pt x="172538" y="459912"/>
                    <a:pt x="173015" y="463876"/>
                    <a:pt x="173521" y="467810"/>
                  </a:cubicBezTo>
                  <a:cubicBezTo>
                    <a:pt x="175369" y="482266"/>
                    <a:pt x="177247" y="496631"/>
                    <a:pt x="178499" y="507450"/>
                  </a:cubicBezTo>
                  <a:cubicBezTo>
                    <a:pt x="179154" y="512845"/>
                    <a:pt x="179572" y="517375"/>
                    <a:pt x="179900" y="520534"/>
                  </a:cubicBezTo>
                  <a:cubicBezTo>
                    <a:pt x="180227" y="523694"/>
                    <a:pt x="180436" y="525512"/>
                    <a:pt x="180436" y="525512"/>
                  </a:cubicBezTo>
                  <a:lnTo>
                    <a:pt x="181747" y="524945"/>
                  </a:lnTo>
                  <a:lnTo>
                    <a:pt x="181747" y="524945"/>
                  </a:lnTo>
                  <a:lnTo>
                    <a:pt x="183804" y="524051"/>
                  </a:lnTo>
                  <a:cubicBezTo>
                    <a:pt x="183804" y="524051"/>
                    <a:pt x="183625" y="522203"/>
                    <a:pt x="183267" y="518985"/>
                  </a:cubicBezTo>
                  <a:cubicBezTo>
                    <a:pt x="182910" y="515766"/>
                    <a:pt x="182493" y="511116"/>
                    <a:pt x="181837" y="505662"/>
                  </a:cubicBezTo>
                  <a:cubicBezTo>
                    <a:pt x="180585" y="494694"/>
                    <a:pt x="178707" y="480269"/>
                    <a:pt x="176859" y="465843"/>
                  </a:cubicBezTo>
                  <a:cubicBezTo>
                    <a:pt x="175489" y="455054"/>
                    <a:pt x="174207" y="444265"/>
                    <a:pt x="173253" y="434966"/>
                  </a:cubicBezTo>
                  <a:cubicBezTo>
                    <a:pt x="177128" y="432701"/>
                    <a:pt x="179870" y="427306"/>
                    <a:pt x="179870" y="420988"/>
                  </a:cubicBezTo>
                  <a:cubicBezTo>
                    <a:pt x="179870" y="420928"/>
                    <a:pt x="179870" y="420839"/>
                    <a:pt x="179870" y="420779"/>
                  </a:cubicBezTo>
                  <a:cubicBezTo>
                    <a:pt x="179870" y="420719"/>
                    <a:pt x="179870" y="420630"/>
                    <a:pt x="179870" y="420570"/>
                  </a:cubicBezTo>
                  <a:cubicBezTo>
                    <a:pt x="179870" y="420392"/>
                    <a:pt x="179840" y="420213"/>
                    <a:pt x="179840" y="420034"/>
                  </a:cubicBezTo>
                  <a:cubicBezTo>
                    <a:pt x="179840" y="420034"/>
                    <a:pt x="179840" y="420034"/>
                    <a:pt x="179840" y="420034"/>
                  </a:cubicBezTo>
                  <a:cubicBezTo>
                    <a:pt x="179810" y="419676"/>
                    <a:pt x="179810" y="419319"/>
                    <a:pt x="179780" y="418961"/>
                  </a:cubicBezTo>
                  <a:cubicBezTo>
                    <a:pt x="179750" y="418782"/>
                    <a:pt x="179750" y="418633"/>
                    <a:pt x="179721" y="418454"/>
                  </a:cubicBezTo>
                  <a:cubicBezTo>
                    <a:pt x="179631" y="417858"/>
                    <a:pt x="179542" y="417262"/>
                    <a:pt x="179423" y="416666"/>
                  </a:cubicBezTo>
                  <a:cubicBezTo>
                    <a:pt x="179423" y="416606"/>
                    <a:pt x="179423" y="416577"/>
                    <a:pt x="179393" y="416547"/>
                  </a:cubicBezTo>
                  <a:cubicBezTo>
                    <a:pt x="179244" y="415921"/>
                    <a:pt x="179095" y="415295"/>
                    <a:pt x="178886" y="414699"/>
                  </a:cubicBezTo>
                  <a:cubicBezTo>
                    <a:pt x="178856" y="414580"/>
                    <a:pt x="178797" y="414460"/>
                    <a:pt x="178767" y="414341"/>
                  </a:cubicBezTo>
                  <a:cubicBezTo>
                    <a:pt x="178558" y="413775"/>
                    <a:pt x="178350" y="413238"/>
                    <a:pt x="178111" y="412732"/>
                  </a:cubicBezTo>
                  <a:cubicBezTo>
                    <a:pt x="178111" y="412702"/>
                    <a:pt x="178082" y="412672"/>
                    <a:pt x="178082" y="412672"/>
                  </a:cubicBezTo>
                  <a:cubicBezTo>
                    <a:pt x="177813" y="412106"/>
                    <a:pt x="177515" y="411569"/>
                    <a:pt x="177217" y="411063"/>
                  </a:cubicBezTo>
                  <a:cubicBezTo>
                    <a:pt x="177187" y="411003"/>
                    <a:pt x="177157" y="410973"/>
                    <a:pt x="177128" y="410914"/>
                  </a:cubicBezTo>
                  <a:cubicBezTo>
                    <a:pt x="176830" y="410437"/>
                    <a:pt x="176472" y="409960"/>
                    <a:pt x="176144" y="409513"/>
                  </a:cubicBezTo>
                  <a:cubicBezTo>
                    <a:pt x="176144" y="409513"/>
                    <a:pt x="176144" y="409513"/>
                    <a:pt x="176114" y="409483"/>
                  </a:cubicBezTo>
                  <a:cubicBezTo>
                    <a:pt x="175727" y="409036"/>
                    <a:pt x="175339" y="408619"/>
                    <a:pt x="174922" y="408231"/>
                  </a:cubicBezTo>
                  <a:cubicBezTo>
                    <a:pt x="174892" y="408202"/>
                    <a:pt x="174892" y="408202"/>
                    <a:pt x="174862" y="408172"/>
                  </a:cubicBezTo>
                  <a:cubicBezTo>
                    <a:pt x="174475" y="407814"/>
                    <a:pt x="174058" y="407486"/>
                    <a:pt x="173641" y="407218"/>
                  </a:cubicBezTo>
                  <a:cubicBezTo>
                    <a:pt x="173611" y="407218"/>
                    <a:pt x="173611" y="407188"/>
                    <a:pt x="173581" y="407158"/>
                  </a:cubicBezTo>
                  <a:cubicBezTo>
                    <a:pt x="173581" y="407158"/>
                    <a:pt x="173581" y="407158"/>
                    <a:pt x="173581" y="407158"/>
                  </a:cubicBezTo>
                  <a:cubicBezTo>
                    <a:pt x="172240" y="406294"/>
                    <a:pt x="170749" y="405787"/>
                    <a:pt x="169170" y="405787"/>
                  </a:cubicBezTo>
                  <a:lnTo>
                    <a:pt x="166040" y="405787"/>
                  </a:lnTo>
                  <a:lnTo>
                    <a:pt x="166040" y="390468"/>
                  </a:lnTo>
                  <a:lnTo>
                    <a:pt x="169170" y="390468"/>
                  </a:lnTo>
                  <a:cubicBezTo>
                    <a:pt x="175071" y="390468"/>
                    <a:pt x="179840" y="383702"/>
                    <a:pt x="179840" y="375357"/>
                  </a:cubicBezTo>
                  <a:cubicBezTo>
                    <a:pt x="179840" y="375297"/>
                    <a:pt x="179840" y="375238"/>
                    <a:pt x="179840" y="375148"/>
                  </a:cubicBezTo>
                  <a:cubicBezTo>
                    <a:pt x="179840" y="375089"/>
                    <a:pt x="179840" y="374999"/>
                    <a:pt x="179840" y="374940"/>
                  </a:cubicBezTo>
                  <a:cubicBezTo>
                    <a:pt x="179840" y="374761"/>
                    <a:pt x="179810" y="374582"/>
                    <a:pt x="179810" y="374403"/>
                  </a:cubicBezTo>
                  <a:cubicBezTo>
                    <a:pt x="179810" y="374403"/>
                    <a:pt x="179810" y="374403"/>
                    <a:pt x="179810" y="374403"/>
                  </a:cubicBezTo>
                  <a:cubicBezTo>
                    <a:pt x="179780" y="374046"/>
                    <a:pt x="179780" y="373688"/>
                    <a:pt x="179750" y="373330"/>
                  </a:cubicBezTo>
                  <a:cubicBezTo>
                    <a:pt x="179721" y="373152"/>
                    <a:pt x="179721" y="373002"/>
                    <a:pt x="179691" y="372824"/>
                  </a:cubicBezTo>
                  <a:cubicBezTo>
                    <a:pt x="179602" y="372228"/>
                    <a:pt x="179512" y="371632"/>
                    <a:pt x="179393" y="371035"/>
                  </a:cubicBezTo>
                  <a:cubicBezTo>
                    <a:pt x="179393" y="370976"/>
                    <a:pt x="179393" y="370946"/>
                    <a:pt x="179363" y="370916"/>
                  </a:cubicBezTo>
                  <a:cubicBezTo>
                    <a:pt x="179214" y="370290"/>
                    <a:pt x="179065" y="369664"/>
                    <a:pt x="178856" y="369068"/>
                  </a:cubicBezTo>
                  <a:cubicBezTo>
                    <a:pt x="178827" y="368949"/>
                    <a:pt x="178767" y="368830"/>
                    <a:pt x="178737" y="368711"/>
                  </a:cubicBezTo>
                  <a:cubicBezTo>
                    <a:pt x="178528" y="368144"/>
                    <a:pt x="178320" y="367608"/>
                    <a:pt x="178082" y="367101"/>
                  </a:cubicBezTo>
                  <a:cubicBezTo>
                    <a:pt x="178082" y="367071"/>
                    <a:pt x="178052" y="367042"/>
                    <a:pt x="178052" y="367042"/>
                  </a:cubicBezTo>
                  <a:cubicBezTo>
                    <a:pt x="177783" y="366475"/>
                    <a:pt x="177485" y="365939"/>
                    <a:pt x="177187" y="365432"/>
                  </a:cubicBezTo>
                  <a:cubicBezTo>
                    <a:pt x="177157" y="365373"/>
                    <a:pt x="177128" y="365343"/>
                    <a:pt x="177098" y="365283"/>
                  </a:cubicBezTo>
                  <a:cubicBezTo>
                    <a:pt x="176442" y="364270"/>
                    <a:pt x="175697" y="363346"/>
                    <a:pt x="174892" y="362601"/>
                  </a:cubicBezTo>
                  <a:cubicBezTo>
                    <a:pt x="174892" y="362601"/>
                    <a:pt x="174892" y="362601"/>
                    <a:pt x="174892" y="362601"/>
                  </a:cubicBezTo>
                  <a:cubicBezTo>
                    <a:pt x="174475" y="362213"/>
                    <a:pt x="174028" y="361885"/>
                    <a:pt x="173581" y="361587"/>
                  </a:cubicBezTo>
                  <a:lnTo>
                    <a:pt x="173581" y="361587"/>
                  </a:lnTo>
                  <a:lnTo>
                    <a:pt x="173581" y="361587"/>
                  </a:lnTo>
                  <a:cubicBezTo>
                    <a:pt x="172240" y="360723"/>
                    <a:pt x="170749" y="360216"/>
                    <a:pt x="169170" y="360216"/>
                  </a:cubicBezTo>
                  <a:lnTo>
                    <a:pt x="166040" y="360216"/>
                  </a:lnTo>
                  <a:lnTo>
                    <a:pt x="166040" y="325077"/>
                  </a:lnTo>
                  <a:cubicBezTo>
                    <a:pt x="166160" y="325196"/>
                    <a:pt x="166249" y="325315"/>
                    <a:pt x="166338" y="325405"/>
                  </a:cubicBezTo>
                  <a:cubicBezTo>
                    <a:pt x="174356" y="333422"/>
                    <a:pt x="185056" y="337863"/>
                    <a:pt x="196411" y="337863"/>
                  </a:cubicBezTo>
                  <a:cubicBezTo>
                    <a:pt x="196411" y="337863"/>
                    <a:pt x="196411" y="337863"/>
                    <a:pt x="196411" y="337863"/>
                  </a:cubicBezTo>
                  <a:cubicBezTo>
                    <a:pt x="207767" y="337863"/>
                    <a:pt x="218436" y="333452"/>
                    <a:pt x="226454" y="325405"/>
                  </a:cubicBezTo>
                  <a:cubicBezTo>
                    <a:pt x="234471" y="317387"/>
                    <a:pt x="238912" y="306717"/>
                    <a:pt x="238912" y="295332"/>
                  </a:cubicBezTo>
                  <a:cubicBezTo>
                    <a:pt x="238912" y="283977"/>
                    <a:pt x="234501" y="273307"/>
                    <a:pt x="226454" y="265289"/>
                  </a:cubicBezTo>
                  <a:cubicBezTo>
                    <a:pt x="222222" y="261057"/>
                    <a:pt x="217185" y="257838"/>
                    <a:pt x="211730" y="255692"/>
                  </a:cubicBezTo>
                  <a:lnTo>
                    <a:pt x="219063" y="248390"/>
                  </a:lnTo>
                  <a:lnTo>
                    <a:pt x="241207" y="264127"/>
                  </a:lnTo>
                  <a:cubicBezTo>
                    <a:pt x="248926" y="270773"/>
                    <a:pt x="258732" y="274409"/>
                    <a:pt x="268925" y="274409"/>
                  </a:cubicBezTo>
                  <a:cubicBezTo>
                    <a:pt x="292381" y="274409"/>
                    <a:pt x="311427" y="255335"/>
                    <a:pt x="311427" y="231908"/>
                  </a:cubicBezTo>
                  <a:cubicBezTo>
                    <a:pt x="311635" y="208631"/>
                    <a:pt x="292560" y="189556"/>
                    <a:pt x="269104" y="189556"/>
                  </a:cubicBezTo>
                  <a:close/>
                  <a:moveTo>
                    <a:pt x="158887" y="515080"/>
                  </a:moveTo>
                  <a:cubicBezTo>
                    <a:pt x="158887" y="513948"/>
                    <a:pt x="158887" y="512726"/>
                    <a:pt x="158917" y="511444"/>
                  </a:cubicBezTo>
                  <a:cubicBezTo>
                    <a:pt x="158947" y="508344"/>
                    <a:pt x="159007" y="504798"/>
                    <a:pt x="159096" y="501013"/>
                  </a:cubicBezTo>
                  <a:lnTo>
                    <a:pt x="159841" y="493710"/>
                  </a:lnTo>
                  <a:cubicBezTo>
                    <a:pt x="159632" y="500148"/>
                    <a:pt x="159364" y="506228"/>
                    <a:pt x="159126" y="511235"/>
                  </a:cubicBezTo>
                  <a:cubicBezTo>
                    <a:pt x="159036" y="512577"/>
                    <a:pt x="158947" y="513858"/>
                    <a:pt x="158887" y="515080"/>
                  </a:cubicBezTo>
                  <a:close/>
                  <a:moveTo>
                    <a:pt x="159126" y="275751"/>
                  </a:moveTo>
                  <a:lnTo>
                    <a:pt x="143777" y="260401"/>
                  </a:lnTo>
                  <a:lnTo>
                    <a:pt x="147562" y="256586"/>
                  </a:lnTo>
                  <a:lnTo>
                    <a:pt x="159126" y="245022"/>
                  </a:lnTo>
                  <a:lnTo>
                    <a:pt x="163060" y="248956"/>
                  </a:lnTo>
                  <a:lnTo>
                    <a:pt x="174475" y="260372"/>
                  </a:lnTo>
                  <a:lnTo>
                    <a:pt x="159126" y="275751"/>
                  </a:lnTo>
                  <a:close/>
                  <a:moveTo>
                    <a:pt x="159126" y="181420"/>
                  </a:moveTo>
                  <a:lnTo>
                    <a:pt x="174475" y="196769"/>
                  </a:lnTo>
                  <a:lnTo>
                    <a:pt x="159126" y="212118"/>
                  </a:lnTo>
                  <a:lnTo>
                    <a:pt x="152539" y="205531"/>
                  </a:lnTo>
                  <a:lnTo>
                    <a:pt x="143747" y="196769"/>
                  </a:lnTo>
                  <a:lnTo>
                    <a:pt x="159126" y="181420"/>
                  </a:lnTo>
                  <a:close/>
                  <a:moveTo>
                    <a:pt x="127324" y="213221"/>
                  </a:moveTo>
                  <a:lnTo>
                    <a:pt x="142674" y="228570"/>
                  </a:lnTo>
                  <a:lnTo>
                    <a:pt x="131318" y="239926"/>
                  </a:lnTo>
                  <a:lnTo>
                    <a:pt x="127324" y="243919"/>
                  </a:lnTo>
                  <a:lnTo>
                    <a:pt x="111975" y="228570"/>
                  </a:lnTo>
                  <a:lnTo>
                    <a:pt x="127324" y="213221"/>
                  </a:lnTo>
                  <a:close/>
                  <a:moveTo>
                    <a:pt x="190927" y="243949"/>
                  </a:moveTo>
                  <a:lnTo>
                    <a:pt x="185324" y="238346"/>
                  </a:lnTo>
                  <a:lnTo>
                    <a:pt x="175578" y="228600"/>
                  </a:lnTo>
                  <a:lnTo>
                    <a:pt x="190927" y="213251"/>
                  </a:lnTo>
                  <a:lnTo>
                    <a:pt x="205352" y="227676"/>
                  </a:lnTo>
                  <a:cubicBezTo>
                    <a:pt x="205024" y="228481"/>
                    <a:pt x="204786" y="229345"/>
                    <a:pt x="204637" y="230239"/>
                  </a:cubicBezTo>
                  <a:lnTo>
                    <a:pt x="190927" y="243949"/>
                  </a:lnTo>
                  <a:close/>
                  <a:moveTo>
                    <a:pt x="177396" y="161689"/>
                  </a:moveTo>
                  <a:cubicBezTo>
                    <a:pt x="177664" y="156980"/>
                    <a:pt x="179661" y="152569"/>
                    <a:pt x="182999" y="149231"/>
                  </a:cubicBezTo>
                  <a:cubicBezTo>
                    <a:pt x="186635" y="145595"/>
                    <a:pt x="191464" y="143598"/>
                    <a:pt x="196590" y="143598"/>
                  </a:cubicBezTo>
                  <a:cubicBezTo>
                    <a:pt x="201716" y="143598"/>
                    <a:pt x="206574" y="145595"/>
                    <a:pt x="210181" y="149231"/>
                  </a:cubicBezTo>
                  <a:cubicBezTo>
                    <a:pt x="217691" y="156742"/>
                    <a:pt x="217691" y="168932"/>
                    <a:pt x="210181" y="176442"/>
                  </a:cubicBezTo>
                  <a:cubicBezTo>
                    <a:pt x="206842" y="179780"/>
                    <a:pt x="202402" y="181777"/>
                    <a:pt x="197693" y="182045"/>
                  </a:cubicBezTo>
                  <a:cubicBezTo>
                    <a:pt x="197275" y="182075"/>
                    <a:pt x="196858" y="182135"/>
                    <a:pt x="196441" y="182195"/>
                  </a:cubicBezTo>
                  <a:lnTo>
                    <a:pt x="193312" y="182731"/>
                  </a:lnTo>
                  <a:lnTo>
                    <a:pt x="176710" y="166100"/>
                  </a:lnTo>
                  <a:lnTo>
                    <a:pt x="177247" y="162971"/>
                  </a:lnTo>
                  <a:cubicBezTo>
                    <a:pt x="177307" y="162553"/>
                    <a:pt x="177366" y="162136"/>
                    <a:pt x="177396" y="161689"/>
                  </a:cubicBezTo>
                  <a:close/>
                  <a:moveTo>
                    <a:pt x="108071" y="149231"/>
                  </a:moveTo>
                  <a:cubicBezTo>
                    <a:pt x="111707" y="145595"/>
                    <a:pt x="116535" y="143598"/>
                    <a:pt x="121662" y="143598"/>
                  </a:cubicBezTo>
                  <a:cubicBezTo>
                    <a:pt x="126788" y="143598"/>
                    <a:pt x="131646" y="145595"/>
                    <a:pt x="135253" y="149231"/>
                  </a:cubicBezTo>
                  <a:cubicBezTo>
                    <a:pt x="138591" y="152569"/>
                    <a:pt x="140587" y="156980"/>
                    <a:pt x="140856" y="161689"/>
                  </a:cubicBezTo>
                  <a:cubicBezTo>
                    <a:pt x="140885" y="162106"/>
                    <a:pt x="140915" y="162524"/>
                    <a:pt x="141005" y="162941"/>
                  </a:cubicBezTo>
                  <a:lnTo>
                    <a:pt x="141541" y="166070"/>
                  </a:lnTo>
                  <a:lnTo>
                    <a:pt x="124940" y="182671"/>
                  </a:lnTo>
                  <a:lnTo>
                    <a:pt x="121811" y="182135"/>
                  </a:lnTo>
                  <a:cubicBezTo>
                    <a:pt x="121393" y="182075"/>
                    <a:pt x="120976" y="182016"/>
                    <a:pt x="120559" y="181986"/>
                  </a:cubicBezTo>
                  <a:cubicBezTo>
                    <a:pt x="115850" y="181718"/>
                    <a:pt x="111439" y="179721"/>
                    <a:pt x="108100" y="176383"/>
                  </a:cubicBezTo>
                  <a:cubicBezTo>
                    <a:pt x="104464" y="172747"/>
                    <a:pt x="102468" y="167918"/>
                    <a:pt x="102468" y="162762"/>
                  </a:cubicBezTo>
                  <a:cubicBezTo>
                    <a:pt x="102408" y="157695"/>
                    <a:pt x="104405" y="152867"/>
                    <a:pt x="108071" y="149231"/>
                  </a:cubicBezTo>
                  <a:close/>
                  <a:moveTo>
                    <a:pt x="56330" y="242131"/>
                  </a:moveTo>
                  <a:cubicBezTo>
                    <a:pt x="55972" y="242370"/>
                    <a:pt x="55645" y="242638"/>
                    <a:pt x="55347" y="242936"/>
                  </a:cubicBezTo>
                  <a:cubicBezTo>
                    <a:pt x="51830" y="246065"/>
                    <a:pt x="47270" y="247794"/>
                    <a:pt x="42560" y="247794"/>
                  </a:cubicBezTo>
                  <a:cubicBezTo>
                    <a:pt x="31950" y="247794"/>
                    <a:pt x="23307" y="239151"/>
                    <a:pt x="23307" y="228540"/>
                  </a:cubicBezTo>
                  <a:cubicBezTo>
                    <a:pt x="23307" y="217930"/>
                    <a:pt x="31950" y="209287"/>
                    <a:pt x="42560" y="209287"/>
                  </a:cubicBezTo>
                  <a:cubicBezTo>
                    <a:pt x="47270" y="209287"/>
                    <a:pt x="51800" y="211015"/>
                    <a:pt x="55347" y="214145"/>
                  </a:cubicBezTo>
                  <a:cubicBezTo>
                    <a:pt x="55674" y="214413"/>
                    <a:pt x="56002" y="214681"/>
                    <a:pt x="56330" y="214950"/>
                  </a:cubicBezTo>
                  <a:lnTo>
                    <a:pt x="75465" y="228540"/>
                  </a:lnTo>
                  <a:lnTo>
                    <a:pt x="56330" y="242131"/>
                  </a:lnTo>
                  <a:close/>
                  <a:moveTo>
                    <a:pt x="140856" y="296644"/>
                  </a:moveTo>
                  <a:cubicBezTo>
                    <a:pt x="140587" y="301353"/>
                    <a:pt x="138591" y="305764"/>
                    <a:pt x="135253" y="309102"/>
                  </a:cubicBezTo>
                  <a:cubicBezTo>
                    <a:pt x="131616" y="312738"/>
                    <a:pt x="126788" y="314735"/>
                    <a:pt x="121662" y="314735"/>
                  </a:cubicBezTo>
                  <a:cubicBezTo>
                    <a:pt x="116535" y="314735"/>
                    <a:pt x="111677" y="312738"/>
                    <a:pt x="108071" y="309102"/>
                  </a:cubicBezTo>
                  <a:cubicBezTo>
                    <a:pt x="104434" y="305466"/>
                    <a:pt x="102438" y="300637"/>
                    <a:pt x="102438" y="295511"/>
                  </a:cubicBezTo>
                  <a:cubicBezTo>
                    <a:pt x="102438" y="290385"/>
                    <a:pt x="104434" y="285556"/>
                    <a:pt x="108071" y="281920"/>
                  </a:cubicBezTo>
                  <a:cubicBezTo>
                    <a:pt x="111409" y="278582"/>
                    <a:pt x="115820" y="276585"/>
                    <a:pt x="120529" y="276317"/>
                  </a:cubicBezTo>
                  <a:cubicBezTo>
                    <a:pt x="120946" y="276287"/>
                    <a:pt x="121364" y="276257"/>
                    <a:pt x="121781" y="276168"/>
                  </a:cubicBezTo>
                  <a:lnTo>
                    <a:pt x="125924" y="275482"/>
                  </a:lnTo>
                  <a:lnTo>
                    <a:pt x="141720" y="291279"/>
                  </a:lnTo>
                  <a:lnTo>
                    <a:pt x="141034" y="295422"/>
                  </a:lnTo>
                  <a:cubicBezTo>
                    <a:pt x="140945" y="295809"/>
                    <a:pt x="140885" y="296226"/>
                    <a:pt x="140856" y="296644"/>
                  </a:cubicBezTo>
                  <a:close/>
                  <a:moveTo>
                    <a:pt x="210210" y="309102"/>
                  </a:moveTo>
                  <a:cubicBezTo>
                    <a:pt x="206574" y="312738"/>
                    <a:pt x="201746" y="314735"/>
                    <a:pt x="196620" y="314735"/>
                  </a:cubicBezTo>
                  <a:cubicBezTo>
                    <a:pt x="191493" y="314735"/>
                    <a:pt x="186635" y="312738"/>
                    <a:pt x="183029" y="309102"/>
                  </a:cubicBezTo>
                  <a:cubicBezTo>
                    <a:pt x="179691" y="305764"/>
                    <a:pt x="177694" y="301353"/>
                    <a:pt x="177426" y="296644"/>
                  </a:cubicBezTo>
                  <a:cubicBezTo>
                    <a:pt x="177396" y="296226"/>
                    <a:pt x="177366" y="295809"/>
                    <a:pt x="177277" y="295392"/>
                  </a:cubicBezTo>
                  <a:lnTo>
                    <a:pt x="176591" y="291249"/>
                  </a:lnTo>
                  <a:lnTo>
                    <a:pt x="192387" y="275453"/>
                  </a:lnTo>
                  <a:lnTo>
                    <a:pt x="196530" y="276138"/>
                  </a:lnTo>
                  <a:cubicBezTo>
                    <a:pt x="196948" y="276198"/>
                    <a:pt x="197365" y="276257"/>
                    <a:pt x="197782" y="276287"/>
                  </a:cubicBezTo>
                  <a:cubicBezTo>
                    <a:pt x="202491" y="276555"/>
                    <a:pt x="206932" y="278552"/>
                    <a:pt x="210270" y="281890"/>
                  </a:cubicBezTo>
                  <a:cubicBezTo>
                    <a:pt x="217691" y="289401"/>
                    <a:pt x="217691" y="301621"/>
                    <a:pt x="210210" y="309102"/>
                  </a:cubicBezTo>
                  <a:close/>
                  <a:moveTo>
                    <a:pt x="269104" y="251311"/>
                  </a:moveTo>
                  <a:cubicBezTo>
                    <a:pt x="264395" y="251311"/>
                    <a:pt x="259865" y="249582"/>
                    <a:pt x="256318" y="246453"/>
                  </a:cubicBezTo>
                  <a:cubicBezTo>
                    <a:pt x="256020" y="246185"/>
                    <a:pt x="255662" y="245916"/>
                    <a:pt x="255334" y="245678"/>
                  </a:cubicBezTo>
                  <a:lnTo>
                    <a:pt x="236200" y="232087"/>
                  </a:lnTo>
                  <a:lnTo>
                    <a:pt x="255334" y="218496"/>
                  </a:lnTo>
                  <a:cubicBezTo>
                    <a:pt x="255692" y="218258"/>
                    <a:pt x="256020" y="217990"/>
                    <a:pt x="256318" y="217692"/>
                  </a:cubicBezTo>
                  <a:cubicBezTo>
                    <a:pt x="259835" y="214562"/>
                    <a:pt x="264395" y="212833"/>
                    <a:pt x="269104" y="212833"/>
                  </a:cubicBezTo>
                  <a:cubicBezTo>
                    <a:pt x="279715" y="212833"/>
                    <a:pt x="288358" y="221477"/>
                    <a:pt x="288358" y="232087"/>
                  </a:cubicBezTo>
                  <a:cubicBezTo>
                    <a:pt x="288358" y="242668"/>
                    <a:pt x="279715" y="251311"/>
                    <a:pt x="269104" y="251311"/>
                  </a:cubicBez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71" name="文本框 70"/>
          <p:cNvSpPr txBox="1"/>
          <p:nvPr userDrawn="1"/>
        </p:nvSpPr>
        <p:spPr>
          <a:xfrm>
            <a:off x="1696060" y="2364402"/>
            <a:ext cx="1982596" cy="1569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latin typeface="方正舒体" panose="02010601030101010101" pitchFamily="2" charset="-122"/>
                <a:ea typeface="方正舒体" panose="02010601030101010101" pitchFamily="2" charset="-122"/>
                <a:cs typeface="+mj-cs"/>
              </a:defRPr>
            </a:lvl1pPr>
          </a:lstStyle>
          <a:p>
            <a:pPr lvl="0"/>
            <a:r>
              <a:rPr lang="zh-CN" altLang="en-US" sz="4800" b="1" dirty="0">
                <a:solidFill>
                  <a:srgbClr val="5022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800" b="1" dirty="0">
              <a:solidFill>
                <a:srgbClr val="50220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4800" b="1" dirty="0">
                <a:solidFill>
                  <a:srgbClr val="5022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的风景&#10;&#10;描述已自动生成">
            <a:extLst>
              <a:ext uri="{FF2B5EF4-FFF2-40B4-BE49-F238E27FC236}">
                <a16:creationId xmlns:a16="http://schemas.microsoft.com/office/drawing/2014/main" id="{1912CD66-2502-0824-9B7B-29ED84FA9C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摄图网_400505381_鸟（非企业商用）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933" y="-1238015"/>
            <a:ext cx="4274687" cy="4274687"/>
          </a:xfrm>
          <a:prstGeom prst="rect">
            <a:avLst/>
          </a:prstGeom>
        </p:spPr>
      </p:pic>
      <p:pic>
        <p:nvPicPr>
          <p:cNvPr id="154" name="图片 153" descr="盒子里的炸鸡&#10;&#10;描述已自动生成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8"/>
          <a:stretch>
            <a:fillRect/>
          </a:stretch>
        </p:blipFill>
        <p:spPr>
          <a:xfrm>
            <a:off x="10102243" y="5630999"/>
            <a:ext cx="1843377" cy="1100625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 userDrawn="1">
            <p:ph type="ctrTitle"/>
          </p:nvPr>
        </p:nvSpPr>
        <p:spPr>
          <a:xfrm>
            <a:off x="2011045" y="1482090"/>
            <a:ext cx="7286625" cy="1780540"/>
          </a:xfrm>
        </p:spPr>
        <p:txBody>
          <a:bodyPr anchor="ctr"/>
          <a:lstStyle>
            <a:lvl1pPr algn="ctr">
              <a:defRPr sz="5400" b="1">
                <a:solidFill>
                  <a:srgbClr val="50220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</p:nvPr>
        </p:nvSpPr>
        <p:spPr>
          <a:xfrm>
            <a:off x="3309620" y="3262630"/>
            <a:ext cx="4688840" cy="1257935"/>
          </a:xfrm>
        </p:spPr>
        <p:txBody>
          <a:bodyPr anchor="ctr"/>
          <a:lstStyle>
            <a:lvl1pPr marL="0" indent="0" algn="ctr"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489192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的风景&#10;&#10;描述已自动生成">
            <a:extLst>
              <a:ext uri="{FF2B5EF4-FFF2-40B4-BE49-F238E27FC236}">
                <a16:creationId xmlns:a16="http://schemas.microsoft.com/office/drawing/2014/main" id="{1912CD66-2502-0824-9B7B-29ED84FA9C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摄图网_400505381_鸟（非企业商用）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933" y="-1238015"/>
            <a:ext cx="4274687" cy="4274687"/>
          </a:xfrm>
          <a:prstGeom prst="rect">
            <a:avLst/>
          </a:prstGeom>
        </p:spPr>
      </p:pic>
      <p:pic>
        <p:nvPicPr>
          <p:cNvPr id="154" name="图片 153" descr="盒子里的炸鸡&#10;&#10;描述已自动生成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8"/>
          <a:stretch>
            <a:fillRect/>
          </a:stretch>
        </p:blipFill>
        <p:spPr>
          <a:xfrm>
            <a:off x="10102243" y="5630999"/>
            <a:ext cx="1843377" cy="1100625"/>
          </a:xfrm>
          <a:prstGeom prst="rect">
            <a:avLst/>
          </a:prstGeom>
          <a:noFill/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D505A2C-518E-60FC-9F2D-C3D924970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3" r="31152" b="46449"/>
          <a:stretch>
            <a:fillRect/>
          </a:stretch>
        </p:blipFill>
        <p:spPr>
          <a:xfrm>
            <a:off x="0" y="-478978"/>
            <a:ext cx="6612464" cy="165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718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的风景&#10;&#10;描述已自动生成">
            <a:extLst>
              <a:ext uri="{FF2B5EF4-FFF2-40B4-BE49-F238E27FC236}">
                <a16:creationId xmlns:a16="http://schemas.microsoft.com/office/drawing/2014/main" id="{1912CD66-2502-0824-9B7B-29ED84FA9C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摄图网_400505381_鸟（非企业商用）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933" y="-1238015"/>
            <a:ext cx="4274687" cy="427468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D505A2C-518E-60FC-9F2D-C3D924970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3" r="31152" b="46449"/>
          <a:stretch>
            <a:fillRect/>
          </a:stretch>
        </p:blipFill>
        <p:spPr>
          <a:xfrm>
            <a:off x="0" y="-478978"/>
            <a:ext cx="6612464" cy="165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397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139886" y="1543453"/>
            <a:ext cx="3226588" cy="3226588"/>
            <a:chOff x="831549" y="1759059"/>
            <a:chExt cx="1362254" cy="1362254"/>
          </a:xfrm>
        </p:grpSpPr>
        <p:sp>
          <p:nvSpPr>
            <p:cNvPr id="3" name="椭圆 2"/>
            <p:cNvSpPr/>
            <p:nvPr/>
          </p:nvSpPr>
          <p:spPr>
            <a:xfrm rot="60000">
              <a:off x="831551" y="1759061"/>
              <a:ext cx="1362251" cy="1362251"/>
            </a:xfrm>
            <a:prstGeom prst="ellipse">
              <a:avLst/>
            </a:prstGeom>
            <a:solidFill>
              <a:srgbClr val="D08430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65100" dir="2700000" sx="98000" sy="98000" algn="tl" rotWithShape="0">
                <a:srgbClr val="D18534">
                  <a:lumMod val="75000"/>
                  <a:alpha val="2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 panose="020B0500000000000000" charset="-122"/>
                <a:cs typeface="+mn-cs"/>
              </a:endParaRPr>
            </a:p>
          </p:txBody>
        </p:sp>
        <p:pic>
          <p:nvPicPr>
            <p:cNvPr id="4" name="图片 3" descr="查看图片"/>
            <p:cNvPicPr>
              <a:picLocks noChangeAspect="1" noChangeArrowheads="1"/>
            </p:cNvPicPr>
            <p:nvPr/>
          </p:nvPicPr>
          <p:blipFill>
            <a:blip r:embed="rId2">
              <a:alphaModFix amt="28000"/>
              <a:duotone>
                <a:srgbClr val="DACDB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" t="2772" r="2772" b="2772"/>
            <a:stretch>
              <a:fillRect/>
            </a:stretch>
          </p:blipFill>
          <p:spPr bwMode="auto">
            <a:xfrm>
              <a:off x="831549" y="1759059"/>
              <a:ext cx="1362254" cy="1362254"/>
            </a:xfrm>
            <a:custGeom>
              <a:avLst/>
              <a:gdLst>
                <a:gd name="connsiteX0" fmla="*/ 590552 w 1181103"/>
                <a:gd name="connsiteY0" fmla="*/ 187054 h 1181103"/>
                <a:gd name="connsiteX1" fmla="*/ 187054 w 1181103"/>
                <a:gd name="connsiteY1" fmla="*/ 590552 h 1181103"/>
                <a:gd name="connsiteX2" fmla="*/ 590552 w 1181103"/>
                <a:gd name="connsiteY2" fmla="*/ 994050 h 1181103"/>
                <a:gd name="connsiteX3" fmla="*/ 994050 w 1181103"/>
                <a:gd name="connsiteY3" fmla="*/ 590552 h 1181103"/>
                <a:gd name="connsiteX4" fmla="*/ 590552 w 1181103"/>
                <a:gd name="connsiteY4" fmla="*/ 187054 h 1181103"/>
                <a:gd name="connsiteX5" fmla="*/ 600859 w 1181103"/>
                <a:gd name="connsiteY5" fmla="*/ 92 h 1181103"/>
                <a:gd name="connsiteX6" fmla="*/ 1181012 w 1181103"/>
                <a:gd name="connsiteY6" fmla="*/ 600859 h 1181103"/>
                <a:gd name="connsiteX7" fmla="*/ 580246 w 1181103"/>
                <a:gd name="connsiteY7" fmla="*/ 1181012 h 1181103"/>
                <a:gd name="connsiteX8" fmla="*/ 92 w 1181103"/>
                <a:gd name="connsiteY8" fmla="*/ 580246 h 1181103"/>
                <a:gd name="connsiteX9" fmla="*/ 600859 w 1181103"/>
                <a:gd name="connsiteY9" fmla="*/ 92 h 118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103" h="1181103">
                  <a:moveTo>
                    <a:pt x="590552" y="187054"/>
                  </a:moveTo>
                  <a:cubicBezTo>
                    <a:pt x="367706" y="187054"/>
                    <a:pt x="187054" y="367706"/>
                    <a:pt x="187054" y="590552"/>
                  </a:cubicBezTo>
                  <a:cubicBezTo>
                    <a:pt x="187054" y="813398"/>
                    <a:pt x="367706" y="994050"/>
                    <a:pt x="590552" y="994050"/>
                  </a:cubicBezTo>
                  <a:cubicBezTo>
                    <a:pt x="813398" y="994050"/>
                    <a:pt x="994050" y="813398"/>
                    <a:pt x="994050" y="590552"/>
                  </a:cubicBezTo>
                  <a:cubicBezTo>
                    <a:pt x="994050" y="367706"/>
                    <a:pt x="813398" y="187054"/>
                    <a:pt x="590552" y="187054"/>
                  </a:cubicBezTo>
                  <a:close/>
                  <a:moveTo>
                    <a:pt x="600859" y="92"/>
                  </a:moveTo>
                  <a:cubicBezTo>
                    <a:pt x="926961" y="5784"/>
                    <a:pt x="1186704" y="274756"/>
                    <a:pt x="1181012" y="600859"/>
                  </a:cubicBezTo>
                  <a:cubicBezTo>
                    <a:pt x="1175320" y="926961"/>
                    <a:pt x="906348" y="1186704"/>
                    <a:pt x="580246" y="1181012"/>
                  </a:cubicBezTo>
                  <a:cubicBezTo>
                    <a:pt x="254143" y="1175320"/>
                    <a:pt x="-5600" y="906348"/>
                    <a:pt x="92" y="580246"/>
                  </a:cubicBezTo>
                  <a:cubicBezTo>
                    <a:pt x="5784" y="254143"/>
                    <a:pt x="274756" y="-5600"/>
                    <a:pt x="600859" y="9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alphaModFix amt="41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3" r="31152" b="46449"/>
          <a:stretch>
            <a:fillRect/>
          </a:stretch>
        </p:blipFill>
        <p:spPr>
          <a:xfrm flipH="1">
            <a:off x="7091916" y="261806"/>
            <a:ext cx="5100084" cy="12736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58891"/>
          <a:stretch>
            <a:fillRect/>
          </a:stretch>
        </p:blipFill>
        <p:spPr>
          <a:xfrm>
            <a:off x="0" y="4486940"/>
            <a:ext cx="12192000" cy="2371060"/>
          </a:xfrm>
          <a:prstGeom prst="rect">
            <a:avLst/>
          </a:prstGeom>
        </p:spPr>
      </p:pic>
      <p:sp>
        <p:nvSpPr>
          <p:cNvPr id="71" name="文本框 70"/>
          <p:cNvSpPr txBox="1"/>
          <p:nvPr userDrawn="1"/>
        </p:nvSpPr>
        <p:spPr>
          <a:xfrm>
            <a:off x="1761882" y="2405273"/>
            <a:ext cx="1982596" cy="1569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latin typeface="方正舒体" panose="02010601030101010101" pitchFamily="2" charset="-122"/>
                <a:ea typeface="方正舒体" panose="02010601030101010101" pitchFamily="2" charset="-122"/>
                <a:cs typeface="+mj-cs"/>
              </a:defRPr>
            </a:lvl1pPr>
          </a:lstStyle>
          <a:p>
            <a:pPr lvl="0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摄图网_400505381_鸟（非企业商用）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440" y="-2119630"/>
            <a:ext cx="6012180" cy="6012180"/>
          </a:xfrm>
          <a:prstGeom prst="rect">
            <a:avLst/>
          </a:prstGeom>
        </p:spPr>
      </p:pic>
      <p:pic>
        <p:nvPicPr>
          <p:cNvPr id="154" name="图片 153" descr="盒子里的炸鸡&#10;&#10;描述已自动生成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8"/>
          <a:stretch>
            <a:fillRect/>
          </a:stretch>
        </p:blipFill>
        <p:spPr>
          <a:xfrm>
            <a:off x="7701915" y="4245610"/>
            <a:ext cx="4117975" cy="2458720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 userDrawn="1">
            <p:ph type="ctrTitle"/>
          </p:nvPr>
        </p:nvSpPr>
        <p:spPr>
          <a:xfrm>
            <a:off x="2452687" y="1510337"/>
            <a:ext cx="7286625" cy="1780540"/>
          </a:xfrm>
        </p:spPr>
        <p:txBody>
          <a:bodyPr anchor="ctr"/>
          <a:lstStyle>
            <a:lvl1pPr algn="ctr">
              <a:defRPr sz="6000" b="1">
                <a:solidFill>
                  <a:srgbClr val="50220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</p:nvPr>
        </p:nvSpPr>
        <p:spPr>
          <a:xfrm>
            <a:off x="3751262" y="3290877"/>
            <a:ext cx="4688840" cy="12579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88509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alphaModFix amt="41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3" r="31152" b="46449"/>
          <a:stretch>
            <a:fillRect/>
          </a:stretch>
        </p:blipFill>
        <p:spPr>
          <a:xfrm flipH="1">
            <a:off x="7091916" y="261806"/>
            <a:ext cx="5100084" cy="12736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58891"/>
          <a:stretch>
            <a:fillRect/>
          </a:stretch>
        </p:blipFill>
        <p:spPr>
          <a:xfrm>
            <a:off x="0" y="4486940"/>
            <a:ext cx="12192000" cy="23710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alphaModFix amt="41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3" r="31152" b="46449"/>
          <a:stretch>
            <a:fillRect/>
          </a:stretch>
        </p:blipFill>
        <p:spPr>
          <a:xfrm flipH="1">
            <a:off x="7091916" y="261806"/>
            <a:ext cx="5100084" cy="12736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58891"/>
          <a:stretch>
            <a:fillRect/>
          </a:stretch>
        </p:blipFill>
        <p:spPr>
          <a:xfrm>
            <a:off x="0" y="4486940"/>
            <a:ext cx="12192000" cy="23710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图片 156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3" r="31152" b="46449"/>
          <a:stretch>
            <a:fillRect/>
          </a:stretch>
        </p:blipFill>
        <p:spPr>
          <a:xfrm>
            <a:off x="-18133" y="-478978"/>
            <a:ext cx="6612464" cy="1651381"/>
          </a:xfrm>
          <a:prstGeom prst="rect">
            <a:avLst/>
          </a:prstGeom>
        </p:spPr>
      </p:pic>
      <p:grpSp>
        <p:nvGrpSpPr>
          <p:cNvPr id="81" name="组合 80"/>
          <p:cNvGrpSpPr/>
          <p:nvPr userDrawn="1"/>
        </p:nvGrpSpPr>
        <p:grpSpPr>
          <a:xfrm>
            <a:off x="3598031" y="5299778"/>
            <a:ext cx="2497969" cy="685179"/>
            <a:chOff x="1" y="2276437"/>
            <a:chExt cx="5421642" cy="1487127"/>
          </a:xfrm>
        </p:grpSpPr>
        <p:sp>
          <p:nvSpPr>
            <p:cNvPr id="82" name="任意多边形: 形状 81"/>
            <p:cNvSpPr/>
            <p:nvPr/>
          </p:nvSpPr>
          <p:spPr>
            <a:xfrm>
              <a:off x="1" y="2637903"/>
              <a:ext cx="5421642" cy="1124451"/>
            </a:xfrm>
            <a:custGeom>
              <a:avLst/>
              <a:gdLst>
                <a:gd name="connsiteX0" fmla="*/ 1806702 w 7259002"/>
                <a:gd name="connsiteY0" fmla="*/ 0 h 1505521"/>
                <a:gd name="connsiteX1" fmla="*/ 6210491 w 7259002"/>
                <a:gd name="connsiteY1" fmla="*/ 0 h 1505521"/>
                <a:gd name="connsiteX2" fmla="*/ 6452426 w 7259002"/>
                <a:gd name="connsiteY2" fmla="*/ 241935 h 1505521"/>
                <a:gd name="connsiteX3" fmla="*/ 6452426 w 7259002"/>
                <a:gd name="connsiteY3" fmla="*/ 241935 h 1505521"/>
                <a:gd name="connsiteX4" fmla="*/ 6210491 w 7259002"/>
                <a:gd name="connsiteY4" fmla="*/ 483870 h 1505521"/>
                <a:gd name="connsiteX5" fmla="*/ 3220879 w 7259002"/>
                <a:gd name="connsiteY5" fmla="*/ 483870 h 1505521"/>
                <a:gd name="connsiteX6" fmla="*/ 3000375 w 7259002"/>
                <a:gd name="connsiteY6" fmla="*/ 704374 h 1505521"/>
                <a:gd name="connsiteX7" fmla="*/ 3000375 w 7259002"/>
                <a:gd name="connsiteY7" fmla="*/ 704374 h 1505521"/>
                <a:gd name="connsiteX8" fmla="*/ 3220879 w 7259002"/>
                <a:gd name="connsiteY8" fmla="*/ 924878 h 1505521"/>
                <a:gd name="connsiteX9" fmla="*/ 6968681 w 7259002"/>
                <a:gd name="connsiteY9" fmla="*/ 924878 h 1505521"/>
                <a:gd name="connsiteX10" fmla="*/ 7259003 w 7259002"/>
                <a:gd name="connsiteY10" fmla="*/ 1215200 h 1505521"/>
                <a:gd name="connsiteX11" fmla="*/ 7259003 w 7259002"/>
                <a:gd name="connsiteY11" fmla="*/ 1215200 h 1505521"/>
                <a:gd name="connsiteX12" fmla="*/ 6968681 w 7259002"/>
                <a:gd name="connsiteY12" fmla="*/ 1505522 h 1505521"/>
                <a:gd name="connsiteX13" fmla="*/ 0 w 7259002"/>
                <a:gd name="connsiteY13" fmla="*/ 1505522 h 150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9002" h="1505521">
                  <a:moveTo>
                    <a:pt x="1806702" y="0"/>
                  </a:moveTo>
                  <a:lnTo>
                    <a:pt x="6210491" y="0"/>
                  </a:lnTo>
                  <a:cubicBezTo>
                    <a:pt x="6344126" y="0"/>
                    <a:pt x="6452426" y="108299"/>
                    <a:pt x="6452426" y="241935"/>
                  </a:cubicBezTo>
                  <a:lnTo>
                    <a:pt x="6452426" y="241935"/>
                  </a:lnTo>
                  <a:cubicBezTo>
                    <a:pt x="6452426" y="375571"/>
                    <a:pt x="6344126" y="483870"/>
                    <a:pt x="6210491" y="483870"/>
                  </a:cubicBezTo>
                  <a:lnTo>
                    <a:pt x="3220879" y="483870"/>
                  </a:lnTo>
                  <a:cubicBezTo>
                    <a:pt x="3099149" y="483870"/>
                    <a:pt x="3000375" y="582549"/>
                    <a:pt x="3000375" y="704374"/>
                  </a:cubicBezTo>
                  <a:lnTo>
                    <a:pt x="3000375" y="704374"/>
                  </a:lnTo>
                  <a:cubicBezTo>
                    <a:pt x="3000375" y="826103"/>
                    <a:pt x="3099054" y="924878"/>
                    <a:pt x="3220879" y="924878"/>
                  </a:cubicBezTo>
                  <a:lnTo>
                    <a:pt x="6968681" y="924878"/>
                  </a:lnTo>
                  <a:cubicBezTo>
                    <a:pt x="7129082" y="924878"/>
                    <a:pt x="7259003" y="1054894"/>
                    <a:pt x="7259003" y="1215200"/>
                  </a:cubicBezTo>
                  <a:lnTo>
                    <a:pt x="7259003" y="1215200"/>
                  </a:lnTo>
                  <a:cubicBezTo>
                    <a:pt x="7259003" y="1375601"/>
                    <a:pt x="7128987" y="1505522"/>
                    <a:pt x="6968681" y="1505522"/>
                  </a:cubicBezTo>
                  <a:lnTo>
                    <a:pt x="0" y="1505522"/>
                  </a:lnTo>
                </a:path>
              </a:pathLst>
            </a:custGeom>
            <a:noFill/>
            <a:ln w="12700" cap="rnd">
              <a:solidFill>
                <a:srgbClr val="ECBD7F"/>
              </a:solidFill>
              <a:prstDash val="solid"/>
              <a:round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pSp>
          <p:nvGrpSpPr>
            <p:cNvPr id="83" name="图形 2"/>
            <p:cNvGrpSpPr/>
            <p:nvPr/>
          </p:nvGrpSpPr>
          <p:grpSpPr>
            <a:xfrm>
              <a:off x="2820805" y="2421066"/>
              <a:ext cx="433674" cy="216836"/>
              <a:chOff x="6158007" y="2525458"/>
              <a:chExt cx="580643" cy="290321"/>
            </a:xfrm>
            <a:noFill/>
          </p:grpSpPr>
          <p:sp>
            <p:nvSpPr>
              <p:cNvPr id="108" name="任意多边形: 形状 107"/>
              <p:cNvSpPr/>
              <p:nvPr/>
            </p:nvSpPr>
            <p:spPr>
              <a:xfrm>
                <a:off x="6158007" y="2525458"/>
                <a:ext cx="580643" cy="290321"/>
              </a:xfrm>
              <a:custGeom>
                <a:avLst/>
                <a:gdLst>
                  <a:gd name="connsiteX0" fmla="*/ 0 w 580643"/>
                  <a:gd name="connsiteY0" fmla="*/ 290322 h 290321"/>
                  <a:gd name="connsiteX1" fmla="*/ 290322 w 580643"/>
                  <a:gd name="connsiteY1" fmla="*/ 0 h 290321"/>
                  <a:gd name="connsiteX2" fmla="*/ 580644 w 580643"/>
                  <a:gd name="connsiteY2" fmla="*/ 290322 h 29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0643" h="290321">
                    <a:moveTo>
                      <a:pt x="0" y="290322"/>
                    </a:moveTo>
                    <a:cubicBezTo>
                      <a:pt x="0" y="129921"/>
                      <a:pt x="130016" y="0"/>
                      <a:pt x="290322" y="0"/>
                    </a:cubicBezTo>
                    <a:cubicBezTo>
                      <a:pt x="450628" y="0"/>
                      <a:pt x="580644" y="130016"/>
                      <a:pt x="580644" y="2903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09" name="任意多边形: 形状 108"/>
              <p:cNvSpPr/>
              <p:nvPr/>
            </p:nvSpPr>
            <p:spPr>
              <a:xfrm>
                <a:off x="6212776" y="2580132"/>
                <a:ext cx="471296" cy="235648"/>
              </a:xfrm>
              <a:custGeom>
                <a:avLst/>
                <a:gdLst>
                  <a:gd name="connsiteX0" fmla="*/ 0 w 471296"/>
                  <a:gd name="connsiteY0" fmla="*/ 235648 h 235648"/>
                  <a:gd name="connsiteX1" fmla="*/ 235648 w 471296"/>
                  <a:gd name="connsiteY1" fmla="*/ 0 h 235648"/>
                  <a:gd name="connsiteX2" fmla="*/ 471297 w 471296"/>
                  <a:gd name="connsiteY2" fmla="*/ 235648 h 23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96" h="235648">
                    <a:moveTo>
                      <a:pt x="0" y="235648"/>
                    </a:moveTo>
                    <a:cubicBezTo>
                      <a:pt x="0" y="105442"/>
                      <a:pt x="105537" y="0"/>
                      <a:pt x="235648" y="0"/>
                    </a:cubicBezTo>
                    <a:cubicBezTo>
                      <a:pt x="365760" y="0"/>
                      <a:pt x="471297" y="105537"/>
                      <a:pt x="471297" y="235648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10" name="任意多边形: 形状 109"/>
              <p:cNvSpPr/>
              <p:nvPr/>
            </p:nvSpPr>
            <p:spPr>
              <a:xfrm>
                <a:off x="6267450" y="2634805"/>
                <a:ext cx="361950" cy="180975"/>
              </a:xfrm>
              <a:custGeom>
                <a:avLst/>
                <a:gdLst>
                  <a:gd name="connsiteX0" fmla="*/ 0 w 361950"/>
                  <a:gd name="connsiteY0" fmla="*/ 180975 h 180975"/>
                  <a:gd name="connsiteX1" fmla="*/ 180975 w 361950"/>
                  <a:gd name="connsiteY1" fmla="*/ 0 h 180975"/>
                  <a:gd name="connsiteX2" fmla="*/ 361950 w 361950"/>
                  <a:gd name="connsiteY2" fmla="*/ 180975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1950" h="180975">
                    <a:moveTo>
                      <a:pt x="0" y="180975"/>
                    </a:moveTo>
                    <a:cubicBezTo>
                      <a:pt x="0" y="80963"/>
                      <a:pt x="81058" y="0"/>
                      <a:pt x="180975" y="0"/>
                    </a:cubicBezTo>
                    <a:cubicBezTo>
                      <a:pt x="280892" y="0"/>
                      <a:pt x="361950" y="81058"/>
                      <a:pt x="361950" y="18097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11" name="任意多边形: 形状 110"/>
              <p:cNvSpPr/>
              <p:nvPr/>
            </p:nvSpPr>
            <p:spPr>
              <a:xfrm>
                <a:off x="6322123" y="2689479"/>
                <a:ext cx="252603" cy="126301"/>
              </a:xfrm>
              <a:custGeom>
                <a:avLst/>
                <a:gdLst>
                  <a:gd name="connsiteX0" fmla="*/ 0 w 252603"/>
                  <a:gd name="connsiteY0" fmla="*/ 126301 h 126301"/>
                  <a:gd name="connsiteX1" fmla="*/ 126302 w 252603"/>
                  <a:gd name="connsiteY1" fmla="*/ 0 h 126301"/>
                  <a:gd name="connsiteX2" fmla="*/ 252603 w 252603"/>
                  <a:gd name="connsiteY2" fmla="*/ 126301 h 126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2603" h="126301">
                    <a:moveTo>
                      <a:pt x="0" y="126301"/>
                    </a:moveTo>
                    <a:cubicBezTo>
                      <a:pt x="0" y="56579"/>
                      <a:pt x="56579" y="0"/>
                      <a:pt x="126302" y="0"/>
                    </a:cubicBezTo>
                    <a:cubicBezTo>
                      <a:pt x="196025" y="0"/>
                      <a:pt x="252603" y="56579"/>
                      <a:pt x="252603" y="12630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12" name="任意多边形: 形状 111"/>
              <p:cNvSpPr/>
              <p:nvPr/>
            </p:nvSpPr>
            <p:spPr>
              <a:xfrm>
                <a:off x="6376797" y="2744152"/>
                <a:ext cx="143255" cy="71627"/>
              </a:xfrm>
              <a:custGeom>
                <a:avLst/>
                <a:gdLst>
                  <a:gd name="connsiteX0" fmla="*/ 0 w 143255"/>
                  <a:gd name="connsiteY0" fmla="*/ 71628 h 71627"/>
                  <a:gd name="connsiteX1" fmla="*/ 71628 w 143255"/>
                  <a:gd name="connsiteY1" fmla="*/ 0 h 71627"/>
                  <a:gd name="connsiteX2" fmla="*/ 143256 w 143255"/>
                  <a:gd name="connsiteY2" fmla="*/ 71628 h 71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255" h="71627">
                    <a:moveTo>
                      <a:pt x="0" y="71628"/>
                    </a:moveTo>
                    <a:cubicBezTo>
                      <a:pt x="0" y="32099"/>
                      <a:pt x="32099" y="0"/>
                      <a:pt x="71628" y="0"/>
                    </a:cubicBezTo>
                    <a:cubicBezTo>
                      <a:pt x="111157" y="0"/>
                      <a:pt x="143256" y="32099"/>
                      <a:pt x="143256" y="71628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84" name="图形 2"/>
            <p:cNvGrpSpPr/>
            <p:nvPr/>
          </p:nvGrpSpPr>
          <p:grpSpPr>
            <a:xfrm>
              <a:off x="3401599" y="2457205"/>
              <a:ext cx="361395" cy="180697"/>
              <a:chOff x="6935628" y="2573845"/>
              <a:chExt cx="483870" cy="241934"/>
            </a:xfrm>
            <a:noFill/>
          </p:grpSpPr>
          <p:sp>
            <p:nvSpPr>
              <p:cNvPr id="103" name="任意多边形: 形状 102"/>
              <p:cNvSpPr/>
              <p:nvPr/>
            </p:nvSpPr>
            <p:spPr>
              <a:xfrm>
                <a:off x="6935628" y="2573845"/>
                <a:ext cx="483870" cy="241934"/>
              </a:xfrm>
              <a:custGeom>
                <a:avLst/>
                <a:gdLst>
                  <a:gd name="connsiteX0" fmla="*/ 0 w 483870"/>
                  <a:gd name="connsiteY0" fmla="*/ 241935 h 241934"/>
                  <a:gd name="connsiteX1" fmla="*/ 241935 w 483870"/>
                  <a:gd name="connsiteY1" fmla="*/ 0 h 241934"/>
                  <a:gd name="connsiteX2" fmla="*/ 483870 w 483870"/>
                  <a:gd name="connsiteY2" fmla="*/ 241935 h 241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70" h="241934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04" name="任意多边形: 形状 103"/>
              <p:cNvSpPr/>
              <p:nvPr/>
            </p:nvSpPr>
            <p:spPr>
              <a:xfrm>
                <a:off x="6981158" y="2619375"/>
                <a:ext cx="392810" cy="196405"/>
              </a:xfrm>
              <a:custGeom>
                <a:avLst/>
                <a:gdLst>
                  <a:gd name="connsiteX0" fmla="*/ 0 w 392810"/>
                  <a:gd name="connsiteY0" fmla="*/ 196405 h 196405"/>
                  <a:gd name="connsiteX1" fmla="*/ 196405 w 392810"/>
                  <a:gd name="connsiteY1" fmla="*/ 0 h 196405"/>
                  <a:gd name="connsiteX2" fmla="*/ 392811 w 392810"/>
                  <a:gd name="connsiteY2" fmla="*/ 196405 h 196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0" h="196405">
                    <a:moveTo>
                      <a:pt x="0" y="196405"/>
                    </a:moveTo>
                    <a:cubicBezTo>
                      <a:pt x="0" y="87916"/>
                      <a:pt x="87916" y="0"/>
                      <a:pt x="196405" y="0"/>
                    </a:cubicBezTo>
                    <a:cubicBezTo>
                      <a:pt x="304895" y="0"/>
                      <a:pt x="392811" y="87916"/>
                      <a:pt x="392811" y="19640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05" name="任意多边形: 形状 104"/>
              <p:cNvSpPr/>
              <p:nvPr/>
            </p:nvSpPr>
            <p:spPr>
              <a:xfrm>
                <a:off x="7026783" y="2664904"/>
                <a:ext cx="301752" cy="150875"/>
              </a:xfrm>
              <a:custGeom>
                <a:avLst/>
                <a:gdLst>
                  <a:gd name="connsiteX0" fmla="*/ 0 w 301752"/>
                  <a:gd name="connsiteY0" fmla="*/ 150876 h 150875"/>
                  <a:gd name="connsiteX1" fmla="*/ 150876 w 301752"/>
                  <a:gd name="connsiteY1" fmla="*/ 0 h 150875"/>
                  <a:gd name="connsiteX2" fmla="*/ 301752 w 301752"/>
                  <a:gd name="connsiteY2" fmla="*/ 150876 h 1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2" h="150875">
                    <a:moveTo>
                      <a:pt x="0" y="150876"/>
                    </a:moveTo>
                    <a:cubicBezTo>
                      <a:pt x="0" y="67532"/>
                      <a:pt x="67532" y="0"/>
                      <a:pt x="150876" y="0"/>
                    </a:cubicBezTo>
                    <a:cubicBezTo>
                      <a:pt x="234220" y="0"/>
                      <a:pt x="301752" y="67532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06" name="任意多边形: 形状 105"/>
              <p:cNvSpPr/>
              <p:nvPr/>
            </p:nvSpPr>
            <p:spPr>
              <a:xfrm>
                <a:off x="7072312" y="2710529"/>
                <a:ext cx="210502" cy="105251"/>
              </a:xfrm>
              <a:custGeom>
                <a:avLst/>
                <a:gdLst>
                  <a:gd name="connsiteX0" fmla="*/ 0 w 210502"/>
                  <a:gd name="connsiteY0" fmla="*/ 105251 h 105251"/>
                  <a:gd name="connsiteX1" fmla="*/ 105251 w 210502"/>
                  <a:gd name="connsiteY1" fmla="*/ 0 h 105251"/>
                  <a:gd name="connsiteX2" fmla="*/ 210502 w 210502"/>
                  <a:gd name="connsiteY2" fmla="*/ 105251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" h="105251">
                    <a:moveTo>
                      <a:pt x="0" y="105251"/>
                    </a:moveTo>
                    <a:cubicBezTo>
                      <a:pt x="0" y="47149"/>
                      <a:pt x="47149" y="0"/>
                      <a:pt x="105251" y="0"/>
                    </a:cubicBezTo>
                    <a:cubicBezTo>
                      <a:pt x="163354" y="0"/>
                      <a:pt x="210502" y="47149"/>
                      <a:pt x="210502" y="10525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07" name="任意多边形: 形状 106"/>
              <p:cNvSpPr/>
              <p:nvPr/>
            </p:nvSpPr>
            <p:spPr>
              <a:xfrm>
                <a:off x="7117937" y="2756058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2 w 119443"/>
                  <a:gd name="connsiteY1" fmla="*/ 0 h 59721"/>
                  <a:gd name="connsiteX2" fmla="*/ 119443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5"/>
                      <a:pt x="26765" y="0"/>
                      <a:pt x="59722" y="0"/>
                    </a:cubicBezTo>
                    <a:cubicBezTo>
                      <a:pt x="92678" y="0"/>
                      <a:pt x="119443" y="26765"/>
                      <a:pt x="119443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85" name="图形 2"/>
            <p:cNvGrpSpPr/>
            <p:nvPr/>
          </p:nvGrpSpPr>
          <p:grpSpPr>
            <a:xfrm>
              <a:off x="1008066" y="3582867"/>
              <a:ext cx="361395" cy="180697"/>
              <a:chOff x="3730942" y="4080986"/>
              <a:chExt cx="483870" cy="241934"/>
            </a:xfrm>
            <a:noFill/>
          </p:grpSpPr>
          <p:sp>
            <p:nvSpPr>
              <p:cNvPr id="98" name="任意多边形: 形状 97"/>
              <p:cNvSpPr/>
              <p:nvPr/>
            </p:nvSpPr>
            <p:spPr>
              <a:xfrm>
                <a:off x="3730942" y="4080986"/>
                <a:ext cx="483870" cy="241934"/>
              </a:xfrm>
              <a:custGeom>
                <a:avLst/>
                <a:gdLst>
                  <a:gd name="connsiteX0" fmla="*/ 0 w 483870"/>
                  <a:gd name="connsiteY0" fmla="*/ 241935 h 241934"/>
                  <a:gd name="connsiteX1" fmla="*/ 241935 w 483870"/>
                  <a:gd name="connsiteY1" fmla="*/ 0 h 241934"/>
                  <a:gd name="connsiteX2" fmla="*/ 483870 w 483870"/>
                  <a:gd name="connsiteY2" fmla="*/ 241935 h 241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70" h="241934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9" name="任意多边形: 形状 98"/>
              <p:cNvSpPr/>
              <p:nvPr/>
            </p:nvSpPr>
            <p:spPr>
              <a:xfrm>
                <a:off x="3776471" y="4126515"/>
                <a:ext cx="392811" cy="196405"/>
              </a:xfrm>
              <a:custGeom>
                <a:avLst/>
                <a:gdLst>
                  <a:gd name="connsiteX0" fmla="*/ 0 w 392811"/>
                  <a:gd name="connsiteY0" fmla="*/ 196405 h 196405"/>
                  <a:gd name="connsiteX1" fmla="*/ 196406 w 392811"/>
                  <a:gd name="connsiteY1" fmla="*/ 0 h 196405"/>
                  <a:gd name="connsiteX2" fmla="*/ 392811 w 392811"/>
                  <a:gd name="connsiteY2" fmla="*/ 196405 h 196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1" h="196405">
                    <a:moveTo>
                      <a:pt x="0" y="196405"/>
                    </a:moveTo>
                    <a:cubicBezTo>
                      <a:pt x="0" y="87916"/>
                      <a:pt x="87916" y="0"/>
                      <a:pt x="196406" y="0"/>
                    </a:cubicBezTo>
                    <a:cubicBezTo>
                      <a:pt x="304895" y="0"/>
                      <a:pt x="392811" y="87916"/>
                      <a:pt x="392811" y="19640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00" name="任意多边形: 形状 99"/>
              <p:cNvSpPr/>
              <p:nvPr/>
            </p:nvSpPr>
            <p:spPr>
              <a:xfrm>
                <a:off x="3822001" y="4172045"/>
                <a:ext cx="301752" cy="150875"/>
              </a:xfrm>
              <a:custGeom>
                <a:avLst/>
                <a:gdLst>
                  <a:gd name="connsiteX0" fmla="*/ 0 w 301752"/>
                  <a:gd name="connsiteY0" fmla="*/ 150876 h 150875"/>
                  <a:gd name="connsiteX1" fmla="*/ 150876 w 301752"/>
                  <a:gd name="connsiteY1" fmla="*/ 0 h 150875"/>
                  <a:gd name="connsiteX2" fmla="*/ 301752 w 301752"/>
                  <a:gd name="connsiteY2" fmla="*/ 150876 h 1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2" h="150875">
                    <a:moveTo>
                      <a:pt x="0" y="150876"/>
                    </a:moveTo>
                    <a:cubicBezTo>
                      <a:pt x="0" y="67532"/>
                      <a:pt x="67532" y="0"/>
                      <a:pt x="150876" y="0"/>
                    </a:cubicBezTo>
                    <a:cubicBezTo>
                      <a:pt x="234220" y="0"/>
                      <a:pt x="301752" y="67532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01" name="任意多边形: 形状 100"/>
              <p:cNvSpPr/>
              <p:nvPr/>
            </p:nvSpPr>
            <p:spPr>
              <a:xfrm>
                <a:off x="3867626" y="4217669"/>
                <a:ext cx="210502" cy="105251"/>
              </a:xfrm>
              <a:custGeom>
                <a:avLst/>
                <a:gdLst>
                  <a:gd name="connsiteX0" fmla="*/ 0 w 210502"/>
                  <a:gd name="connsiteY0" fmla="*/ 105251 h 105251"/>
                  <a:gd name="connsiteX1" fmla="*/ 105251 w 210502"/>
                  <a:gd name="connsiteY1" fmla="*/ 0 h 105251"/>
                  <a:gd name="connsiteX2" fmla="*/ 210502 w 210502"/>
                  <a:gd name="connsiteY2" fmla="*/ 105251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" h="105251">
                    <a:moveTo>
                      <a:pt x="0" y="105251"/>
                    </a:moveTo>
                    <a:cubicBezTo>
                      <a:pt x="0" y="47149"/>
                      <a:pt x="47149" y="0"/>
                      <a:pt x="105251" y="0"/>
                    </a:cubicBezTo>
                    <a:cubicBezTo>
                      <a:pt x="163354" y="0"/>
                      <a:pt x="210502" y="47149"/>
                      <a:pt x="210502" y="10525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02" name="任意多边形: 形状 101"/>
              <p:cNvSpPr/>
              <p:nvPr/>
            </p:nvSpPr>
            <p:spPr>
              <a:xfrm>
                <a:off x="3913155" y="4263199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2 w 119443"/>
                  <a:gd name="connsiteY1" fmla="*/ 0 h 59721"/>
                  <a:gd name="connsiteX2" fmla="*/ 119443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6"/>
                      <a:pt x="26765" y="0"/>
                      <a:pt x="59722" y="0"/>
                    </a:cubicBezTo>
                    <a:cubicBezTo>
                      <a:pt x="92678" y="0"/>
                      <a:pt x="119443" y="26766"/>
                      <a:pt x="119443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86" name="图形 2"/>
            <p:cNvGrpSpPr/>
            <p:nvPr/>
          </p:nvGrpSpPr>
          <p:grpSpPr>
            <a:xfrm>
              <a:off x="1686750" y="2276437"/>
              <a:ext cx="722933" cy="361466"/>
              <a:chOff x="4639627" y="2331815"/>
              <a:chExt cx="967930" cy="483965"/>
            </a:xfrm>
            <a:noFill/>
          </p:grpSpPr>
          <p:sp>
            <p:nvSpPr>
              <p:cNvPr id="93" name="任意多边形: 形状 92"/>
              <p:cNvSpPr/>
              <p:nvPr/>
            </p:nvSpPr>
            <p:spPr>
              <a:xfrm>
                <a:off x="4639627" y="2331815"/>
                <a:ext cx="967930" cy="483965"/>
              </a:xfrm>
              <a:custGeom>
                <a:avLst/>
                <a:gdLst>
                  <a:gd name="connsiteX0" fmla="*/ 0 w 967930"/>
                  <a:gd name="connsiteY0" fmla="*/ 483965 h 483965"/>
                  <a:gd name="connsiteX1" fmla="*/ 483965 w 967930"/>
                  <a:gd name="connsiteY1" fmla="*/ 0 h 483965"/>
                  <a:gd name="connsiteX2" fmla="*/ 967930 w 967930"/>
                  <a:gd name="connsiteY2" fmla="*/ 483965 h 483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67930" h="483965">
                    <a:moveTo>
                      <a:pt x="0" y="483965"/>
                    </a:moveTo>
                    <a:cubicBezTo>
                      <a:pt x="0" y="216694"/>
                      <a:pt x="216694" y="0"/>
                      <a:pt x="483965" y="0"/>
                    </a:cubicBezTo>
                    <a:cubicBezTo>
                      <a:pt x="751237" y="0"/>
                      <a:pt x="967930" y="216694"/>
                      <a:pt x="967930" y="48396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4" name="任意多边形: 形状 93"/>
              <p:cNvSpPr/>
              <p:nvPr/>
            </p:nvSpPr>
            <p:spPr>
              <a:xfrm>
                <a:off x="4730781" y="2422969"/>
                <a:ext cx="785621" cy="392810"/>
              </a:xfrm>
              <a:custGeom>
                <a:avLst/>
                <a:gdLst>
                  <a:gd name="connsiteX0" fmla="*/ 0 w 785621"/>
                  <a:gd name="connsiteY0" fmla="*/ 392811 h 392810"/>
                  <a:gd name="connsiteX1" fmla="*/ 392811 w 785621"/>
                  <a:gd name="connsiteY1" fmla="*/ 0 h 392810"/>
                  <a:gd name="connsiteX2" fmla="*/ 785622 w 785621"/>
                  <a:gd name="connsiteY2" fmla="*/ 392811 h 39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85621" h="392810">
                    <a:moveTo>
                      <a:pt x="0" y="392811"/>
                    </a:moveTo>
                    <a:cubicBezTo>
                      <a:pt x="0" y="175831"/>
                      <a:pt x="175832" y="0"/>
                      <a:pt x="392811" y="0"/>
                    </a:cubicBezTo>
                    <a:cubicBezTo>
                      <a:pt x="609791" y="0"/>
                      <a:pt x="785622" y="175831"/>
                      <a:pt x="785622" y="39281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5" name="任意多边形: 形状 94"/>
              <p:cNvSpPr/>
              <p:nvPr/>
            </p:nvSpPr>
            <p:spPr>
              <a:xfrm>
                <a:off x="4821840" y="2514123"/>
                <a:ext cx="603313" cy="301656"/>
              </a:xfrm>
              <a:custGeom>
                <a:avLst/>
                <a:gdLst>
                  <a:gd name="connsiteX0" fmla="*/ 0 w 603313"/>
                  <a:gd name="connsiteY0" fmla="*/ 301657 h 301656"/>
                  <a:gd name="connsiteX1" fmla="*/ 301657 w 603313"/>
                  <a:gd name="connsiteY1" fmla="*/ 0 h 301656"/>
                  <a:gd name="connsiteX2" fmla="*/ 603313 w 603313"/>
                  <a:gd name="connsiteY2" fmla="*/ 301657 h 30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3313" h="301656">
                    <a:moveTo>
                      <a:pt x="0" y="301657"/>
                    </a:moveTo>
                    <a:cubicBezTo>
                      <a:pt x="0" y="135065"/>
                      <a:pt x="135064" y="0"/>
                      <a:pt x="301657" y="0"/>
                    </a:cubicBezTo>
                    <a:cubicBezTo>
                      <a:pt x="468249" y="0"/>
                      <a:pt x="603313" y="135065"/>
                      <a:pt x="603313" y="301657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6" name="任意多边形: 形状 95"/>
              <p:cNvSpPr/>
              <p:nvPr/>
            </p:nvSpPr>
            <p:spPr>
              <a:xfrm>
                <a:off x="4912994" y="2605278"/>
                <a:ext cx="421005" cy="210502"/>
              </a:xfrm>
              <a:custGeom>
                <a:avLst/>
                <a:gdLst>
                  <a:gd name="connsiteX0" fmla="*/ 0 w 421005"/>
                  <a:gd name="connsiteY0" fmla="*/ 210502 h 210502"/>
                  <a:gd name="connsiteX1" fmla="*/ 210503 w 421005"/>
                  <a:gd name="connsiteY1" fmla="*/ 0 h 210502"/>
                  <a:gd name="connsiteX2" fmla="*/ 421005 w 421005"/>
                  <a:gd name="connsiteY2" fmla="*/ 210502 h 210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005" h="210502">
                    <a:moveTo>
                      <a:pt x="0" y="210502"/>
                    </a:moveTo>
                    <a:cubicBezTo>
                      <a:pt x="0" y="94202"/>
                      <a:pt x="94298" y="0"/>
                      <a:pt x="210503" y="0"/>
                    </a:cubicBezTo>
                    <a:cubicBezTo>
                      <a:pt x="326803" y="0"/>
                      <a:pt x="421005" y="94297"/>
                      <a:pt x="421005" y="21050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7" name="任意多边形: 形状 96"/>
              <p:cNvSpPr/>
              <p:nvPr/>
            </p:nvSpPr>
            <p:spPr>
              <a:xfrm>
                <a:off x="5004149" y="2696337"/>
                <a:ext cx="238887" cy="119443"/>
              </a:xfrm>
              <a:custGeom>
                <a:avLst/>
                <a:gdLst>
                  <a:gd name="connsiteX0" fmla="*/ 0 w 238887"/>
                  <a:gd name="connsiteY0" fmla="*/ 119443 h 119443"/>
                  <a:gd name="connsiteX1" fmla="*/ 119444 w 238887"/>
                  <a:gd name="connsiteY1" fmla="*/ 0 h 119443"/>
                  <a:gd name="connsiteX2" fmla="*/ 238887 w 238887"/>
                  <a:gd name="connsiteY2" fmla="*/ 119443 h 11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887" h="119443">
                    <a:moveTo>
                      <a:pt x="0" y="119443"/>
                    </a:moveTo>
                    <a:cubicBezTo>
                      <a:pt x="0" y="53530"/>
                      <a:pt x="53435" y="0"/>
                      <a:pt x="119444" y="0"/>
                    </a:cubicBezTo>
                    <a:cubicBezTo>
                      <a:pt x="185356" y="0"/>
                      <a:pt x="238887" y="53435"/>
                      <a:pt x="238887" y="11944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87" name="图形 2"/>
            <p:cNvGrpSpPr/>
            <p:nvPr/>
          </p:nvGrpSpPr>
          <p:grpSpPr>
            <a:xfrm>
              <a:off x="147902" y="3400888"/>
              <a:ext cx="722933" cy="361466"/>
              <a:chOff x="2579274" y="3837336"/>
              <a:chExt cx="967930" cy="483965"/>
            </a:xfrm>
            <a:noFill/>
          </p:grpSpPr>
          <p:sp>
            <p:nvSpPr>
              <p:cNvPr id="88" name="任意多边形: 形状 87"/>
              <p:cNvSpPr/>
              <p:nvPr/>
            </p:nvSpPr>
            <p:spPr>
              <a:xfrm>
                <a:off x="2579274" y="3837336"/>
                <a:ext cx="967930" cy="483965"/>
              </a:xfrm>
              <a:custGeom>
                <a:avLst/>
                <a:gdLst>
                  <a:gd name="connsiteX0" fmla="*/ 0 w 967930"/>
                  <a:gd name="connsiteY0" fmla="*/ 483965 h 483965"/>
                  <a:gd name="connsiteX1" fmla="*/ 483965 w 967930"/>
                  <a:gd name="connsiteY1" fmla="*/ 0 h 483965"/>
                  <a:gd name="connsiteX2" fmla="*/ 967931 w 967930"/>
                  <a:gd name="connsiteY2" fmla="*/ 483965 h 483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67930" h="483965">
                    <a:moveTo>
                      <a:pt x="0" y="483965"/>
                    </a:moveTo>
                    <a:cubicBezTo>
                      <a:pt x="0" y="216694"/>
                      <a:pt x="216694" y="0"/>
                      <a:pt x="483965" y="0"/>
                    </a:cubicBezTo>
                    <a:cubicBezTo>
                      <a:pt x="751237" y="0"/>
                      <a:pt x="967931" y="216694"/>
                      <a:pt x="967931" y="48396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89" name="任意多边形: 形状 88"/>
              <p:cNvSpPr/>
              <p:nvPr/>
            </p:nvSpPr>
            <p:spPr>
              <a:xfrm>
                <a:off x="2670333" y="3928491"/>
                <a:ext cx="785622" cy="392810"/>
              </a:xfrm>
              <a:custGeom>
                <a:avLst/>
                <a:gdLst>
                  <a:gd name="connsiteX0" fmla="*/ 0 w 785622"/>
                  <a:gd name="connsiteY0" fmla="*/ 392811 h 392810"/>
                  <a:gd name="connsiteX1" fmla="*/ 392811 w 785622"/>
                  <a:gd name="connsiteY1" fmla="*/ 0 h 392810"/>
                  <a:gd name="connsiteX2" fmla="*/ 785622 w 785622"/>
                  <a:gd name="connsiteY2" fmla="*/ 392811 h 39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85622" h="392810">
                    <a:moveTo>
                      <a:pt x="0" y="392811"/>
                    </a:moveTo>
                    <a:cubicBezTo>
                      <a:pt x="0" y="175831"/>
                      <a:pt x="175832" y="0"/>
                      <a:pt x="392811" y="0"/>
                    </a:cubicBezTo>
                    <a:cubicBezTo>
                      <a:pt x="609791" y="0"/>
                      <a:pt x="785622" y="175831"/>
                      <a:pt x="785622" y="39281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0" name="任意多边形: 形状 89"/>
              <p:cNvSpPr/>
              <p:nvPr/>
            </p:nvSpPr>
            <p:spPr>
              <a:xfrm>
                <a:off x="2761487" y="4019645"/>
                <a:ext cx="603313" cy="301656"/>
              </a:xfrm>
              <a:custGeom>
                <a:avLst/>
                <a:gdLst>
                  <a:gd name="connsiteX0" fmla="*/ 0 w 603313"/>
                  <a:gd name="connsiteY0" fmla="*/ 301657 h 301656"/>
                  <a:gd name="connsiteX1" fmla="*/ 301657 w 603313"/>
                  <a:gd name="connsiteY1" fmla="*/ 0 h 301656"/>
                  <a:gd name="connsiteX2" fmla="*/ 603314 w 603313"/>
                  <a:gd name="connsiteY2" fmla="*/ 301657 h 30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3313" h="301656">
                    <a:moveTo>
                      <a:pt x="0" y="301657"/>
                    </a:moveTo>
                    <a:cubicBezTo>
                      <a:pt x="0" y="135064"/>
                      <a:pt x="135065" y="0"/>
                      <a:pt x="301657" y="0"/>
                    </a:cubicBezTo>
                    <a:cubicBezTo>
                      <a:pt x="468249" y="0"/>
                      <a:pt x="603314" y="135064"/>
                      <a:pt x="603314" y="301657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1" name="任意多边形: 形状 90"/>
              <p:cNvSpPr/>
              <p:nvPr/>
            </p:nvSpPr>
            <p:spPr>
              <a:xfrm>
                <a:off x="2852642" y="4110799"/>
                <a:ext cx="421005" cy="210502"/>
              </a:xfrm>
              <a:custGeom>
                <a:avLst/>
                <a:gdLst>
                  <a:gd name="connsiteX0" fmla="*/ 0 w 421005"/>
                  <a:gd name="connsiteY0" fmla="*/ 210503 h 210502"/>
                  <a:gd name="connsiteX1" fmla="*/ 210502 w 421005"/>
                  <a:gd name="connsiteY1" fmla="*/ 0 h 210502"/>
                  <a:gd name="connsiteX2" fmla="*/ 421005 w 421005"/>
                  <a:gd name="connsiteY2" fmla="*/ 210503 h 210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005" h="210502">
                    <a:moveTo>
                      <a:pt x="0" y="210503"/>
                    </a:moveTo>
                    <a:cubicBezTo>
                      <a:pt x="0" y="94202"/>
                      <a:pt x="94297" y="0"/>
                      <a:pt x="210502" y="0"/>
                    </a:cubicBezTo>
                    <a:cubicBezTo>
                      <a:pt x="326708" y="0"/>
                      <a:pt x="421005" y="94298"/>
                      <a:pt x="421005" y="21050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2" name="任意多边形: 形状 91"/>
              <p:cNvSpPr/>
              <p:nvPr/>
            </p:nvSpPr>
            <p:spPr>
              <a:xfrm>
                <a:off x="2943796" y="4201858"/>
                <a:ext cx="238886" cy="119443"/>
              </a:xfrm>
              <a:custGeom>
                <a:avLst/>
                <a:gdLst>
                  <a:gd name="connsiteX0" fmla="*/ 0 w 238886"/>
                  <a:gd name="connsiteY0" fmla="*/ 119443 h 119443"/>
                  <a:gd name="connsiteX1" fmla="*/ 119443 w 238886"/>
                  <a:gd name="connsiteY1" fmla="*/ 0 h 119443"/>
                  <a:gd name="connsiteX2" fmla="*/ 238887 w 238886"/>
                  <a:gd name="connsiteY2" fmla="*/ 119443 h 11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886" h="119443">
                    <a:moveTo>
                      <a:pt x="0" y="119443"/>
                    </a:moveTo>
                    <a:cubicBezTo>
                      <a:pt x="0" y="53530"/>
                      <a:pt x="53435" y="0"/>
                      <a:pt x="119443" y="0"/>
                    </a:cubicBezTo>
                    <a:cubicBezTo>
                      <a:pt x="185356" y="0"/>
                      <a:pt x="238887" y="53435"/>
                      <a:pt x="238887" y="11944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</p:grpSp>
      <p:sp>
        <p:nvSpPr>
          <p:cNvPr id="113" name="椭圆 112"/>
          <p:cNvSpPr/>
          <p:nvPr userDrawn="1"/>
        </p:nvSpPr>
        <p:spPr>
          <a:xfrm>
            <a:off x="1247577" y="1241963"/>
            <a:ext cx="4032062" cy="3943478"/>
          </a:xfrm>
          <a:prstGeom prst="ellipse">
            <a:avLst/>
          </a:prstGeom>
          <a:solidFill>
            <a:srgbClr val="EEDF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 userDrawn="1"/>
        </p:nvGrpSpPr>
        <p:grpSpPr>
          <a:xfrm>
            <a:off x="7851011" y="326294"/>
            <a:ext cx="1990275" cy="764316"/>
            <a:chOff x="853777" y="783072"/>
            <a:chExt cx="1990275" cy="764316"/>
          </a:xfrm>
        </p:grpSpPr>
        <p:sp>
          <p:nvSpPr>
            <p:cNvPr id="115" name="任意多边形: 形状 114"/>
            <p:cNvSpPr/>
            <p:nvPr/>
          </p:nvSpPr>
          <p:spPr>
            <a:xfrm flipH="1">
              <a:off x="853777" y="984207"/>
              <a:ext cx="1990275" cy="563181"/>
            </a:xfrm>
            <a:custGeom>
              <a:avLst/>
              <a:gdLst>
                <a:gd name="connsiteX0" fmla="*/ 3559588 w 4688680"/>
                <a:gd name="connsiteY0" fmla="*/ 0 h 677417"/>
                <a:gd name="connsiteX1" fmla="*/ 4575810 w 4688680"/>
                <a:gd name="connsiteY1" fmla="*/ 0 h 677417"/>
                <a:gd name="connsiteX2" fmla="*/ 4688681 w 4688680"/>
                <a:gd name="connsiteY2" fmla="*/ 112871 h 677417"/>
                <a:gd name="connsiteX3" fmla="*/ 4688681 w 4688680"/>
                <a:gd name="connsiteY3" fmla="*/ 112871 h 677417"/>
                <a:gd name="connsiteX4" fmla="*/ 4575810 w 4688680"/>
                <a:gd name="connsiteY4" fmla="*/ 225742 h 677417"/>
                <a:gd name="connsiteX5" fmla="*/ 2349722 w 4688680"/>
                <a:gd name="connsiteY5" fmla="*/ 225742 h 677417"/>
                <a:gd name="connsiteX6" fmla="*/ 2258282 w 4688680"/>
                <a:gd name="connsiteY6" fmla="*/ 317183 h 677417"/>
                <a:gd name="connsiteX7" fmla="*/ 2258282 w 4688680"/>
                <a:gd name="connsiteY7" fmla="*/ 317183 h 677417"/>
                <a:gd name="connsiteX8" fmla="*/ 2349722 w 4688680"/>
                <a:gd name="connsiteY8" fmla="*/ 408623 h 677417"/>
                <a:gd name="connsiteX9" fmla="*/ 3027235 w 4688680"/>
                <a:gd name="connsiteY9" fmla="*/ 408623 h 677417"/>
                <a:gd name="connsiteX10" fmla="*/ 3161634 w 4688680"/>
                <a:gd name="connsiteY10" fmla="*/ 543020 h 677417"/>
                <a:gd name="connsiteX11" fmla="*/ 3161634 w 4688680"/>
                <a:gd name="connsiteY11" fmla="*/ 543020 h 677417"/>
                <a:gd name="connsiteX12" fmla="*/ 3027235 w 4688680"/>
                <a:gd name="connsiteY12" fmla="*/ 677418 h 677417"/>
                <a:gd name="connsiteX13" fmla="*/ 0 w 4688680"/>
                <a:gd name="connsiteY13" fmla="*/ 677418 h 677417"/>
                <a:gd name="connsiteX0-1" fmla="*/ 3559588 w 4688682"/>
                <a:gd name="connsiteY0-2" fmla="*/ 0 h 677418"/>
                <a:gd name="connsiteX1-3" fmla="*/ 4575810 w 4688682"/>
                <a:gd name="connsiteY1-4" fmla="*/ 0 h 677418"/>
                <a:gd name="connsiteX2-5" fmla="*/ 4688681 w 4688682"/>
                <a:gd name="connsiteY2-6" fmla="*/ 112871 h 677418"/>
                <a:gd name="connsiteX3-7" fmla="*/ 4688681 w 4688682"/>
                <a:gd name="connsiteY3-8" fmla="*/ 112871 h 677418"/>
                <a:gd name="connsiteX4-9" fmla="*/ 4575810 w 4688682"/>
                <a:gd name="connsiteY4-10" fmla="*/ 225742 h 677418"/>
                <a:gd name="connsiteX5-11" fmla="*/ 2349722 w 4688682"/>
                <a:gd name="connsiteY5-12" fmla="*/ 225742 h 677418"/>
                <a:gd name="connsiteX6-13" fmla="*/ 2258282 w 4688682"/>
                <a:gd name="connsiteY6-14" fmla="*/ 317183 h 677418"/>
                <a:gd name="connsiteX7-15" fmla="*/ 2258282 w 4688682"/>
                <a:gd name="connsiteY7-16" fmla="*/ 317183 h 677418"/>
                <a:gd name="connsiteX8-17" fmla="*/ 2349722 w 4688682"/>
                <a:gd name="connsiteY8-18" fmla="*/ 408623 h 677418"/>
                <a:gd name="connsiteX9-19" fmla="*/ 3027235 w 4688682"/>
                <a:gd name="connsiteY9-20" fmla="*/ 408623 h 677418"/>
                <a:gd name="connsiteX10-21" fmla="*/ 3161634 w 4688682"/>
                <a:gd name="connsiteY10-22" fmla="*/ 543020 h 677418"/>
                <a:gd name="connsiteX11-23" fmla="*/ 3161634 w 4688682"/>
                <a:gd name="connsiteY11-24" fmla="*/ 543020 h 677418"/>
                <a:gd name="connsiteX12-25" fmla="*/ 3027235 w 4688682"/>
                <a:gd name="connsiteY12-26" fmla="*/ 677418 h 677418"/>
                <a:gd name="connsiteX13-27" fmla="*/ 1486249 w 4688682"/>
                <a:gd name="connsiteY13-28" fmla="*/ 676244 h 677418"/>
                <a:gd name="connsiteX14" fmla="*/ 0 w 4688682"/>
                <a:gd name="connsiteY14" fmla="*/ 677418 h 677418"/>
                <a:gd name="connsiteX0-29" fmla="*/ 2073339 w 3202431"/>
                <a:gd name="connsiteY0-30" fmla="*/ 0 h 677418"/>
                <a:gd name="connsiteX1-31" fmla="*/ 3089561 w 3202431"/>
                <a:gd name="connsiteY1-32" fmla="*/ 0 h 677418"/>
                <a:gd name="connsiteX2-33" fmla="*/ 3202432 w 3202431"/>
                <a:gd name="connsiteY2-34" fmla="*/ 112871 h 677418"/>
                <a:gd name="connsiteX3-35" fmla="*/ 3202432 w 3202431"/>
                <a:gd name="connsiteY3-36" fmla="*/ 112871 h 677418"/>
                <a:gd name="connsiteX4-37" fmla="*/ 3089561 w 3202431"/>
                <a:gd name="connsiteY4-38" fmla="*/ 225742 h 677418"/>
                <a:gd name="connsiteX5-39" fmla="*/ 863473 w 3202431"/>
                <a:gd name="connsiteY5-40" fmla="*/ 225742 h 677418"/>
                <a:gd name="connsiteX6-41" fmla="*/ 772033 w 3202431"/>
                <a:gd name="connsiteY6-42" fmla="*/ 317183 h 677418"/>
                <a:gd name="connsiteX7-43" fmla="*/ 772033 w 3202431"/>
                <a:gd name="connsiteY7-44" fmla="*/ 317183 h 677418"/>
                <a:gd name="connsiteX8-45" fmla="*/ 863473 w 3202431"/>
                <a:gd name="connsiteY8-46" fmla="*/ 408623 h 677418"/>
                <a:gd name="connsiteX9-47" fmla="*/ 1540986 w 3202431"/>
                <a:gd name="connsiteY9-48" fmla="*/ 408623 h 677418"/>
                <a:gd name="connsiteX10-49" fmla="*/ 1675385 w 3202431"/>
                <a:gd name="connsiteY10-50" fmla="*/ 543020 h 677418"/>
                <a:gd name="connsiteX11-51" fmla="*/ 1675385 w 3202431"/>
                <a:gd name="connsiteY11-52" fmla="*/ 543020 h 677418"/>
                <a:gd name="connsiteX12-53" fmla="*/ 1540986 w 3202431"/>
                <a:gd name="connsiteY12-54" fmla="*/ 677418 h 677418"/>
                <a:gd name="connsiteX13-55" fmla="*/ 0 w 3202431"/>
                <a:gd name="connsiteY13-56" fmla="*/ 676244 h 6774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</a:cxnLst>
              <a:rect l="l" t="t" r="r" b="b"/>
              <a:pathLst>
                <a:path w="3202431" h="677418">
                  <a:moveTo>
                    <a:pt x="2073339" y="0"/>
                  </a:moveTo>
                  <a:lnTo>
                    <a:pt x="3089561" y="0"/>
                  </a:lnTo>
                  <a:cubicBezTo>
                    <a:pt x="3151950" y="0"/>
                    <a:pt x="3202432" y="50578"/>
                    <a:pt x="3202432" y="112871"/>
                  </a:cubicBezTo>
                  <a:lnTo>
                    <a:pt x="3202432" y="112871"/>
                  </a:lnTo>
                  <a:cubicBezTo>
                    <a:pt x="3202432" y="175260"/>
                    <a:pt x="3151854" y="225742"/>
                    <a:pt x="3089561" y="225742"/>
                  </a:cubicBezTo>
                  <a:lnTo>
                    <a:pt x="863473" y="225742"/>
                  </a:lnTo>
                  <a:cubicBezTo>
                    <a:pt x="812991" y="225742"/>
                    <a:pt x="772033" y="266700"/>
                    <a:pt x="772033" y="317183"/>
                  </a:cubicBezTo>
                  <a:lnTo>
                    <a:pt x="772033" y="317183"/>
                  </a:lnTo>
                  <a:cubicBezTo>
                    <a:pt x="772033" y="367665"/>
                    <a:pt x="812991" y="408623"/>
                    <a:pt x="863473" y="408623"/>
                  </a:cubicBezTo>
                  <a:lnTo>
                    <a:pt x="1540986" y="408623"/>
                  </a:lnTo>
                  <a:cubicBezTo>
                    <a:pt x="1615187" y="408623"/>
                    <a:pt x="1675385" y="468821"/>
                    <a:pt x="1675385" y="543020"/>
                  </a:cubicBezTo>
                  <a:lnTo>
                    <a:pt x="1675385" y="543020"/>
                  </a:lnTo>
                  <a:cubicBezTo>
                    <a:pt x="1675385" y="617220"/>
                    <a:pt x="1615187" y="677418"/>
                    <a:pt x="1540986" y="677418"/>
                  </a:cubicBezTo>
                  <a:lnTo>
                    <a:pt x="0" y="676244"/>
                  </a:lnTo>
                </a:path>
              </a:pathLst>
            </a:custGeom>
            <a:noFill/>
            <a:ln w="12700" cap="rnd">
              <a:solidFill>
                <a:srgbClr val="ECBD7F"/>
              </a:solidFill>
              <a:prstDash val="solid"/>
              <a:round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pSp>
          <p:nvGrpSpPr>
            <p:cNvPr id="116" name="图形 2"/>
            <p:cNvGrpSpPr/>
            <p:nvPr/>
          </p:nvGrpSpPr>
          <p:grpSpPr>
            <a:xfrm flipH="1">
              <a:off x="1829578" y="934636"/>
              <a:ext cx="360863" cy="241362"/>
              <a:chOff x="7661528" y="506158"/>
              <a:chExt cx="580644" cy="290321"/>
            </a:xfrm>
            <a:noFill/>
          </p:grpSpPr>
          <p:sp>
            <p:nvSpPr>
              <p:cNvPr id="123" name="任意多边形: 形状 122"/>
              <p:cNvSpPr/>
              <p:nvPr/>
            </p:nvSpPr>
            <p:spPr>
              <a:xfrm>
                <a:off x="7661528" y="506158"/>
                <a:ext cx="580644" cy="290321"/>
              </a:xfrm>
              <a:custGeom>
                <a:avLst/>
                <a:gdLst>
                  <a:gd name="connsiteX0" fmla="*/ 0 w 580644"/>
                  <a:gd name="connsiteY0" fmla="*/ 290322 h 290321"/>
                  <a:gd name="connsiteX1" fmla="*/ 290322 w 580644"/>
                  <a:gd name="connsiteY1" fmla="*/ 0 h 290321"/>
                  <a:gd name="connsiteX2" fmla="*/ 580644 w 580644"/>
                  <a:gd name="connsiteY2" fmla="*/ 290322 h 29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0644" h="290321">
                    <a:moveTo>
                      <a:pt x="0" y="290322"/>
                    </a:moveTo>
                    <a:cubicBezTo>
                      <a:pt x="0" y="129921"/>
                      <a:pt x="130016" y="0"/>
                      <a:pt x="290322" y="0"/>
                    </a:cubicBezTo>
                    <a:cubicBezTo>
                      <a:pt x="450723" y="0"/>
                      <a:pt x="580644" y="130016"/>
                      <a:pt x="580644" y="2903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4" name="任意多边形: 形状 123"/>
              <p:cNvSpPr/>
              <p:nvPr/>
            </p:nvSpPr>
            <p:spPr>
              <a:xfrm>
                <a:off x="7716202" y="560831"/>
                <a:ext cx="471297" cy="235648"/>
              </a:xfrm>
              <a:custGeom>
                <a:avLst/>
                <a:gdLst>
                  <a:gd name="connsiteX0" fmla="*/ 0 w 471297"/>
                  <a:gd name="connsiteY0" fmla="*/ 235649 h 235648"/>
                  <a:gd name="connsiteX1" fmla="*/ 235649 w 471297"/>
                  <a:gd name="connsiteY1" fmla="*/ 0 h 235648"/>
                  <a:gd name="connsiteX2" fmla="*/ 471297 w 471297"/>
                  <a:gd name="connsiteY2" fmla="*/ 235649 h 23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97" h="235648">
                    <a:moveTo>
                      <a:pt x="0" y="235649"/>
                    </a:moveTo>
                    <a:cubicBezTo>
                      <a:pt x="0" y="105442"/>
                      <a:pt x="105537" y="0"/>
                      <a:pt x="235649" y="0"/>
                    </a:cubicBezTo>
                    <a:cubicBezTo>
                      <a:pt x="365856" y="0"/>
                      <a:pt x="471297" y="105537"/>
                      <a:pt x="471297" y="235649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5" name="任意多边形: 形状 124"/>
              <p:cNvSpPr/>
              <p:nvPr/>
            </p:nvSpPr>
            <p:spPr>
              <a:xfrm>
                <a:off x="7770876" y="615505"/>
                <a:ext cx="361950" cy="180974"/>
              </a:xfrm>
              <a:custGeom>
                <a:avLst/>
                <a:gdLst>
                  <a:gd name="connsiteX0" fmla="*/ 0 w 361950"/>
                  <a:gd name="connsiteY0" fmla="*/ 180975 h 180974"/>
                  <a:gd name="connsiteX1" fmla="*/ 180975 w 361950"/>
                  <a:gd name="connsiteY1" fmla="*/ 0 h 180974"/>
                  <a:gd name="connsiteX2" fmla="*/ 361950 w 361950"/>
                  <a:gd name="connsiteY2" fmla="*/ 180975 h 180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1950" h="180974">
                    <a:moveTo>
                      <a:pt x="0" y="180975"/>
                    </a:moveTo>
                    <a:cubicBezTo>
                      <a:pt x="0" y="80962"/>
                      <a:pt x="81057" y="0"/>
                      <a:pt x="180975" y="0"/>
                    </a:cubicBezTo>
                    <a:cubicBezTo>
                      <a:pt x="280988" y="0"/>
                      <a:pt x="361950" y="81058"/>
                      <a:pt x="361950" y="18097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6" name="任意多边形: 形状 125"/>
              <p:cNvSpPr/>
              <p:nvPr/>
            </p:nvSpPr>
            <p:spPr>
              <a:xfrm>
                <a:off x="7825549" y="670179"/>
                <a:ext cx="252602" cy="126301"/>
              </a:xfrm>
              <a:custGeom>
                <a:avLst/>
                <a:gdLst>
                  <a:gd name="connsiteX0" fmla="*/ 0 w 252602"/>
                  <a:gd name="connsiteY0" fmla="*/ 126301 h 126301"/>
                  <a:gd name="connsiteX1" fmla="*/ 126302 w 252602"/>
                  <a:gd name="connsiteY1" fmla="*/ 0 h 126301"/>
                  <a:gd name="connsiteX2" fmla="*/ 252603 w 252602"/>
                  <a:gd name="connsiteY2" fmla="*/ 126301 h 126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2602" h="126301">
                    <a:moveTo>
                      <a:pt x="0" y="126301"/>
                    </a:moveTo>
                    <a:cubicBezTo>
                      <a:pt x="0" y="56578"/>
                      <a:pt x="56579" y="0"/>
                      <a:pt x="126302" y="0"/>
                    </a:cubicBezTo>
                    <a:cubicBezTo>
                      <a:pt x="196024" y="0"/>
                      <a:pt x="252603" y="56578"/>
                      <a:pt x="252603" y="12630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7" name="任意多边形: 形状 126"/>
              <p:cNvSpPr/>
              <p:nvPr/>
            </p:nvSpPr>
            <p:spPr>
              <a:xfrm>
                <a:off x="7880223" y="724852"/>
                <a:ext cx="143255" cy="71628"/>
              </a:xfrm>
              <a:custGeom>
                <a:avLst/>
                <a:gdLst>
                  <a:gd name="connsiteX0" fmla="*/ 0 w 143255"/>
                  <a:gd name="connsiteY0" fmla="*/ 71628 h 71628"/>
                  <a:gd name="connsiteX1" fmla="*/ 71628 w 143255"/>
                  <a:gd name="connsiteY1" fmla="*/ 0 h 71628"/>
                  <a:gd name="connsiteX2" fmla="*/ 143256 w 143255"/>
                  <a:gd name="connsiteY2" fmla="*/ 71628 h 71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255" h="71628">
                    <a:moveTo>
                      <a:pt x="0" y="71628"/>
                    </a:moveTo>
                    <a:cubicBezTo>
                      <a:pt x="0" y="32099"/>
                      <a:pt x="32099" y="0"/>
                      <a:pt x="71628" y="0"/>
                    </a:cubicBezTo>
                    <a:cubicBezTo>
                      <a:pt x="111157" y="0"/>
                      <a:pt x="143256" y="32099"/>
                      <a:pt x="143256" y="71628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17" name="图形 2"/>
            <p:cNvGrpSpPr/>
            <p:nvPr/>
          </p:nvGrpSpPr>
          <p:grpSpPr>
            <a:xfrm flipH="1">
              <a:off x="1030894" y="783072"/>
              <a:ext cx="300719" cy="201135"/>
              <a:chOff x="9043416" y="323850"/>
              <a:chExt cx="483869" cy="241934"/>
            </a:xfrm>
            <a:noFill/>
          </p:grpSpPr>
          <p:sp>
            <p:nvSpPr>
              <p:cNvPr id="118" name="任意多边形: 形状 117"/>
              <p:cNvSpPr/>
              <p:nvPr/>
            </p:nvSpPr>
            <p:spPr>
              <a:xfrm>
                <a:off x="9043416" y="323850"/>
                <a:ext cx="483869" cy="241934"/>
              </a:xfrm>
              <a:custGeom>
                <a:avLst/>
                <a:gdLst>
                  <a:gd name="connsiteX0" fmla="*/ 0 w 483869"/>
                  <a:gd name="connsiteY0" fmla="*/ 241935 h 241934"/>
                  <a:gd name="connsiteX1" fmla="*/ 241935 w 483869"/>
                  <a:gd name="connsiteY1" fmla="*/ 0 h 241934"/>
                  <a:gd name="connsiteX2" fmla="*/ 483870 w 483869"/>
                  <a:gd name="connsiteY2" fmla="*/ 241935 h 241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69" h="241934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19" name="任意多边形: 形状 118"/>
              <p:cNvSpPr/>
              <p:nvPr/>
            </p:nvSpPr>
            <p:spPr>
              <a:xfrm>
                <a:off x="9089040" y="369379"/>
                <a:ext cx="392810" cy="196405"/>
              </a:xfrm>
              <a:custGeom>
                <a:avLst/>
                <a:gdLst>
                  <a:gd name="connsiteX0" fmla="*/ 0 w 392810"/>
                  <a:gd name="connsiteY0" fmla="*/ 196406 h 196405"/>
                  <a:gd name="connsiteX1" fmla="*/ 196405 w 392810"/>
                  <a:gd name="connsiteY1" fmla="*/ 0 h 196405"/>
                  <a:gd name="connsiteX2" fmla="*/ 392811 w 392810"/>
                  <a:gd name="connsiteY2" fmla="*/ 196406 h 196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0" h="196405">
                    <a:moveTo>
                      <a:pt x="0" y="196406"/>
                    </a:moveTo>
                    <a:cubicBezTo>
                      <a:pt x="0" y="87916"/>
                      <a:pt x="87916" y="0"/>
                      <a:pt x="196405" y="0"/>
                    </a:cubicBezTo>
                    <a:cubicBezTo>
                      <a:pt x="304895" y="0"/>
                      <a:pt x="392811" y="87916"/>
                      <a:pt x="392811" y="19640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0" name="任意多边形: 形状 119"/>
              <p:cNvSpPr/>
              <p:nvPr/>
            </p:nvSpPr>
            <p:spPr>
              <a:xfrm>
                <a:off x="9134570" y="414909"/>
                <a:ext cx="301751" cy="150875"/>
              </a:xfrm>
              <a:custGeom>
                <a:avLst/>
                <a:gdLst>
                  <a:gd name="connsiteX0" fmla="*/ 0 w 301751"/>
                  <a:gd name="connsiteY0" fmla="*/ 150876 h 150875"/>
                  <a:gd name="connsiteX1" fmla="*/ 150876 w 301751"/>
                  <a:gd name="connsiteY1" fmla="*/ 0 h 150875"/>
                  <a:gd name="connsiteX2" fmla="*/ 301752 w 301751"/>
                  <a:gd name="connsiteY2" fmla="*/ 150876 h 1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1" h="150875">
                    <a:moveTo>
                      <a:pt x="0" y="150876"/>
                    </a:moveTo>
                    <a:cubicBezTo>
                      <a:pt x="0" y="67532"/>
                      <a:pt x="67532" y="0"/>
                      <a:pt x="150876" y="0"/>
                    </a:cubicBezTo>
                    <a:cubicBezTo>
                      <a:pt x="234219" y="0"/>
                      <a:pt x="301752" y="67532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1" name="任意多边形: 形状 120"/>
              <p:cNvSpPr/>
              <p:nvPr/>
            </p:nvSpPr>
            <p:spPr>
              <a:xfrm>
                <a:off x="9180099" y="460533"/>
                <a:ext cx="210598" cy="105251"/>
              </a:xfrm>
              <a:custGeom>
                <a:avLst/>
                <a:gdLst>
                  <a:gd name="connsiteX0" fmla="*/ 0 w 210598"/>
                  <a:gd name="connsiteY0" fmla="*/ 105251 h 105251"/>
                  <a:gd name="connsiteX1" fmla="*/ 105252 w 210598"/>
                  <a:gd name="connsiteY1" fmla="*/ 0 h 105251"/>
                  <a:gd name="connsiteX2" fmla="*/ 210598 w 210598"/>
                  <a:gd name="connsiteY2" fmla="*/ 105251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98" h="105251">
                    <a:moveTo>
                      <a:pt x="0" y="105251"/>
                    </a:moveTo>
                    <a:cubicBezTo>
                      <a:pt x="0" y="47149"/>
                      <a:pt x="47149" y="0"/>
                      <a:pt x="105252" y="0"/>
                    </a:cubicBezTo>
                    <a:cubicBezTo>
                      <a:pt x="163354" y="0"/>
                      <a:pt x="210598" y="47149"/>
                      <a:pt x="210598" y="10525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2" name="任意多边形: 形状 121"/>
              <p:cNvSpPr/>
              <p:nvPr/>
            </p:nvSpPr>
            <p:spPr>
              <a:xfrm>
                <a:off x="9225724" y="506063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1 w 119443"/>
                  <a:gd name="connsiteY1" fmla="*/ 0 h 59721"/>
                  <a:gd name="connsiteX2" fmla="*/ 119443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5"/>
                      <a:pt x="26765" y="0"/>
                      <a:pt x="59721" y="0"/>
                    </a:cubicBezTo>
                    <a:cubicBezTo>
                      <a:pt x="92678" y="0"/>
                      <a:pt x="119443" y="26765"/>
                      <a:pt x="119443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</p:grpSp>
      <p:grpSp>
        <p:nvGrpSpPr>
          <p:cNvPr id="128" name="组合 127"/>
          <p:cNvGrpSpPr/>
          <p:nvPr userDrawn="1"/>
        </p:nvGrpSpPr>
        <p:grpSpPr>
          <a:xfrm>
            <a:off x="759335" y="4842456"/>
            <a:ext cx="2444119" cy="663309"/>
            <a:chOff x="208870" y="4513744"/>
            <a:chExt cx="4240989" cy="903275"/>
          </a:xfrm>
        </p:grpSpPr>
        <p:sp>
          <p:nvSpPr>
            <p:cNvPr id="129" name="任意多边形: 形状 128"/>
            <p:cNvSpPr/>
            <p:nvPr/>
          </p:nvSpPr>
          <p:spPr>
            <a:xfrm>
              <a:off x="208870" y="4782443"/>
              <a:ext cx="4240989" cy="634576"/>
            </a:xfrm>
            <a:custGeom>
              <a:avLst/>
              <a:gdLst>
                <a:gd name="connsiteX0" fmla="*/ 3559588 w 5678233"/>
                <a:gd name="connsiteY0" fmla="*/ 0 h 849630"/>
                <a:gd name="connsiteX1" fmla="*/ 1559338 w 5678233"/>
                <a:gd name="connsiteY1" fmla="*/ 0 h 849630"/>
                <a:gd name="connsiteX2" fmla="*/ 1322737 w 5678233"/>
                <a:gd name="connsiteY2" fmla="*/ 236601 h 849630"/>
                <a:gd name="connsiteX3" fmla="*/ 1322737 w 5678233"/>
                <a:gd name="connsiteY3" fmla="*/ 236601 h 849630"/>
                <a:gd name="connsiteX4" fmla="*/ 1559338 w 5678233"/>
                <a:gd name="connsiteY4" fmla="*/ 473202 h 849630"/>
                <a:gd name="connsiteX5" fmla="*/ 5490020 w 5678233"/>
                <a:gd name="connsiteY5" fmla="*/ 473202 h 849630"/>
                <a:gd name="connsiteX6" fmla="*/ 5678234 w 5678233"/>
                <a:gd name="connsiteY6" fmla="*/ 661416 h 849630"/>
                <a:gd name="connsiteX7" fmla="*/ 5678234 w 5678233"/>
                <a:gd name="connsiteY7" fmla="*/ 661416 h 849630"/>
                <a:gd name="connsiteX8" fmla="*/ 5490020 w 5678233"/>
                <a:gd name="connsiteY8" fmla="*/ 849630 h 849630"/>
                <a:gd name="connsiteX9" fmla="*/ 0 w 5678233"/>
                <a:gd name="connsiteY9" fmla="*/ 849630 h 84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78233" h="849630">
                  <a:moveTo>
                    <a:pt x="3559588" y="0"/>
                  </a:moveTo>
                  <a:lnTo>
                    <a:pt x="1559338" y="0"/>
                  </a:lnTo>
                  <a:cubicBezTo>
                    <a:pt x="1428655" y="0"/>
                    <a:pt x="1322737" y="105918"/>
                    <a:pt x="1322737" y="236601"/>
                  </a:cubicBezTo>
                  <a:lnTo>
                    <a:pt x="1322737" y="236601"/>
                  </a:lnTo>
                  <a:cubicBezTo>
                    <a:pt x="1322737" y="367284"/>
                    <a:pt x="1428655" y="473202"/>
                    <a:pt x="1559338" y="473202"/>
                  </a:cubicBezTo>
                  <a:lnTo>
                    <a:pt x="5490020" y="473202"/>
                  </a:lnTo>
                  <a:cubicBezTo>
                    <a:pt x="5593938" y="473202"/>
                    <a:pt x="5678234" y="557498"/>
                    <a:pt x="5678234" y="661416"/>
                  </a:cubicBezTo>
                  <a:lnTo>
                    <a:pt x="5678234" y="661416"/>
                  </a:lnTo>
                  <a:cubicBezTo>
                    <a:pt x="5678234" y="765334"/>
                    <a:pt x="5593938" y="849630"/>
                    <a:pt x="5490020" y="849630"/>
                  </a:cubicBezTo>
                  <a:lnTo>
                    <a:pt x="0" y="849630"/>
                  </a:lnTo>
                </a:path>
              </a:pathLst>
            </a:custGeom>
            <a:noFill/>
            <a:ln w="12700" cap="rnd">
              <a:solidFill>
                <a:srgbClr val="ECBD7F"/>
              </a:solidFill>
              <a:prstDash val="solid"/>
              <a:round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pSp>
          <p:nvGrpSpPr>
            <p:cNvPr id="130" name="图形 2"/>
            <p:cNvGrpSpPr/>
            <p:nvPr/>
          </p:nvGrpSpPr>
          <p:grpSpPr>
            <a:xfrm>
              <a:off x="2035481" y="4601745"/>
              <a:ext cx="361395" cy="180698"/>
              <a:chOff x="5106542" y="5445156"/>
              <a:chExt cx="483870" cy="241935"/>
            </a:xfrm>
            <a:noFill/>
          </p:grpSpPr>
          <p:sp>
            <p:nvSpPr>
              <p:cNvPr id="149" name="任意多边形: 形状 148"/>
              <p:cNvSpPr/>
              <p:nvPr/>
            </p:nvSpPr>
            <p:spPr>
              <a:xfrm>
                <a:off x="5106542" y="5445156"/>
                <a:ext cx="483870" cy="241935"/>
              </a:xfrm>
              <a:custGeom>
                <a:avLst/>
                <a:gdLst>
                  <a:gd name="connsiteX0" fmla="*/ 0 w 483870"/>
                  <a:gd name="connsiteY0" fmla="*/ 241935 h 241935"/>
                  <a:gd name="connsiteX1" fmla="*/ 241935 w 483870"/>
                  <a:gd name="connsiteY1" fmla="*/ 0 h 241935"/>
                  <a:gd name="connsiteX2" fmla="*/ 483870 w 483870"/>
                  <a:gd name="connsiteY2" fmla="*/ 241935 h 241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70" h="241935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50" name="任意多边形: 形状 149"/>
              <p:cNvSpPr/>
              <p:nvPr/>
            </p:nvSpPr>
            <p:spPr>
              <a:xfrm>
                <a:off x="5152072" y="5490686"/>
                <a:ext cx="392811" cy="196405"/>
              </a:xfrm>
              <a:custGeom>
                <a:avLst/>
                <a:gdLst>
                  <a:gd name="connsiteX0" fmla="*/ 0 w 392811"/>
                  <a:gd name="connsiteY0" fmla="*/ 196405 h 196405"/>
                  <a:gd name="connsiteX1" fmla="*/ 196405 w 392811"/>
                  <a:gd name="connsiteY1" fmla="*/ 0 h 196405"/>
                  <a:gd name="connsiteX2" fmla="*/ 392811 w 392811"/>
                  <a:gd name="connsiteY2" fmla="*/ 196405 h 196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1" h="196405">
                    <a:moveTo>
                      <a:pt x="0" y="196405"/>
                    </a:moveTo>
                    <a:cubicBezTo>
                      <a:pt x="0" y="87916"/>
                      <a:pt x="87916" y="0"/>
                      <a:pt x="196405" y="0"/>
                    </a:cubicBezTo>
                    <a:cubicBezTo>
                      <a:pt x="304895" y="0"/>
                      <a:pt x="392811" y="87916"/>
                      <a:pt x="392811" y="19640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51" name="任意多边形: 形状 150"/>
              <p:cNvSpPr/>
              <p:nvPr/>
            </p:nvSpPr>
            <p:spPr>
              <a:xfrm>
                <a:off x="5197697" y="5536215"/>
                <a:ext cx="301751" cy="150876"/>
              </a:xfrm>
              <a:custGeom>
                <a:avLst/>
                <a:gdLst>
                  <a:gd name="connsiteX0" fmla="*/ 0 w 301751"/>
                  <a:gd name="connsiteY0" fmla="*/ 150876 h 150876"/>
                  <a:gd name="connsiteX1" fmla="*/ 150876 w 301751"/>
                  <a:gd name="connsiteY1" fmla="*/ 0 h 150876"/>
                  <a:gd name="connsiteX2" fmla="*/ 301752 w 301751"/>
                  <a:gd name="connsiteY2" fmla="*/ 150876 h 150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1" h="150876">
                    <a:moveTo>
                      <a:pt x="0" y="150876"/>
                    </a:moveTo>
                    <a:cubicBezTo>
                      <a:pt x="0" y="67533"/>
                      <a:pt x="67532" y="0"/>
                      <a:pt x="150876" y="0"/>
                    </a:cubicBezTo>
                    <a:cubicBezTo>
                      <a:pt x="234220" y="0"/>
                      <a:pt x="301752" y="67533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52" name="任意多边形: 形状 151"/>
              <p:cNvSpPr/>
              <p:nvPr/>
            </p:nvSpPr>
            <p:spPr>
              <a:xfrm>
                <a:off x="5243226" y="5581840"/>
                <a:ext cx="210502" cy="105251"/>
              </a:xfrm>
              <a:custGeom>
                <a:avLst/>
                <a:gdLst>
                  <a:gd name="connsiteX0" fmla="*/ 0 w 210502"/>
                  <a:gd name="connsiteY0" fmla="*/ 105251 h 105251"/>
                  <a:gd name="connsiteX1" fmla="*/ 105251 w 210502"/>
                  <a:gd name="connsiteY1" fmla="*/ 0 h 105251"/>
                  <a:gd name="connsiteX2" fmla="*/ 210503 w 210502"/>
                  <a:gd name="connsiteY2" fmla="*/ 105251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" h="105251">
                    <a:moveTo>
                      <a:pt x="0" y="105251"/>
                    </a:moveTo>
                    <a:cubicBezTo>
                      <a:pt x="0" y="47148"/>
                      <a:pt x="47149" y="0"/>
                      <a:pt x="105251" y="0"/>
                    </a:cubicBezTo>
                    <a:cubicBezTo>
                      <a:pt x="163354" y="0"/>
                      <a:pt x="210503" y="47148"/>
                      <a:pt x="210503" y="10525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53" name="任意多边形: 形状 152"/>
              <p:cNvSpPr/>
              <p:nvPr/>
            </p:nvSpPr>
            <p:spPr>
              <a:xfrm>
                <a:off x="5288756" y="5627369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2 w 119443"/>
                  <a:gd name="connsiteY1" fmla="*/ 0 h 59721"/>
                  <a:gd name="connsiteX2" fmla="*/ 119444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5"/>
                      <a:pt x="26765" y="0"/>
                      <a:pt x="59722" y="0"/>
                    </a:cubicBezTo>
                    <a:cubicBezTo>
                      <a:pt x="92678" y="0"/>
                      <a:pt x="119444" y="26765"/>
                      <a:pt x="119444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31" name="图形 2"/>
            <p:cNvGrpSpPr/>
            <p:nvPr/>
          </p:nvGrpSpPr>
          <p:grpSpPr>
            <a:xfrm>
              <a:off x="3053792" y="4955814"/>
              <a:ext cx="361395" cy="180698"/>
              <a:chOff x="6469951" y="5919216"/>
              <a:chExt cx="483869" cy="241935"/>
            </a:xfrm>
            <a:noFill/>
          </p:grpSpPr>
          <p:sp>
            <p:nvSpPr>
              <p:cNvPr id="144" name="任意多边形: 形状 143"/>
              <p:cNvSpPr/>
              <p:nvPr/>
            </p:nvSpPr>
            <p:spPr>
              <a:xfrm>
                <a:off x="6469951" y="5919216"/>
                <a:ext cx="483869" cy="241935"/>
              </a:xfrm>
              <a:custGeom>
                <a:avLst/>
                <a:gdLst>
                  <a:gd name="connsiteX0" fmla="*/ 0 w 483869"/>
                  <a:gd name="connsiteY0" fmla="*/ 241935 h 241935"/>
                  <a:gd name="connsiteX1" fmla="*/ 241935 w 483869"/>
                  <a:gd name="connsiteY1" fmla="*/ 0 h 241935"/>
                  <a:gd name="connsiteX2" fmla="*/ 483870 w 483869"/>
                  <a:gd name="connsiteY2" fmla="*/ 241935 h 241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69" h="241935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45" name="任意多边形: 形状 144"/>
              <p:cNvSpPr/>
              <p:nvPr/>
            </p:nvSpPr>
            <p:spPr>
              <a:xfrm>
                <a:off x="6515481" y="5964745"/>
                <a:ext cx="392810" cy="196406"/>
              </a:xfrm>
              <a:custGeom>
                <a:avLst/>
                <a:gdLst>
                  <a:gd name="connsiteX0" fmla="*/ 0 w 392810"/>
                  <a:gd name="connsiteY0" fmla="*/ 196406 h 196406"/>
                  <a:gd name="connsiteX1" fmla="*/ 196405 w 392810"/>
                  <a:gd name="connsiteY1" fmla="*/ 0 h 196406"/>
                  <a:gd name="connsiteX2" fmla="*/ 392811 w 392810"/>
                  <a:gd name="connsiteY2" fmla="*/ 196406 h 19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0" h="196406">
                    <a:moveTo>
                      <a:pt x="0" y="196406"/>
                    </a:moveTo>
                    <a:cubicBezTo>
                      <a:pt x="0" y="87916"/>
                      <a:pt x="87916" y="0"/>
                      <a:pt x="196405" y="0"/>
                    </a:cubicBezTo>
                    <a:cubicBezTo>
                      <a:pt x="304895" y="0"/>
                      <a:pt x="392811" y="87916"/>
                      <a:pt x="392811" y="19640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46" name="任意多边形: 形状 145"/>
              <p:cNvSpPr/>
              <p:nvPr/>
            </p:nvSpPr>
            <p:spPr>
              <a:xfrm>
                <a:off x="6561010" y="6010275"/>
                <a:ext cx="301751" cy="150876"/>
              </a:xfrm>
              <a:custGeom>
                <a:avLst/>
                <a:gdLst>
                  <a:gd name="connsiteX0" fmla="*/ 0 w 301751"/>
                  <a:gd name="connsiteY0" fmla="*/ 150876 h 150876"/>
                  <a:gd name="connsiteX1" fmla="*/ 150876 w 301751"/>
                  <a:gd name="connsiteY1" fmla="*/ 0 h 150876"/>
                  <a:gd name="connsiteX2" fmla="*/ 301752 w 301751"/>
                  <a:gd name="connsiteY2" fmla="*/ 150876 h 150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1" h="150876">
                    <a:moveTo>
                      <a:pt x="0" y="150876"/>
                    </a:moveTo>
                    <a:cubicBezTo>
                      <a:pt x="0" y="67533"/>
                      <a:pt x="67532" y="0"/>
                      <a:pt x="150876" y="0"/>
                    </a:cubicBezTo>
                    <a:cubicBezTo>
                      <a:pt x="234220" y="0"/>
                      <a:pt x="301752" y="67533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47" name="任意多边形: 形状 146"/>
              <p:cNvSpPr/>
              <p:nvPr/>
            </p:nvSpPr>
            <p:spPr>
              <a:xfrm>
                <a:off x="6606635" y="6055899"/>
                <a:ext cx="210502" cy="105251"/>
              </a:xfrm>
              <a:custGeom>
                <a:avLst/>
                <a:gdLst>
                  <a:gd name="connsiteX0" fmla="*/ 0 w 210502"/>
                  <a:gd name="connsiteY0" fmla="*/ 105252 h 105251"/>
                  <a:gd name="connsiteX1" fmla="*/ 105251 w 210502"/>
                  <a:gd name="connsiteY1" fmla="*/ 0 h 105251"/>
                  <a:gd name="connsiteX2" fmla="*/ 210503 w 210502"/>
                  <a:gd name="connsiteY2" fmla="*/ 105252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" h="105251">
                    <a:moveTo>
                      <a:pt x="0" y="105252"/>
                    </a:moveTo>
                    <a:cubicBezTo>
                      <a:pt x="0" y="47149"/>
                      <a:pt x="47149" y="0"/>
                      <a:pt x="105251" y="0"/>
                    </a:cubicBezTo>
                    <a:cubicBezTo>
                      <a:pt x="163354" y="0"/>
                      <a:pt x="210503" y="47149"/>
                      <a:pt x="210503" y="10525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48" name="任意多边形: 形状 147"/>
              <p:cNvSpPr/>
              <p:nvPr/>
            </p:nvSpPr>
            <p:spPr>
              <a:xfrm>
                <a:off x="6652164" y="6101429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2 w 119443"/>
                  <a:gd name="connsiteY1" fmla="*/ 0 h 59721"/>
                  <a:gd name="connsiteX2" fmla="*/ 119443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5"/>
                      <a:pt x="26765" y="0"/>
                      <a:pt x="59722" y="0"/>
                    </a:cubicBezTo>
                    <a:cubicBezTo>
                      <a:pt x="92678" y="0"/>
                      <a:pt x="119443" y="26765"/>
                      <a:pt x="119443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32" name="图形 2"/>
            <p:cNvGrpSpPr/>
            <p:nvPr/>
          </p:nvGrpSpPr>
          <p:grpSpPr>
            <a:xfrm>
              <a:off x="3457373" y="4816306"/>
              <a:ext cx="640338" cy="320205"/>
              <a:chOff x="7010304" y="5732430"/>
              <a:chExt cx="857345" cy="428720"/>
            </a:xfrm>
            <a:noFill/>
          </p:grpSpPr>
          <p:sp>
            <p:nvSpPr>
              <p:cNvPr id="139" name="任意多边形: 形状 138"/>
              <p:cNvSpPr/>
              <p:nvPr/>
            </p:nvSpPr>
            <p:spPr>
              <a:xfrm>
                <a:off x="7010304" y="5732430"/>
                <a:ext cx="857345" cy="428720"/>
              </a:xfrm>
              <a:custGeom>
                <a:avLst/>
                <a:gdLst>
                  <a:gd name="connsiteX0" fmla="*/ 0 w 857345"/>
                  <a:gd name="connsiteY0" fmla="*/ 428720 h 428720"/>
                  <a:gd name="connsiteX1" fmla="*/ 428720 w 857345"/>
                  <a:gd name="connsiteY1" fmla="*/ 0 h 428720"/>
                  <a:gd name="connsiteX2" fmla="*/ 857345 w 857345"/>
                  <a:gd name="connsiteY2" fmla="*/ 428720 h 428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7345" h="428720">
                    <a:moveTo>
                      <a:pt x="0" y="428720"/>
                    </a:moveTo>
                    <a:cubicBezTo>
                      <a:pt x="0" y="191928"/>
                      <a:pt x="191929" y="0"/>
                      <a:pt x="428720" y="0"/>
                    </a:cubicBezTo>
                    <a:cubicBezTo>
                      <a:pt x="665512" y="0"/>
                      <a:pt x="857345" y="192024"/>
                      <a:pt x="857345" y="428720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40" name="任意多边形: 形状 139"/>
              <p:cNvSpPr/>
              <p:nvPr/>
            </p:nvSpPr>
            <p:spPr>
              <a:xfrm>
                <a:off x="7090981" y="5813202"/>
                <a:ext cx="695896" cy="347948"/>
              </a:xfrm>
              <a:custGeom>
                <a:avLst/>
                <a:gdLst>
                  <a:gd name="connsiteX0" fmla="*/ 0 w 695896"/>
                  <a:gd name="connsiteY0" fmla="*/ 347949 h 347948"/>
                  <a:gd name="connsiteX1" fmla="*/ 347948 w 695896"/>
                  <a:gd name="connsiteY1" fmla="*/ 0 h 347948"/>
                  <a:gd name="connsiteX2" fmla="*/ 695897 w 695896"/>
                  <a:gd name="connsiteY2" fmla="*/ 347949 h 347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95896" h="347948">
                    <a:moveTo>
                      <a:pt x="0" y="347949"/>
                    </a:moveTo>
                    <a:cubicBezTo>
                      <a:pt x="0" y="155734"/>
                      <a:pt x="155829" y="0"/>
                      <a:pt x="347948" y="0"/>
                    </a:cubicBezTo>
                    <a:cubicBezTo>
                      <a:pt x="540163" y="0"/>
                      <a:pt x="695897" y="155829"/>
                      <a:pt x="695897" y="347949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41" name="任意多边形: 形状 140"/>
              <p:cNvSpPr/>
              <p:nvPr/>
            </p:nvSpPr>
            <p:spPr>
              <a:xfrm>
                <a:off x="7171753" y="5893879"/>
                <a:ext cx="534542" cy="267271"/>
              </a:xfrm>
              <a:custGeom>
                <a:avLst/>
                <a:gdLst>
                  <a:gd name="connsiteX0" fmla="*/ 0 w 534542"/>
                  <a:gd name="connsiteY0" fmla="*/ 267271 h 267271"/>
                  <a:gd name="connsiteX1" fmla="*/ 267271 w 534542"/>
                  <a:gd name="connsiteY1" fmla="*/ 0 h 267271"/>
                  <a:gd name="connsiteX2" fmla="*/ 534543 w 534542"/>
                  <a:gd name="connsiteY2" fmla="*/ 267271 h 26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4542" h="267271">
                    <a:moveTo>
                      <a:pt x="0" y="267271"/>
                    </a:moveTo>
                    <a:cubicBezTo>
                      <a:pt x="0" y="119729"/>
                      <a:pt x="119634" y="0"/>
                      <a:pt x="267271" y="0"/>
                    </a:cubicBezTo>
                    <a:cubicBezTo>
                      <a:pt x="414909" y="0"/>
                      <a:pt x="534543" y="119634"/>
                      <a:pt x="534543" y="26727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42" name="任意多边形: 形状 141"/>
              <p:cNvSpPr/>
              <p:nvPr/>
            </p:nvSpPr>
            <p:spPr>
              <a:xfrm>
                <a:off x="7252429" y="5974651"/>
                <a:ext cx="372999" cy="186499"/>
              </a:xfrm>
              <a:custGeom>
                <a:avLst/>
                <a:gdLst>
                  <a:gd name="connsiteX0" fmla="*/ 0 w 372999"/>
                  <a:gd name="connsiteY0" fmla="*/ 186500 h 186499"/>
                  <a:gd name="connsiteX1" fmla="*/ 186500 w 372999"/>
                  <a:gd name="connsiteY1" fmla="*/ 0 h 186499"/>
                  <a:gd name="connsiteX2" fmla="*/ 372999 w 372999"/>
                  <a:gd name="connsiteY2" fmla="*/ 18650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2999" h="186499">
                    <a:moveTo>
                      <a:pt x="0" y="186500"/>
                    </a:moveTo>
                    <a:cubicBezTo>
                      <a:pt x="0" y="83534"/>
                      <a:pt x="83534" y="0"/>
                      <a:pt x="186500" y="0"/>
                    </a:cubicBezTo>
                    <a:cubicBezTo>
                      <a:pt x="289465" y="0"/>
                      <a:pt x="372999" y="83534"/>
                      <a:pt x="372999" y="186500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43" name="任意多边形: 形状 142"/>
              <p:cNvSpPr/>
              <p:nvPr/>
            </p:nvSpPr>
            <p:spPr>
              <a:xfrm>
                <a:off x="7333202" y="6055328"/>
                <a:ext cx="211645" cy="105823"/>
              </a:xfrm>
              <a:custGeom>
                <a:avLst/>
                <a:gdLst>
                  <a:gd name="connsiteX0" fmla="*/ 0 w 211645"/>
                  <a:gd name="connsiteY0" fmla="*/ 105823 h 105823"/>
                  <a:gd name="connsiteX1" fmla="*/ 105823 w 211645"/>
                  <a:gd name="connsiteY1" fmla="*/ 0 h 105823"/>
                  <a:gd name="connsiteX2" fmla="*/ 211645 w 211645"/>
                  <a:gd name="connsiteY2" fmla="*/ 105823 h 105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645" h="105823">
                    <a:moveTo>
                      <a:pt x="0" y="105823"/>
                    </a:moveTo>
                    <a:cubicBezTo>
                      <a:pt x="0" y="47435"/>
                      <a:pt x="47339" y="0"/>
                      <a:pt x="105823" y="0"/>
                    </a:cubicBezTo>
                    <a:cubicBezTo>
                      <a:pt x="164306" y="0"/>
                      <a:pt x="211645" y="47340"/>
                      <a:pt x="211645" y="10582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33" name="图形 2"/>
            <p:cNvGrpSpPr/>
            <p:nvPr/>
          </p:nvGrpSpPr>
          <p:grpSpPr>
            <a:xfrm>
              <a:off x="1493958" y="4513744"/>
              <a:ext cx="537397" cy="268699"/>
              <a:chOff x="4381500" y="5327332"/>
              <a:chExt cx="719518" cy="359759"/>
            </a:xfrm>
            <a:noFill/>
          </p:grpSpPr>
          <p:sp>
            <p:nvSpPr>
              <p:cNvPr id="134" name="任意多边形: 形状 133"/>
              <p:cNvSpPr/>
              <p:nvPr/>
            </p:nvSpPr>
            <p:spPr>
              <a:xfrm>
                <a:off x="4381500" y="5327332"/>
                <a:ext cx="719518" cy="359759"/>
              </a:xfrm>
              <a:custGeom>
                <a:avLst/>
                <a:gdLst>
                  <a:gd name="connsiteX0" fmla="*/ 0 w 719518"/>
                  <a:gd name="connsiteY0" fmla="*/ 359759 h 359759"/>
                  <a:gd name="connsiteX1" fmla="*/ 359759 w 719518"/>
                  <a:gd name="connsiteY1" fmla="*/ 0 h 359759"/>
                  <a:gd name="connsiteX2" fmla="*/ 719519 w 719518"/>
                  <a:gd name="connsiteY2" fmla="*/ 359759 h 359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9518" h="359759">
                    <a:moveTo>
                      <a:pt x="0" y="359759"/>
                    </a:moveTo>
                    <a:cubicBezTo>
                      <a:pt x="0" y="161068"/>
                      <a:pt x="161068" y="0"/>
                      <a:pt x="359759" y="0"/>
                    </a:cubicBezTo>
                    <a:cubicBezTo>
                      <a:pt x="558451" y="0"/>
                      <a:pt x="719519" y="161068"/>
                      <a:pt x="719519" y="359759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5" name="任意多边形: 形状 134"/>
              <p:cNvSpPr/>
              <p:nvPr/>
            </p:nvSpPr>
            <p:spPr>
              <a:xfrm>
                <a:off x="4449222" y="5395054"/>
                <a:ext cx="584072" cy="292036"/>
              </a:xfrm>
              <a:custGeom>
                <a:avLst/>
                <a:gdLst>
                  <a:gd name="connsiteX0" fmla="*/ 0 w 584072"/>
                  <a:gd name="connsiteY0" fmla="*/ 292037 h 292036"/>
                  <a:gd name="connsiteX1" fmla="*/ 292037 w 584072"/>
                  <a:gd name="connsiteY1" fmla="*/ 0 h 292036"/>
                  <a:gd name="connsiteX2" fmla="*/ 584073 w 584072"/>
                  <a:gd name="connsiteY2" fmla="*/ 292037 h 292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4072" h="292036">
                    <a:moveTo>
                      <a:pt x="0" y="292037"/>
                    </a:moveTo>
                    <a:cubicBezTo>
                      <a:pt x="0" y="130779"/>
                      <a:pt x="130778" y="0"/>
                      <a:pt x="292037" y="0"/>
                    </a:cubicBezTo>
                    <a:cubicBezTo>
                      <a:pt x="453295" y="0"/>
                      <a:pt x="584073" y="130779"/>
                      <a:pt x="584073" y="292037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6" name="任意多边形: 形状 135"/>
              <p:cNvSpPr/>
              <p:nvPr/>
            </p:nvSpPr>
            <p:spPr>
              <a:xfrm>
                <a:off x="4517040" y="5462873"/>
                <a:ext cx="448437" cy="224218"/>
              </a:xfrm>
              <a:custGeom>
                <a:avLst/>
                <a:gdLst>
                  <a:gd name="connsiteX0" fmla="*/ 0 w 448437"/>
                  <a:gd name="connsiteY0" fmla="*/ 224218 h 224218"/>
                  <a:gd name="connsiteX1" fmla="*/ 224219 w 448437"/>
                  <a:gd name="connsiteY1" fmla="*/ 0 h 224218"/>
                  <a:gd name="connsiteX2" fmla="*/ 448437 w 448437"/>
                  <a:gd name="connsiteY2" fmla="*/ 224218 h 22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8437" h="224218">
                    <a:moveTo>
                      <a:pt x="0" y="224218"/>
                    </a:moveTo>
                    <a:cubicBezTo>
                      <a:pt x="0" y="100393"/>
                      <a:pt x="100394" y="0"/>
                      <a:pt x="224219" y="0"/>
                    </a:cubicBezTo>
                    <a:cubicBezTo>
                      <a:pt x="348043" y="0"/>
                      <a:pt x="448437" y="100393"/>
                      <a:pt x="448437" y="224218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7" name="任意多边形: 形状 136"/>
              <p:cNvSpPr/>
              <p:nvPr/>
            </p:nvSpPr>
            <p:spPr>
              <a:xfrm>
                <a:off x="4584763" y="5530596"/>
                <a:ext cx="312991" cy="156495"/>
              </a:xfrm>
              <a:custGeom>
                <a:avLst/>
                <a:gdLst>
                  <a:gd name="connsiteX0" fmla="*/ 0 w 312991"/>
                  <a:gd name="connsiteY0" fmla="*/ 156496 h 156495"/>
                  <a:gd name="connsiteX1" fmla="*/ 156496 w 312991"/>
                  <a:gd name="connsiteY1" fmla="*/ 0 h 156495"/>
                  <a:gd name="connsiteX2" fmla="*/ 312992 w 312991"/>
                  <a:gd name="connsiteY2" fmla="*/ 156496 h 15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2991" h="156495">
                    <a:moveTo>
                      <a:pt x="0" y="156496"/>
                    </a:moveTo>
                    <a:cubicBezTo>
                      <a:pt x="0" y="70104"/>
                      <a:pt x="70104" y="0"/>
                      <a:pt x="156496" y="0"/>
                    </a:cubicBezTo>
                    <a:cubicBezTo>
                      <a:pt x="242888" y="0"/>
                      <a:pt x="312992" y="70104"/>
                      <a:pt x="312992" y="15649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8" name="任意多边形: 形状 137"/>
              <p:cNvSpPr/>
              <p:nvPr/>
            </p:nvSpPr>
            <p:spPr>
              <a:xfrm>
                <a:off x="4652486" y="5598318"/>
                <a:ext cx="177545" cy="88773"/>
              </a:xfrm>
              <a:custGeom>
                <a:avLst/>
                <a:gdLst>
                  <a:gd name="connsiteX0" fmla="*/ 0 w 177545"/>
                  <a:gd name="connsiteY0" fmla="*/ 88773 h 88773"/>
                  <a:gd name="connsiteX1" fmla="*/ 88773 w 177545"/>
                  <a:gd name="connsiteY1" fmla="*/ 0 h 88773"/>
                  <a:gd name="connsiteX2" fmla="*/ 177546 w 177545"/>
                  <a:gd name="connsiteY2" fmla="*/ 88773 h 88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45" h="88773">
                    <a:moveTo>
                      <a:pt x="0" y="88773"/>
                    </a:moveTo>
                    <a:cubicBezTo>
                      <a:pt x="0" y="39719"/>
                      <a:pt x="39719" y="0"/>
                      <a:pt x="88773" y="0"/>
                    </a:cubicBezTo>
                    <a:cubicBezTo>
                      <a:pt x="137827" y="0"/>
                      <a:pt x="177546" y="39719"/>
                      <a:pt x="177546" y="8877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</p:grpSp>
      <p:pic>
        <p:nvPicPr>
          <p:cNvPr id="154" name="图片 153" descr="盒子里的炸鸡&#10;&#10;描述已自动生成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8"/>
          <a:stretch>
            <a:fillRect/>
          </a:stretch>
        </p:blipFill>
        <p:spPr>
          <a:xfrm>
            <a:off x="262823" y="1523941"/>
            <a:ext cx="5603102" cy="334512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 userDrawn="1">
            <p:ph type="ctrTitle"/>
          </p:nvPr>
        </p:nvSpPr>
        <p:spPr>
          <a:xfrm>
            <a:off x="6453962" y="1351521"/>
            <a:ext cx="4688959" cy="1780325"/>
          </a:xfrm>
        </p:spPr>
        <p:txBody>
          <a:bodyPr anchor="ctr"/>
          <a:lstStyle>
            <a:lvl1pPr algn="ctr">
              <a:defRPr sz="6000">
                <a:latin typeface="方正舒体" panose="02010601030101010101" pitchFamily="2" charset="-122"/>
                <a:ea typeface="方正舒体" panose="0201060103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/>
          </p:nvPr>
        </p:nvSpPr>
        <p:spPr>
          <a:xfrm>
            <a:off x="6453962" y="3572540"/>
            <a:ext cx="4688959" cy="1685260"/>
          </a:xfrm>
        </p:spPr>
        <p:txBody>
          <a:bodyPr anchor="ctr"/>
          <a:lstStyle>
            <a:lvl1pPr marL="0" indent="0" algn="ctr">
              <a:buNone/>
              <a:defRPr sz="2400">
                <a:latin typeface="方正舒体" panose="02010601030101010101" pitchFamily="2" charset="-122"/>
                <a:ea typeface="方正舒体" panose="0201060103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156" name="图片 155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2674" r="47816"/>
          <a:stretch>
            <a:fillRect/>
          </a:stretch>
        </p:blipFill>
        <p:spPr>
          <a:xfrm flipH="1">
            <a:off x="5971582" y="5616036"/>
            <a:ext cx="6232376" cy="12419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 flipH="1">
            <a:off x="10719656" y="282531"/>
            <a:ext cx="2225039" cy="632016"/>
            <a:chOff x="9728836" y="577659"/>
            <a:chExt cx="1793751" cy="457322"/>
          </a:xfrm>
        </p:grpSpPr>
        <p:sp>
          <p:nvSpPr>
            <p:cNvPr id="5" name="任意多边形: 形状 4"/>
            <p:cNvSpPr/>
            <p:nvPr/>
          </p:nvSpPr>
          <p:spPr>
            <a:xfrm>
              <a:off x="9728836" y="774974"/>
              <a:ext cx="1793751" cy="259535"/>
            </a:xfrm>
            <a:custGeom>
              <a:avLst/>
              <a:gdLst>
                <a:gd name="connsiteX0" fmla="*/ 3559588 w 5678233"/>
                <a:gd name="connsiteY0" fmla="*/ 0 h 849630"/>
                <a:gd name="connsiteX1" fmla="*/ 1559338 w 5678233"/>
                <a:gd name="connsiteY1" fmla="*/ 0 h 849630"/>
                <a:gd name="connsiteX2" fmla="*/ 1322737 w 5678233"/>
                <a:gd name="connsiteY2" fmla="*/ 236601 h 849630"/>
                <a:gd name="connsiteX3" fmla="*/ 1322737 w 5678233"/>
                <a:gd name="connsiteY3" fmla="*/ 236601 h 849630"/>
                <a:gd name="connsiteX4" fmla="*/ 1559338 w 5678233"/>
                <a:gd name="connsiteY4" fmla="*/ 473202 h 849630"/>
                <a:gd name="connsiteX5" fmla="*/ 5490020 w 5678233"/>
                <a:gd name="connsiteY5" fmla="*/ 473202 h 849630"/>
                <a:gd name="connsiteX6" fmla="*/ 5678234 w 5678233"/>
                <a:gd name="connsiteY6" fmla="*/ 661416 h 849630"/>
                <a:gd name="connsiteX7" fmla="*/ 5678234 w 5678233"/>
                <a:gd name="connsiteY7" fmla="*/ 661416 h 849630"/>
                <a:gd name="connsiteX8" fmla="*/ 5490020 w 5678233"/>
                <a:gd name="connsiteY8" fmla="*/ 849630 h 849630"/>
                <a:gd name="connsiteX9" fmla="*/ 0 w 5678233"/>
                <a:gd name="connsiteY9" fmla="*/ 849630 h 849630"/>
                <a:gd name="connsiteX0-1" fmla="*/ 2236850 w 4355495"/>
                <a:gd name="connsiteY0-2" fmla="*/ 0 h 849630"/>
                <a:gd name="connsiteX1-3" fmla="*/ 236600 w 4355495"/>
                <a:gd name="connsiteY1-4" fmla="*/ 0 h 849630"/>
                <a:gd name="connsiteX2-5" fmla="*/ -1 w 4355495"/>
                <a:gd name="connsiteY2-6" fmla="*/ 236601 h 849630"/>
                <a:gd name="connsiteX3-7" fmla="*/ -1 w 4355495"/>
                <a:gd name="connsiteY3-8" fmla="*/ 236601 h 849630"/>
                <a:gd name="connsiteX4-9" fmla="*/ 236600 w 4355495"/>
                <a:gd name="connsiteY4-10" fmla="*/ 473202 h 849630"/>
                <a:gd name="connsiteX5-11" fmla="*/ 4167282 w 4355495"/>
                <a:gd name="connsiteY5-12" fmla="*/ 473202 h 849630"/>
                <a:gd name="connsiteX6-13" fmla="*/ 4355496 w 4355495"/>
                <a:gd name="connsiteY6-14" fmla="*/ 661416 h 849630"/>
                <a:gd name="connsiteX7-15" fmla="*/ 4355496 w 4355495"/>
                <a:gd name="connsiteY7-16" fmla="*/ 661416 h 849630"/>
                <a:gd name="connsiteX8-17" fmla="*/ 4167282 w 4355495"/>
                <a:gd name="connsiteY8-18" fmla="*/ 849630 h 849630"/>
                <a:gd name="connsiteX0-19" fmla="*/ 2236850 w 4355495"/>
                <a:gd name="connsiteY0-20" fmla="*/ 0 h 661416"/>
                <a:gd name="connsiteX1-21" fmla="*/ 236600 w 4355495"/>
                <a:gd name="connsiteY1-22" fmla="*/ 0 h 661416"/>
                <a:gd name="connsiteX2-23" fmla="*/ -1 w 4355495"/>
                <a:gd name="connsiteY2-24" fmla="*/ 236601 h 661416"/>
                <a:gd name="connsiteX3-25" fmla="*/ -1 w 4355495"/>
                <a:gd name="connsiteY3-26" fmla="*/ 236601 h 661416"/>
                <a:gd name="connsiteX4-27" fmla="*/ 236600 w 4355495"/>
                <a:gd name="connsiteY4-28" fmla="*/ 473202 h 661416"/>
                <a:gd name="connsiteX5-29" fmla="*/ 4167282 w 4355495"/>
                <a:gd name="connsiteY5-30" fmla="*/ 473202 h 661416"/>
                <a:gd name="connsiteX6-31" fmla="*/ 4355496 w 4355495"/>
                <a:gd name="connsiteY6-32" fmla="*/ 661416 h 661416"/>
                <a:gd name="connsiteX7-33" fmla="*/ 4355496 w 4355495"/>
                <a:gd name="connsiteY7-34" fmla="*/ 661416 h 661416"/>
                <a:gd name="connsiteX0-35" fmla="*/ 2236850 w 4355495"/>
                <a:gd name="connsiteY0-36" fmla="*/ 0 h 661416"/>
                <a:gd name="connsiteX1-37" fmla="*/ 236600 w 4355495"/>
                <a:gd name="connsiteY1-38" fmla="*/ 0 h 661416"/>
                <a:gd name="connsiteX2-39" fmla="*/ -1 w 4355495"/>
                <a:gd name="connsiteY2-40" fmla="*/ 236601 h 661416"/>
                <a:gd name="connsiteX3-41" fmla="*/ -1 w 4355495"/>
                <a:gd name="connsiteY3-42" fmla="*/ 236601 h 661416"/>
                <a:gd name="connsiteX4-43" fmla="*/ 236600 w 4355495"/>
                <a:gd name="connsiteY4-44" fmla="*/ 473202 h 661416"/>
                <a:gd name="connsiteX5-45" fmla="*/ 4167282 w 4355495"/>
                <a:gd name="connsiteY5-46" fmla="*/ 473202 h 661416"/>
                <a:gd name="connsiteX6-47" fmla="*/ 4355496 w 4355495"/>
                <a:gd name="connsiteY6-48" fmla="*/ 661416 h 661416"/>
                <a:gd name="connsiteX0-49" fmla="*/ 2236850 w 4167282"/>
                <a:gd name="connsiteY0-50" fmla="*/ 0 h 473202"/>
                <a:gd name="connsiteX1-51" fmla="*/ 236600 w 4167282"/>
                <a:gd name="connsiteY1-52" fmla="*/ 0 h 473202"/>
                <a:gd name="connsiteX2-53" fmla="*/ -1 w 4167282"/>
                <a:gd name="connsiteY2-54" fmla="*/ 236601 h 473202"/>
                <a:gd name="connsiteX3-55" fmla="*/ -1 w 4167282"/>
                <a:gd name="connsiteY3-56" fmla="*/ 236601 h 473202"/>
                <a:gd name="connsiteX4-57" fmla="*/ 236600 w 4167282"/>
                <a:gd name="connsiteY4-58" fmla="*/ 473202 h 473202"/>
                <a:gd name="connsiteX5-59" fmla="*/ 4167282 w 4167282"/>
                <a:gd name="connsiteY5-60" fmla="*/ 473202 h 4732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4167282" h="473202">
                  <a:moveTo>
                    <a:pt x="2236850" y="0"/>
                  </a:moveTo>
                  <a:lnTo>
                    <a:pt x="236600" y="0"/>
                  </a:lnTo>
                  <a:cubicBezTo>
                    <a:pt x="105917" y="0"/>
                    <a:pt x="-1" y="105918"/>
                    <a:pt x="-1" y="236601"/>
                  </a:cubicBezTo>
                  <a:lnTo>
                    <a:pt x="-1" y="236601"/>
                  </a:lnTo>
                  <a:cubicBezTo>
                    <a:pt x="-1" y="367284"/>
                    <a:pt x="105917" y="473202"/>
                    <a:pt x="236600" y="473202"/>
                  </a:cubicBezTo>
                  <a:lnTo>
                    <a:pt x="4167282" y="473202"/>
                  </a:lnTo>
                </a:path>
              </a:pathLst>
            </a:custGeom>
            <a:noFill/>
            <a:ln w="12700" cap="rnd">
              <a:solidFill>
                <a:srgbClr val="ECBD7F"/>
              </a:solidFill>
              <a:prstDash val="solid"/>
              <a:round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pSp>
          <p:nvGrpSpPr>
            <p:cNvPr id="6" name="图形 2"/>
            <p:cNvGrpSpPr/>
            <p:nvPr/>
          </p:nvGrpSpPr>
          <p:grpSpPr>
            <a:xfrm>
              <a:off x="10212173" y="642281"/>
              <a:ext cx="208275" cy="132693"/>
              <a:chOff x="5106542" y="5445156"/>
              <a:chExt cx="483870" cy="241935"/>
            </a:xfrm>
            <a:noFill/>
          </p:grpSpPr>
          <p:sp>
            <p:nvSpPr>
              <p:cNvPr id="25" name="任意多边形: 形状 24"/>
              <p:cNvSpPr/>
              <p:nvPr/>
            </p:nvSpPr>
            <p:spPr>
              <a:xfrm>
                <a:off x="5106542" y="5445156"/>
                <a:ext cx="483870" cy="241935"/>
              </a:xfrm>
              <a:custGeom>
                <a:avLst/>
                <a:gdLst>
                  <a:gd name="connsiteX0" fmla="*/ 0 w 483870"/>
                  <a:gd name="connsiteY0" fmla="*/ 241935 h 241935"/>
                  <a:gd name="connsiteX1" fmla="*/ 241935 w 483870"/>
                  <a:gd name="connsiteY1" fmla="*/ 0 h 241935"/>
                  <a:gd name="connsiteX2" fmla="*/ 483870 w 483870"/>
                  <a:gd name="connsiteY2" fmla="*/ 241935 h 241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70" h="241935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6" name="任意多边形: 形状 25"/>
              <p:cNvSpPr/>
              <p:nvPr/>
            </p:nvSpPr>
            <p:spPr>
              <a:xfrm>
                <a:off x="5152072" y="5490686"/>
                <a:ext cx="392811" cy="196405"/>
              </a:xfrm>
              <a:custGeom>
                <a:avLst/>
                <a:gdLst>
                  <a:gd name="connsiteX0" fmla="*/ 0 w 392811"/>
                  <a:gd name="connsiteY0" fmla="*/ 196405 h 196405"/>
                  <a:gd name="connsiteX1" fmla="*/ 196405 w 392811"/>
                  <a:gd name="connsiteY1" fmla="*/ 0 h 196405"/>
                  <a:gd name="connsiteX2" fmla="*/ 392811 w 392811"/>
                  <a:gd name="connsiteY2" fmla="*/ 196405 h 196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1" h="196405">
                    <a:moveTo>
                      <a:pt x="0" y="196405"/>
                    </a:moveTo>
                    <a:cubicBezTo>
                      <a:pt x="0" y="87916"/>
                      <a:pt x="87916" y="0"/>
                      <a:pt x="196405" y="0"/>
                    </a:cubicBezTo>
                    <a:cubicBezTo>
                      <a:pt x="304895" y="0"/>
                      <a:pt x="392811" y="87916"/>
                      <a:pt x="392811" y="19640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5197697" y="5536215"/>
                <a:ext cx="301751" cy="150876"/>
              </a:xfrm>
              <a:custGeom>
                <a:avLst/>
                <a:gdLst>
                  <a:gd name="connsiteX0" fmla="*/ 0 w 301751"/>
                  <a:gd name="connsiteY0" fmla="*/ 150876 h 150876"/>
                  <a:gd name="connsiteX1" fmla="*/ 150876 w 301751"/>
                  <a:gd name="connsiteY1" fmla="*/ 0 h 150876"/>
                  <a:gd name="connsiteX2" fmla="*/ 301752 w 301751"/>
                  <a:gd name="connsiteY2" fmla="*/ 150876 h 150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1" h="150876">
                    <a:moveTo>
                      <a:pt x="0" y="150876"/>
                    </a:moveTo>
                    <a:cubicBezTo>
                      <a:pt x="0" y="67533"/>
                      <a:pt x="67532" y="0"/>
                      <a:pt x="150876" y="0"/>
                    </a:cubicBezTo>
                    <a:cubicBezTo>
                      <a:pt x="234220" y="0"/>
                      <a:pt x="301752" y="67533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5243226" y="5581840"/>
                <a:ext cx="210502" cy="105251"/>
              </a:xfrm>
              <a:custGeom>
                <a:avLst/>
                <a:gdLst>
                  <a:gd name="connsiteX0" fmla="*/ 0 w 210502"/>
                  <a:gd name="connsiteY0" fmla="*/ 105251 h 105251"/>
                  <a:gd name="connsiteX1" fmla="*/ 105251 w 210502"/>
                  <a:gd name="connsiteY1" fmla="*/ 0 h 105251"/>
                  <a:gd name="connsiteX2" fmla="*/ 210503 w 210502"/>
                  <a:gd name="connsiteY2" fmla="*/ 105251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" h="105251">
                    <a:moveTo>
                      <a:pt x="0" y="105251"/>
                    </a:moveTo>
                    <a:cubicBezTo>
                      <a:pt x="0" y="47148"/>
                      <a:pt x="47149" y="0"/>
                      <a:pt x="105251" y="0"/>
                    </a:cubicBezTo>
                    <a:cubicBezTo>
                      <a:pt x="163354" y="0"/>
                      <a:pt x="210503" y="47148"/>
                      <a:pt x="210503" y="10525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5288756" y="5627369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2 w 119443"/>
                  <a:gd name="connsiteY1" fmla="*/ 0 h 59721"/>
                  <a:gd name="connsiteX2" fmla="*/ 119444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5"/>
                      <a:pt x="26765" y="0"/>
                      <a:pt x="59722" y="0"/>
                    </a:cubicBezTo>
                    <a:cubicBezTo>
                      <a:pt x="92678" y="0"/>
                      <a:pt x="119444" y="26765"/>
                      <a:pt x="119444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7" name="图形 2"/>
            <p:cNvGrpSpPr/>
            <p:nvPr/>
          </p:nvGrpSpPr>
          <p:grpSpPr>
            <a:xfrm>
              <a:off x="10799035" y="902288"/>
              <a:ext cx="208275" cy="132693"/>
              <a:chOff x="6469951" y="5919216"/>
              <a:chExt cx="483869" cy="241935"/>
            </a:xfrm>
            <a:noFill/>
          </p:grpSpPr>
          <p:sp>
            <p:nvSpPr>
              <p:cNvPr id="20" name="任意多边形: 形状 19"/>
              <p:cNvSpPr/>
              <p:nvPr/>
            </p:nvSpPr>
            <p:spPr>
              <a:xfrm>
                <a:off x="6469951" y="5919216"/>
                <a:ext cx="483869" cy="241935"/>
              </a:xfrm>
              <a:custGeom>
                <a:avLst/>
                <a:gdLst>
                  <a:gd name="connsiteX0" fmla="*/ 0 w 483869"/>
                  <a:gd name="connsiteY0" fmla="*/ 241935 h 241935"/>
                  <a:gd name="connsiteX1" fmla="*/ 241935 w 483869"/>
                  <a:gd name="connsiteY1" fmla="*/ 0 h 241935"/>
                  <a:gd name="connsiteX2" fmla="*/ 483870 w 483869"/>
                  <a:gd name="connsiteY2" fmla="*/ 241935 h 241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69" h="241935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6515481" y="5964745"/>
                <a:ext cx="392810" cy="196406"/>
              </a:xfrm>
              <a:custGeom>
                <a:avLst/>
                <a:gdLst>
                  <a:gd name="connsiteX0" fmla="*/ 0 w 392810"/>
                  <a:gd name="connsiteY0" fmla="*/ 196406 h 196406"/>
                  <a:gd name="connsiteX1" fmla="*/ 196405 w 392810"/>
                  <a:gd name="connsiteY1" fmla="*/ 0 h 196406"/>
                  <a:gd name="connsiteX2" fmla="*/ 392811 w 392810"/>
                  <a:gd name="connsiteY2" fmla="*/ 196406 h 19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0" h="196406">
                    <a:moveTo>
                      <a:pt x="0" y="196406"/>
                    </a:moveTo>
                    <a:cubicBezTo>
                      <a:pt x="0" y="87916"/>
                      <a:pt x="87916" y="0"/>
                      <a:pt x="196405" y="0"/>
                    </a:cubicBezTo>
                    <a:cubicBezTo>
                      <a:pt x="304895" y="0"/>
                      <a:pt x="392811" y="87916"/>
                      <a:pt x="392811" y="19640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6561010" y="6010275"/>
                <a:ext cx="301751" cy="150876"/>
              </a:xfrm>
              <a:custGeom>
                <a:avLst/>
                <a:gdLst>
                  <a:gd name="connsiteX0" fmla="*/ 0 w 301751"/>
                  <a:gd name="connsiteY0" fmla="*/ 150876 h 150876"/>
                  <a:gd name="connsiteX1" fmla="*/ 150876 w 301751"/>
                  <a:gd name="connsiteY1" fmla="*/ 0 h 150876"/>
                  <a:gd name="connsiteX2" fmla="*/ 301752 w 301751"/>
                  <a:gd name="connsiteY2" fmla="*/ 150876 h 150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1" h="150876">
                    <a:moveTo>
                      <a:pt x="0" y="150876"/>
                    </a:moveTo>
                    <a:cubicBezTo>
                      <a:pt x="0" y="67533"/>
                      <a:pt x="67532" y="0"/>
                      <a:pt x="150876" y="0"/>
                    </a:cubicBezTo>
                    <a:cubicBezTo>
                      <a:pt x="234220" y="0"/>
                      <a:pt x="301752" y="67533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3" name="任意多边形: 形状 22"/>
              <p:cNvSpPr/>
              <p:nvPr/>
            </p:nvSpPr>
            <p:spPr>
              <a:xfrm>
                <a:off x="6606635" y="6055899"/>
                <a:ext cx="210502" cy="105251"/>
              </a:xfrm>
              <a:custGeom>
                <a:avLst/>
                <a:gdLst>
                  <a:gd name="connsiteX0" fmla="*/ 0 w 210502"/>
                  <a:gd name="connsiteY0" fmla="*/ 105252 h 105251"/>
                  <a:gd name="connsiteX1" fmla="*/ 105251 w 210502"/>
                  <a:gd name="connsiteY1" fmla="*/ 0 h 105251"/>
                  <a:gd name="connsiteX2" fmla="*/ 210503 w 210502"/>
                  <a:gd name="connsiteY2" fmla="*/ 105252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" h="105251">
                    <a:moveTo>
                      <a:pt x="0" y="105252"/>
                    </a:moveTo>
                    <a:cubicBezTo>
                      <a:pt x="0" y="47149"/>
                      <a:pt x="47149" y="0"/>
                      <a:pt x="105251" y="0"/>
                    </a:cubicBezTo>
                    <a:cubicBezTo>
                      <a:pt x="163354" y="0"/>
                      <a:pt x="210503" y="47149"/>
                      <a:pt x="210503" y="10525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4" name="任意多边形: 形状 23"/>
              <p:cNvSpPr/>
              <p:nvPr/>
            </p:nvSpPr>
            <p:spPr>
              <a:xfrm>
                <a:off x="6652164" y="6101429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2 w 119443"/>
                  <a:gd name="connsiteY1" fmla="*/ 0 h 59721"/>
                  <a:gd name="connsiteX2" fmla="*/ 119443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5"/>
                      <a:pt x="26765" y="0"/>
                      <a:pt x="59722" y="0"/>
                    </a:cubicBezTo>
                    <a:cubicBezTo>
                      <a:pt x="92678" y="0"/>
                      <a:pt x="119443" y="26765"/>
                      <a:pt x="119443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8" name="图形 2"/>
            <p:cNvGrpSpPr/>
            <p:nvPr/>
          </p:nvGrpSpPr>
          <p:grpSpPr>
            <a:xfrm>
              <a:off x="11031622" y="799842"/>
              <a:ext cx="369033" cy="235139"/>
              <a:chOff x="7010304" y="5732430"/>
              <a:chExt cx="857345" cy="428720"/>
            </a:xfrm>
            <a:noFill/>
          </p:grpSpPr>
          <p:sp>
            <p:nvSpPr>
              <p:cNvPr id="15" name="任意多边形: 形状 14"/>
              <p:cNvSpPr/>
              <p:nvPr/>
            </p:nvSpPr>
            <p:spPr>
              <a:xfrm>
                <a:off x="7010304" y="5732430"/>
                <a:ext cx="857345" cy="428720"/>
              </a:xfrm>
              <a:custGeom>
                <a:avLst/>
                <a:gdLst>
                  <a:gd name="connsiteX0" fmla="*/ 0 w 857345"/>
                  <a:gd name="connsiteY0" fmla="*/ 428720 h 428720"/>
                  <a:gd name="connsiteX1" fmla="*/ 428720 w 857345"/>
                  <a:gd name="connsiteY1" fmla="*/ 0 h 428720"/>
                  <a:gd name="connsiteX2" fmla="*/ 857345 w 857345"/>
                  <a:gd name="connsiteY2" fmla="*/ 428720 h 428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7345" h="428720">
                    <a:moveTo>
                      <a:pt x="0" y="428720"/>
                    </a:moveTo>
                    <a:cubicBezTo>
                      <a:pt x="0" y="191928"/>
                      <a:pt x="191929" y="0"/>
                      <a:pt x="428720" y="0"/>
                    </a:cubicBezTo>
                    <a:cubicBezTo>
                      <a:pt x="665512" y="0"/>
                      <a:pt x="857345" y="192024"/>
                      <a:pt x="857345" y="428720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7090981" y="5813202"/>
                <a:ext cx="695896" cy="347948"/>
              </a:xfrm>
              <a:custGeom>
                <a:avLst/>
                <a:gdLst>
                  <a:gd name="connsiteX0" fmla="*/ 0 w 695896"/>
                  <a:gd name="connsiteY0" fmla="*/ 347949 h 347948"/>
                  <a:gd name="connsiteX1" fmla="*/ 347948 w 695896"/>
                  <a:gd name="connsiteY1" fmla="*/ 0 h 347948"/>
                  <a:gd name="connsiteX2" fmla="*/ 695897 w 695896"/>
                  <a:gd name="connsiteY2" fmla="*/ 347949 h 347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95896" h="347948">
                    <a:moveTo>
                      <a:pt x="0" y="347949"/>
                    </a:moveTo>
                    <a:cubicBezTo>
                      <a:pt x="0" y="155734"/>
                      <a:pt x="155829" y="0"/>
                      <a:pt x="347948" y="0"/>
                    </a:cubicBezTo>
                    <a:cubicBezTo>
                      <a:pt x="540163" y="0"/>
                      <a:pt x="695897" y="155829"/>
                      <a:pt x="695897" y="347949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7171753" y="5893879"/>
                <a:ext cx="534542" cy="267271"/>
              </a:xfrm>
              <a:custGeom>
                <a:avLst/>
                <a:gdLst>
                  <a:gd name="connsiteX0" fmla="*/ 0 w 534542"/>
                  <a:gd name="connsiteY0" fmla="*/ 267271 h 267271"/>
                  <a:gd name="connsiteX1" fmla="*/ 267271 w 534542"/>
                  <a:gd name="connsiteY1" fmla="*/ 0 h 267271"/>
                  <a:gd name="connsiteX2" fmla="*/ 534543 w 534542"/>
                  <a:gd name="connsiteY2" fmla="*/ 267271 h 26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4542" h="267271">
                    <a:moveTo>
                      <a:pt x="0" y="267271"/>
                    </a:moveTo>
                    <a:cubicBezTo>
                      <a:pt x="0" y="119729"/>
                      <a:pt x="119634" y="0"/>
                      <a:pt x="267271" y="0"/>
                    </a:cubicBezTo>
                    <a:cubicBezTo>
                      <a:pt x="414909" y="0"/>
                      <a:pt x="534543" y="119634"/>
                      <a:pt x="534543" y="26727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7252429" y="5974651"/>
                <a:ext cx="372999" cy="186499"/>
              </a:xfrm>
              <a:custGeom>
                <a:avLst/>
                <a:gdLst>
                  <a:gd name="connsiteX0" fmla="*/ 0 w 372999"/>
                  <a:gd name="connsiteY0" fmla="*/ 186500 h 186499"/>
                  <a:gd name="connsiteX1" fmla="*/ 186500 w 372999"/>
                  <a:gd name="connsiteY1" fmla="*/ 0 h 186499"/>
                  <a:gd name="connsiteX2" fmla="*/ 372999 w 372999"/>
                  <a:gd name="connsiteY2" fmla="*/ 18650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2999" h="186499">
                    <a:moveTo>
                      <a:pt x="0" y="186500"/>
                    </a:moveTo>
                    <a:cubicBezTo>
                      <a:pt x="0" y="83534"/>
                      <a:pt x="83534" y="0"/>
                      <a:pt x="186500" y="0"/>
                    </a:cubicBezTo>
                    <a:cubicBezTo>
                      <a:pt x="289465" y="0"/>
                      <a:pt x="372999" y="83534"/>
                      <a:pt x="372999" y="186500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>
                <a:off x="7333202" y="6055328"/>
                <a:ext cx="211645" cy="105823"/>
              </a:xfrm>
              <a:custGeom>
                <a:avLst/>
                <a:gdLst>
                  <a:gd name="connsiteX0" fmla="*/ 0 w 211645"/>
                  <a:gd name="connsiteY0" fmla="*/ 105823 h 105823"/>
                  <a:gd name="connsiteX1" fmla="*/ 105823 w 211645"/>
                  <a:gd name="connsiteY1" fmla="*/ 0 h 105823"/>
                  <a:gd name="connsiteX2" fmla="*/ 211645 w 211645"/>
                  <a:gd name="connsiteY2" fmla="*/ 105823 h 105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645" h="105823">
                    <a:moveTo>
                      <a:pt x="0" y="105823"/>
                    </a:moveTo>
                    <a:cubicBezTo>
                      <a:pt x="0" y="47435"/>
                      <a:pt x="47339" y="0"/>
                      <a:pt x="105823" y="0"/>
                    </a:cubicBezTo>
                    <a:cubicBezTo>
                      <a:pt x="164306" y="0"/>
                      <a:pt x="211645" y="47340"/>
                      <a:pt x="211645" y="10582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9" name="图形 2"/>
            <p:cNvGrpSpPr/>
            <p:nvPr/>
          </p:nvGrpSpPr>
          <p:grpSpPr>
            <a:xfrm>
              <a:off x="9900089" y="577659"/>
              <a:ext cx="309707" cy="197316"/>
              <a:chOff x="4381500" y="5327332"/>
              <a:chExt cx="719518" cy="359759"/>
            </a:xfrm>
            <a:noFill/>
          </p:grpSpPr>
          <p:sp>
            <p:nvSpPr>
              <p:cNvPr id="10" name="任意多边形: 形状 9"/>
              <p:cNvSpPr/>
              <p:nvPr/>
            </p:nvSpPr>
            <p:spPr>
              <a:xfrm>
                <a:off x="4381500" y="5327332"/>
                <a:ext cx="719518" cy="359759"/>
              </a:xfrm>
              <a:custGeom>
                <a:avLst/>
                <a:gdLst>
                  <a:gd name="connsiteX0" fmla="*/ 0 w 719518"/>
                  <a:gd name="connsiteY0" fmla="*/ 359759 h 359759"/>
                  <a:gd name="connsiteX1" fmla="*/ 359759 w 719518"/>
                  <a:gd name="connsiteY1" fmla="*/ 0 h 359759"/>
                  <a:gd name="connsiteX2" fmla="*/ 719519 w 719518"/>
                  <a:gd name="connsiteY2" fmla="*/ 359759 h 359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9518" h="359759">
                    <a:moveTo>
                      <a:pt x="0" y="359759"/>
                    </a:moveTo>
                    <a:cubicBezTo>
                      <a:pt x="0" y="161068"/>
                      <a:pt x="161068" y="0"/>
                      <a:pt x="359759" y="0"/>
                    </a:cubicBezTo>
                    <a:cubicBezTo>
                      <a:pt x="558451" y="0"/>
                      <a:pt x="719519" y="161068"/>
                      <a:pt x="719519" y="359759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4449222" y="5395054"/>
                <a:ext cx="584072" cy="292036"/>
              </a:xfrm>
              <a:custGeom>
                <a:avLst/>
                <a:gdLst>
                  <a:gd name="connsiteX0" fmla="*/ 0 w 584072"/>
                  <a:gd name="connsiteY0" fmla="*/ 292037 h 292036"/>
                  <a:gd name="connsiteX1" fmla="*/ 292037 w 584072"/>
                  <a:gd name="connsiteY1" fmla="*/ 0 h 292036"/>
                  <a:gd name="connsiteX2" fmla="*/ 584073 w 584072"/>
                  <a:gd name="connsiteY2" fmla="*/ 292037 h 292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4072" h="292036">
                    <a:moveTo>
                      <a:pt x="0" y="292037"/>
                    </a:moveTo>
                    <a:cubicBezTo>
                      <a:pt x="0" y="130779"/>
                      <a:pt x="130778" y="0"/>
                      <a:pt x="292037" y="0"/>
                    </a:cubicBezTo>
                    <a:cubicBezTo>
                      <a:pt x="453295" y="0"/>
                      <a:pt x="584073" y="130779"/>
                      <a:pt x="584073" y="292037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>
                <a:off x="4517040" y="5462873"/>
                <a:ext cx="448437" cy="224218"/>
              </a:xfrm>
              <a:custGeom>
                <a:avLst/>
                <a:gdLst>
                  <a:gd name="connsiteX0" fmla="*/ 0 w 448437"/>
                  <a:gd name="connsiteY0" fmla="*/ 224218 h 224218"/>
                  <a:gd name="connsiteX1" fmla="*/ 224219 w 448437"/>
                  <a:gd name="connsiteY1" fmla="*/ 0 h 224218"/>
                  <a:gd name="connsiteX2" fmla="*/ 448437 w 448437"/>
                  <a:gd name="connsiteY2" fmla="*/ 224218 h 22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8437" h="224218">
                    <a:moveTo>
                      <a:pt x="0" y="224218"/>
                    </a:moveTo>
                    <a:cubicBezTo>
                      <a:pt x="0" y="100393"/>
                      <a:pt x="100394" y="0"/>
                      <a:pt x="224219" y="0"/>
                    </a:cubicBezTo>
                    <a:cubicBezTo>
                      <a:pt x="348043" y="0"/>
                      <a:pt x="448437" y="100393"/>
                      <a:pt x="448437" y="224218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" name="任意多边形: 形状 12"/>
              <p:cNvSpPr/>
              <p:nvPr/>
            </p:nvSpPr>
            <p:spPr>
              <a:xfrm>
                <a:off x="4584763" y="5530596"/>
                <a:ext cx="312991" cy="156495"/>
              </a:xfrm>
              <a:custGeom>
                <a:avLst/>
                <a:gdLst>
                  <a:gd name="connsiteX0" fmla="*/ 0 w 312991"/>
                  <a:gd name="connsiteY0" fmla="*/ 156496 h 156495"/>
                  <a:gd name="connsiteX1" fmla="*/ 156496 w 312991"/>
                  <a:gd name="connsiteY1" fmla="*/ 0 h 156495"/>
                  <a:gd name="connsiteX2" fmla="*/ 312992 w 312991"/>
                  <a:gd name="connsiteY2" fmla="*/ 156496 h 15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2991" h="156495">
                    <a:moveTo>
                      <a:pt x="0" y="156496"/>
                    </a:moveTo>
                    <a:cubicBezTo>
                      <a:pt x="0" y="70104"/>
                      <a:pt x="70104" y="0"/>
                      <a:pt x="156496" y="0"/>
                    </a:cubicBezTo>
                    <a:cubicBezTo>
                      <a:pt x="242888" y="0"/>
                      <a:pt x="312992" y="70104"/>
                      <a:pt x="312992" y="15649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4652486" y="5598318"/>
                <a:ext cx="177545" cy="88773"/>
              </a:xfrm>
              <a:custGeom>
                <a:avLst/>
                <a:gdLst>
                  <a:gd name="connsiteX0" fmla="*/ 0 w 177545"/>
                  <a:gd name="connsiteY0" fmla="*/ 88773 h 88773"/>
                  <a:gd name="connsiteX1" fmla="*/ 88773 w 177545"/>
                  <a:gd name="connsiteY1" fmla="*/ 0 h 88773"/>
                  <a:gd name="connsiteX2" fmla="*/ 177546 w 177545"/>
                  <a:gd name="connsiteY2" fmla="*/ 88773 h 88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45" h="88773">
                    <a:moveTo>
                      <a:pt x="0" y="88773"/>
                    </a:moveTo>
                    <a:cubicBezTo>
                      <a:pt x="0" y="39719"/>
                      <a:pt x="39719" y="0"/>
                      <a:pt x="88773" y="0"/>
                    </a:cubicBezTo>
                    <a:cubicBezTo>
                      <a:pt x="137827" y="0"/>
                      <a:pt x="177546" y="39719"/>
                      <a:pt x="177546" y="8877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AF1D-4774-4599-BDD5-82CFCFBD6890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14A4-8295-4527-9C1E-7D0F4F9A0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AF1D-4774-4599-BDD5-82CFCFBD6890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14A4-8295-4527-9C1E-7D0F4F9A0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AF1D-4774-4599-BDD5-82CFCFBD6890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14A4-8295-4527-9C1E-7D0F4F9A0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AF1D-4774-4599-BDD5-82CFCFBD6890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14A4-8295-4527-9C1E-7D0F4F9A0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AF1D-4774-4599-BDD5-82CFCFBD6890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14A4-8295-4527-9C1E-7D0F4F9A0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AF1D-4774-4599-BDD5-82CFCFBD6890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14A4-8295-4527-9C1E-7D0F4F9A0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AF1D-4774-4599-BDD5-82CFCFBD6890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14A4-8295-4527-9C1E-7D0F4F9A0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AF1D-4774-4599-BDD5-82CFCFBD6890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14A4-8295-4527-9C1E-7D0F4F9A0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AF1D-4774-4599-BDD5-82CFCFBD6890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814A4-8295-4527-9C1E-7D0F4F9A0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1237EF1-E8E0-4233-7AC2-7BE47C71B6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5379" y="-2662384"/>
            <a:ext cx="6881244" cy="1218277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4FD342F-8B72-5A7E-224E-6633BA9BD2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9336" y="-2664691"/>
            <a:ext cx="6853330" cy="12187384"/>
          </a:xfrm>
          <a:prstGeom prst="rect">
            <a:avLst/>
          </a:prstGeom>
        </p:spPr>
      </p:pic>
      <p:pic>
        <p:nvPicPr>
          <p:cNvPr id="6" name="图片 5" descr="图片包含 图表&#10;&#10;描述已自动生成">
            <a:extLst>
              <a:ext uri="{FF2B5EF4-FFF2-40B4-BE49-F238E27FC236}">
                <a16:creationId xmlns:a16="http://schemas.microsoft.com/office/drawing/2014/main" id="{269769C2-4DD2-B895-26C5-5C91534719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88" t="12903" r="3277"/>
          <a:stretch/>
        </p:blipFill>
        <p:spPr>
          <a:xfrm flipH="1">
            <a:off x="6228891" y="1"/>
            <a:ext cx="5963107" cy="6858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545B57F-7D9D-4AD8-9FE4-E5267D65BB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3100" y="4990555"/>
            <a:ext cx="5116286" cy="487185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zh-CN" altLang="en-US" sz="2800" b="1" dirty="0">
                <a:solidFill>
                  <a:schemeClr val="tx1"/>
                </a:solidFill>
                <a:latin typeface="Bell MT" panose="02020503060305020303" pitchFamily="18" charset="0"/>
              </a:defRPr>
            </a:lvl1pPr>
          </a:lstStyle>
          <a:p>
            <a:pPr lvl="0" defTabSz="914354"/>
            <a:r>
              <a:rPr lang="en-US" altLang="zh-CN" dirty="0"/>
              <a:t>Master title style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2DDB65F-C302-4F35-9CCB-12FB82E259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9204" y="2803327"/>
            <a:ext cx="5116286" cy="386709"/>
          </a:xfrm>
        </p:spPr>
        <p:txBody>
          <a:bodyPr vert="horz" wrap="square" lIns="91440" tIns="45720" rIns="91440" bIns="45720" rtlCol="0" anchor="t">
            <a:sp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zh-CN" altLang="en-US" sz="1400">
                <a:solidFill>
                  <a:schemeClr val="tx1"/>
                </a:solidFill>
                <a:latin typeface="Bell MT" panose="02020503060305020303" pitchFamily="18" charset="0"/>
              </a:defRPr>
            </a:lvl1pPr>
          </a:lstStyle>
          <a:p>
            <a:pPr marL="228600" lvl="0" indent="-228600" defTabSz="914354"/>
            <a:r>
              <a:rPr lang="en-US" altLang="zh-CN" dirty="0"/>
              <a:t>Click to edit Master subtitle style</a:t>
            </a:r>
            <a:endParaRPr lang="zh-CN" altLang="en-US" dirty="0"/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4EF3F9F2-2DBE-4016-9D2B-F5CF4BE8EB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400" y="741262"/>
            <a:ext cx="1080104" cy="261546"/>
          </a:xfrm>
        </p:spPr>
        <p:txBody>
          <a:bodyPr vert="horz" wrap="none" lIns="91440" tIns="45720" rIns="91440" bIns="45720" rtlCol="0" anchor="ctr">
            <a:spAutoFit/>
          </a:bodyPr>
          <a:lstStyle>
            <a:lvl1pPr marL="0" indent="0">
              <a:buNone/>
              <a:defRPr lang="en-US" altLang="zh-CN" sz="1200" b="0" smtClean="0">
                <a:latin typeface="Bell MT" panose="02020503060305020303" pitchFamily="18" charset="0"/>
              </a:defRPr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LGOO HERE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7F9CD294-FF1B-4610-BFE9-CD768963F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100" y="6083522"/>
            <a:ext cx="902811" cy="233334"/>
          </a:xfr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latin typeface="Bell MT" panose="02020503060305020303" pitchFamily="18" charset="0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OfficePLUS</a:t>
            </a:r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EE87672F-B1C6-48DE-AA53-00DF0F7A22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5991" y="6083522"/>
            <a:ext cx="1378903" cy="233334"/>
          </a:xfr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latin typeface="Bell MT" panose="02020503060305020303" pitchFamily="18" charset="0"/>
                <a:ea typeface="+mj-ea"/>
                <a:cs typeface="+mj-cs"/>
              </a:defRPr>
            </a:lvl1pPr>
          </a:lstStyle>
          <a:p>
            <a:pPr marL="228578" lvl="0" indent="-228578" algn="r">
              <a:spcBef>
                <a:spcPct val="0"/>
              </a:spcBef>
            </a:pPr>
            <a:r>
              <a:rPr lang="en-US" altLang="zh-CN" dirty="0"/>
              <a:t>Speaker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29768024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4834BB5-99B7-097A-5205-0A57A47C6D46}"/>
              </a:ext>
            </a:extLst>
          </p:cNvPr>
          <p:cNvGrpSpPr/>
          <p:nvPr userDrawn="1"/>
        </p:nvGrpSpPr>
        <p:grpSpPr>
          <a:xfrm flipH="1">
            <a:off x="4614" y="-11621"/>
            <a:ext cx="12187384" cy="6881244"/>
            <a:chOff x="2309" y="-11621"/>
            <a:chExt cx="12187384" cy="688124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9172A81-C6C8-07F9-F1D6-0B44BA0346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grayscl/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655379" y="-2662384"/>
              <a:ext cx="6881244" cy="1218277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03BCC3C-6EBA-A2DC-7C46-B408BD618F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669336" y="-2664691"/>
              <a:ext cx="6853330" cy="12187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68502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65F57E84-754A-86CA-6EE4-1B410EEB2152}"/>
              </a:ext>
            </a:extLst>
          </p:cNvPr>
          <p:cNvGrpSpPr/>
          <p:nvPr userDrawn="1"/>
        </p:nvGrpSpPr>
        <p:grpSpPr>
          <a:xfrm flipH="1">
            <a:off x="2309" y="-11621"/>
            <a:ext cx="12189689" cy="6881244"/>
            <a:chOff x="2309" y="-11621"/>
            <a:chExt cx="12189689" cy="6881244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7BB9B42-BE55-7FD0-F223-0426740141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grayscl/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655379" y="-2662384"/>
              <a:ext cx="6881244" cy="12182770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42E7530B-FC5B-905B-58A7-14DC058654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669336" y="-2664691"/>
              <a:ext cx="6853330" cy="12187384"/>
            </a:xfrm>
            <a:prstGeom prst="rect">
              <a:avLst/>
            </a:prstGeom>
          </p:spPr>
        </p:pic>
        <p:pic>
          <p:nvPicPr>
            <p:cNvPr id="18" name="图片 17" descr="图片包含 图表&#10;&#10;描述已自动生成">
              <a:extLst>
                <a:ext uri="{FF2B5EF4-FFF2-40B4-BE49-F238E27FC236}">
                  <a16:creationId xmlns:a16="http://schemas.microsoft.com/office/drawing/2014/main" id="{C82DCAFE-397E-63B9-19F7-28A8319365D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404" t="11605" b="1173"/>
            <a:stretch/>
          </p:blipFill>
          <p:spPr>
            <a:xfrm flipH="1">
              <a:off x="4886727" y="1"/>
              <a:ext cx="7305271" cy="6858000"/>
            </a:xfrm>
            <a:prstGeom prst="rect">
              <a:avLst/>
            </a:prstGeom>
          </p:spPr>
        </p:pic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000C7662-4F6D-4B06-BB36-235FC06BF8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19636" y="4696832"/>
            <a:ext cx="4499264" cy="424732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zh-CN" altLang="en-US" sz="2400">
                <a:latin typeface="Bell MT" panose="02020503060305020303" pitchFamily="18" charset="0"/>
              </a:defRPr>
            </a:lvl1pPr>
          </a:lstStyle>
          <a:p>
            <a:pPr lvl="0" defTabSz="914354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F9930E-40DF-417D-8161-BD38EB172DC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19636" y="5121564"/>
            <a:ext cx="4499264" cy="233334"/>
          </a:xfrm>
        </p:spPr>
        <p:txBody>
          <a:bodyPr wrap="square">
            <a:spAutoFit/>
          </a:bodyPr>
          <a:lstStyle>
            <a:lvl1pPr marL="0" indent="0">
              <a:buNone/>
              <a:defRPr lang="en-US" altLang="zh-CN" sz="1000" kern="1200">
                <a:solidFill>
                  <a:schemeClr val="tx1">
                    <a:alpha val="40000"/>
                  </a:schemeClr>
                </a:solidFill>
                <a:latin typeface="Bell MT" panose="02020503060305020303" pitchFamily="18" charset="0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279D9A-DC49-4C12-80D3-3D89C2783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ell MT" panose="02020503060305020303" pitchFamily="18" charset="0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EF8C95-8814-4768-850F-851B6434A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Bell MT" panose="02020503060305020303" pitchFamily="18" charset="0"/>
              </a:defRPr>
            </a:lvl1pPr>
          </a:lstStyle>
          <a:p>
            <a:endParaRPr lang="zh-CN" altLang="en-US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D30A112-90D5-4436-A45B-27BD5FEC46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400" y="741262"/>
            <a:ext cx="1080104" cy="261546"/>
          </a:xfrm>
        </p:spPr>
        <p:txBody>
          <a:bodyPr vert="horz" wrap="none" lIns="91440" tIns="45720" rIns="91440" bIns="45720" rtlCol="0" anchor="ctr">
            <a:spAutoFit/>
          </a:bodyPr>
          <a:lstStyle>
            <a:lvl1pPr marL="0" indent="0">
              <a:buNone/>
              <a:defRPr lang="en-US" altLang="zh-CN" sz="1200" b="0" smtClean="0">
                <a:latin typeface="Bell MT" panose="02020503060305020303" pitchFamily="18" charset="0"/>
              </a:defRPr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LGOO HERE</a:t>
            </a:r>
          </a:p>
        </p:txBody>
      </p:sp>
    </p:spTree>
    <p:extLst>
      <p:ext uri="{BB962C8B-B14F-4D97-AF65-F5344CB8AC3E}">
        <p14:creationId xmlns:p14="http://schemas.microsoft.com/office/powerpoint/2010/main" val="1933107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2EB7061-C76B-674B-298A-C4E536D2DD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5379" y="-2662384"/>
            <a:ext cx="6881244" cy="1218277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47538D9-FE50-090F-89D0-449823C7DB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9336" y="-2664691"/>
            <a:ext cx="6853330" cy="12187384"/>
          </a:xfrm>
          <a:prstGeom prst="rect">
            <a:avLst/>
          </a:prstGeom>
        </p:spPr>
      </p:pic>
      <p:pic>
        <p:nvPicPr>
          <p:cNvPr id="4" name="图片 3" descr="图片包含 图表&#10;&#10;描述已自动生成">
            <a:extLst>
              <a:ext uri="{FF2B5EF4-FFF2-40B4-BE49-F238E27FC236}">
                <a16:creationId xmlns:a16="http://schemas.microsoft.com/office/drawing/2014/main" id="{A94C77DF-2408-696A-9AC2-F779B8D692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152" t="12778"/>
          <a:stretch/>
        </p:blipFill>
        <p:spPr>
          <a:xfrm flipH="1">
            <a:off x="6228891" y="1"/>
            <a:ext cx="5963107" cy="6858000"/>
          </a:xfrm>
          <a:prstGeom prst="rect">
            <a:avLst/>
          </a:prstGeom>
        </p:spPr>
      </p:pic>
      <p:sp>
        <p:nvSpPr>
          <p:cNvPr id="7" name="文本占位符 6">
            <a:extLst>
              <a:ext uri="{FF2B5EF4-FFF2-40B4-BE49-F238E27FC236}">
                <a16:creationId xmlns:a16="http://schemas.microsoft.com/office/drawing/2014/main" id="{C2320649-ACD7-42E9-A261-E6ED46ACB4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100" y="3448050"/>
            <a:ext cx="6219371" cy="1597169"/>
          </a:xfrm>
        </p:spPr>
        <p:txBody>
          <a:bodyPr vert="horz" wrap="square" lIns="91440" tIns="45720" rIns="91440" bIns="45720" rtlCol="0" anchor="b">
            <a:spAutoFit/>
          </a:bodyPr>
          <a:lstStyle>
            <a:lvl1pPr marL="0" indent="0">
              <a:buNone/>
              <a:defRPr lang="en-US" altLang="zh-CN" sz="5400" b="1" smtClean="0">
                <a:latin typeface="Bell MT" panose="02020503060305020303" pitchFamily="18" charset="0"/>
                <a:ea typeface="+mj-ea"/>
                <a:cs typeface="+mj-cs"/>
              </a:defRPr>
            </a:lvl1pPr>
            <a:lvl2pPr marL="457200" indent="0">
              <a:buNone/>
              <a:defRPr lang="en-US" altLang="zh-CN" smtClean="0"/>
            </a:lvl2pPr>
            <a:lvl3pPr>
              <a:defRPr lang="en-US" altLang="zh-CN" smtClean="0"/>
            </a:lvl3pPr>
            <a:lvl4pPr>
              <a:defRPr lang="en-US" altLang="zh-CN" smtClean="0"/>
            </a:lvl4pPr>
            <a:lvl5pPr>
              <a:defRPr lang="zh-CN" altLang="en-US"/>
            </a:lvl5pPr>
          </a:lstStyle>
          <a:p>
            <a:pPr marL="228600" lvl="0" indent="-228600" defTabSz="914354">
              <a:spcBef>
                <a:spcPct val="0"/>
              </a:spcBef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A782282-D548-4D6B-B58D-CF0BBB7950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00" y="741262"/>
            <a:ext cx="1080104" cy="261546"/>
          </a:xfrm>
        </p:spPr>
        <p:txBody>
          <a:bodyPr vert="horz" wrap="none" lIns="91440" tIns="45720" rIns="91440" bIns="45720" rtlCol="0" anchor="ctr">
            <a:spAutoFit/>
          </a:bodyPr>
          <a:lstStyle>
            <a:lvl1pPr marL="0" indent="0">
              <a:buNone/>
              <a:defRPr lang="en-US" altLang="zh-CN" sz="1200" b="0" smtClean="0">
                <a:latin typeface="Bell MT" panose="02020503060305020303" pitchFamily="18" charset="0"/>
              </a:defRPr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LGOO HERE</a:t>
            </a: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073FC5E6-9898-120B-AA93-2D3B6D1ACC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100" y="6083522"/>
            <a:ext cx="902811" cy="233334"/>
          </a:xfr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latin typeface="Bell MT" panose="02020503060305020303" pitchFamily="18" charset="0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OfficePLUS</a:t>
            </a:r>
          </a:p>
        </p:txBody>
      </p: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92B8CD07-C6AB-2CA0-D853-E2DA448898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5991" y="6083522"/>
            <a:ext cx="1378903" cy="233334"/>
          </a:xfr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latin typeface="Bell MT" panose="02020503060305020303" pitchFamily="18" charset="0"/>
                <a:ea typeface="+mj-ea"/>
                <a:cs typeface="+mj-cs"/>
              </a:defRPr>
            </a:lvl1pPr>
          </a:lstStyle>
          <a:p>
            <a:pPr marL="228578" lvl="0" indent="-228578" algn="r">
              <a:spcBef>
                <a:spcPct val="0"/>
              </a:spcBef>
            </a:pPr>
            <a:r>
              <a:rPr lang="en-US" altLang="zh-CN" dirty="0"/>
              <a:t>Speaker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854993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179344-44FF-46B4-653F-C22B7077A1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6" b="7846"/>
          <a:stretch/>
        </p:blipFill>
        <p:spPr>
          <a:xfrm>
            <a:off x="-3968" y="0"/>
            <a:ext cx="12192936" cy="6853094"/>
          </a:xfrm>
          <a:prstGeom prst="rect">
            <a:avLst/>
          </a:prstGeom>
        </p:spPr>
      </p:pic>
      <p:sp>
        <p:nvSpPr>
          <p:cNvPr id="232" name="íṧļiḋé">
            <a:extLst>
              <a:ext uri="{FF2B5EF4-FFF2-40B4-BE49-F238E27FC236}">
                <a16:creationId xmlns:a16="http://schemas.microsoft.com/office/drawing/2014/main" id="{138E8F8F-08DC-0168-0E38-95B813522220}"/>
              </a:ext>
            </a:extLst>
          </p:cNvPr>
          <p:cNvSpPr/>
          <p:nvPr userDrawn="1"/>
        </p:nvSpPr>
        <p:spPr>
          <a:xfrm flipH="1">
            <a:off x="2865184" y="0"/>
            <a:ext cx="9356670" cy="6858000"/>
          </a:xfrm>
          <a:prstGeom prst="rect">
            <a:avLst/>
          </a:prstGeom>
          <a:gradFill>
            <a:gsLst>
              <a:gs pos="14000">
                <a:schemeClr val="accent3">
                  <a:alpha val="8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4" name="iṧḷide">
            <a:extLst>
              <a:ext uri="{FF2B5EF4-FFF2-40B4-BE49-F238E27FC236}">
                <a16:creationId xmlns:a16="http://schemas.microsoft.com/office/drawing/2014/main" id="{EF189C06-1DBE-CE6D-E972-1AF5F092790A}"/>
              </a:ext>
            </a:extLst>
          </p:cNvPr>
          <p:cNvSpPr/>
          <p:nvPr userDrawn="1"/>
        </p:nvSpPr>
        <p:spPr>
          <a:xfrm>
            <a:off x="0" y="2311382"/>
            <a:ext cx="7765143" cy="3276678"/>
          </a:xfrm>
          <a:prstGeom prst="snip2DiagRect">
            <a:avLst>
              <a:gd name="adj1" fmla="val 0"/>
              <a:gd name="adj2" fmla="val 127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0" name="副标题 9">
            <a:extLst>
              <a:ext uri="{FF2B5EF4-FFF2-40B4-BE49-F238E27FC236}">
                <a16:creationId xmlns:a16="http://schemas.microsoft.com/office/drawing/2014/main" id="{1FFFE317-8D93-2C92-333D-D5503D213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26" y="4852004"/>
            <a:ext cx="6081503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You can enter subtitle here</a:t>
            </a:r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26" y="2406295"/>
            <a:ext cx="5979903" cy="224251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pPr lvl="0"/>
            <a:r>
              <a:rPr lang="en-US" altLang="zh-CN" dirty="0" err="1"/>
              <a:t>OfficePLUS</a:t>
            </a:r>
            <a:r>
              <a:rPr lang="en-US" dirty="0"/>
              <a:t>PowerPoint Standard Template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2D7CA94-8DE3-06C6-29B9-24E1297965FB}"/>
              </a:ext>
            </a:extLst>
          </p:cNvPr>
          <p:cNvGrpSpPr/>
          <p:nvPr userDrawn="1"/>
        </p:nvGrpSpPr>
        <p:grpSpPr>
          <a:xfrm>
            <a:off x="653126" y="596314"/>
            <a:ext cx="2378134" cy="372918"/>
            <a:chOff x="4405" y="4703"/>
            <a:chExt cx="10379" cy="139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3DE58BC-D369-E7B6-4748-384CB9F920D1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</p:grpSpPr>
          <p:sp>
            <p:nvSpPr>
              <p:cNvPr id="19" name="Freeform 62">
                <a:extLst>
                  <a:ext uri="{FF2B5EF4-FFF2-40B4-BE49-F238E27FC236}">
                    <a16:creationId xmlns:a16="http://schemas.microsoft.com/office/drawing/2014/main" id="{DF1F378D-D4E3-49AF-A3CB-9927C9F2360C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0" name="Freeform 63">
                <a:extLst>
                  <a:ext uri="{FF2B5EF4-FFF2-40B4-BE49-F238E27FC236}">
                    <a16:creationId xmlns:a16="http://schemas.microsoft.com/office/drawing/2014/main" id="{983A66E1-D3DD-292C-F6C0-5BA53A4E7D6F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3" name="Freeform 67">
                <a:extLst>
                  <a:ext uri="{FF2B5EF4-FFF2-40B4-BE49-F238E27FC236}">
                    <a16:creationId xmlns:a16="http://schemas.microsoft.com/office/drawing/2014/main" id="{06EEA49F-2C56-2DED-A672-85CB2F17C89E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16AFF33-79F8-6F43-AC5D-28B248C50615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solidFill>
              <a:srgbClr val="333333"/>
            </a:solidFill>
          </p:grpSpPr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B6393501-00EC-EF3A-4394-6E7E028BC5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8" name="Freeform 65">
                <a:extLst>
                  <a:ext uri="{FF2B5EF4-FFF2-40B4-BE49-F238E27FC236}">
                    <a16:creationId xmlns:a16="http://schemas.microsoft.com/office/drawing/2014/main" id="{A0889E91-D996-8DD2-317D-82E4ECCED923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9" name="Freeform 66">
                <a:extLst>
                  <a:ext uri="{FF2B5EF4-FFF2-40B4-BE49-F238E27FC236}">
                    <a16:creationId xmlns:a16="http://schemas.microsoft.com/office/drawing/2014/main" id="{E49642B8-3239-2A75-FB08-8A5CBAB520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2" name="Freeform 68">
                <a:extLst>
                  <a:ext uri="{FF2B5EF4-FFF2-40B4-BE49-F238E27FC236}">
                    <a16:creationId xmlns:a16="http://schemas.microsoft.com/office/drawing/2014/main" id="{EA69A6EB-2B13-F0A0-7EAF-70814B5B3962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3" name="Freeform 69">
                <a:extLst>
                  <a:ext uri="{FF2B5EF4-FFF2-40B4-BE49-F238E27FC236}">
                    <a16:creationId xmlns:a16="http://schemas.microsoft.com/office/drawing/2014/main" id="{AF0AAD55-C67A-AE7D-82FC-63588848D91A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4" name="Freeform 70">
                <a:extLst>
                  <a:ext uri="{FF2B5EF4-FFF2-40B4-BE49-F238E27FC236}">
                    <a16:creationId xmlns:a16="http://schemas.microsoft.com/office/drawing/2014/main" id="{68A6E734-DCEB-E805-6E57-33E4C72103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5" name="Freeform 72">
                <a:extLst>
                  <a:ext uri="{FF2B5EF4-FFF2-40B4-BE49-F238E27FC236}">
                    <a16:creationId xmlns:a16="http://schemas.microsoft.com/office/drawing/2014/main" id="{0882FB08-B816-8ABD-BBEF-41709B0A0F8F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6" name="Freeform 74">
                <a:extLst>
                  <a:ext uri="{FF2B5EF4-FFF2-40B4-BE49-F238E27FC236}">
                    <a16:creationId xmlns:a16="http://schemas.microsoft.com/office/drawing/2014/main" id="{1140FDED-1E43-0810-C7E9-19A382C05A90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7" name="Freeform 75">
                <a:extLst>
                  <a:ext uri="{FF2B5EF4-FFF2-40B4-BE49-F238E27FC236}">
                    <a16:creationId xmlns:a16="http://schemas.microsoft.com/office/drawing/2014/main" id="{ACFBDE52-64C0-1EA1-A17B-612603D0EFD3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8" name="Freeform 117">
                <a:extLst>
                  <a:ext uri="{FF2B5EF4-FFF2-40B4-BE49-F238E27FC236}">
                    <a16:creationId xmlns:a16="http://schemas.microsoft.com/office/drawing/2014/main" id="{9F03A22C-ED38-D8AF-1E3B-E5DEA354ECAB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0087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A8EC8488-3F43-EFCA-EFDD-F85C3793A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002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šlíḑe">
            <a:extLst>
              <a:ext uri="{FF2B5EF4-FFF2-40B4-BE49-F238E27FC236}">
                <a16:creationId xmlns:a16="http://schemas.microsoft.com/office/drawing/2014/main" id="{7BC53B92-BEC4-EDF8-5583-A91F2DC83A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iṩḻiḋè">
            <a:extLst>
              <a:ext uri="{FF2B5EF4-FFF2-40B4-BE49-F238E27FC236}">
                <a16:creationId xmlns:a16="http://schemas.microsoft.com/office/drawing/2014/main" id="{E52402FD-35D2-5396-D561-79F7AE9F9E79}"/>
              </a:ext>
            </a:extLst>
          </p:cNvPr>
          <p:cNvSpPr/>
          <p:nvPr userDrawn="1"/>
        </p:nvSpPr>
        <p:spPr>
          <a:xfrm>
            <a:off x="209550" y="228600"/>
            <a:ext cx="11772900" cy="6400800"/>
          </a:xfrm>
          <a:prstGeom prst="round2DiagRect">
            <a:avLst>
              <a:gd name="adj1" fmla="val 5655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9CBEEAB1-2C1B-C62D-038E-E636BA28DF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1130300"/>
            <a:ext cx="3960000" cy="1442496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lnSpc>
                <a:spcPct val="10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336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BC962B4-76D8-2D4C-E3EA-010CEF41C9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20" r="25197" b="790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0" name="í$lidè">
            <a:extLst>
              <a:ext uri="{FF2B5EF4-FFF2-40B4-BE49-F238E27FC236}">
                <a16:creationId xmlns:a16="http://schemas.microsoft.com/office/drawing/2014/main" id="{43534286-C21C-DA01-C83C-960B156471F8}"/>
              </a:ext>
            </a:extLst>
          </p:cNvPr>
          <p:cNvSpPr/>
          <p:nvPr userDrawn="1"/>
        </p:nvSpPr>
        <p:spPr>
          <a:xfrm flipH="1">
            <a:off x="5376769" y="0"/>
            <a:ext cx="6815231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îşḷïḋe">
            <a:extLst>
              <a:ext uri="{FF2B5EF4-FFF2-40B4-BE49-F238E27FC236}">
                <a16:creationId xmlns:a16="http://schemas.microsoft.com/office/drawing/2014/main" id="{1C840FAA-8EDA-EF68-3DDA-28D5F7EB510A}"/>
              </a:ext>
            </a:extLst>
          </p:cNvPr>
          <p:cNvSpPr/>
          <p:nvPr userDrawn="1"/>
        </p:nvSpPr>
        <p:spPr>
          <a:xfrm>
            <a:off x="1624013" y="2515956"/>
            <a:ext cx="8931275" cy="3184988"/>
          </a:xfrm>
          <a:prstGeom prst="snip2DiagRect">
            <a:avLst>
              <a:gd name="adj1" fmla="val 0"/>
              <a:gd name="adj2" fmla="val 14487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95475" y="2762071"/>
            <a:ext cx="8388350" cy="1200329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7200" b="1"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5475" y="4771024"/>
            <a:ext cx="8388350" cy="81738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buFont typeface="+mj-lt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</a:t>
            </a:r>
            <a:r>
              <a:rPr lang="en-US" altLang="zh-CN" dirty="0"/>
              <a:t>text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5475" y="3867150"/>
            <a:ext cx="8388350" cy="82767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2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EE77B9-719A-1B1D-750E-DA7C9C3B2B78}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12" name="isľiḍé">
              <a:extLst>
                <a:ext uri="{FF2B5EF4-FFF2-40B4-BE49-F238E27FC236}">
                  <a16:creationId xmlns:a16="http://schemas.microsoft.com/office/drawing/2014/main" id="{0B20B618-DF0F-D910-1CFD-3652843A5973}"/>
                </a:ext>
              </a:extLst>
            </p:cNvPr>
            <p:cNvSpPr/>
            <p:nvPr userDrawn="1"/>
          </p:nvSpPr>
          <p:spPr>
            <a:xfrm>
              <a:off x="10987314" y="6235700"/>
              <a:ext cx="1204686" cy="622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ïṧ1ïḑê">
              <a:extLst>
                <a:ext uri="{FF2B5EF4-FFF2-40B4-BE49-F238E27FC236}">
                  <a16:creationId xmlns:a16="http://schemas.microsoft.com/office/drawing/2014/main" id="{AEAD8D0B-D859-087C-4C1A-C85F9094913D}"/>
                </a:ext>
              </a:extLst>
            </p:cNvPr>
            <p:cNvSpPr/>
            <p:nvPr userDrawn="1"/>
          </p:nvSpPr>
          <p:spPr>
            <a:xfrm>
              <a:off x="1" y="5937813"/>
              <a:ext cx="986483" cy="920187"/>
            </a:xfrm>
            <a:prstGeom prst="corner">
              <a:avLst>
                <a:gd name="adj1" fmla="val 15204"/>
                <a:gd name="adj2" fmla="val 1834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îŝ1iḓé">
              <a:extLst>
                <a:ext uri="{FF2B5EF4-FFF2-40B4-BE49-F238E27FC236}">
                  <a16:creationId xmlns:a16="http://schemas.microsoft.com/office/drawing/2014/main" id="{37FA4CE5-70F7-63F5-A448-5BB269A39BAE}"/>
                </a:ext>
              </a:extLst>
            </p:cNvPr>
            <p:cNvSpPr/>
            <p:nvPr userDrawn="1"/>
          </p:nvSpPr>
          <p:spPr>
            <a:xfrm>
              <a:off x="12032343" y="0"/>
              <a:ext cx="159657" cy="12732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ïŝļíḍé">
              <a:extLst>
                <a:ext uri="{FF2B5EF4-FFF2-40B4-BE49-F238E27FC236}">
                  <a16:creationId xmlns:a16="http://schemas.microsoft.com/office/drawing/2014/main" id="{4A5966AC-1320-4BDA-1F66-D3AB2602AEBE}"/>
                </a:ext>
              </a:extLst>
            </p:cNvPr>
            <p:cNvSpPr/>
            <p:nvPr userDrawn="1"/>
          </p:nvSpPr>
          <p:spPr>
            <a:xfrm>
              <a:off x="11529106" y="347456"/>
              <a:ext cx="290285" cy="2902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îSḻíḋé">
              <a:extLst>
                <a:ext uri="{FF2B5EF4-FFF2-40B4-BE49-F238E27FC236}">
                  <a16:creationId xmlns:a16="http://schemas.microsoft.com/office/drawing/2014/main" id="{1C6F0CFF-5976-4F71-F2C1-DF8A51F019EF}"/>
                </a:ext>
              </a:extLst>
            </p:cNvPr>
            <p:cNvSpPr/>
            <p:nvPr userDrawn="1"/>
          </p:nvSpPr>
          <p:spPr>
            <a:xfrm>
              <a:off x="10906399" y="514350"/>
              <a:ext cx="161830" cy="161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20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4AECE7-DB2D-ADC1-3936-9D76F16C6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131880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2A8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5DDBF5-08FC-CD4F-28A3-3161C0B38E0D}"/>
              </a:ext>
            </a:extLst>
          </p:cNvPr>
          <p:cNvSpPr/>
          <p:nvPr userDrawn="1"/>
        </p:nvSpPr>
        <p:spPr>
          <a:xfrm>
            <a:off x="457200" y="434139"/>
            <a:ext cx="11277600" cy="59897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1961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城市的风景&#10;&#10;描述已自动生成">
            <a:extLst>
              <a:ext uri="{FF2B5EF4-FFF2-40B4-BE49-F238E27FC236}">
                <a16:creationId xmlns:a16="http://schemas.microsoft.com/office/drawing/2014/main" id="{C2C5612D-727F-86A0-4BB2-C8E3EE169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5" r="10989" b="65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iśḷídè">
            <a:extLst>
              <a:ext uri="{FF2B5EF4-FFF2-40B4-BE49-F238E27FC236}">
                <a16:creationId xmlns:a16="http://schemas.microsoft.com/office/drawing/2014/main" id="{0FC6E1F2-9640-7F88-3931-AE789A757234}"/>
              </a:ext>
            </a:extLst>
          </p:cNvPr>
          <p:cNvSpPr/>
          <p:nvPr userDrawn="1"/>
        </p:nvSpPr>
        <p:spPr>
          <a:xfrm flipH="1">
            <a:off x="5376769" y="0"/>
            <a:ext cx="6815231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ïṧlídê">
            <a:extLst>
              <a:ext uri="{FF2B5EF4-FFF2-40B4-BE49-F238E27FC236}">
                <a16:creationId xmlns:a16="http://schemas.microsoft.com/office/drawing/2014/main" id="{2109CB6B-6C29-F795-800F-FE66A804B3D7}"/>
              </a:ext>
            </a:extLst>
          </p:cNvPr>
          <p:cNvSpPr/>
          <p:nvPr userDrawn="1"/>
        </p:nvSpPr>
        <p:spPr>
          <a:xfrm>
            <a:off x="0" y="2751108"/>
            <a:ext cx="8280000" cy="2382093"/>
          </a:xfrm>
          <a:prstGeom prst="snip2DiagRect">
            <a:avLst>
              <a:gd name="adj1" fmla="val 0"/>
              <a:gd name="adj2" fmla="val 161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26" y="2889902"/>
            <a:ext cx="7200000" cy="1723252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pPr lvl="0"/>
            <a:r>
              <a:rPr lang="en-US" altLang="zh-CN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571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FAF1D-4774-4599-BDD5-82CFCFBD6890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814A4-8295-4527-9C1E-7D0F4F9A0E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6" r:id="rId4"/>
    <p:sldLayoutId id="2147483675" r:id="rId5"/>
    <p:sldLayoutId id="2147483690" r:id="rId6"/>
    <p:sldLayoutId id="2147483651" r:id="rId7"/>
    <p:sldLayoutId id="2147483680" r:id="rId8"/>
    <p:sldLayoutId id="2147483652" r:id="rId9"/>
    <p:sldLayoutId id="2147483653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  <p:sldLayoutId id="2147483676" r:id="rId21"/>
    <p:sldLayoutId id="2147483677" r:id="rId22"/>
    <p:sldLayoutId id="2147483678" r:id="rId23"/>
    <p:sldLayoutId id="2147483679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354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311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microsoft.com/office/2007/relationships/hdphoto" Target="../media/hdphoto4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21330A1-C58E-06F5-D642-C4A93FF4F58F}"/>
              </a:ext>
            </a:extLst>
          </p:cNvPr>
          <p:cNvSpPr txBox="1"/>
          <p:nvPr/>
        </p:nvSpPr>
        <p:spPr>
          <a:xfrm>
            <a:off x="984689" y="3429000"/>
            <a:ext cx="10649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86125F1-A9A4-CFD2-EDFC-9FF29347CE45}"/>
              </a:ext>
            </a:extLst>
          </p:cNvPr>
          <p:cNvGrpSpPr/>
          <p:nvPr/>
        </p:nvGrpSpPr>
        <p:grpSpPr>
          <a:xfrm>
            <a:off x="3112104" y="2329177"/>
            <a:ext cx="5021243" cy="864498"/>
            <a:chOff x="2783470" y="2858688"/>
            <a:chExt cx="6625058" cy="114062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2D5C92C-B2D0-9DB9-836B-810A920299A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54" name="Freeform 62">
                <a:extLst>
                  <a:ext uri="{FF2B5EF4-FFF2-40B4-BE49-F238E27FC236}">
                    <a16:creationId xmlns:a16="http://schemas.microsoft.com/office/drawing/2014/main" id="{54C63551-F9B5-D5BC-7B7C-8D9162B038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5" name="Freeform 63">
                <a:extLst>
                  <a:ext uri="{FF2B5EF4-FFF2-40B4-BE49-F238E27FC236}">
                    <a16:creationId xmlns:a16="http://schemas.microsoft.com/office/drawing/2014/main" id="{A26E85E7-B4C6-B3F9-B7B7-7DDD5393A79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6" name="Freeform 67">
                <a:extLst>
                  <a:ext uri="{FF2B5EF4-FFF2-40B4-BE49-F238E27FC236}">
                    <a16:creationId xmlns:a16="http://schemas.microsoft.com/office/drawing/2014/main" id="{60F8920D-9DCE-4259-9137-AF161879850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</p:grpSp>
        <p:sp>
          <p:nvSpPr>
            <p:cNvPr id="9" name="Freeform 77">
              <a:extLst>
                <a:ext uri="{FF2B5EF4-FFF2-40B4-BE49-F238E27FC236}">
                  <a16:creationId xmlns:a16="http://schemas.microsoft.com/office/drawing/2014/main" id="{49BF5FE6-0A59-3B7D-CE0D-54A6B85DB5E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0" name="Freeform 78">
              <a:extLst>
                <a:ext uri="{FF2B5EF4-FFF2-40B4-BE49-F238E27FC236}">
                  <a16:creationId xmlns:a16="http://schemas.microsoft.com/office/drawing/2014/main" id="{AF36B8FF-7FF0-5356-26C7-582CFA0B4C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1" name="Freeform 79">
              <a:extLst>
                <a:ext uri="{FF2B5EF4-FFF2-40B4-BE49-F238E27FC236}">
                  <a16:creationId xmlns:a16="http://schemas.microsoft.com/office/drawing/2014/main" id="{F0CD21C6-971F-4ECA-59B2-F44A8879877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2" name="Freeform 80">
              <a:extLst>
                <a:ext uri="{FF2B5EF4-FFF2-40B4-BE49-F238E27FC236}">
                  <a16:creationId xmlns:a16="http://schemas.microsoft.com/office/drawing/2014/main" id="{797227CF-D5DE-DCB1-CB22-1F7E145F02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3" name="Freeform 81">
              <a:extLst>
                <a:ext uri="{FF2B5EF4-FFF2-40B4-BE49-F238E27FC236}">
                  <a16:creationId xmlns:a16="http://schemas.microsoft.com/office/drawing/2014/main" id="{FE2A08A4-F042-29FC-F334-1EF3F78CE62B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4" name="Freeform 82">
              <a:extLst>
                <a:ext uri="{FF2B5EF4-FFF2-40B4-BE49-F238E27FC236}">
                  <a16:creationId xmlns:a16="http://schemas.microsoft.com/office/drawing/2014/main" id="{EF7C0584-E42F-15A1-8060-98FD906B60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5" name="Freeform 83">
              <a:extLst>
                <a:ext uri="{FF2B5EF4-FFF2-40B4-BE49-F238E27FC236}">
                  <a16:creationId xmlns:a16="http://schemas.microsoft.com/office/drawing/2014/main" id="{68B028E8-3555-988E-D38C-E874F5A64BF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6" name="Freeform 84">
              <a:extLst>
                <a:ext uri="{FF2B5EF4-FFF2-40B4-BE49-F238E27FC236}">
                  <a16:creationId xmlns:a16="http://schemas.microsoft.com/office/drawing/2014/main" id="{18BC87BD-D16E-16A4-1D92-352F5A44000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7" name="Freeform 85">
              <a:extLst>
                <a:ext uri="{FF2B5EF4-FFF2-40B4-BE49-F238E27FC236}">
                  <a16:creationId xmlns:a16="http://schemas.microsoft.com/office/drawing/2014/main" id="{0EAEADF1-BEBE-C2F5-642E-0A8C764098D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8" name="Freeform 86">
              <a:extLst>
                <a:ext uri="{FF2B5EF4-FFF2-40B4-BE49-F238E27FC236}">
                  <a16:creationId xmlns:a16="http://schemas.microsoft.com/office/drawing/2014/main" id="{665D5B53-FF9B-2197-27E1-29F874A4879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9" name="Freeform 87">
              <a:extLst>
                <a:ext uri="{FF2B5EF4-FFF2-40B4-BE49-F238E27FC236}">
                  <a16:creationId xmlns:a16="http://schemas.microsoft.com/office/drawing/2014/main" id="{451429CC-530E-1EB0-CBA8-2ADC4ACF7A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0" name="Freeform 88">
              <a:extLst>
                <a:ext uri="{FF2B5EF4-FFF2-40B4-BE49-F238E27FC236}">
                  <a16:creationId xmlns:a16="http://schemas.microsoft.com/office/drawing/2014/main" id="{CF3436F7-137E-5F82-4FCF-5E784B1910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1" name="Freeform 89">
              <a:extLst>
                <a:ext uri="{FF2B5EF4-FFF2-40B4-BE49-F238E27FC236}">
                  <a16:creationId xmlns:a16="http://schemas.microsoft.com/office/drawing/2014/main" id="{64808E38-C8E6-7DAB-A4F0-EFB2BFA5E9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2" name="Freeform 90">
              <a:extLst>
                <a:ext uri="{FF2B5EF4-FFF2-40B4-BE49-F238E27FC236}">
                  <a16:creationId xmlns:a16="http://schemas.microsoft.com/office/drawing/2014/main" id="{5F015498-2314-592A-A0A8-162BA2D440B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3" name="Freeform 91">
              <a:extLst>
                <a:ext uri="{FF2B5EF4-FFF2-40B4-BE49-F238E27FC236}">
                  <a16:creationId xmlns:a16="http://schemas.microsoft.com/office/drawing/2014/main" id="{0C484BC1-5EBC-B182-1DEA-9EB7D4035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4" name="Freeform 92">
              <a:extLst>
                <a:ext uri="{FF2B5EF4-FFF2-40B4-BE49-F238E27FC236}">
                  <a16:creationId xmlns:a16="http://schemas.microsoft.com/office/drawing/2014/main" id="{4462761C-CABA-C0D1-F0E3-9CB2CC1065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5" name="Freeform 93">
              <a:extLst>
                <a:ext uri="{FF2B5EF4-FFF2-40B4-BE49-F238E27FC236}">
                  <a16:creationId xmlns:a16="http://schemas.microsoft.com/office/drawing/2014/main" id="{9652582C-CEE1-8090-FE44-08AB88684AC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6" name="Freeform 94">
              <a:extLst>
                <a:ext uri="{FF2B5EF4-FFF2-40B4-BE49-F238E27FC236}">
                  <a16:creationId xmlns:a16="http://schemas.microsoft.com/office/drawing/2014/main" id="{37CB6E1A-7E7D-6E96-795B-13E44A9A5CB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7" name="Freeform 95">
              <a:extLst>
                <a:ext uri="{FF2B5EF4-FFF2-40B4-BE49-F238E27FC236}">
                  <a16:creationId xmlns:a16="http://schemas.microsoft.com/office/drawing/2014/main" id="{F26A627A-05D7-64AD-39BC-02BC409163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8" name="Freeform 96">
              <a:extLst>
                <a:ext uri="{FF2B5EF4-FFF2-40B4-BE49-F238E27FC236}">
                  <a16:creationId xmlns:a16="http://schemas.microsoft.com/office/drawing/2014/main" id="{53503110-6A50-E346-3643-5275C67678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9" name="Freeform 97">
              <a:extLst>
                <a:ext uri="{FF2B5EF4-FFF2-40B4-BE49-F238E27FC236}">
                  <a16:creationId xmlns:a16="http://schemas.microsoft.com/office/drawing/2014/main" id="{28760574-B5F1-518E-C6FD-65CE3113AE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0" name="Freeform 98">
              <a:extLst>
                <a:ext uri="{FF2B5EF4-FFF2-40B4-BE49-F238E27FC236}">
                  <a16:creationId xmlns:a16="http://schemas.microsoft.com/office/drawing/2014/main" id="{EF336DBE-90F6-97CE-4E31-6A6D74472EB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1" name="Freeform 99">
              <a:extLst>
                <a:ext uri="{FF2B5EF4-FFF2-40B4-BE49-F238E27FC236}">
                  <a16:creationId xmlns:a16="http://schemas.microsoft.com/office/drawing/2014/main" id="{9439AF1C-6815-0C9E-AD06-59CA364061C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2" name="Freeform 100">
              <a:extLst>
                <a:ext uri="{FF2B5EF4-FFF2-40B4-BE49-F238E27FC236}">
                  <a16:creationId xmlns:a16="http://schemas.microsoft.com/office/drawing/2014/main" id="{82C64AFE-3211-550C-21CA-1B5901EE8E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3" name="Freeform 101">
              <a:extLst>
                <a:ext uri="{FF2B5EF4-FFF2-40B4-BE49-F238E27FC236}">
                  <a16:creationId xmlns:a16="http://schemas.microsoft.com/office/drawing/2014/main" id="{52F6EA6D-7A5A-8B22-EDE6-FB0B98C0C31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4" name="Freeform 102">
              <a:extLst>
                <a:ext uri="{FF2B5EF4-FFF2-40B4-BE49-F238E27FC236}">
                  <a16:creationId xmlns:a16="http://schemas.microsoft.com/office/drawing/2014/main" id="{78E3C7F0-5F9F-3AFD-8154-9CEA8BF0E0E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5" name="Freeform 103">
              <a:extLst>
                <a:ext uri="{FF2B5EF4-FFF2-40B4-BE49-F238E27FC236}">
                  <a16:creationId xmlns:a16="http://schemas.microsoft.com/office/drawing/2014/main" id="{2AEF426E-3760-8C89-CD4C-DA7A2E44DE7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6" name="Freeform 104">
              <a:extLst>
                <a:ext uri="{FF2B5EF4-FFF2-40B4-BE49-F238E27FC236}">
                  <a16:creationId xmlns:a16="http://schemas.microsoft.com/office/drawing/2014/main" id="{B76CC696-066C-842B-5A1D-8D6736E238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7" name="Freeform 105">
              <a:extLst>
                <a:ext uri="{FF2B5EF4-FFF2-40B4-BE49-F238E27FC236}">
                  <a16:creationId xmlns:a16="http://schemas.microsoft.com/office/drawing/2014/main" id="{32A8DD02-B89B-986F-6332-BA169C8129F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8" name="Freeform 106">
              <a:extLst>
                <a:ext uri="{FF2B5EF4-FFF2-40B4-BE49-F238E27FC236}">
                  <a16:creationId xmlns:a16="http://schemas.microsoft.com/office/drawing/2014/main" id="{20D67D30-178E-ECD5-0982-C837E2C540E0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9" name="Freeform 107">
              <a:extLst>
                <a:ext uri="{FF2B5EF4-FFF2-40B4-BE49-F238E27FC236}">
                  <a16:creationId xmlns:a16="http://schemas.microsoft.com/office/drawing/2014/main" id="{9F6BE607-848A-57FF-5C6D-A50050338E8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0" name="Freeform 108">
              <a:extLst>
                <a:ext uri="{FF2B5EF4-FFF2-40B4-BE49-F238E27FC236}">
                  <a16:creationId xmlns:a16="http://schemas.microsoft.com/office/drawing/2014/main" id="{3FA783AA-62CB-E4F1-86F4-2E0E856B0A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1" name="Freeform 109">
              <a:extLst>
                <a:ext uri="{FF2B5EF4-FFF2-40B4-BE49-F238E27FC236}">
                  <a16:creationId xmlns:a16="http://schemas.microsoft.com/office/drawing/2014/main" id="{D6AE0B45-B9E5-8263-698E-7CC3AF316CD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2" name="Freeform 110">
              <a:extLst>
                <a:ext uri="{FF2B5EF4-FFF2-40B4-BE49-F238E27FC236}">
                  <a16:creationId xmlns:a16="http://schemas.microsoft.com/office/drawing/2014/main" id="{34EA92D3-C6F2-639A-50F5-D2467CFA1B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BCDA5D8-7ACF-CDDE-5AA2-324CC82D1A7D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E5CA47EC-95BB-5C6A-B264-0A89469625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129647BF-4929-1298-7B15-D976307FED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6" name="Freeform 66">
                <a:extLst>
                  <a:ext uri="{FF2B5EF4-FFF2-40B4-BE49-F238E27FC236}">
                    <a16:creationId xmlns:a16="http://schemas.microsoft.com/office/drawing/2014/main" id="{F5932B26-BAD6-FAC5-AC70-94C3190E89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7" name="Freeform 68">
                <a:extLst>
                  <a:ext uri="{FF2B5EF4-FFF2-40B4-BE49-F238E27FC236}">
                    <a16:creationId xmlns:a16="http://schemas.microsoft.com/office/drawing/2014/main" id="{4B690719-9A42-F84B-C94D-3D1C8FD884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8" name="Freeform 69">
                <a:extLst>
                  <a:ext uri="{FF2B5EF4-FFF2-40B4-BE49-F238E27FC236}">
                    <a16:creationId xmlns:a16="http://schemas.microsoft.com/office/drawing/2014/main" id="{82D23FBC-BB84-B65A-CFDA-9CA4B764FAB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9" name="Freeform 70">
                <a:extLst>
                  <a:ext uri="{FF2B5EF4-FFF2-40B4-BE49-F238E27FC236}">
                    <a16:creationId xmlns:a16="http://schemas.microsoft.com/office/drawing/2014/main" id="{00DB383E-2062-4DB7-8104-CDEB19DB05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0" name="Freeform 72">
                <a:extLst>
                  <a:ext uri="{FF2B5EF4-FFF2-40B4-BE49-F238E27FC236}">
                    <a16:creationId xmlns:a16="http://schemas.microsoft.com/office/drawing/2014/main" id="{34A8594B-B559-6F34-84EA-873639129CB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1" name="Freeform 74">
                <a:extLst>
                  <a:ext uri="{FF2B5EF4-FFF2-40B4-BE49-F238E27FC236}">
                    <a16:creationId xmlns:a16="http://schemas.microsoft.com/office/drawing/2014/main" id="{7FB2DAB4-A307-4FA4-3136-C0281E8931F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2" name="Freeform 75">
                <a:extLst>
                  <a:ext uri="{FF2B5EF4-FFF2-40B4-BE49-F238E27FC236}">
                    <a16:creationId xmlns:a16="http://schemas.microsoft.com/office/drawing/2014/main" id="{35206D91-70E9-FE7F-48DC-0DDE66C30AF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3" name="Freeform 117">
                <a:extLst>
                  <a:ext uri="{FF2B5EF4-FFF2-40B4-BE49-F238E27FC236}">
                    <a16:creationId xmlns:a16="http://schemas.microsoft.com/office/drawing/2014/main" id="{F2663033-7E22-F2E9-A68A-3B9C7D263D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8729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4DFA9D-9B92-DB72-6E96-29A60C60C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6247" y="1850578"/>
            <a:ext cx="7933259" cy="19360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ED7D31"/>
                </a:solidFill>
              </a:rPr>
              <a:t>广西中医药大学通用</a:t>
            </a:r>
            <a:br>
              <a:rPr lang="en-US" altLang="zh-CN" dirty="0">
                <a:solidFill>
                  <a:srgbClr val="ED7D31"/>
                </a:solidFill>
              </a:rPr>
            </a:br>
            <a:r>
              <a:rPr lang="en-US" altLang="zh-CN" dirty="0">
                <a:solidFill>
                  <a:srgbClr val="ED7D31"/>
                </a:solidFill>
              </a:rPr>
              <a:t>PPT</a:t>
            </a:r>
            <a:r>
              <a:rPr lang="zh-CN" altLang="en-US" dirty="0">
                <a:solidFill>
                  <a:srgbClr val="ED7D31"/>
                </a:solidFill>
              </a:rPr>
              <a:t>模板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BCB6FFF-5A12-063B-8D47-1110C53569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1580" y="3914852"/>
            <a:ext cx="4688840" cy="603516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作者信息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0379974-B33F-3C92-0488-0AF44893B442}"/>
              </a:ext>
            </a:extLst>
          </p:cNvPr>
          <p:cNvSpPr txBox="1"/>
          <p:nvPr/>
        </p:nvSpPr>
        <p:spPr>
          <a:xfrm>
            <a:off x="4602637" y="4646580"/>
            <a:ext cx="33570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信息技术中心   教育技术团队</a:t>
            </a:r>
          </a:p>
        </p:txBody>
      </p:sp>
    </p:spTree>
    <p:extLst>
      <p:ext uri="{BB962C8B-B14F-4D97-AF65-F5344CB8AC3E}">
        <p14:creationId xmlns:p14="http://schemas.microsoft.com/office/powerpoint/2010/main" val="3834111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>
            <a:extLst>
              <a:ext uri="{FF2B5EF4-FFF2-40B4-BE49-F238E27FC236}">
                <a16:creationId xmlns:a16="http://schemas.microsoft.com/office/drawing/2014/main" id="{0C2C1F8C-F116-9B53-EA5C-B53D02022539}"/>
              </a:ext>
            </a:extLst>
          </p:cNvPr>
          <p:cNvGrpSpPr/>
          <p:nvPr/>
        </p:nvGrpSpPr>
        <p:grpSpPr>
          <a:xfrm>
            <a:off x="717020" y="2237107"/>
            <a:ext cx="990558" cy="3041291"/>
            <a:chOff x="744985" y="1167896"/>
            <a:chExt cx="990558" cy="3041291"/>
          </a:xfrm>
        </p:grpSpPr>
        <p:sp>
          <p:nvSpPr>
            <p:cNvPr id="135" name="任意多边形: 形状 134">
              <a:extLst>
                <a:ext uri="{FF2B5EF4-FFF2-40B4-BE49-F238E27FC236}">
                  <a16:creationId xmlns:a16="http://schemas.microsoft.com/office/drawing/2014/main" id="{B8E66302-2BC4-56CE-DF88-0E3120056E95}"/>
                </a:ext>
              </a:extLst>
            </p:cNvPr>
            <p:cNvSpPr/>
            <p:nvPr/>
          </p:nvSpPr>
          <p:spPr>
            <a:xfrm>
              <a:off x="744985" y="1167896"/>
              <a:ext cx="990558" cy="3041291"/>
            </a:xfrm>
            <a:custGeom>
              <a:avLst/>
              <a:gdLst>
                <a:gd name="connsiteX0" fmla="*/ 311113 w 990558"/>
                <a:gd name="connsiteY0" fmla="*/ 0 h 3041291"/>
                <a:gd name="connsiteX1" fmla="*/ 679445 w 990558"/>
                <a:gd name="connsiteY1" fmla="*/ 0 h 3041291"/>
                <a:gd name="connsiteX2" fmla="*/ 860620 w 990558"/>
                <a:gd name="connsiteY2" fmla="*/ 120091 h 3041291"/>
                <a:gd name="connsiteX3" fmla="*/ 863046 w 990558"/>
                <a:gd name="connsiteY3" fmla="*/ 127905 h 3041291"/>
                <a:gd name="connsiteX4" fmla="*/ 902199 w 990558"/>
                <a:gd name="connsiteY4" fmla="*/ 135810 h 3041291"/>
                <a:gd name="connsiteX5" fmla="*/ 990558 w 990558"/>
                <a:gd name="connsiteY5" fmla="*/ 269112 h 3041291"/>
                <a:gd name="connsiteX6" fmla="*/ 990558 w 990558"/>
                <a:gd name="connsiteY6" fmla="*/ 502996 h 3041291"/>
                <a:gd name="connsiteX7" fmla="*/ 990558 w 990558"/>
                <a:gd name="connsiteY7" fmla="*/ 2448698 h 3041291"/>
                <a:gd name="connsiteX8" fmla="*/ 990558 w 990558"/>
                <a:gd name="connsiteY8" fmla="*/ 2682582 h 3041291"/>
                <a:gd name="connsiteX9" fmla="*/ 902199 w 990558"/>
                <a:gd name="connsiteY9" fmla="*/ 2815884 h 3041291"/>
                <a:gd name="connsiteX10" fmla="*/ 863046 w 990558"/>
                <a:gd name="connsiteY10" fmla="*/ 2823789 h 3041291"/>
                <a:gd name="connsiteX11" fmla="*/ 860620 w 990558"/>
                <a:gd name="connsiteY11" fmla="*/ 2831603 h 3041291"/>
                <a:gd name="connsiteX12" fmla="*/ 679445 w 990558"/>
                <a:gd name="connsiteY12" fmla="*/ 2951694 h 3041291"/>
                <a:gd name="connsiteX13" fmla="*/ 659898 w 990558"/>
                <a:gd name="connsiteY13" fmla="*/ 2951694 h 3041291"/>
                <a:gd name="connsiteX14" fmla="*/ 658318 w 990558"/>
                <a:gd name="connsiteY14" fmla="*/ 2954604 h 3041291"/>
                <a:gd name="connsiteX15" fmla="*/ 495279 w 990558"/>
                <a:gd name="connsiteY15" fmla="*/ 3041291 h 3041291"/>
                <a:gd name="connsiteX16" fmla="*/ 332240 w 990558"/>
                <a:gd name="connsiteY16" fmla="*/ 2954604 h 3041291"/>
                <a:gd name="connsiteX17" fmla="*/ 330661 w 990558"/>
                <a:gd name="connsiteY17" fmla="*/ 2951694 h 3041291"/>
                <a:gd name="connsiteX18" fmla="*/ 311113 w 990558"/>
                <a:gd name="connsiteY18" fmla="*/ 2951694 h 3041291"/>
                <a:gd name="connsiteX19" fmla="*/ 129939 w 990558"/>
                <a:gd name="connsiteY19" fmla="*/ 2831603 h 3041291"/>
                <a:gd name="connsiteX20" fmla="*/ 127512 w 990558"/>
                <a:gd name="connsiteY20" fmla="*/ 2823789 h 3041291"/>
                <a:gd name="connsiteX21" fmla="*/ 88359 w 990558"/>
                <a:gd name="connsiteY21" fmla="*/ 2815884 h 3041291"/>
                <a:gd name="connsiteX22" fmla="*/ 0 w 990558"/>
                <a:gd name="connsiteY22" fmla="*/ 2682582 h 3041291"/>
                <a:gd name="connsiteX23" fmla="*/ 0 w 990558"/>
                <a:gd name="connsiteY23" fmla="*/ 2448698 h 3041291"/>
                <a:gd name="connsiteX24" fmla="*/ 0 w 990558"/>
                <a:gd name="connsiteY24" fmla="*/ 502996 h 3041291"/>
                <a:gd name="connsiteX25" fmla="*/ 0 w 990558"/>
                <a:gd name="connsiteY25" fmla="*/ 269112 h 3041291"/>
                <a:gd name="connsiteX26" fmla="*/ 88359 w 990558"/>
                <a:gd name="connsiteY26" fmla="*/ 135810 h 3041291"/>
                <a:gd name="connsiteX27" fmla="*/ 127512 w 990558"/>
                <a:gd name="connsiteY27" fmla="*/ 127905 h 3041291"/>
                <a:gd name="connsiteX28" fmla="*/ 129939 w 990558"/>
                <a:gd name="connsiteY28" fmla="*/ 120091 h 3041291"/>
                <a:gd name="connsiteX29" fmla="*/ 311113 w 990558"/>
                <a:gd name="connsiteY29" fmla="*/ 0 h 304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0558" h="3041291">
                  <a:moveTo>
                    <a:pt x="311113" y="0"/>
                  </a:moveTo>
                  <a:lnTo>
                    <a:pt x="679445" y="0"/>
                  </a:lnTo>
                  <a:cubicBezTo>
                    <a:pt x="760890" y="0"/>
                    <a:pt x="830770" y="49518"/>
                    <a:pt x="860620" y="120091"/>
                  </a:cubicBezTo>
                  <a:lnTo>
                    <a:pt x="863046" y="127905"/>
                  </a:lnTo>
                  <a:lnTo>
                    <a:pt x="902199" y="135810"/>
                  </a:lnTo>
                  <a:cubicBezTo>
                    <a:pt x="954124" y="157773"/>
                    <a:pt x="990558" y="209188"/>
                    <a:pt x="990558" y="269112"/>
                  </a:cubicBezTo>
                  <a:lnTo>
                    <a:pt x="990558" y="502996"/>
                  </a:lnTo>
                  <a:lnTo>
                    <a:pt x="990558" y="2448698"/>
                  </a:lnTo>
                  <a:lnTo>
                    <a:pt x="990558" y="2682582"/>
                  </a:lnTo>
                  <a:cubicBezTo>
                    <a:pt x="990558" y="2742506"/>
                    <a:pt x="954124" y="2793922"/>
                    <a:pt x="902199" y="2815884"/>
                  </a:cubicBezTo>
                  <a:lnTo>
                    <a:pt x="863046" y="2823789"/>
                  </a:lnTo>
                  <a:lnTo>
                    <a:pt x="860620" y="2831603"/>
                  </a:lnTo>
                  <a:cubicBezTo>
                    <a:pt x="830770" y="2902176"/>
                    <a:pt x="760890" y="2951694"/>
                    <a:pt x="679445" y="2951694"/>
                  </a:cubicBezTo>
                  <a:lnTo>
                    <a:pt x="659898" y="2951694"/>
                  </a:lnTo>
                  <a:lnTo>
                    <a:pt x="658318" y="2954604"/>
                  </a:lnTo>
                  <a:cubicBezTo>
                    <a:pt x="622984" y="3006905"/>
                    <a:pt x="563147" y="3041291"/>
                    <a:pt x="495279" y="3041291"/>
                  </a:cubicBezTo>
                  <a:cubicBezTo>
                    <a:pt x="427411" y="3041291"/>
                    <a:pt x="367574" y="3006905"/>
                    <a:pt x="332240" y="2954604"/>
                  </a:cubicBezTo>
                  <a:lnTo>
                    <a:pt x="330661" y="2951694"/>
                  </a:lnTo>
                  <a:lnTo>
                    <a:pt x="311113" y="2951694"/>
                  </a:lnTo>
                  <a:cubicBezTo>
                    <a:pt x="229668" y="2951694"/>
                    <a:pt x="159788" y="2902176"/>
                    <a:pt x="129939" y="2831603"/>
                  </a:cubicBezTo>
                  <a:lnTo>
                    <a:pt x="127512" y="2823789"/>
                  </a:lnTo>
                  <a:lnTo>
                    <a:pt x="88359" y="2815884"/>
                  </a:lnTo>
                  <a:cubicBezTo>
                    <a:pt x="36434" y="2793922"/>
                    <a:pt x="0" y="2742506"/>
                    <a:pt x="0" y="2682582"/>
                  </a:cubicBezTo>
                  <a:lnTo>
                    <a:pt x="0" y="2448698"/>
                  </a:lnTo>
                  <a:lnTo>
                    <a:pt x="0" y="502996"/>
                  </a:lnTo>
                  <a:lnTo>
                    <a:pt x="0" y="269112"/>
                  </a:lnTo>
                  <a:cubicBezTo>
                    <a:pt x="0" y="209188"/>
                    <a:pt x="36434" y="157773"/>
                    <a:pt x="88359" y="135810"/>
                  </a:cubicBezTo>
                  <a:lnTo>
                    <a:pt x="127512" y="127905"/>
                  </a:lnTo>
                  <a:lnTo>
                    <a:pt x="129939" y="120091"/>
                  </a:lnTo>
                  <a:cubicBezTo>
                    <a:pt x="159788" y="49518"/>
                    <a:pt x="229668" y="0"/>
                    <a:pt x="311113" y="0"/>
                  </a:cubicBezTo>
                  <a:close/>
                </a:path>
              </a:pathLst>
            </a:custGeom>
            <a:gradFill flip="none" rotWithShape="0">
              <a:gsLst>
                <a:gs pos="100000">
                  <a:srgbClr val="DACDBD">
                    <a:lumMod val="20000"/>
                    <a:lumOff val="80000"/>
                  </a:srgbClr>
                </a:gs>
                <a:gs pos="19000">
                  <a:srgbClr val="DACDBD">
                    <a:lumMod val="0"/>
                    <a:lumOff val="100000"/>
                  </a:srgbClr>
                </a:gs>
              </a:gsLst>
              <a:lin ang="5400000" scaled="1"/>
              <a:tileRect/>
            </a:gradFill>
            <a:ln w="12700" cap="flat" cmpd="sng" algn="ctr">
              <a:solidFill>
                <a:srgbClr val="DACDBD">
                  <a:alpha val="80000"/>
                </a:srgb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lumMod val="50000"/>
                  <a:alpha val="3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</a:endParaRPr>
            </a:p>
          </p:txBody>
        </p:sp>
        <p:grpSp>
          <p:nvGrpSpPr>
            <p:cNvPr id="136" name="组合 135">
              <a:extLst>
                <a:ext uri="{FF2B5EF4-FFF2-40B4-BE49-F238E27FC236}">
                  <a16:creationId xmlns:a16="http://schemas.microsoft.com/office/drawing/2014/main" id="{B7865571-B26F-C8BD-E2DF-4580B047E395}"/>
                </a:ext>
              </a:extLst>
            </p:cNvPr>
            <p:cNvGrpSpPr/>
            <p:nvPr/>
          </p:nvGrpSpPr>
          <p:grpSpPr>
            <a:xfrm>
              <a:off x="913665" y="1376347"/>
              <a:ext cx="653198" cy="653196"/>
              <a:chOff x="831549" y="1759059"/>
              <a:chExt cx="1362254" cy="1362254"/>
            </a:xfrm>
          </p:grpSpPr>
          <p:sp>
            <p:nvSpPr>
              <p:cNvPr id="138" name="椭圆 137">
                <a:extLst>
                  <a:ext uri="{FF2B5EF4-FFF2-40B4-BE49-F238E27FC236}">
                    <a16:creationId xmlns:a16="http://schemas.microsoft.com/office/drawing/2014/main" id="{0A50D380-1E85-0510-9E70-BC383248AD5A}"/>
                  </a:ext>
                </a:extLst>
              </p:cNvPr>
              <p:cNvSpPr/>
              <p:nvPr/>
            </p:nvSpPr>
            <p:spPr>
              <a:xfrm rot="60000">
                <a:off x="831551" y="1759061"/>
                <a:ext cx="1362251" cy="1362251"/>
              </a:xfrm>
              <a:prstGeom prst="ellipse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381000" dist="165100" dir="2700000" sx="98000" sy="98000" algn="tl" rotWithShape="0">
                  <a:srgbClr val="D18534">
                    <a:lumMod val="75000"/>
                    <a:alpha val="28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 Regular"/>
                </a:endParaRPr>
              </a:p>
            </p:txBody>
          </p:sp>
          <p:pic>
            <p:nvPicPr>
              <p:cNvPr id="139" name="图片 138" descr="查看图片">
                <a:extLst>
                  <a:ext uri="{FF2B5EF4-FFF2-40B4-BE49-F238E27FC236}">
                    <a16:creationId xmlns:a16="http://schemas.microsoft.com/office/drawing/2014/main" id="{E80C5F18-68CB-7EC4-5F73-892C100729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alphaModFix amt="28000"/>
                <a:duotone>
                  <a:srgbClr val="DACDBD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2" t="2772" r="2772" b="2772"/>
              <a:stretch>
                <a:fillRect/>
              </a:stretch>
            </p:blipFill>
            <p:spPr bwMode="auto">
              <a:xfrm>
                <a:off x="831549" y="1759059"/>
                <a:ext cx="1362254" cy="1362254"/>
              </a:xfrm>
              <a:custGeom>
                <a:avLst/>
                <a:gdLst>
                  <a:gd name="connsiteX0" fmla="*/ 590552 w 1181103"/>
                  <a:gd name="connsiteY0" fmla="*/ 187054 h 1181103"/>
                  <a:gd name="connsiteX1" fmla="*/ 187054 w 1181103"/>
                  <a:gd name="connsiteY1" fmla="*/ 590552 h 1181103"/>
                  <a:gd name="connsiteX2" fmla="*/ 590552 w 1181103"/>
                  <a:gd name="connsiteY2" fmla="*/ 994050 h 1181103"/>
                  <a:gd name="connsiteX3" fmla="*/ 994050 w 1181103"/>
                  <a:gd name="connsiteY3" fmla="*/ 590552 h 1181103"/>
                  <a:gd name="connsiteX4" fmla="*/ 590552 w 1181103"/>
                  <a:gd name="connsiteY4" fmla="*/ 187054 h 1181103"/>
                  <a:gd name="connsiteX5" fmla="*/ 600859 w 1181103"/>
                  <a:gd name="connsiteY5" fmla="*/ 92 h 1181103"/>
                  <a:gd name="connsiteX6" fmla="*/ 1181012 w 1181103"/>
                  <a:gd name="connsiteY6" fmla="*/ 600859 h 1181103"/>
                  <a:gd name="connsiteX7" fmla="*/ 580246 w 1181103"/>
                  <a:gd name="connsiteY7" fmla="*/ 1181012 h 1181103"/>
                  <a:gd name="connsiteX8" fmla="*/ 92 w 1181103"/>
                  <a:gd name="connsiteY8" fmla="*/ 580246 h 1181103"/>
                  <a:gd name="connsiteX9" fmla="*/ 600859 w 1181103"/>
                  <a:gd name="connsiteY9" fmla="*/ 92 h 1181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1103" h="1181103">
                    <a:moveTo>
                      <a:pt x="590552" y="187054"/>
                    </a:moveTo>
                    <a:cubicBezTo>
                      <a:pt x="367706" y="187054"/>
                      <a:pt x="187054" y="367706"/>
                      <a:pt x="187054" y="590552"/>
                    </a:cubicBezTo>
                    <a:cubicBezTo>
                      <a:pt x="187054" y="813398"/>
                      <a:pt x="367706" y="994050"/>
                      <a:pt x="590552" y="994050"/>
                    </a:cubicBezTo>
                    <a:cubicBezTo>
                      <a:pt x="813398" y="994050"/>
                      <a:pt x="994050" y="813398"/>
                      <a:pt x="994050" y="590552"/>
                    </a:cubicBezTo>
                    <a:cubicBezTo>
                      <a:pt x="994050" y="367706"/>
                      <a:pt x="813398" y="187054"/>
                      <a:pt x="590552" y="187054"/>
                    </a:cubicBezTo>
                    <a:close/>
                    <a:moveTo>
                      <a:pt x="600859" y="92"/>
                    </a:moveTo>
                    <a:cubicBezTo>
                      <a:pt x="926961" y="5784"/>
                      <a:pt x="1186704" y="274756"/>
                      <a:pt x="1181012" y="600859"/>
                    </a:cubicBezTo>
                    <a:cubicBezTo>
                      <a:pt x="1175320" y="926961"/>
                      <a:pt x="906348" y="1186704"/>
                      <a:pt x="580246" y="1181012"/>
                    </a:cubicBezTo>
                    <a:cubicBezTo>
                      <a:pt x="254143" y="1175320"/>
                      <a:pt x="-5600" y="906348"/>
                      <a:pt x="92" y="580246"/>
                    </a:cubicBezTo>
                    <a:cubicBezTo>
                      <a:pt x="5784" y="254143"/>
                      <a:pt x="274756" y="-5600"/>
                      <a:pt x="600859" y="92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7" name="任意多边形: 形状 136">
              <a:extLst>
                <a:ext uri="{FF2B5EF4-FFF2-40B4-BE49-F238E27FC236}">
                  <a16:creationId xmlns:a16="http://schemas.microsoft.com/office/drawing/2014/main" id="{C2079296-6D09-81A8-D587-137D1FA78F07}"/>
                </a:ext>
              </a:extLst>
            </p:cNvPr>
            <p:cNvSpPr/>
            <p:nvPr/>
          </p:nvSpPr>
          <p:spPr>
            <a:xfrm>
              <a:off x="790396" y="1216428"/>
              <a:ext cx="899735" cy="2921680"/>
            </a:xfrm>
            <a:custGeom>
              <a:avLst/>
              <a:gdLst>
                <a:gd name="connsiteX0" fmla="*/ 282587 w 899735"/>
                <a:gd name="connsiteY0" fmla="*/ 0 h 2921680"/>
                <a:gd name="connsiteX1" fmla="*/ 617148 w 899735"/>
                <a:gd name="connsiteY1" fmla="*/ 0 h 2921680"/>
                <a:gd name="connsiteX2" fmla="*/ 781710 w 899735"/>
                <a:gd name="connsiteY2" fmla="*/ 115938 h 2921680"/>
                <a:gd name="connsiteX3" fmla="*/ 783914 w 899735"/>
                <a:gd name="connsiteY3" fmla="*/ 123483 h 2921680"/>
                <a:gd name="connsiteX4" fmla="*/ 819478 w 899735"/>
                <a:gd name="connsiteY4" fmla="*/ 131114 h 2921680"/>
                <a:gd name="connsiteX5" fmla="*/ 899735 w 899735"/>
                <a:gd name="connsiteY5" fmla="*/ 259808 h 2921680"/>
                <a:gd name="connsiteX6" fmla="*/ 899735 w 899735"/>
                <a:gd name="connsiteY6" fmla="*/ 471144 h 2921680"/>
                <a:gd name="connsiteX7" fmla="*/ 899735 w 899735"/>
                <a:gd name="connsiteY7" fmla="*/ 2364037 h 2921680"/>
                <a:gd name="connsiteX8" fmla="*/ 899735 w 899735"/>
                <a:gd name="connsiteY8" fmla="*/ 2575373 h 2921680"/>
                <a:gd name="connsiteX9" fmla="*/ 819478 w 899735"/>
                <a:gd name="connsiteY9" fmla="*/ 2704066 h 2921680"/>
                <a:gd name="connsiteX10" fmla="*/ 783914 w 899735"/>
                <a:gd name="connsiteY10" fmla="*/ 2711698 h 2921680"/>
                <a:gd name="connsiteX11" fmla="*/ 781710 w 899735"/>
                <a:gd name="connsiteY11" fmla="*/ 2719242 h 2921680"/>
                <a:gd name="connsiteX12" fmla="*/ 617148 w 899735"/>
                <a:gd name="connsiteY12" fmla="*/ 2835181 h 2921680"/>
                <a:gd name="connsiteX13" fmla="*/ 599392 w 899735"/>
                <a:gd name="connsiteY13" fmla="*/ 2835181 h 2921680"/>
                <a:gd name="connsiteX14" fmla="*/ 597958 w 899735"/>
                <a:gd name="connsiteY14" fmla="*/ 2837990 h 2921680"/>
                <a:gd name="connsiteX15" fmla="*/ 449868 w 899735"/>
                <a:gd name="connsiteY15" fmla="*/ 2921680 h 2921680"/>
                <a:gd name="connsiteX16" fmla="*/ 301777 w 899735"/>
                <a:gd name="connsiteY16" fmla="*/ 2837990 h 2921680"/>
                <a:gd name="connsiteX17" fmla="*/ 300343 w 899735"/>
                <a:gd name="connsiteY17" fmla="*/ 2835181 h 2921680"/>
                <a:gd name="connsiteX18" fmla="*/ 282587 w 899735"/>
                <a:gd name="connsiteY18" fmla="*/ 2835181 h 2921680"/>
                <a:gd name="connsiteX19" fmla="*/ 118025 w 899735"/>
                <a:gd name="connsiteY19" fmla="*/ 2719242 h 2921680"/>
                <a:gd name="connsiteX20" fmla="*/ 115821 w 899735"/>
                <a:gd name="connsiteY20" fmla="*/ 2711698 h 2921680"/>
                <a:gd name="connsiteX21" fmla="*/ 80257 w 899735"/>
                <a:gd name="connsiteY21" fmla="*/ 2704066 h 2921680"/>
                <a:gd name="connsiteX22" fmla="*/ 0 w 899735"/>
                <a:gd name="connsiteY22" fmla="*/ 2575373 h 2921680"/>
                <a:gd name="connsiteX23" fmla="*/ 0 w 899735"/>
                <a:gd name="connsiteY23" fmla="*/ 2364037 h 2921680"/>
                <a:gd name="connsiteX24" fmla="*/ 0 w 899735"/>
                <a:gd name="connsiteY24" fmla="*/ 471144 h 2921680"/>
                <a:gd name="connsiteX25" fmla="*/ 0 w 899735"/>
                <a:gd name="connsiteY25" fmla="*/ 259808 h 2921680"/>
                <a:gd name="connsiteX26" fmla="*/ 80257 w 899735"/>
                <a:gd name="connsiteY26" fmla="*/ 131114 h 2921680"/>
                <a:gd name="connsiteX27" fmla="*/ 115821 w 899735"/>
                <a:gd name="connsiteY27" fmla="*/ 123483 h 2921680"/>
                <a:gd name="connsiteX28" fmla="*/ 118025 w 899735"/>
                <a:gd name="connsiteY28" fmla="*/ 115938 h 2921680"/>
                <a:gd name="connsiteX29" fmla="*/ 282587 w 899735"/>
                <a:gd name="connsiteY29" fmla="*/ 0 h 292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99735" h="2921680">
                  <a:moveTo>
                    <a:pt x="282587" y="0"/>
                  </a:moveTo>
                  <a:lnTo>
                    <a:pt x="617148" y="0"/>
                  </a:lnTo>
                  <a:cubicBezTo>
                    <a:pt x="691125" y="0"/>
                    <a:pt x="754598" y="47806"/>
                    <a:pt x="781710" y="115938"/>
                  </a:cubicBezTo>
                  <a:lnTo>
                    <a:pt x="783914" y="123483"/>
                  </a:lnTo>
                  <a:lnTo>
                    <a:pt x="819478" y="131114"/>
                  </a:lnTo>
                  <a:cubicBezTo>
                    <a:pt x="866641" y="152318"/>
                    <a:pt x="899735" y="201955"/>
                    <a:pt x="899735" y="259808"/>
                  </a:cubicBezTo>
                  <a:lnTo>
                    <a:pt x="899735" y="471144"/>
                  </a:lnTo>
                  <a:lnTo>
                    <a:pt x="899735" y="2364037"/>
                  </a:lnTo>
                  <a:lnTo>
                    <a:pt x="899735" y="2575373"/>
                  </a:lnTo>
                  <a:cubicBezTo>
                    <a:pt x="899735" y="2633225"/>
                    <a:pt x="866641" y="2682863"/>
                    <a:pt x="819478" y="2704066"/>
                  </a:cubicBezTo>
                  <a:lnTo>
                    <a:pt x="783914" y="2711698"/>
                  </a:lnTo>
                  <a:lnTo>
                    <a:pt x="781710" y="2719242"/>
                  </a:lnTo>
                  <a:cubicBezTo>
                    <a:pt x="754598" y="2787374"/>
                    <a:pt x="691125" y="2835181"/>
                    <a:pt x="617148" y="2835181"/>
                  </a:cubicBezTo>
                  <a:lnTo>
                    <a:pt x="599392" y="2835181"/>
                  </a:lnTo>
                  <a:lnTo>
                    <a:pt x="597958" y="2837990"/>
                  </a:lnTo>
                  <a:cubicBezTo>
                    <a:pt x="565864" y="2888483"/>
                    <a:pt x="511513" y="2921680"/>
                    <a:pt x="449868" y="2921680"/>
                  </a:cubicBezTo>
                  <a:cubicBezTo>
                    <a:pt x="388222" y="2921680"/>
                    <a:pt x="333871" y="2888483"/>
                    <a:pt x="301777" y="2837990"/>
                  </a:cubicBezTo>
                  <a:lnTo>
                    <a:pt x="300343" y="2835181"/>
                  </a:lnTo>
                  <a:lnTo>
                    <a:pt x="282587" y="2835181"/>
                  </a:lnTo>
                  <a:cubicBezTo>
                    <a:pt x="208610" y="2835181"/>
                    <a:pt x="145137" y="2787374"/>
                    <a:pt x="118025" y="2719242"/>
                  </a:cubicBezTo>
                  <a:lnTo>
                    <a:pt x="115821" y="2711698"/>
                  </a:lnTo>
                  <a:lnTo>
                    <a:pt x="80257" y="2704066"/>
                  </a:lnTo>
                  <a:cubicBezTo>
                    <a:pt x="33094" y="2682863"/>
                    <a:pt x="0" y="2633225"/>
                    <a:pt x="0" y="2575373"/>
                  </a:cubicBezTo>
                  <a:lnTo>
                    <a:pt x="0" y="2364037"/>
                  </a:lnTo>
                  <a:lnTo>
                    <a:pt x="0" y="471144"/>
                  </a:lnTo>
                  <a:lnTo>
                    <a:pt x="0" y="259808"/>
                  </a:lnTo>
                  <a:cubicBezTo>
                    <a:pt x="0" y="201955"/>
                    <a:pt x="33094" y="152318"/>
                    <a:pt x="80257" y="131114"/>
                  </a:cubicBezTo>
                  <a:lnTo>
                    <a:pt x="115821" y="123483"/>
                  </a:lnTo>
                  <a:lnTo>
                    <a:pt x="118025" y="115938"/>
                  </a:lnTo>
                  <a:cubicBezTo>
                    <a:pt x="145137" y="47806"/>
                    <a:pt x="208610" y="0"/>
                    <a:pt x="282587" y="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rgbClr val="DACDBD">
                  <a:lumMod val="75000"/>
                  <a:alpha val="17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boto Regular"/>
              </a:endParaRP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BF45D8C4-70D5-10F8-4997-487DF745248F}"/>
              </a:ext>
            </a:extLst>
          </p:cNvPr>
          <p:cNvGrpSpPr/>
          <p:nvPr/>
        </p:nvGrpSpPr>
        <p:grpSpPr>
          <a:xfrm>
            <a:off x="2115660" y="2237107"/>
            <a:ext cx="990558" cy="3041291"/>
            <a:chOff x="744985" y="1167896"/>
            <a:chExt cx="990558" cy="3041291"/>
          </a:xfrm>
        </p:grpSpPr>
        <p:sp>
          <p:nvSpPr>
            <p:cNvPr id="130" name="任意多边形: 形状 129">
              <a:extLst>
                <a:ext uri="{FF2B5EF4-FFF2-40B4-BE49-F238E27FC236}">
                  <a16:creationId xmlns:a16="http://schemas.microsoft.com/office/drawing/2014/main" id="{3D4E2BB3-8BE3-4159-2D39-F122389472EC}"/>
                </a:ext>
              </a:extLst>
            </p:cNvPr>
            <p:cNvSpPr/>
            <p:nvPr/>
          </p:nvSpPr>
          <p:spPr>
            <a:xfrm>
              <a:off x="744985" y="1167896"/>
              <a:ext cx="990558" cy="3041291"/>
            </a:xfrm>
            <a:custGeom>
              <a:avLst/>
              <a:gdLst>
                <a:gd name="connsiteX0" fmla="*/ 311113 w 990558"/>
                <a:gd name="connsiteY0" fmla="*/ 0 h 3041291"/>
                <a:gd name="connsiteX1" fmla="*/ 679445 w 990558"/>
                <a:gd name="connsiteY1" fmla="*/ 0 h 3041291"/>
                <a:gd name="connsiteX2" fmla="*/ 860620 w 990558"/>
                <a:gd name="connsiteY2" fmla="*/ 120091 h 3041291"/>
                <a:gd name="connsiteX3" fmla="*/ 863046 w 990558"/>
                <a:gd name="connsiteY3" fmla="*/ 127905 h 3041291"/>
                <a:gd name="connsiteX4" fmla="*/ 902199 w 990558"/>
                <a:gd name="connsiteY4" fmla="*/ 135810 h 3041291"/>
                <a:gd name="connsiteX5" fmla="*/ 990558 w 990558"/>
                <a:gd name="connsiteY5" fmla="*/ 269112 h 3041291"/>
                <a:gd name="connsiteX6" fmla="*/ 990558 w 990558"/>
                <a:gd name="connsiteY6" fmla="*/ 502996 h 3041291"/>
                <a:gd name="connsiteX7" fmla="*/ 990558 w 990558"/>
                <a:gd name="connsiteY7" fmla="*/ 2448698 h 3041291"/>
                <a:gd name="connsiteX8" fmla="*/ 990558 w 990558"/>
                <a:gd name="connsiteY8" fmla="*/ 2682582 h 3041291"/>
                <a:gd name="connsiteX9" fmla="*/ 902199 w 990558"/>
                <a:gd name="connsiteY9" fmla="*/ 2815884 h 3041291"/>
                <a:gd name="connsiteX10" fmla="*/ 863046 w 990558"/>
                <a:gd name="connsiteY10" fmla="*/ 2823789 h 3041291"/>
                <a:gd name="connsiteX11" fmla="*/ 860620 w 990558"/>
                <a:gd name="connsiteY11" fmla="*/ 2831603 h 3041291"/>
                <a:gd name="connsiteX12" fmla="*/ 679445 w 990558"/>
                <a:gd name="connsiteY12" fmla="*/ 2951694 h 3041291"/>
                <a:gd name="connsiteX13" fmla="*/ 659898 w 990558"/>
                <a:gd name="connsiteY13" fmla="*/ 2951694 h 3041291"/>
                <a:gd name="connsiteX14" fmla="*/ 658318 w 990558"/>
                <a:gd name="connsiteY14" fmla="*/ 2954604 h 3041291"/>
                <a:gd name="connsiteX15" fmla="*/ 495279 w 990558"/>
                <a:gd name="connsiteY15" fmla="*/ 3041291 h 3041291"/>
                <a:gd name="connsiteX16" fmla="*/ 332240 w 990558"/>
                <a:gd name="connsiteY16" fmla="*/ 2954604 h 3041291"/>
                <a:gd name="connsiteX17" fmla="*/ 330661 w 990558"/>
                <a:gd name="connsiteY17" fmla="*/ 2951694 h 3041291"/>
                <a:gd name="connsiteX18" fmla="*/ 311113 w 990558"/>
                <a:gd name="connsiteY18" fmla="*/ 2951694 h 3041291"/>
                <a:gd name="connsiteX19" fmla="*/ 129939 w 990558"/>
                <a:gd name="connsiteY19" fmla="*/ 2831603 h 3041291"/>
                <a:gd name="connsiteX20" fmla="*/ 127512 w 990558"/>
                <a:gd name="connsiteY20" fmla="*/ 2823789 h 3041291"/>
                <a:gd name="connsiteX21" fmla="*/ 88359 w 990558"/>
                <a:gd name="connsiteY21" fmla="*/ 2815884 h 3041291"/>
                <a:gd name="connsiteX22" fmla="*/ 0 w 990558"/>
                <a:gd name="connsiteY22" fmla="*/ 2682582 h 3041291"/>
                <a:gd name="connsiteX23" fmla="*/ 0 w 990558"/>
                <a:gd name="connsiteY23" fmla="*/ 2448698 h 3041291"/>
                <a:gd name="connsiteX24" fmla="*/ 0 w 990558"/>
                <a:gd name="connsiteY24" fmla="*/ 502996 h 3041291"/>
                <a:gd name="connsiteX25" fmla="*/ 0 w 990558"/>
                <a:gd name="connsiteY25" fmla="*/ 269112 h 3041291"/>
                <a:gd name="connsiteX26" fmla="*/ 88359 w 990558"/>
                <a:gd name="connsiteY26" fmla="*/ 135810 h 3041291"/>
                <a:gd name="connsiteX27" fmla="*/ 127512 w 990558"/>
                <a:gd name="connsiteY27" fmla="*/ 127905 h 3041291"/>
                <a:gd name="connsiteX28" fmla="*/ 129939 w 990558"/>
                <a:gd name="connsiteY28" fmla="*/ 120091 h 3041291"/>
                <a:gd name="connsiteX29" fmla="*/ 311113 w 990558"/>
                <a:gd name="connsiteY29" fmla="*/ 0 h 304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0558" h="3041291">
                  <a:moveTo>
                    <a:pt x="311113" y="0"/>
                  </a:moveTo>
                  <a:lnTo>
                    <a:pt x="679445" y="0"/>
                  </a:lnTo>
                  <a:cubicBezTo>
                    <a:pt x="760890" y="0"/>
                    <a:pt x="830770" y="49518"/>
                    <a:pt x="860620" y="120091"/>
                  </a:cubicBezTo>
                  <a:lnTo>
                    <a:pt x="863046" y="127905"/>
                  </a:lnTo>
                  <a:lnTo>
                    <a:pt x="902199" y="135810"/>
                  </a:lnTo>
                  <a:cubicBezTo>
                    <a:pt x="954124" y="157773"/>
                    <a:pt x="990558" y="209188"/>
                    <a:pt x="990558" y="269112"/>
                  </a:cubicBezTo>
                  <a:lnTo>
                    <a:pt x="990558" y="502996"/>
                  </a:lnTo>
                  <a:lnTo>
                    <a:pt x="990558" y="2448698"/>
                  </a:lnTo>
                  <a:lnTo>
                    <a:pt x="990558" y="2682582"/>
                  </a:lnTo>
                  <a:cubicBezTo>
                    <a:pt x="990558" y="2742506"/>
                    <a:pt x="954124" y="2793922"/>
                    <a:pt x="902199" y="2815884"/>
                  </a:cubicBezTo>
                  <a:lnTo>
                    <a:pt x="863046" y="2823789"/>
                  </a:lnTo>
                  <a:lnTo>
                    <a:pt x="860620" y="2831603"/>
                  </a:lnTo>
                  <a:cubicBezTo>
                    <a:pt x="830770" y="2902176"/>
                    <a:pt x="760890" y="2951694"/>
                    <a:pt x="679445" y="2951694"/>
                  </a:cubicBezTo>
                  <a:lnTo>
                    <a:pt x="659898" y="2951694"/>
                  </a:lnTo>
                  <a:lnTo>
                    <a:pt x="658318" y="2954604"/>
                  </a:lnTo>
                  <a:cubicBezTo>
                    <a:pt x="622984" y="3006905"/>
                    <a:pt x="563147" y="3041291"/>
                    <a:pt x="495279" y="3041291"/>
                  </a:cubicBezTo>
                  <a:cubicBezTo>
                    <a:pt x="427411" y="3041291"/>
                    <a:pt x="367574" y="3006905"/>
                    <a:pt x="332240" y="2954604"/>
                  </a:cubicBezTo>
                  <a:lnTo>
                    <a:pt x="330661" y="2951694"/>
                  </a:lnTo>
                  <a:lnTo>
                    <a:pt x="311113" y="2951694"/>
                  </a:lnTo>
                  <a:cubicBezTo>
                    <a:pt x="229668" y="2951694"/>
                    <a:pt x="159788" y="2902176"/>
                    <a:pt x="129939" y="2831603"/>
                  </a:cubicBezTo>
                  <a:lnTo>
                    <a:pt x="127512" y="2823789"/>
                  </a:lnTo>
                  <a:lnTo>
                    <a:pt x="88359" y="2815884"/>
                  </a:lnTo>
                  <a:cubicBezTo>
                    <a:pt x="36434" y="2793922"/>
                    <a:pt x="0" y="2742506"/>
                    <a:pt x="0" y="2682582"/>
                  </a:cubicBezTo>
                  <a:lnTo>
                    <a:pt x="0" y="2448698"/>
                  </a:lnTo>
                  <a:lnTo>
                    <a:pt x="0" y="502996"/>
                  </a:lnTo>
                  <a:lnTo>
                    <a:pt x="0" y="269112"/>
                  </a:lnTo>
                  <a:cubicBezTo>
                    <a:pt x="0" y="209188"/>
                    <a:pt x="36434" y="157773"/>
                    <a:pt x="88359" y="135810"/>
                  </a:cubicBezTo>
                  <a:lnTo>
                    <a:pt x="127512" y="127905"/>
                  </a:lnTo>
                  <a:lnTo>
                    <a:pt x="129939" y="120091"/>
                  </a:lnTo>
                  <a:cubicBezTo>
                    <a:pt x="159788" y="49518"/>
                    <a:pt x="229668" y="0"/>
                    <a:pt x="311113" y="0"/>
                  </a:cubicBezTo>
                  <a:close/>
                </a:path>
              </a:pathLst>
            </a:custGeom>
            <a:gradFill flip="none" rotWithShape="0">
              <a:gsLst>
                <a:gs pos="100000">
                  <a:srgbClr val="DACDBD">
                    <a:lumMod val="20000"/>
                    <a:lumOff val="80000"/>
                  </a:srgbClr>
                </a:gs>
                <a:gs pos="19000">
                  <a:srgbClr val="DACDBD">
                    <a:lumMod val="0"/>
                    <a:lumOff val="100000"/>
                  </a:srgbClr>
                </a:gs>
              </a:gsLst>
              <a:lin ang="5400000" scaled="1"/>
              <a:tileRect/>
            </a:gradFill>
            <a:ln w="12700" cap="flat" cmpd="sng" algn="ctr">
              <a:solidFill>
                <a:srgbClr val="DACDBD">
                  <a:alpha val="80000"/>
                </a:srgb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lumMod val="50000"/>
                  <a:alpha val="3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</a:endParaRPr>
            </a:p>
          </p:txBody>
        </p:sp>
        <p:grpSp>
          <p:nvGrpSpPr>
            <p:cNvPr id="131" name="组合 130">
              <a:extLst>
                <a:ext uri="{FF2B5EF4-FFF2-40B4-BE49-F238E27FC236}">
                  <a16:creationId xmlns:a16="http://schemas.microsoft.com/office/drawing/2014/main" id="{8F3A52E6-A0C0-1B37-238B-DADCD3BDFEA7}"/>
                </a:ext>
              </a:extLst>
            </p:cNvPr>
            <p:cNvGrpSpPr/>
            <p:nvPr/>
          </p:nvGrpSpPr>
          <p:grpSpPr>
            <a:xfrm>
              <a:off x="913665" y="1376347"/>
              <a:ext cx="653198" cy="653196"/>
              <a:chOff x="831549" y="1759059"/>
              <a:chExt cx="1362254" cy="1362254"/>
            </a:xfrm>
          </p:grpSpPr>
          <p:sp>
            <p:nvSpPr>
              <p:cNvPr id="133" name="椭圆 132">
                <a:extLst>
                  <a:ext uri="{FF2B5EF4-FFF2-40B4-BE49-F238E27FC236}">
                    <a16:creationId xmlns:a16="http://schemas.microsoft.com/office/drawing/2014/main" id="{D77BB623-3F25-9450-14A6-06BB662C7181}"/>
                  </a:ext>
                </a:extLst>
              </p:cNvPr>
              <p:cNvSpPr/>
              <p:nvPr/>
            </p:nvSpPr>
            <p:spPr>
              <a:xfrm rot="60000">
                <a:off x="831551" y="1759061"/>
                <a:ext cx="1362251" cy="1362251"/>
              </a:xfrm>
              <a:prstGeom prst="ellipse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381000" dist="165100" dir="2700000" sx="98000" sy="98000" algn="tl" rotWithShape="0">
                  <a:srgbClr val="D18534">
                    <a:lumMod val="75000"/>
                    <a:alpha val="28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 Regular"/>
                </a:endParaRPr>
              </a:p>
            </p:txBody>
          </p:sp>
          <p:pic>
            <p:nvPicPr>
              <p:cNvPr id="134" name="图片 133" descr="查看图片">
                <a:extLst>
                  <a:ext uri="{FF2B5EF4-FFF2-40B4-BE49-F238E27FC236}">
                    <a16:creationId xmlns:a16="http://schemas.microsoft.com/office/drawing/2014/main" id="{3C7A5E41-16DE-3715-7F5F-0D07105D22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alphaModFix amt="28000"/>
                <a:duotone>
                  <a:srgbClr val="DACDBD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2" t="2772" r="2772" b="2772"/>
              <a:stretch>
                <a:fillRect/>
              </a:stretch>
            </p:blipFill>
            <p:spPr bwMode="auto">
              <a:xfrm>
                <a:off x="831549" y="1759059"/>
                <a:ext cx="1362254" cy="1362254"/>
              </a:xfrm>
              <a:custGeom>
                <a:avLst/>
                <a:gdLst>
                  <a:gd name="connsiteX0" fmla="*/ 590552 w 1181103"/>
                  <a:gd name="connsiteY0" fmla="*/ 187054 h 1181103"/>
                  <a:gd name="connsiteX1" fmla="*/ 187054 w 1181103"/>
                  <a:gd name="connsiteY1" fmla="*/ 590552 h 1181103"/>
                  <a:gd name="connsiteX2" fmla="*/ 590552 w 1181103"/>
                  <a:gd name="connsiteY2" fmla="*/ 994050 h 1181103"/>
                  <a:gd name="connsiteX3" fmla="*/ 994050 w 1181103"/>
                  <a:gd name="connsiteY3" fmla="*/ 590552 h 1181103"/>
                  <a:gd name="connsiteX4" fmla="*/ 590552 w 1181103"/>
                  <a:gd name="connsiteY4" fmla="*/ 187054 h 1181103"/>
                  <a:gd name="connsiteX5" fmla="*/ 600859 w 1181103"/>
                  <a:gd name="connsiteY5" fmla="*/ 92 h 1181103"/>
                  <a:gd name="connsiteX6" fmla="*/ 1181012 w 1181103"/>
                  <a:gd name="connsiteY6" fmla="*/ 600859 h 1181103"/>
                  <a:gd name="connsiteX7" fmla="*/ 580246 w 1181103"/>
                  <a:gd name="connsiteY7" fmla="*/ 1181012 h 1181103"/>
                  <a:gd name="connsiteX8" fmla="*/ 92 w 1181103"/>
                  <a:gd name="connsiteY8" fmla="*/ 580246 h 1181103"/>
                  <a:gd name="connsiteX9" fmla="*/ 600859 w 1181103"/>
                  <a:gd name="connsiteY9" fmla="*/ 92 h 1181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1103" h="1181103">
                    <a:moveTo>
                      <a:pt x="590552" y="187054"/>
                    </a:moveTo>
                    <a:cubicBezTo>
                      <a:pt x="367706" y="187054"/>
                      <a:pt x="187054" y="367706"/>
                      <a:pt x="187054" y="590552"/>
                    </a:cubicBezTo>
                    <a:cubicBezTo>
                      <a:pt x="187054" y="813398"/>
                      <a:pt x="367706" y="994050"/>
                      <a:pt x="590552" y="994050"/>
                    </a:cubicBezTo>
                    <a:cubicBezTo>
                      <a:pt x="813398" y="994050"/>
                      <a:pt x="994050" y="813398"/>
                      <a:pt x="994050" y="590552"/>
                    </a:cubicBezTo>
                    <a:cubicBezTo>
                      <a:pt x="994050" y="367706"/>
                      <a:pt x="813398" y="187054"/>
                      <a:pt x="590552" y="187054"/>
                    </a:cubicBezTo>
                    <a:close/>
                    <a:moveTo>
                      <a:pt x="600859" y="92"/>
                    </a:moveTo>
                    <a:cubicBezTo>
                      <a:pt x="926961" y="5784"/>
                      <a:pt x="1186704" y="274756"/>
                      <a:pt x="1181012" y="600859"/>
                    </a:cubicBezTo>
                    <a:cubicBezTo>
                      <a:pt x="1175320" y="926961"/>
                      <a:pt x="906348" y="1186704"/>
                      <a:pt x="580246" y="1181012"/>
                    </a:cubicBezTo>
                    <a:cubicBezTo>
                      <a:pt x="254143" y="1175320"/>
                      <a:pt x="-5600" y="906348"/>
                      <a:pt x="92" y="580246"/>
                    </a:cubicBezTo>
                    <a:cubicBezTo>
                      <a:pt x="5784" y="254143"/>
                      <a:pt x="274756" y="-5600"/>
                      <a:pt x="600859" y="92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2" name="任意多边形: 形状 131">
              <a:extLst>
                <a:ext uri="{FF2B5EF4-FFF2-40B4-BE49-F238E27FC236}">
                  <a16:creationId xmlns:a16="http://schemas.microsoft.com/office/drawing/2014/main" id="{BD1A1970-F5C6-2D1C-7C5D-E56B4C04CCBF}"/>
                </a:ext>
              </a:extLst>
            </p:cNvPr>
            <p:cNvSpPr/>
            <p:nvPr/>
          </p:nvSpPr>
          <p:spPr>
            <a:xfrm>
              <a:off x="790396" y="1216428"/>
              <a:ext cx="899735" cy="2921680"/>
            </a:xfrm>
            <a:custGeom>
              <a:avLst/>
              <a:gdLst>
                <a:gd name="connsiteX0" fmla="*/ 282587 w 899735"/>
                <a:gd name="connsiteY0" fmla="*/ 0 h 2921680"/>
                <a:gd name="connsiteX1" fmla="*/ 617148 w 899735"/>
                <a:gd name="connsiteY1" fmla="*/ 0 h 2921680"/>
                <a:gd name="connsiteX2" fmla="*/ 781710 w 899735"/>
                <a:gd name="connsiteY2" fmla="*/ 115938 h 2921680"/>
                <a:gd name="connsiteX3" fmla="*/ 783914 w 899735"/>
                <a:gd name="connsiteY3" fmla="*/ 123483 h 2921680"/>
                <a:gd name="connsiteX4" fmla="*/ 819478 w 899735"/>
                <a:gd name="connsiteY4" fmla="*/ 131114 h 2921680"/>
                <a:gd name="connsiteX5" fmla="*/ 899735 w 899735"/>
                <a:gd name="connsiteY5" fmla="*/ 259808 h 2921680"/>
                <a:gd name="connsiteX6" fmla="*/ 899735 w 899735"/>
                <a:gd name="connsiteY6" fmla="*/ 471144 h 2921680"/>
                <a:gd name="connsiteX7" fmla="*/ 899735 w 899735"/>
                <a:gd name="connsiteY7" fmla="*/ 2364037 h 2921680"/>
                <a:gd name="connsiteX8" fmla="*/ 899735 w 899735"/>
                <a:gd name="connsiteY8" fmla="*/ 2575373 h 2921680"/>
                <a:gd name="connsiteX9" fmla="*/ 819478 w 899735"/>
                <a:gd name="connsiteY9" fmla="*/ 2704066 h 2921680"/>
                <a:gd name="connsiteX10" fmla="*/ 783914 w 899735"/>
                <a:gd name="connsiteY10" fmla="*/ 2711698 h 2921680"/>
                <a:gd name="connsiteX11" fmla="*/ 781710 w 899735"/>
                <a:gd name="connsiteY11" fmla="*/ 2719242 h 2921680"/>
                <a:gd name="connsiteX12" fmla="*/ 617148 w 899735"/>
                <a:gd name="connsiteY12" fmla="*/ 2835181 h 2921680"/>
                <a:gd name="connsiteX13" fmla="*/ 599392 w 899735"/>
                <a:gd name="connsiteY13" fmla="*/ 2835181 h 2921680"/>
                <a:gd name="connsiteX14" fmla="*/ 597958 w 899735"/>
                <a:gd name="connsiteY14" fmla="*/ 2837990 h 2921680"/>
                <a:gd name="connsiteX15" fmla="*/ 449868 w 899735"/>
                <a:gd name="connsiteY15" fmla="*/ 2921680 h 2921680"/>
                <a:gd name="connsiteX16" fmla="*/ 301777 w 899735"/>
                <a:gd name="connsiteY16" fmla="*/ 2837990 h 2921680"/>
                <a:gd name="connsiteX17" fmla="*/ 300343 w 899735"/>
                <a:gd name="connsiteY17" fmla="*/ 2835181 h 2921680"/>
                <a:gd name="connsiteX18" fmla="*/ 282587 w 899735"/>
                <a:gd name="connsiteY18" fmla="*/ 2835181 h 2921680"/>
                <a:gd name="connsiteX19" fmla="*/ 118025 w 899735"/>
                <a:gd name="connsiteY19" fmla="*/ 2719242 h 2921680"/>
                <a:gd name="connsiteX20" fmla="*/ 115821 w 899735"/>
                <a:gd name="connsiteY20" fmla="*/ 2711698 h 2921680"/>
                <a:gd name="connsiteX21" fmla="*/ 80257 w 899735"/>
                <a:gd name="connsiteY21" fmla="*/ 2704066 h 2921680"/>
                <a:gd name="connsiteX22" fmla="*/ 0 w 899735"/>
                <a:gd name="connsiteY22" fmla="*/ 2575373 h 2921680"/>
                <a:gd name="connsiteX23" fmla="*/ 0 w 899735"/>
                <a:gd name="connsiteY23" fmla="*/ 2364037 h 2921680"/>
                <a:gd name="connsiteX24" fmla="*/ 0 w 899735"/>
                <a:gd name="connsiteY24" fmla="*/ 471144 h 2921680"/>
                <a:gd name="connsiteX25" fmla="*/ 0 w 899735"/>
                <a:gd name="connsiteY25" fmla="*/ 259808 h 2921680"/>
                <a:gd name="connsiteX26" fmla="*/ 80257 w 899735"/>
                <a:gd name="connsiteY26" fmla="*/ 131114 h 2921680"/>
                <a:gd name="connsiteX27" fmla="*/ 115821 w 899735"/>
                <a:gd name="connsiteY27" fmla="*/ 123483 h 2921680"/>
                <a:gd name="connsiteX28" fmla="*/ 118025 w 899735"/>
                <a:gd name="connsiteY28" fmla="*/ 115938 h 2921680"/>
                <a:gd name="connsiteX29" fmla="*/ 282587 w 899735"/>
                <a:gd name="connsiteY29" fmla="*/ 0 h 292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99735" h="2921680">
                  <a:moveTo>
                    <a:pt x="282587" y="0"/>
                  </a:moveTo>
                  <a:lnTo>
                    <a:pt x="617148" y="0"/>
                  </a:lnTo>
                  <a:cubicBezTo>
                    <a:pt x="691125" y="0"/>
                    <a:pt x="754598" y="47806"/>
                    <a:pt x="781710" y="115938"/>
                  </a:cubicBezTo>
                  <a:lnTo>
                    <a:pt x="783914" y="123483"/>
                  </a:lnTo>
                  <a:lnTo>
                    <a:pt x="819478" y="131114"/>
                  </a:lnTo>
                  <a:cubicBezTo>
                    <a:pt x="866641" y="152318"/>
                    <a:pt x="899735" y="201955"/>
                    <a:pt x="899735" y="259808"/>
                  </a:cubicBezTo>
                  <a:lnTo>
                    <a:pt x="899735" y="471144"/>
                  </a:lnTo>
                  <a:lnTo>
                    <a:pt x="899735" y="2364037"/>
                  </a:lnTo>
                  <a:lnTo>
                    <a:pt x="899735" y="2575373"/>
                  </a:lnTo>
                  <a:cubicBezTo>
                    <a:pt x="899735" y="2633225"/>
                    <a:pt x="866641" y="2682863"/>
                    <a:pt x="819478" y="2704066"/>
                  </a:cubicBezTo>
                  <a:lnTo>
                    <a:pt x="783914" y="2711698"/>
                  </a:lnTo>
                  <a:lnTo>
                    <a:pt x="781710" y="2719242"/>
                  </a:lnTo>
                  <a:cubicBezTo>
                    <a:pt x="754598" y="2787374"/>
                    <a:pt x="691125" y="2835181"/>
                    <a:pt x="617148" y="2835181"/>
                  </a:cubicBezTo>
                  <a:lnTo>
                    <a:pt x="599392" y="2835181"/>
                  </a:lnTo>
                  <a:lnTo>
                    <a:pt x="597958" y="2837990"/>
                  </a:lnTo>
                  <a:cubicBezTo>
                    <a:pt x="565864" y="2888483"/>
                    <a:pt x="511513" y="2921680"/>
                    <a:pt x="449868" y="2921680"/>
                  </a:cubicBezTo>
                  <a:cubicBezTo>
                    <a:pt x="388222" y="2921680"/>
                    <a:pt x="333871" y="2888483"/>
                    <a:pt x="301777" y="2837990"/>
                  </a:cubicBezTo>
                  <a:lnTo>
                    <a:pt x="300343" y="2835181"/>
                  </a:lnTo>
                  <a:lnTo>
                    <a:pt x="282587" y="2835181"/>
                  </a:lnTo>
                  <a:cubicBezTo>
                    <a:pt x="208610" y="2835181"/>
                    <a:pt x="145137" y="2787374"/>
                    <a:pt x="118025" y="2719242"/>
                  </a:cubicBezTo>
                  <a:lnTo>
                    <a:pt x="115821" y="2711698"/>
                  </a:lnTo>
                  <a:lnTo>
                    <a:pt x="80257" y="2704066"/>
                  </a:lnTo>
                  <a:cubicBezTo>
                    <a:pt x="33094" y="2682863"/>
                    <a:pt x="0" y="2633225"/>
                    <a:pt x="0" y="2575373"/>
                  </a:cubicBezTo>
                  <a:lnTo>
                    <a:pt x="0" y="2364037"/>
                  </a:lnTo>
                  <a:lnTo>
                    <a:pt x="0" y="471144"/>
                  </a:lnTo>
                  <a:lnTo>
                    <a:pt x="0" y="259808"/>
                  </a:lnTo>
                  <a:cubicBezTo>
                    <a:pt x="0" y="201955"/>
                    <a:pt x="33094" y="152318"/>
                    <a:pt x="80257" y="131114"/>
                  </a:cubicBezTo>
                  <a:lnTo>
                    <a:pt x="115821" y="123483"/>
                  </a:lnTo>
                  <a:lnTo>
                    <a:pt x="118025" y="115938"/>
                  </a:lnTo>
                  <a:cubicBezTo>
                    <a:pt x="145137" y="47806"/>
                    <a:pt x="208610" y="0"/>
                    <a:pt x="282587" y="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rgbClr val="DACDBD">
                  <a:lumMod val="75000"/>
                  <a:alpha val="17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boto Regular"/>
              </a:endParaRP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46068965-3D81-32C2-E4F7-79AA639D3C4F}"/>
              </a:ext>
            </a:extLst>
          </p:cNvPr>
          <p:cNvGrpSpPr/>
          <p:nvPr/>
        </p:nvGrpSpPr>
        <p:grpSpPr>
          <a:xfrm>
            <a:off x="3514300" y="2237107"/>
            <a:ext cx="990558" cy="3041291"/>
            <a:chOff x="744985" y="1167896"/>
            <a:chExt cx="990558" cy="3041291"/>
          </a:xfrm>
        </p:grpSpPr>
        <p:sp>
          <p:nvSpPr>
            <p:cNvPr id="125" name="任意多边形: 形状 124">
              <a:extLst>
                <a:ext uri="{FF2B5EF4-FFF2-40B4-BE49-F238E27FC236}">
                  <a16:creationId xmlns:a16="http://schemas.microsoft.com/office/drawing/2014/main" id="{49B6A7E0-3A51-27C3-4F47-20F4407A7CF9}"/>
                </a:ext>
              </a:extLst>
            </p:cNvPr>
            <p:cNvSpPr/>
            <p:nvPr/>
          </p:nvSpPr>
          <p:spPr>
            <a:xfrm>
              <a:off x="744985" y="1167896"/>
              <a:ext cx="990558" cy="3041291"/>
            </a:xfrm>
            <a:custGeom>
              <a:avLst/>
              <a:gdLst>
                <a:gd name="connsiteX0" fmla="*/ 311113 w 990558"/>
                <a:gd name="connsiteY0" fmla="*/ 0 h 3041291"/>
                <a:gd name="connsiteX1" fmla="*/ 679445 w 990558"/>
                <a:gd name="connsiteY1" fmla="*/ 0 h 3041291"/>
                <a:gd name="connsiteX2" fmla="*/ 860620 w 990558"/>
                <a:gd name="connsiteY2" fmla="*/ 120091 h 3041291"/>
                <a:gd name="connsiteX3" fmla="*/ 863046 w 990558"/>
                <a:gd name="connsiteY3" fmla="*/ 127905 h 3041291"/>
                <a:gd name="connsiteX4" fmla="*/ 902199 w 990558"/>
                <a:gd name="connsiteY4" fmla="*/ 135810 h 3041291"/>
                <a:gd name="connsiteX5" fmla="*/ 990558 w 990558"/>
                <a:gd name="connsiteY5" fmla="*/ 269112 h 3041291"/>
                <a:gd name="connsiteX6" fmla="*/ 990558 w 990558"/>
                <a:gd name="connsiteY6" fmla="*/ 502996 h 3041291"/>
                <a:gd name="connsiteX7" fmla="*/ 990558 w 990558"/>
                <a:gd name="connsiteY7" fmla="*/ 2448698 h 3041291"/>
                <a:gd name="connsiteX8" fmla="*/ 990558 w 990558"/>
                <a:gd name="connsiteY8" fmla="*/ 2682582 h 3041291"/>
                <a:gd name="connsiteX9" fmla="*/ 902199 w 990558"/>
                <a:gd name="connsiteY9" fmla="*/ 2815884 h 3041291"/>
                <a:gd name="connsiteX10" fmla="*/ 863046 w 990558"/>
                <a:gd name="connsiteY10" fmla="*/ 2823789 h 3041291"/>
                <a:gd name="connsiteX11" fmla="*/ 860620 w 990558"/>
                <a:gd name="connsiteY11" fmla="*/ 2831603 h 3041291"/>
                <a:gd name="connsiteX12" fmla="*/ 679445 w 990558"/>
                <a:gd name="connsiteY12" fmla="*/ 2951694 h 3041291"/>
                <a:gd name="connsiteX13" fmla="*/ 659898 w 990558"/>
                <a:gd name="connsiteY13" fmla="*/ 2951694 h 3041291"/>
                <a:gd name="connsiteX14" fmla="*/ 658318 w 990558"/>
                <a:gd name="connsiteY14" fmla="*/ 2954604 h 3041291"/>
                <a:gd name="connsiteX15" fmla="*/ 495279 w 990558"/>
                <a:gd name="connsiteY15" fmla="*/ 3041291 h 3041291"/>
                <a:gd name="connsiteX16" fmla="*/ 332240 w 990558"/>
                <a:gd name="connsiteY16" fmla="*/ 2954604 h 3041291"/>
                <a:gd name="connsiteX17" fmla="*/ 330661 w 990558"/>
                <a:gd name="connsiteY17" fmla="*/ 2951694 h 3041291"/>
                <a:gd name="connsiteX18" fmla="*/ 311113 w 990558"/>
                <a:gd name="connsiteY18" fmla="*/ 2951694 h 3041291"/>
                <a:gd name="connsiteX19" fmla="*/ 129939 w 990558"/>
                <a:gd name="connsiteY19" fmla="*/ 2831603 h 3041291"/>
                <a:gd name="connsiteX20" fmla="*/ 127512 w 990558"/>
                <a:gd name="connsiteY20" fmla="*/ 2823789 h 3041291"/>
                <a:gd name="connsiteX21" fmla="*/ 88359 w 990558"/>
                <a:gd name="connsiteY21" fmla="*/ 2815884 h 3041291"/>
                <a:gd name="connsiteX22" fmla="*/ 0 w 990558"/>
                <a:gd name="connsiteY22" fmla="*/ 2682582 h 3041291"/>
                <a:gd name="connsiteX23" fmla="*/ 0 w 990558"/>
                <a:gd name="connsiteY23" fmla="*/ 2448698 h 3041291"/>
                <a:gd name="connsiteX24" fmla="*/ 0 w 990558"/>
                <a:gd name="connsiteY24" fmla="*/ 502996 h 3041291"/>
                <a:gd name="connsiteX25" fmla="*/ 0 w 990558"/>
                <a:gd name="connsiteY25" fmla="*/ 269112 h 3041291"/>
                <a:gd name="connsiteX26" fmla="*/ 88359 w 990558"/>
                <a:gd name="connsiteY26" fmla="*/ 135810 h 3041291"/>
                <a:gd name="connsiteX27" fmla="*/ 127512 w 990558"/>
                <a:gd name="connsiteY27" fmla="*/ 127905 h 3041291"/>
                <a:gd name="connsiteX28" fmla="*/ 129939 w 990558"/>
                <a:gd name="connsiteY28" fmla="*/ 120091 h 3041291"/>
                <a:gd name="connsiteX29" fmla="*/ 311113 w 990558"/>
                <a:gd name="connsiteY29" fmla="*/ 0 h 304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0558" h="3041291">
                  <a:moveTo>
                    <a:pt x="311113" y="0"/>
                  </a:moveTo>
                  <a:lnTo>
                    <a:pt x="679445" y="0"/>
                  </a:lnTo>
                  <a:cubicBezTo>
                    <a:pt x="760890" y="0"/>
                    <a:pt x="830770" y="49518"/>
                    <a:pt x="860620" y="120091"/>
                  </a:cubicBezTo>
                  <a:lnTo>
                    <a:pt x="863046" y="127905"/>
                  </a:lnTo>
                  <a:lnTo>
                    <a:pt x="902199" y="135810"/>
                  </a:lnTo>
                  <a:cubicBezTo>
                    <a:pt x="954124" y="157773"/>
                    <a:pt x="990558" y="209188"/>
                    <a:pt x="990558" y="269112"/>
                  </a:cubicBezTo>
                  <a:lnTo>
                    <a:pt x="990558" y="502996"/>
                  </a:lnTo>
                  <a:lnTo>
                    <a:pt x="990558" y="2448698"/>
                  </a:lnTo>
                  <a:lnTo>
                    <a:pt x="990558" y="2682582"/>
                  </a:lnTo>
                  <a:cubicBezTo>
                    <a:pt x="990558" y="2742506"/>
                    <a:pt x="954124" y="2793922"/>
                    <a:pt x="902199" y="2815884"/>
                  </a:cubicBezTo>
                  <a:lnTo>
                    <a:pt x="863046" y="2823789"/>
                  </a:lnTo>
                  <a:lnTo>
                    <a:pt x="860620" y="2831603"/>
                  </a:lnTo>
                  <a:cubicBezTo>
                    <a:pt x="830770" y="2902176"/>
                    <a:pt x="760890" y="2951694"/>
                    <a:pt x="679445" y="2951694"/>
                  </a:cubicBezTo>
                  <a:lnTo>
                    <a:pt x="659898" y="2951694"/>
                  </a:lnTo>
                  <a:lnTo>
                    <a:pt x="658318" y="2954604"/>
                  </a:lnTo>
                  <a:cubicBezTo>
                    <a:pt x="622984" y="3006905"/>
                    <a:pt x="563147" y="3041291"/>
                    <a:pt x="495279" y="3041291"/>
                  </a:cubicBezTo>
                  <a:cubicBezTo>
                    <a:pt x="427411" y="3041291"/>
                    <a:pt x="367574" y="3006905"/>
                    <a:pt x="332240" y="2954604"/>
                  </a:cubicBezTo>
                  <a:lnTo>
                    <a:pt x="330661" y="2951694"/>
                  </a:lnTo>
                  <a:lnTo>
                    <a:pt x="311113" y="2951694"/>
                  </a:lnTo>
                  <a:cubicBezTo>
                    <a:pt x="229668" y="2951694"/>
                    <a:pt x="159788" y="2902176"/>
                    <a:pt x="129939" y="2831603"/>
                  </a:cubicBezTo>
                  <a:lnTo>
                    <a:pt x="127512" y="2823789"/>
                  </a:lnTo>
                  <a:lnTo>
                    <a:pt x="88359" y="2815884"/>
                  </a:lnTo>
                  <a:cubicBezTo>
                    <a:pt x="36434" y="2793922"/>
                    <a:pt x="0" y="2742506"/>
                    <a:pt x="0" y="2682582"/>
                  </a:cubicBezTo>
                  <a:lnTo>
                    <a:pt x="0" y="2448698"/>
                  </a:lnTo>
                  <a:lnTo>
                    <a:pt x="0" y="502996"/>
                  </a:lnTo>
                  <a:lnTo>
                    <a:pt x="0" y="269112"/>
                  </a:lnTo>
                  <a:cubicBezTo>
                    <a:pt x="0" y="209188"/>
                    <a:pt x="36434" y="157773"/>
                    <a:pt x="88359" y="135810"/>
                  </a:cubicBezTo>
                  <a:lnTo>
                    <a:pt x="127512" y="127905"/>
                  </a:lnTo>
                  <a:lnTo>
                    <a:pt x="129939" y="120091"/>
                  </a:lnTo>
                  <a:cubicBezTo>
                    <a:pt x="159788" y="49518"/>
                    <a:pt x="229668" y="0"/>
                    <a:pt x="311113" y="0"/>
                  </a:cubicBezTo>
                  <a:close/>
                </a:path>
              </a:pathLst>
            </a:custGeom>
            <a:gradFill flip="none" rotWithShape="0">
              <a:gsLst>
                <a:gs pos="100000">
                  <a:srgbClr val="DACDBD">
                    <a:lumMod val="20000"/>
                    <a:lumOff val="80000"/>
                  </a:srgbClr>
                </a:gs>
                <a:gs pos="19000">
                  <a:srgbClr val="DACDBD">
                    <a:lumMod val="0"/>
                    <a:lumOff val="100000"/>
                  </a:srgbClr>
                </a:gs>
              </a:gsLst>
              <a:lin ang="5400000" scaled="1"/>
              <a:tileRect/>
            </a:gradFill>
            <a:ln w="12700" cap="flat" cmpd="sng" algn="ctr">
              <a:solidFill>
                <a:srgbClr val="DACDBD">
                  <a:alpha val="80000"/>
                </a:srgb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lumMod val="50000"/>
                  <a:alpha val="3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</a:endParaRPr>
            </a:p>
          </p:txBody>
        </p:sp>
        <p:grpSp>
          <p:nvGrpSpPr>
            <p:cNvPr id="126" name="组合 125">
              <a:extLst>
                <a:ext uri="{FF2B5EF4-FFF2-40B4-BE49-F238E27FC236}">
                  <a16:creationId xmlns:a16="http://schemas.microsoft.com/office/drawing/2014/main" id="{82DE893A-0FD3-6D5C-BF2F-C99ADF398BD7}"/>
                </a:ext>
              </a:extLst>
            </p:cNvPr>
            <p:cNvGrpSpPr/>
            <p:nvPr/>
          </p:nvGrpSpPr>
          <p:grpSpPr>
            <a:xfrm>
              <a:off x="913665" y="1376347"/>
              <a:ext cx="653198" cy="653196"/>
              <a:chOff x="831549" y="1759059"/>
              <a:chExt cx="1362254" cy="1362254"/>
            </a:xfrm>
          </p:grpSpPr>
          <p:sp>
            <p:nvSpPr>
              <p:cNvPr id="128" name="椭圆 127">
                <a:extLst>
                  <a:ext uri="{FF2B5EF4-FFF2-40B4-BE49-F238E27FC236}">
                    <a16:creationId xmlns:a16="http://schemas.microsoft.com/office/drawing/2014/main" id="{2211F5AC-00F4-D3A3-F5A3-87AF0245C7DB}"/>
                  </a:ext>
                </a:extLst>
              </p:cNvPr>
              <p:cNvSpPr/>
              <p:nvPr/>
            </p:nvSpPr>
            <p:spPr>
              <a:xfrm rot="60000">
                <a:off x="831551" y="1759061"/>
                <a:ext cx="1362251" cy="1362251"/>
              </a:xfrm>
              <a:prstGeom prst="ellipse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381000" dist="165100" dir="2700000" sx="98000" sy="98000" algn="tl" rotWithShape="0">
                  <a:srgbClr val="D18534">
                    <a:lumMod val="75000"/>
                    <a:alpha val="28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 Regular"/>
                </a:endParaRPr>
              </a:p>
            </p:txBody>
          </p:sp>
          <p:pic>
            <p:nvPicPr>
              <p:cNvPr id="129" name="图片 128" descr="查看图片">
                <a:extLst>
                  <a:ext uri="{FF2B5EF4-FFF2-40B4-BE49-F238E27FC236}">
                    <a16:creationId xmlns:a16="http://schemas.microsoft.com/office/drawing/2014/main" id="{856DA9BB-6548-10E4-BE3C-028A648C94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alphaModFix amt="28000"/>
                <a:duotone>
                  <a:srgbClr val="DACDBD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2" t="2772" r="2772" b="2772"/>
              <a:stretch>
                <a:fillRect/>
              </a:stretch>
            </p:blipFill>
            <p:spPr bwMode="auto">
              <a:xfrm>
                <a:off x="831549" y="1759059"/>
                <a:ext cx="1362254" cy="1362254"/>
              </a:xfrm>
              <a:custGeom>
                <a:avLst/>
                <a:gdLst>
                  <a:gd name="connsiteX0" fmla="*/ 590552 w 1181103"/>
                  <a:gd name="connsiteY0" fmla="*/ 187054 h 1181103"/>
                  <a:gd name="connsiteX1" fmla="*/ 187054 w 1181103"/>
                  <a:gd name="connsiteY1" fmla="*/ 590552 h 1181103"/>
                  <a:gd name="connsiteX2" fmla="*/ 590552 w 1181103"/>
                  <a:gd name="connsiteY2" fmla="*/ 994050 h 1181103"/>
                  <a:gd name="connsiteX3" fmla="*/ 994050 w 1181103"/>
                  <a:gd name="connsiteY3" fmla="*/ 590552 h 1181103"/>
                  <a:gd name="connsiteX4" fmla="*/ 590552 w 1181103"/>
                  <a:gd name="connsiteY4" fmla="*/ 187054 h 1181103"/>
                  <a:gd name="connsiteX5" fmla="*/ 600859 w 1181103"/>
                  <a:gd name="connsiteY5" fmla="*/ 92 h 1181103"/>
                  <a:gd name="connsiteX6" fmla="*/ 1181012 w 1181103"/>
                  <a:gd name="connsiteY6" fmla="*/ 600859 h 1181103"/>
                  <a:gd name="connsiteX7" fmla="*/ 580246 w 1181103"/>
                  <a:gd name="connsiteY7" fmla="*/ 1181012 h 1181103"/>
                  <a:gd name="connsiteX8" fmla="*/ 92 w 1181103"/>
                  <a:gd name="connsiteY8" fmla="*/ 580246 h 1181103"/>
                  <a:gd name="connsiteX9" fmla="*/ 600859 w 1181103"/>
                  <a:gd name="connsiteY9" fmla="*/ 92 h 1181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1103" h="1181103">
                    <a:moveTo>
                      <a:pt x="590552" y="187054"/>
                    </a:moveTo>
                    <a:cubicBezTo>
                      <a:pt x="367706" y="187054"/>
                      <a:pt x="187054" y="367706"/>
                      <a:pt x="187054" y="590552"/>
                    </a:cubicBezTo>
                    <a:cubicBezTo>
                      <a:pt x="187054" y="813398"/>
                      <a:pt x="367706" y="994050"/>
                      <a:pt x="590552" y="994050"/>
                    </a:cubicBezTo>
                    <a:cubicBezTo>
                      <a:pt x="813398" y="994050"/>
                      <a:pt x="994050" y="813398"/>
                      <a:pt x="994050" y="590552"/>
                    </a:cubicBezTo>
                    <a:cubicBezTo>
                      <a:pt x="994050" y="367706"/>
                      <a:pt x="813398" y="187054"/>
                      <a:pt x="590552" y="187054"/>
                    </a:cubicBezTo>
                    <a:close/>
                    <a:moveTo>
                      <a:pt x="600859" y="92"/>
                    </a:moveTo>
                    <a:cubicBezTo>
                      <a:pt x="926961" y="5784"/>
                      <a:pt x="1186704" y="274756"/>
                      <a:pt x="1181012" y="600859"/>
                    </a:cubicBezTo>
                    <a:cubicBezTo>
                      <a:pt x="1175320" y="926961"/>
                      <a:pt x="906348" y="1186704"/>
                      <a:pt x="580246" y="1181012"/>
                    </a:cubicBezTo>
                    <a:cubicBezTo>
                      <a:pt x="254143" y="1175320"/>
                      <a:pt x="-5600" y="906348"/>
                      <a:pt x="92" y="580246"/>
                    </a:cubicBezTo>
                    <a:cubicBezTo>
                      <a:pt x="5784" y="254143"/>
                      <a:pt x="274756" y="-5600"/>
                      <a:pt x="600859" y="92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7" name="任意多边形: 形状 126">
              <a:extLst>
                <a:ext uri="{FF2B5EF4-FFF2-40B4-BE49-F238E27FC236}">
                  <a16:creationId xmlns:a16="http://schemas.microsoft.com/office/drawing/2014/main" id="{BE21B30D-FD2E-AC54-A234-7ED1A34B9C49}"/>
                </a:ext>
              </a:extLst>
            </p:cNvPr>
            <p:cNvSpPr/>
            <p:nvPr/>
          </p:nvSpPr>
          <p:spPr>
            <a:xfrm>
              <a:off x="790396" y="1216428"/>
              <a:ext cx="899735" cy="2921680"/>
            </a:xfrm>
            <a:custGeom>
              <a:avLst/>
              <a:gdLst>
                <a:gd name="connsiteX0" fmla="*/ 282587 w 899735"/>
                <a:gd name="connsiteY0" fmla="*/ 0 h 2921680"/>
                <a:gd name="connsiteX1" fmla="*/ 617148 w 899735"/>
                <a:gd name="connsiteY1" fmla="*/ 0 h 2921680"/>
                <a:gd name="connsiteX2" fmla="*/ 781710 w 899735"/>
                <a:gd name="connsiteY2" fmla="*/ 115938 h 2921680"/>
                <a:gd name="connsiteX3" fmla="*/ 783914 w 899735"/>
                <a:gd name="connsiteY3" fmla="*/ 123483 h 2921680"/>
                <a:gd name="connsiteX4" fmla="*/ 819478 w 899735"/>
                <a:gd name="connsiteY4" fmla="*/ 131114 h 2921680"/>
                <a:gd name="connsiteX5" fmla="*/ 899735 w 899735"/>
                <a:gd name="connsiteY5" fmla="*/ 259808 h 2921680"/>
                <a:gd name="connsiteX6" fmla="*/ 899735 w 899735"/>
                <a:gd name="connsiteY6" fmla="*/ 471144 h 2921680"/>
                <a:gd name="connsiteX7" fmla="*/ 899735 w 899735"/>
                <a:gd name="connsiteY7" fmla="*/ 2364037 h 2921680"/>
                <a:gd name="connsiteX8" fmla="*/ 899735 w 899735"/>
                <a:gd name="connsiteY8" fmla="*/ 2575373 h 2921680"/>
                <a:gd name="connsiteX9" fmla="*/ 819478 w 899735"/>
                <a:gd name="connsiteY9" fmla="*/ 2704066 h 2921680"/>
                <a:gd name="connsiteX10" fmla="*/ 783914 w 899735"/>
                <a:gd name="connsiteY10" fmla="*/ 2711698 h 2921680"/>
                <a:gd name="connsiteX11" fmla="*/ 781710 w 899735"/>
                <a:gd name="connsiteY11" fmla="*/ 2719242 h 2921680"/>
                <a:gd name="connsiteX12" fmla="*/ 617148 w 899735"/>
                <a:gd name="connsiteY12" fmla="*/ 2835181 h 2921680"/>
                <a:gd name="connsiteX13" fmla="*/ 599392 w 899735"/>
                <a:gd name="connsiteY13" fmla="*/ 2835181 h 2921680"/>
                <a:gd name="connsiteX14" fmla="*/ 597958 w 899735"/>
                <a:gd name="connsiteY14" fmla="*/ 2837990 h 2921680"/>
                <a:gd name="connsiteX15" fmla="*/ 449868 w 899735"/>
                <a:gd name="connsiteY15" fmla="*/ 2921680 h 2921680"/>
                <a:gd name="connsiteX16" fmla="*/ 301777 w 899735"/>
                <a:gd name="connsiteY16" fmla="*/ 2837990 h 2921680"/>
                <a:gd name="connsiteX17" fmla="*/ 300343 w 899735"/>
                <a:gd name="connsiteY17" fmla="*/ 2835181 h 2921680"/>
                <a:gd name="connsiteX18" fmla="*/ 282587 w 899735"/>
                <a:gd name="connsiteY18" fmla="*/ 2835181 h 2921680"/>
                <a:gd name="connsiteX19" fmla="*/ 118025 w 899735"/>
                <a:gd name="connsiteY19" fmla="*/ 2719242 h 2921680"/>
                <a:gd name="connsiteX20" fmla="*/ 115821 w 899735"/>
                <a:gd name="connsiteY20" fmla="*/ 2711698 h 2921680"/>
                <a:gd name="connsiteX21" fmla="*/ 80257 w 899735"/>
                <a:gd name="connsiteY21" fmla="*/ 2704066 h 2921680"/>
                <a:gd name="connsiteX22" fmla="*/ 0 w 899735"/>
                <a:gd name="connsiteY22" fmla="*/ 2575373 h 2921680"/>
                <a:gd name="connsiteX23" fmla="*/ 0 w 899735"/>
                <a:gd name="connsiteY23" fmla="*/ 2364037 h 2921680"/>
                <a:gd name="connsiteX24" fmla="*/ 0 w 899735"/>
                <a:gd name="connsiteY24" fmla="*/ 471144 h 2921680"/>
                <a:gd name="connsiteX25" fmla="*/ 0 w 899735"/>
                <a:gd name="connsiteY25" fmla="*/ 259808 h 2921680"/>
                <a:gd name="connsiteX26" fmla="*/ 80257 w 899735"/>
                <a:gd name="connsiteY26" fmla="*/ 131114 h 2921680"/>
                <a:gd name="connsiteX27" fmla="*/ 115821 w 899735"/>
                <a:gd name="connsiteY27" fmla="*/ 123483 h 2921680"/>
                <a:gd name="connsiteX28" fmla="*/ 118025 w 899735"/>
                <a:gd name="connsiteY28" fmla="*/ 115938 h 2921680"/>
                <a:gd name="connsiteX29" fmla="*/ 282587 w 899735"/>
                <a:gd name="connsiteY29" fmla="*/ 0 h 292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99735" h="2921680">
                  <a:moveTo>
                    <a:pt x="282587" y="0"/>
                  </a:moveTo>
                  <a:lnTo>
                    <a:pt x="617148" y="0"/>
                  </a:lnTo>
                  <a:cubicBezTo>
                    <a:pt x="691125" y="0"/>
                    <a:pt x="754598" y="47806"/>
                    <a:pt x="781710" y="115938"/>
                  </a:cubicBezTo>
                  <a:lnTo>
                    <a:pt x="783914" y="123483"/>
                  </a:lnTo>
                  <a:lnTo>
                    <a:pt x="819478" y="131114"/>
                  </a:lnTo>
                  <a:cubicBezTo>
                    <a:pt x="866641" y="152318"/>
                    <a:pt x="899735" y="201955"/>
                    <a:pt x="899735" y="259808"/>
                  </a:cubicBezTo>
                  <a:lnTo>
                    <a:pt x="899735" y="471144"/>
                  </a:lnTo>
                  <a:lnTo>
                    <a:pt x="899735" y="2364037"/>
                  </a:lnTo>
                  <a:lnTo>
                    <a:pt x="899735" y="2575373"/>
                  </a:lnTo>
                  <a:cubicBezTo>
                    <a:pt x="899735" y="2633225"/>
                    <a:pt x="866641" y="2682863"/>
                    <a:pt x="819478" y="2704066"/>
                  </a:cubicBezTo>
                  <a:lnTo>
                    <a:pt x="783914" y="2711698"/>
                  </a:lnTo>
                  <a:lnTo>
                    <a:pt x="781710" y="2719242"/>
                  </a:lnTo>
                  <a:cubicBezTo>
                    <a:pt x="754598" y="2787374"/>
                    <a:pt x="691125" y="2835181"/>
                    <a:pt x="617148" y="2835181"/>
                  </a:cubicBezTo>
                  <a:lnTo>
                    <a:pt x="599392" y="2835181"/>
                  </a:lnTo>
                  <a:lnTo>
                    <a:pt x="597958" y="2837990"/>
                  </a:lnTo>
                  <a:cubicBezTo>
                    <a:pt x="565864" y="2888483"/>
                    <a:pt x="511513" y="2921680"/>
                    <a:pt x="449868" y="2921680"/>
                  </a:cubicBezTo>
                  <a:cubicBezTo>
                    <a:pt x="388222" y="2921680"/>
                    <a:pt x="333871" y="2888483"/>
                    <a:pt x="301777" y="2837990"/>
                  </a:cubicBezTo>
                  <a:lnTo>
                    <a:pt x="300343" y="2835181"/>
                  </a:lnTo>
                  <a:lnTo>
                    <a:pt x="282587" y="2835181"/>
                  </a:lnTo>
                  <a:cubicBezTo>
                    <a:pt x="208610" y="2835181"/>
                    <a:pt x="145137" y="2787374"/>
                    <a:pt x="118025" y="2719242"/>
                  </a:cubicBezTo>
                  <a:lnTo>
                    <a:pt x="115821" y="2711698"/>
                  </a:lnTo>
                  <a:lnTo>
                    <a:pt x="80257" y="2704066"/>
                  </a:lnTo>
                  <a:cubicBezTo>
                    <a:pt x="33094" y="2682863"/>
                    <a:pt x="0" y="2633225"/>
                    <a:pt x="0" y="2575373"/>
                  </a:cubicBezTo>
                  <a:lnTo>
                    <a:pt x="0" y="2364037"/>
                  </a:lnTo>
                  <a:lnTo>
                    <a:pt x="0" y="471144"/>
                  </a:lnTo>
                  <a:lnTo>
                    <a:pt x="0" y="259808"/>
                  </a:lnTo>
                  <a:cubicBezTo>
                    <a:pt x="0" y="201955"/>
                    <a:pt x="33094" y="152318"/>
                    <a:pt x="80257" y="131114"/>
                  </a:cubicBezTo>
                  <a:lnTo>
                    <a:pt x="115821" y="123483"/>
                  </a:lnTo>
                  <a:lnTo>
                    <a:pt x="118025" y="115938"/>
                  </a:lnTo>
                  <a:cubicBezTo>
                    <a:pt x="145137" y="47806"/>
                    <a:pt x="208610" y="0"/>
                    <a:pt x="282587" y="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rgbClr val="DACDBD">
                  <a:lumMod val="75000"/>
                  <a:alpha val="17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boto Regular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4C2E0DC8-2251-6ADC-1583-8AABD69EBC19}"/>
              </a:ext>
            </a:extLst>
          </p:cNvPr>
          <p:cNvGrpSpPr/>
          <p:nvPr/>
        </p:nvGrpSpPr>
        <p:grpSpPr>
          <a:xfrm>
            <a:off x="4912940" y="2237107"/>
            <a:ext cx="990558" cy="3041291"/>
            <a:chOff x="744985" y="1167896"/>
            <a:chExt cx="990558" cy="3041291"/>
          </a:xfrm>
        </p:grpSpPr>
        <p:sp>
          <p:nvSpPr>
            <p:cNvPr id="120" name="任意多边形: 形状 119">
              <a:extLst>
                <a:ext uri="{FF2B5EF4-FFF2-40B4-BE49-F238E27FC236}">
                  <a16:creationId xmlns:a16="http://schemas.microsoft.com/office/drawing/2014/main" id="{5B1FC149-546B-AF17-A2DC-84918B4A2783}"/>
                </a:ext>
              </a:extLst>
            </p:cNvPr>
            <p:cNvSpPr/>
            <p:nvPr/>
          </p:nvSpPr>
          <p:spPr>
            <a:xfrm>
              <a:off x="744985" y="1167896"/>
              <a:ext cx="990558" cy="3041291"/>
            </a:xfrm>
            <a:custGeom>
              <a:avLst/>
              <a:gdLst>
                <a:gd name="connsiteX0" fmla="*/ 311113 w 990558"/>
                <a:gd name="connsiteY0" fmla="*/ 0 h 3041291"/>
                <a:gd name="connsiteX1" fmla="*/ 679445 w 990558"/>
                <a:gd name="connsiteY1" fmla="*/ 0 h 3041291"/>
                <a:gd name="connsiteX2" fmla="*/ 860620 w 990558"/>
                <a:gd name="connsiteY2" fmla="*/ 120091 h 3041291"/>
                <a:gd name="connsiteX3" fmla="*/ 863046 w 990558"/>
                <a:gd name="connsiteY3" fmla="*/ 127905 h 3041291"/>
                <a:gd name="connsiteX4" fmla="*/ 902199 w 990558"/>
                <a:gd name="connsiteY4" fmla="*/ 135810 h 3041291"/>
                <a:gd name="connsiteX5" fmla="*/ 990558 w 990558"/>
                <a:gd name="connsiteY5" fmla="*/ 269112 h 3041291"/>
                <a:gd name="connsiteX6" fmla="*/ 990558 w 990558"/>
                <a:gd name="connsiteY6" fmla="*/ 502996 h 3041291"/>
                <a:gd name="connsiteX7" fmla="*/ 990558 w 990558"/>
                <a:gd name="connsiteY7" fmla="*/ 2448698 h 3041291"/>
                <a:gd name="connsiteX8" fmla="*/ 990558 w 990558"/>
                <a:gd name="connsiteY8" fmla="*/ 2682582 h 3041291"/>
                <a:gd name="connsiteX9" fmla="*/ 902199 w 990558"/>
                <a:gd name="connsiteY9" fmla="*/ 2815884 h 3041291"/>
                <a:gd name="connsiteX10" fmla="*/ 863046 w 990558"/>
                <a:gd name="connsiteY10" fmla="*/ 2823789 h 3041291"/>
                <a:gd name="connsiteX11" fmla="*/ 860620 w 990558"/>
                <a:gd name="connsiteY11" fmla="*/ 2831603 h 3041291"/>
                <a:gd name="connsiteX12" fmla="*/ 679445 w 990558"/>
                <a:gd name="connsiteY12" fmla="*/ 2951694 h 3041291"/>
                <a:gd name="connsiteX13" fmla="*/ 659898 w 990558"/>
                <a:gd name="connsiteY13" fmla="*/ 2951694 h 3041291"/>
                <a:gd name="connsiteX14" fmla="*/ 658318 w 990558"/>
                <a:gd name="connsiteY14" fmla="*/ 2954604 h 3041291"/>
                <a:gd name="connsiteX15" fmla="*/ 495279 w 990558"/>
                <a:gd name="connsiteY15" fmla="*/ 3041291 h 3041291"/>
                <a:gd name="connsiteX16" fmla="*/ 332240 w 990558"/>
                <a:gd name="connsiteY16" fmla="*/ 2954604 h 3041291"/>
                <a:gd name="connsiteX17" fmla="*/ 330661 w 990558"/>
                <a:gd name="connsiteY17" fmla="*/ 2951694 h 3041291"/>
                <a:gd name="connsiteX18" fmla="*/ 311113 w 990558"/>
                <a:gd name="connsiteY18" fmla="*/ 2951694 h 3041291"/>
                <a:gd name="connsiteX19" fmla="*/ 129939 w 990558"/>
                <a:gd name="connsiteY19" fmla="*/ 2831603 h 3041291"/>
                <a:gd name="connsiteX20" fmla="*/ 127512 w 990558"/>
                <a:gd name="connsiteY20" fmla="*/ 2823789 h 3041291"/>
                <a:gd name="connsiteX21" fmla="*/ 88359 w 990558"/>
                <a:gd name="connsiteY21" fmla="*/ 2815884 h 3041291"/>
                <a:gd name="connsiteX22" fmla="*/ 0 w 990558"/>
                <a:gd name="connsiteY22" fmla="*/ 2682582 h 3041291"/>
                <a:gd name="connsiteX23" fmla="*/ 0 w 990558"/>
                <a:gd name="connsiteY23" fmla="*/ 2448698 h 3041291"/>
                <a:gd name="connsiteX24" fmla="*/ 0 w 990558"/>
                <a:gd name="connsiteY24" fmla="*/ 502996 h 3041291"/>
                <a:gd name="connsiteX25" fmla="*/ 0 w 990558"/>
                <a:gd name="connsiteY25" fmla="*/ 269112 h 3041291"/>
                <a:gd name="connsiteX26" fmla="*/ 88359 w 990558"/>
                <a:gd name="connsiteY26" fmla="*/ 135810 h 3041291"/>
                <a:gd name="connsiteX27" fmla="*/ 127512 w 990558"/>
                <a:gd name="connsiteY27" fmla="*/ 127905 h 3041291"/>
                <a:gd name="connsiteX28" fmla="*/ 129939 w 990558"/>
                <a:gd name="connsiteY28" fmla="*/ 120091 h 3041291"/>
                <a:gd name="connsiteX29" fmla="*/ 311113 w 990558"/>
                <a:gd name="connsiteY29" fmla="*/ 0 h 304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0558" h="3041291">
                  <a:moveTo>
                    <a:pt x="311113" y="0"/>
                  </a:moveTo>
                  <a:lnTo>
                    <a:pt x="679445" y="0"/>
                  </a:lnTo>
                  <a:cubicBezTo>
                    <a:pt x="760890" y="0"/>
                    <a:pt x="830770" y="49518"/>
                    <a:pt x="860620" y="120091"/>
                  </a:cubicBezTo>
                  <a:lnTo>
                    <a:pt x="863046" y="127905"/>
                  </a:lnTo>
                  <a:lnTo>
                    <a:pt x="902199" y="135810"/>
                  </a:lnTo>
                  <a:cubicBezTo>
                    <a:pt x="954124" y="157773"/>
                    <a:pt x="990558" y="209188"/>
                    <a:pt x="990558" y="269112"/>
                  </a:cubicBezTo>
                  <a:lnTo>
                    <a:pt x="990558" y="502996"/>
                  </a:lnTo>
                  <a:lnTo>
                    <a:pt x="990558" y="2448698"/>
                  </a:lnTo>
                  <a:lnTo>
                    <a:pt x="990558" y="2682582"/>
                  </a:lnTo>
                  <a:cubicBezTo>
                    <a:pt x="990558" y="2742506"/>
                    <a:pt x="954124" y="2793922"/>
                    <a:pt x="902199" y="2815884"/>
                  </a:cubicBezTo>
                  <a:lnTo>
                    <a:pt x="863046" y="2823789"/>
                  </a:lnTo>
                  <a:lnTo>
                    <a:pt x="860620" y="2831603"/>
                  </a:lnTo>
                  <a:cubicBezTo>
                    <a:pt x="830770" y="2902176"/>
                    <a:pt x="760890" y="2951694"/>
                    <a:pt x="679445" y="2951694"/>
                  </a:cubicBezTo>
                  <a:lnTo>
                    <a:pt x="659898" y="2951694"/>
                  </a:lnTo>
                  <a:lnTo>
                    <a:pt x="658318" y="2954604"/>
                  </a:lnTo>
                  <a:cubicBezTo>
                    <a:pt x="622984" y="3006905"/>
                    <a:pt x="563147" y="3041291"/>
                    <a:pt x="495279" y="3041291"/>
                  </a:cubicBezTo>
                  <a:cubicBezTo>
                    <a:pt x="427411" y="3041291"/>
                    <a:pt x="367574" y="3006905"/>
                    <a:pt x="332240" y="2954604"/>
                  </a:cubicBezTo>
                  <a:lnTo>
                    <a:pt x="330661" y="2951694"/>
                  </a:lnTo>
                  <a:lnTo>
                    <a:pt x="311113" y="2951694"/>
                  </a:lnTo>
                  <a:cubicBezTo>
                    <a:pt x="229668" y="2951694"/>
                    <a:pt x="159788" y="2902176"/>
                    <a:pt x="129939" y="2831603"/>
                  </a:cubicBezTo>
                  <a:lnTo>
                    <a:pt x="127512" y="2823789"/>
                  </a:lnTo>
                  <a:lnTo>
                    <a:pt x="88359" y="2815884"/>
                  </a:lnTo>
                  <a:cubicBezTo>
                    <a:pt x="36434" y="2793922"/>
                    <a:pt x="0" y="2742506"/>
                    <a:pt x="0" y="2682582"/>
                  </a:cubicBezTo>
                  <a:lnTo>
                    <a:pt x="0" y="2448698"/>
                  </a:lnTo>
                  <a:lnTo>
                    <a:pt x="0" y="502996"/>
                  </a:lnTo>
                  <a:lnTo>
                    <a:pt x="0" y="269112"/>
                  </a:lnTo>
                  <a:cubicBezTo>
                    <a:pt x="0" y="209188"/>
                    <a:pt x="36434" y="157773"/>
                    <a:pt x="88359" y="135810"/>
                  </a:cubicBezTo>
                  <a:lnTo>
                    <a:pt x="127512" y="127905"/>
                  </a:lnTo>
                  <a:lnTo>
                    <a:pt x="129939" y="120091"/>
                  </a:lnTo>
                  <a:cubicBezTo>
                    <a:pt x="159788" y="49518"/>
                    <a:pt x="229668" y="0"/>
                    <a:pt x="311113" y="0"/>
                  </a:cubicBezTo>
                  <a:close/>
                </a:path>
              </a:pathLst>
            </a:custGeom>
            <a:gradFill flip="none" rotWithShape="0">
              <a:gsLst>
                <a:gs pos="100000">
                  <a:srgbClr val="DACDBD">
                    <a:lumMod val="20000"/>
                    <a:lumOff val="80000"/>
                  </a:srgbClr>
                </a:gs>
                <a:gs pos="19000">
                  <a:srgbClr val="DACDBD">
                    <a:lumMod val="0"/>
                    <a:lumOff val="100000"/>
                  </a:srgbClr>
                </a:gs>
              </a:gsLst>
              <a:lin ang="5400000" scaled="1"/>
              <a:tileRect/>
            </a:gradFill>
            <a:ln w="12700" cap="flat" cmpd="sng" algn="ctr">
              <a:solidFill>
                <a:srgbClr val="DACDBD">
                  <a:alpha val="80000"/>
                </a:srgb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lumMod val="50000"/>
                  <a:alpha val="3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</a:endParaRPr>
            </a:p>
          </p:txBody>
        </p:sp>
        <p:grpSp>
          <p:nvGrpSpPr>
            <p:cNvPr id="121" name="组合 120">
              <a:extLst>
                <a:ext uri="{FF2B5EF4-FFF2-40B4-BE49-F238E27FC236}">
                  <a16:creationId xmlns:a16="http://schemas.microsoft.com/office/drawing/2014/main" id="{2BC4AF1F-8E6C-0341-25C6-44041A353D1C}"/>
                </a:ext>
              </a:extLst>
            </p:cNvPr>
            <p:cNvGrpSpPr/>
            <p:nvPr/>
          </p:nvGrpSpPr>
          <p:grpSpPr>
            <a:xfrm>
              <a:off x="913665" y="1376347"/>
              <a:ext cx="653198" cy="653196"/>
              <a:chOff x="831549" y="1759059"/>
              <a:chExt cx="1362254" cy="1362254"/>
            </a:xfrm>
          </p:grpSpPr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45C6C51C-E47C-FE31-79FB-2BF663D65631}"/>
                  </a:ext>
                </a:extLst>
              </p:cNvPr>
              <p:cNvSpPr/>
              <p:nvPr/>
            </p:nvSpPr>
            <p:spPr>
              <a:xfrm rot="60000">
                <a:off x="831551" y="1759061"/>
                <a:ext cx="1362251" cy="1362251"/>
              </a:xfrm>
              <a:prstGeom prst="ellipse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381000" dist="165100" dir="2700000" sx="98000" sy="98000" algn="tl" rotWithShape="0">
                  <a:srgbClr val="D18534">
                    <a:lumMod val="75000"/>
                    <a:alpha val="28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 Regular"/>
                </a:endParaRPr>
              </a:p>
            </p:txBody>
          </p:sp>
          <p:pic>
            <p:nvPicPr>
              <p:cNvPr id="124" name="图片 123" descr="查看图片">
                <a:extLst>
                  <a:ext uri="{FF2B5EF4-FFF2-40B4-BE49-F238E27FC236}">
                    <a16:creationId xmlns:a16="http://schemas.microsoft.com/office/drawing/2014/main" id="{B1D23AD0-9DDB-D6B8-E64B-531BFE1ED5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alphaModFix amt="28000"/>
                <a:duotone>
                  <a:srgbClr val="DACDBD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2" t="2772" r="2772" b="2772"/>
              <a:stretch>
                <a:fillRect/>
              </a:stretch>
            </p:blipFill>
            <p:spPr bwMode="auto">
              <a:xfrm>
                <a:off x="831549" y="1759059"/>
                <a:ext cx="1362254" cy="1362254"/>
              </a:xfrm>
              <a:custGeom>
                <a:avLst/>
                <a:gdLst>
                  <a:gd name="connsiteX0" fmla="*/ 590552 w 1181103"/>
                  <a:gd name="connsiteY0" fmla="*/ 187054 h 1181103"/>
                  <a:gd name="connsiteX1" fmla="*/ 187054 w 1181103"/>
                  <a:gd name="connsiteY1" fmla="*/ 590552 h 1181103"/>
                  <a:gd name="connsiteX2" fmla="*/ 590552 w 1181103"/>
                  <a:gd name="connsiteY2" fmla="*/ 994050 h 1181103"/>
                  <a:gd name="connsiteX3" fmla="*/ 994050 w 1181103"/>
                  <a:gd name="connsiteY3" fmla="*/ 590552 h 1181103"/>
                  <a:gd name="connsiteX4" fmla="*/ 590552 w 1181103"/>
                  <a:gd name="connsiteY4" fmla="*/ 187054 h 1181103"/>
                  <a:gd name="connsiteX5" fmla="*/ 600859 w 1181103"/>
                  <a:gd name="connsiteY5" fmla="*/ 92 h 1181103"/>
                  <a:gd name="connsiteX6" fmla="*/ 1181012 w 1181103"/>
                  <a:gd name="connsiteY6" fmla="*/ 600859 h 1181103"/>
                  <a:gd name="connsiteX7" fmla="*/ 580246 w 1181103"/>
                  <a:gd name="connsiteY7" fmla="*/ 1181012 h 1181103"/>
                  <a:gd name="connsiteX8" fmla="*/ 92 w 1181103"/>
                  <a:gd name="connsiteY8" fmla="*/ 580246 h 1181103"/>
                  <a:gd name="connsiteX9" fmla="*/ 600859 w 1181103"/>
                  <a:gd name="connsiteY9" fmla="*/ 92 h 1181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1103" h="1181103">
                    <a:moveTo>
                      <a:pt x="590552" y="187054"/>
                    </a:moveTo>
                    <a:cubicBezTo>
                      <a:pt x="367706" y="187054"/>
                      <a:pt x="187054" y="367706"/>
                      <a:pt x="187054" y="590552"/>
                    </a:cubicBezTo>
                    <a:cubicBezTo>
                      <a:pt x="187054" y="813398"/>
                      <a:pt x="367706" y="994050"/>
                      <a:pt x="590552" y="994050"/>
                    </a:cubicBezTo>
                    <a:cubicBezTo>
                      <a:pt x="813398" y="994050"/>
                      <a:pt x="994050" y="813398"/>
                      <a:pt x="994050" y="590552"/>
                    </a:cubicBezTo>
                    <a:cubicBezTo>
                      <a:pt x="994050" y="367706"/>
                      <a:pt x="813398" y="187054"/>
                      <a:pt x="590552" y="187054"/>
                    </a:cubicBezTo>
                    <a:close/>
                    <a:moveTo>
                      <a:pt x="600859" y="92"/>
                    </a:moveTo>
                    <a:cubicBezTo>
                      <a:pt x="926961" y="5784"/>
                      <a:pt x="1186704" y="274756"/>
                      <a:pt x="1181012" y="600859"/>
                    </a:cubicBezTo>
                    <a:cubicBezTo>
                      <a:pt x="1175320" y="926961"/>
                      <a:pt x="906348" y="1186704"/>
                      <a:pt x="580246" y="1181012"/>
                    </a:cubicBezTo>
                    <a:cubicBezTo>
                      <a:pt x="254143" y="1175320"/>
                      <a:pt x="-5600" y="906348"/>
                      <a:pt x="92" y="580246"/>
                    </a:cubicBezTo>
                    <a:cubicBezTo>
                      <a:pt x="5784" y="254143"/>
                      <a:pt x="274756" y="-5600"/>
                      <a:pt x="600859" y="92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2" name="任意多边形: 形状 121">
              <a:extLst>
                <a:ext uri="{FF2B5EF4-FFF2-40B4-BE49-F238E27FC236}">
                  <a16:creationId xmlns:a16="http://schemas.microsoft.com/office/drawing/2014/main" id="{808E4341-5593-90ED-FD9E-E211356421F0}"/>
                </a:ext>
              </a:extLst>
            </p:cNvPr>
            <p:cNvSpPr/>
            <p:nvPr/>
          </p:nvSpPr>
          <p:spPr>
            <a:xfrm>
              <a:off x="790396" y="1216428"/>
              <a:ext cx="899735" cy="2921680"/>
            </a:xfrm>
            <a:custGeom>
              <a:avLst/>
              <a:gdLst>
                <a:gd name="connsiteX0" fmla="*/ 282587 w 899735"/>
                <a:gd name="connsiteY0" fmla="*/ 0 h 2921680"/>
                <a:gd name="connsiteX1" fmla="*/ 617148 w 899735"/>
                <a:gd name="connsiteY1" fmla="*/ 0 h 2921680"/>
                <a:gd name="connsiteX2" fmla="*/ 781710 w 899735"/>
                <a:gd name="connsiteY2" fmla="*/ 115938 h 2921680"/>
                <a:gd name="connsiteX3" fmla="*/ 783914 w 899735"/>
                <a:gd name="connsiteY3" fmla="*/ 123483 h 2921680"/>
                <a:gd name="connsiteX4" fmla="*/ 819478 w 899735"/>
                <a:gd name="connsiteY4" fmla="*/ 131114 h 2921680"/>
                <a:gd name="connsiteX5" fmla="*/ 899735 w 899735"/>
                <a:gd name="connsiteY5" fmla="*/ 259808 h 2921680"/>
                <a:gd name="connsiteX6" fmla="*/ 899735 w 899735"/>
                <a:gd name="connsiteY6" fmla="*/ 471144 h 2921680"/>
                <a:gd name="connsiteX7" fmla="*/ 899735 w 899735"/>
                <a:gd name="connsiteY7" fmla="*/ 2364037 h 2921680"/>
                <a:gd name="connsiteX8" fmla="*/ 899735 w 899735"/>
                <a:gd name="connsiteY8" fmla="*/ 2575373 h 2921680"/>
                <a:gd name="connsiteX9" fmla="*/ 819478 w 899735"/>
                <a:gd name="connsiteY9" fmla="*/ 2704066 h 2921680"/>
                <a:gd name="connsiteX10" fmla="*/ 783914 w 899735"/>
                <a:gd name="connsiteY10" fmla="*/ 2711698 h 2921680"/>
                <a:gd name="connsiteX11" fmla="*/ 781710 w 899735"/>
                <a:gd name="connsiteY11" fmla="*/ 2719242 h 2921680"/>
                <a:gd name="connsiteX12" fmla="*/ 617148 w 899735"/>
                <a:gd name="connsiteY12" fmla="*/ 2835181 h 2921680"/>
                <a:gd name="connsiteX13" fmla="*/ 599392 w 899735"/>
                <a:gd name="connsiteY13" fmla="*/ 2835181 h 2921680"/>
                <a:gd name="connsiteX14" fmla="*/ 597958 w 899735"/>
                <a:gd name="connsiteY14" fmla="*/ 2837990 h 2921680"/>
                <a:gd name="connsiteX15" fmla="*/ 449868 w 899735"/>
                <a:gd name="connsiteY15" fmla="*/ 2921680 h 2921680"/>
                <a:gd name="connsiteX16" fmla="*/ 301777 w 899735"/>
                <a:gd name="connsiteY16" fmla="*/ 2837990 h 2921680"/>
                <a:gd name="connsiteX17" fmla="*/ 300343 w 899735"/>
                <a:gd name="connsiteY17" fmla="*/ 2835181 h 2921680"/>
                <a:gd name="connsiteX18" fmla="*/ 282587 w 899735"/>
                <a:gd name="connsiteY18" fmla="*/ 2835181 h 2921680"/>
                <a:gd name="connsiteX19" fmla="*/ 118025 w 899735"/>
                <a:gd name="connsiteY19" fmla="*/ 2719242 h 2921680"/>
                <a:gd name="connsiteX20" fmla="*/ 115821 w 899735"/>
                <a:gd name="connsiteY20" fmla="*/ 2711698 h 2921680"/>
                <a:gd name="connsiteX21" fmla="*/ 80257 w 899735"/>
                <a:gd name="connsiteY21" fmla="*/ 2704066 h 2921680"/>
                <a:gd name="connsiteX22" fmla="*/ 0 w 899735"/>
                <a:gd name="connsiteY22" fmla="*/ 2575373 h 2921680"/>
                <a:gd name="connsiteX23" fmla="*/ 0 w 899735"/>
                <a:gd name="connsiteY23" fmla="*/ 2364037 h 2921680"/>
                <a:gd name="connsiteX24" fmla="*/ 0 w 899735"/>
                <a:gd name="connsiteY24" fmla="*/ 471144 h 2921680"/>
                <a:gd name="connsiteX25" fmla="*/ 0 w 899735"/>
                <a:gd name="connsiteY25" fmla="*/ 259808 h 2921680"/>
                <a:gd name="connsiteX26" fmla="*/ 80257 w 899735"/>
                <a:gd name="connsiteY26" fmla="*/ 131114 h 2921680"/>
                <a:gd name="connsiteX27" fmla="*/ 115821 w 899735"/>
                <a:gd name="connsiteY27" fmla="*/ 123483 h 2921680"/>
                <a:gd name="connsiteX28" fmla="*/ 118025 w 899735"/>
                <a:gd name="connsiteY28" fmla="*/ 115938 h 2921680"/>
                <a:gd name="connsiteX29" fmla="*/ 282587 w 899735"/>
                <a:gd name="connsiteY29" fmla="*/ 0 h 292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99735" h="2921680">
                  <a:moveTo>
                    <a:pt x="282587" y="0"/>
                  </a:moveTo>
                  <a:lnTo>
                    <a:pt x="617148" y="0"/>
                  </a:lnTo>
                  <a:cubicBezTo>
                    <a:pt x="691125" y="0"/>
                    <a:pt x="754598" y="47806"/>
                    <a:pt x="781710" y="115938"/>
                  </a:cubicBezTo>
                  <a:lnTo>
                    <a:pt x="783914" y="123483"/>
                  </a:lnTo>
                  <a:lnTo>
                    <a:pt x="819478" y="131114"/>
                  </a:lnTo>
                  <a:cubicBezTo>
                    <a:pt x="866641" y="152318"/>
                    <a:pt x="899735" y="201955"/>
                    <a:pt x="899735" y="259808"/>
                  </a:cubicBezTo>
                  <a:lnTo>
                    <a:pt x="899735" y="471144"/>
                  </a:lnTo>
                  <a:lnTo>
                    <a:pt x="899735" y="2364037"/>
                  </a:lnTo>
                  <a:lnTo>
                    <a:pt x="899735" y="2575373"/>
                  </a:lnTo>
                  <a:cubicBezTo>
                    <a:pt x="899735" y="2633225"/>
                    <a:pt x="866641" y="2682863"/>
                    <a:pt x="819478" y="2704066"/>
                  </a:cubicBezTo>
                  <a:lnTo>
                    <a:pt x="783914" y="2711698"/>
                  </a:lnTo>
                  <a:lnTo>
                    <a:pt x="781710" y="2719242"/>
                  </a:lnTo>
                  <a:cubicBezTo>
                    <a:pt x="754598" y="2787374"/>
                    <a:pt x="691125" y="2835181"/>
                    <a:pt x="617148" y="2835181"/>
                  </a:cubicBezTo>
                  <a:lnTo>
                    <a:pt x="599392" y="2835181"/>
                  </a:lnTo>
                  <a:lnTo>
                    <a:pt x="597958" y="2837990"/>
                  </a:lnTo>
                  <a:cubicBezTo>
                    <a:pt x="565864" y="2888483"/>
                    <a:pt x="511513" y="2921680"/>
                    <a:pt x="449868" y="2921680"/>
                  </a:cubicBezTo>
                  <a:cubicBezTo>
                    <a:pt x="388222" y="2921680"/>
                    <a:pt x="333871" y="2888483"/>
                    <a:pt x="301777" y="2837990"/>
                  </a:cubicBezTo>
                  <a:lnTo>
                    <a:pt x="300343" y="2835181"/>
                  </a:lnTo>
                  <a:lnTo>
                    <a:pt x="282587" y="2835181"/>
                  </a:lnTo>
                  <a:cubicBezTo>
                    <a:pt x="208610" y="2835181"/>
                    <a:pt x="145137" y="2787374"/>
                    <a:pt x="118025" y="2719242"/>
                  </a:cubicBezTo>
                  <a:lnTo>
                    <a:pt x="115821" y="2711698"/>
                  </a:lnTo>
                  <a:lnTo>
                    <a:pt x="80257" y="2704066"/>
                  </a:lnTo>
                  <a:cubicBezTo>
                    <a:pt x="33094" y="2682863"/>
                    <a:pt x="0" y="2633225"/>
                    <a:pt x="0" y="2575373"/>
                  </a:cubicBezTo>
                  <a:lnTo>
                    <a:pt x="0" y="2364037"/>
                  </a:lnTo>
                  <a:lnTo>
                    <a:pt x="0" y="471144"/>
                  </a:lnTo>
                  <a:lnTo>
                    <a:pt x="0" y="259808"/>
                  </a:lnTo>
                  <a:cubicBezTo>
                    <a:pt x="0" y="201955"/>
                    <a:pt x="33094" y="152318"/>
                    <a:pt x="80257" y="131114"/>
                  </a:cubicBezTo>
                  <a:lnTo>
                    <a:pt x="115821" y="123483"/>
                  </a:lnTo>
                  <a:lnTo>
                    <a:pt x="118025" y="115938"/>
                  </a:lnTo>
                  <a:cubicBezTo>
                    <a:pt x="145137" y="47806"/>
                    <a:pt x="208610" y="0"/>
                    <a:pt x="282587" y="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rgbClr val="DACDBD">
                  <a:lumMod val="75000"/>
                  <a:alpha val="17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boto Regular"/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BB095147-038F-AF2B-2F76-940EEB7CEA6D}"/>
              </a:ext>
            </a:extLst>
          </p:cNvPr>
          <p:cNvGrpSpPr/>
          <p:nvPr/>
        </p:nvGrpSpPr>
        <p:grpSpPr>
          <a:xfrm>
            <a:off x="6311580" y="2237107"/>
            <a:ext cx="990558" cy="3041291"/>
            <a:chOff x="744985" y="1167896"/>
            <a:chExt cx="990558" cy="3041291"/>
          </a:xfrm>
        </p:grpSpPr>
        <p:sp>
          <p:nvSpPr>
            <p:cNvPr id="115" name="任意多边形: 形状 114">
              <a:extLst>
                <a:ext uri="{FF2B5EF4-FFF2-40B4-BE49-F238E27FC236}">
                  <a16:creationId xmlns:a16="http://schemas.microsoft.com/office/drawing/2014/main" id="{D343539C-8367-5215-D8ED-CEB9FD0E9EF2}"/>
                </a:ext>
              </a:extLst>
            </p:cNvPr>
            <p:cNvSpPr/>
            <p:nvPr/>
          </p:nvSpPr>
          <p:spPr>
            <a:xfrm>
              <a:off x="744985" y="1167896"/>
              <a:ext cx="990558" cy="3041291"/>
            </a:xfrm>
            <a:custGeom>
              <a:avLst/>
              <a:gdLst>
                <a:gd name="connsiteX0" fmla="*/ 311113 w 990558"/>
                <a:gd name="connsiteY0" fmla="*/ 0 h 3041291"/>
                <a:gd name="connsiteX1" fmla="*/ 679445 w 990558"/>
                <a:gd name="connsiteY1" fmla="*/ 0 h 3041291"/>
                <a:gd name="connsiteX2" fmla="*/ 860620 w 990558"/>
                <a:gd name="connsiteY2" fmla="*/ 120091 h 3041291"/>
                <a:gd name="connsiteX3" fmla="*/ 863046 w 990558"/>
                <a:gd name="connsiteY3" fmla="*/ 127905 h 3041291"/>
                <a:gd name="connsiteX4" fmla="*/ 902199 w 990558"/>
                <a:gd name="connsiteY4" fmla="*/ 135810 h 3041291"/>
                <a:gd name="connsiteX5" fmla="*/ 990558 w 990558"/>
                <a:gd name="connsiteY5" fmla="*/ 269112 h 3041291"/>
                <a:gd name="connsiteX6" fmla="*/ 990558 w 990558"/>
                <a:gd name="connsiteY6" fmla="*/ 502996 h 3041291"/>
                <a:gd name="connsiteX7" fmla="*/ 990558 w 990558"/>
                <a:gd name="connsiteY7" fmla="*/ 2448698 h 3041291"/>
                <a:gd name="connsiteX8" fmla="*/ 990558 w 990558"/>
                <a:gd name="connsiteY8" fmla="*/ 2682582 h 3041291"/>
                <a:gd name="connsiteX9" fmla="*/ 902199 w 990558"/>
                <a:gd name="connsiteY9" fmla="*/ 2815884 h 3041291"/>
                <a:gd name="connsiteX10" fmla="*/ 863046 w 990558"/>
                <a:gd name="connsiteY10" fmla="*/ 2823789 h 3041291"/>
                <a:gd name="connsiteX11" fmla="*/ 860620 w 990558"/>
                <a:gd name="connsiteY11" fmla="*/ 2831603 h 3041291"/>
                <a:gd name="connsiteX12" fmla="*/ 679445 w 990558"/>
                <a:gd name="connsiteY12" fmla="*/ 2951694 h 3041291"/>
                <a:gd name="connsiteX13" fmla="*/ 659898 w 990558"/>
                <a:gd name="connsiteY13" fmla="*/ 2951694 h 3041291"/>
                <a:gd name="connsiteX14" fmla="*/ 658318 w 990558"/>
                <a:gd name="connsiteY14" fmla="*/ 2954604 h 3041291"/>
                <a:gd name="connsiteX15" fmla="*/ 495279 w 990558"/>
                <a:gd name="connsiteY15" fmla="*/ 3041291 h 3041291"/>
                <a:gd name="connsiteX16" fmla="*/ 332240 w 990558"/>
                <a:gd name="connsiteY16" fmla="*/ 2954604 h 3041291"/>
                <a:gd name="connsiteX17" fmla="*/ 330661 w 990558"/>
                <a:gd name="connsiteY17" fmla="*/ 2951694 h 3041291"/>
                <a:gd name="connsiteX18" fmla="*/ 311113 w 990558"/>
                <a:gd name="connsiteY18" fmla="*/ 2951694 h 3041291"/>
                <a:gd name="connsiteX19" fmla="*/ 129939 w 990558"/>
                <a:gd name="connsiteY19" fmla="*/ 2831603 h 3041291"/>
                <a:gd name="connsiteX20" fmla="*/ 127512 w 990558"/>
                <a:gd name="connsiteY20" fmla="*/ 2823789 h 3041291"/>
                <a:gd name="connsiteX21" fmla="*/ 88359 w 990558"/>
                <a:gd name="connsiteY21" fmla="*/ 2815884 h 3041291"/>
                <a:gd name="connsiteX22" fmla="*/ 0 w 990558"/>
                <a:gd name="connsiteY22" fmla="*/ 2682582 h 3041291"/>
                <a:gd name="connsiteX23" fmla="*/ 0 w 990558"/>
                <a:gd name="connsiteY23" fmla="*/ 2448698 h 3041291"/>
                <a:gd name="connsiteX24" fmla="*/ 0 w 990558"/>
                <a:gd name="connsiteY24" fmla="*/ 502996 h 3041291"/>
                <a:gd name="connsiteX25" fmla="*/ 0 w 990558"/>
                <a:gd name="connsiteY25" fmla="*/ 269112 h 3041291"/>
                <a:gd name="connsiteX26" fmla="*/ 88359 w 990558"/>
                <a:gd name="connsiteY26" fmla="*/ 135810 h 3041291"/>
                <a:gd name="connsiteX27" fmla="*/ 127512 w 990558"/>
                <a:gd name="connsiteY27" fmla="*/ 127905 h 3041291"/>
                <a:gd name="connsiteX28" fmla="*/ 129939 w 990558"/>
                <a:gd name="connsiteY28" fmla="*/ 120091 h 3041291"/>
                <a:gd name="connsiteX29" fmla="*/ 311113 w 990558"/>
                <a:gd name="connsiteY29" fmla="*/ 0 h 304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0558" h="3041291">
                  <a:moveTo>
                    <a:pt x="311113" y="0"/>
                  </a:moveTo>
                  <a:lnTo>
                    <a:pt x="679445" y="0"/>
                  </a:lnTo>
                  <a:cubicBezTo>
                    <a:pt x="760890" y="0"/>
                    <a:pt x="830770" y="49518"/>
                    <a:pt x="860620" y="120091"/>
                  </a:cubicBezTo>
                  <a:lnTo>
                    <a:pt x="863046" y="127905"/>
                  </a:lnTo>
                  <a:lnTo>
                    <a:pt x="902199" y="135810"/>
                  </a:lnTo>
                  <a:cubicBezTo>
                    <a:pt x="954124" y="157773"/>
                    <a:pt x="990558" y="209188"/>
                    <a:pt x="990558" y="269112"/>
                  </a:cubicBezTo>
                  <a:lnTo>
                    <a:pt x="990558" y="502996"/>
                  </a:lnTo>
                  <a:lnTo>
                    <a:pt x="990558" y="2448698"/>
                  </a:lnTo>
                  <a:lnTo>
                    <a:pt x="990558" y="2682582"/>
                  </a:lnTo>
                  <a:cubicBezTo>
                    <a:pt x="990558" y="2742506"/>
                    <a:pt x="954124" y="2793922"/>
                    <a:pt x="902199" y="2815884"/>
                  </a:cubicBezTo>
                  <a:lnTo>
                    <a:pt x="863046" y="2823789"/>
                  </a:lnTo>
                  <a:lnTo>
                    <a:pt x="860620" y="2831603"/>
                  </a:lnTo>
                  <a:cubicBezTo>
                    <a:pt x="830770" y="2902176"/>
                    <a:pt x="760890" y="2951694"/>
                    <a:pt x="679445" y="2951694"/>
                  </a:cubicBezTo>
                  <a:lnTo>
                    <a:pt x="659898" y="2951694"/>
                  </a:lnTo>
                  <a:lnTo>
                    <a:pt x="658318" y="2954604"/>
                  </a:lnTo>
                  <a:cubicBezTo>
                    <a:pt x="622984" y="3006905"/>
                    <a:pt x="563147" y="3041291"/>
                    <a:pt x="495279" y="3041291"/>
                  </a:cubicBezTo>
                  <a:cubicBezTo>
                    <a:pt x="427411" y="3041291"/>
                    <a:pt x="367574" y="3006905"/>
                    <a:pt x="332240" y="2954604"/>
                  </a:cubicBezTo>
                  <a:lnTo>
                    <a:pt x="330661" y="2951694"/>
                  </a:lnTo>
                  <a:lnTo>
                    <a:pt x="311113" y="2951694"/>
                  </a:lnTo>
                  <a:cubicBezTo>
                    <a:pt x="229668" y="2951694"/>
                    <a:pt x="159788" y="2902176"/>
                    <a:pt x="129939" y="2831603"/>
                  </a:cubicBezTo>
                  <a:lnTo>
                    <a:pt x="127512" y="2823789"/>
                  </a:lnTo>
                  <a:lnTo>
                    <a:pt x="88359" y="2815884"/>
                  </a:lnTo>
                  <a:cubicBezTo>
                    <a:pt x="36434" y="2793922"/>
                    <a:pt x="0" y="2742506"/>
                    <a:pt x="0" y="2682582"/>
                  </a:cubicBezTo>
                  <a:lnTo>
                    <a:pt x="0" y="2448698"/>
                  </a:lnTo>
                  <a:lnTo>
                    <a:pt x="0" y="502996"/>
                  </a:lnTo>
                  <a:lnTo>
                    <a:pt x="0" y="269112"/>
                  </a:lnTo>
                  <a:cubicBezTo>
                    <a:pt x="0" y="209188"/>
                    <a:pt x="36434" y="157773"/>
                    <a:pt x="88359" y="135810"/>
                  </a:cubicBezTo>
                  <a:lnTo>
                    <a:pt x="127512" y="127905"/>
                  </a:lnTo>
                  <a:lnTo>
                    <a:pt x="129939" y="120091"/>
                  </a:lnTo>
                  <a:cubicBezTo>
                    <a:pt x="159788" y="49518"/>
                    <a:pt x="229668" y="0"/>
                    <a:pt x="311113" y="0"/>
                  </a:cubicBezTo>
                  <a:close/>
                </a:path>
              </a:pathLst>
            </a:custGeom>
            <a:gradFill flip="none" rotWithShape="0">
              <a:gsLst>
                <a:gs pos="100000">
                  <a:srgbClr val="DACDBD">
                    <a:lumMod val="20000"/>
                    <a:lumOff val="80000"/>
                  </a:srgbClr>
                </a:gs>
                <a:gs pos="19000">
                  <a:srgbClr val="DACDBD">
                    <a:lumMod val="0"/>
                    <a:lumOff val="100000"/>
                  </a:srgbClr>
                </a:gs>
              </a:gsLst>
              <a:lin ang="5400000" scaled="1"/>
              <a:tileRect/>
            </a:gradFill>
            <a:ln w="12700" cap="flat" cmpd="sng" algn="ctr">
              <a:solidFill>
                <a:srgbClr val="DACDBD">
                  <a:alpha val="80000"/>
                </a:srgb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lumMod val="50000"/>
                  <a:alpha val="3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</a:endParaRPr>
            </a:p>
          </p:txBody>
        </p:sp>
        <p:grpSp>
          <p:nvGrpSpPr>
            <p:cNvPr id="116" name="组合 115">
              <a:extLst>
                <a:ext uri="{FF2B5EF4-FFF2-40B4-BE49-F238E27FC236}">
                  <a16:creationId xmlns:a16="http://schemas.microsoft.com/office/drawing/2014/main" id="{BB22BB8D-99A7-A208-6D18-1D760211CFD5}"/>
                </a:ext>
              </a:extLst>
            </p:cNvPr>
            <p:cNvGrpSpPr/>
            <p:nvPr/>
          </p:nvGrpSpPr>
          <p:grpSpPr>
            <a:xfrm>
              <a:off x="913665" y="1376347"/>
              <a:ext cx="653198" cy="653196"/>
              <a:chOff x="831549" y="1759059"/>
              <a:chExt cx="1362254" cy="1362254"/>
            </a:xfrm>
          </p:grpSpPr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647B9548-79A8-FE16-326E-3DD14C6C287E}"/>
                  </a:ext>
                </a:extLst>
              </p:cNvPr>
              <p:cNvSpPr/>
              <p:nvPr/>
            </p:nvSpPr>
            <p:spPr>
              <a:xfrm rot="60000">
                <a:off x="831551" y="1759061"/>
                <a:ext cx="1362251" cy="1362251"/>
              </a:xfrm>
              <a:prstGeom prst="ellipse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381000" dist="165100" dir="2700000" sx="98000" sy="98000" algn="tl" rotWithShape="0">
                  <a:srgbClr val="D18534">
                    <a:lumMod val="75000"/>
                    <a:alpha val="28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 Regular"/>
                </a:endParaRPr>
              </a:p>
            </p:txBody>
          </p:sp>
          <p:pic>
            <p:nvPicPr>
              <p:cNvPr id="119" name="图片 118" descr="查看图片">
                <a:extLst>
                  <a:ext uri="{FF2B5EF4-FFF2-40B4-BE49-F238E27FC236}">
                    <a16:creationId xmlns:a16="http://schemas.microsoft.com/office/drawing/2014/main" id="{2A0D7115-E6FA-74C1-AE44-81D46E3CD6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alphaModFix amt="28000"/>
                <a:duotone>
                  <a:srgbClr val="DACDBD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2" t="2772" r="2772" b="2772"/>
              <a:stretch>
                <a:fillRect/>
              </a:stretch>
            </p:blipFill>
            <p:spPr bwMode="auto">
              <a:xfrm>
                <a:off x="831549" y="1759059"/>
                <a:ext cx="1362254" cy="1362254"/>
              </a:xfrm>
              <a:custGeom>
                <a:avLst/>
                <a:gdLst>
                  <a:gd name="connsiteX0" fmla="*/ 590552 w 1181103"/>
                  <a:gd name="connsiteY0" fmla="*/ 187054 h 1181103"/>
                  <a:gd name="connsiteX1" fmla="*/ 187054 w 1181103"/>
                  <a:gd name="connsiteY1" fmla="*/ 590552 h 1181103"/>
                  <a:gd name="connsiteX2" fmla="*/ 590552 w 1181103"/>
                  <a:gd name="connsiteY2" fmla="*/ 994050 h 1181103"/>
                  <a:gd name="connsiteX3" fmla="*/ 994050 w 1181103"/>
                  <a:gd name="connsiteY3" fmla="*/ 590552 h 1181103"/>
                  <a:gd name="connsiteX4" fmla="*/ 590552 w 1181103"/>
                  <a:gd name="connsiteY4" fmla="*/ 187054 h 1181103"/>
                  <a:gd name="connsiteX5" fmla="*/ 600859 w 1181103"/>
                  <a:gd name="connsiteY5" fmla="*/ 92 h 1181103"/>
                  <a:gd name="connsiteX6" fmla="*/ 1181012 w 1181103"/>
                  <a:gd name="connsiteY6" fmla="*/ 600859 h 1181103"/>
                  <a:gd name="connsiteX7" fmla="*/ 580246 w 1181103"/>
                  <a:gd name="connsiteY7" fmla="*/ 1181012 h 1181103"/>
                  <a:gd name="connsiteX8" fmla="*/ 92 w 1181103"/>
                  <a:gd name="connsiteY8" fmla="*/ 580246 h 1181103"/>
                  <a:gd name="connsiteX9" fmla="*/ 600859 w 1181103"/>
                  <a:gd name="connsiteY9" fmla="*/ 92 h 1181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1103" h="1181103">
                    <a:moveTo>
                      <a:pt x="590552" y="187054"/>
                    </a:moveTo>
                    <a:cubicBezTo>
                      <a:pt x="367706" y="187054"/>
                      <a:pt x="187054" y="367706"/>
                      <a:pt x="187054" y="590552"/>
                    </a:cubicBezTo>
                    <a:cubicBezTo>
                      <a:pt x="187054" y="813398"/>
                      <a:pt x="367706" y="994050"/>
                      <a:pt x="590552" y="994050"/>
                    </a:cubicBezTo>
                    <a:cubicBezTo>
                      <a:pt x="813398" y="994050"/>
                      <a:pt x="994050" y="813398"/>
                      <a:pt x="994050" y="590552"/>
                    </a:cubicBezTo>
                    <a:cubicBezTo>
                      <a:pt x="994050" y="367706"/>
                      <a:pt x="813398" y="187054"/>
                      <a:pt x="590552" y="187054"/>
                    </a:cubicBezTo>
                    <a:close/>
                    <a:moveTo>
                      <a:pt x="600859" y="92"/>
                    </a:moveTo>
                    <a:cubicBezTo>
                      <a:pt x="926961" y="5784"/>
                      <a:pt x="1186704" y="274756"/>
                      <a:pt x="1181012" y="600859"/>
                    </a:cubicBezTo>
                    <a:cubicBezTo>
                      <a:pt x="1175320" y="926961"/>
                      <a:pt x="906348" y="1186704"/>
                      <a:pt x="580246" y="1181012"/>
                    </a:cubicBezTo>
                    <a:cubicBezTo>
                      <a:pt x="254143" y="1175320"/>
                      <a:pt x="-5600" y="906348"/>
                      <a:pt x="92" y="580246"/>
                    </a:cubicBezTo>
                    <a:cubicBezTo>
                      <a:pt x="5784" y="254143"/>
                      <a:pt x="274756" y="-5600"/>
                      <a:pt x="600859" y="92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7" name="任意多边形: 形状 116">
              <a:extLst>
                <a:ext uri="{FF2B5EF4-FFF2-40B4-BE49-F238E27FC236}">
                  <a16:creationId xmlns:a16="http://schemas.microsoft.com/office/drawing/2014/main" id="{EAC3E04B-61E9-601C-6368-F874A23C7826}"/>
                </a:ext>
              </a:extLst>
            </p:cNvPr>
            <p:cNvSpPr/>
            <p:nvPr/>
          </p:nvSpPr>
          <p:spPr>
            <a:xfrm>
              <a:off x="790396" y="1216428"/>
              <a:ext cx="899735" cy="2921680"/>
            </a:xfrm>
            <a:custGeom>
              <a:avLst/>
              <a:gdLst>
                <a:gd name="connsiteX0" fmla="*/ 282587 w 899735"/>
                <a:gd name="connsiteY0" fmla="*/ 0 h 2921680"/>
                <a:gd name="connsiteX1" fmla="*/ 617148 w 899735"/>
                <a:gd name="connsiteY1" fmla="*/ 0 h 2921680"/>
                <a:gd name="connsiteX2" fmla="*/ 781710 w 899735"/>
                <a:gd name="connsiteY2" fmla="*/ 115938 h 2921680"/>
                <a:gd name="connsiteX3" fmla="*/ 783914 w 899735"/>
                <a:gd name="connsiteY3" fmla="*/ 123483 h 2921680"/>
                <a:gd name="connsiteX4" fmla="*/ 819478 w 899735"/>
                <a:gd name="connsiteY4" fmla="*/ 131114 h 2921680"/>
                <a:gd name="connsiteX5" fmla="*/ 899735 w 899735"/>
                <a:gd name="connsiteY5" fmla="*/ 259808 h 2921680"/>
                <a:gd name="connsiteX6" fmla="*/ 899735 w 899735"/>
                <a:gd name="connsiteY6" fmla="*/ 471144 h 2921680"/>
                <a:gd name="connsiteX7" fmla="*/ 899735 w 899735"/>
                <a:gd name="connsiteY7" fmla="*/ 2364037 h 2921680"/>
                <a:gd name="connsiteX8" fmla="*/ 899735 w 899735"/>
                <a:gd name="connsiteY8" fmla="*/ 2575373 h 2921680"/>
                <a:gd name="connsiteX9" fmla="*/ 819478 w 899735"/>
                <a:gd name="connsiteY9" fmla="*/ 2704066 h 2921680"/>
                <a:gd name="connsiteX10" fmla="*/ 783914 w 899735"/>
                <a:gd name="connsiteY10" fmla="*/ 2711698 h 2921680"/>
                <a:gd name="connsiteX11" fmla="*/ 781710 w 899735"/>
                <a:gd name="connsiteY11" fmla="*/ 2719242 h 2921680"/>
                <a:gd name="connsiteX12" fmla="*/ 617148 w 899735"/>
                <a:gd name="connsiteY12" fmla="*/ 2835181 h 2921680"/>
                <a:gd name="connsiteX13" fmla="*/ 599392 w 899735"/>
                <a:gd name="connsiteY13" fmla="*/ 2835181 h 2921680"/>
                <a:gd name="connsiteX14" fmla="*/ 597958 w 899735"/>
                <a:gd name="connsiteY14" fmla="*/ 2837990 h 2921680"/>
                <a:gd name="connsiteX15" fmla="*/ 449868 w 899735"/>
                <a:gd name="connsiteY15" fmla="*/ 2921680 h 2921680"/>
                <a:gd name="connsiteX16" fmla="*/ 301777 w 899735"/>
                <a:gd name="connsiteY16" fmla="*/ 2837990 h 2921680"/>
                <a:gd name="connsiteX17" fmla="*/ 300343 w 899735"/>
                <a:gd name="connsiteY17" fmla="*/ 2835181 h 2921680"/>
                <a:gd name="connsiteX18" fmla="*/ 282587 w 899735"/>
                <a:gd name="connsiteY18" fmla="*/ 2835181 h 2921680"/>
                <a:gd name="connsiteX19" fmla="*/ 118025 w 899735"/>
                <a:gd name="connsiteY19" fmla="*/ 2719242 h 2921680"/>
                <a:gd name="connsiteX20" fmla="*/ 115821 w 899735"/>
                <a:gd name="connsiteY20" fmla="*/ 2711698 h 2921680"/>
                <a:gd name="connsiteX21" fmla="*/ 80257 w 899735"/>
                <a:gd name="connsiteY21" fmla="*/ 2704066 h 2921680"/>
                <a:gd name="connsiteX22" fmla="*/ 0 w 899735"/>
                <a:gd name="connsiteY22" fmla="*/ 2575373 h 2921680"/>
                <a:gd name="connsiteX23" fmla="*/ 0 w 899735"/>
                <a:gd name="connsiteY23" fmla="*/ 2364037 h 2921680"/>
                <a:gd name="connsiteX24" fmla="*/ 0 w 899735"/>
                <a:gd name="connsiteY24" fmla="*/ 471144 h 2921680"/>
                <a:gd name="connsiteX25" fmla="*/ 0 w 899735"/>
                <a:gd name="connsiteY25" fmla="*/ 259808 h 2921680"/>
                <a:gd name="connsiteX26" fmla="*/ 80257 w 899735"/>
                <a:gd name="connsiteY26" fmla="*/ 131114 h 2921680"/>
                <a:gd name="connsiteX27" fmla="*/ 115821 w 899735"/>
                <a:gd name="connsiteY27" fmla="*/ 123483 h 2921680"/>
                <a:gd name="connsiteX28" fmla="*/ 118025 w 899735"/>
                <a:gd name="connsiteY28" fmla="*/ 115938 h 2921680"/>
                <a:gd name="connsiteX29" fmla="*/ 282587 w 899735"/>
                <a:gd name="connsiteY29" fmla="*/ 0 h 292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99735" h="2921680">
                  <a:moveTo>
                    <a:pt x="282587" y="0"/>
                  </a:moveTo>
                  <a:lnTo>
                    <a:pt x="617148" y="0"/>
                  </a:lnTo>
                  <a:cubicBezTo>
                    <a:pt x="691125" y="0"/>
                    <a:pt x="754598" y="47806"/>
                    <a:pt x="781710" y="115938"/>
                  </a:cubicBezTo>
                  <a:lnTo>
                    <a:pt x="783914" y="123483"/>
                  </a:lnTo>
                  <a:lnTo>
                    <a:pt x="819478" y="131114"/>
                  </a:lnTo>
                  <a:cubicBezTo>
                    <a:pt x="866641" y="152318"/>
                    <a:pt x="899735" y="201955"/>
                    <a:pt x="899735" y="259808"/>
                  </a:cubicBezTo>
                  <a:lnTo>
                    <a:pt x="899735" y="471144"/>
                  </a:lnTo>
                  <a:lnTo>
                    <a:pt x="899735" y="2364037"/>
                  </a:lnTo>
                  <a:lnTo>
                    <a:pt x="899735" y="2575373"/>
                  </a:lnTo>
                  <a:cubicBezTo>
                    <a:pt x="899735" y="2633225"/>
                    <a:pt x="866641" y="2682863"/>
                    <a:pt x="819478" y="2704066"/>
                  </a:cubicBezTo>
                  <a:lnTo>
                    <a:pt x="783914" y="2711698"/>
                  </a:lnTo>
                  <a:lnTo>
                    <a:pt x="781710" y="2719242"/>
                  </a:lnTo>
                  <a:cubicBezTo>
                    <a:pt x="754598" y="2787374"/>
                    <a:pt x="691125" y="2835181"/>
                    <a:pt x="617148" y="2835181"/>
                  </a:cubicBezTo>
                  <a:lnTo>
                    <a:pt x="599392" y="2835181"/>
                  </a:lnTo>
                  <a:lnTo>
                    <a:pt x="597958" y="2837990"/>
                  </a:lnTo>
                  <a:cubicBezTo>
                    <a:pt x="565864" y="2888483"/>
                    <a:pt x="511513" y="2921680"/>
                    <a:pt x="449868" y="2921680"/>
                  </a:cubicBezTo>
                  <a:cubicBezTo>
                    <a:pt x="388222" y="2921680"/>
                    <a:pt x="333871" y="2888483"/>
                    <a:pt x="301777" y="2837990"/>
                  </a:cubicBezTo>
                  <a:lnTo>
                    <a:pt x="300343" y="2835181"/>
                  </a:lnTo>
                  <a:lnTo>
                    <a:pt x="282587" y="2835181"/>
                  </a:lnTo>
                  <a:cubicBezTo>
                    <a:pt x="208610" y="2835181"/>
                    <a:pt x="145137" y="2787374"/>
                    <a:pt x="118025" y="2719242"/>
                  </a:cubicBezTo>
                  <a:lnTo>
                    <a:pt x="115821" y="2711698"/>
                  </a:lnTo>
                  <a:lnTo>
                    <a:pt x="80257" y="2704066"/>
                  </a:lnTo>
                  <a:cubicBezTo>
                    <a:pt x="33094" y="2682863"/>
                    <a:pt x="0" y="2633225"/>
                    <a:pt x="0" y="2575373"/>
                  </a:cubicBezTo>
                  <a:lnTo>
                    <a:pt x="0" y="2364037"/>
                  </a:lnTo>
                  <a:lnTo>
                    <a:pt x="0" y="471144"/>
                  </a:lnTo>
                  <a:lnTo>
                    <a:pt x="0" y="259808"/>
                  </a:lnTo>
                  <a:cubicBezTo>
                    <a:pt x="0" y="201955"/>
                    <a:pt x="33094" y="152318"/>
                    <a:pt x="80257" y="131114"/>
                  </a:cubicBezTo>
                  <a:lnTo>
                    <a:pt x="115821" y="123483"/>
                  </a:lnTo>
                  <a:lnTo>
                    <a:pt x="118025" y="115938"/>
                  </a:lnTo>
                  <a:cubicBezTo>
                    <a:pt x="145137" y="47806"/>
                    <a:pt x="208610" y="0"/>
                    <a:pt x="282587" y="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rgbClr val="DACDBD">
                  <a:lumMod val="75000"/>
                  <a:alpha val="17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boto Regular"/>
              </a:endParaRPr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71FB7C8C-B1B2-3C2B-C8E9-0D27B519BDE2}"/>
              </a:ext>
            </a:extLst>
          </p:cNvPr>
          <p:cNvGrpSpPr/>
          <p:nvPr/>
        </p:nvGrpSpPr>
        <p:grpSpPr>
          <a:xfrm>
            <a:off x="7710220" y="2237107"/>
            <a:ext cx="990558" cy="3041291"/>
            <a:chOff x="744985" y="1167896"/>
            <a:chExt cx="990558" cy="3041291"/>
          </a:xfrm>
        </p:grpSpPr>
        <p:sp>
          <p:nvSpPr>
            <p:cNvPr id="110" name="任意多边形: 形状 109">
              <a:extLst>
                <a:ext uri="{FF2B5EF4-FFF2-40B4-BE49-F238E27FC236}">
                  <a16:creationId xmlns:a16="http://schemas.microsoft.com/office/drawing/2014/main" id="{D477708F-63C9-DB79-ED67-B6087EE76455}"/>
                </a:ext>
              </a:extLst>
            </p:cNvPr>
            <p:cNvSpPr/>
            <p:nvPr/>
          </p:nvSpPr>
          <p:spPr>
            <a:xfrm>
              <a:off x="744985" y="1167896"/>
              <a:ext cx="990558" cy="3041291"/>
            </a:xfrm>
            <a:custGeom>
              <a:avLst/>
              <a:gdLst>
                <a:gd name="connsiteX0" fmla="*/ 311113 w 990558"/>
                <a:gd name="connsiteY0" fmla="*/ 0 h 3041291"/>
                <a:gd name="connsiteX1" fmla="*/ 679445 w 990558"/>
                <a:gd name="connsiteY1" fmla="*/ 0 h 3041291"/>
                <a:gd name="connsiteX2" fmla="*/ 860620 w 990558"/>
                <a:gd name="connsiteY2" fmla="*/ 120091 h 3041291"/>
                <a:gd name="connsiteX3" fmla="*/ 863046 w 990558"/>
                <a:gd name="connsiteY3" fmla="*/ 127905 h 3041291"/>
                <a:gd name="connsiteX4" fmla="*/ 902199 w 990558"/>
                <a:gd name="connsiteY4" fmla="*/ 135810 h 3041291"/>
                <a:gd name="connsiteX5" fmla="*/ 990558 w 990558"/>
                <a:gd name="connsiteY5" fmla="*/ 269112 h 3041291"/>
                <a:gd name="connsiteX6" fmla="*/ 990558 w 990558"/>
                <a:gd name="connsiteY6" fmla="*/ 502996 h 3041291"/>
                <a:gd name="connsiteX7" fmla="*/ 990558 w 990558"/>
                <a:gd name="connsiteY7" fmla="*/ 2448698 h 3041291"/>
                <a:gd name="connsiteX8" fmla="*/ 990558 w 990558"/>
                <a:gd name="connsiteY8" fmla="*/ 2682582 h 3041291"/>
                <a:gd name="connsiteX9" fmla="*/ 902199 w 990558"/>
                <a:gd name="connsiteY9" fmla="*/ 2815884 h 3041291"/>
                <a:gd name="connsiteX10" fmla="*/ 863046 w 990558"/>
                <a:gd name="connsiteY10" fmla="*/ 2823789 h 3041291"/>
                <a:gd name="connsiteX11" fmla="*/ 860620 w 990558"/>
                <a:gd name="connsiteY11" fmla="*/ 2831603 h 3041291"/>
                <a:gd name="connsiteX12" fmla="*/ 679445 w 990558"/>
                <a:gd name="connsiteY12" fmla="*/ 2951694 h 3041291"/>
                <a:gd name="connsiteX13" fmla="*/ 659898 w 990558"/>
                <a:gd name="connsiteY13" fmla="*/ 2951694 h 3041291"/>
                <a:gd name="connsiteX14" fmla="*/ 658318 w 990558"/>
                <a:gd name="connsiteY14" fmla="*/ 2954604 h 3041291"/>
                <a:gd name="connsiteX15" fmla="*/ 495279 w 990558"/>
                <a:gd name="connsiteY15" fmla="*/ 3041291 h 3041291"/>
                <a:gd name="connsiteX16" fmla="*/ 332240 w 990558"/>
                <a:gd name="connsiteY16" fmla="*/ 2954604 h 3041291"/>
                <a:gd name="connsiteX17" fmla="*/ 330661 w 990558"/>
                <a:gd name="connsiteY17" fmla="*/ 2951694 h 3041291"/>
                <a:gd name="connsiteX18" fmla="*/ 311113 w 990558"/>
                <a:gd name="connsiteY18" fmla="*/ 2951694 h 3041291"/>
                <a:gd name="connsiteX19" fmla="*/ 129939 w 990558"/>
                <a:gd name="connsiteY19" fmla="*/ 2831603 h 3041291"/>
                <a:gd name="connsiteX20" fmla="*/ 127512 w 990558"/>
                <a:gd name="connsiteY20" fmla="*/ 2823789 h 3041291"/>
                <a:gd name="connsiteX21" fmla="*/ 88359 w 990558"/>
                <a:gd name="connsiteY21" fmla="*/ 2815884 h 3041291"/>
                <a:gd name="connsiteX22" fmla="*/ 0 w 990558"/>
                <a:gd name="connsiteY22" fmla="*/ 2682582 h 3041291"/>
                <a:gd name="connsiteX23" fmla="*/ 0 w 990558"/>
                <a:gd name="connsiteY23" fmla="*/ 2448698 h 3041291"/>
                <a:gd name="connsiteX24" fmla="*/ 0 w 990558"/>
                <a:gd name="connsiteY24" fmla="*/ 502996 h 3041291"/>
                <a:gd name="connsiteX25" fmla="*/ 0 w 990558"/>
                <a:gd name="connsiteY25" fmla="*/ 269112 h 3041291"/>
                <a:gd name="connsiteX26" fmla="*/ 88359 w 990558"/>
                <a:gd name="connsiteY26" fmla="*/ 135810 h 3041291"/>
                <a:gd name="connsiteX27" fmla="*/ 127512 w 990558"/>
                <a:gd name="connsiteY27" fmla="*/ 127905 h 3041291"/>
                <a:gd name="connsiteX28" fmla="*/ 129939 w 990558"/>
                <a:gd name="connsiteY28" fmla="*/ 120091 h 3041291"/>
                <a:gd name="connsiteX29" fmla="*/ 311113 w 990558"/>
                <a:gd name="connsiteY29" fmla="*/ 0 h 304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0558" h="3041291">
                  <a:moveTo>
                    <a:pt x="311113" y="0"/>
                  </a:moveTo>
                  <a:lnTo>
                    <a:pt x="679445" y="0"/>
                  </a:lnTo>
                  <a:cubicBezTo>
                    <a:pt x="760890" y="0"/>
                    <a:pt x="830770" y="49518"/>
                    <a:pt x="860620" y="120091"/>
                  </a:cubicBezTo>
                  <a:lnTo>
                    <a:pt x="863046" y="127905"/>
                  </a:lnTo>
                  <a:lnTo>
                    <a:pt x="902199" y="135810"/>
                  </a:lnTo>
                  <a:cubicBezTo>
                    <a:pt x="954124" y="157773"/>
                    <a:pt x="990558" y="209188"/>
                    <a:pt x="990558" y="269112"/>
                  </a:cubicBezTo>
                  <a:lnTo>
                    <a:pt x="990558" y="502996"/>
                  </a:lnTo>
                  <a:lnTo>
                    <a:pt x="990558" y="2448698"/>
                  </a:lnTo>
                  <a:lnTo>
                    <a:pt x="990558" y="2682582"/>
                  </a:lnTo>
                  <a:cubicBezTo>
                    <a:pt x="990558" y="2742506"/>
                    <a:pt x="954124" y="2793922"/>
                    <a:pt x="902199" y="2815884"/>
                  </a:cubicBezTo>
                  <a:lnTo>
                    <a:pt x="863046" y="2823789"/>
                  </a:lnTo>
                  <a:lnTo>
                    <a:pt x="860620" y="2831603"/>
                  </a:lnTo>
                  <a:cubicBezTo>
                    <a:pt x="830770" y="2902176"/>
                    <a:pt x="760890" y="2951694"/>
                    <a:pt x="679445" y="2951694"/>
                  </a:cubicBezTo>
                  <a:lnTo>
                    <a:pt x="659898" y="2951694"/>
                  </a:lnTo>
                  <a:lnTo>
                    <a:pt x="658318" y="2954604"/>
                  </a:lnTo>
                  <a:cubicBezTo>
                    <a:pt x="622984" y="3006905"/>
                    <a:pt x="563147" y="3041291"/>
                    <a:pt x="495279" y="3041291"/>
                  </a:cubicBezTo>
                  <a:cubicBezTo>
                    <a:pt x="427411" y="3041291"/>
                    <a:pt x="367574" y="3006905"/>
                    <a:pt x="332240" y="2954604"/>
                  </a:cubicBezTo>
                  <a:lnTo>
                    <a:pt x="330661" y="2951694"/>
                  </a:lnTo>
                  <a:lnTo>
                    <a:pt x="311113" y="2951694"/>
                  </a:lnTo>
                  <a:cubicBezTo>
                    <a:pt x="229668" y="2951694"/>
                    <a:pt x="159788" y="2902176"/>
                    <a:pt x="129939" y="2831603"/>
                  </a:cubicBezTo>
                  <a:lnTo>
                    <a:pt x="127512" y="2823789"/>
                  </a:lnTo>
                  <a:lnTo>
                    <a:pt x="88359" y="2815884"/>
                  </a:lnTo>
                  <a:cubicBezTo>
                    <a:pt x="36434" y="2793922"/>
                    <a:pt x="0" y="2742506"/>
                    <a:pt x="0" y="2682582"/>
                  </a:cubicBezTo>
                  <a:lnTo>
                    <a:pt x="0" y="2448698"/>
                  </a:lnTo>
                  <a:lnTo>
                    <a:pt x="0" y="502996"/>
                  </a:lnTo>
                  <a:lnTo>
                    <a:pt x="0" y="269112"/>
                  </a:lnTo>
                  <a:cubicBezTo>
                    <a:pt x="0" y="209188"/>
                    <a:pt x="36434" y="157773"/>
                    <a:pt x="88359" y="135810"/>
                  </a:cubicBezTo>
                  <a:lnTo>
                    <a:pt x="127512" y="127905"/>
                  </a:lnTo>
                  <a:lnTo>
                    <a:pt x="129939" y="120091"/>
                  </a:lnTo>
                  <a:cubicBezTo>
                    <a:pt x="159788" y="49518"/>
                    <a:pt x="229668" y="0"/>
                    <a:pt x="311113" y="0"/>
                  </a:cubicBezTo>
                  <a:close/>
                </a:path>
              </a:pathLst>
            </a:custGeom>
            <a:gradFill flip="none" rotWithShape="0">
              <a:gsLst>
                <a:gs pos="100000">
                  <a:srgbClr val="DACDBD">
                    <a:lumMod val="20000"/>
                    <a:lumOff val="80000"/>
                  </a:srgbClr>
                </a:gs>
                <a:gs pos="19000">
                  <a:srgbClr val="DACDBD">
                    <a:lumMod val="0"/>
                    <a:lumOff val="100000"/>
                  </a:srgbClr>
                </a:gs>
              </a:gsLst>
              <a:lin ang="5400000" scaled="1"/>
              <a:tileRect/>
            </a:gradFill>
            <a:ln w="12700" cap="flat" cmpd="sng" algn="ctr">
              <a:solidFill>
                <a:srgbClr val="DACDBD">
                  <a:alpha val="80000"/>
                </a:srgb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lumMod val="50000"/>
                  <a:alpha val="3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</a:endParaRPr>
            </a:p>
          </p:txBody>
        </p:sp>
        <p:grpSp>
          <p:nvGrpSpPr>
            <p:cNvPr id="111" name="组合 110">
              <a:extLst>
                <a:ext uri="{FF2B5EF4-FFF2-40B4-BE49-F238E27FC236}">
                  <a16:creationId xmlns:a16="http://schemas.microsoft.com/office/drawing/2014/main" id="{BE90A527-C70E-0BB6-84C7-FACCD56F74C1}"/>
                </a:ext>
              </a:extLst>
            </p:cNvPr>
            <p:cNvGrpSpPr/>
            <p:nvPr/>
          </p:nvGrpSpPr>
          <p:grpSpPr>
            <a:xfrm>
              <a:off x="913665" y="1376347"/>
              <a:ext cx="653198" cy="653196"/>
              <a:chOff x="831549" y="1759059"/>
              <a:chExt cx="1362254" cy="1362254"/>
            </a:xfrm>
          </p:grpSpPr>
          <p:sp>
            <p:nvSpPr>
              <p:cNvPr id="113" name="椭圆 112">
                <a:extLst>
                  <a:ext uri="{FF2B5EF4-FFF2-40B4-BE49-F238E27FC236}">
                    <a16:creationId xmlns:a16="http://schemas.microsoft.com/office/drawing/2014/main" id="{78186888-BBF9-8878-DC86-F22BD96C87D5}"/>
                  </a:ext>
                </a:extLst>
              </p:cNvPr>
              <p:cNvSpPr/>
              <p:nvPr/>
            </p:nvSpPr>
            <p:spPr>
              <a:xfrm rot="60000">
                <a:off x="831551" y="1759061"/>
                <a:ext cx="1362251" cy="1362251"/>
              </a:xfrm>
              <a:prstGeom prst="ellipse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381000" dist="165100" dir="2700000" sx="98000" sy="98000" algn="tl" rotWithShape="0">
                  <a:srgbClr val="D18534">
                    <a:lumMod val="75000"/>
                    <a:alpha val="28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 Regular"/>
                </a:endParaRPr>
              </a:p>
            </p:txBody>
          </p:sp>
          <p:pic>
            <p:nvPicPr>
              <p:cNvPr id="114" name="图片 113" descr="查看图片">
                <a:extLst>
                  <a:ext uri="{FF2B5EF4-FFF2-40B4-BE49-F238E27FC236}">
                    <a16:creationId xmlns:a16="http://schemas.microsoft.com/office/drawing/2014/main" id="{8424B3EB-2D80-4680-3FDC-0ADA48C99D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alphaModFix amt="28000"/>
                <a:duotone>
                  <a:srgbClr val="DACDBD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2" t="2772" r="2772" b="2772"/>
              <a:stretch>
                <a:fillRect/>
              </a:stretch>
            </p:blipFill>
            <p:spPr bwMode="auto">
              <a:xfrm>
                <a:off x="831549" y="1759059"/>
                <a:ext cx="1362254" cy="1362254"/>
              </a:xfrm>
              <a:custGeom>
                <a:avLst/>
                <a:gdLst>
                  <a:gd name="connsiteX0" fmla="*/ 590552 w 1181103"/>
                  <a:gd name="connsiteY0" fmla="*/ 187054 h 1181103"/>
                  <a:gd name="connsiteX1" fmla="*/ 187054 w 1181103"/>
                  <a:gd name="connsiteY1" fmla="*/ 590552 h 1181103"/>
                  <a:gd name="connsiteX2" fmla="*/ 590552 w 1181103"/>
                  <a:gd name="connsiteY2" fmla="*/ 994050 h 1181103"/>
                  <a:gd name="connsiteX3" fmla="*/ 994050 w 1181103"/>
                  <a:gd name="connsiteY3" fmla="*/ 590552 h 1181103"/>
                  <a:gd name="connsiteX4" fmla="*/ 590552 w 1181103"/>
                  <a:gd name="connsiteY4" fmla="*/ 187054 h 1181103"/>
                  <a:gd name="connsiteX5" fmla="*/ 600859 w 1181103"/>
                  <a:gd name="connsiteY5" fmla="*/ 92 h 1181103"/>
                  <a:gd name="connsiteX6" fmla="*/ 1181012 w 1181103"/>
                  <a:gd name="connsiteY6" fmla="*/ 600859 h 1181103"/>
                  <a:gd name="connsiteX7" fmla="*/ 580246 w 1181103"/>
                  <a:gd name="connsiteY7" fmla="*/ 1181012 h 1181103"/>
                  <a:gd name="connsiteX8" fmla="*/ 92 w 1181103"/>
                  <a:gd name="connsiteY8" fmla="*/ 580246 h 1181103"/>
                  <a:gd name="connsiteX9" fmla="*/ 600859 w 1181103"/>
                  <a:gd name="connsiteY9" fmla="*/ 92 h 1181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1103" h="1181103">
                    <a:moveTo>
                      <a:pt x="590552" y="187054"/>
                    </a:moveTo>
                    <a:cubicBezTo>
                      <a:pt x="367706" y="187054"/>
                      <a:pt x="187054" y="367706"/>
                      <a:pt x="187054" y="590552"/>
                    </a:cubicBezTo>
                    <a:cubicBezTo>
                      <a:pt x="187054" y="813398"/>
                      <a:pt x="367706" y="994050"/>
                      <a:pt x="590552" y="994050"/>
                    </a:cubicBezTo>
                    <a:cubicBezTo>
                      <a:pt x="813398" y="994050"/>
                      <a:pt x="994050" y="813398"/>
                      <a:pt x="994050" y="590552"/>
                    </a:cubicBezTo>
                    <a:cubicBezTo>
                      <a:pt x="994050" y="367706"/>
                      <a:pt x="813398" y="187054"/>
                      <a:pt x="590552" y="187054"/>
                    </a:cubicBezTo>
                    <a:close/>
                    <a:moveTo>
                      <a:pt x="600859" y="92"/>
                    </a:moveTo>
                    <a:cubicBezTo>
                      <a:pt x="926961" y="5784"/>
                      <a:pt x="1186704" y="274756"/>
                      <a:pt x="1181012" y="600859"/>
                    </a:cubicBezTo>
                    <a:cubicBezTo>
                      <a:pt x="1175320" y="926961"/>
                      <a:pt x="906348" y="1186704"/>
                      <a:pt x="580246" y="1181012"/>
                    </a:cubicBezTo>
                    <a:cubicBezTo>
                      <a:pt x="254143" y="1175320"/>
                      <a:pt x="-5600" y="906348"/>
                      <a:pt x="92" y="580246"/>
                    </a:cubicBezTo>
                    <a:cubicBezTo>
                      <a:pt x="5784" y="254143"/>
                      <a:pt x="274756" y="-5600"/>
                      <a:pt x="600859" y="92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2" name="任意多边形: 形状 111">
              <a:extLst>
                <a:ext uri="{FF2B5EF4-FFF2-40B4-BE49-F238E27FC236}">
                  <a16:creationId xmlns:a16="http://schemas.microsoft.com/office/drawing/2014/main" id="{5BFF61A9-8ED6-7DDA-52B2-FAFC4E9486B9}"/>
                </a:ext>
              </a:extLst>
            </p:cNvPr>
            <p:cNvSpPr/>
            <p:nvPr/>
          </p:nvSpPr>
          <p:spPr>
            <a:xfrm>
              <a:off x="790396" y="1216428"/>
              <a:ext cx="899735" cy="2921680"/>
            </a:xfrm>
            <a:custGeom>
              <a:avLst/>
              <a:gdLst>
                <a:gd name="connsiteX0" fmla="*/ 282587 w 899735"/>
                <a:gd name="connsiteY0" fmla="*/ 0 h 2921680"/>
                <a:gd name="connsiteX1" fmla="*/ 617148 w 899735"/>
                <a:gd name="connsiteY1" fmla="*/ 0 h 2921680"/>
                <a:gd name="connsiteX2" fmla="*/ 781710 w 899735"/>
                <a:gd name="connsiteY2" fmla="*/ 115938 h 2921680"/>
                <a:gd name="connsiteX3" fmla="*/ 783914 w 899735"/>
                <a:gd name="connsiteY3" fmla="*/ 123483 h 2921680"/>
                <a:gd name="connsiteX4" fmla="*/ 819478 w 899735"/>
                <a:gd name="connsiteY4" fmla="*/ 131114 h 2921680"/>
                <a:gd name="connsiteX5" fmla="*/ 899735 w 899735"/>
                <a:gd name="connsiteY5" fmla="*/ 259808 h 2921680"/>
                <a:gd name="connsiteX6" fmla="*/ 899735 w 899735"/>
                <a:gd name="connsiteY6" fmla="*/ 471144 h 2921680"/>
                <a:gd name="connsiteX7" fmla="*/ 899735 w 899735"/>
                <a:gd name="connsiteY7" fmla="*/ 2364037 h 2921680"/>
                <a:gd name="connsiteX8" fmla="*/ 899735 w 899735"/>
                <a:gd name="connsiteY8" fmla="*/ 2575373 h 2921680"/>
                <a:gd name="connsiteX9" fmla="*/ 819478 w 899735"/>
                <a:gd name="connsiteY9" fmla="*/ 2704066 h 2921680"/>
                <a:gd name="connsiteX10" fmla="*/ 783914 w 899735"/>
                <a:gd name="connsiteY10" fmla="*/ 2711698 h 2921680"/>
                <a:gd name="connsiteX11" fmla="*/ 781710 w 899735"/>
                <a:gd name="connsiteY11" fmla="*/ 2719242 h 2921680"/>
                <a:gd name="connsiteX12" fmla="*/ 617148 w 899735"/>
                <a:gd name="connsiteY12" fmla="*/ 2835181 h 2921680"/>
                <a:gd name="connsiteX13" fmla="*/ 599392 w 899735"/>
                <a:gd name="connsiteY13" fmla="*/ 2835181 h 2921680"/>
                <a:gd name="connsiteX14" fmla="*/ 597958 w 899735"/>
                <a:gd name="connsiteY14" fmla="*/ 2837990 h 2921680"/>
                <a:gd name="connsiteX15" fmla="*/ 449868 w 899735"/>
                <a:gd name="connsiteY15" fmla="*/ 2921680 h 2921680"/>
                <a:gd name="connsiteX16" fmla="*/ 301777 w 899735"/>
                <a:gd name="connsiteY16" fmla="*/ 2837990 h 2921680"/>
                <a:gd name="connsiteX17" fmla="*/ 300343 w 899735"/>
                <a:gd name="connsiteY17" fmla="*/ 2835181 h 2921680"/>
                <a:gd name="connsiteX18" fmla="*/ 282587 w 899735"/>
                <a:gd name="connsiteY18" fmla="*/ 2835181 h 2921680"/>
                <a:gd name="connsiteX19" fmla="*/ 118025 w 899735"/>
                <a:gd name="connsiteY19" fmla="*/ 2719242 h 2921680"/>
                <a:gd name="connsiteX20" fmla="*/ 115821 w 899735"/>
                <a:gd name="connsiteY20" fmla="*/ 2711698 h 2921680"/>
                <a:gd name="connsiteX21" fmla="*/ 80257 w 899735"/>
                <a:gd name="connsiteY21" fmla="*/ 2704066 h 2921680"/>
                <a:gd name="connsiteX22" fmla="*/ 0 w 899735"/>
                <a:gd name="connsiteY22" fmla="*/ 2575373 h 2921680"/>
                <a:gd name="connsiteX23" fmla="*/ 0 w 899735"/>
                <a:gd name="connsiteY23" fmla="*/ 2364037 h 2921680"/>
                <a:gd name="connsiteX24" fmla="*/ 0 w 899735"/>
                <a:gd name="connsiteY24" fmla="*/ 471144 h 2921680"/>
                <a:gd name="connsiteX25" fmla="*/ 0 w 899735"/>
                <a:gd name="connsiteY25" fmla="*/ 259808 h 2921680"/>
                <a:gd name="connsiteX26" fmla="*/ 80257 w 899735"/>
                <a:gd name="connsiteY26" fmla="*/ 131114 h 2921680"/>
                <a:gd name="connsiteX27" fmla="*/ 115821 w 899735"/>
                <a:gd name="connsiteY27" fmla="*/ 123483 h 2921680"/>
                <a:gd name="connsiteX28" fmla="*/ 118025 w 899735"/>
                <a:gd name="connsiteY28" fmla="*/ 115938 h 2921680"/>
                <a:gd name="connsiteX29" fmla="*/ 282587 w 899735"/>
                <a:gd name="connsiteY29" fmla="*/ 0 h 292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99735" h="2921680">
                  <a:moveTo>
                    <a:pt x="282587" y="0"/>
                  </a:moveTo>
                  <a:lnTo>
                    <a:pt x="617148" y="0"/>
                  </a:lnTo>
                  <a:cubicBezTo>
                    <a:pt x="691125" y="0"/>
                    <a:pt x="754598" y="47806"/>
                    <a:pt x="781710" y="115938"/>
                  </a:cubicBezTo>
                  <a:lnTo>
                    <a:pt x="783914" y="123483"/>
                  </a:lnTo>
                  <a:lnTo>
                    <a:pt x="819478" y="131114"/>
                  </a:lnTo>
                  <a:cubicBezTo>
                    <a:pt x="866641" y="152318"/>
                    <a:pt x="899735" y="201955"/>
                    <a:pt x="899735" y="259808"/>
                  </a:cubicBezTo>
                  <a:lnTo>
                    <a:pt x="899735" y="471144"/>
                  </a:lnTo>
                  <a:lnTo>
                    <a:pt x="899735" y="2364037"/>
                  </a:lnTo>
                  <a:lnTo>
                    <a:pt x="899735" y="2575373"/>
                  </a:lnTo>
                  <a:cubicBezTo>
                    <a:pt x="899735" y="2633225"/>
                    <a:pt x="866641" y="2682863"/>
                    <a:pt x="819478" y="2704066"/>
                  </a:cubicBezTo>
                  <a:lnTo>
                    <a:pt x="783914" y="2711698"/>
                  </a:lnTo>
                  <a:lnTo>
                    <a:pt x="781710" y="2719242"/>
                  </a:lnTo>
                  <a:cubicBezTo>
                    <a:pt x="754598" y="2787374"/>
                    <a:pt x="691125" y="2835181"/>
                    <a:pt x="617148" y="2835181"/>
                  </a:cubicBezTo>
                  <a:lnTo>
                    <a:pt x="599392" y="2835181"/>
                  </a:lnTo>
                  <a:lnTo>
                    <a:pt x="597958" y="2837990"/>
                  </a:lnTo>
                  <a:cubicBezTo>
                    <a:pt x="565864" y="2888483"/>
                    <a:pt x="511513" y="2921680"/>
                    <a:pt x="449868" y="2921680"/>
                  </a:cubicBezTo>
                  <a:cubicBezTo>
                    <a:pt x="388222" y="2921680"/>
                    <a:pt x="333871" y="2888483"/>
                    <a:pt x="301777" y="2837990"/>
                  </a:cubicBezTo>
                  <a:lnTo>
                    <a:pt x="300343" y="2835181"/>
                  </a:lnTo>
                  <a:lnTo>
                    <a:pt x="282587" y="2835181"/>
                  </a:lnTo>
                  <a:cubicBezTo>
                    <a:pt x="208610" y="2835181"/>
                    <a:pt x="145137" y="2787374"/>
                    <a:pt x="118025" y="2719242"/>
                  </a:cubicBezTo>
                  <a:lnTo>
                    <a:pt x="115821" y="2711698"/>
                  </a:lnTo>
                  <a:lnTo>
                    <a:pt x="80257" y="2704066"/>
                  </a:lnTo>
                  <a:cubicBezTo>
                    <a:pt x="33094" y="2682863"/>
                    <a:pt x="0" y="2633225"/>
                    <a:pt x="0" y="2575373"/>
                  </a:cubicBezTo>
                  <a:lnTo>
                    <a:pt x="0" y="2364037"/>
                  </a:lnTo>
                  <a:lnTo>
                    <a:pt x="0" y="471144"/>
                  </a:lnTo>
                  <a:lnTo>
                    <a:pt x="0" y="259808"/>
                  </a:lnTo>
                  <a:cubicBezTo>
                    <a:pt x="0" y="201955"/>
                    <a:pt x="33094" y="152318"/>
                    <a:pt x="80257" y="131114"/>
                  </a:cubicBezTo>
                  <a:lnTo>
                    <a:pt x="115821" y="123483"/>
                  </a:lnTo>
                  <a:lnTo>
                    <a:pt x="118025" y="115938"/>
                  </a:lnTo>
                  <a:cubicBezTo>
                    <a:pt x="145137" y="47806"/>
                    <a:pt x="208610" y="0"/>
                    <a:pt x="282587" y="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rgbClr val="DACDBD">
                  <a:lumMod val="75000"/>
                  <a:alpha val="17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boto Regular"/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CFD5DC93-F4CD-D2B7-ADD2-360DB72C3D1D}"/>
              </a:ext>
            </a:extLst>
          </p:cNvPr>
          <p:cNvGrpSpPr/>
          <p:nvPr/>
        </p:nvGrpSpPr>
        <p:grpSpPr>
          <a:xfrm>
            <a:off x="9108860" y="2237107"/>
            <a:ext cx="990558" cy="3041291"/>
            <a:chOff x="744985" y="1167896"/>
            <a:chExt cx="990558" cy="3041291"/>
          </a:xfrm>
        </p:grpSpPr>
        <p:sp>
          <p:nvSpPr>
            <p:cNvPr id="105" name="任意多边形: 形状 104">
              <a:extLst>
                <a:ext uri="{FF2B5EF4-FFF2-40B4-BE49-F238E27FC236}">
                  <a16:creationId xmlns:a16="http://schemas.microsoft.com/office/drawing/2014/main" id="{3389F931-2CE3-D909-8C31-3873693B608B}"/>
                </a:ext>
              </a:extLst>
            </p:cNvPr>
            <p:cNvSpPr/>
            <p:nvPr/>
          </p:nvSpPr>
          <p:spPr>
            <a:xfrm>
              <a:off x="744985" y="1167896"/>
              <a:ext cx="990558" cy="3041291"/>
            </a:xfrm>
            <a:custGeom>
              <a:avLst/>
              <a:gdLst>
                <a:gd name="connsiteX0" fmla="*/ 311113 w 990558"/>
                <a:gd name="connsiteY0" fmla="*/ 0 h 3041291"/>
                <a:gd name="connsiteX1" fmla="*/ 679445 w 990558"/>
                <a:gd name="connsiteY1" fmla="*/ 0 h 3041291"/>
                <a:gd name="connsiteX2" fmla="*/ 860620 w 990558"/>
                <a:gd name="connsiteY2" fmla="*/ 120091 h 3041291"/>
                <a:gd name="connsiteX3" fmla="*/ 863046 w 990558"/>
                <a:gd name="connsiteY3" fmla="*/ 127905 h 3041291"/>
                <a:gd name="connsiteX4" fmla="*/ 902199 w 990558"/>
                <a:gd name="connsiteY4" fmla="*/ 135810 h 3041291"/>
                <a:gd name="connsiteX5" fmla="*/ 990558 w 990558"/>
                <a:gd name="connsiteY5" fmla="*/ 269112 h 3041291"/>
                <a:gd name="connsiteX6" fmla="*/ 990558 w 990558"/>
                <a:gd name="connsiteY6" fmla="*/ 502996 h 3041291"/>
                <a:gd name="connsiteX7" fmla="*/ 990558 w 990558"/>
                <a:gd name="connsiteY7" fmla="*/ 2448698 h 3041291"/>
                <a:gd name="connsiteX8" fmla="*/ 990558 w 990558"/>
                <a:gd name="connsiteY8" fmla="*/ 2682582 h 3041291"/>
                <a:gd name="connsiteX9" fmla="*/ 902199 w 990558"/>
                <a:gd name="connsiteY9" fmla="*/ 2815884 h 3041291"/>
                <a:gd name="connsiteX10" fmla="*/ 863046 w 990558"/>
                <a:gd name="connsiteY10" fmla="*/ 2823789 h 3041291"/>
                <a:gd name="connsiteX11" fmla="*/ 860620 w 990558"/>
                <a:gd name="connsiteY11" fmla="*/ 2831603 h 3041291"/>
                <a:gd name="connsiteX12" fmla="*/ 679445 w 990558"/>
                <a:gd name="connsiteY12" fmla="*/ 2951694 h 3041291"/>
                <a:gd name="connsiteX13" fmla="*/ 659898 w 990558"/>
                <a:gd name="connsiteY13" fmla="*/ 2951694 h 3041291"/>
                <a:gd name="connsiteX14" fmla="*/ 658318 w 990558"/>
                <a:gd name="connsiteY14" fmla="*/ 2954604 h 3041291"/>
                <a:gd name="connsiteX15" fmla="*/ 495279 w 990558"/>
                <a:gd name="connsiteY15" fmla="*/ 3041291 h 3041291"/>
                <a:gd name="connsiteX16" fmla="*/ 332240 w 990558"/>
                <a:gd name="connsiteY16" fmla="*/ 2954604 h 3041291"/>
                <a:gd name="connsiteX17" fmla="*/ 330661 w 990558"/>
                <a:gd name="connsiteY17" fmla="*/ 2951694 h 3041291"/>
                <a:gd name="connsiteX18" fmla="*/ 311113 w 990558"/>
                <a:gd name="connsiteY18" fmla="*/ 2951694 h 3041291"/>
                <a:gd name="connsiteX19" fmla="*/ 129939 w 990558"/>
                <a:gd name="connsiteY19" fmla="*/ 2831603 h 3041291"/>
                <a:gd name="connsiteX20" fmla="*/ 127512 w 990558"/>
                <a:gd name="connsiteY20" fmla="*/ 2823789 h 3041291"/>
                <a:gd name="connsiteX21" fmla="*/ 88359 w 990558"/>
                <a:gd name="connsiteY21" fmla="*/ 2815884 h 3041291"/>
                <a:gd name="connsiteX22" fmla="*/ 0 w 990558"/>
                <a:gd name="connsiteY22" fmla="*/ 2682582 h 3041291"/>
                <a:gd name="connsiteX23" fmla="*/ 0 w 990558"/>
                <a:gd name="connsiteY23" fmla="*/ 2448698 h 3041291"/>
                <a:gd name="connsiteX24" fmla="*/ 0 w 990558"/>
                <a:gd name="connsiteY24" fmla="*/ 502996 h 3041291"/>
                <a:gd name="connsiteX25" fmla="*/ 0 w 990558"/>
                <a:gd name="connsiteY25" fmla="*/ 269112 h 3041291"/>
                <a:gd name="connsiteX26" fmla="*/ 88359 w 990558"/>
                <a:gd name="connsiteY26" fmla="*/ 135810 h 3041291"/>
                <a:gd name="connsiteX27" fmla="*/ 127512 w 990558"/>
                <a:gd name="connsiteY27" fmla="*/ 127905 h 3041291"/>
                <a:gd name="connsiteX28" fmla="*/ 129939 w 990558"/>
                <a:gd name="connsiteY28" fmla="*/ 120091 h 3041291"/>
                <a:gd name="connsiteX29" fmla="*/ 311113 w 990558"/>
                <a:gd name="connsiteY29" fmla="*/ 0 h 304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0558" h="3041291">
                  <a:moveTo>
                    <a:pt x="311113" y="0"/>
                  </a:moveTo>
                  <a:lnTo>
                    <a:pt x="679445" y="0"/>
                  </a:lnTo>
                  <a:cubicBezTo>
                    <a:pt x="760890" y="0"/>
                    <a:pt x="830770" y="49518"/>
                    <a:pt x="860620" y="120091"/>
                  </a:cubicBezTo>
                  <a:lnTo>
                    <a:pt x="863046" y="127905"/>
                  </a:lnTo>
                  <a:lnTo>
                    <a:pt x="902199" y="135810"/>
                  </a:lnTo>
                  <a:cubicBezTo>
                    <a:pt x="954124" y="157773"/>
                    <a:pt x="990558" y="209188"/>
                    <a:pt x="990558" y="269112"/>
                  </a:cubicBezTo>
                  <a:lnTo>
                    <a:pt x="990558" y="502996"/>
                  </a:lnTo>
                  <a:lnTo>
                    <a:pt x="990558" y="2448698"/>
                  </a:lnTo>
                  <a:lnTo>
                    <a:pt x="990558" y="2682582"/>
                  </a:lnTo>
                  <a:cubicBezTo>
                    <a:pt x="990558" y="2742506"/>
                    <a:pt x="954124" y="2793922"/>
                    <a:pt x="902199" y="2815884"/>
                  </a:cubicBezTo>
                  <a:lnTo>
                    <a:pt x="863046" y="2823789"/>
                  </a:lnTo>
                  <a:lnTo>
                    <a:pt x="860620" y="2831603"/>
                  </a:lnTo>
                  <a:cubicBezTo>
                    <a:pt x="830770" y="2902176"/>
                    <a:pt x="760890" y="2951694"/>
                    <a:pt x="679445" y="2951694"/>
                  </a:cubicBezTo>
                  <a:lnTo>
                    <a:pt x="659898" y="2951694"/>
                  </a:lnTo>
                  <a:lnTo>
                    <a:pt x="658318" y="2954604"/>
                  </a:lnTo>
                  <a:cubicBezTo>
                    <a:pt x="622984" y="3006905"/>
                    <a:pt x="563147" y="3041291"/>
                    <a:pt x="495279" y="3041291"/>
                  </a:cubicBezTo>
                  <a:cubicBezTo>
                    <a:pt x="427411" y="3041291"/>
                    <a:pt x="367574" y="3006905"/>
                    <a:pt x="332240" y="2954604"/>
                  </a:cubicBezTo>
                  <a:lnTo>
                    <a:pt x="330661" y="2951694"/>
                  </a:lnTo>
                  <a:lnTo>
                    <a:pt x="311113" y="2951694"/>
                  </a:lnTo>
                  <a:cubicBezTo>
                    <a:pt x="229668" y="2951694"/>
                    <a:pt x="159788" y="2902176"/>
                    <a:pt x="129939" y="2831603"/>
                  </a:cubicBezTo>
                  <a:lnTo>
                    <a:pt x="127512" y="2823789"/>
                  </a:lnTo>
                  <a:lnTo>
                    <a:pt x="88359" y="2815884"/>
                  </a:lnTo>
                  <a:cubicBezTo>
                    <a:pt x="36434" y="2793922"/>
                    <a:pt x="0" y="2742506"/>
                    <a:pt x="0" y="2682582"/>
                  </a:cubicBezTo>
                  <a:lnTo>
                    <a:pt x="0" y="2448698"/>
                  </a:lnTo>
                  <a:lnTo>
                    <a:pt x="0" y="502996"/>
                  </a:lnTo>
                  <a:lnTo>
                    <a:pt x="0" y="269112"/>
                  </a:lnTo>
                  <a:cubicBezTo>
                    <a:pt x="0" y="209188"/>
                    <a:pt x="36434" y="157773"/>
                    <a:pt x="88359" y="135810"/>
                  </a:cubicBezTo>
                  <a:lnTo>
                    <a:pt x="127512" y="127905"/>
                  </a:lnTo>
                  <a:lnTo>
                    <a:pt x="129939" y="120091"/>
                  </a:lnTo>
                  <a:cubicBezTo>
                    <a:pt x="159788" y="49518"/>
                    <a:pt x="229668" y="0"/>
                    <a:pt x="311113" y="0"/>
                  </a:cubicBezTo>
                  <a:close/>
                </a:path>
              </a:pathLst>
            </a:custGeom>
            <a:gradFill flip="none" rotWithShape="0">
              <a:gsLst>
                <a:gs pos="100000">
                  <a:srgbClr val="DACDBD">
                    <a:lumMod val="20000"/>
                    <a:lumOff val="80000"/>
                  </a:srgbClr>
                </a:gs>
                <a:gs pos="19000">
                  <a:srgbClr val="DACDBD">
                    <a:lumMod val="0"/>
                    <a:lumOff val="100000"/>
                  </a:srgbClr>
                </a:gs>
              </a:gsLst>
              <a:lin ang="5400000" scaled="1"/>
              <a:tileRect/>
            </a:gradFill>
            <a:ln w="12700" cap="flat" cmpd="sng" algn="ctr">
              <a:solidFill>
                <a:srgbClr val="DACDBD">
                  <a:alpha val="80000"/>
                </a:srgb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lumMod val="50000"/>
                  <a:alpha val="3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</a:endParaRPr>
            </a:p>
          </p:txBody>
        </p:sp>
        <p:grpSp>
          <p:nvGrpSpPr>
            <p:cNvPr id="106" name="组合 105">
              <a:extLst>
                <a:ext uri="{FF2B5EF4-FFF2-40B4-BE49-F238E27FC236}">
                  <a16:creationId xmlns:a16="http://schemas.microsoft.com/office/drawing/2014/main" id="{BA1A96C6-5D86-ED82-68F9-BB730D30B253}"/>
                </a:ext>
              </a:extLst>
            </p:cNvPr>
            <p:cNvGrpSpPr/>
            <p:nvPr/>
          </p:nvGrpSpPr>
          <p:grpSpPr>
            <a:xfrm>
              <a:off x="913665" y="1376347"/>
              <a:ext cx="653198" cy="653196"/>
              <a:chOff x="831549" y="1759059"/>
              <a:chExt cx="1362254" cy="1362254"/>
            </a:xfrm>
          </p:grpSpPr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782474C0-635F-A9FE-7306-94DD7DC3436D}"/>
                  </a:ext>
                </a:extLst>
              </p:cNvPr>
              <p:cNvSpPr/>
              <p:nvPr/>
            </p:nvSpPr>
            <p:spPr>
              <a:xfrm rot="60000">
                <a:off x="831551" y="1759061"/>
                <a:ext cx="1362251" cy="1362251"/>
              </a:xfrm>
              <a:prstGeom prst="ellipse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381000" dist="165100" dir="2700000" sx="98000" sy="98000" algn="tl" rotWithShape="0">
                  <a:srgbClr val="D18534">
                    <a:lumMod val="75000"/>
                    <a:alpha val="28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 Regular"/>
                </a:endParaRPr>
              </a:p>
            </p:txBody>
          </p:sp>
          <p:pic>
            <p:nvPicPr>
              <p:cNvPr id="109" name="图片 108" descr="查看图片">
                <a:extLst>
                  <a:ext uri="{FF2B5EF4-FFF2-40B4-BE49-F238E27FC236}">
                    <a16:creationId xmlns:a16="http://schemas.microsoft.com/office/drawing/2014/main" id="{FD54CFC7-CE68-A822-8EDB-461BE95670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alphaModFix amt="28000"/>
                <a:duotone>
                  <a:srgbClr val="DACDBD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2" t="2772" r="2772" b="2772"/>
              <a:stretch>
                <a:fillRect/>
              </a:stretch>
            </p:blipFill>
            <p:spPr bwMode="auto">
              <a:xfrm>
                <a:off x="831549" y="1759059"/>
                <a:ext cx="1362254" cy="1362254"/>
              </a:xfrm>
              <a:custGeom>
                <a:avLst/>
                <a:gdLst>
                  <a:gd name="connsiteX0" fmla="*/ 590552 w 1181103"/>
                  <a:gd name="connsiteY0" fmla="*/ 187054 h 1181103"/>
                  <a:gd name="connsiteX1" fmla="*/ 187054 w 1181103"/>
                  <a:gd name="connsiteY1" fmla="*/ 590552 h 1181103"/>
                  <a:gd name="connsiteX2" fmla="*/ 590552 w 1181103"/>
                  <a:gd name="connsiteY2" fmla="*/ 994050 h 1181103"/>
                  <a:gd name="connsiteX3" fmla="*/ 994050 w 1181103"/>
                  <a:gd name="connsiteY3" fmla="*/ 590552 h 1181103"/>
                  <a:gd name="connsiteX4" fmla="*/ 590552 w 1181103"/>
                  <a:gd name="connsiteY4" fmla="*/ 187054 h 1181103"/>
                  <a:gd name="connsiteX5" fmla="*/ 600859 w 1181103"/>
                  <a:gd name="connsiteY5" fmla="*/ 92 h 1181103"/>
                  <a:gd name="connsiteX6" fmla="*/ 1181012 w 1181103"/>
                  <a:gd name="connsiteY6" fmla="*/ 600859 h 1181103"/>
                  <a:gd name="connsiteX7" fmla="*/ 580246 w 1181103"/>
                  <a:gd name="connsiteY7" fmla="*/ 1181012 h 1181103"/>
                  <a:gd name="connsiteX8" fmla="*/ 92 w 1181103"/>
                  <a:gd name="connsiteY8" fmla="*/ 580246 h 1181103"/>
                  <a:gd name="connsiteX9" fmla="*/ 600859 w 1181103"/>
                  <a:gd name="connsiteY9" fmla="*/ 92 h 1181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1103" h="1181103">
                    <a:moveTo>
                      <a:pt x="590552" y="187054"/>
                    </a:moveTo>
                    <a:cubicBezTo>
                      <a:pt x="367706" y="187054"/>
                      <a:pt x="187054" y="367706"/>
                      <a:pt x="187054" y="590552"/>
                    </a:cubicBezTo>
                    <a:cubicBezTo>
                      <a:pt x="187054" y="813398"/>
                      <a:pt x="367706" y="994050"/>
                      <a:pt x="590552" y="994050"/>
                    </a:cubicBezTo>
                    <a:cubicBezTo>
                      <a:pt x="813398" y="994050"/>
                      <a:pt x="994050" y="813398"/>
                      <a:pt x="994050" y="590552"/>
                    </a:cubicBezTo>
                    <a:cubicBezTo>
                      <a:pt x="994050" y="367706"/>
                      <a:pt x="813398" y="187054"/>
                      <a:pt x="590552" y="187054"/>
                    </a:cubicBezTo>
                    <a:close/>
                    <a:moveTo>
                      <a:pt x="600859" y="92"/>
                    </a:moveTo>
                    <a:cubicBezTo>
                      <a:pt x="926961" y="5784"/>
                      <a:pt x="1186704" y="274756"/>
                      <a:pt x="1181012" y="600859"/>
                    </a:cubicBezTo>
                    <a:cubicBezTo>
                      <a:pt x="1175320" y="926961"/>
                      <a:pt x="906348" y="1186704"/>
                      <a:pt x="580246" y="1181012"/>
                    </a:cubicBezTo>
                    <a:cubicBezTo>
                      <a:pt x="254143" y="1175320"/>
                      <a:pt x="-5600" y="906348"/>
                      <a:pt x="92" y="580246"/>
                    </a:cubicBezTo>
                    <a:cubicBezTo>
                      <a:pt x="5784" y="254143"/>
                      <a:pt x="274756" y="-5600"/>
                      <a:pt x="600859" y="92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7" name="任意多边形: 形状 106">
              <a:extLst>
                <a:ext uri="{FF2B5EF4-FFF2-40B4-BE49-F238E27FC236}">
                  <a16:creationId xmlns:a16="http://schemas.microsoft.com/office/drawing/2014/main" id="{03330C4D-0E45-5D5A-CEE3-056FF84DD89E}"/>
                </a:ext>
              </a:extLst>
            </p:cNvPr>
            <p:cNvSpPr/>
            <p:nvPr/>
          </p:nvSpPr>
          <p:spPr>
            <a:xfrm>
              <a:off x="790396" y="1216428"/>
              <a:ext cx="899735" cy="2921680"/>
            </a:xfrm>
            <a:custGeom>
              <a:avLst/>
              <a:gdLst>
                <a:gd name="connsiteX0" fmla="*/ 282587 w 899735"/>
                <a:gd name="connsiteY0" fmla="*/ 0 h 2921680"/>
                <a:gd name="connsiteX1" fmla="*/ 617148 w 899735"/>
                <a:gd name="connsiteY1" fmla="*/ 0 h 2921680"/>
                <a:gd name="connsiteX2" fmla="*/ 781710 w 899735"/>
                <a:gd name="connsiteY2" fmla="*/ 115938 h 2921680"/>
                <a:gd name="connsiteX3" fmla="*/ 783914 w 899735"/>
                <a:gd name="connsiteY3" fmla="*/ 123483 h 2921680"/>
                <a:gd name="connsiteX4" fmla="*/ 819478 w 899735"/>
                <a:gd name="connsiteY4" fmla="*/ 131114 h 2921680"/>
                <a:gd name="connsiteX5" fmla="*/ 899735 w 899735"/>
                <a:gd name="connsiteY5" fmla="*/ 259808 h 2921680"/>
                <a:gd name="connsiteX6" fmla="*/ 899735 w 899735"/>
                <a:gd name="connsiteY6" fmla="*/ 471144 h 2921680"/>
                <a:gd name="connsiteX7" fmla="*/ 899735 w 899735"/>
                <a:gd name="connsiteY7" fmla="*/ 2364037 h 2921680"/>
                <a:gd name="connsiteX8" fmla="*/ 899735 w 899735"/>
                <a:gd name="connsiteY8" fmla="*/ 2575373 h 2921680"/>
                <a:gd name="connsiteX9" fmla="*/ 819478 w 899735"/>
                <a:gd name="connsiteY9" fmla="*/ 2704066 h 2921680"/>
                <a:gd name="connsiteX10" fmla="*/ 783914 w 899735"/>
                <a:gd name="connsiteY10" fmla="*/ 2711698 h 2921680"/>
                <a:gd name="connsiteX11" fmla="*/ 781710 w 899735"/>
                <a:gd name="connsiteY11" fmla="*/ 2719242 h 2921680"/>
                <a:gd name="connsiteX12" fmla="*/ 617148 w 899735"/>
                <a:gd name="connsiteY12" fmla="*/ 2835181 h 2921680"/>
                <a:gd name="connsiteX13" fmla="*/ 599392 w 899735"/>
                <a:gd name="connsiteY13" fmla="*/ 2835181 h 2921680"/>
                <a:gd name="connsiteX14" fmla="*/ 597958 w 899735"/>
                <a:gd name="connsiteY14" fmla="*/ 2837990 h 2921680"/>
                <a:gd name="connsiteX15" fmla="*/ 449868 w 899735"/>
                <a:gd name="connsiteY15" fmla="*/ 2921680 h 2921680"/>
                <a:gd name="connsiteX16" fmla="*/ 301777 w 899735"/>
                <a:gd name="connsiteY16" fmla="*/ 2837990 h 2921680"/>
                <a:gd name="connsiteX17" fmla="*/ 300343 w 899735"/>
                <a:gd name="connsiteY17" fmla="*/ 2835181 h 2921680"/>
                <a:gd name="connsiteX18" fmla="*/ 282587 w 899735"/>
                <a:gd name="connsiteY18" fmla="*/ 2835181 h 2921680"/>
                <a:gd name="connsiteX19" fmla="*/ 118025 w 899735"/>
                <a:gd name="connsiteY19" fmla="*/ 2719242 h 2921680"/>
                <a:gd name="connsiteX20" fmla="*/ 115821 w 899735"/>
                <a:gd name="connsiteY20" fmla="*/ 2711698 h 2921680"/>
                <a:gd name="connsiteX21" fmla="*/ 80257 w 899735"/>
                <a:gd name="connsiteY21" fmla="*/ 2704066 h 2921680"/>
                <a:gd name="connsiteX22" fmla="*/ 0 w 899735"/>
                <a:gd name="connsiteY22" fmla="*/ 2575373 h 2921680"/>
                <a:gd name="connsiteX23" fmla="*/ 0 w 899735"/>
                <a:gd name="connsiteY23" fmla="*/ 2364037 h 2921680"/>
                <a:gd name="connsiteX24" fmla="*/ 0 w 899735"/>
                <a:gd name="connsiteY24" fmla="*/ 471144 h 2921680"/>
                <a:gd name="connsiteX25" fmla="*/ 0 w 899735"/>
                <a:gd name="connsiteY25" fmla="*/ 259808 h 2921680"/>
                <a:gd name="connsiteX26" fmla="*/ 80257 w 899735"/>
                <a:gd name="connsiteY26" fmla="*/ 131114 h 2921680"/>
                <a:gd name="connsiteX27" fmla="*/ 115821 w 899735"/>
                <a:gd name="connsiteY27" fmla="*/ 123483 h 2921680"/>
                <a:gd name="connsiteX28" fmla="*/ 118025 w 899735"/>
                <a:gd name="connsiteY28" fmla="*/ 115938 h 2921680"/>
                <a:gd name="connsiteX29" fmla="*/ 282587 w 899735"/>
                <a:gd name="connsiteY29" fmla="*/ 0 h 292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99735" h="2921680">
                  <a:moveTo>
                    <a:pt x="282587" y="0"/>
                  </a:moveTo>
                  <a:lnTo>
                    <a:pt x="617148" y="0"/>
                  </a:lnTo>
                  <a:cubicBezTo>
                    <a:pt x="691125" y="0"/>
                    <a:pt x="754598" y="47806"/>
                    <a:pt x="781710" y="115938"/>
                  </a:cubicBezTo>
                  <a:lnTo>
                    <a:pt x="783914" y="123483"/>
                  </a:lnTo>
                  <a:lnTo>
                    <a:pt x="819478" y="131114"/>
                  </a:lnTo>
                  <a:cubicBezTo>
                    <a:pt x="866641" y="152318"/>
                    <a:pt x="899735" y="201955"/>
                    <a:pt x="899735" y="259808"/>
                  </a:cubicBezTo>
                  <a:lnTo>
                    <a:pt x="899735" y="471144"/>
                  </a:lnTo>
                  <a:lnTo>
                    <a:pt x="899735" y="2364037"/>
                  </a:lnTo>
                  <a:lnTo>
                    <a:pt x="899735" y="2575373"/>
                  </a:lnTo>
                  <a:cubicBezTo>
                    <a:pt x="899735" y="2633225"/>
                    <a:pt x="866641" y="2682863"/>
                    <a:pt x="819478" y="2704066"/>
                  </a:cubicBezTo>
                  <a:lnTo>
                    <a:pt x="783914" y="2711698"/>
                  </a:lnTo>
                  <a:lnTo>
                    <a:pt x="781710" y="2719242"/>
                  </a:lnTo>
                  <a:cubicBezTo>
                    <a:pt x="754598" y="2787374"/>
                    <a:pt x="691125" y="2835181"/>
                    <a:pt x="617148" y="2835181"/>
                  </a:cubicBezTo>
                  <a:lnTo>
                    <a:pt x="599392" y="2835181"/>
                  </a:lnTo>
                  <a:lnTo>
                    <a:pt x="597958" y="2837990"/>
                  </a:lnTo>
                  <a:cubicBezTo>
                    <a:pt x="565864" y="2888483"/>
                    <a:pt x="511513" y="2921680"/>
                    <a:pt x="449868" y="2921680"/>
                  </a:cubicBezTo>
                  <a:cubicBezTo>
                    <a:pt x="388222" y="2921680"/>
                    <a:pt x="333871" y="2888483"/>
                    <a:pt x="301777" y="2837990"/>
                  </a:cubicBezTo>
                  <a:lnTo>
                    <a:pt x="300343" y="2835181"/>
                  </a:lnTo>
                  <a:lnTo>
                    <a:pt x="282587" y="2835181"/>
                  </a:lnTo>
                  <a:cubicBezTo>
                    <a:pt x="208610" y="2835181"/>
                    <a:pt x="145137" y="2787374"/>
                    <a:pt x="118025" y="2719242"/>
                  </a:cubicBezTo>
                  <a:lnTo>
                    <a:pt x="115821" y="2711698"/>
                  </a:lnTo>
                  <a:lnTo>
                    <a:pt x="80257" y="2704066"/>
                  </a:lnTo>
                  <a:cubicBezTo>
                    <a:pt x="33094" y="2682863"/>
                    <a:pt x="0" y="2633225"/>
                    <a:pt x="0" y="2575373"/>
                  </a:cubicBezTo>
                  <a:lnTo>
                    <a:pt x="0" y="2364037"/>
                  </a:lnTo>
                  <a:lnTo>
                    <a:pt x="0" y="471144"/>
                  </a:lnTo>
                  <a:lnTo>
                    <a:pt x="0" y="259808"/>
                  </a:lnTo>
                  <a:cubicBezTo>
                    <a:pt x="0" y="201955"/>
                    <a:pt x="33094" y="152318"/>
                    <a:pt x="80257" y="131114"/>
                  </a:cubicBezTo>
                  <a:lnTo>
                    <a:pt x="115821" y="123483"/>
                  </a:lnTo>
                  <a:lnTo>
                    <a:pt x="118025" y="115938"/>
                  </a:lnTo>
                  <a:cubicBezTo>
                    <a:pt x="145137" y="47806"/>
                    <a:pt x="208610" y="0"/>
                    <a:pt x="282587" y="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rgbClr val="DACDBD">
                  <a:lumMod val="75000"/>
                  <a:alpha val="17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boto Regular"/>
              </a:endParaRP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E96F6E1D-1F60-0284-CAB5-EDEF71B85B8D}"/>
              </a:ext>
            </a:extLst>
          </p:cNvPr>
          <p:cNvGrpSpPr/>
          <p:nvPr/>
        </p:nvGrpSpPr>
        <p:grpSpPr>
          <a:xfrm>
            <a:off x="10507501" y="2237107"/>
            <a:ext cx="990558" cy="3041291"/>
            <a:chOff x="744985" y="1167896"/>
            <a:chExt cx="990558" cy="3041291"/>
          </a:xfrm>
        </p:grpSpPr>
        <p:sp>
          <p:nvSpPr>
            <p:cNvPr id="100" name="任意多边形: 形状 99">
              <a:extLst>
                <a:ext uri="{FF2B5EF4-FFF2-40B4-BE49-F238E27FC236}">
                  <a16:creationId xmlns:a16="http://schemas.microsoft.com/office/drawing/2014/main" id="{44E1C427-AB7D-BF87-0648-533C7C9B511F}"/>
                </a:ext>
              </a:extLst>
            </p:cNvPr>
            <p:cNvSpPr/>
            <p:nvPr/>
          </p:nvSpPr>
          <p:spPr>
            <a:xfrm>
              <a:off x="744985" y="1167896"/>
              <a:ext cx="990558" cy="3041291"/>
            </a:xfrm>
            <a:custGeom>
              <a:avLst/>
              <a:gdLst>
                <a:gd name="connsiteX0" fmla="*/ 311113 w 990558"/>
                <a:gd name="connsiteY0" fmla="*/ 0 h 3041291"/>
                <a:gd name="connsiteX1" fmla="*/ 679445 w 990558"/>
                <a:gd name="connsiteY1" fmla="*/ 0 h 3041291"/>
                <a:gd name="connsiteX2" fmla="*/ 860620 w 990558"/>
                <a:gd name="connsiteY2" fmla="*/ 120091 h 3041291"/>
                <a:gd name="connsiteX3" fmla="*/ 863046 w 990558"/>
                <a:gd name="connsiteY3" fmla="*/ 127905 h 3041291"/>
                <a:gd name="connsiteX4" fmla="*/ 902199 w 990558"/>
                <a:gd name="connsiteY4" fmla="*/ 135810 h 3041291"/>
                <a:gd name="connsiteX5" fmla="*/ 990558 w 990558"/>
                <a:gd name="connsiteY5" fmla="*/ 269112 h 3041291"/>
                <a:gd name="connsiteX6" fmla="*/ 990558 w 990558"/>
                <a:gd name="connsiteY6" fmla="*/ 502996 h 3041291"/>
                <a:gd name="connsiteX7" fmla="*/ 990558 w 990558"/>
                <a:gd name="connsiteY7" fmla="*/ 2448698 h 3041291"/>
                <a:gd name="connsiteX8" fmla="*/ 990558 w 990558"/>
                <a:gd name="connsiteY8" fmla="*/ 2682582 h 3041291"/>
                <a:gd name="connsiteX9" fmla="*/ 902199 w 990558"/>
                <a:gd name="connsiteY9" fmla="*/ 2815884 h 3041291"/>
                <a:gd name="connsiteX10" fmla="*/ 863046 w 990558"/>
                <a:gd name="connsiteY10" fmla="*/ 2823789 h 3041291"/>
                <a:gd name="connsiteX11" fmla="*/ 860620 w 990558"/>
                <a:gd name="connsiteY11" fmla="*/ 2831603 h 3041291"/>
                <a:gd name="connsiteX12" fmla="*/ 679445 w 990558"/>
                <a:gd name="connsiteY12" fmla="*/ 2951694 h 3041291"/>
                <a:gd name="connsiteX13" fmla="*/ 659898 w 990558"/>
                <a:gd name="connsiteY13" fmla="*/ 2951694 h 3041291"/>
                <a:gd name="connsiteX14" fmla="*/ 658318 w 990558"/>
                <a:gd name="connsiteY14" fmla="*/ 2954604 h 3041291"/>
                <a:gd name="connsiteX15" fmla="*/ 495279 w 990558"/>
                <a:gd name="connsiteY15" fmla="*/ 3041291 h 3041291"/>
                <a:gd name="connsiteX16" fmla="*/ 332240 w 990558"/>
                <a:gd name="connsiteY16" fmla="*/ 2954604 h 3041291"/>
                <a:gd name="connsiteX17" fmla="*/ 330661 w 990558"/>
                <a:gd name="connsiteY17" fmla="*/ 2951694 h 3041291"/>
                <a:gd name="connsiteX18" fmla="*/ 311113 w 990558"/>
                <a:gd name="connsiteY18" fmla="*/ 2951694 h 3041291"/>
                <a:gd name="connsiteX19" fmla="*/ 129939 w 990558"/>
                <a:gd name="connsiteY19" fmla="*/ 2831603 h 3041291"/>
                <a:gd name="connsiteX20" fmla="*/ 127512 w 990558"/>
                <a:gd name="connsiteY20" fmla="*/ 2823789 h 3041291"/>
                <a:gd name="connsiteX21" fmla="*/ 88359 w 990558"/>
                <a:gd name="connsiteY21" fmla="*/ 2815884 h 3041291"/>
                <a:gd name="connsiteX22" fmla="*/ 0 w 990558"/>
                <a:gd name="connsiteY22" fmla="*/ 2682582 h 3041291"/>
                <a:gd name="connsiteX23" fmla="*/ 0 w 990558"/>
                <a:gd name="connsiteY23" fmla="*/ 2448698 h 3041291"/>
                <a:gd name="connsiteX24" fmla="*/ 0 w 990558"/>
                <a:gd name="connsiteY24" fmla="*/ 502996 h 3041291"/>
                <a:gd name="connsiteX25" fmla="*/ 0 w 990558"/>
                <a:gd name="connsiteY25" fmla="*/ 269112 h 3041291"/>
                <a:gd name="connsiteX26" fmla="*/ 88359 w 990558"/>
                <a:gd name="connsiteY26" fmla="*/ 135810 h 3041291"/>
                <a:gd name="connsiteX27" fmla="*/ 127512 w 990558"/>
                <a:gd name="connsiteY27" fmla="*/ 127905 h 3041291"/>
                <a:gd name="connsiteX28" fmla="*/ 129939 w 990558"/>
                <a:gd name="connsiteY28" fmla="*/ 120091 h 3041291"/>
                <a:gd name="connsiteX29" fmla="*/ 311113 w 990558"/>
                <a:gd name="connsiteY29" fmla="*/ 0 h 304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90558" h="3041291">
                  <a:moveTo>
                    <a:pt x="311113" y="0"/>
                  </a:moveTo>
                  <a:lnTo>
                    <a:pt x="679445" y="0"/>
                  </a:lnTo>
                  <a:cubicBezTo>
                    <a:pt x="760890" y="0"/>
                    <a:pt x="830770" y="49518"/>
                    <a:pt x="860620" y="120091"/>
                  </a:cubicBezTo>
                  <a:lnTo>
                    <a:pt x="863046" y="127905"/>
                  </a:lnTo>
                  <a:lnTo>
                    <a:pt x="902199" y="135810"/>
                  </a:lnTo>
                  <a:cubicBezTo>
                    <a:pt x="954124" y="157773"/>
                    <a:pt x="990558" y="209188"/>
                    <a:pt x="990558" y="269112"/>
                  </a:cubicBezTo>
                  <a:lnTo>
                    <a:pt x="990558" y="502996"/>
                  </a:lnTo>
                  <a:lnTo>
                    <a:pt x="990558" y="2448698"/>
                  </a:lnTo>
                  <a:lnTo>
                    <a:pt x="990558" y="2682582"/>
                  </a:lnTo>
                  <a:cubicBezTo>
                    <a:pt x="990558" y="2742506"/>
                    <a:pt x="954124" y="2793922"/>
                    <a:pt x="902199" y="2815884"/>
                  </a:cubicBezTo>
                  <a:lnTo>
                    <a:pt x="863046" y="2823789"/>
                  </a:lnTo>
                  <a:lnTo>
                    <a:pt x="860620" y="2831603"/>
                  </a:lnTo>
                  <a:cubicBezTo>
                    <a:pt x="830770" y="2902176"/>
                    <a:pt x="760890" y="2951694"/>
                    <a:pt x="679445" y="2951694"/>
                  </a:cubicBezTo>
                  <a:lnTo>
                    <a:pt x="659898" y="2951694"/>
                  </a:lnTo>
                  <a:lnTo>
                    <a:pt x="658318" y="2954604"/>
                  </a:lnTo>
                  <a:cubicBezTo>
                    <a:pt x="622984" y="3006905"/>
                    <a:pt x="563147" y="3041291"/>
                    <a:pt x="495279" y="3041291"/>
                  </a:cubicBezTo>
                  <a:cubicBezTo>
                    <a:pt x="427411" y="3041291"/>
                    <a:pt x="367574" y="3006905"/>
                    <a:pt x="332240" y="2954604"/>
                  </a:cubicBezTo>
                  <a:lnTo>
                    <a:pt x="330661" y="2951694"/>
                  </a:lnTo>
                  <a:lnTo>
                    <a:pt x="311113" y="2951694"/>
                  </a:lnTo>
                  <a:cubicBezTo>
                    <a:pt x="229668" y="2951694"/>
                    <a:pt x="159788" y="2902176"/>
                    <a:pt x="129939" y="2831603"/>
                  </a:cubicBezTo>
                  <a:lnTo>
                    <a:pt x="127512" y="2823789"/>
                  </a:lnTo>
                  <a:lnTo>
                    <a:pt x="88359" y="2815884"/>
                  </a:lnTo>
                  <a:cubicBezTo>
                    <a:pt x="36434" y="2793922"/>
                    <a:pt x="0" y="2742506"/>
                    <a:pt x="0" y="2682582"/>
                  </a:cubicBezTo>
                  <a:lnTo>
                    <a:pt x="0" y="2448698"/>
                  </a:lnTo>
                  <a:lnTo>
                    <a:pt x="0" y="502996"/>
                  </a:lnTo>
                  <a:lnTo>
                    <a:pt x="0" y="269112"/>
                  </a:lnTo>
                  <a:cubicBezTo>
                    <a:pt x="0" y="209188"/>
                    <a:pt x="36434" y="157773"/>
                    <a:pt x="88359" y="135810"/>
                  </a:cubicBezTo>
                  <a:lnTo>
                    <a:pt x="127512" y="127905"/>
                  </a:lnTo>
                  <a:lnTo>
                    <a:pt x="129939" y="120091"/>
                  </a:lnTo>
                  <a:cubicBezTo>
                    <a:pt x="159788" y="49518"/>
                    <a:pt x="229668" y="0"/>
                    <a:pt x="311113" y="0"/>
                  </a:cubicBezTo>
                  <a:close/>
                </a:path>
              </a:pathLst>
            </a:custGeom>
            <a:gradFill flip="none" rotWithShape="0">
              <a:gsLst>
                <a:gs pos="100000">
                  <a:srgbClr val="DACDBD">
                    <a:lumMod val="20000"/>
                    <a:lumOff val="80000"/>
                  </a:srgbClr>
                </a:gs>
                <a:gs pos="19000">
                  <a:srgbClr val="DACDBD">
                    <a:lumMod val="0"/>
                    <a:lumOff val="100000"/>
                  </a:srgbClr>
                </a:gs>
              </a:gsLst>
              <a:lin ang="5400000" scaled="1"/>
              <a:tileRect/>
            </a:gradFill>
            <a:ln w="12700" cap="flat" cmpd="sng" algn="ctr">
              <a:solidFill>
                <a:srgbClr val="DACDBD">
                  <a:alpha val="80000"/>
                </a:srgb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lumMod val="50000"/>
                  <a:alpha val="3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</a:endParaRPr>
            </a:p>
          </p:txBody>
        </p:sp>
        <p:grpSp>
          <p:nvGrpSpPr>
            <p:cNvPr id="101" name="组合 100">
              <a:extLst>
                <a:ext uri="{FF2B5EF4-FFF2-40B4-BE49-F238E27FC236}">
                  <a16:creationId xmlns:a16="http://schemas.microsoft.com/office/drawing/2014/main" id="{D4DF2F89-4303-705A-1868-8B6E7201842B}"/>
                </a:ext>
              </a:extLst>
            </p:cNvPr>
            <p:cNvGrpSpPr/>
            <p:nvPr/>
          </p:nvGrpSpPr>
          <p:grpSpPr>
            <a:xfrm>
              <a:off x="913665" y="1376347"/>
              <a:ext cx="653198" cy="653196"/>
              <a:chOff x="831549" y="1759059"/>
              <a:chExt cx="1362254" cy="1362254"/>
            </a:xfrm>
          </p:grpSpPr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9BBB0B73-43B7-740F-DBD2-E6B0692E2A77}"/>
                  </a:ext>
                </a:extLst>
              </p:cNvPr>
              <p:cNvSpPr/>
              <p:nvPr/>
            </p:nvSpPr>
            <p:spPr>
              <a:xfrm rot="60000">
                <a:off x="831551" y="1759061"/>
                <a:ext cx="1362251" cy="1362251"/>
              </a:xfrm>
              <a:prstGeom prst="ellipse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381000" dist="165100" dir="2700000" sx="98000" sy="98000" algn="tl" rotWithShape="0">
                  <a:srgbClr val="D18534">
                    <a:lumMod val="75000"/>
                    <a:alpha val="28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Roboto Regular"/>
                </a:endParaRPr>
              </a:p>
            </p:txBody>
          </p:sp>
          <p:pic>
            <p:nvPicPr>
              <p:cNvPr id="104" name="图片 103" descr="查看图片">
                <a:extLst>
                  <a:ext uri="{FF2B5EF4-FFF2-40B4-BE49-F238E27FC236}">
                    <a16:creationId xmlns:a16="http://schemas.microsoft.com/office/drawing/2014/main" id="{F42835BB-4956-8A9D-7E51-468960B5BF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alphaModFix amt="28000"/>
                <a:duotone>
                  <a:srgbClr val="DACDBD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2" t="2772" r="2772" b="2772"/>
              <a:stretch>
                <a:fillRect/>
              </a:stretch>
            </p:blipFill>
            <p:spPr bwMode="auto">
              <a:xfrm>
                <a:off x="831549" y="1759059"/>
                <a:ext cx="1362254" cy="1362254"/>
              </a:xfrm>
              <a:custGeom>
                <a:avLst/>
                <a:gdLst>
                  <a:gd name="connsiteX0" fmla="*/ 590552 w 1181103"/>
                  <a:gd name="connsiteY0" fmla="*/ 187054 h 1181103"/>
                  <a:gd name="connsiteX1" fmla="*/ 187054 w 1181103"/>
                  <a:gd name="connsiteY1" fmla="*/ 590552 h 1181103"/>
                  <a:gd name="connsiteX2" fmla="*/ 590552 w 1181103"/>
                  <a:gd name="connsiteY2" fmla="*/ 994050 h 1181103"/>
                  <a:gd name="connsiteX3" fmla="*/ 994050 w 1181103"/>
                  <a:gd name="connsiteY3" fmla="*/ 590552 h 1181103"/>
                  <a:gd name="connsiteX4" fmla="*/ 590552 w 1181103"/>
                  <a:gd name="connsiteY4" fmla="*/ 187054 h 1181103"/>
                  <a:gd name="connsiteX5" fmla="*/ 600859 w 1181103"/>
                  <a:gd name="connsiteY5" fmla="*/ 92 h 1181103"/>
                  <a:gd name="connsiteX6" fmla="*/ 1181012 w 1181103"/>
                  <a:gd name="connsiteY6" fmla="*/ 600859 h 1181103"/>
                  <a:gd name="connsiteX7" fmla="*/ 580246 w 1181103"/>
                  <a:gd name="connsiteY7" fmla="*/ 1181012 h 1181103"/>
                  <a:gd name="connsiteX8" fmla="*/ 92 w 1181103"/>
                  <a:gd name="connsiteY8" fmla="*/ 580246 h 1181103"/>
                  <a:gd name="connsiteX9" fmla="*/ 600859 w 1181103"/>
                  <a:gd name="connsiteY9" fmla="*/ 92 h 1181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81103" h="1181103">
                    <a:moveTo>
                      <a:pt x="590552" y="187054"/>
                    </a:moveTo>
                    <a:cubicBezTo>
                      <a:pt x="367706" y="187054"/>
                      <a:pt x="187054" y="367706"/>
                      <a:pt x="187054" y="590552"/>
                    </a:cubicBezTo>
                    <a:cubicBezTo>
                      <a:pt x="187054" y="813398"/>
                      <a:pt x="367706" y="994050"/>
                      <a:pt x="590552" y="994050"/>
                    </a:cubicBezTo>
                    <a:cubicBezTo>
                      <a:pt x="813398" y="994050"/>
                      <a:pt x="994050" y="813398"/>
                      <a:pt x="994050" y="590552"/>
                    </a:cubicBezTo>
                    <a:cubicBezTo>
                      <a:pt x="994050" y="367706"/>
                      <a:pt x="813398" y="187054"/>
                      <a:pt x="590552" y="187054"/>
                    </a:cubicBezTo>
                    <a:close/>
                    <a:moveTo>
                      <a:pt x="600859" y="92"/>
                    </a:moveTo>
                    <a:cubicBezTo>
                      <a:pt x="926961" y="5784"/>
                      <a:pt x="1186704" y="274756"/>
                      <a:pt x="1181012" y="600859"/>
                    </a:cubicBezTo>
                    <a:cubicBezTo>
                      <a:pt x="1175320" y="926961"/>
                      <a:pt x="906348" y="1186704"/>
                      <a:pt x="580246" y="1181012"/>
                    </a:cubicBezTo>
                    <a:cubicBezTo>
                      <a:pt x="254143" y="1175320"/>
                      <a:pt x="-5600" y="906348"/>
                      <a:pt x="92" y="580246"/>
                    </a:cubicBezTo>
                    <a:cubicBezTo>
                      <a:pt x="5784" y="254143"/>
                      <a:pt x="274756" y="-5600"/>
                      <a:pt x="600859" y="92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2" name="任意多边形: 形状 101">
              <a:extLst>
                <a:ext uri="{FF2B5EF4-FFF2-40B4-BE49-F238E27FC236}">
                  <a16:creationId xmlns:a16="http://schemas.microsoft.com/office/drawing/2014/main" id="{EA2A7E21-BE48-A05F-B3DC-A763DBB401FA}"/>
                </a:ext>
              </a:extLst>
            </p:cNvPr>
            <p:cNvSpPr/>
            <p:nvPr/>
          </p:nvSpPr>
          <p:spPr>
            <a:xfrm>
              <a:off x="790396" y="1216428"/>
              <a:ext cx="899735" cy="2921680"/>
            </a:xfrm>
            <a:custGeom>
              <a:avLst/>
              <a:gdLst>
                <a:gd name="connsiteX0" fmla="*/ 282587 w 899735"/>
                <a:gd name="connsiteY0" fmla="*/ 0 h 2921680"/>
                <a:gd name="connsiteX1" fmla="*/ 617148 w 899735"/>
                <a:gd name="connsiteY1" fmla="*/ 0 h 2921680"/>
                <a:gd name="connsiteX2" fmla="*/ 781710 w 899735"/>
                <a:gd name="connsiteY2" fmla="*/ 115938 h 2921680"/>
                <a:gd name="connsiteX3" fmla="*/ 783914 w 899735"/>
                <a:gd name="connsiteY3" fmla="*/ 123483 h 2921680"/>
                <a:gd name="connsiteX4" fmla="*/ 819478 w 899735"/>
                <a:gd name="connsiteY4" fmla="*/ 131114 h 2921680"/>
                <a:gd name="connsiteX5" fmla="*/ 899735 w 899735"/>
                <a:gd name="connsiteY5" fmla="*/ 259808 h 2921680"/>
                <a:gd name="connsiteX6" fmla="*/ 899735 w 899735"/>
                <a:gd name="connsiteY6" fmla="*/ 471144 h 2921680"/>
                <a:gd name="connsiteX7" fmla="*/ 899735 w 899735"/>
                <a:gd name="connsiteY7" fmla="*/ 2364037 h 2921680"/>
                <a:gd name="connsiteX8" fmla="*/ 899735 w 899735"/>
                <a:gd name="connsiteY8" fmla="*/ 2575373 h 2921680"/>
                <a:gd name="connsiteX9" fmla="*/ 819478 w 899735"/>
                <a:gd name="connsiteY9" fmla="*/ 2704066 h 2921680"/>
                <a:gd name="connsiteX10" fmla="*/ 783914 w 899735"/>
                <a:gd name="connsiteY10" fmla="*/ 2711698 h 2921680"/>
                <a:gd name="connsiteX11" fmla="*/ 781710 w 899735"/>
                <a:gd name="connsiteY11" fmla="*/ 2719242 h 2921680"/>
                <a:gd name="connsiteX12" fmla="*/ 617148 w 899735"/>
                <a:gd name="connsiteY12" fmla="*/ 2835181 h 2921680"/>
                <a:gd name="connsiteX13" fmla="*/ 599392 w 899735"/>
                <a:gd name="connsiteY13" fmla="*/ 2835181 h 2921680"/>
                <a:gd name="connsiteX14" fmla="*/ 597958 w 899735"/>
                <a:gd name="connsiteY14" fmla="*/ 2837990 h 2921680"/>
                <a:gd name="connsiteX15" fmla="*/ 449868 w 899735"/>
                <a:gd name="connsiteY15" fmla="*/ 2921680 h 2921680"/>
                <a:gd name="connsiteX16" fmla="*/ 301777 w 899735"/>
                <a:gd name="connsiteY16" fmla="*/ 2837990 h 2921680"/>
                <a:gd name="connsiteX17" fmla="*/ 300343 w 899735"/>
                <a:gd name="connsiteY17" fmla="*/ 2835181 h 2921680"/>
                <a:gd name="connsiteX18" fmla="*/ 282587 w 899735"/>
                <a:gd name="connsiteY18" fmla="*/ 2835181 h 2921680"/>
                <a:gd name="connsiteX19" fmla="*/ 118025 w 899735"/>
                <a:gd name="connsiteY19" fmla="*/ 2719242 h 2921680"/>
                <a:gd name="connsiteX20" fmla="*/ 115821 w 899735"/>
                <a:gd name="connsiteY20" fmla="*/ 2711698 h 2921680"/>
                <a:gd name="connsiteX21" fmla="*/ 80257 w 899735"/>
                <a:gd name="connsiteY21" fmla="*/ 2704066 h 2921680"/>
                <a:gd name="connsiteX22" fmla="*/ 0 w 899735"/>
                <a:gd name="connsiteY22" fmla="*/ 2575373 h 2921680"/>
                <a:gd name="connsiteX23" fmla="*/ 0 w 899735"/>
                <a:gd name="connsiteY23" fmla="*/ 2364037 h 2921680"/>
                <a:gd name="connsiteX24" fmla="*/ 0 w 899735"/>
                <a:gd name="connsiteY24" fmla="*/ 471144 h 2921680"/>
                <a:gd name="connsiteX25" fmla="*/ 0 w 899735"/>
                <a:gd name="connsiteY25" fmla="*/ 259808 h 2921680"/>
                <a:gd name="connsiteX26" fmla="*/ 80257 w 899735"/>
                <a:gd name="connsiteY26" fmla="*/ 131114 h 2921680"/>
                <a:gd name="connsiteX27" fmla="*/ 115821 w 899735"/>
                <a:gd name="connsiteY27" fmla="*/ 123483 h 2921680"/>
                <a:gd name="connsiteX28" fmla="*/ 118025 w 899735"/>
                <a:gd name="connsiteY28" fmla="*/ 115938 h 2921680"/>
                <a:gd name="connsiteX29" fmla="*/ 282587 w 899735"/>
                <a:gd name="connsiteY29" fmla="*/ 0 h 292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99735" h="2921680">
                  <a:moveTo>
                    <a:pt x="282587" y="0"/>
                  </a:moveTo>
                  <a:lnTo>
                    <a:pt x="617148" y="0"/>
                  </a:lnTo>
                  <a:cubicBezTo>
                    <a:pt x="691125" y="0"/>
                    <a:pt x="754598" y="47806"/>
                    <a:pt x="781710" y="115938"/>
                  </a:cubicBezTo>
                  <a:lnTo>
                    <a:pt x="783914" y="123483"/>
                  </a:lnTo>
                  <a:lnTo>
                    <a:pt x="819478" y="131114"/>
                  </a:lnTo>
                  <a:cubicBezTo>
                    <a:pt x="866641" y="152318"/>
                    <a:pt x="899735" y="201955"/>
                    <a:pt x="899735" y="259808"/>
                  </a:cubicBezTo>
                  <a:lnTo>
                    <a:pt x="899735" y="471144"/>
                  </a:lnTo>
                  <a:lnTo>
                    <a:pt x="899735" y="2364037"/>
                  </a:lnTo>
                  <a:lnTo>
                    <a:pt x="899735" y="2575373"/>
                  </a:lnTo>
                  <a:cubicBezTo>
                    <a:pt x="899735" y="2633225"/>
                    <a:pt x="866641" y="2682863"/>
                    <a:pt x="819478" y="2704066"/>
                  </a:cubicBezTo>
                  <a:lnTo>
                    <a:pt x="783914" y="2711698"/>
                  </a:lnTo>
                  <a:lnTo>
                    <a:pt x="781710" y="2719242"/>
                  </a:lnTo>
                  <a:cubicBezTo>
                    <a:pt x="754598" y="2787374"/>
                    <a:pt x="691125" y="2835181"/>
                    <a:pt x="617148" y="2835181"/>
                  </a:cubicBezTo>
                  <a:lnTo>
                    <a:pt x="599392" y="2835181"/>
                  </a:lnTo>
                  <a:lnTo>
                    <a:pt x="597958" y="2837990"/>
                  </a:lnTo>
                  <a:cubicBezTo>
                    <a:pt x="565864" y="2888483"/>
                    <a:pt x="511513" y="2921680"/>
                    <a:pt x="449868" y="2921680"/>
                  </a:cubicBezTo>
                  <a:cubicBezTo>
                    <a:pt x="388222" y="2921680"/>
                    <a:pt x="333871" y="2888483"/>
                    <a:pt x="301777" y="2837990"/>
                  </a:cubicBezTo>
                  <a:lnTo>
                    <a:pt x="300343" y="2835181"/>
                  </a:lnTo>
                  <a:lnTo>
                    <a:pt x="282587" y="2835181"/>
                  </a:lnTo>
                  <a:cubicBezTo>
                    <a:pt x="208610" y="2835181"/>
                    <a:pt x="145137" y="2787374"/>
                    <a:pt x="118025" y="2719242"/>
                  </a:cubicBezTo>
                  <a:lnTo>
                    <a:pt x="115821" y="2711698"/>
                  </a:lnTo>
                  <a:lnTo>
                    <a:pt x="80257" y="2704066"/>
                  </a:lnTo>
                  <a:cubicBezTo>
                    <a:pt x="33094" y="2682863"/>
                    <a:pt x="0" y="2633225"/>
                    <a:pt x="0" y="2575373"/>
                  </a:cubicBezTo>
                  <a:lnTo>
                    <a:pt x="0" y="2364037"/>
                  </a:lnTo>
                  <a:lnTo>
                    <a:pt x="0" y="471144"/>
                  </a:lnTo>
                  <a:lnTo>
                    <a:pt x="0" y="259808"/>
                  </a:lnTo>
                  <a:cubicBezTo>
                    <a:pt x="0" y="201955"/>
                    <a:pt x="33094" y="152318"/>
                    <a:pt x="80257" y="131114"/>
                  </a:cubicBezTo>
                  <a:lnTo>
                    <a:pt x="115821" y="123483"/>
                  </a:lnTo>
                  <a:lnTo>
                    <a:pt x="118025" y="115938"/>
                  </a:lnTo>
                  <a:cubicBezTo>
                    <a:pt x="145137" y="47806"/>
                    <a:pt x="208610" y="0"/>
                    <a:pt x="282587" y="0"/>
                  </a:cubicBezTo>
                  <a:close/>
                </a:path>
              </a:pathLst>
            </a:custGeom>
            <a:noFill/>
            <a:ln w="9525" cap="flat" cmpd="sng" algn="ctr">
              <a:solidFill>
                <a:srgbClr val="DACDBD">
                  <a:lumMod val="75000"/>
                  <a:alpha val="17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Roboto Regular"/>
              </a:endParaRPr>
            </a:p>
          </p:txBody>
        </p:sp>
      </p:grpSp>
      <p:sp>
        <p:nvSpPr>
          <p:cNvPr id="82" name="文本框 26">
            <a:extLst>
              <a:ext uri="{FF2B5EF4-FFF2-40B4-BE49-F238E27FC236}">
                <a16:creationId xmlns:a16="http://schemas.microsoft.com/office/drawing/2014/main" id="{729D0CC5-DD13-A555-02F3-EE205005A32B}"/>
              </a:ext>
            </a:extLst>
          </p:cNvPr>
          <p:cNvSpPr txBox="1"/>
          <p:nvPr/>
        </p:nvSpPr>
        <p:spPr>
          <a:xfrm>
            <a:off x="1048632" y="257830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演示春风楷" panose="00000500000000000000" pitchFamily="2" charset="-122"/>
                <a:cs typeface="Arial" panose="020B0604020202020204" pitchFamily="34" charset="0"/>
              </a:rPr>
              <a:t>1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演示春风楷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3" name="文本框 29">
            <a:extLst>
              <a:ext uri="{FF2B5EF4-FFF2-40B4-BE49-F238E27FC236}">
                <a16:creationId xmlns:a16="http://schemas.microsoft.com/office/drawing/2014/main" id="{21761F79-F2FF-5714-1C41-449F1B26E7FD}"/>
              </a:ext>
            </a:extLst>
          </p:cNvPr>
          <p:cNvSpPr txBox="1"/>
          <p:nvPr/>
        </p:nvSpPr>
        <p:spPr>
          <a:xfrm>
            <a:off x="2449363" y="25721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演示春风楷" panose="00000500000000000000" pitchFamily="2" charset="-122"/>
                <a:cs typeface="Arial" panose="020B0604020202020204" pitchFamily="34" charset="0"/>
              </a:rPr>
              <a:t>2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演示春风楷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4" name="文本框 34">
            <a:extLst>
              <a:ext uri="{FF2B5EF4-FFF2-40B4-BE49-F238E27FC236}">
                <a16:creationId xmlns:a16="http://schemas.microsoft.com/office/drawing/2014/main" id="{97FBD641-F9DA-4C5B-C485-697CF9F3A1A2}"/>
              </a:ext>
            </a:extLst>
          </p:cNvPr>
          <p:cNvSpPr txBox="1"/>
          <p:nvPr/>
        </p:nvSpPr>
        <p:spPr>
          <a:xfrm>
            <a:off x="3845911" y="258249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演示春风楷" panose="00000500000000000000" pitchFamily="2" charset="-122"/>
                <a:cs typeface="Arial" panose="020B0604020202020204" pitchFamily="34" charset="0"/>
              </a:rPr>
              <a:t>3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演示春风楷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5" name="文本框 36">
            <a:extLst>
              <a:ext uri="{FF2B5EF4-FFF2-40B4-BE49-F238E27FC236}">
                <a16:creationId xmlns:a16="http://schemas.microsoft.com/office/drawing/2014/main" id="{FB2055DC-127A-FDD3-20F0-ECA9B1BCDD28}"/>
              </a:ext>
            </a:extLst>
          </p:cNvPr>
          <p:cNvSpPr txBox="1"/>
          <p:nvPr/>
        </p:nvSpPr>
        <p:spPr>
          <a:xfrm>
            <a:off x="5244551" y="25721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演示春风楷" panose="00000500000000000000" pitchFamily="2" charset="-122"/>
                <a:cs typeface="Arial" panose="020B0604020202020204" pitchFamily="34" charset="0"/>
              </a:rPr>
              <a:t>4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演示春风楷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6" name="文本框 40">
            <a:extLst>
              <a:ext uri="{FF2B5EF4-FFF2-40B4-BE49-F238E27FC236}">
                <a16:creationId xmlns:a16="http://schemas.microsoft.com/office/drawing/2014/main" id="{5039811A-9AB0-53A2-D5B0-DECCF2812C6D}"/>
              </a:ext>
            </a:extLst>
          </p:cNvPr>
          <p:cNvSpPr txBox="1"/>
          <p:nvPr/>
        </p:nvSpPr>
        <p:spPr>
          <a:xfrm>
            <a:off x="6643191" y="257210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演示春风楷" panose="00000500000000000000" pitchFamily="2" charset="-122"/>
                <a:cs typeface="Arial" panose="020B0604020202020204" pitchFamily="34" charset="0"/>
              </a:rPr>
              <a:t>5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演示春风楷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7" name="文本框 42">
            <a:extLst>
              <a:ext uri="{FF2B5EF4-FFF2-40B4-BE49-F238E27FC236}">
                <a16:creationId xmlns:a16="http://schemas.microsoft.com/office/drawing/2014/main" id="{216F0B98-BEB0-3B15-21AE-6331D75BA02F}"/>
              </a:ext>
            </a:extLst>
          </p:cNvPr>
          <p:cNvSpPr txBox="1"/>
          <p:nvPr/>
        </p:nvSpPr>
        <p:spPr>
          <a:xfrm>
            <a:off x="8041832" y="257830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演示春风楷" panose="00000500000000000000" pitchFamily="2" charset="-122"/>
                <a:cs typeface="Arial" panose="020B0604020202020204" pitchFamily="34" charset="0"/>
              </a:rPr>
              <a:t>6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演示春风楷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8" name="文本框 46">
            <a:extLst>
              <a:ext uri="{FF2B5EF4-FFF2-40B4-BE49-F238E27FC236}">
                <a16:creationId xmlns:a16="http://schemas.microsoft.com/office/drawing/2014/main" id="{5AE4D5ED-306D-D56B-E8C9-485D7AA262E3}"/>
              </a:ext>
            </a:extLst>
          </p:cNvPr>
          <p:cNvSpPr txBox="1"/>
          <p:nvPr/>
        </p:nvSpPr>
        <p:spPr>
          <a:xfrm>
            <a:off x="9441274" y="2578300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演示春风楷" panose="00000500000000000000" pitchFamily="2" charset="-122"/>
                <a:cs typeface="Arial" panose="020B0604020202020204" pitchFamily="34" charset="0"/>
              </a:rPr>
              <a:t>7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演示春风楷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9" name="文本框 48">
            <a:extLst>
              <a:ext uri="{FF2B5EF4-FFF2-40B4-BE49-F238E27FC236}">
                <a16:creationId xmlns:a16="http://schemas.microsoft.com/office/drawing/2014/main" id="{39212852-52C3-0218-0504-C19CC2B34FDB}"/>
              </a:ext>
            </a:extLst>
          </p:cNvPr>
          <p:cNvSpPr txBox="1"/>
          <p:nvPr/>
        </p:nvSpPr>
        <p:spPr>
          <a:xfrm>
            <a:off x="10839113" y="257830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演示春风楷" panose="00000500000000000000" pitchFamily="2" charset="-122"/>
                <a:cs typeface="Arial" panose="020B0604020202020204" pitchFamily="34" charset="0"/>
              </a:rPr>
              <a:t>8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演示春风楷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0" name="文本框 28">
            <a:extLst>
              <a:ext uri="{FF2B5EF4-FFF2-40B4-BE49-F238E27FC236}">
                <a16:creationId xmlns:a16="http://schemas.microsoft.com/office/drawing/2014/main" id="{EFE49657-C581-8904-69D4-F39F98D601D1}"/>
              </a:ext>
            </a:extLst>
          </p:cNvPr>
          <p:cNvSpPr txBox="1"/>
          <p:nvPr/>
        </p:nvSpPr>
        <p:spPr>
          <a:xfrm>
            <a:off x="935299" y="3006870"/>
            <a:ext cx="553998" cy="21745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标题题目</a:t>
            </a:r>
          </a:p>
        </p:txBody>
      </p:sp>
      <p:sp>
        <p:nvSpPr>
          <p:cNvPr id="98" name="文本框 271">
            <a:extLst>
              <a:ext uri="{FF2B5EF4-FFF2-40B4-BE49-F238E27FC236}">
                <a16:creationId xmlns:a16="http://schemas.microsoft.com/office/drawing/2014/main" id="{1E2FFB9F-F85F-A48E-3123-D5EEE7605C3B}"/>
              </a:ext>
            </a:extLst>
          </p:cNvPr>
          <p:cNvSpPr txBox="1"/>
          <p:nvPr/>
        </p:nvSpPr>
        <p:spPr>
          <a:xfrm>
            <a:off x="2478800" y="1089065"/>
            <a:ext cx="723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D08430">
                    <a:alpha val="9000"/>
                  </a:srgbClr>
                </a:solidFill>
                <a:effectLst/>
                <a:uLnTx/>
                <a:uFillTx/>
                <a:latin typeface="Didot"/>
              </a:rPr>
              <a:t>CONTENTS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D08430">
                  <a:alpha val="9000"/>
                </a:srgbClr>
              </a:solidFill>
              <a:effectLst/>
              <a:uLnTx/>
              <a:uFillTx/>
              <a:latin typeface="Didot"/>
            </a:endParaRPr>
          </a:p>
        </p:txBody>
      </p:sp>
      <p:sp>
        <p:nvSpPr>
          <p:cNvPr id="99" name="文本框 272">
            <a:extLst>
              <a:ext uri="{FF2B5EF4-FFF2-40B4-BE49-F238E27FC236}">
                <a16:creationId xmlns:a16="http://schemas.microsoft.com/office/drawing/2014/main" id="{2927955C-C9AB-0F6B-80F5-4090B5498ED9}"/>
              </a:ext>
            </a:extLst>
          </p:cNvPr>
          <p:cNvSpPr txBox="1"/>
          <p:nvPr/>
        </p:nvSpPr>
        <p:spPr>
          <a:xfrm>
            <a:off x="5414563" y="1311708"/>
            <a:ext cx="13628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D08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140" name="文本框 28">
            <a:extLst>
              <a:ext uri="{FF2B5EF4-FFF2-40B4-BE49-F238E27FC236}">
                <a16:creationId xmlns:a16="http://schemas.microsoft.com/office/drawing/2014/main" id="{69174E89-9EB4-D2EE-EDB8-614144F508A7}"/>
              </a:ext>
            </a:extLst>
          </p:cNvPr>
          <p:cNvSpPr txBox="1"/>
          <p:nvPr/>
        </p:nvSpPr>
        <p:spPr>
          <a:xfrm>
            <a:off x="10734703" y="3006870"/>
            <a:ext cx="553998" cy="21745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标题题目</a:t>
            </a:r>
          </a:p>
        </p:txBody>
      </p:sp>
      <p:sp>
        <p:nvSpPr>
          <p:cNvPr id="141" name="文本框 28">
            <a:extLst>
              <a:ext uri="{FF2B5EF4-FFF2-40B4-BE49-F238E27FC236}">
                <a16:creationId xmlns:a16="http://schemas.microsoft.com/office/drawing/2014/main" id="{6A9AB866-2D96-9A7F-F58A-94596C0BAA86}"/>
              </a:ext>
            </a:extLst>
          </p:cNvPr>
          <p:cNvSpPr txBox="1"/>
          <p:nvPr/>
        </p:nvSpPr>
        <p:spPr>
          <a:xfrm>
            <a:off x="2335214" y="3006870"/>
            <a:ext cx="553998" cy="21745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标题题目</a:t>
            </a:r>
          </a:p>
        </p:txBody>
      </p:sp>
      <p:sp>
        <p:nvSpPr>
          <p:cNvPr id="142" name="文本框 28">
            <a:extLst>
              <a:ext uri="{FF2B5EF4-FFF2-40B4-BE49-F238E27FC236}">
                <a16:creationId xmlns:a16="http://schemas.microsoft.com/office/drawing/2014/main" id="{BC1563AD-BE0C-FE74-4F14-B7E367D45CD1}"/>
              </a:ext>
            </a:extLst>
          </p:cNvPr>
          <p:cNvSpPr txBox="1"/>
          <p:nvPr/>
        </p:nvSpPr>
        <p:spPr>
          <a:xfrm>
            <a:off x="9334789" y="3006870"/>
            <a:ext cx="553998" cy="21745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标题题目</a:t>
            </a:r>
          </a:p>
        </p:txBody>
      </p:sp>
      <p:sp>
        <p:nvSpPr>
          <p:cNvPr id="143" name="文本框 28">
            <a:extLst>
              <a:ext uri="{FF2B5EF4-FFF2-40B4-BE49-F238E27FC236}">
                <a16:creationId xmlns:a16="http://schemas.microsoft.com/office/drawing/2014/main" id="{87A450DC-AF04-BE81-3942-60EE5A9EFA37}"/>
              </a:ext>
            </a:extLst>
          </p:cNvPr>
          <p:cNvSpPr txBox="1"/>
          <p:nvPr/>
        </p:nvSpPr>
        <p:spPr>
          <a:xfrm>
            <a:off x="3735129" y="3006870"/>
            <a:ext cx="553998" cy="21745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标题题目</a:t>
            </a:r>
          </a:p>
        </p:txBody>
      </p:sp>
      <p:sp>
        <p:nvSpPr>
          <p:cNvPr id="144" name="文本框 28">
            <a:extLst>
              <a:ext uri="{FF2B5EF4-FFF2-40B4-BE49-F238E27FC236}">
                <a16:creationId xmlns:a16="http://schemas.microsoft.com/office/drawing/2014/main" id="{9D22DC4F-D01A-5573-A482-41C5F5A719B7}"/>
              </a:ext>
            </a:extLst>
          </p:cNvPr>
          <p:cNvSpPr txBox="1"/>
          <p:nvPr/>
        </p:nvSpPr>
        <p:spPr>
          <a:xfrm>
            <a:off x="5135044" y="3006870"/>
            <a:ext cx="553998" cy="21745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标题题目</a:t>
            </a:r>
          </a:p>
        </p:txBody>
      </p:sp>
      <p:sp>
        <p:nvSpPr>
          <p:cNvPr id="145" name="文本框 28">
            <a:extLst>
              <a:ext uri="{FF2B5EF4-FFF2-40B4-BE49-F238E27FC236}">
                <a16:creationId xmlns:a16="http://schemas.microsoft.com/office/drawing/2014/main" id="{DAC7E9AA-C968-68A9-9E85-AD3500F005F4}"/>
              </a:ext>
            </a:extLst>
          </p:cNvPr>
          <p:cNvSpPr txBox="1"/>
          <p:nvPr/>
        </p:nvSpPr>
        <p:spPr>
          <a:xfrm>
            <a:off x="7934874" y="3006870"/>
            <a:ext cx="553998" cy="21745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标题题目</a:t>
            </a:r>
          </a:p>
        </p:txBody>
      </p:sp>
      <p:sp>
        <p:nvSpPr>
          <p:cNvPr id="147" name="文本框 28">
            <a:extLst>
              <a:ext uri="{FF2B5EF4-FFF2-40B4-BE49-F238E27FC236}">
                <a16:creationId xmlns:a16="http://schemas.microsoft.com/office/drawing/2014/main" id="{E392A831-D4FA-5B0A-B12C-489AA1E4A4C3}"/>
              </a:ext>
            </a:extLst>
          </p:cNvPr>
          <p:cNvSpPr txBox="1"/>
          <p:nvPr/>
        </p:nvSpPr>
        <p:spPr>
          <a:xfrm>
            <a:off x="6534959" y="3006870"/>
            <a:ext cx="553998" cy="21745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标题题目</a:t>
            </a:r>
          </a:p>
        </p:txBody>
      </p:sp>
    </p:spTree>
    <p:extLst>
      <p:ext uri="{BB962C8B-B14F-4D97-AF65-F5344CB8AC3E}">
        <p14:creationId xmlns:p14="http://schemas.microsoft.com/office/powerpoint/2010/main" val="269453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椭圆 36">
            <a:extLst>
              <a:ext uri="{FF2B5EF4-FFF2-40B4-BE49-F238E27FC236}">
                <a16:creationId xmlns:a16="http://schemas.microsoft.com/office/drawing/2014/main" id="{0777E75B-F915-C37E-D9C3-4DC7CC011D5E}"/>
              </a:ext>
            </a:extLst>
          </p:cNvPr>
          <p:cNvSpPr/>
          <p:nvPr/>
        </p:nvSpPr>
        <p:spPr>
          <a:xfrm>
            <a:off x="1477652" y="1327024"/>
            <a:ext cx="4032062" cy="3943478"/>
          </a:xfrm>
          <a:prstGeom prst="ellipse">
            <a:avLst/>
          </a:prstGeom>
          <a:solidFill>
            <a:srgbClr val="EEDF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4" name="图片 63" descr="盒子里的炸鸡&#10;&#10;描述已自动生成">
            <a:extLst>
              <a:ext uri="{FF2B5EF4-FFF2-40B4-BE49-F238E27FC236}">
                <a16:creationId xmlns:a16="http://schemas.microsoft.com/office/drawing/2014/main" id="{37BAD067-3992-179A-0EF4-FF4ADDDB75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8"/>
          <a:stretch>
            <a:fillRect/>
          </a:stretch>
        </p:blipFill>
        <p:spPr>
          <a:xfrm>
            <a:off x="492898" y="1609002"/>
            <a:ext cx="5603102" cy="3345123"/>
          </a:xfrm>
          <a:prstGeom prst="rect">
            <a:avLst/>
          </a:prstGeom>
        </p:spPr>
      </p:pic>
      <p:sp>
        <p:nvSpPr>
          <p:cNvPr id="65" name="文本框 64">
            <a:extLst>
              <a:ext uri="{FF2B5EF4-FFF2-40B4-BE49-F238E27FC236}">
                <a16:creationId xmlns:a16="http://schemas.microsoft.com/office/drawing/2014/main" id="{AF475F0C-654A-A7A4-8FD3-6B3B774ACDE8}"/>
              </a:ext>
            </a:extLst>
          </p:cNvPr>
          <p:cNvSpPr txBox="1"/>
          <p:nvPr/>
        </p:nvSpPr>
        <p:spPr>
          <a:xfrm>
            <a:off x="6680457" y="2420854"/>
            <a:ext cx="41645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690D0E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5400" b="1" dirty="0">
                <a:gradFill>
                  <a:gsLst>
                    <a:gs pos="0">
                      <a:srgbClr val="D18534">
                        <a:lumMod val="73000"/>
                        <a:lumOff val="27000"/>
                      </a:srgbClr>
                    </a:gs>
                    <a:gs pos="67000">
                      <a:srgbClr val="D18534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5400" b="1" dirty="0">
                <a:gradFill>
                  <a:gsLst>
                    <a:gs pos="0">
                      <a:srgbClr val="D18534">
                        <a:lumMod val="73000"/>
                        <a:lumOff val="27000"/>
                      </a:srgbClr>
                    </a:gs>
                    <a:gs pos="67000">
                      <a:srgbClr val="D18534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章节标题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F01D77F6-E86E-2F64-D707-1E5FCF8ED84A}"/>
              </a:ext>
            </a:extLst>
          </p:cNvPr>
          <p:cNvSpPr txBox="1"/>
          <p:nvPr/>
        </p:nvSpPr>
        <p:spPr>
          <a:xfrm>
            <a:off x="6718397" y="3460119"/>
            <a:ext cx="4476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对本章节的简答概述，对本章节的简答概述。</a:t>
            </a:r>
          </a:p>
          <a:p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B6999444-90AE-2DEA-70D7-C182F7AEB8E6}"/>
              </a:ext>
            </a:extLst>
          </p:cNvPr>
          <p:cNvGrpSpPr/>
          <p:nvPr/>
        </p:nvGrpSpPr>
        <p:grpSpPr>
          <a:xfrm flipH="1">
            <a:off x="6096000" y="1440101"/>
            <a:ext cx="2497969" cy="685179"/>
            <a:chOff x="1" y="2276437"/>
            <a:chExt cx="5421642" cy="1487127"/>
          </a:xfrm>
        </p:grpSpPr>
        <p:sp>
          <p:nvSpPr>
            <p:cNvPr id="69" name="任意多边形: 形状 68">
              <a:extLst>
                <a:ext uri="{FF2B5EF4-FFF2-40B4-BE49-F238E27FC236}">
                  <a16:creationId xmlns:a16="http://schemas.microsoft.com/office/drawing/2014/main" id="{38224675-FC6A-EDEA-12A3-6BE985D17B40}"/>
                </a:ext>
              </a:extLst>
            </p:cNvPr>
            <p:cNvSpPr/>
            <p:nvPr/>
          </p:nvSpPr>
          <p:spPr>
            <a:xfrm>
              <a:off x="1" y="2637903"/>
              <a:ext cx="5421642" cy="1124451"/>
            </a:xfrm>
            <a:custGeom>
              <a:avLst/>
              <a:gdLst>
                <a:gd name="connsiteX0" fmla="*/ 1806702 w 7259002"/>
                <a:gd name="connsiteY0" fmla="*/ 0 h 1505521"/>
                <a:gd name="connsiteX1" fmla="*/ 6210491 w 7259002"/>
                <a:gd name="connsiteY1" fmla="*/ 0 h 1505521"/>
                <a:gd name="connsiteX2" fmla="*/ 6452426 w 7259002"/>
                <a:gd name="connsiteY2" fmla="*/ 241935 h 1505521"/>
                <a:gd name="connsiteX3" fmla="*/ 6452426 w 7259002"/>
                <a:gd name="connsiteY3" fmla="*/ 241935 h 1505521"/>
                <a:gd name="connsiteX4" fmla="*/ 6210491 w 7259002"/>
                <a:gd name="connsiteY4" fmla="*/ 483870 h 1505521"/>
                <a:gd name="connsiteX5" fmla="*/ 3220879 w 7259002"/>
                <a:gd name="connsiteY5" fmla="*/ 483870 h 1505521"/>
                <a:gd name="connsiteX6" fmla="*/ 3000375 w 7259002"/>
                <a:gd name="connsiteY6" fmla="*/ 704374 h 1505521"/>
                <a:gd name="connsiteX7" fmla="*/ 3000375 w 7259002"/>
                <a:gd name="connsiteY7" fmla="*/ 704374 h 1505521"/>
                <a:gd name="connsiteX8" fmla="*/ 3220879 w 7259002"/>
                <a:gd name="connsiteY8" fmla="*/ 924878 h 1505521"/>
                <a:gd name="connsiteX9" fmla="*/ 6968681 w 7259002"/>
                <a:gd name="connsiteY9" fmla="*/ 924878 h 1505521"/>
                <a:gd name="connsiteX10" fmla="*/ 7259003 w 7259002"/>
                <a:gd name="connsiteY10" fmla="*/ 1215200 h 1505521"/>
                <a:gd name="connsiteX11" fmla="*/ 7259003 w 7259002"/>
                <a:gd name="connsiteY11" fmla="*/ 1215200 h 1505521"/>
                <a:gd name="connsiteX12" fmla="*/ 6968681 w 7259002"/>
                <a:gd name="connsiteY12" fmla="*/ 1505522 h 1505521"/>
                <a:gd name="connsiteX13" fmla="*/ 0 w 7259002"/>
                <a:gd name="connsiteY13" fmla="*/ 1505522 h 150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9002" h="1505521">
                  <a:moveTo>
                    <a:pt x="1806702" y="0"/>
                  </a:moveTo>
                  <a:lnTo>
                    <a:pt x="6210491" y="0"/>
                  </a:lnTo>
                  <a:cubicBezTo>
                    <a:pt x="6344126" y="0"/>
                    <a:pt x="6452426" y="108299"/>
                    <a:pt x="6452426" y="241935"/>
                  </a:cubicBezTo>
                  <a:lnTo>
                    <a:pt x="6452426" y="241935"/>
                  </a:lnTo>
                  <a:cubicBezTo>
                    <a:pt x="6452426" y="375571"/>
                    <a:pt x="6344126" y="483870"/>
                    <a:pt x="6210491" y="483870"/>
                  </a:cubicBezTo>
                  <a:lnTo>
                    <a:pt x="3220879" y="483870"/>
                  </a:lnTo>
                  <a:cubicBezTo>
                    <a:pt x="3099149" y="483870"/>
                    <a:pt x="3000375" y="582549"/>
                    <a:pt x="3000375" y="704374"/>
                  </a:cubicBezTo>
                  <a:lnTo>
                    <a:pt x="3000375" y="704374"/>
                  </a:lnTo>
                  <a:cubicBezTo>
                    <a:pt x="3000375" y="826103"/>
                    <a:pt x="3099054" y="924878"/>
                    <a:pt x="3220879" y="924878"/>
                  </a:cubicBezTo>
                  <a:lnTo>
                    <a:pt x="6968681" y="924878"/>
                  </a:lnTo>
                  <a:cubicBezTo>
                    <a:pt x="7129082" y="924878"/>
                    <a:pt x="7259003" y="1054894"/>
                    <a:pt x="7259003" y="1215200"/>
                  </a:cubicBezTo>
                  <a:lnTo>
                    <a:pt x="7259003" y="1215200"/>
                  </a:lnTo>
                  <a:cubicBezTo>
                    <a:pt x="7259003" y="1375601"/>
                    <a:pt x="7128987" y="1505522"/>
                    <a:pt x="6968681" y="1505522"/>
                  </a:cubicBezTo>
                  <a:lnTo>
                    <a:pt x="0" y="1505522"/>
                  </a:lnTo>
                </a:path>
              </a:pathLst>
            </a:custGeom>
            <a:noFill/>
            <a:ln w="12700" cap="rnd">
              <a:solidFill>
                <a:srgbClr val="ECBD7F"/>
              </a:solidFill>
              <a:prstDash val="solid"/>
              <a:round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pSp>
          <p:nvGrpSpPr>
            <p:cNvPr id="70" name="图形 2">
              <a:extLst>
                <a:ext uri="{FF2B5EF4-FFF2-40B4-BE49-F238E27FC236}">
                  <a16:creationId xmlns:a16="http://schemas.microsoft.com/office/drawing/2014/main" id="{01F69E5D-1118-5CBB-8560-D3798F8DEED0}"/>
                </a:ext>
              </a:extLst>
            </p:cNvPr>
            <p:cNvGrpSpPr/>
            <p:nvPr/>
          </p:nvGrpSpPr>
          <p:grpSpPr>
            <a:xfrm>
              <a:off x="2820805" y="2421066"/>
              <a:ext cx="433674" cy="216836"/>
              <a:chOff x="6158007" y="2525458"/>
              <a:chExt cx="580643" cy="290321"/>
            </a:xfrm>
            <a:noFill/>
          </p:grpSpPr>
          <p:sp>
            <p:nvSpPr>
              <p:cNvPr id="95" name="任意多边形: 形状 94">
                <a:extLst>
                  <a:ext uri="{FF2B5EF4-FFF2-40B4-BE49-F238E27FC236}">
                    <a16:creationId xmlns:a16="http://schemas.microsoft.com/office/drawing/2014/main" id="{3595002A-EAFA-F63E-FFB0-A732B8BCF9F6}"/>
                  </a:ext>
                </a:extLst>
              </p:cNvPr>
              <p:cNvSpPr/>
              <p:nvPr/>
            </p:nvSpPr>
            <p:spPr>
              <a:xfrm>
                <a:off x="6158007" y="2525458"/>
                <a:ext cx="580643" cy="290321"/>
              </a:xfrm>
              <a:custGeom>
                <a:avLst/>
                <a:gdLst>
                  <a:gd name="connsiteX0" fmla="*/ 0 w 580643"/>
                  <a:gd name="connsiteY0" fmla="*/ 290322 h 290321"/>
                  <a:gd name="connsiteX1" fmla="*/ 290322 w 580643"/>
                  <a:gd name="connsiteY1" fmla="*/ 0 h 290321"/>
                  <a:gd name="connsiteX2" fmla="*/ 580644 w 580643"/>
                  <a:gd name="connsiteY2" fmla="*/ 290322 h 29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0643" h="290321">
                    <a:moveTo>
                      <a:pt x="0" y="290322"/>
                    </a:moveTo>
                    <a:cubicBezTo>
                      <a:pt x="0" y="129921"/>
                      <a:pt x="130016" y="0"/>
                      <a:pt x="290322" y="0"/>
                    </a:cubicBezTo>
                    <a:cubicBezTo>
                      <a:pt x="450628" y="0"/>
                      <a:pt x="580644" y="130016"/>
                      <a:pt x="580644" y="2903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6" name="任意多边形: 形状 95">
                <a:extLst>
                  <a:ext uri="{FF2B5EF4-FFF2-40B4-BE49-F238E27FC236}">
                    <a16:creationId xmlns:a16="http://schemas.microsoft.com/office/drawing/2014/main" id="{548C39EB-6B6A-04E8-EBC7-E6967F2AA975}"/>
                  </a:ext>
                </a:extLst>
              </p:cNvPr>
              <p:cNvSpPr/>
              <p:nvPr/>
            </p:nvSpPr>
            <p:spPr>
              <a:xfrm>
                <a:off x="6212776" y="2580132"/>
                <a:ext cx="471296" cy="235648"/>
              </a:xfrm>
              <a:custGeom>
                <a:avLst/>
                <a:gdLst>
                  <a:gd name="connsiteX0" fmla="*/ 0 w 471296"/>
                  <a:gd name="connsiteY0" fmla="*/ 235648 h 235648"/>
                  <a:gd name="connsiteX1" fmla="*/ 235648 w 471296"/>
                  <a:gd name="connsiteY1" fmla="*/ 0 h 235648"/>
                  <a:gd name="connsiteX2" fmla="*/ 471297 w 471296"/>
                  <a:gd name="connsiteY2" fmla="*/ 235648 h 23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96" h="235648">
                    <a:moveTo>
                      <a:pt x="0" y="235648"/>
                    </a:moveTo>
                    <a:cubicBezTo>
                      <a:pt x="0" y="105442"/>
                      <a:pt x="105537" y="0"/>
                      <a:pt x="235648" y="0"/>
                    </a:cubicBezTo>
                    <a:cubicBezTo>
                      <a:pt x="365760" y="0"/>
                      <a:pt x="471297" y="105537"/>
                      <a:pt x="471297" y="235648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7" name="任意多边形: 形状 96">
                <a:extLst>
                  <a:ext uri="{FF2B5EF4-FFF2-40B4-BE49-F238E27FC236}">
                    <a16:creationId xmlns:a16="http://schemas.microsoft.com/office/drawing/2014/main" id="{77576168-FDA4-7011-FA0B-DD31B61F62D6}"/>
                  </a:ext>
                </a:extLst>
              </p:cNvPr>
              <p:cNvSpPr/>
              <p:nvPr/>
            </p:nvSpPr>
            <p:spPr>
              <a:xfrm>
                <a:off x="6267450" y="2634805"/>
                <a:ext cx="361950" cy="180975"/>
              </a:xfrm>
              <a:custGeom>
                <a:avLst/>
                <a:gdLst>
                  <a:gd name="connsiteX0" fmla="*/ 0 w 361950"/>
                  <a:gd name="connsiteY0" fmla="*/ 180975 h 180975"/>
                  <a:gd name="connsiteX1" fmla="*/ 180975 w 361950"/>
                  <a:gd name="connsiteY1" fmla="*/ 0 h 180975"/>
                  <a:gd name="connsiteX2" fmla="*/ 361950 w 361950"/>
                  <a:gd name="connsiteY2" fmla="*/ 180975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1950" h="180975">
                    <a:moveTo>
                      <a:pt x="0" y="180975"/>
                    </a:moveTo>
                    <a:cubicBezTo>
                      <a:pt x="0" y="80963"/>
                      <a:pt x="81058" y="0"/>
                      <a:pt x="180975" y="0"/>
                    </a:cubicBezTo>
                    <a:cubicBezTo>
                      <a:pt x="280892" y="0"/>
                      <a:pt x="361950" y="81058"/>
                      <a:pt x="361950" y="18097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8" name="任意多边形: 形状 97">
                <a:extLst>
                  <a:ext uri="{FF2B5EF4-FFF2-40B4-BE49-F238E27FC236}">
                    <a16:creationId xmlns:a16="http://schemas.microsoft.com/office/drawing/2014/main" id="{2C2EA3FE-3E5A-4CA2-1DB4-EB59DE87BD7D}"/>
                  </a:ext>
                </a:extLst>
              </p:cNvPr>
              <p:cNvSpPr/>
              <p:nvPr/>
            </p:nvSpPr>
            <p:spPr>
              <a:xfrm>
                <a:off x="6322123" y="2689479"/>
                <a:ext cx="252603" cy="126301"/>
              </a:xfrm>
              <a:custGeom>
                <a:avLst/>
                <a:gdLst>
                  <a:gd name="connsiteX0" fmla="*/ 0 w 252603"/>
                  <a:gd name="connsiteY0" fmla="*/ 126301 h 126301"/>
                  <a:gd name="connsiteX1" fmla="*/ 126302 w 252603"/>
                  <a:gd name="connsiteY1" fmla="*/ 0 h 126301"/>
                  <a:gd name="connsiteX2" fmla="*/ 252603 w 252603"/>
                  <a:gd name="connsiteY2" fmla="*/ 126301 h 126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2603" h="126301">
                    <a:moveTo>
                      <a:pt x="0" y="126301"/>
                    </a:moveTo>
                    <a:cubicBezTo>
                      <a:pt x="0" y="56579"/>
                      <a:pt x="56579" y="0"/>
                      <a:pt x="126302" y="0"/>
                    </a:cubicBezTo>
                    <a:cubicBezTo>
                      <a:pt x="196025" y="0"/>
                      <a:pt x="252603" y="56579"/>
                      <a:pt x="252603" y="12630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9" name="任意多边形: 形状 98">
                <a:extLst>
                  <a:ext uri="{FF2B5EF4-FFF2-40B4-BE49-F238E27FC236}">
                    <a16:creationId xmlns:a16="http://schemas.microsoft.com/office/drawing/2014/main" id="{B7558684-EE28-C6B5-2E0A-8413A6916714}"/>
                  </a:ext>
                </a:extLst>
              </p:cNvPr>
              <p:cNvSpPr/>
              <p:nvPr/>
            </p:nvSpPr>
            <p:spPr>
              <a:xfrm>
                <a:off x="6376797" y="2744152"/>
                <a:ext cx="143255" cy="71627"/>
              </a:xfrm>
              <a:custGeom>
                <a:avLst/>
                <a:gdLst>
                  <a:gd name="connsiteX0" fmla="*/ 0 w 143255"/>
                  <a:gd name="connsiteY0" fmla="*/ 71628 h 71627"/>
                  <a:gd name="connsiteX1" fmla="*/ 71628 w 143255"/>
                  <a:gd name="connsiteY1" fmla="*/ 0 h 71627"/>
                  <a:gd name="connsiteX2" fmla="*/ 143256 w 143255"/>
                  <a:gd name="connsiteY2" fmla="*/ 71628 h 71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255" h="71627">
                    <a:moveTo>
                      <a:pt x="0" y="71628"/>
                    </a:moveTo>
                    <a:cubicBezTo>
                      <a:pt x="0" y="32099"/>
                      <a:pt x="32099" y="0"/>
                      <a:pt x="71628" y="0"/>
                    </a:cubicBezTo>
                    <a:cubicBezTo>
                      <a:pt x="111157" y="0"/>
                      <a:pt x="143256" y="32099"/>
                      <a:pt x="143256" y="71628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71" name="图形 2">
              <a:extLst>
                <a:ext uri="{FF2B5EF4-FFF2-40B4-BE49-F238E27FC236}">
                  <a16:creationId xmlns:a16="http://schemas.microsoft.com/office/drawing/2014/main" id="{FBDA1C04-1CD1-A7FD-BB62-F409D15448FA}"/>
                </a:ext>
              </a:extLst>
            </p:cNvPr>
            <p:cNvGrpSpPr/>
            <p:nvPr/>
          </p:nvGrpSpPr>
          <p:grpSpPr>
            <a:xfrm>
              <a:off x="3401599" y="2457205"/>
              <a:ext cx="361395" cy="180697"/>
              <a:chOff x="6935628" y="2573845"/>
              <a:chExt cx="483870" cy="241934"/>
            </a:xfrm>
            <a:noFill/>
          </p:grpSpPr>
          <p:sp>
            <p:nvSpPr>
              <p:cNvPr id="90" name="任意多边形: 形状 89">
                <a:extLst>
                  <a:ext uri="{FF2B5EF4-FFF2-40B4-BE49-F238E27FC236}">
                    <a16:creationId xmlns:a16="http://schemas.microsoft.com/office/drawing/2014/main" id="{592F7589-FE9D-EB1B-096E-13B4F89D4860}"/>
                  </a:ext>
                </a:extLst>
              </p:cNvPr>
              <p:cNvSpPr/>
              <p:nvPr/>
            </p:nvSpPr>
            <p:spPr>
              <a:xfrm>
                <a:off x="6935628" y="2573845"/>
                <a:ext cx="483870" cy="241934"/>
              </a:xfrm>
              <a:custGeom>
                <a:avLst/>
                <a:gdLst>
                  <a:gd name="connsiteX0" fmla="*/ 0 w 483870"/>
                  <a:gd name="connsiteY0" fmla="*/ 241935 h 241934"/>
                  <a:gd name="connsiteX1" fmla="*/ 241935 w 483870"/>
                  <a:gd name="connsiteY1" fmla="*/ 0 h 241934"/>
                  <a:gd name="connsiteX2" fmla="*/ 483870 w 483870"/>
                  <a:gd name="connsiteY2" fmla="*/ 241935 h 241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70" h="241934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1" name="任意多边形: 形状 90">
                <a:extLst>
                  <a:ext uri="{FF2B5EF4-FFF2-40B4-BE49-F238E27FC236}">
                    <a16:creationId xmlns:a16="http://schemas.microsoft.com/office/drawing/2014/main" id="{13035EA8-84FD-F890-96AF-C2BD5A0E45BA}"/>
                  </a:ext>
                </a:extLst>
              </p:cNvPr>
              <p:cNvSpPr/>
              <p:nvPr/>
            </p:nvSpPr>
            <p:spPr>
              <a:xfrm>
                <a:off x="6981158" y="2619375"/>
                <a:ext cx="392810" cy="196405"/>
              </a:xfrm>
              <a:custGeom>
                <a:avLst/>
                <a:gdLst>
                  <a:gd name="connsiteX0" fmla="*/ 0 w 392810"/>
                  <a:gd name="connsiteY0" fmla="*/ 196405 h 196405"/>
                  <a:gd name="connsiteX1" fmla="*/ 196405 w 392810"/>
                  <a:gd name="connsiteY1" fmla="*/ 0 h 196405"/>
                  <a:gd name="connsiteX2" fmla="*/ 392811 w 392810"/>
                  <a:gd name="connsiteY2" fmla="*/ 196405 h 196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0" h="196405">
                    <a:moveTo>
                      <a:pt x="0" y="196405"/>
                    </a:moveTo>
                    <a:cubicBezTo>
                      <a:pt x="0" y="87916"/>
                      <a:pt x="87916" y="0"/>
                      <a:pt x="196405" y="0"/>
                    </a:cubicBezTo>
                    <a:cubicBezTo>
                      <a:pt x="304895" y="0"/>
                      <a:pt x="392811" y="87916"/>
                      <a:pt x="392811" y="19640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2" name="任意多边形: 形状 91">
                <a:extLst>
                  <a:ext uri="{FF2B5EF4-FFF2-40B4-BE49-F238E27FC236}">
                    <a16:creationId xmlns:a16="http://schemas.microsoft.com/office/drawing/2014/main" id="{A4C8F0C6-847C-A087-9B77-81BB2D71C747}"/>
                  </a:ext>
                </a:extLst>
              </p:cNvPr>
              <p:cNvSpPr/>
              <p:nvPr/>
            </p:nvSpPr>
            <p:spPr>
              <a:xfrm>
                <a:off x="7026783" y="2664904"/>
                <a:ext cx="301752" cy="150875"/>
              </a:xfrm>
              <a:custGeom>
                <a:avLst/>
                <a:gdLst>
                  <a:gd name="connsiteX0" fmla="*/ 0 w 301752"/>
                  <a:gd name="connsiteY0" fmla="*/ 150876 h 150875"/>
                  <a:gd name="connsiteX1" fmla="*/ 150876 w 301752"/>
                  <a:gd name="connsiteY1" fmla="*/ 0 h 150875"/>
                  <a:gd name="connsiteX2" fmla="*/ 301752 w 301752"/>
                  <a:gd name="connsiteY2" fmla="*/ 150876 h 1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2" h="150875">
                    <a:moveTo>
                      <a:pt x="0" y="150876"/>
                    </a:moveTo>
                    <a:cubicBezTo>
                      <a:pt x="0" y="67532"/>
                      <a:pt x="67532" y="0"/>
                      <a:pt x="150876" y="0"/>
                    </a:cubicBezTo>
                    <a:cubicBezTo>
                      <a:pt x="234220" y="0"/>
                      <a:pt x="301752" y="67532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3" name="任意多边形: 形状 92">
                <a:extLst>
                  <a:ext uri="{FF2B5EF4-FFF2-40B4-BE49-F238E27FC236}">
                    <a16:creationId xmlns:a16="http://schemas.microsoft.com/office/drawing/2014/main" id="{60195274-3A1D-8B03-762D-E4DA8317AF98}"/>
                  </a:ext>
                </a:extLst>
              </p:cNvPr>
              <p:cNvSpPr/>
              <p:nvPr/>
            </p:nvSpPr>
            <p:spPr>
              <a:xfrm>
                <a:off x="7072312" y="2710529"/>
                <a:ext cx="210502" cy="105251"/>
              </a:xfrm>
              <a:custGeom>
                <a:avLst/>
                <a:gdLst>
                  <a:gd name="connsiteX0" fmla="*/ 0 w 210502"/>
                  <a:gd name="connsiteY0" fmla="*/ 105251 h 105251"/>
                  <a:gd name="connsiteX1" fmla="*/ 105251 w 210502"/>
                  <a:gd name="connsiteY1" fmla="*/ 0 h 105251"/>
                  <a:gd name="connsiteX2" fmla="*/ 210502 w 210502"/>
                  <a:gd name="connsiteY2" fmla="*/ 105251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" h="105251">
                    <a:moveTo>
                      <a:pt x="0" y="105251"/>
                    </a:moveTo>
                    <a:cubicBezTo>
                      <a:pt x="0" y="47149"/>
                      <a:pt x="47149" y="0"/>
                      <a:pt x="105251" y="0"/>
                    </a:cubicBezTo>
                    <a:cubicBezTo>
                      <a:pt x="163354" y="0"/>
                      <a:pt x="210502" y="47149"/>
                      <a:pt x="210502" y="10525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94" name="任意多边形: 形状 93">
                <a:extLst>
                  <a:ext uri="{FF2B5EF4-FFF2-40B4-BE49-F238E27FC236}">
                    <a16:creationId xmlns:a16="http://schemas.microsoft.com/office/drawing/2014/main" id="{1C20C2A2-88FE-6E1B-63E8-84434E5EC1E0}"/>
                  </a:ext>
                </a:extLst>
              </p:cNvPr>
              <p:cNvSpPr/>
              <p:nvPr/>
            </p:nvSpPr>
            <p:spPr>
              <a:xfrm>
                <a:off x="7117937" y="2756058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2 w 119443"/>
                  <a:gd name="connsiteY1" fmla="*/ 0 h 59721"/>
                  <a:gd name="connsiteX2" fmla="*/ 119443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5"/>
                      <a:pt x="26765" y="0"/>
                      <a:pt x="59722" y="0"/>
                    </a:cubicBezTo>
                    <a:cubicBezTo>
                      <a:pt x="92678" y="0"/>
                      <a:pt x="119443" y="26765"/>
                      <a:pt x="119443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72" name="图形 2">
              <a:extLst>
                <a:ext uri="{FF2B5EF4-FFF2-40B4-BE49-F238E27FC236}">
                  <a16:creationId xmlns:a16="http://schemas.microsoft.com/office/drawing/2014/main" id="{2AE086B2-9C1C-1788-422A-F9805D2961D4}"/>
                </a:ext>
              </a:extLst>
            </p:cNvPr>
            <p:cNvGrpSpPr/>
            <p:nvPr/>
          </p:nvGrpSpPr>
          <p:grpSpPr>
            <a:xfrm>
              <a:off x="1008066" y="3582867"/>
              <a:ext cx="361395" cy="180697"/>
              <a:chOff x="3730942" y="4080986"/>
              <a:chExt cx="483870" cy="241934"/>
            </a:xfrm>
            <a:noFill/>
          </p:grpSpPr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992FE2E8-D83D-45B0-69FF-821B86439213}"/>
                  </a:ext>
                </a:extLst>
              </p:cNvPr>
              <p:cNvSpPr/>
              <p:nvPr/>
            </p:nvSpPr>
            <p:spPr>
              <a:xfrm>
                <a:off x="3730942" y="4080986"/>
                <a:ext cx="483870" cy="241934"/>
              </a:xfrm>
              <a:custGeom>
                <a:avLst/>
                <a:gdLst>
                  <a:gd name="connsiteX0" fmla="*/ 0 w 483870"/>
                  <a:gd name="connsiteY0" fmla="*/ 241935 h 241934"/>
                  <a:gd name="connsiteX1" fmla="*/ 241935 w 483870"/>
                  <a:gd name="connsiteY1" fmla="*/ 0 h 241934"/>
                  <a:gd name="connsiteX2" fmla="*/ 483870 w 483870"/>
                  <a:gd name="connsiteY2" fmla="*/ 241935 h 241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70" h="241934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86" name="任意多边形: 形状 85">
                <a:extLst>
                  <a:ext uri="{FF2B5EF4-FFF2-40B4-BE49-F238E27FC236}">
                    <a16:creationId xmlns:a16="http://schemas.microsoft.com/office/drawing/2014/main" id="{9389CF33-2DB3-513C-8A06-E2510130469B}"/>
                  </a:ext>
                </a:extLst>
              </p:cNvPr>
              <p:cNvSpPr/>
              <p:nvPr/>
            </p:nvSpPr>
            <p:spPr>
              <a:xfrm>
                <a:off x="3776471" y="4126515"/>
                <a:ext cx="392811" cy="196405"/>
              </a:xfrm>
              <a:custGeom>
                <a:avLst/>
                <a:gdLst>
                  <a:gd name="connsiteX0" fmla="*/ 0 w 392811"/>
                  <a:gd name="connsiteY0" fmla="*/ 196405 h 196405"/>
                  <a:gd name="connsiteX1" fmla="*/ 196406 w 392811"/>
                  <a:gd name="connsiteY1" fmla="*/ 0 h 196405"/>
                  <a:gd name="connsiteX2" fmla="*/ 392811 w 392811"/>
                  <a:gd name="connsiteY2" fmla="*/ 196405 h 196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1" h="196405">
                    <a:moveTo>
                      <a:pt x="0" y="196405"/>
                    </a:moveTo>
                    <a:cubicBezTo>
                      <a:pt x="0" y="87916"/>
                      <a:pt x="87916" y="0"/>
                      <a:pt x="196406" y="0"/>
                    </a:cubicBezTo>
                    <a:cubicBezTo>
                      <a:pt x="304895" y="0"/>
                      <a:pt x="392811" y="87916"/>
                      <a:pt x="392811" y="19640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C67FE4A0-AB17-3153-0C5B-A1175DD466E2}"/>
                  </a:ext>
                </a:extLst>
              </p:cNvPr>
              <p:cNvSpPr/>
              <p:nvPr/>
            </p:nvSpPr>
            <p:spPr>
              <a:xfrm>
                <a:off x="3822001" y="4172045"/>
                <a:ext cx="301752" cy="150875"/>
              </a:xfrm>
              <a:custGeom>
                <a:avLst/>
                <a:gdLst>
                  <a:gd name="connsiteX0" fmla="*/ 0 w 301752"/>
                  <a:gd name="connsiteY0" fmla="*/ 150876 h 150875"/>
                  <a:gd name="connsiteX1" fmla="*/ 150876 w 301752"/>
                  <a:gd name="connsiteY1" fmla="*/ 0 h 150875"/>
                  <a:gd name="connsiteX2" fmla="*/ 301752 w 301752"/>
                  <a:gd name="connsiteY2" fmla="*/ 150876 h 15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2" h="150875">
                    <a:moveTo>
                      <a:pt x="0" y="150876"/>
                    </a:moveTo>
                    <a:cubicBezTo>
                      <a:pt x="0" y="67532"/>
                      <a:pt x="67532" y="0"/>
                      <a:pt x="150876" y="0"/>
                    </a:cubicBezTo>
                    <a:cubicBezTo>
                      <a:pt x="234220" y="0"/>
                      <a:pt x="301752" y="67532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88" name="任意多边形: 形状 87">
                <a:extLst>
                  <a:ext uri="{FF2B5EF4-FFF2-40B4-BE49-F238E27FC236}">
                    <a16:creationId xmlns:a16="http://schemas.microsoft.com/office/drawing/2014/main" id="{8E1C43DC-CAC5-539F-B8B3-83FEF84370C5}"/>
                  </a:ext>
                </a:extLst>
              </p:cNvPr>
              <p:cNvSpPr/>
              <p:nvPr/>
            </p:nvSpPr>
            <p:spPr>
              <a:xfrm>
                <a:off x="3867626" y="4217669"/>
                <a:ext cx="210502" cy="105251"/>
              </a:xfrm>
              <a:custGeom>
                <a:avLst/>
                <a:gdLst>
                  <a:gd name="connsiteX0" fmla="*/ 0 w 210502"/>
                  <a:gd name="connsiteY0" fmla="*/ 105251 h 105251"/>
                  <a:gd name="connsiteX1" fmla="*/ 105251 w 210502"/>
                  <a:gd name="connsiteY1" fmla="*/ 0 h 105251"/>
                  <a:gd name="connsiteX2" fmla="*/ 210502 w 210502"/>
                  <a:gd name="connsiteY2" fmla="*/ 105251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" h="105251">
                    <a:moveTo>
                      <a:pt x="0" y="105251"/>
                    </a:moveTo>
                    <a:cubicBezTo>
                      <a:pt x="0" y="47149"/>
                      <a:pt x="47149" y="0"/>
                      <a:pt x="105251" y="0"/>
                    </a:cubicBezTo>
                    <a:cubicBezTo>
                      <a:pt x="163354" y="0"/>
                      <a:pt x="210502" y="47149"/>
                      <a:pt x="210502" y="10525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89" name="任意多边形: 形状 88">
                <a:extLst>
                  <a:ext uri="{FF2B5EF4-FFF2-40B4-BE49-F238E27FC236}">
                    <a16:creationId xmlns:a16="http://schemas.microsoft.com/office/drawing/2014/main" id="{0B74278A-93F3-1932-A172-527446145D80}"/>
                  </a:ext>
                </a:extLst>
              </p:cNvPr>
              <p:cNvSpPr/>
              <p:nvPr/>
            </p:nvSpPr>
            <p:spPr>
              <a:xfrm>
                <a:off x="3913155" y="4263199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2 w 119443"/>
                  <a:gd name="connsiteY1" fmla="*/ 0 h 59721"/>
                  <a:gd name="connsiteX2" fmla="*/ 119443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6"/>
                      <a:pt x="26765" y="0"/>
                      <a:pt x="59722" y="0"/>
                    </a:cubicBezTo>
                    <a:cubicBezTo>
                      <a:pt x="92678" y="0"/>
                      <a:pt x="119443" y="26766"/>
                      <a:pt x="119443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73" name="图形 2">
              <a:extLst>
                <a:ext uri="{FF2B5EF4-FFF2-40B4-BE49-F238E27FC236}">
                  <a16:creationId xmlns:a16="http://schemas.microsoft.com/office/drawing/2014/main" id="{816C58C8-E1C4-4FAA-BAAA-075039F7E2BA}"/>
                </a:ext>
              </a:extLst>
            </p:cNvPr>
            <p:cNvGrpSpPr/>
            <p:nvPr/>
          </p:nvGrpSpPr>
          <p:grpSpPr>
            <a:xfrm>
              <a:off x="1686750" y="2276437"/>
              <a:ext cx="722933" cy="361466"/>
              <a:chOff x="4639627" y="2331815"/>
              <a:chExt cx="967930" cy="483965"/>
            </a:xfrm>
            <a:noFill/>
          </p:grpSpPr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id="{A695D8A2-2029-DE1A-FF6A-17A4973FD11C}"/>
                  </a:ext>
                </a:extLst>
              </p:cNvPr>
              <p:cNvSpPr/>
              <p:nvPr/>
            </p:nvSpPr>
            <p:spPr>
              <a:xfrm>
                <a:off x="4639627" y="2331815"/>
                <a:ext cx="967930" cy="483965"/>
              </a:xfrm>
              <a:custGeom>
                <a:avLst/>
                <a:gdLst>
                  <a:gd name="connsiteX0" fmla="*/ 0 w 967930"/>
                  <a:gd name="connsiteY0" fmla="*/ 483965 h 483965"/>
                  <a:gd name="connsiteX1" fmla="*/ 483965 w 967930"/>
                  <a:gd name="connsiteY1" fmla="*/ 0 h 483965"/>
                  <a:gd name="connsiteX2" fmla="*/ 967930 w 967930"/>
                  <a:gd name="connsiteY2" fmla="*/ 483965 h 483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67930" h="483965">
                    <a:moveTo>
                      <a:pt x="0" y="483965"/>
                    </a:moveTo>
                    <a:cubicBezTo>
                      <a:pt x="0" y="216694"/>
                      <a:pt x="216694" y="0"/>
                      <a:pt x="483965" y="0"/>
                    </a:cubicBezTo>
                    <a:cubicBezTo>
                      <a:pt x="751237" y="0"/>
                      <a:pt x="967930" y="216694"/>
                      <a:pt x="967930" y="48396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id="{5E3C7C71-9397-8FE8-5F24-74B5A9292346}"/>
                  </a:ext>
                </a:extLst>
              </p:cNvPr>
              <p:cNvSpPr/>
              <p:nvPr/>
            </p:nvSpPr>
            <p:spPr>
              <a:xfrm>
                <a:off x="4730781" y="2422969"/>
                <a:ext cx="785621" cy="392810"/>
              </a:xfrm>
              <a:custGeom>
                <a:avLst/>
                <a:gdLst>
                  <a:gd name="connsiteX0" fmla="*/ 0 w 785621"/>
                  <a:gd name="connsiteY0" fmla="*/ 392811 h 392810"/>
                  <a:gd name="connsiteX1" fmla="*/ 392811 w 785621"/>
                  <a:gd name="connsiteY1" fmla="*/ 0 h 392810"/>
                  <a:gd name="connsiteX2" fmla="*/ 785622 w 785621"/>
                  <a:gd name="connsiteY2" fmla="*/ 392811 h 39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85621" h="392810">
                    <a:moveTo>
                      <a:pt x="0" y="392811"/>
                    </a:moveTo>
                    <a:cubicBezTo>
                      <a:pt x="0" y="175831"/>
                      <a:pt x="175832" y="0"/>
                      <a:pt x="392811" y="0"/>
                    </a:cubicBezTo>
                    <a:cubicBezTo>
                      <a:pt x="609791" y="0"/>
                      <a:pt x="785622" y="175831"/>
                      <a:pt x="785622" y="39281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id="{BDF7E27C-1CD2-CE66-61BA-943A11ECA32F}"/>
                  </a:ext>
                </a:extLst>
              </p:cNvPr>
              <p:cNvSpPr/>
              <p:nvPr/>
            </p:nvSpPr>
            <p:spPr>
              <a:xfrm>
                <a:off x="4821840" y="2514123"/>
                <a:ext cx="603313" cy="301656"/>
              </a:xfrm>
              <a:custGeom>
                <a:avLst/>
                <a:gdLst>
                  <a:gd name="connsiteX0" fmla="*/ 0 w 603313"/>
                  <a:gd name="connsiteY0" fmla="*/ 301657 h 301656"/>
                  <a:gd name="connsiteX1" fmla="*/ 301657 w 603313"/>
                  <a:gd name="connsiteY1" fmla="*/ 0 h 301656"/>
                  <a:gd name="connsiteX2" fmla="*/ 603313 w 603313"/>
                  <a:gd name="connsiteY2" fmla="*/ 301657 h 30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3313" h="301656">
                    <a:moveTo>
                      <a:pt x="0" y="301657"/>
                    </a:moveTo>
                    <a:cubicBezTo>
                      <a:pt x="0" y="135065"/>
                      <a:pt x="135064" y="0"/>
                      <a:pt x="301657" y="0"/>
                    </a:cubicBezTo>
                    <a:cubicBezTo>
                      <a:pt x="468249" y="0"/>
                      <a:pt x="603313" y="135065"/>
                      <a:pt x="603313" y="301657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83" name="任意多边形: 形状 82">
                <a:extLst>
                  <a:ext uri="{FF2B5EF4-FFF2-40B4-BE49-F238E27FC236}">
                    <a16:creationId xmlns:a16="http://schemas.microsoft.com/office/drawing/2014/main" id="{90FBB726-2C82-EFF8-959E-57EDEC3694AB}"/>
                  </a:ext>
                </a:extLst>
              </p:cNvPr>
              <p:cNvSpPr/>
              <p:nvPr/>
            </p:nvSpPr>
            <p:spPr>
              <a:xfrm>
                <a:off x="4912994" y="2605278"/>
                <a:ext cx="421005" cy="210502"/>
              </a:xfrm>
              <a:custGeom>
                <a:avLst/>
                <a:gdLst>
                  <a:gd name="connsiteX0" fmla="*/ 0 w 421005"/>
                  <a:gd name="connsiteY0" fmla="*/ 210502 h 210502"/>
                  <a:gd name="connsiteX1" fmla="*/ 210503 w 421005"/>
                  <a:gd name="connsiteY1" fmla="*/ 0 h 210502"/>
                  <a:gd name="connsiteX2" fmla="*/ 421005 w 421005"/>
                  <a:gd name="connsiteY2" fmla="*/ 210502 h 210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005" h="210502">
                    <a:moveTo>
                      <a:pt x="0" y="210502"/>
                    </a:moveTo>
                    <a:cubicBezTo>
                      <a:pt x="0" y="94202"/>
                      <a:pt x="94298" y="0"/>
                      <a:pt x="210503" y="0"/>
                    </a:cubicBezTo>
                    <a:cubicBezTo>
                      <a:pt x="326803" y="0"/>
                      <a:pt x="421005" y="94297"/>
                      <a:pt x="421005" y="21050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016E1E99-3778-0664-25EE-7794D1C799CB}"/>
                  </a:ext>
                </a:extLst>
              </p:cNvPr>
              <p:cNvSpPr/>
              <p:nvPr/>
            </p:nvSpPr>
            <p:spPr>
              <a:xfrm>
                <a:off x="5004149" y="2696337"/>
                <a:ext cx="238887" cy="119443"/>
              </a:xfrm>
              <a:custGeom>
                <a:avLst/>
                <a:gdLst>
                  <a:gd name="connsiteX0" fmla="*/ 0 w 238887"/>
                  <a:gd name="connsiteY0" fmla="*/ 119443 h 119443"/>
                  <a:gd name="connsiteX1" fmla="*/ 119444 w 238887"/>
                  <a:gd name="connsiteY1" fmla="*/ 0 h 119443"/>
                  <a:gd name="connsiteX2" fmla="*/ 238887 w 238887"/>
                  <a:gd name="connsiteY2" fmla="*/ 119443 h 11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887" h="119443">
                    <a:moveTo>
                      <a:pt x="0" y="119443"/>
                    </a:moveTo>
                    <a:cubicBezTo>
                      <a:pt x="0" y="53530"/>
                      <a:pt x="53435" y="0"/>
                      <a:pt x="119444" y="0"/>
                    </a:cubicBezTo>
                    <a:cubicBezTo>
                      <a:pt x="185356" y="0"/>
                      <a:pt x="238887" y="53435"/>
                      <a:pt x="238887" y="11944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74" name="图形 2">
              <a:extLst>
                <a:ext uri="{FF2B5EF4-FFF2-40B4-BE49-F238E27FC236}">
                  <a16:creationId xmlns:a16="http://schemas.microsoft.com/office/drawing/2014/main" id="{AAC091B6-EF1E-39CD-2A03-8B77BDBBA3F9}"/>
                </a:ext>
              </a:extLst>
            </p:cNvPr>
            <p:cNvGrpSpPr/>
            <p:nvPr/>
          </p:nvGrpSpPr>
          <p:grpSpPr>
            <a:xfrm>
              <a:off x="147902" y="3400888"/>
              <a:ext cx="722933" cy="361466"/>
              <a:chOff x="2579274" y="3837336"/>
              <a:chExt cx="967930" cy="483965"/>
            </a:xfrm>
            <a:noFill/>
          </p:grpSpPr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id="{E1D17E71-570E-B326-9439-836A76F3E786}"/>
                  </a:ext>
                </a:extLst>
              </p:cNvPr>
              <p:cNvSpPr/>
              <p:nvPr/>
            </p:nvSpPr>
            <p:spPr>
              <a:xfrm>
                <a:off x="2579274" y="3837336"/>
                <a:ext cx="967930" cy="483965"/>
              </a:xfrm>
              <a:custGeom>
                <a:avLst/>
                <a:gdLst>
                  <a:gd name="connsiteX0" fmla="*/ 0 w 967930"/>
                  <a:gd name="connsiteY0" fmla="*/ 483965 h 483965"/>
                  <a:gd name="connsiteX1" fmla="*/ 483965 w 967930"/>
                  <a:gd name="connsiteY1" fmla="*/ 0 h 483965"/>
                  <a:gd name="connsiteX2" fmla="*/ 967931 w 967930"/>
                  <a:gd name="connsiteY2" fmla="*/ 483965 h 483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67930" h="483965">
                    <a:moveTo>
                      <a:pt x="0" y="483965"/>
                    </a:moveTo>
                    <a:cubicBezTo>
                      <a:pt x="0" y="216694"/>
                      <a:pt x="216694" y="0"/>
                      <a:pt x="483965" y="0"/>
                    </a:cubicBezTo>
                    <a:cubicBezTo>
                      <a:pt x="751237" y="0"/>
                      <a:pt x="967931" y="216694"/>
                      <a:pt x="967931" y="48396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id="{F53634E4-429D-C733-BD46-98255A269AE2}"/>
                  </a:ext>
                </a:extLst>
              </p:cNvPr>
              <p:cNvSpPr/>
              <p:nvPr/>
            </p:nvSpPr>
            <p:spPr>
              <a:xfrm>
                <a:off x="2670333" y="3928491"/>
                <a:ext cx="785622" cy="392810"/>
              </a:xfrm>
              <a:custGeom>
                <a:avLst/>
                <a:gdLst>
                  <a:gd name="connsiteX0" fmla="*/ 0 w 785622"/>
                  <a:gd name="connsiteY0" fmla="*/ 392811 h 392810"/>
                  <a:gd name="connsiteX1" fmla="*/ 392811 w 785622"/>
                  <a:gd name="connsiteY1" fmla="*/ 0 h 392810"/>
                  <a:gd name="connsiteX2" fmla="*/ 785622 w 785622"/>
                  <a:gd name="connsiteY2" fmla="*/ 392811 h 392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85622" h="392810">
                    <a:moveTo>
                      <a:pt x="0" y="392811"/>
                    </a:moveTo>
                    <a:cubicBezTo>
                      <a:pt x="0" y="175831"/>
                      <a:pt x="175832" y="0"/>
                      <a:pt x="392811" y="0"/>
                    </a:cubicBezTo>
                    <a:cubicBezTo>
                      <a:pt x="609791" y="0"/>
                      <a:pt x="785622" y="175831"/>
                      <a:pt x="785622" y="39281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id="{63F73830-CE71-8E5F-D059-360F19125EF7}"/>
                  </a:ext>
                </a:extLst>
              </p:cNvPr>
              <p:cNvSpPr/>
              <p:nvPr/>
            </p:nvSpPr>
            <p:spPr>
              <a:xfrm>
                <a:off x="2761487" y="4019645"/>
                <a:ext cx="603313" cy="301656"/>
              </a:xfrm>
              <a:custGeom>
                <a:avLst/>
                <a:gdLst>
                  <a:gd name="connsiteX0" fmla="*/ 0 w 603313"/>
                  <a:gd name="connsiteY0" fmla="*/ 301657 h 301656"/>
                  <a:gd name="connsiteX1" fmla="*/ 301657 w 603313"/>
                  <a:gd name="connsiteY1" fmla="*/ 0 h 301656"/>
                  <a:gd name="connsiteX2" fmla="*/ 603314 w 603313"/>
                  <a:gd name="connsiteY2" fmla="*/ 301657 h 30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3313" h="301656">
                    <a:moveTo>
                      <a:pt x="0" y="301657"/>
                    </a:moveTo>
                    <a:cubicBezTo>
                      <a:pt x="0" y="135064"/>
                      <a:pt x="135065" y="0"/>
                      <a:pt x="301657" y="0"/>
                    </a:cubicBezTo>
                    <a:cubicBezTo>
                      <a:pt x="468249" y="0"/>
                      <a:pt x="603314" y="135064"/>
                      <a:pt x="603314" y="301657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id="{33B6CC7C-3664-DC74-7D1F-F17583922EB5}"/>
                  </a:ext>
                </a:extLst>
              </p:cNvPr>
              <p:cNvSpPr/>
              <p:nvPr/>
            </p:nvSpPr>
            <p:spPr>
              <a:xfrm>
                <a:off x="2852642" y="4110799"/>
                <a:ext cx="421005" cy="210502"/>
              </a:xfrm>
              <a:custGeom>
                <a:avLst/>
                <a:gdLst>
                  <a:gd name="connsiteX0" fmla="*/ 0 w 421005"/>
                  <a:gd name="connsiteY0" fmla="*/ 210503 h 210502"/>
                  <a:gd name="connsiteX1" fmla="*/ 210502 w 421005"/>
                  <a:gd name="connsiteY1" fmla="*/ 0 h 210502"/>
                  <a:gd name="connsiteX2" fmla="*/ 421005 w 421005"/>
                  <a:gd name="connsiteY2" fmla="*/ 210503 h 210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005" h="210502">
                    <a:moveTo>
                      <a:pt x="0" y="210503"/>
                    </a:moveTo>
                    <a:cubicBezTo>
                      <a:pt x="0" y="94202"/>
                      <a:pt x="94297" y="0"/>
                      <a:pt x="210502" y="0"/>
                    </a:cubicBezTo>
                    <a:cubicBezTo>
                      <a:pt x="326708" y="0"/>
                      <a:pt x="421005" y="94298"/>
                      <a:pt x="421005" y="21050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id="{B4A1B5D9-4689-22AE-B805-1E4C54990D4A}"/>
                  </a:ext>
                </a:extLst>
              </p:cNvPr>
              <p:cNvSpPr/>
              <p:nvPr/>
            </p:nvSpPr>
            <p:spPr>
              <a:xfrm>
                <a:off x="2943796" y="4201858"/>
                <a:ext cx="238886" cy="119443"/>
              </a:xfrm>
              <a:custGeom>
                <a:avLst/>
                <a:gdLst>
                  <a:gd name="connsiteX0" fmla="*/ 0 w 238886"/>
                  <a:gd name="connsiteY0" fmla="*/ 119443 h 119443"/>
                  <a:gd name="connsiteX1" fmla="*/ 119443 w 238886"/>
                  <a:gd name="connsiteY1" fmla="*/ 0 h 119443"/>
                  <a:gd name="connsiteX2" fmla="*/ 238887 w 238886"/>
                  <a:gd name="connsiteY2" fmla="*/ 119443 h 11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886" h="119443">
                    <a:moveTo>
                      <a:pt x="0" y="119443"/>
                    </a:moveTo>
                    <a:cubicBezTo>
                      <a:pt x="0" y="53530"/>
                      <a:pt x="53435" y="0"/>
                      <a:pt x="119443" y="0"/>
                    </a:cubicBezTo>
                    <a:cubicBezTo>
                      <a:pt x="185356" y="0"/>
                      <a:pt x="238887" y="53435"/>
                      <a:pt x="238887" y="11944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89094BCF-817D-73EE-663D-58CCDEB1780D}"/>
              </a:ext>
            </a:extLst>
          </p:cNvPr>
          <p:cNvGrpSpPr/>
          <p:nvPr/>
        </p:nvGrpSpPr>
        <p:grpSpPr>
          <a:xfrm>
            <a:off x="8876275" y="4407813"/>
            <a:ext cx="2444119" cy="663309"/>
            <a:chOff x="208870" y="4513744"/>
            <a:chExt cx="4240989" cy="903275"/>
          </a:xfrm>
        </p:grpSpPr>
        <p:sp>
          <p:nvSpPr>
            <p:cNvPr id="115" name="任意多边形: 形状 114">
              <a:extLst>
                <a:ext uri="{FF2B5EF4-FFF2-40B4-BE49-F238E27FC236}">
                  <a16:creationId xmlns:a16="http://schemas.microsoft.com/office/drawing/2014/main" id="{FA4149A2-31DC-5BF0-A435-01D48C7C96A0}"/>
                </a:ext>
              </a:extLst>
            </p:cNvPr>
            <p:cNvSpPr/>
            <p:nvPr/>
          </p:nvSpPr>
          <p:spPr>
            <a:xfrm>
              <a:off x="208870" y="4782443"/>
              <a:ext cx="4240989" cy="634576"/>
            </a:xfrm>
            <a:custGeom>
              <a:avLst/>
              <a:gdLst>
                <a:gd name="connsiteX0" fmla="*/ 3559588 w 5678233"/>
                <a:gd name="connsiteY0" fmla="*/ 0 h 849630"/>
                <a:gd name="connsiteX1" fmla="*/ 1559338 w 5678233"/>
                <a:gd name="connsiteY1" fmla="*/ 0 h 849630"/>
                <a:gd name="connsiteX2" fmla="*/ 1322737 w 5678233"/>
                <a:gd name="connsiteY2" fmla="*/ 236601 h 849630"/>
                <a:gd name="connsiteX3" fmla="*/ 1322737 w 5678233"/>
                <a:gd name="connsiteY3" fmla="*/ 236601 h 849630"/>
                <a:gd name="connsiteX4" fmla="*/ 1559338 w 5678233"/>
                <a:gd name="connsiteY4" fmla="*/ 473202 h 849630"/>
                <a:gd name="connsiteX5" fmla="*/ 5490020 w 5678233"/>
                <a:gd name="connsiteY5" fmla="*/ 473202 h 849630"/>
                <a:gd name="connsiteX6" fmla="*/ 5678234 w 5678233"/>
                <a:gd name="connsiteY6" fmla="*/ 661416 h 849630"/>
                <a:gd name="connsiteX7" fmla="*/ 5678234 w 5678233"/>
                <a:gd name="connsiteY7" fmla="*/ 661416 h 849630"/>
                <a:gd name="connsiteX8" fmla="*/ 5490020 w 5678233"/>
                <a:gd name="connsiteY8" fmla="*/ 849630 h 849630"/>
                <a:gd name="connsiteX9" fmla="*/ 0 w 5678233"/>
                <a:gd name="connsiteY9" fmla="*/ 849630 h 84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78233" h="849630">
                  <a:moveTo>
                    <a:pt x="3559588" y="0"/>
                  </a:moveTo>
                  <a:lnTo>
                    <a:pt x="1559338" y="0"/>
                  </a:lnTo>
                  <a:cubicBezTo>
                    <a:pt x="1428655" y="0"/>
                    <a:pt x="1322737" y="105918"/>
                    <a:pt x="1322737" y="236601"/>
                  </a:cubicBezTo>
                  <a:lnTo>
                    <a:pt x="1322737" y="236601"/>
                  </a:lnTo>
                  <a:cubicBezTo>
                    <a:pt x="1322737" y="367284"/>
                    <a:pt x="1428655" y="473202"/>
                    <a:pt x="1559338" y="473202"/>
                  </a:cubicBezTo>
                  <a:lnTo>
                    <a:pt x="5490020" y="473202"/>
                  </a:lnTo>
                  <a:cubicBezTo>
                    <a:pt x="5593938" y="473202"/>
                    <a:pt x="5678234" y="557498"/>
                    <a:pt x="5678234" y="661416"/>
                  </a:cubicBezTo>
                  <a:lnTo>
                    <a:pt x="5678234" y="661416"/>
                  </a:lnTo>
                  <a:cubicBezTo>
                    <a:pt x="5678234" y="765334"/>
                    <a:pt x="5593938" y="849630"/>
                    <a:pt x="5490020" y="849630"/>
                  </a:cubicBezTo>
                  <a:lnTo>
                    <a:pt x="0" y="849630"/>
                  </a:lnTo>
                </a:path>
              </a:pathLst>
            </a:custGeom>
            <a:noFill/>
            <a:ln w="12700" cap="rnd">
              <a:solidFill>
                <a:srgbClr val="ECBD7F"/>
              </a:solidFill>
              <a:prstDash val="solid"/>
              <a:round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pSp>
          <p:nvGrpSpPr>
            <p:cNvPr id="116" name="图形 2">
              <a:extLst>
                <a:ext uri="{FF2B5EF4-FFF2-40B4-BE49-F238E27FC236}">
                  <a16:creationId xmlns:a16="http://schemas.microsoft.com/office/drawing/2014/main" id="{B55D1F68-0076-65CB-F9DC-E6A6162663E5}"/>
                </a:ext>
              </a:extLst>
            </p:cNvPr>
            <p:cNvGrpSpPr/>
            <p:nvPr/>
          </p:nvGrpSpPr>
          <p:grpSpPr>
            <a:xfrm>
              <a:off x="2035481" y="4601745"/>
              <a:ext cx="361395" cy="180698"/>
              <a:chOff x="5106542" y="5445156"/>
              <a:chExt cx="483870" cy="241935"/>
            </a:xfrm>
            <a:noFill/>
          </p:grpSpPr>
          <p:sp>
            <p:nvSpPr>
              <p:cNvPr id="135" name="任意多边形: 形状 134">
                <a:extLst>
                  <a:ext uri="{FF2B5EF4-FFF2-40B4-BE49-F238E27FC236}">
                    <a16:creationId xmlns:a16="http://schemas.microsoft.com/office/drawing/2014/main" id="{FD4B5BD4-B281-4DD8-0F47-CE58937D0FC3}"/>
                  </a:ext>
                </a:extLst>
              </p:cNvPr>
              <p:cNvSpPr/>
              <p:nvPr/>
            </p:nvSpPr>
            <p:spPr>
              <a:xfrm>
                <a:off x="5106542" y="5445156"/>
                <a:ext cx="483870" cy="241935"/>
              </a:xfrm>
              <a:custGeom>
                <a:avLst/>
                <a:gdLst>
                  <a:gd name="connsiteX0" fmla="*/ 0 w 483870"/>
                  <a:gd name="connsiteY0" fmla="*/ 241935 h 241935"/>
                  <a:gd name="connsiteX1" fmla="*/ 241935 w 483870"/>
                  <a:gd name="connsiteY1" fmla="*/ 0 h 241935"/>
                  <a:gd name="connsiteX2" fmla="*/ 483870 w 483870"/>
                  <a:gd name="connsiteY2" fmla="*/ 241935 h 241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70" h="241935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6" name="任意多边形: 形状 135">
                <a:extLst>
                  <a:ext uri="{FF2B5EF4-FFF2-40B4-BE49-F238E27FC236}">
                    <a16:creationId xmlns:a16="http://schemas.microsoft.com/office/drawing/2014/main" id="{9AE53CBC-9CD2-9292-6BA5-3C3A97438A5E}"/>
                  </a:ext>
                </a:extLst>
              </p:cNvPr>
              <p:cNvSpPr/>
              <p:nvPr/>
            </p:nvSpPr>
            <p:spPr>
              <a:xfrm>
                <a:off x="5152072" y="5490686"/>
                <a:ext cx="392811" cy="196405"/>
              </a:xfrm>
              <a:custGeom>
                <a:avLst/>
                <a:gdLst>
                  <a:gd name="connsiteX0" fmla="*/ 0 w 392811"/>
                  <a:gd name="connsiteY0" fmla="*/ 196405 h 196405"/>
                  <a:gd name="connsiteX1" fmla="*/ 196405 w 392811"/>
                  <a:gd name="connsiteY1" fmla="*/ 0 h 196405"/>
                  <a:gd name="connsiteX2" fmla="*/ 392811 w 392811"/>
                  <a:gd name="connsiteY2" fmla="*/ 196405 h 196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1" h="196405">
                    <a:moveTo>
                      <a:pt x="0" y="196405"/>
                    </a:moveTo>
                    <a:cubicBezTo>
                      <a:pt x="0" y="87916"/>
                      <a:pt x="87916" y="0"/>
                      <a:pt x="196405" y="0"/>
                    </a:cubicBezTo>
                    <a:cubicBezTo>
                      <a:pt x="304895" y="0"/>
                      <a:pt x="392811" y="87916"/>
                      <a:pt x="392811" y="19640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7" name="任意多边形: 形状 136">
                <a:extLst>
                  <a:ext uri="{FF2B5EF4-FFF2-40B4-BE49-F238E27FC236}">
                    <a16:creationId xmlns:a16="http://schemas.microsoft.com/office/drawing/2014/main" id="{D53E029D-B48B-85C4-CE5F-BA25F9013016}"/>
                  </a:ext>
                </a:extLst>
              </p:cNvPr>
              <p:cNvSpPr/>
              <p:nvPr/>
            </p:nvSpPr>
            <p:spPr>
              <a:xfrm>
                <a:off x="5197697" y="5536215"/>
                <a:ext cx="301751" cy="150876"/>
              </a:xfrm>
              <a:custGeom>
                <a:avLst/>
                <a:gdLst>
                  <a:gd name="connsiteX0" fmla="*/ 0 w 301751"/>
                  <a:gd name="connsiteY0" fmla="*/ 150876 h 150876"/>
                  <a:gd name="connsiteX1" fmla="*/ 150876 w 301751"/>
                  <a:gd name="connsiteY1" fmla="*/ 0 h 150876"/>
                  <a:gd name="connsiteX2" fmla="*/ 301752 w 301751"/>
                  <a:gd name="connsiteY2" fmla="*/ 150876 h 150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1" h="150876">
                    <a:moveTo>
                      <a:pt x="0" y="150876"/>
                    </a:moveTo>
                    <a:cubicBezTo>
                      <a:pt x="0" y="67533"/>
                      <a:pt x="67532" y="0"/>
                      <a:pt x="150876" y="0"/>
                    </a:cubicBezTo>
                    <a:cubicBezTo>
                      <a:pt x="234220" y="0"/>
                      <a:pt x="301752" y="67533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8" name="任意多边形: 形状 137">
                <a:extLst>
                  <a:ext uri="{FF2B5EF4-FFF2-40B4-BE49-F238E27FC236}">
                    <a16:creationId xmlns:a16="http://schemas.microsoft.com/office/drawing/2014/main" id="{FE4BB493-ECAE-D3C8-B28F-C23D7DDD90AE}"/>
                  </a:ext>
                </a:extLst>
              </p:cNvPr>
              <p:cNvSpPr/>
              <p:nvPr/>
            </p:nvSpPr>
            <p:spPr>
              <a:xfrm>
                <a:off x="5243226" y="5581840"/>
                <a:ext cx="210502" cy="105251"/>
              </a:xfrm>
              <a:custGeom>
                <a:avLst/>
                <a:gdLst>
                  <a:gd name="connsiteX0" fmla="*/ 0 w 210502"/>
                  <a:gd name="connsiteY0" fmla="*/ 105251 h 105251"/>
                  <a:gd name="connsiteX1" fmla="*/ 105251 w 210502"/>
                  <a:gd name="connsiteY1" fmla="*/ 0 h 105251"/>
                  <a:gd name="connsiteX2" fmla="*/ 210503 w 210502"/>
                  <a:gd name="connsiteY2" fmla="*/ 105251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" h="105251">
                    <a:moveTo>
                      <a:pt x="0" y="105251"/>
                    </a:moveTo>
                    <a:cubicBezTo>
                      <a:pt x="0" y="47148"/>
                      <a:pt x="47149" y="0"/>
                      <a:pt x="105251" y="0"/>
                    </a:cubicBezTo>
                    <a:cubicBezTo>
                      <a:pt x="163354" y="0"/>
                      <a:pt x="210503" y="47148"/>
                      <a:pt x="210503" y="10525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9" name="任意多边形: 形状 138">
                <a:extLst>
                  <a:ext uri="{FF2B5EF4-FFF2-40B4-BE49-F238E27FC236}">
                    <a16:creationId xmlns:a16="http://schemas.microsoft.com/office/drawing/2014/main" id="{BA7DE629-56BE-7E26-C739-79F1D936A2D0}"/>
                  </a:ext>
                </a:extLst>
              </p:cNvPr>
              <p:cNvSpPr/>
              <p:nvPr/>
            </p:nvSpPr>
            <p:spPr>
              <a:xfrm>
                <a:off x="5288756" y="5627369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2 w 119443"/>
                  <a:gd name="connsiteY1" fmla="*/ 0 h 59721"/>
                  <a:gd name="connsiteX2" fmla="*/ 119444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5"/>
                      <a:pt x="26765" y="0"/>
                      <a:pt x="59722" y="0"/>
                    </a:cubicBezTo>
                    <a:cubicBezTo>
                      <a:pt x="92678" y="0"/>
                      <a:pt x="119444" y="26765"/>
                      <a:pt x="119444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17" name="图形 2">
              <a:extLst>
                <a:ext uri="{FF2B5EF4-FFF2-40B4-BE49-F238E27FC236}">
                  <a16:creationId xmlns:a16="http://schemas.microsoft.com/office/drawing/2014/main" id="{CD69A91D-75AF-A1A4-C9B0-1C5D0637F258}"/>
                </a:ext>
              </a:extLst>
            </p:cNvPr>
            <p:cNvGrpSpPr/>
            <p:nvPr/>
          </p:nvGrpSpPr>
          <p:grpSpPr>
            <a:xfrm>
              <a:off x="3053792" y="4955814"/>
              <a:ext cx="361395" cy="180698"/>
              <a:chOff x="6469951" y="5919216"/>
              <a:chExt cx="483869" cy="241935"/>
            </a:xfrm>
            <a:noFill/>
          </p:grpSpPr>
          <p:sp>
            <p:nvSpPr>
              <p:cNvPr id="130" name="任意多边形: 形状 129">
                <a:extLst>
                  <a:ext uri="{FF2B5EF4-FFF2-40B4-BE49-F238E27FC236}">
                    <a16:creationId xmlns:a16="http://schemas.microsoft.com/office/drawing/2014/main" id="{D0EB0BA5-EE3A-A68D-E534-E5821939C55D}"/>
                  </a:ext>
                </a:extLst>
              </p:cNvPr>
              <p:cNvSpPr/>
              <p:nvPr/>
            </p:nvSpPr>
            <p:spPr>
              <a:xfrm>
                <a:off x="6469951" y="5919216"/>
                <a:ext cx="483869" cy="241935"/>
              </a:xfrm>
              <a:custGeom>
                <a:avLst/>
                <a:gdLst>
                  <a:gd name="connsiteX0" fmla="*/ 0 w 483869"/>
                  <a:gd name="connsiteY0" fmla="*/ 241935 h 241935"/>
                  <a:gd name="connsiteX1" fmla="*/ 241935 w 483869"/>
                  <a:gd name="connsiteY1" fmla="*/ 0 h 241935"/>
                  <a:gd name="connsiteX2" fmla="*/ 483870 w 483869"/>
                  <a:gd name="connsiteY2" fmla="*/ 241935 h 241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3869" h="241935">
                    <a:moveTo>
                      <a:pt x="0" y="241935"/>
                    </a:moveTo>
                    <a:cubicBezTo>
                      <a:pt x="0" y="108299"/>
                      <a:pt x="108299" y="0"/>
                      <a:pt x="241935" y="0"/>
                    </a:cubicBezTo>
                    <a:cubicBezTo>
                      <a:pt x="375571" y="0"/>
                      <a:pt x="483870" y="108299"/>
                      <a:pt x="483870" y="241935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1" name="任意多边形: 形状 130">
                <a:extLst>
                  <a:ext uri="{FF2B5EF4-FFF2-40B4-BE49-F238E27FC236}">
                    <a16:creationId xmlns:a16="http://schemas.microsoft.com/office/drawing/2014/main" id="{32324039-BC7B-B8DD-DBCD-DC95959C0223}"/>
                  </a:ext>
                </a:extLst>
              </p:cNvPr>
              <p:cNvSpPr/>
              <p:nvPr/>
            </p:nvSpPr>
            <p:spPr>
              <a:xfrm>
                <a:off x="6515481" y="5964745"/>
                <a:ext cx="392810" cy="196406"/>
              </a:xfrm>
              <a:custGeom>
                <a:avLst/>
                <a:gdLst>
                  <a:gd name="connsiteX0" fmla="*/ 0 w 392810"/>
                  <a:gd name="connsiteY0" fmla="*/ 196406 h 196406"/>
                  <a:gd name="connsiteX1" fmla="*/ 196405 w 392810"/>
                  <a:gd name="connsiteY1" fmla="*/ 0 h 196406"/>
                  <a:gd name="connsiteX2" fmla="*/ 392811 w 392810"/>
                  <a:gd name="connsiteY2" fmla="*/ 196406 h 19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810" h="196406">
                    <a:moveTo>
                      <a:pt x="0" y="196406"/>
                    </a:moveTo>
                    <a:cubicBezTo>
                      <a:pt x="0" y="87916"/>
                      <a:pt x="87916" y="0"/>
                      <a:pt x="196405" y="0"/>
                    </a:cubicBezTo>
                    <a:cubicBezTo>
                      <a:pt x="304895" y="0"/>
                      <a:pt x="392811" y="87916"/>
                      <a:pt x="392811" y="19640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2" name="任意多边形: 形状 131">
                <a:extLst>
                  <a:ext uri="{FF2B5EF4-FFF2-40B4-BE49-F238E27FC236}">
                    <a16:creationId xmlns:a16="http://schemas.microsoft.com/office/drawing/2014/main" id="{A75CA190-7EB3-22A0-DFE7-4C38CC455C44}"/>
                  </a:ext>
                </a:extLst>
              </p:cNvPr>
              <p:cNvSpPr/>
              <p:nvPr/>
            </p:nvSpPr>
            <p:spPr>
              <a:xfrm>
                <a:off x="6561010" y="6010275"/>
                <a:ext cx="301751" cy="150876"/>
              </a:xfrm>
              <a:custGeom>
                <a:avLst/>
                <a:gdLst>
                  <a:gd name="connsiteX0" fmla="*/ 0 w 301751"/>
                  <a:gd name="connsiteY0" fmla="*/ 150876 h 150876"/>
                  <a:gd name="connsiteX1" fmla="*/ 150876 w 301751"/>
                  <a:gd name="connsiteY1" fmla="*/ 0 h 150876"/>
                  <a:gd name="connsiteX2" fmla="*/ 301752 w 301751"/>
                  <a:gd name="connsiteY2" fmla="*/ 150876 h 150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51" h="150876">
                    <a:moveTo>
                      <a:pt x="0" y="150876"/>
                    </a:moveTo>
                    <a:cubicBezTo>
                      <a:pt x="0" y="67533"/>
                      <a:pt x="67532" y="0"/>
                      <a:pt x="150876" y="0"/>
                    </a:cubicBezTo>
                    <a:cubicBezTo>
                      <a:pt x="234220" y="0"/>
                      <a:pt x="301752" y="67533"/>
                      <a:pt x="301752" y="15087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3" name="任意多边形: 形状 132">
                <a:extLst>
                  <a:ext uri="{FF2B5EF4-FFF2-40B4-BE49-F238E27FC236}">
                    <a16:creationId xmlns:a16="http://schemas.microsoft.com/office/drawing/2014/main" id="{28B47AC6-7444-DCD4-1BCC-3706E81CE7BC}"/>
                  </a:ext>
                </a:extLst>
              </p:cNvPr>
              <p:cNvSpPr/>
              <p:nvPr/>
            </p:nvSpPr>
            <p:spPr>
              <a:xfrm>
                <a:off x="6606635" y="6055899"/>
                <a:ext cx="210502" cy="105251"/>
              </a:xfrm>
              <a:custGeom>
                <a:avLst/>
                <a:gdLst>
                  <a:gd name="connsiteX0" fmla="*/ 0 w 210502"/>
                  <a:gd name="connsiteY0" fmla="*/ 105252 h 105251"/>
                  <a:gd name="connsiteX1" fmla="*/ 105251 w 210502"/>
                  <a:gd name="connsiteY1" fmla="*/ 0 h 105251"/>
                  <a:gd name="connsiteX2" fmla="*/ 210503 w 210502"/>
                  <a:gd name="connsiteY2" fmla="*/ 105252 h 105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" h="105251">
                    <a:moveTo>
                      <a:pt x="0" y="105252"/>
                    </a:moveTo>
                    <a:cubicBezTo>
                      <a:pt x="0" y="47149"/>
                      <a:pt x="47149" y="0"/>
                      <a:pt x="105251" y="0"/>
                    </a:cubicBezTo>
                    <a:cubicBezTo>
                      <a:pt x="163354" y="0"/>
                      <a:pt x="210503" y="47149"/>
                      <a:pt x="210503" y="10525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34" name="任意多边形: 形状 133">
                <a:extLst>
                  <a:ext uri="{FF2B5EF4-FFF2-40B4-BE49-F238E27FC236}">
                    <a16:creationId xmlns:a16="http://schemas.microsoft.com/office/drawing/2014/main" id="{392AC119-8218-BF35-5EB1-A8C43AE2B899}"/>
                  </a:ext>
                </a:extLst>
              </p:cNvPr>
              <p:cNvSpPr/>
              <p:nvPr/>
            </p:nvSpPr>
            <p:spPr>
              <a:xfrm>
                <a:off x="6652164" y="6101429"/>
                <a:ext cx="119443" cy="59721"/>
              </a:xfrm>
              <a:custGeom>
                <a:avLst/>
                <a:gdLst>
                  <a:gd name="connsiteX0" fmla="*/ 0 w 119443"/>
                  <a:gd name="connsiteY0" fmla="*/ 59722 h 59721"/>
                  <a:gd name="connsiteX1" fmla="*/ 59722 w 119443"/>
                  <a:gd name="connsiteY1" fmla="*/ 0 h 59721"/>
                  <a:gd name="connsiteX2" fmla="*/ 119443 w 119443"/>
                  <a:gd name="connsiteY2" fmla="*/ 59722 h 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443" h="59721">
                    <a:moveTo>
                      <a:pt x="0" y="59722"/>
                    </a:moveTo>
                    <a:cubicBezTo>
                      <a:pt x="0" y="26765"/>
                      <a:pt x="26765" y="0"/>
                      <a:pt x="59722" y="0"/>
                    </a:cubicBezTo>
                    <a:cubicBezTo>
                      <a:pt x="92678" y="0"/>
                      <a:pt x="119443" y="26765"/>
                      <a:pt x="119443" y="59722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18" name="图形 2">
              <a:extLst>
                <a:ext uri="{FF2B5EF4-FFF2-40B4-BE49-F238E27FC236}">
                  <a16:creationId xmlns:a16="http://schemas.microsoft.com/office/drawing/2014/main" id="{39F9B8C9-4DCB-B343-0A66-E00EAEB47302}"/>
                </a:ext>
              </a:extLst>
            </p:cNvPr>
            <p:cNvGrpSpPr/>
            <p:nvPr/>
          </p:nvGrpSpPr>
          <p:grpSpPr>
            <a:xfrm>
              <a:off x="3457373" y="4816306"/>
              <a:ext cx="640338" cy="320205"/>
              <a:chOff x="7010304" y="5732430"/>
              <a:chExt cx="857345" cy="428720"/>
            </a:xfrm>
            <a:noFill/>
          </p:grpSpPr>
          <p:sp>
            <p:nvSpPr>
              <p:cNvPr id="125" name="任意多边形: 形状 124">
                <a:extLst>
                  <a:ext uri="{FF2B5EF4-FFF2-40B4-BE49-F238E27FC236}">
                    <a16:creationId xmlns:a16="http://schemas.microsoft.com/office/drawing/2014/main" id="{EB619FCB-2963-1282-58BA-763EBF0C0096}"/>
                  </a:ext>
                </a:extLst>
              </p:cNvPr>
              <p:cNvSpPr/>
              <p:nvPr/>
            </p:nvSpPr>
            <p:spPr>
              <a:xfrm>
                <a:off x="7010304" y="5732430"/>
                <a:ext cx="857345" cy="428720"/>
              </a:xfrm>
              <a:custGeom>
                <a:avLst/>
                <a:gdLst>
                  <a:gd name="connsiteX0" fmla="*/ 0 w 857345"/>
                  <a:gd name="connsiteY0" fmla="*/ 428720 h 428720"/>
                  <a:gd name="connsiteX1" fmla="*/ 428720 w 857345"/>
                  <a:gd name="connsiteY1" fmla="*/ 0 h 428720"/>
                  <a:gd name="connsiteX2" fmla="*/ 857345 w 857345"/>
                  <a:gd name="connsiteY2" fmla="*/ 428720 h 428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7345" h="428720">
                    <a:moveTo>
                      <a:pt x="0" y="428720"/>
                    </a:moveTo>
                    <a:cubicBezTo>
                      <a:pt x="0" y="191928"/>
                      <a:pt x="191929" y="0"/>
                      <a:pt x="428720" y="0"/>
                    </a:cubicBezTo>
                    <a:cubicBezTo>
                      <a:pt x="665512" y="0"/>
                      <a:pt x="857345" y="192024"/>
                      <a:pt x="857345" y="428720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6" name="任意多边形: 形状 125">
                <a:extLst>
                  <a:ext uri="{FF2B5EF4-FFF2-40B4-BE49-F238E27FC236}">
                    <a16:creationId xmlns:a16="http://schemas.microsoft.com/office/drawing/2014/main" id="{25122DA0-2D8F-183C-3ECA-ACFCFEE3338C}"/>
                  </a:ext>
                </a:extLst>
              </p:cNvPr>
              <p:cNvSpPr/>
              <p:nvPr/>
            </p:nvSpPr>
            <p:spPr>
              <a:xfrm>
                <a:off x="7090981" y="5813202"/>
                <a:ext cx="695896" cy="347948"/>
              </a:xfrm>
              <a:custGeom>
                <a:avLst/>
                <a:gdLst>
                  <a:gd name="connsiteX0" fmla="*/ 0 w 695896"/>
                  <a:gd name="connsiteY0" fmla="*/ 347949 h 347948"/>
                  <a:gd name="connsiteX1" fmla="*/ 347948 w 695896"/>
                  <a:gd name="connsiteY1" fmla="*/ 0 h 347948"/>
                  <a:gd name="connsiteX2" fmla="*/ 695897 w 695896"/>
                  <a:gd name="connsiteY2" fmla="*/ 347949 h 347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95896" h="347948">
                    <a:moveTo>
                      <a:pt x="0" y="347949"/>
                    </a:moveTo>
                    <a:cubicBezTo>
                      <a:pt x="0" y="155734"/>
                      <a:pt x="155829" y="0"/>
                      <a:pt x="347948" y="0"/>
                    </a:cubicBezTo>
                    <a:cubicBezTo>
                      <a:pt x="540163" y="0"/>
                      <a:pt x="695897" y="155829"/>
                      <a:pt x="695897" y="347949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7" name="任意多边形: 形状 126">
                <a:extLst>
                  <a:ext uri="{FF2B5EF4-FFF2-40B4-BE49-F238E27FC236}">
                    <a16:creationId xmlns:a16="http://schemas.microsoft.com/office/drawing/2014/main" id="{9B8656C8-D8CD-6BE6-517A-51A130F456AD}"/>
                  </a:ext>
                </a:extLst>
              </p:cNvPr>
              <p:cNvSpPr/>
              <p:nvPr/>
            </p:nvSpPr>
            <p:spPr>
              <a:xfrm>
                <a:off x="7171753" y="5893879"/>
                <a:ext cx="534542" cy="267271"/>
              </a:xfrm>
              <a:custGeom>
                <a:avLst/>
                <a:gdLst>
                  <a:gd name="connsiteX0" fmla="*/ 0 w 534542"/>
                  <a:gd name="connsiteY0" fmla="*/ 267271 h 267271"/>
                  <a:gd name="connsiteX1" fmla="*/ 267271 w 534542"/>
                  <a:gd name="connsiteY1" fmla="*/ 0 h 267271"/>
                  <a:gd name="connsiteX2" fmla="*/ 534543 w 534542"/>
                  <a:gd name="connsiteY2" fmla="*/ 267271 h 26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4542" h="267271">
                    <a:moveTo>
                      <a:pt x="0" y="267271"/>
                    </a:moveTo>
                    <a:cubicBezTo>
                      <a:pt x="0" y="119729"/>
                      <a:pt x="119634" y="0"/>
                      <a:pt x="267271" y="0"/>
                    </a:cubicBezTo>
                    <a:cubicBezTo>
                      <a:pt x="414909" y="0"/>
                      <a:pt x="534543" y="119634"/>
                      <a:pt x="534543" y="267271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8" name="任意多边形: 形状 127">
                <a:extLst>
                  <a:ext uri="{FF2B5EF4-FFF2-40B4-BE49-F238E27FC236}">
                    <a16:creationId xmlns:a16="http://schemas.microsoft.com/office/drawing/2014/main" id="{89AA0929-A5ED-87B5-BDB3-DCFAB750028A}"/>
                  </a:ext>
                </a:extLst>
              </p:cNvPr>
              <p:cNvSpPr/>
              <p:nvPr/>
            </p:nvSpPr>
            <p:spPr>
              <a:xfrm>
                <a:off x="7252429" y="5974651"/>
                <a:ext cx="372999" cy="186499"/>
              </a:xfrm>
              <a:custGeom>
                <a:avLst/>
                <a:gdLst>
                  <a:gd name="connsiteX0" fmla="*/ 0 w 372999"/>
                  <a:gd name="connsiteY0" fmla="*/ 186500 h 186499"/>
                  <a:gd name="connsiteX1" fmla="*/ 186500 w 372999"/>
                  <a:gd name="connsiteY1" fmla="*/ 0 h 186499"/>
                  <a:gd name="connsiteX2" fmla="*/ 372999 w 372999"/>
                  <a:gd name="connsiteY2" fmla="*/ 186500 h 18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2999" h="186499">
                    <a:moveTo>
                      <a:pt x="0" y="186500"/>
                    </a:moveTo>
                    <a:cubicBezTo>
                      <a:pt x="0" y="83534"/>
                      <a:pt x="83534" y="0"/>
                      <a:pt x="186500" y="0"/>
                    </a:cubicBezTo>
                    <a:cubicBezTo>
                      <a:pt x="289465" y="0"/>
                      <a:pt x="372999" y="83534"/>
                      <a:pt x="372999" y="186500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9" name="任意多边形: 形状 128">
                <a:extLst>
                  <a:ext uri="{FF2B5EF4-FFF2-40B4-BE49-F238E27FC236}">
                    <a16:creationId xmlns:a16="http://schemas.microsoft.com/office/drawing/2014/main" id="{DB86B9DD-8981-1A1B-EB95-3F2C30AE51F5}"/>
                  </a:ext>
                </a:extLst>
              </p:cNvPr>
              <p:cNvSpPr/>
              <p:nvPr/>
            </p:nvSpPr>
            <p:spPr>
              <a:xfrm>
                <a:off x="7333202" y="6055328"/>
                <a:ext cx="211645" cy="105823"/>
              </a:xfrm>
              <a:custGeom>
                <a:avLst/>
                <a:gdLst>
                  <a:gd name="connsiteX0" fmla="*/ 0 w 211645"/>
                  <a:gd name="connsiteY0" fmla="*/ 105823 h 105823"/>
                  <a:gd name="connsiteX1" fmla="*/ 105823 w 211645"/>
                  <a:gd name="connsiteY1" fmla="*/ 0 h 105823"/>
                  <a:gd name="connsiteX2" fmla="*/ 211645 w 211645"/>
                  <a:gd name="connsiteY2" fmla="*/ 105823 h 105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645" h="105823">
                    <a:moveTo>
                      <a:pt x="0" y="105823"/>
                    </a:moveTo>
                    <a:cubicBezTo>
                      <a:pt x="0" y="47435"/>
                      <a:pt x="47339" y="0"/>
                      <a:pt x="105823" y="0"/>
                    </a:cubicBezTo>
                    <a:cubicBezTo>
                      <a:pt x="164306" y="0"/>
                      <a:pt x="211645" y="47340"/>
                      <a:pt x="211645" y="10582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19" name="图形 2">
              <a:extLst>
                <a:ext uri="{FF2B5EF4-FFF2-40B4-BE49-F238E27FC236}">
                  <a16:creationId xmlns:a16="http://schemas.microsoft.com/office/drawing/2014/main" id="{455E0ADF-C1D7-EAC9-7321-0DC746E81DCC}"/>
                </a:ext>
              </a:extLst>
            </p:cNvPr>
            <p:cNvGrpSpPr/>
            <p:nvPr/>
          </p:nvGrpSpPr>
          <p:grpSpPr>
            <a:xfrm>
              <a:off x="1493958" y="4513744"/>
              <a:ext cx="537397" cy="268699"/>
              <a:chOff x="4381500" y="5327332"/>
              <a:chExt cx="719518" cy="359759"/>
            </a:xfrm>
            <a:noFill/>
          </p:grpSpPr>
          <p:sp>
            <p:nvSpPr>
              <p:cNvPr id="120" name="任意多边形: 形状 119">
                <a:extLst>
                  <a:ext uri="{FF2B5EF4-FFF2-40B4-BE49-F238E27FC236}">
                    <a16:creationId xmlns:a16="http://schemas.microsoft.com/office/drawing/2014/main" id="{B48EBE9C-EDC4-57E6-3969-4C41B8AD1875}"/>
                  </a:ext>
                </a:extLst>
              </p:cNvPr>
              <p:cNvSpPr/>
              <p:nvPr/>
            </p:nvSpPr>
            <p:spPr>
              <a:xfrm>
                <a:off x="4381500" y="5327332"/>
                <a:ext cx="719518" cy="359759"/>
              </a:xfrm>
              <a:custGeom>
                <a:avLst/>
                <a:gdLst>
                  <a:gd name="connsiteX0" fmla="*/ 0 w 719518"/>
                  <a:gd name="connsiteY0" fmla="*/ 359759 h 359759"/>
                  <a:gd name="connsiteX1" fmla="*/ 359759 w 719518"/>
                  <a:gd name="connsiteY1" fmla="*/ 0 h 359759"/>
                  <a:gd name="connsiteX2" fmla="*/ 719519 w 719518"/>
                  <a:gd name="connsiteY2" fmla="*/ 359759 h 359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9518" h="359759">
                    <a:moveTo>
                      <a:pt x="0" y="359759"/>
                    </a:moveTo>
                    <a:cubicBezTo>
                      <a:pt x="0" y="161068"/>
                      <a:pt x="161068" y="0"/>
                      <a:pt x="359759" y="0"/>
                    </a:cubicBezTo>
                    <a:cubicBezTo>
                      <a:pt x="558451" y="0"/>
                      <a:pt x="719519" y="161068"/>
                      <a:pt x="719519" y="359759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1" name="任意多边形: 形状 120">
                <a:extLst>
                  <a:ext uri="{FF2B5EF4-FFF2-40B4-BE49-F238E27FC236}">
                    <a16:creationId xmlns:a16="http://schemas.microsoft.com/office/drawing/2014/main" id="{59FEE908-A7E0-3551-84E6-D7E49EE51763}"/>
                  </a:ext>
                </a:extLst>
              </p:cNvPr>
              <p:cNvSpPr/>
              <p:nvPr/>
            </p:nvSpPr>
            <p:spPr>
              <a:xfrm>
                <a:off x="4449222" y="5395054"/>
                <a:ext cx="584072" cy="292036"/>
              </a:xfrm>
              <a:custGeom>
                <a:avLst/>
                <a:gdLst>
                  <a:gd name="connsiteX0" fmla="*/ 0 w 584072"/>
                  <a:gd name="connsiteY0" fmla="*/ 292037 h 292036"/>
                  <a:gd name="connsiteX1" fmla="*/ 292037 w 584072"/>
                  <a:gd name="connsiteY1" fmla="*/ 0 h 292036"/>
                  <a:gd name="connsiteX2" fmla="*/ 584073 w 584072"/>
                  <a:gd name="connsiteY2" fmla="*/ 292037 h 292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4072" h="292036">
                    <a:moveTo>
                      <a:pt x="0" y="292037"/>
                    </a:moveTo>
                    <a:cubicBezTo>
                      <a:pt x="0" y="130779"/>
                      <a:pt x="130778" y="0"/>
                      <a:pt x="292037" y="0"/>
                    </a:cubicBezTo>
                    <a:cubicBezTo>
                      <a:pt x="453295" y="0"/>
                      <a:pt x="584073" y="130779"/>
                      <a:pt x="584073" y="292037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2" name="任意多边形: 形状 121">
                <a:extLst>
                  <a:ext uri="{FF2B5EF4-FFF2-40B4-BE49-F238E27FC236}">
                    <a16:creationId xmlns:a16="http://schemas.microsoft.com/office/drawing/2014/main" id="{CD8D79BB-8556-B475-0010-754FBA291668}"/>
                  </a:ext>
                </a:extLst>
              </p:cNvPr>
              <p:cNvSpPr/>
              <p:nvPr/>
            </p:nvSpPr>
            <p:spPr>
              <a:xfrm>
                <a:off x="4517040" y="5462873"/>
                <a:ext cx="448437" cy="224218"/>
              </a:xfrm>
              <a:custGeom>
                <a:avLst/>
                <a:gdLst>
                  <a:gd name="connsiteX0" fmla="*/ 0 w 448437"/>
                  <a:gd name="connsiteY0" fmla="*/ 224218 h 224218"/>
                  <a:gd name="connsiteX1" fmla="*/ 224219 w 448437"/>
                  <a:gd name="connsiteY1" fmla="*/ 0 h 224218"/>
                  <a:gd name="connsiteX2" fmla="*/ 448437 w 448437"/>
                  <a:gd name="connsiteY2" fmla="*/ 224218 h 224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8437" h="224218">
                    <a:moveTo>
                      <a:pt x="0" y="224218"/>
                    </a:moveTo>
                    <a:cubicBezTo>
                      <a:pt x="0" y="100393"/>
                      <a:pt x="100394" y="0"/>
                      <a:pt x="224219" y="0"/>
                    </a:cubicBezTo>
                    <a:cubicBezTo>
                      <a:pt x="348043" y="0"/>
                      <a:pt x="448437" y="100393"/>
                      <a:pt x="448437" y="224218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3" name="任意多边形: 形状 122">
                <a:extLst>
                  <a:ext uri="{FF2B5EF4-FFF2-40B4-BE49-F238E27FC236}">
                    <a16:creationId xmlns:a16="http://schemas.microsoft.com/office/drawing/2014/main" id="{8B5792FC-7DE7-EA3F-2C73-013A52FD21DC}"/>
                  </a:ext>
                </a:extLst>
              </p:cNvPr>
              <p:cNvSpPr/>
              <p:nvPr/>
            </p:nvSpPr>
            <p:spPr>
              <a:xfrm>
                <a:off x="4584763" y="5530596"/>
                <a:ext cx="312991" cy="156495"/>
              </a:xfrm>
              <a:custGeom>
                <a:avLst/>
                <a:gdLst>
                  <a:gd name="connsiteX0" fmla="*/ 0 w 312991"/>
                  <a:gd name="connsiteY0" fmla="*/ 156496 h 156495"/>
                  <a:gd name="connsiteX1" fmla="*/ 156496 w 312991"/>
                  <a:gd name="connsiteY1" fmla="*/ 0 h 156495"/>
                  <a:gd name="connsiteX2" fmla="*/ 312992 w 312991"/>
                  <a:gd name="connsiteY2" fmla="*/ 156496 h 15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2991" h="156495">
                    <a:moveTo>
                      <a:pt x="0" y="156496"/>
                    </a:moveTo>
                    <a:cubicBezTo>
                      <a:pt x="0" y="70104"/>
                      <a:pt x="70104" y="0"/>
                      <a:pt x="156496" y="0"/>
                    </a:cubicBezTo>
                    <a:cubicBezTo>
                      <a:pt x="242888" y="0"/>
                      <a:pt x="312992" y="70104"/>
                      <a:pt x="312992" y="156496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24" name="任意多边形: 形状 123">
                <a:extLst>
                  <a:ext uri="{FF2B5EF4-FFF2-40B4-BE49-F238E27FC236}">
                    <a16:creationId xmlns:a16="http://schemas.microsoft.com/office/drawing/2014/main" id="{3551C51C-6AA3-3EBF-8556-B734E546853F}"/>
                  </a:ext>
                </a:extLst>
              </p:cNvPr>
              <p:cNvSpPr/>
              <p:nvPr/>
            </p:nvSpPr>
            <p:spPr>
              <a:xfrm>
                <a:off x="4652486" y="5598318"/>
                <a:ext cx="177545" cy="88773"/>
              </a:xfrm>
              <a:custGeom>
                <a:avLst/>
                <a:gdLst>
                  <a:gd name="connsiteX0" fmla="*/ 0 w 177545"/>
                  <a:gd name="connsiteY0" fmla="*/ 88773 h 88773"/>
                  <a:gd name="connsiteX1" fmla="*/ 88773 w 177545"/>
                  <a:gd name="connsiteY1" fmla="*/ 0 h 88773"/>
                  <a:gd name="connsiteX2" fmla="*/ 177546 w 177545"/>
                  <a:gd name="connsiteY2" fmla="*/ 88773 h 88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45" h="88773">
                    <a:moveTo>
                      <a:pt x="0" y="88773"/>
                    </a:moveTo>
                    <a:cubicBezTo>
                      <a:pt x="0" y="39719"/>
                      <a:pt x="39719" y="0"/>
                      <a:pt x="88773" y="0"/>
                    </a:cubicBezTo>
                    <a:cubicBezTo>
                      <a:pt x="137827" y="0"/>
                      <a:pt x="177546" y="39719"/>
                      <a:pt x="177546" y="88773"/>
                    </a:cubicBezTo>
                  </a:path>
                </a:pathLst>
              </a:custGeom>
              <a:noFill/>
              <a:ln w="12700" cap="rnd">
                <a:solidFill>
                  <a:srgbClr val="ECBD7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3416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23981" y="2061719"/>
            <a:ext cx="10744038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18435" y="1432461"/>
            <a:ext cx="3563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rgbClr val="ED7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65953" y="623704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23981" y="4156721"/>
            <a:ext cx="10744038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723981" y="564733"/>
            <a:ext cx="641163" cy="641163"/>
            <a:chOff x="831549" y="1759059"/>
            <a:chExt cx="1362254" cy="1362254"/>
          </a:xfrm>
        </p:grpSpPr>
        <p:sp>
          <p:nvSpPr>
            <p:cNvPr id="15" name="椭圆 14"/>
            <p:cNvSpPr/>
            <p:nvPr/>
          </p:nvSpPr>
          <p:spPr>
            <a:xfrm rot="60000">
              <a:off x="831551" y="1759061"/>
              <a:ext cx="1362251" cy="1362251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65100" dir="2700000" sx="98000" sy="98000" algn="tl" rotWithShape="0">
                <a:srgbClr val="D18534">
                  <a:lumMod val="75000"/>
                  <a:alpha val="2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 panose="020B0500000000000000" charset="-122"/>
              </a:endParaRPr>
            </a:p>
          </p:txBody>
        </p:sp>
        <p:pic>
          <p:nvPicPr>
            <p:cNvPr id="16" name="图片 15" descr="查看图片"/>
            <p:cNvPicPr>
              <a:picLocks noChangeAspect="1" noChangeArrowheads="1"/>
            </p:cNvPicPr>
            <p:nvPr/>
          </p:nvPicPr>
          <p:blipFill>
            <a:blip r:embed="rId2" cstate="print">
              <a:alphaModFix amt="28000"/>
              <a:duotone>
                <a:srgbClr val="DACDB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" t="2772" r="2772" b="2772"/>
            <a:stretch>
              <a:fillRect/>
            </a:stretch>
          </p:blipFill>
          <p:spPr bwMode="auto">
            <a:xfrm>
              <a:off x="831549" y="1759059"/>
              <a:ext cx="1362254" cy="1362254"/>
            </a:xfrm>
            <a:custGeom>
              <a:avLst/>
              <a:gdLst>
                <a:gd name="connsiteX0" fmla="*/ 590552 w 1181103"/>
                <a:gd name="connsiteY0" fmla="*/ 187054 h 1181103"/>
                <a:gd name="connsiteX1" fmla="*/ 187054 w 1181103"/>
                <a:gd name="connsiteY1" fmla="*/ 590552 h 1181103"/>
                <a:gd name="connsiteX2" fmla="*/ 590552 w 1181103"/>
                <a:gd name="connsiteY2" fmla="*/ 994050 h 1181103"/>
                <a:gd name="connsiteX3" fmla="*/ 994050 w 1181103"/>
                <a:gd name="connsiteY3" fmla="*/ 590552 h 1181103"/>
                <a:gd name="connsiteX4" fmla="*/ 590552 w 1181103"/>
                <a:gd name="connsiteY4" fmla="*/ 187054 h 1181103"/>
                <a:gd name="connsiteX5" fmla="*/ 600859 w 1181103"/>
                <a:gd name="connsiteY5" fmla="*/ 92 h 1181103"/>
                <a:gd name="connsiteX6" fmla="*/ 1181012 w 1181103"/>
                <a:gd name="connsiteY6" fmla="*/ 600859 h 1181103"/>
                <a:gd name="connsiteX7" fmla="*/ 580246 w 1181103"/>
                <a:gd name="connsiteY7" fmla="*/ 1181012 h 1181103"/>
                <a:gd name="connsiteX8" fmla="*/ 92 w 1181103"/>
                <a:gd name="connsiteY8" fmla="*/ 580246 h 1181103"/>
                <a:gd name="connsiteX9" fmla="*/ 600859 w 1181103"/>
                <a:gd name="connsiteY9" fmla="*/ 92 h 118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103" h="1181103">
                  <a:moveTo>
                    <a:pt x="590552" y="187054"/>
                  </a:moveTo>
                  <a:cubicBezTo>
                    <a:pt x="367706" y="187054"/>
                    <a:pt x="187054" y="367706"/>
                    <a:pt x="187054" y="590552"/>
                  </a:cubicBezTo>
                  <a:cubicBezTo>
                    <a:pt x="187054" y="813398"/>
                    <a:pt x="367706" y="994050"/>
                    <a:pt x="590552" y="994050"/>
                  </a:cubicBezTo>
                  <a:cubicBezTo>
                    <a:pt x="813398" y="994050"/>
                    <a:pt x="994050" y="813398"/>
                    <a:pt x="994050" y="590552"/>
                  </a:cubicBezTo>
                  <a:cubicBezTo>
                    <a:pt x="994050" y="367706"/>
                    <a:pt x="813398" y="187054"/>
                    <a:pt x="590552" y="187054"/>
                  </a:cubicBezTo>
                  <a:close/>
                  <a:moveTo>
                    <a:pt x="600859" y="92"/>
                  </a:moveTo>
                  <a:cubicBezTo>
                    <a:pt x="926961" y="5784"/>
                    <a:pt x="1186704" y="274756"/>
                    <a:pt x="1181012" y="600859"/>
                  </a:cubicBezTo>
                  <a:cubicBezTo>
                    <a:pt x="1175320" y="926961"/>
                    <a:pt x="906348" y="1186704"/>
                    <a:pt x="580246" y="1181012"/>
                  </a:cubicBezTo>
                  <a:cubicBezTo>
                    <a:pt x="254143" y="1175320"/>
                    <a:pt x="-5600" y="906348"/>
                    <a:pt x="92" y="580246"/>
                  </a:cubicBezTo>
                  <a:cubicBezTo>
                    <a:pt x="5784" y="254143"/>
                    <a:pt x="274756" y="-5600"/>
                    <a:pt x="600859" y="9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文本框 16"/>
          <p:cNvSpPr txBox="1"/>
          <p:nvPr/>
        </p:nvSpPr>
        <p:spPr>
          <a:xfrm>
            <a:off x="866468" y="65448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prstClr val="white"/>
                </a:solidFill>
                <a:latin typeface="Arial Black" panose="020B0A04020102020204" pitchFamily="34" charset="0"/>
                <a:ea typeface="演示春风楷" panose="00000500000000000000" pitchFamily="2" charset="-122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+mn-lt"/>
                <a:ea typeface="+mn-ea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0FA55DE2-0B2D-8D9E-E645-1DC50B3DA5DB}"/>
              </a:ext>
            </a:extLst>
          </p:cNvPr>
          <p:cNvSpPr/>
          <p:nvPr/>
        </p:nvSpPr>
        <p:spPr>
          <a:xfrm>
            <a:off x="1038442" y="2622688"/>
            <a:ext cx="554983" cy="552552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52E158FA-91D9-9EB1-F2A5-CF5A673F2991}"/>
              </a:ext>
            </a:extLst>
          </p:cNvPr>
          <p:cNvSpPr/>
          <p:nvPr/>
        </p:nvSpPr>
        <p:spPr>
          <a:xfrm>
            <a:off x="1068629" y="4168842"/>
            <a:ext cx="554983" cy="552552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CDBC35E-2252-09A5-B26A-F795E8E89C66}"/>
              </a:ext>
            </a:extLst>
          </p:cNvPr>
          <p:cNvSpPr/>
          <p:nvPr/>
        </p:nvSpPr>
        <p:spPr>
          <a:xfrm>
            <a:off x="1796803" y="2596958"/>
            <a:ext cx="369240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r>
              <a:rPr kumimoji="1" lang="zh-CN" altLang="en-US" sz="2400" b="1" dirty="0">
                <a:solidFill>
                  <a:schemeClr val="tx1"/>
                </a:solidFill>
                <a:cs typeface="+mn-ea"/>
                <a:sym typeface="+mn-lt"/>
              </a:rPr>
              <a:t>输入标题</a:t>
            </a:r>
            <a:endParaRPr kumimoji="1" lang="en-US" altLang="zh-CN" sz="2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1B920DB-9968-0C71-E9E8-681D68F01C3F}"/>
              </a:ext>
            </a:extLst>
          </p:cNvPr>
          <p:cNvSpPr/>
          <p:nvPr/>
        </p:nvSpPr>
        <p:spPr>
          <a:xfrm>
            <a:off x="1796802" y="3102034"/>
            <a:ext cx="4189328" cy="625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请在此处输入内容，请在此处输入内容，请在此处输入内容</a:t>
            </a:r>
            <a:endParaRPr kumimoji="1"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FEC1615-7735-6E2A-E8E9-59FC90305C9B}"/>
              </a:ext>
            </a:extLst>
          </p:cNvPr>
          <p:cNvSpPr/>
          <p:nvPr/>
        </p:nvSpPr>
        <p:spPr>
          <a:xfrm>
            <a:off x="1796802" y="4191899"/>
            <a:ext cx="369240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r>
              <a:rPr kumimoji="1" lang="zh-CN" altLang="en-US" sz="2400" b="1" dirty="0">
                <a:solidFill>
                  <a:schemeClr val="tx1"/>
                </a:solidFill>
                <a:cs typeface="+mn-ea"/>
                <a:sym typeface="+mn-lt"/>
              </a:rPr>
              <a:t>输入标题</a:t>
            </a:r>
            <a:endParaRPr kumimoji="1" lang="en-US" altLang="zh-CN" sz="2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591E688-75E7-44CD-DBE1-0E270B5D8E12}"/>
              </a:ext>
            </a:extLst>
          </p:cNvPr>
          <p:cNvSpPr/>
          <p:nvPr/>
        </p:nvSpPr>
        <p:spPr>
          <a:xfrm>
            <a:off x="1796801" y="4696975"/>
            <a:ext cx="4189328" cy="625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请在此处输入内容，请在此处输入内容，请在此处输入内容</a:t>
            </a:r>
            <a:endParaRPr kumimoji="1"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1CF4D52-B450-1B7A-C8CB-5EDF1C8162CA}"/>
              </a:ext>
            </a:extLst>
          </p:cNvPr>
          <p:cNvSpPr/>
          <p:nvPr/>
        </p:nvSpPr>
        <p:spPr>
          <a:xfrm>
            <a:off x="6335341" y="2622688"/>
            <a:ext cx="554983" cy="552552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FB3D531E-7AEA-C58D-BC34-616C971B94B6}"/>
              </a:ext>
            </a:extLst>
          </p:cNvPr>
          <p:cNvSpPr/>
          <p:nvPr/>
        </p:nvSpPr>
        <p:spPr>
          <a:xfrm>
            <a:off x="6335341" y="4144423"/>
            <a:ext cx="554983" cy="552552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86FD6F8-2B21-42A0-1799-1DD46834EB31}"/>
              </a:ext>
            </a:extLst>
          </p:cNvPr>
          <p:cNvSpPr txBox="1"/>
          <p:nvPr/>
        </p:nvSpPr>
        <p:spPr>
          <a:xfrm>
            <a:off x="1780414" y="1221321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请在此处输入标题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0262916-DCD6-1BE6-D028-44C95E287F5E}"/>
              </a:ext>
            </a:extLst>
          </p:cNvPr>
          <p:cNvGrpSpPr/>
          <p:nvPr/>
        </p:nvGrpSpPr>
        <p:grpSpPr>
          <a:xfrm>
            <a:off x="1038442" y="1162350"/>
            <a:ext cx="641163" cy="641163"/>
            <a:chOff x="831549" y="1759059"/>
            <a:chExt cx="1362254" cy="1362254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795626F-FB20-B0AD-DFDF-6B162B3C89DF}"/>
                </a:ext>
              </a:extLst>
            </p:cNvPr>
            <p:cNvSpPr/>
            <p:nvPr/>
          </p:nvSpPr>
          <p:spPr>
            <a:xfrm rot="60000">
              <a:off x="831551" y="1759061"/>
              <a:ext cx="1362251" cy="1362251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65100" dir="2700000" sx="98000" sy="98000" algn="tl" rotWithShape="0">
                <a:srgbClr val="D18534">
                  <a:lumMod val="75000"/>
                  <a:alpha val="2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 panose="020B0500000000000000" charset="-122"/>
              </a:endParaRPr>
            </a:p>
          </p:txBody>
        </p:sp>
        <p:pic>
          <p:nvPicPr>
            <p:cNvPr id="18" name="图片 17" descr="查看图片">
              <a:extLst>
                <a:ext uri="{FF2B5EF4-FFF2-40B4-BE49-F238E27FC236}">
                  <a16:creationId xmlns:a16="http://schemas.microsoft.com/office/drawing/2014/main" id="{F9FCD9F5-9F44-2B2F-BB4E-EFB82E2E89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alphaModFix amt="28000"/>
              <a:duotone>
                <a:srgbClr val="DACDB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" t="2772" r="2772" b="2772"/>
            <a:stretch>
              <a:fillRect/>
            </a:stretch>
          </p:blipFill>
          <p:spPr bwMode="auto">
            <a:xfrm>
              <a:off x="831549" y="1759059"/>
              <a:ext cx="1362254" cy="1362254"/>
            </a:xfrm>
            <a:custGeom>
              <a:avLst/>
              <a:gdLst>
                <a:gd name="connsiteX0" fmla="*/ 590552 w 1181103"/>
                <a:gd name="connsiteY0" fmla="*/ 187054 h 1181103"/>
                <a:gd name="connsiteX1" fmla="*/ 187054 w 1181103"/>
                <a:gd name="connsiteY1" fmla="*/ 590552 h 1181103"/>
                <a:gd name="connsiteX2" fmla="*/ 590552 w 1181103"/>
                <a:gd name="connsiteY2" fmla="*/ 994050 h 1181103"/>
                <a:gd name="connsiteX3" fmla="*/ 994050 w 1181103"/>
                <a:gd name="connsiteY3" fmla="*/ 590552 h 1181103"/>
                <a:gd name="connsiteX4" fmla="*/ 590552 w 1181103"/>
                <a:gd name="connsiteY4" fmla="*/ 187054 h 1181103"/>
                <a:gd name="connsiteX5" fmla="*/ 600859 w 1181103"/>
                <a:gd name="connsiteY5" fmla="*/ 92 h 1181103"/>
                <a:gd name="connsiteX6" fmla="*/ 1181012 w 1181103"/>
                <a:gd name="connsiteY6" fmla="*/ 600859 h 1181103"/>
                <a:gd name="connsiteX7" fmla="*/ 580246 w 1181103"/>
                <a:gd name="connsiteY7" fmla="*/ 1181012 h 1181103"/>
                <a:gd name="connsiteX8" fmla="*/ 92 w 1181103"/>
                <a:gd name="connsiteY8" fmla="*/ 580246 h 1181103"/>
                <a:gd name="connsiteX9" fmla="*/ 600859 w 1181103"/>
                <a:gd name="connsiteY9" fmla="*/ 92 h 118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103" h="1181103">
                  <a:moveTo>
                    <a:pt x="590552" y="187054"/>
                  </a:moveTo>
                  <a:cubicBezTo>
                    <a:pt x="367706" y="187054"/>
                    <a:pt x="187054" y="367706"/>
                    <a:pt x="187054" y="590552"/>
                  </a:cubicBezTo>
                  <a:cubicBezTo>
                    <a:pt x="187054" y="813398"/>
                    <a:pt x="367706" y="994050"/>
                    <a:pt x="590552" y="994050"/>
                  </a:cubicBezTo>
                  <a:cubicBezTo>
                    <a:pt x="813398" y="994050"/>
                    <a:pt x="994050" y="813398"/>
                    <a:pt x="994050" y="590552"/>
                  </a:cubicBezTo>
                  <a:cubicBezTo>
                    <a:pt x="994050" y="367706"/>
                    <a:pt x="813398" y="187054"/>
                    <a:pt x="590552" y="187054"/>
                  </a:cubicBezTo>
                  <a:close/>
                  <a:moveTo>
                    <a:pt x="600859" y="92"/>
                  </a:moveTo>
                  <a:cubicBezTo>
                    <a:pt x="926961" y="5784"/>
                    <a:pt x="1186704" y="274756"/>
                    <a:pt x="1181012" y="600859"/>
                  </a:cubicBezTo>
                  <a:cubicBezTo>
                    <a:pt x="1175320" y="926961"/>
                    <a:pt x="906348" y="1186704"/>
                    <a:pt x="580246" y="1181012"/>
                  </a:cubicBezTo>
                  <a:cubicBezTo>
                    <a:pt x="254143" y="1175320"/>
                    <a:pt x="-5600" y="906348"/>
                    <a:pt x="92" y="580246"/>
                  </a:cubicBezTo>
                  <a:cubicBezTo>
                    <a:pt x="5784" y="254143"/>
                    <a:pt x="274756" y="-5600"/>
                    <a:pt x="600859" y="9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30EE6292-B2D6-A708-14BA-B74F5D8BB0B5}"/>
              </a:ext>
            </a:extLst>
          </p:cNvPr>
          <p:cNvSpPr txBox="1"/>
          <p:nvPr/>
        </p:nvSpPr>
        <p:spPr>
          <a:xfrm>
            <a:off x="1180929" y="125209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prstClr val="white"/>
                </a:solidFill>
                <a:latin typeface="Arial Black" panose="020B0A04020102020204" pitchFamily="34" charset="0"/>
                <a:ea typeface="演示春风楷" panose="00000500000000000000" pitchFamily="2" charset="-122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+mn-lt"/>
                <a:ea typeface="+mn-ea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5" name="round-light-bulb_17572">
            <a:extLst>
              <a:ext uri="{FF2B5EF4-FFF2-40B4-BE49-F238E27FC236}">
                <a16:creationId xmlns:a16="http://schemas.microsoft.com/office/drawing/2014/main" id="{E1610C69-4F3E-714F-B98B-340EEEB79CD1}"/>
              </a:ext>
            </a:extLst>
          </p:cNvPr>
          <p:cNvSpPr/>
          <p:nvPr/>
        </p:nvSpPr>
        <p:spPr>
          <a:xfrm>
            <a:off x="1172203" y="2696183"/>
            <a:ext cx="304339" cy="405851"/>
          </a:xfrm>
          <a:custGeom>
            <a:avLst/>
            <a:gdLst>
              <a:gd name="connsiteX0" fmla="*/ 167574 w 441002"/>
              <a:gd name="connsiteY0" fmla="*/ 571650 h 603334"/>
              <a:gd name="connsiteX1" fmla="*/ 274697 w 441002"/>
              <a:gd name="connsiteY1" fmla="*/ 571650 h 603334"/>
              <a:gd name="connsiteX2" fmla="*/ 290572 w 441002"/>
              <a:gd name="connsiteY2" fmla="*/ 587492 h 603334"/>
              <a:gd name="connsiteX3" fmla="*/ 274697 w 441002"/>
              <a:gd name="connsiteY3" fmla="*/ 603334 h 603334"/>
              <a:gd name="connsiteX4" fmla="*/ 167574 w 441002"/>
              <a:gd name="connsiteY4" fmla="*/ 603334 h 603334"/>
              <a:gd name="connsiteX5" fmla="*/ 151699 w 441002"/>
              <a:gd name="connsiteY5" fmla="*/ 587492 h 603334"/>
              <a:gd name="connsiteX6" fmla="*/ 167574 w 441002"/>
              <a:gd name="connsiteY6" fmla="*/ 571650 h 603334"/>
              <a:gd name="connsiteX7" fmla="*/ 138502 w 441002"/>
              <a:gd name="connsiteY7" fmla="*/ 529381 h 603334"/>
              <a:gd name="connsiteX8" fmla="*/ 303839 w 441002"/>
              <a:gd name="connsiteY8" fmla="*/ 529381 h 603334"/>
              <a:gd name="connsiteX9" fmla="*/ 319715 w 441002"/>
              <a:gd name="connsiteY9" fmla="*/ 545223 h 603334"/>
              <a:gd name="connsiteX10" fmla="*/ 303839 w 441002"/>
              <a:gd name="connsiteY10" fmla="*/ 561065 h 603334"/>
              <a:gd name="connsiteX11" fmla="*/ 138502 w 441002"/>
              <a:gd name="connsiteY11" fmla="*/ 561065 h 603334"/>
              <a:gd name="connsiteX12" fmla="*/ 122626 w 441002"/>
              <a:gd name="connsiteY12" fmla="*/ 545223 h 603334"/>
              <a:gd name="connsiteX13" fmla="*/ 138502 w 441002"/>
              <a:gd name="connsiteY13" fmla="*/ 529381 h 603334"/>
              <a:gd name="connsiteX14" fmla="*/ 138502 w 441002"/>
              <a:gd name="connsiteY14" fmla="*/ 487113 h 603334"/>
              <a:gd name="connsiteX15" fmla="*/ 303839 w 441002"/>
              <a:gd name="connsiteY15" fmla="*/ 487113 h 603334"/>
              <a:gd name="connsiteX16" fmla="*/ 319715 w 441002"/>
              <a:gd name="connsiteY16" fmla="*/ 502955 h 603334"/>
              <a:gd name="connsiteX17" fmla="*/ 303839 w 441002"/>
              <a:gd name="connsiteY17" fmla="*/ 518797 h 603334"/>
              <a:gd name="connsiteX18" fmla="*/ 138502 w 441002"/>
              <a:gd name="connsiteY18" fmla="*/ 518797 h 603334"/>
              <a:gd name="connsiteX19" fmla="*/ 122626 w 441002"/>
              <a:gd name="connsiteY19" fmla="*/ 502955 h 603334"/>
              <a:gd name="connsiteX20" fmla="*/ 138502 w 441002"/>
              <a:gd name="connsiteY20" fmla="*/ 487113 h 603334"/>
              <a:gd name="connsiteX21" fmla="*/ 220501 w 441002"/>
              <a:gd name="connsiteY21" fmla="*/ 0 h 603334"/>
              <a:gd name="connsiteX22" fmla="*/ 440937 w 441002"/>
              <a:gd name="connsiteY22" fmla="*/ 220094 h 603334"/>
              <a:gd name="connsiteX23" fmla="*/ 440937 w 441002"/>
              <a:gd name="connsiteY23" fmla="*/ 225378 h 603334"/>
              <a:gd name="connsiteX24" fmla="*/ 422739 w 441002"/>
              <a:gd name="connsiteY24" fmla="*/ 317771 h 603334"/>
              <a:gd name="connsiteX25" fmla="*/ 372663 w 441002"/>
              <a:gd name="connsiteY25" fmla="*/ 367383 h 603334"/>
              <a:gd name="connsiteX26" fmla="*/ 319877 w 441002"/>
              <a:gd name="connsiteY26" fmla="*/ 452431 h 603334"/>
              <a:gd name="connsiteX27" fmla="*/ 304390 w 441002"/>
              <a:gd name="connsiteY27" fmla="*/ 464673 h 603334"/>
              <a:gd name="connsiteX28" fmla="*/ 136611 w 441002"/>
              <a:gd name="connsiteY28" fmla="*/ 464673 h 603334"/>
              <a:gd name="connsiteX29" fmla="*/ 121124 w 441002"/>
              <a:gd name="connsiteY29" fmla="*/ 452431 h 603334"/>
              <a:gd name="connsiteX30" fmla="*/ 70661 w 441002"/>
              <a:gd name="connsiteY30" fmla="*/ 369444 h 603334"/>
              <a:gd name="connsiteX31" fmla="*/ 18391 w 441002"/>
              <a:gd name="connsiteY31" fmla="*/ 317900 h 603334"/>
              <a:gd name="connsiteX32" fmla="*/ 64 w 441002"/>
              <a:gd name="connsiteY32" fmla="*/ 225635 h 603334"/>
              <a:gd name="connsiteX33" fmla="*/ 64 w 441002"/>
              <a:gd name="connsiteY33" fmla="*/ 220094 h 603334"/>
              <a:gd name="connsiteX34" fmla="*/ 220501 w 441002"/>
              <a:gd name="connsiteY34" fmla="*/ 0 h 60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1002" h="603334">
                <a:moveTo>
                  <a:pt x="167574" y="571650"/>
                </a:moveTo>
                <a:lnTo>
                  <a:pt x="274697" y="571650"/>
                </a:lnTo>
                <a:cubicBezTo>
                  <a:pt x="283473" y="571650"/>
                  <a:pt x="290572" y="578734"/>
                  <a:pt x="290572" y="587492"/>
                </a:cubicBezTo>
                <a:cubicBezTo>
                  <a:pt x="290572" y="596250"/>
                  <a:pt x="283473" y="603334"/>
                  <a:pt x="274697" y="603334"/>
                </a:cubicBezTo>
                <a:lnTo>
                  <a:pt x="167574" y="603334"/>
                </a:lnTo>
                <a:cubicBezTo>
                  <a:pt x="158798" y="603334"/>
                  <a:pt x="151699" y="596250"/>
                  <a:pt x="151699" y="587492"/>
                </a:cubicBezTo>
                <a:cubicBezTo>
                  <a:pt x="151699" y="578734"/>
                  <a:pt x="158798" y="571650"/>
                  <a:pt x="167574" y="571650"/>
                </a:cubicBezTo>
                <a:close/>
                <a:moveTo>
                  <a:pt x="138502" y="529381"/>
                </a:moveTo>
                <a:lnTo>
                  <a:pt x="303839" y="529381"/>
                </a:lnTo>
                <a:cubicBezTo>
                  <a:pt x="312616" y="529381"/>
                  <a:pt x="319715" y="536465"/>
                  <a:pt x="319715" y="545223"/>
                </a:cubicBezTo>
                <a:cubicBezTo>
                  <a:pt x="319715" y="553981"/>
                  <a:pt x="312616" y="561065"/>
                  <a:pt x="303839" y="561065"/>
                </a:cubicBezTo>
                <a:lnTo>
                  <a:pt x="138502" y="561065"/>
                </a:lnTo>
                <a:cubicBezTo>
                  <a:pt x="129725" y="561065"/>
                  <a:pt x="122626" y="553981"/>
                  <a:pt x="122626" y="545223"/>
                </a:cubicBezTo>
                <a:cubicBezTo>
                  <a:pt x="122626" y="536465"/>
                  <a:pt x="129725" y="529381"/>
                  <a:pt x="138502" y="529381"/>
                </a:cubicBezTo>
                <a:close/>
                <a:moveTo>
                  <a:pt x="138502" y="487113"/>
                </a:moveTo>
                <a:lnTo>
                  <a:pt x="303839" y="487113"/>
                </a:lnTo>
                <a:cubicBezTo>
                  <a:pt x="312616" y="487113"/>
                  <a:pt x="319715" y="494325"/>
                  <a:pt x="319715" y="502955"/>
                </a:cubicBezTo>
                <a:cubicBezTo>
                  <a:pt x="319715" y="511713"/>
                  <a:pt x="312616" y="518797"/>
                  <a:pt x="303839" y="518797"/>
                </a:cubicBezTo>
                <a:lnTo>
                  <a:pt x="138502" y="518797"/>
                </a:lnTo>
                <a:cubicBezTo>
                  <a:pt x="129725" y="518797"/>
                  <a:pt x="122626" y="511713"/>
                  <a:pt x="122626" y="502955"/>
                </a:cubicBezTo>
                <a:cubicBezTo>
                  <a:pt x="122626" y="494325"/>
                  <a:pt x="129725" y="487113"/>
                  <a:pt x="138502" y="487113"/>
                </a:cubicBezTo>
                <a:close/>
                <a:moveTo>
                  <a:pt x="220501" y="0"/>
                </a:moveTo>
                <a:cubicBezTo>
                  <a:pt x="342076" y="0"/>
                  <a:pt x="440937" y="98707"/>
                  <a:pt x="440937" y="220094"/>
                </a:cubicBezTo>
                <a:lnTo>
                  <a:pt x="440937" y="225378"/>
                </a:lnTo>
                <a:cubicBezTo>
                  <a:pt x="441195" y="249346"/>
                  <a:pt x="441582" y="293932"/>
                  <a:pt x="422739" y="317771"/>
                </a:cubicBezTo>
                <a:cubicBezTo>
                  <a:pt x="403896" y="341739"/>
                  <a:pt x="387247" y="355270"/>
                  <a:pt x="372663" y="367383"/>
                </a:cubicBezTo>
                <a:cubicBezTo>
                  <a:pt x="348271" y="387356"/>
                  <a:pt x="332138" y="400500"/>
                  <a:pt x="319877" y="452431"/>
                </a:cubicBezTo>
                <a:cubicBezTo>
                  <a:pt x="318200" y="459647"/>
                  <a:pt x="311747" y="464673"/>
                  <a:pt x="304390" y="464673"/>
                </a:cubicBezTo>
                <a:lnTo>
                  <a:pt x="136611" y="464673"/>
                </a:lnTo>
                <a:cubicBezTo>
                  <a:pt x="129254" y="464673"/>
                  <a:pt x="122801" y="459647"/>
                  <a:pt x="121124" y="452431"/>
                </a:cubicBezTo>
                <a:cubicBezTo>
                  <a:pt x="108992" y="400887"/>
                  <a:pt x="94537" y="389031"/>
                  <a:pt x="70661" y="369444"/>
                </a:cubicBezTo>
                <a:cubicBezTo>
                  <a:pt x="56464" y="357847"/>
                  <a:pt x="38783" y="343415"/>
                  <a:pt x="18391" y="317900"/>
                </a:cubicBezTo>
                <a:cubicBezTo>
                  <a:pt x="-581" y="294190"/>
                  <a:pt x="-194" y="249604"/>
                  <a:pt x="64" y="225635"/>
                </a:cubicBezTo>
                <a:lnTo>
                  <a:pt x="64" y="220094"/>
                </a:lnTo>
                <a:cubicBezTo>
                  <a:pt x="64" y="98707"/>
                  <a:pt x="98925" y="0"/>
                  <a:pt x="2205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-light-bulb_17572">
            <a:extLst>
              <a:ext uri="{FF2B5EF4-FFF2-40B4-BE49-F238E27FC236}">
                <a16:creationId xmlns:a16="http://schemas.microsoft.com/office/drawing/2014/main" id="{494AB79A-6C55-2EAD-0947-EE5F31A872BB}"/>
              </a:ext>
            </a:extLst>
          </p:cNvPr>
          <p:cNvSpPr/>
          <p:nvPr/>
        </p:nvSpPr>
        <p:spPr>
          <a:xfrm>
            <a:off x="6419199" y="2753492"/>
            <a:ext cx="376333" cy="290943"/>
          </a:xfrm>
          <a:custGeom>
            <a:avLst/>
            <a:gdLst>
              <a:gd name="T0" fmla="*/ 71 w 549"/>
              <a:gd name="T1" fmla="*/ 425 h 425"/>
              <a:gd name="T2" fmla="*/ 491 w 549"/>
              <a:gd name="T3" fmla="*/ 425 h 425"/>
              <a:gd name="T4" fmla="*/ 549 w 549"/>
              <a:gd name="T5" fmla="*/ 367 h 425"/>
              <a:gd name="T6" fmla="*/ 549 w 549"/>
              <a:gd name="T7" fmla="*/ 72 h 425"/>
              <a:gd name="T8" fmla="*/ 129 w 549"/>
              <a:gd name="T9" fmla="*/ 72 h 425"/>
              <a:gd name="T10" fmla="*/ 71 w 549"/>
              <a:gd name="T11" fmla="*/ 130 h 425"/>
              <a:gd name="T12" fmla="*/ 71 w 549"/>
              <a:gd name="T13" fmla="*/ 396 h 425"/>
              <a:gd name="T14" fmla="*/ 29 w 549"/>
              <a:gd name="T15" fmla="*/ 396 h 425"/>
              <a:gd name="T16" fmla="*/ 29 w 549"/>
              <a:gd name="T17" fmla="*/ 72 h 425"/>
              <a:gd name="T18" fmla="*/ 72 w 549"/>
              <a:gd name="T19" fmla="*/ 29 h 425"/>
              <a:gd name="T20" fmla="*/ 259 w 549"/>
              <a:gd name="T21" fmla="*/ 29 h 425"/>
              <a:gd name="T22" fmla="*/ 259 w 549"/>
              <a:gd name="T23" fmla="*/ 0 h 425"/>
              <a:gd name="T24" fmla="*/ 72 w 549"/>
              <a:gd name="T25" fmla="*/ 0 h 425"/>
              <a:gd name="T26" fmla="*/ 0 w 549"/>
              <a:gd name="T27" fmla="*/ 72 h 425"/>
              <a:gd name="T28" fmla="*/ 0 w 549"/>
              <a:gd name="T29" fmla="*/ 425 h 425"/>
              <a:gd name="T30" fmla="*/ 71 w 549"/>
              <a:gd name="T31" fmla="*/ 425 h 425"/>
              <a:gd name="T32" fmla="*/ 71 w 549"/>
              <a:gd name="T33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9" h="425">
                <a:moveTo>
                  <a:pt x="71" y="425"/>
                </a:moveTo>
                <a:lnTo>
                  <a:pt x="491" y="425"/>
                </a:lnTo>
                <a:cubicBezTo>
                  <a:pt x="523" y="425"/>
                  <a:pt x="549" y="399"/>
                  <a:pt x="549" y="367"/>
                </a:cubicBezTo>
                <a:lnTo>
                  <a:pt x="549" y="72"/>
                </a:lnTo>
                <a:lnTo>
                  <a:pt x="129" y="72"/>
                </a:lnTo>
                <a:cubicBezTo>
                  <a:pt x="97" y="72"/>
                  <a:pt x="71" y="98"/>
                  <a:pt x="71" y="130"/>
                </a:cubicBezTo>
                <a:lnTo>
                  <a:pt x="71" y="396"/>
                </a:lnTo>
                <a:lnTo>
                  <a:pt x="29" y="396"/>
                </a:lnTo>
                <a:lnTo>
                  <a:pt x="29" y="72"/>
                </a:lnTo>
                <a:cubicBezTo>
                  <a:pt x="29" y="48"/>
                  <a:pt x="48" y="29"/>
                  <a:pt x="72" y="29"/>
                </a:cubicBezTo>
                <a:lnTo>
                  <a:pt x="259" y="29"/>
                </a:lnTo>
                <a:lnTo>
                  <a:pt x="259" y="0"/>
                </a:lnTo>
                <a:lnTo>
                  <a:pt x="72" y="0"/>
                </a:lnTo>
                <a:cubicBezTo>
                  <a:pt x="33" y="0"/>
                  <a:pt x="0" y="32"/>
                  <a:pt x="0" y="72"/>
                </a:cubicBezTo>
                <a:lnTo>
                  <a:pt x="0" y="425"/>
                </a:lnTo>
                <a:lnTo>
                  <a:pt x="71" y="425"/>
                </a:lnTo>
                <a:lnTo>
                  <a:pt x="71" y="4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33" name="round-light-bulb_17572">
            <a:extLst>
              <a:ext uri="{FF2B5EF4-FFF2-40B4-BE49-F238E27FC236}">
                <a16:creationId xmlns:a16="http://schemas.microsoft.com/office/drawing/2014/main" id="{5A72D6F9-6F6A-3292-9DC5-79CD27A8FB08}"/>
              </a:ext>
            </a:extLst>
          </p:cNvPr>
          <p:cNvSpPr/>
          <p:nvPr/>
        </p:nvSpPr>
        <p:spPr>
          <a:xfrm>
            <a:off x="1143196" y="4282054"/>
            <a:ext cx="405851" cy="326129"/>
          </a:xfrm>
          <a:custGeom>
            <a:avLst/>
            <a:gdLst>
              <a:gd name="connsiteX0" fmla="*/ 67789 w 607183"/>
              <a:gd name="connsiteY0" fmla="*/ 368475 h 487913"/>
              <a:gd name="connsiteX1" fmla="*/ 34006 w 607183"/>
              <a:gd name="connsiteY1" fmla="*/ 459939 h 487913"/>
              <a:gd name="connsiteX2" fmla="*/ 573072 w 607183"/>
              <a:gd name="connsiteY2" fmla="*/ 459939 h 487913"/>
              <a:gd name="connsiteX3" fmla="*/ 539394 w 607183"/>
              <a:gd name="connsiteY3" fmla="*/ 368475 h 487913"/>
              <a:gd name="connsiteX4" fmla="*/ 107973 w 607183"/>
              <a:gd name="connsiteY4" fmla="*/ 259515 h 487913"/>
              <a:gd name="connsiteX5" fmla="*/ 78071 w 607183"/>
              <a:gd name="connsiteY5" fmla="*/ 340502 h 487913"/>
              <a:gd name="connsiteX6" fmla="*/ 529112 w 607183"/>
              <a:gd name="connsiteY6" fmla="*/ 340502 h 487913"/>
              <a:gd name="connsiteX7" fmla="*/ 499210 w 607183"/>
              <a:gd name="connsiteY7" fmla="*/ 259515 h 487913"/>
              <a:gd name="connsiteX8" fmla="*/ 340260 w 607183"/>
              <a:gd name="connsiteY8" fmla="*/ 259515 h 487913"/>
              <a:gd name="connsiteX9" fmla="*/ 313506 w 607183"/>
              <a:gd name="connsiteY9" fmla="*/ 286126 h 487913"/>
              <a:gd name="connsiteX10" fmla="*/ 303539 w 607183"/>
              <a:gd name="connsiteY10" fmla="*/ 290317 h 487913"/>
              <a:gd name="connsiteX11" fmla="*/ 293677 w 607183"/>
              <a:gd name="connsiteY11" fmla="*/ 286126 h 487913"/>
              <a:gd name="connsiteX12" fmla="*/ 266923 w 607183"/>
              <a:gd name="connsiteY12" fmla="*/ 259515 h 487913"/>
              <a:gd name="connsiteX13" fmla="*/ 405414 w 607183"/>
              <a:gd name="connsiteY13" fmla="*/ 194348 h 487913"/>
              <a:gd name="connsiteX14" fmla="*/ 368168 w 607183"/>
              <a:gd name="connsiteY14" fmla="*/ 231541 h 487913"/>
              <a:gd name="connsiteX15" fmla="*/ 488928 w 607183"/>
              <a:gd name="connsiteY15" fmla="*/ 231541 h 487913"/>
              <a:gd name="connsiteX16" fmla="*/ 475184 w 607183"/>
              <a:gd name="connsiteY16" fmla="*/ 194348 h 487913"/>
              <a:gd name="connsiteX17" fmla="*/ 131894 w 607183"/>
              <a:gd name="connsiteY17" fmla="*/ 194348 h 487913"/>
              <a:gd name="connsiteX18" fmla="*/ 118255 w 607183"/>
              <a:gd name="connsiteY18" fmla="*/ 231541 h 487913"/>
              <a:gd name="connsiteX19" fmla="*/ 239015 w 607183"/>
              <a:gd name="connsiteY19" fmla="*/ 231541 h 487913"/>
              <a:gd name="connsiteX20" fmla="*/ 201769 w 607183"/>
              <a:gd name="connsiteY20" fmla="*/ 194348 h 487913"/>
              <a:gd name="connsiteX21" fmla="*/ 365319 w 607183"/>
              <a:gd name="connsiteY21" fmla="*/ 81346 h 487913"/>
              <a:gd name="connsiteX22" fmla="*/ 348536 w 607183"/>
              <a:gd name="connsiteY22" fmla="*/ 98109 h 487913"/>
              <a:gd name="connsiteX23" fmla="*/ 365319 w 607183"/>
              <a:gd name="connsiteY23" fmla="*/ 114873 h 487913"/>
              <a:gd name="connsiteX24" fmla="*/ 382103 w 607183"/>
              <a:gd name="connsiteY24" fmla="*/ 98109 h 487913"/>
              <a:gd name="connsiteX25" fmla="*/ 365319 w 607183"/>
              <a:gd name="connsiteY25" fmla="*/ 81346 h 487913"/>
              <a:gd name="connsiteX26" fmla="*/ 241724 w 607183"/>
              <a:gd name="connsiteY26" fmla="*/ 81346 h 487913"/>
              <a:gd name="connsiteX27" fmla="*/ 224927 w 607183"/>
              <a:gd name="connsiteY27" fmla="*/ 98109 h 487913"/>
              <a:gd name="connsiteX28" fmla="*/ 241724 w 607183"/>
              <a:gd name="connsiteY28" fmla="*/ 114873 h 487913"/>
              <a:gd name="connsiteX29" fmla="*/ 258520 w 607183"/>
              <a:gd name="connsiteY29" fmla="*/ 98109 h 487913"/>
              <a:gd name="connsiteX30" fmla="*/ 241724 w 607183"/>
              <a:gd name="connsiteY30" fmla="*/ 81346 h 487913"/>
              <a:gd name="connsiteX31" fmla="*/ 365319 w 607183"/>
              <a:gd name="connsiteY31" fmla="*/ 53371 h 487913"/>
              <a:gd name="connsiteX32" fmla="*/ 410110 w 607183"/>
              <a:gd name="connsiteY32" fmla="*/ 98109 h 487913"/>
              <a:gd name="connsiteX33" fmla="*/ 365319 w 607183"/>
              <a:gd name="connsiteY33" fmla="*/ 142848 h 487913"/>
              <a:gd name="connsiteX34" fmla="*/ 320633 w 607183"/>
              <a:gd name="connsiteY34" fmla="*/ 98109 h 487913"/>
              <a:gd name="connsiteX35" fmla="*/ 365319 w 607183"/>
              <a:gd name="connsiteY35" fmla="*/ 53371 h 487913"/>
              <a:gd name="connsiteX36" fmla="*/ 241724 w 607183"/>
              <a:gd name="connsiteY36" fmla="*/ 53371 h 487913"/>
              <a:gd name="connsiteX37" fmla="*/ 286550 w 607183"/>
              <a:gd name="connsiteY37" fmla="*/ 98109 h 487913"/>
              <a:gd name="connsiteX38" fmla="*/ 241724 w 607183"/>
              <a:gd name="connsiteY38" fmla="*/ 142848 h 487913"/>
              <a:gd name="connsiteX39" fmla="*/ 197002 w 607183"/>
              <a:gd name="connsiteY39" fmla="*/ 98109 h 487913"/>
              <a:gd name="connsiteX40" fmla="*/ 241724 w 607183"/>
              <a:gd name="connsiteY40" fmla="*/ 53371 h 487913"/>
              <a:gd name="connsiteX41" fmla="*/ 244051 w 607183"/>
              <a:gd name="connsiteY41" fmla="*/ 27973 h 487913"/>
              <a:gd name="connsiteX42" fmla="*/ 194425 w 607183"/>
              <a:gd name="connsiteY42" fmla="*/ 48508 h 487913"/>
              <a:gd name="connsiteX43" fmla="*/ 194425 w 607183"/>
              <a:gd name="connsiteY43" fmla="*/ 147620 h 487913"/>
              <a:gd name="connsiteX44" fmla="*/ 303539 w 607183"/>
              <a:gd name="connsiteY44" fmla="*/ 256581 h 487913"/>
              <a:gd name="connsiteX45" fmla="*/ 412653 w 607183"/>
              <a:gd name="connsiteY45" fmla="*/ 147620 h 487913"/>
              <a:gd name="connsiteX46" fmla="*/ 412653 w 607183"/>
              <a:gd name="connsiteY46" fmla="*/ 48508 h 487913"/>
              <a:gd name="connsiteX47" fmla="*/ 313506 w 607183"/>
              <a:gd name="connsiteY47" fmla="*/ 48508 h 487913"/>
              <a:gd name="connsiteX48" fmla="*/ 293677 w 607183"/>
              <a:gd name="connsiteY48" fmla="*/ 48508 h 487913"/>
              <a:gd name="connsiteX49" fmla="*/ 244051 w 607183"/>
              <a:gd name="connsiteY49" fmla="*/ 27973 h 487913"/>
              <a:gd name="connsiteX50" fmla="*/ 244051 w 607183"/>
              <a:gd name="connsiteY50" fmla="*/ 0 h 487913"/>
              <a:gd name="connsiteX51" fmla="*/ 303539 w 607183"/>
              <a:gd name="connsiteY51" fmla="*/ 20116 h 487913"/>
              <a:gd name="connsiteX52" fmla="*/ 432483 w 607183"/>
              <a:gd name="connsiteY52" fmla="*/ 28707 h 487913"/>
              <a:gd name="connsiteX53" fmla="*/ 433322 w 607183"/>
              <a:gd name="connsiteY53" fmla="*/ 166374 h 487913"/>
              <a:gd name="connsiteX54" fmla="*/ 484942 w 607183"/>
              <a:gd name="connsiteY54" fmla="*/ 166374 h 487913"/>
              <a:gd name="connsiteX55" fmla="*/ 498161 w 607183"/>
              <a:gd name="connsiteY55" fmla="*/ 175594 h 487913"/>
              <a:gd name="connsiteX56" fmla="*/ 606331 w 607183"/>
              <a:gd name="connsiteY56" fmla="*/ 469054 h 487913"/>
              <a:gd name="connsiteX57" fmla="*/ 604653 w 607183"/>
              <a:gd name="connsiteY57" fmla="*/ 481836 h 487913"/>
              <a:gd name="connsiteX58" fmla="*/ 593112 w 607183"/>
              <a:gd name="connsiteY58" fmla="*/ 487913 h 487913"/>
              <a:gd name="connsiteX59" fmla="*/ 13966 w 607183"/>
              <a:gd name="connsiteY59" fmla="*/ 487913 h 487913"/>
              <a:gd name="connsiteX60" fmla="*/ 2530 w 607183"/>
              <a:gd name="connsiteY60" fmla="*/ 481836 h 487913"/>
              <a:gd name="connsiteX61" fmla="*/ 852 w 607183"/>
              <a:gd name="connsiteY61" fmla="*/ 469054 h 487913"/>
              <a:gd name="connsiteX62" fmla="*/ 109022 w 607183"/>
              <a:gd name="connsiteY62" fmla="*/ 175594 h 487913"/>
              <a:gd name="connsiteX63" fmla="*/ 122137 w 607183"/>
              <a:gd name="connsiteY63" fmla="*/ 166374 h 487913"/>
              <a:gd name="connsiteX64" fmla="*/ 173756 w 607183"/>
              <a:gd name="connsiteY64" fmla="*/ 166374 h 487913"/>
              <a:gd name="connsiteX65" fmla="*/ 145953 w 607183"/>
              <a:gd name="connsiteY65" fmla="*/ 98064 h 487913"/>
              <a:gd name="connsiteX66" fmla="*/ 174700 w 607183"/>
              <a:gd name="connsiteY66" fmla="*/ 28707 h 487913"/>
              <a:gd name="connsiteX67" fmla="*/ 244051 w 607183"/>
              <a:gd name="connsiteY67" fmla="*/ 0 h 48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7183" h="487913">
                <a:moveTo>
                  <a:pt x="67789" y="368475"/>
                </a:moveTo>
                <a:lnTo>
                  <a:pt x="34006" y="459939"/>
                </a:lnTo>
                <a:lnTo>
                  <a:pt x="573072" y="459939"/>
                </a:lnTo>
                <a:lnTo>
                  <a:pt x="539394" y="368475"/>
                </a:lnTo>
                <a:close/>
                <a:moveTo>
                  <a:pt x="107973" y="259515"/>
                </a:moveTo>
                <a:lnTo>
                  <a:pt x="78071" y="340502"/>
                </a:lnTo>
                <a:lnTo>
                  <a:pt x="529112" y="340502"/>
                </a:lnTo>
                <a:lnTo>
                  <a:pt x="499210" y="259515"/>
                </a:lnTo>
                <a:lnTo>
                  <a:pt x="340260" y="259515"/>
                </a:lnTo>
                <a:lnTo>
                  <a:pt x="313506" y="286126"/>
                </a:lnTo>
                <a:cubicBezTo>
                  <a:pt x="310883" y="288745"/>
                  <a:pt x="307316" y="290317"/>
                  <a:pt x="303539" y="290317"/>
                </a:cubicBezTo>
                <a:cubicBezTo>
                  <a:pt x="299867" y="290317"/>
                  <a:pt x="296300" y="288745"/>
                  <a:pt x="293677" y="286126"/>
                </a:cubicBezTo>
                <a:lnTo>
                  <a:pt x="266923" y="259515"/>
                </a:lnTo>
                <a:close/>
                <a:moveTo>
                  <a:pt x="405414" y="194348"/>
                </a:moveTo>
                <a:lnTo>
                  <a:pt x="368168" y="231541"/>
                </a:lnTo>
                <a:lnTo>
                  <a:pt x="488928" y="231541"/>
                </a:lnTo>
                <a:lnTo>
                  <a:pt x="475184" y="194348"/>
                </a:lnTo>
                <a:close/>
                <a:moveTo>
                  <a:pt x="131894" y="194348"/>
                </a:moveTo>
                <a:lnTo>
                  <a:pt x="118255" y="231541"/>
                </a:lnTo>
                <a:lnTo>
                  <a:pt x="239015" y="231541"/>
                </a:lnTo>
                <a:lnTo>
                  <a:pt x="201769" y="194348"/>
                </a:lnTo>
                <a:close/>
                <a:moveTo>
                  <a:pt x="365319" y="81346"/>
                </a:moveTo>
                <a:cubicBezTo>
                  <a:pt x="356088" y="81346"/>
                  <a:pt x="348536" y="88889"/>
                  <a:pt x="348536" y="98109"/>
                </a:cubicBezTo>
                <a:cubicBezTo>
                  <a:pt x="348536" y="107330"/>
                  <a:pt x="356088" y="114873"/>
                  <a:pt x="365319" y="114873"/>
                </a:cubicBezTo>
                <a:cubicBezTo>
                  <a:pt x="374655" y="114873"/>
                  <a:pt x="382103" y="107330"/>
                  <a:pt x="382103" y="98109"/>
                </a:cubicBezTo>
                <a:cubicBezTo>
                  <a:pt x="382103" y="88889"/>
                  <a:pt x="374655" y="81346"/>
                  <a:pt x="365319" y="81346"/>
                </a:cubicBezTo>
                <a:close/>
                <a:moveTo>
                  <a:pt x="241724" y="81346"/>
                </a:moveTo>
                <a:cubicBezTo>
                  <a:pt x="232485" y="81346"/>
                  <a:pt x="224927" y="88889"/>
                  <a:pt x="224927" y="98109"/>
                </a:cubicBezTo>
                <a:cubicBezTo>
                  <a:pt x="224927" y="107330"/>
                  <a:pt x="232485" y="114873"/>
                  <a:pt x="241724" y="114873"/>
                </a:cubicBezTo>
                <a:cubicBezTo>
                  <a:pt x="251067" y="114873"/>
                  <a:pt x="258520" y="107330"/>
                  <a:pt x="258520" y="98109"/>
                </a:cubicBezTo>
                <a:cubicBezTo>
                  <a:pt x="258520" y="88889"/>
                  <a:pt x="251067" y="81346"/>
                  <a:pt x="241724" y="81346"/>
                </a:cubicBezTo>
                <a:close/>
                <a:moveTo>
                  <a:pt x="365319" y="53371"/>
                </a:moveTo>
                <a:cubicBezTo>
                  <a:pt x="390075" y="53371"/>
                  <a:pt x="410110" y="73488"/>
                  <a:pt x="410110" y="98109"/>
                </a:cubicBezTo>
                <a:cubicBezTo>
                  <a:pt x="410110" y="122731"/>
                  <a:pt x="390075" y="142848"/>
                  <a:pt x="365319" y="142848"/>
                </a:cubicBezTo>
                <a:cubicBezTo>
                  <a:pt x="340668" y="142848"/>
                  <a:pt x="320633" y="122731"/>
                  <a:pt x="320633" y="98109"/>
                </a:cubicBezTo>
                <a:cubicBezTo>
                  <a:pt x="320633" y="73488"/>
                  <a:pt x="340668" y="53371"/>
                  <a:pt x="365319" y="53371"/>
                </a:cubicBezTo>
                <a:close/>
                <a:moveTo>
                  <a:pt x="241724" y="53371"/>
                </a:moveTo>
                <a:cubicBezTo>
                  <a:pt x="266499" y="53371"/>
                  <a:pt x="286550" y="73488"/>
                  <a:pt x="286550" y="98109"/>
                </a:cubicBezTo>
                <a:cubicBezTo>
                  <a:pt x="286550" y="122731"/>
                  <a:pt x="266499" y="142848"/>
                  <a:pt x="241724" y="142848"/>
                </a:cubicBezTo>
                <a:cubicBezTo>
                  <a:pt x="217053" y="142848"/>
                  <a:pt x="197002" y="122731"/>
                  <a:pt x="197002" y="98109"/>
                </a:cubicBezTo>
                <a:cubicBezTo>
                  <a:pt x="197002" y="73488"/>
                  <a:pt x="217053" y="53371"/>
                  <a:pt x="241724" y="53371"/>
                </a:cubicBezTo>
                <a:close/>
                <a:moveTo>
                  <a:pt x="244051" y="27973"/>
                </a:moveTo>
                <a:cubicBezTo>
                  <a:pt x="226110" y="27973"/>
                  <a:pt x="208169" y="34783"/>
                  <a:pt x="194425" y="48508"/>
                </a:cubicBezTo>
                <a:cubicBezTo>
                  <a:pt x="167146" y="75853"/>
                  <a:pt x="167146" y="120276"/>
                  <a:pt x="194425" y="147620"/>
                </a:cubicBezTo>
                <a:lnTo>
                  <a:pt x="303539" y="256581"/>
                </a:lnTo>
                <a:lnTo>
                  <a:pt x="412653" y="147620"/>
                </a:lnTo>
                <a:cubicBezTo>
                  <a:pt x="440037" y="120276"/>
                  <a:pt x="440037" y="75853"/>
                  <a:pt x="412653" y="48508"/>
                </a:cubicBezTo>
                <a:cubicBezTo>
                  <a:pt x="385375" y="21163"/>
                  <a:pt x="340785" y="21163"/>
                  <a:pt x="313506" y="48508"/>
                </a:cubicBezTo>
                <a:cubicBezTo>
                  <a:pt x="308051" y="53956"/>
                  <a:pt x="299133" y="53956"/>
                  <a:pt x="293677" y="48508"/>
                </a:cubicBezTo>
                <a:cubicBezTo>
                  <a:pt x="280037" y="34783"/>
                  <a:pt x="261992" y="27973"/>
                  <a:pt x="244051" y="27973"/>
                </a:cubicBezTo>
                <a:close/>
                <a:moveTo>
                  <a:pt x="244051" y="0"/>
                </a:moveTo>
                <a:cubicBezTo>
                  <a:pt x="265874" y="0"/>
                  <a:pt x="286542" y="7019"/>
                  <a:pt x="303539" y="20116"/>
                </a:cubicBezTo>
                <a:cubicBezTo>
                  <a:pt x="342044" y="-9220"/>
                  <a:pt x="397335" y="-6286"/>
                  <a:pt x="432483" y="28707"/>
                </a:cubicBezTo>
                <a:cubicBezTo>
                  <a:pt x="470463" y="66633"/>
                  <a:pt x="470778" y="128133"/>
                  <a:pt x="433322" y="166374"/>
                </a:cubicBezTo>
                <a:lnTo>
                  <a:pt x="484942" y="166374"/>
                </a:lnTo>
                <a:cubicBezTo>
                  <a:pt x="490817" y="166374"/>
                  <a:pt x="496063" y="170041"/>
                  <a:pt x="498161" y="175594"/>
                </a:cubicBezTo>
                <a:lnTo>
                  <a:pt x="606331" y="469054"/>
                </a:lnTo>
                <a:cubicBezTo>
                  <a:pt x="607905" y="473350"/>
                  <a:pt x="607275" y="478169"/>
                  <a:pt x="604653" y="481836"/>
                </a:cubicBezTo>
                <a:cubicBezTo>
                  <a:pt x="602030" y="485608"/>
                  <a:pt x="597728" y="487913"/>
                  <a:pt x="593112" y="487913"/>
                </a:cubicBezTo>
                <a:lnTo>
                  <a:pt x="13966" y="487913"/>
                </a:lnTo>
                <a:cubicBezTo>
                  <a:pt x="9455" y="487913"/>
                  <a:pt x="5153" y="485608"/>
                  <a:pt x="2530" y="481836"/>
                </a:cubicBezTo>
                <a:cubicBezTo>
                  <a:pt x="-92" y="478169"/>
                  <a:pt x="-722" y="473350"/>
                  <a:pt x="852" y="469054"/>
                </a:cubicBezTo>
                <a:lnTo>
                  <a:pt x="109022" y="175594"/>
                </a:lnTo>
                <a:cubicBezTo>
                  <a:pt x="111120" y="170041"/>
                  <a:pt x="116366" y="166374"/>
                  <a:pt x="122137" y="166374"/>
                </a:cubicBezTo>
                <a:lnTo>
                  <a:pt x="173756" y="166374"/>
                </a:lnTo>
                <a:cubicBezTo>
                  <a:pt x="155815" y="148040"/>
                  <a:pt x="145953" y="123838"/>
                  <a:pt x="145953" y="98064"/>
                </a:cubicBezTo>
                <a:cubicBezTo>
                  <a:pt x="145953" y="71872"/>
                  <a:pt x="156130" y="47251"/>
                  <a:pt x="174700" y="28707"/>
                </a:cubicBezTo>
                <a:cubicBezTo>
                  <a:pt x="193166" y="10267"/>
                  <a:pt x="217821" y="0"/>
                  <a:pt x="244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round-light-bulb_17572">
            <a:extLst>
              <a:ext uri="{FF2B5EF4-FFF2-40B4-BE49-F238E27FC236}">
                <a16:creationId xmlns:a16="http://schemas.microsoft.com/office/drawing/2014/main" id="{665F1D6A-F09F-6FDC-F76D-4958DF79E39A}"/>
              </a:ext>
            </a:extLst>
          </p:cNvPr>
          <p:cNvSpPr/>
          <p:nvPr/>
        </p:nvSpPr>
        <p:spPr>
          <a:xfrm>
            <a:off x="6461710" y="4282054"/>
            <a:ext cx="290827" cy="290427"/>
          </a:xfrm>
          <a:custGeom>
            <a:avLst/>
            <a:gdLst>
              <a:gd name="T0" fmla="*/ 400 w 467"/>
              <a:gd name="T1" fmla="*/ 0 h 467"/>
              <a:gd name="T2" fmla="*/ 67 w 467"/>
              <a:gd name="T3" fmla="*/ 0 h 467"/>
              <a:gd name="T4" fmla="*/ 0 w 467"/>
              <a:gd name="T5" fmla="*/ 67 h 467"/>
              <a:gd name="T6" fmla="*/ 0 w 467"/>
              <a:gd name="T7" fmla="*/ 400 h 467"/>
              <a:gd name="T8" fmla="*/ 67 w 467"/>
              <a:gd name="T9" fmla="*/ 467 h 467"/>
              <a:gd name="T10" fmla="*/ 400 w 467"/>
              <a:gd name="T11" fmla="*/ 467 h 467"/>
              <a:gd name="T12" fmla="*/ 467 w 467"/>
              <a:gd name="T13" fmla="*/ 400 h 467"/>
              <a:gd name="T14" fmla="*/ 467 w 467"/>
              <a:gd name="T15" fmla="*/ 67 h 467"/>
              <a:gd name="T16" fmla="*/ 400 w 467"/>
              <a:gd name="T17" fmla="*/ 0 h 467"/>
              <a:gd name="T18" fmla="*/ 97 w 467"/>
              <a:gd name="T19" fmla="*/ 83 h 467"/>
              <a:gd name="T20" fmla="*/ 231 w 467"/>
              <a:gd name="T21" fmla="*/ 83 h 467"/>
              <a:gd name="T22" fmla="*/ 251 w 467"/>
              <a:gd name="T23" fmla="*/ 103 h 467"/>
              <a:gd name="T24" fmla="*/ 231 w 467"/>
              <a:gd name="T25" fmla="*/ 123 h 467"/>
              <a:gd name="T26" fmla="*/ 97 w 467"/>
              <a:gd name="T27" fmla="*/ 123 h 467"/>
              <a:gd name="T28" fmla="*/ 77 w 467"/>
              <a:gd name="T29" fmla="*/ 103 h 467"/>
              <a:gd name="T30" fmla="*/ 97 w 467"/>
              <a:gd name="T31" fmla="*/ 83 h 467"/>
              <a:gd name="T32" fmla="*/ 97 w 467"/>
              <a:gd name="T33" fmla="*/ 170 h 467"/>
              <a:gd name="T34" fmla="*/ 230 w 467"/>
              <a:gd name="T35" fmla="*/ 170 h 467"/>
              <a:gd name="T36" fmla="*/ 250 w 467"/>
              <a:gd name="T37" fmla="*/ 190 h 467"/>
              <a:gd name="T38" fmla="*/ 230 w 467"/>
              <a:gd name="T39" fmla="*/ 210 h 467"/>
              <a:gd name="T40" fmla="*/ 97 w 467"/>
              <a:gd name="T41" fmla="*/ 210 h 467"/>
              <a:gd name="T42" fmla="*/ 77 w 467"/>
              <a:gd name="T43" fmla="*/ 190 h 467"/>
              <a:gd name="T44" fmla="*/ 97 w 467"/>
              <a:gd name="T45" fmla="*/ 170 h 467"/>
              <a:gd name="T46" fmla="*/ 370 w 467"/>
              <a:gd name="T47" fmla="*/ 383 h 467"/>
              <a:gd name="T48" fmla="*/ 97 w 467"/>
              <a:gd name="T49" fmla="*/ 383 h 467"/>
              <a:gd name="T50" fmla="*/ 77 w 467"/>
              <a:gd name="T51" fmla="*/ 363 h 467"/>
              <a:gd name="T52" fmla="*/ 97 w 467"/>
              <a:gd name="T53" fmla="*/ 343 h 467"/>
              <a:gd name="T54" fmla="*/ 370 w 467"/>
              <a:gd name="T55" fmla="*/ 343 h 467"/>
              <a:gd name="T56" fmla="*/ 390 w 467"/>
              <a:gd name="T57" fmla="*/ 363 h 467"/>
              <a:gd name="T58" fmla="*/ 370 w 467"/>
              <a:gd name="T59" fmla="*/ 383 h 467"/>
              <a:gd name="T60" fmla="*/ 370 w 467"/>
              <a:gd name="T61" fmla="*/ 297 h 467"/>
              <a:gd name="T62" fmla="*/ 97 w 467"/>
              <a:gd name="T63" fmla="*/ 297 h 467"/>
              <a:gd name="T64" fmla="*/ 77 w 467"/>
              <a:gd name="T65" fmla="*/ 277 h 467"/>
              <a:gd name="T66" fmla="*/ 97 w 467"/>
              <a:gd name="T67" fmla="*/ 257 h 467"/>
              <a:gd name="T68" fmla="*/ 370 w 467"/>
              <a:gd name="T69" fmla="*/ 257 h 467"/>
              <a:gd name="T70" fmla="*/ 390 w 467"/>
              <a:gd name="T71" fmla="*/ 277 h 467"/>
              <a:gd name="T72" fmla="*/ 370 w 467"/>
              <a:gd name="T73" fmla="*/ 297 h 467"/>
              <a:gd name="T74" fmla="*/ 384 w 467"/>
              <a:gd name="T75" fmla="*/ 165 h 467"/>
              <a:gd name="T76" fmla="*/ 359 w 467"/>
              <a:gd name="T77" fmla="*/ 165 h 467"/>
              <a:gd name="T78" fmla="*/ 359 w 467"/>
              <a:gd name="T79" fmla="*/ 190 h 467"/>
              <a:gd name="T80" fmla="*/ 340 w 467"/>
              <a:gd name="T81" fmla="*/ 208 h 467"/>
              <a:gd name="T82" fmla="*/ 322 w 467"/>
              <a:gd name="T83" fmla="*/ 190 h 467"/>
              <a:gd name="T84" fmla="*/ 322 w 467"/>
              <a:gd name="T85" fmla="*/ 165 h 467"/>
              <a:gd name="T86" fmla="*/ 297 w 467"/>
              <a:gd name="T87" fmla="*/ 165 h 467"/>
              <a:gd name="T88" fmla="*/ 279 w 467"/>
              <a:gd name="T89" fmla="*/ 147 h 467"/>
              <a:gd name="T90" fmla="*/ 297 w 467"/>
              <a:gd name="T91" fmla="*/ 129 h 467"/>
              <a:gd name="T92" fmla="*/ 322 w 467"/>
              <a:gd name="T93" fmla="*/ 129 h 467"/>
              <a:gd name="T94" fmla="*/ 322 w 467"/>
              <a:gd name="T95" fmla="*/ 103 h 467"/>
              <a:gd name="T96" fmla="*/ 340 w 467"/>
              <a:gd name="T97" fmla="*/ 85 h 467"/>
              <a:gd name="T98" fmla="*/ 359 w 467"/>
              <a:gd name="T99" fmla="*/ 103 h 467"/>
              <a:gd name="T100" fmla="*/ 359 w 467"/>
              <a:gd name="T101" fmla="*/ 129 h 467"/>
              <a:gd name="T102" fmla="*/ 384 w 467"/>
              <a:gd name="T103" fmla="*/ 129 h 467"/>
              <a:gd name="T104" fmla="*/ 402 w 467"/>
              <a:gd name="T105" fmla="*/ 147 h 467"/>
              <a:gd name="T106" fmla="*/ 384 w 467"/>
              <a:gd name="T107" fmla="*/ 165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7" h="467">
                <a:moveTo>
                  <a:pt x="400" y="0"/>
                </a:moveTo>
                <a:lnTo>
                  <a:pt x="67" y="0"/>
                </a:lnTo>
                <a:cubicBezTo>
                  <a:pt x="30" y="0"/>
                  <a:pt x="0" y="30"/>
                  <a:pt x="0" y="67"/>
                </a:cubicBezTo>
                <a:lnTo>
                  <a:pt x="0" y="400"/>
                </a:lnTo>
                <a:cubicBezTo>
                  <a:pt x="0" y="437"/>
                  <a:pt x="30" y="467"/>
                  <a:pt x="67" y="467"/>
                </a:cubicBezTo>
                <a:lnTo>
                  <a:pt x="400" y="467"/>
                </a:lnTo>
                <a:cubicBezTo>
                  <a:pt x="437" y="467"/>
                  <a:pt x="467" y="437"/>
                  <a:pt x="467" y="400"/>
                </a:cubicBezTo>
                <a:lnTo>
                  <a:pt x="467" y="67"/>
                </a:lnTo>
                <a:cubicBezTo>
                  <a:pt x="467" y="30"/>
                  <a:pt x="437" y="0"/>
                  <a:pt x="400" y="0"/>
                </a:cubicBezTo>
                <a:close/>
                <a:moveTo>
                  <a:pt x="97" y="83"/>
                </a:moveTo>
                <a:lnTo>
                  <a:pt x="231" y="83"/>
                </a:lnTo>
                <a:cubicBezTo>
                  <a:pt x="242" y="83"/>
                  <a:pt x="251" y="92"/>
                  <a:pt x="251" y="103"/>
                </a:cubicBezTo>
                <a:cubicBezTo>
                  <a:pt x="251" y="114"/>
                  <a:pt x="242" y="123"/>
                  <a:pt x="231" y="123"/>
                </a:cubicBezTo>
                <a:lnTo>
                  <a:pt x="97" y="123"/>
                </a:lnTo>
                <a:cubicBezTo>
                  <a:pt x="86" y="123"/>
                  <a:pt x="77" y="114"/>
                  <a:pt x="77" y="103"/>
                </a:cubicBezTo>
                <a:cubicBezTo>
                  <a:pt x="77" y="92"/>
                  <a:pt x="86" y="83"/>
                  <a:pt x="97" y="83"/>
                </a:cubicBezTo>
                <a:close/>
                <a:moveTo>
                  <a:pt x="97" y="170"/>
                </a:moveTo>
                <a:lnTo>
                  <a:pt x="230" y="170"/>
                </a:lnTo>
                <a:cubicBezTo>
                  <a:pt x="241" y="170"/>
                  <a:pt x="250" y="179"/>
                  <a:pt x="250" y="190"/>
                </a:cubicBezTo>
                <a:cubicBezTo>
                  <a:pt x="250" y="201"/>
                  <a:pt x="241" y="210"/>
                  <a:pt x="230" y="210"/>
                </a:cubicBezTo>
                <a:lnTo>
                  <a:pt x="97" y="210"/>
                </a:lnTo>
                <a:cubicBezTo>
                  <a:pt x="86" y="210"/>
                  <a:pt x="77" y="201"/>
                  <a:pt x="77" y="190"/>
                </a:cubicBezTo>
                <a:cubicBezTo>
                  <a:pt x="77" y="179"/>
                  <a:pt x="86" y="170"/>
                  <a:pt x="97" y="170"/>
                </a:cubicBezTo>
                <a:close/>
                <a:moveTo>
                  <a:pt x="370" y="383"/>
                </a:moveTo>
                <a:lnTo>
                  <a:pt x="97" y="383"/>
                </a:lnTo>
                <a:cubicBezTo>
                  <a:pt x="86" y="383"/>
                  <a:pt x="77" y="374"/>
                  <a:pt x="77" y="363"/>
                </a:cubicBezTo>
                <a:cubicBezTo>
                  <a:pt x="77" y="352"/>
                  <a:pt x="86" y="343"/>
                  <a:pt x="97" y="343"/>
                </a:cubicBezTo>
                <a:lnTo>
                  <a:pt x="370" y="343"/>
                </a:lnTo>
                <a:cubicBezTo>
                  <a:pt x="381" y="343"/>
                  <a:pt x="390" y="352"/>
                  <a:pt x="390" y="363"/>
                </a:cubicBezTo>
                <a:cubicBezTo>
                  <a:pt x="390" y="374"/>
                  <a:pt x="381" y="383"/>
                  <a:pt x="370" y="383"/>
                </a:cubicBezTo>
                <a:close/>
                <a:moveTo>
                  <a:pt x="370" y="297"/>
                </a:moveTo>
                <a:lnTo>
                  <a:pt x="97" y="297"/>
                </a:lnTo>
                <a:cubicBezTo>
                  <a:pt x="86" y="297"/>
                  <a:pt x="77" y="288"/>
                  <a:pt x="77" y="277"/>
                </a:cubicBezTo>
                <a:cubicBezTo>
                  <a:pt x="77" y="266"/>
                  <a:pt x="86" y="257"/>
                  <a:pt x="97" y="257"/>
                </a:cubicBezTo>
                <a:lnTo>
                  <a:pt x="370" y="257"/>
                </a:lnTo>
                <a:cubicBezTo>
                  <a:pt x="381" y="257"/>
                  <a:pt x="390" y="266"/>
                  <a:pt x="390" y="277"/>
                </a:cubicBezTo>
                <a:cubicBezTo>
                  <a:pt x="390" y="288"/>
                  <a:pt x="381" y="297"/>
                  <a:pt x="370" y="297"/>
                </a:cubicBezTo>
                <a:close/>
                <a:moveTo>
                  <a:pt x="384" y="165"/>
                </a:moveTo>
                <a:lnTo>
                  <a:pt x="359" y="165"/>
                </a:lnTo>
                <a:lnTo>
                  <a:pt x="359" y="190"/>
                </a:lnTo>
                <a:cubicBezTo>
                  <a:pt x="359" y="200"/>
                  <a:pt x="350" y="208"/>
                  <a:pt x="340" y="208"/>
                </a:cubicBezTo>
                <a:cubicBezTo>
                  <a:pt x="330" y="208"/>
                  <a:pt x="322" y="200"/>
                  <a:pt x="322" y="190"/>
                </a:cubicBezTo>
                <a:lnTo>
                  <a:pt x="322" y="165"/>
                </a:lnTo>
                <a:lnTo>
                  <a:pt x="297" y="165"/>
                </a:lnTo>
                <a:cubicBezTo>
                  <a:pt x="287" y="165"/>
                  <a:pt x="279" y="157"/>
                  <a:pt x="279" y="147"/>
                </a:cubicBezTo>
                <a:cubicBezTo>
                  <a:pt x="279" y="137"/>
                  <a:pt x="287" y="129"/>
                  <a:pt x="297" y="129"/>
                </a:cubicBezTo>
                <a:lnTo>
                  <a:pt x="322" y="129"/>
                </a:lnTo>
                <a:lnTo>
                  <a:pt x="322" y="103"/>
                </a:lnTo>
                <a:cubicBezTo>
                  <a:pt x="322" y="93"/>
                  <a:pt x="330" y="85"/>
                  <a:pt x="340" y="85"/>
                </a:cubicBezTo>
                <a:cubicBezTo>
                  <a:pt x="350" y="85"/>
                  <a:pt x="359" y="93"/>
                  <a:pt x="359" y="103"/>
                </a:cubicBezTo>
                <a:lnTo>
                  <a:pt x="359" y="129"/>
                </a:lnTo>
                <a:lnTo>
                  <a:pt x="384" y="129"/>
                </a:lnTo>
                <a:cubicBezTo>
                  <a:pt x="394" y="129"/>
                  <a:pt x="402" y="137"/>
                  <a:pt x="402" y="147"/>
                </a:cubicBezTo>
                <a:cubicBezTo>
                  <a:pt x="402" y="157"/>
                  <a:pt x="394" y="165"/>
                  <a:pt x="384" y="1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F4BF23B-A7A1-177C-3111-7565090D6A9A}"/>
              </a:ext>
            </a:extLst>
          </p:cNvPr>
          <p:cNvSpPr/>
          <p:nvPr/>
        </p:nvSpPr>
        <p:spPr>
          <a:xfrm>
            <a:off x="7023049" y="2596958"/>
            <a:ext cx="369240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r>
              <a:rPr kumimoji="1" lang="zh-CN" altLang="en-US" sz="2400" b="1" dirty="0">
                <a:solidFill>
                  <a:schemeClr val="tx1"/>
                </a:solidFill>
                <a:cs typeface="+mn-ea"/>
                <a:sym typeface="+mn-lt"/>
              </a:rPr>
              <a:t>输入标题</a:t>
            </a:r>
            <a:endParaRPr kumimoji="1" lang="en-US" altLang="zh-CN" sz="2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FC895D4-76AE-2B56-544C-A945E289DEF8}"/>
              </a:ext>
            </a:extLst>
          </p:cNvPr>
          <p:cNvSpPr/>
          <p:nvPr/>
        </p:nvSpPr>
        <p:spPr>
          <a:xfrm>
            <a:off x="7023048" y="3102034"/>
            <a:ext cx="4189328" cy="625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请在此处输入内容，请在此处输入内容，请在此处输入内容</a:t>
            </a:r>
            <a:endParaRPr kumimoji="1"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EE7BD39-37B1-08DE-F2C2-55459D90FC02}"/>
              </a:ext>
            </a:extLst>
          </p:cNvPr>
          <p:cNvSpPr/>
          <p:nvPr/>
        </p:nvSpPr>
        <p:spPr>
          <a:xfrm>
            <a:off x="7023048" y="4191899"/>
            <a:ext cx="3692409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r>
              <a:rPr kumimoji="1" lang="zh-CN" altLang="en-US" sz="2400" b="1" dirty="0">
                <a:solidFill>
                  <a:schemeClr val="tx1"/>
                </a:solidFill>
                <a:cs typeface="+mn-ea"/>
                <a:sym typeface="+mn-lt"/>
              </a:rPr>
              <a:t>输入标题</a:t>
            </a:r>
            <a:endParaRPr kumimoji="1" lang="en-US" altLang="zh-CN" sz="2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6C25EE1-CA87-9945-1CD7-3948A8FDD7F6}"/>
              </a:ext>
            </a:extLst>
          </p:cNvPr>
          <p:cNvSpPr/>
          <p:nvPr/>
        </p:nvSpPr>
        <p:spPr>
          <a:xfrm>
            <a:off x="7023047" y="4696975"/>
            <a:ext cx="4189328" cy="625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请在此处输入内容，请在此处输入内容，请在此处输入内容</a:t>
            </a:r>
            <a:endParaRPr kumimoji="1"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2551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DDD217AD-13A2-0B27-67DC-FD76F9BA2900}"/>
              </a:ext>
            </a:extLst>
          </p:cNvPr>
          <p:cNvSpPr/>
          <p:nvPr/>
        </p:nvSpPr>
        <p:spPr>
          <a:xfrm>
            <a:off x="8577943" y="0"/>
            <a:ext cx="3614057" cy="6858000"/>
          </a:xfrm>
          <a:custGeom>
            <a:avLst/>
            <a:gdLst>
              <a:gd name="connsiteX0" fmla="*/ 3429000 w 3614057"/>
              <a:gd name="connsiteY0" fmla="*/ 0 h 6858000"/>
              <a:gd name="connsiteX1" fmla="*/ 3605456 w 3614057"/>
              <a:gd name="connsiteY1" fmla="*/ 4462 h 6858000"/>
              <a:gd name="connsiteX2" fmla="*/ 3614057 w 3614057"/>
              <a:gd name="connsiteY2" fmla="*/ 5116 h 6858000"/>
              <a:gd name="connsiteX3" fmla="*/ 3614057 w 3614057"/>
              <a:gd name="connsiteY3" fmla="*/ 6852884 h 6858000"/>
              <a:gd name="connsiteX4" fmla="*/ 3605456 w 3614057"/>
              <a:gd name="connsiteY4" fmla="*/ 6853538 h 6858000"/>
              <a:gd name="connsiteX5" fmla="*/ 3429000 w 3614057"/>
              <a:gd name="connsiteY5" fmla="*/ 6858000 h 6858000"/>
              <a:gd name="connsiteX6" fmla="*/ 0 w 3614057"/>
              <a:gd name="connsiteY6" fmla="*/ 3429000 h 6858000"/>
              <a:gd name="connsiteX7" fmla="*/ 3429000 w 3614057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14057" h="6858000">
                <a:moveTo>
                  <a:pt x="3429000" y="0"/>
                </a:moveTo>
                <a:cubicBezTo>
                  <a:pt x="3488181" y="0"/>
                  <a:pt x="3547011" y="1499"/>
                  <a:pt x="3605456" y="4462"/>
                </a:cubicBezTo>
                <a:lnTo>
                  <a:pt x="3614057" y="5116"/>
                </a:lnTo>
                <a:lnTo>
                  <a:pt x="3614057" y="6852884"/>
                </a:lnTo>
                <a:lnTo>
                  <a:pt x="3605456" y="6853538"/>
                </a:lnTo>
                <a:cubicBezTo>
                  <a:pt x="3547011" y="6856501"/>
                  <a:pt x="3488181" y="6858000"/>
                  <a:pt x="3429000" y="6858000"/>
                </a:cubicBezTo>
                <a:cubicBezTo>
                  <a:pt x="1535216" y="6858000"/>
                  <a:pt x="0" y="5322784"/>
                  <a:pt x="0" y="3429000"/>
                </a:cubicBezTo>
                <a:cubicBezTo>
                  <a:pt x="0" y="1535216"/>
                  <a:pt x="1535216" y="0"/>
                  <a:pt x="3429000" y="0"/>
                </a:cubicBez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11581" r="-128959"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CE0AE58D-E952-2055-B87C-FFF9429CB5CE}"/>
              </a:ext>
            </a:extLst>
          </p:cNvPr>
          <p:cNvSpPr/>
          <p:nvPr/>
        </p:nvSpPr>
        <p:spPr>
          <a:xfrm>
            <a:off x="1242196" y="1964994"/>
            <a:ext cx="490730" cy="500497"/>
          </a:xfrm>
          <a:prstGeom prst="ellipse">
            <a:avLst/>
          </a:prstGeom>
          <a:solidFill>
            <a:schemeClr val="accent2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26122E39-4D1E-8B69-9034-CDBC00179C48}"/>
              </a:ext>
            </a:extLst>
          </p:cNvPr>
          <p:cNvSpPr/>
          <p:nvPr/>
        </p:nvSpPr>
        <p:spPr bwMode="auto">
          <a:xfrm>
            <a:off x="1374020" y="2118836"/>
            <a:ext cx="227083" cy="192812"/>
          </a:xfrm>
          <a:custGeom>
            <a:avLst/>
            <a:gdLst>
              <a:gd name="connsiteX0" fmla="*/ 483573 w 526297"/>
              <a:gd name="connsiteY0" fmla="*/ 133971 h 438150"/>
              <a:gd name="connsiteX1" fmla="*/ 527674 w 526297"/>
              <a:gd name="connsiteY1" fmla="*/ 178072 h 438150"/>
              <a:gd name="connsiteX2" fmla="*/ 527579 w 526297"/>
              <a:gd name="connsiteY2" fmla="*/ 181501 h 438150"/>
              <a:gd name="connsiteX3" fmla="*/ 514244 w 526297"/>
              <a:gd name="connsiteY3" fmla="*/ 355237 h 438150"/>
              <a:gd name="connsiteX4" fmla="*/ 485764 w 526297"/>
              <a:gd name="connsiteY4" fmla="*/ 381621 h 438150"/>
              <a:gd name="connsiteX5" fmla="*/ 454998 w 526297"/>
              <a:gd name="connsiteY5" fmla="*/ 381621 h 438150"/>
              <a:gd name="connsiteX6" fmla="*/ 454998 w 526297"/>
              <a:gd name="connsiteY6" fmla="*/ 438771 h 438150"/>
              <a:gd name="connsiteX7" fmla="*/ 435948 w 526297"/>
              <a:gd name="connsiteY7" fmla="*/ 438771 h 438150"/>
              <a:gd name="connsiteX8" fmla="*/ 435948 w 526297"/>
              <a:gd name="connsiteY8" fmla="*/ 381621 h 438150"/>
              <a:gd name="connsiteX9" fmla="*/ 93048 w 526297"/>
              <a:gd name="connsiteY9" fmla="*/ 381621 h 438150"/>
              <a:gd name="connsiteX10" fmla="*/ 93048 w 526297"/>
              <a:gd name="connsiteY10" fmla="*/ 438771 h 438150"/>
              <a:gd name="connsiteX11" fmla="*/ 73998 w 526297"/>
              <a:gd name="connsiteY11" fmla="*/ 438771 h 438150"/>
              <a:gd name="connsiteX12" fmla="*/ 73998 w 526297"/>
              <a:gd name="connsiteY12" fmla="*/ 381621 h 438150"/>
              <a:gd name="connsiteX13" fmla="*/ 43328 w 526297"/>
              <a:gd name="connsiteY13" fmla="*/ 381621 h 438150"/>
              <a:gd name="connsiteX14" fmla="*/ 14848 w 526297"/>
              <a:gd name="connsiteY14" fmla="*/ 355237 h 438150"/>
              <a:gd name="connsiteX15" fmla="*/ 1513 w 526297"/>
              <a:gd name="connsiteY15" fmla="*/ 181501 h 438150"/>
              <a:gd name="connsiteX16" fmla="*/ 42089 w 526297"/>
              <a:gd name="connsiteY16" fmla="*/ 134162 h 438150"/>
              <a:gd name="connsiteX17" fmla="*/ 45518 w 526297"/>
              <a:gd name="connsiteY17" fmla="*/ 134066 h 438150"/>
              <a:gd name="connsiteX18" fmla="*/ 101906 w 526297"/>
              <a:gd name="connsiteY18" fmla="*/ 180834 h 438150"/>
              <a:gd name="connsiteX19" fmla="*/ 121623 w 526297"/>
              <a:gd name="connsiteY19" fmla="*/ 286371 h 438150"/>
              <a:gd name="connsiteX20" fmla="*/ 407373 w 526297"/>
              <a:gd name="connsiteY20" fmla="*/ 286371 h 438150"/>
              <a:gd name="connsiteX21" fmla="*/ 427185 w 526297"/>
              <a:gd name="connsiteY21" fmla="*/ 180739 h 438150"/>
              <a:gd name="connsiteX22" fmla="*/ 483573 w 526297"/>
              <a:gd name="connsiteY22" fmla="*/ 133971 h 438150"/>
              <a:gd name="connsiteX23" fmla="*/ 416898 w 526297"/>
              <a:gd name="connsiteY23" fmla="*/ 621 h 438150"/>
              <a:gd name="connsiteX24" fmla="*/ 483573 w 526297"/>
              <a:gd name="connsiteY24" fmla="*/ 67296 h 438150"/>
              <a:gd name="connsiteX25" fmla="*/ 483573 w 526297"/>
              <a:gd name="connsiteY25" fmla="*/ 115397 h 438150"/>
              <a:gd name="connsiteX26" fmla="*/ 476429 w 526297"/>
              <a:gd name="connsiteY26" fmla="*/ 114921 h 438150"/>
              <a:gd name="connsiteX27" fmla="*/ 412040 w 526297"/>
              <a:gd name="connsiteY27" fmla="*/ 166451 h 438150"/>
              <a:gd name="connsiteX28" fmla="*/ 411564 w 526297"/>
              <a:gd name="connsiteY28" fmla="*/ 168737 h 438150"/>
              <a:gd name="connsiteX29" fmla="*/ 393086 w 526297"/>
              <a:gd name="connsiteY29" fmla="*/ 267321 h 438150"/>
              <a:gd name="connsiteX30" fmla="*/ 135911 w 526297"/>
              <a:gd name="connsiteY30" fmla="*/ 267321 h 438150"/>
              <a:gd name="connsiteX31" fmla="*/ 117432 w 526297"/>
              <a:gd name="connsiteY31" fmla="*/ 168737 h 438150"/>
              <a:gd name="connsiteX32" fmla="*/ 52567 w 526297"/>
              <a:gd name="connsiteY32" fmla="*/ 114921 h 438150"/>
              <a:gd name="connsiteX33" fmla="*/ 54948 w 526297"/>
              <a:gd name="connsiteY33" fmla="*/ 67296 h 438150"/>
              <a:gd name="connsiteX34" fmla="*/ 121623 w 526297"/>
              <a:gd name="connsiteY34" fmla="*/ 621 h 438150"/>
              <a:gd name="connsiteX35" fmla="*/ 416898 w 526297"/>
              <a:gd name="connsiteY35" fmla="*/ 621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26297" h="438150">
                <a:moveTo>
                  <a:pt x="483573" y="133971"/>
                </a:moveTo>
                <a:cubicBezTo>
                  <a:pt x="507957" y="133971"/>
                  <a:pt x="527674" y="153688"/>
                  <a:pt x="527674" y="178072"/>
                </a:cubicBezTo>
                <a:cubicBezTo>
                  <a:pt x="527674" y="179215"/>
                  <a:pt x="527674" y="180358"/>
                  <a:pt x="527579" y="181501"/>
                </a:cubicBezTo>
                <a:lnTo>
                  <a:pt x="514244" y="355237"/>
                </a:lnTo>
                <a:cubicBezTo>
                  <a:pt x="513101" y="370096"/>
                  <a:pt x="500718" y="381621"/>
                  <a:pt x="485764" y="381621"/>
                </a:cubicBezTo>
                <a:lnTo>
                  <a:pt x="454998" y="381621"/>
                </a:lnTo>
                <a:lnTo>
                  <a:pt x="454998" y="438771"/>
                </a:lnTo>
                <a:lnTo>
                  <a:pt x="435948" y="438771"/>
                </a:lnTo>
                <a:lnTo>
                  <a:pt x="435948" y="381621"/>
                </a:lnTo>
                <a:lnTo>
                  <a:pt x="93048" y="381621"/>
                </a:lnTo>
                <a:lnTo>
                  <a:pt x="93048" y="438771"/>
                </a:lnTo>
                <a:lnTo>
                  <a:pt x="73998" y="438771"/>
                </a:lnTo>
                <a:lnTo>
                  <a:pt x="73998" y="381621"/>
                </a:lnTo>
                <a:lnTo>
                  <a:pt x="43328" y="381621"/>
                </a:lnTo>
                <a:cubicBezTo>
                  <a:pt x="28373" y="381621"/>
                  <a:pt x="15991" y="370096"/>
                  <a:pt x="14848" y="355237"/>
                </a:cubicBezTo>
                <a:lnTo>
                  <a:pt x="1513" y="181501"/>
                </a:lnTo>
                <a:cubicBezTo>
                  <a:pt x="-392" y="157212"/>
                  <a:pt x="17801" y="135971"/>
                  <a:pt x="42089" y="134162"/>
                </a:cubicBezTo>
                <a:cubicBezTo>
                  <a:pt x="43232" y="134066"/>
                  <a:pt x="44375" y="134066"/>
                  <a:pt x="45518" y="134066"/>
                </a:cubicBezTo>
                <a:cubicBezTo>
                  <a:pt x="73141" y="134066"/>
                  <a:pt x="96858" y="153688"/>
                  <a:pt x="101906" y="180834"/>
                </a:cubicBezTo>
                <a:lnTo>
                  <a:pt x="121623" y="286371"/>
                </a:lnTo>
                <a:lnTo>
                  <a:pt x="407373" y="286371"/>
                </a:lnTo>
                <a:lnTo>
                  <a:pt x="427185" y="180739"/>
                </a:lnTo>
                <a:cubicBezTo>
                  <a:pt x="432233" y="153592"/>
                  <a:pt x="455951" y="133971"/>
                  <a:pt x="483573" y="133971"/>
                </a:cubicBezTo>
                <a:close/>
                <a:moveTo>
                  <a:pt x="416898" y="621"/>
                </a:moveTo>
                <a:cubicBezTo>
                  <a:pt x="453760" y="621"/>
                  <a:pt x="483573" y="30434"/>
                  <a:pt x="483573" y="67296"/>
                </a:cubicBezTo>
                <a:lnTo>
                  <a:pt x="483573" y="115397"/>
                </a:lnTo>
                <a:cubicBezTo>
                  <a:pt x="481192" y="115112"/>
                  <a:pt x="478811" y="114921"/>
                  <a:pt x="476429" y="114921"/>
                </a:cubicBezTo>
                <a:cubicBezTo>
                  <a:pt x="445473" y="114921"/>
                  <a:pt x="418803" y="136448"/>
                  <a:pt x="412040" y="166451"/>
                </a:cubicBezTo>
                <a:lnTo>
                  <a:pt x="411564" y="168737"/>
                </a:lnTo>
                <a:lnTo>
                  <a:pt x="393086" y="267321"/>
                </a:lnTo>
                <a:lnTo>
                  <a:pt x="135911" y="267321"/>
                </a:lnTo>
                <a:lnTo>
                  <a:pt x="117432" y="168737"/>
                </a:lnTo>
                <a:cubicBezTo>
                  <a:pt x="111622" y="137495"/>
                  <a:pt x="84285" y="114921"/>
                  <a:pt x="52567" y="114921"/>
                </a:cubicBezTo>
                <a:lnTo>
                  <a:pt x="54948" y="67296"/>
                </a:lnTo>
                <a:cubicBezTo>
                  <a:pt x="54948" y="30434"/>
                  <a:pt x="84761" y="621"/>
                  <a:pt x="121623" y="621"/>
                </a:cubicBezTo>
                <a:lnTo>
                  <a:pt x="416898" y="6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B1D6FB3-0143-23A6-7E0B-334C4CAD7530}"/>
              </a:ext>
            </a:extLst>
          </p:cNvPr>
          <p:cNvSpPr txBox="1"/>
          <p:nvPr/>
        </p:nvSpPr>
        <p:spPr>
          <a:xfrm>
            <a:off x="1864750" y="1873797"/>
            <a:ext cx="5072942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2000" b="1">
                <a:solidFill>
                  <a:schemeClr val="accent5"/>
                </a:solidFill>
                <a:effectLst>
                  <a:outerShdw blurRad="254000" dist="127000" algn="ctr" rotWithShape="0">
                    <a:schemeClr val="accent5">
                      <a:alpha val="40000"/>
                    </a:schemeClr>
                  </a:outerShdw>
                </a:effectLst>
              </a:defRPr>
            </a:lvl1pPr>
          </a:lstStyle>
          <a:p>
            <a:pPr algn="l">
              <a:lnSpc>
                <a:spcPct val="130000"/>
              </a:lnSpc>
            </a:pPr>
            <a:r>
              <a:rPr kumimoji="1" lang="zh-CN" altLang="en-US" sz="1800" b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请在此处输入内容，请在此处输入内容，请在此处输入内容。</a:t>
            </a:r>
            <a:endParaRPr kumimoji="1" lang="en-US" altLang="zh-CN" sz="1800" b="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D1F6050C-5188-F610-4336-F061D57994BD}"/>
              </a:ext>
            </a:extLst>
          </p:cNvPr>
          <p:cNvSpPr/>
          <p:nvPr/>
        </p:nvSpPr>
        <p:spPr>
          <a:xfrm>
            <a:off x="1242196" y="3117853"/>
            <a:ext cx="490730" cy="500497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7FB88283-0735-ECB6-F0D5-522DEAAB3EA2}"/>
              </a:ext>
            </a:extLst>
          </p:cNvPr>
          <p:cNvSpPr/>
          <p:nvPr/>
        </p:nvSpPr>
        <p:spPr bwMode="auto">
          <a:xfrm>
            <a:off x="1374020" y="3281252"/>
            <a:ext cx="227083" cy="173701"/>
          </a:xfrm>
          <a:custGeom>
            <a:avLst/>
            <a:gdLst>
              <a:gd name="connsiteX0" fmla="*/ 505433 w 533400"/>
              <a:gd name="connsiteY0" fmla="*/ 621 h 400050"/>
              <a:gd name="connsiteX1" fmla="*/ 534008 w 533400"/>
              <a:gd name="connsiteY1" fmla="*/ 29196 h 400050"/>
              <a:gd name="connsiteX2" fmla="*/ 534008 w 533400"/>
              <a:gd name="connsiteY2" fmla="*/ 372096 h 400050"/>
              <a:gd name="connsiteX3" fmla="*/ 505433 w 533400"/>
              <a:gd name="connsiteY3" fmla="*/ 400671 h 400050"/>
              <a:gd name="connsiteX4" fmla="*/ 29183 w 533400"/>
              <a:gd name="connsiteY4" fmla="*/ 400671 h 400050"/>
              <a:gd name="connsiteX5" fmla="*/ 608 w 533400"/>
              <a:gd name="connsiteY5" fmla="*/ 372096 h 400050"/>
              <a:gd name="connsiteX6" fmla="*/ 608 w 533400"/>
              <a:gd name="connsiteY6" fmla="*/ 29196 h 400050"/>
              <a:gd name="connsiteX7" fmla="*/ 29183 w 533400"/>
              <a:gd name="connsiteY7" fmla="*/ 621 h 400050"/>
              <a:gd name="connsiteX8" fmla="*/ 505433 w 533400"/>
              <a:gd name="connsiteY8" fmla="*/ 621 h 400050"/>
              <a:gd name="connsiteX9" fmla="*/ 391419 w 533400"/>
              <a:gd name="connsiteY9" fmla="*/ 198646 h 400050"/>
              <a:gd name="connsiteX10" fmla="*/ 351414 w 533400"/>
              <a:gd name="connsiteY10" fmla="*/ 204170 h 400050"/>
              <a:gd name="connsiteX11" fmla="*/ 351414 w 533400"/>
              <a:gd name="connsiteY11" fmla="*/ 204170 h 400050"/>
              <a:gd name="connsiteX12" fmla="*/ 267118 w 533400"/>
              <a:gd name="connsiteY12" fmla="*/ 315613 h 400050"/>
              <a:gd name="connsiteX13" fmla="*/ 264641 w 533400"/>
              <a:gd name="connsiteY13" fmla="*/ 318470 h 400050"/>
              <a:gd name="connsiteX14" fmla="*/ 224255 w 533400"/>
              <a:gd name="connsiteY14" fmla="*/ 318756 h 400050"/>
              <a:gd name="connsiteX15" fmla="*/ 224255 w 533400"/>
              <a:gd name="connsiteY15" fmla="*/ 318756 h 400050"/>
              <a:gd name="connsiteX16" fmla="*/ 162152 w 533400"/>
              <a:gd name="connsiteY16" fmla="*/ 257415 h 400050"/>
              <a:gd name="connsiteX17" fmla="*/ 160247 w 533400"/>
              <a:gd name="connsiteY17" fmla="*/ 255701 h 400050"/>
              <a:gd name="connsiteX18" fmla="*/ 120052 w 533400"/>
              <a:gd name="connsiteY18" fmla="*/ 259606 h 400050"/>
              <a:gd name="connsiteX19" fmla="*/ 120052 w 533400"/>
              <a:gd name="connsiteY19" fmla="*/ 259606 h 400050"/>
              <a:gd name="connsiteX20" fmla="*/ 32517 w 533400"/>
              <a:gd name="connsiteY20" fmla="*/ 366095 h 400050"/>
              <a:gd name="connsiteX21" fmla="*/ 30326 w 533400"/>
              <a:gd name="connsiteY21" fmla="*/ 372096 h 400050"/>
              <a:gd name="connsiteX22" fmla="*/ 39851 w 533400"/>
              <a:gd name="connsiteY22" fmla="*/ 381621 h 400050"/>
              <a:gd name="connsiteX23" fmla="*/ 39851 w 533400"/>
              <a:gd name="connsiteY23" fmla="*/ 381621 h 400050"/>
              <a:gd name="connsiteX24" fmla="*/ 497242 w 533400"/>
              <a:gd name="connsiteY24" fmla="*/ 381621 h 400050"/>
              <a:gd name="connsiteX25" fmla="*/ 502480 w 533400"/>
              <a:gd name="connsiteY25" fmla="*/ 380002 h 400050"/>
              <a:gd name="connsiteX26" fmla="*/ 505147 w 533400"/>
              <a:gd name="connsiteY26" fmla="*/ 366762 h 400050"/>
              <a:gd name="connsiteX27" fmla="*/ 505147 w 533400"/>
              <a:gd name="connsiteY27" fmla="*/ 366762 h 400050"/>
              <a:gd name="connsiteX28" fmla="*/ 397991 w 533400"/>
              <a:gd name="connsiteY28" fmla="*/ 205504 h 400050"/>
              <a:gd name="connsiteX29" fmla="*/ 391419 w 533400"/>
              <a:gd name="connsiteY29" fmla="*/ 198646 h 400050"/>
              <a:gd name="connsiteX30" fmla="*/ 95858 w 533400"/>
              <a:gd name="connsiteY30" fmla="*/ 57771 h 400050"/>
              <a:gd name="connsiteX31" fmla="*/ 57758 w 533400"/>
              <a:gd name="connsiteY31" fmla="*/ 95871 h 400050"/>
              <a:gd name="connsiteX32" fmla="*/ 95858 w 533400"/>
              <a:gd name="connsiteY32" fmla="*/ 133971 h 400050"/>
              <a:gd name="connsiteX33" fmla="*/ 133958 w 533400"/>
              <a:gd name="connsiteY33" fmla="*/ 95871 h 400050"/>
              <a:gd name="connsiteX34" fmla="*/ 95858 w 533400"/>
              <a:gd name="connsiteY34" fmla="*/ 57771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33400" h="400050">
                <a:moveTo>
                  <a:pt x="505433" y="621"/>
                </a:moveTo>
                <a:cubicBezTo>
                  <a:pt x="521245" y="621"/>
                  <a:pt x="534008" y="13385"/>
                  <a:pt x="534008" y="29196"/>
                </a:cubicBezTo>
                <a:lnTo>
                  <a:pt x="534008" y="372096"/>
                </a:lnTo>
                <a:cubicBezTo>
                  <a:pt x="534008" y="387907"/>
                  <a:pt x="521245" y="400671"/>
                  <a:pt x="505433" y="400671"/>
                </a:cubicBezTo>
                <a:lnTo>
                  <a:pt x="29183" y="400671"/>
                </a:lnTo>
                <a:cubicBezTo>
                  <a:pt x="13371" y="400671"/>
                  <a:pt x="608" y="387907"/>
                  <a:pt x="608" y="372096"/>
                </a:cubicBezTo>
                <a:lnTo>
                  <a:pt x="608" y="29196"/>
                </a:lnTo>
                <a:cubicBezTo>
                  <a:pt x="608" y="13385"/>
                  <a:pt x="13371" y="621"/>
                  <a:pt x="29183" y="621"/>
                </a:cubicBezTo>
                <a:lnTo>
                  <a:pt x="505433" y="621"/>
                </a:lnTo>
                <a:close/>
                <a:moveTo>
                  <a:pt x="391419" y="198646"/>
                </a:moveTo>
                <a:cubicBezTo>
                  <a:pt x="378846" y="189121"/>
                  <a:pt x="360939" y="191597"/>
                  <a:pt x="351414" y="204170"/>
                </a:cubicBezTo>
                <a:lnTo>
                  <a:pt x="351414" y="204170"/>
                </a:lnTo>
                <a:lnTo>
                  <a:pt x="267118" y="315613"/>
                </a:lnTo>
                <a:cubicBezTo>
                  <a:pt x="266355" y="316660"/>
                  <a:pt x="265498" y="317518"/>
                  <a:pt x="264641" y="318470"/>
                </a:cubicBezTo>
                <a:cubicBezTo>
                  <a:pt x="253592" y="329710"/>
                  <a:pt x="235495" y="329805"/>
                  <a:pt x="224255" y="318756"/>
                </a:cubicBezTo>
                <a:lnTo>
                  <a:pt x="224255" y="318756"/>
                </a:lnTo>
                <a:lnTo>
                  <a:pt x="162152" y="257415"/>
                </a:lnTo>
                <a:cubicBezTo>
                  <a:pt x="161485" y="256844"/>
                  <a:pt x="160914" y="256177"/>
                  <a:pt x="160247" y="255701"/>
                </a:cubicBezTo>
                <a:cubicBezTo>
                  <a:pt x="148055" y="245699"/>
                  <a:pt x="130053" y="247414"/>
                  <a:pt x="120052" y="259606"/>
                </a:cubicBezTo>
                <a:lnTo>
                  <a:pt x="120052" y="259606"/>
                </a:lnTo>
                <a:lnTo>
                  <a:pt x="32517" y="366095"/>
                </a:lnTo>
                <a:cubicBezTo>
                  <a:pt x="31088" y="367810"/>
                  <a:pt x="30326" y="369905"/>
                  <a:pt x="30326" y="372096"/>
                </a:cubicBezTo>
                <a:cubicBezTo>
                  <a:pt x="30326" y="377335"/>
                  <a:pt x="34612" y="381621"/>
                  <a:pt x="39851" y="381621"/>
                </a:cubicBezTo>
                <a:lnTo>
                  <a:pt x="39851" y="381621"/>
                </a:lnTo>
                <a:lnTo>
                  <a:pt x="497242" y="381621"/>
                </a:lnTo>
                <a:cubicBezTo>
                  <a:pt x="499146" y="381621"/>
                  <a:pt x="500956" y="381050"/>
                  <a:pt x="502480" y="380002"/>
                </a:cubicBezTo>
                <a:cubicBezTo>
                  <a:pt x="506862" y="377049"/>
                  <a:pt x="508005" y="371144"/>
                  <a:pt x="505147" y="366762"/>
                </a:cubicBezTo>
                <a:lnTo>
                  <a:pt x="505147" y="366762"/>
                </a:lnTo>
                <a:lnTo>
                  <a:pt x="397991" y="205504"/>
                </a:lnTo>
                <a:cubicBezTo>
                  <a:pt x="396181" y="202932"/>
                  <a:pt x="393990" y="200551"/>
                  <a:pt x="391419" y="198646"/>
                </a:cubicBezTo>
                <a:close/>
                <a:moveTo>
                  <a:pt x="95858" y="57771"/>
                </a:moveTo>
                <a:cubicBezTo>
                  <a:pt x="74808" y="57771"/>
                  <a:pt x="57758" y="74821"/>
                  <a:pt x="57758" y="95871"/>
                </a:cubicBezTo>
                <a:cubicBezTo>
                  <a:pt x="57758" y="116921"/>
                  <a:pt x="74808" y="133971"/>
                  <a:pt x="95858" y="133971"/>
                </a:cubicBezTo>
                <a:cubicBezTo>
                  <a:pt x="116908" y="133971"/>
                  <a:pt x="133958" y="116921"/>
                  <a:pt x="133958" y="95871"/>
                </a:cubicBezTo>
                <a:cubicBezTo>
                  <a:pt x="133958" y="74821"/>
                  <a:pt x="116908" y="57771"/>
                  <a:pt x="95858" y="577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F8CE5A89-0DDD-68BD-2533-3379E2E4A2A9}"/>
              </a:ext>
            </a:extLst>
          </p:cNvPr>
          <p:cNvSpPr/>
          <p:nvPr/>
        </p:nvSpPr>
        <p:spPr>
          <a:xfrm>
            <a:off x="1242196" y="4270713"/>
            <a:ext cx="490730" cy="500497"/>
          </a:xfrm>
          <a:prstGeom prst="ellipse">
            <a:avLst/>
          </a:prstGeom>
          <a:solidFill>
            <a:schemeClr val="accent2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F42147A4-B141-3A16-BAC5-AB857BF8B97D}"/>
              </a:ext>
            </a:extLst>
          </p:cNvPr>
          <p:cNvSpPr/>
          <p:nvPr/>
        </p:nvSpPr>
        <p:spPr bwMode="auto">
          <a:xfrm>
            <a:off x="1374020" y="4415500"/>
            <a:ext cx="227083" cy="210923"/>
          </a:xfrm>
          <a:custGeom>
            <a:avLst/>
            <a:gdLst>
              <a:gd name="connsiteX0" fmla="*/ 125329 w 533400"/>
              <a:gd name="connsiteY0" fmla="*/ 229221 h 485775"/>
              <a:gd name="connsiteX1" fmla="*/ 125329 w 533400"/>
              <a:gd name="connsiteY1" fmla="*/ 276846 h 485775"/>
              <a:gd name="connsiteX2" fmla="*/ 144379 w 533400"/>
              <a:gd name="connsiteY2" fmla="*/ 276846 h 485775"/>
              <a:gd name="connsiteX3" fmla="*/ 144379 w 533400"/>
              <a:gd name="connsiteY3" fmla="*/ 229221 h 485775"/>
              <a:gd name="connsiteX4" fmla="*/ 392029 w 533400"/>
              <a:gd name="connsiteY4" fmla="*/ 229221 h 485775"/>
              <a:gd name="connsiteX5" fmla="*/ 392029 w 533400"/>
              <a:gd name="connsiteY5" fmla="*/ 276846 h 485775"/>
              <a:gd name="connsiteX6" fmla="*/ 411079 w 533400"/>
              <a:gd name="connsiteY6" fmla="*/ 276846 h 485775"/>
              <a:gd name="connsiteX7" fmla="*/ 411079 w 533400"/>
              <a:gd name="connsiteY7" fmla="*/ 229221 h 485775"/>
              <a:gd name="connsiteX8" fmla="*/ 534904 w 533400"/>
              <a:gd name="connsiteY8" fmla="*/ 229221 h 485775"/>
              <a:gd name="connsiteX9" fmla="*/ 534904 w 533400"/>
              <a:gd name="connsiteY9" fmla="*/ 457821 h 485775"/>
              <a:gd name="connsiteX10" fmla="*/ 506329 w 533400"/>
              <a:gd name="connsiteY10" fmla="*/ 486396 h 485775"/>
              <a:gd name="connsiteX11" fmla="*/ 30079 w 533400"/>
              <a:gd name="connsiteY11" fmla="*/ 486396 h 485775"/>
              <a:gd name="connsiteX12" fmla="*/ 1504 w 533400"/>
              <a:gd name="connsiteY12" fmla="*/ 457821 h 485775"/>
              <a:gd name="connsiteX13" fmla="*/ 1504 w 533400"/>
              <a:gd name="connsiteY13" fmla="*/ 229221 h 485775"/>
              <a:gd name="connsiteX14" fmla="*/ 125329 w 533400"/>
              <a:gd name="connsiteY14" fmla="*/ 229221 h 485775"/>
              <a:gd name="connsiteX15" fmla="*/ 372979 w 533400"/>
              <a:gd name="connsiteY15" fmla="*/ 621 h 485775"/>
              <a:gd name="connsiteX16" fmla="*/ 411079 w 533400"/>
              <a:gd name="connsiteY16" fmla="*/ 36816 h 485775"/>
              <a:gd name="connsiteX17" fmla="*/ 411079 w 533400"/>
              <a:gd name="connsiteY17" fmla="*/ 38721 h 485775"/>
              <a:gd name="connsiteX18" fmla="*/ 411079 w 533400"/>
              <a:gd name="connsiteY18" fmla="*/ 114921 h 485775"/>
              <a:gd name="connsiteX19" fmla="*/ 506329 w 533400"/>
              <a:gd name="connsiteY19" fmla="*/ 114921 h 485775"/>
              <a:gd name="connsiteX20" fmla="*/ 534904 w 533400"/>
              <a:gd name="connsiteY20" fmla="*/ 143496 h 485775"/>
              <a:gd name="connsiteX21" fmla="*/ 534904 w 533400"/>
              <a:gd name="connsiteY21" fmla="*/ 210171 h 485775"/>
              <a:gd name="connsiteX22" fmla="*/ 1504 w 533400"/>
              <a:gd name="connsiteY22" fmla="*/ 210171 h 485775"/>
              <a:gd name="connsiteX23" fmla="*/ 1504 w 533400"/>
              <a:gd name="connsiteY23" fmla="*/ 143496 h 485775"/>
              <a:gd name="connsiteX24" fmla="*/ 30079 w 533400"/>
              <a:gd name="connsiteY24" fmla="*/ 114921 h 485775"/>
              <a:gd name="connsiteX25" fmla="*/ 125329 w 533400"/>
              <a:gd name="connsiteY25" fmla="*/ 114921 h 485775"/>
              <a:gd name="connsiteX26" fmla="*/ 125329 w 533400"/>
              <a:gd name="connsiteY26" fmla="*/ 38721 h 485775"/>
              <a:gd name="connsiteX27" fmla="*/ 161524 w 533400"/>
              <a:gd name="connsiteY27" fmla="*/ 621 h 485775"/>
              <a:gd name="connsiteX28" fmla="*/ 163429 w 533400"/>
              <a:gd name="connsiteY28" fmla="*/ 621 h 485775"/>
              <a:gd name="connsiteX29" fmla="*/ 372979 w 533400"/>
              <a:gd name="connsiteY29" fmla="*/ 621 h 485775"/>
              <a:gd name="connsiteX30" fmla="*/ 372979 w 533400"/>
              <a:gd name="connsiteY30" fmla="*/ 19671 h 485775"/>
              <a:gd name="connsiteX31" fmla="*/ 163429 w 533400"/>
              <a:gd name="connsiteY31" fmla="*/ 19671 h 485775"/>
              <a:gd name="connsiteX32" fmla="*/ 144474 w 533400"/>
              <a:gd name="connsiteY32" fmla="*/ 37292 h 485775"/>
              <a:gd name="connsiteX33" fmla="*/ 144379 w 533400"/>
              <a:gd name="connsiteY33" fmla="*/ 38721 h 485775"/>
              <a:gd name="connsiteX34" fmla="*/ 144379 w 533400"/>
              <a:gd name="connsiteY34" fmla="*/ 114921 h 485775"/>
              <a:gd name="connsiteX35" fmla="*/ 392029 w 533400"/>
              <a:gd name="connsiteY35" fmla="*/ 114921 h 485775"/>
              <a:gd name="connsiteX36" fmla="*/ 392029 w 533400"/>
              <a:gd name="connsiteY36" fmla="*/ 38721 h 485775"/>
              <a:gd name="connsiteX37" fmla="*/ 375836 w 533400"/>
              <a:gd name="connsiteY37" fmla="*/ 19862 h 485775"/>
              <a:gd name="connsiteX38" fmla="*/ 374408 w 533400"/>
              <a:gd name="connsiteY38" fmla="*/ 19671 h 485775"/>
              <a:gd name="connsiteX39" fmla="*/ 372979 w 533400"/>
              <a:gd name="connsiteY39" fmla="*/ 19671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5329" y="229221"/>
                </a:moveTo>
                <a:lnTo>
                  <a:pt x="125329" y="276846"/>
                </a:lnTo>
                <a:lnTo>
                  <a:pt x="144379" y="276846"/>
                </a:lnTo>
                <a:lnTo>
                  <a:pt x="144379" y="229221"/>
                </a:lnTo>
                <a:lnTo>
                  <a:pt x="392029" y="229221"/>
                </a:lnTo>
                <a:lnTo>
                  <a:pt x="392029" y="276846"/>
                </a:lnTo>
                <a:lnTo>
                  <a:pt x="411079" y="276846"/>
                </a:lnTo>
                <a:lnTo>
                  <a:pt x="411079" y="229221"/>
                </a:lnTo>
                <a:lnTo>
                  <a:pt x="534904" y="229221"/>
                </a:lnTo>
                <a:lnTo>
                  <a:pt x="534904" y="457821"/>
                </a:lnTo>
                <a:cubicBezTo>
                  <a:pt x="534904" y="473632"/>
                  <a:pt x="522141" y="486396"/>
                  <a:pt x="506329" y="486396"/>
                </a:cubicBezTo>
                <a:lnTo>
                  <a:pt x="30079" y="486396"/>
                </a:lnTo>
                <a:cubicBezTo>
                  <a:pt x="14267" y="486396"/>
                  <a:pt x="1504" y="473632"/>
                  <a:pt x="1504" y="457821"/>
                </a:cubicBezTo>
                <a:lnTo>
                  <a:pt x="1504" y="229221"/>
                </a:lnTo>
                <a:lnTo>
                  <a:pt x="125329" y="229221"/>
                </a:lnTo>
                <a:close/>
                <a:moveTo>
                  <a:pt x="372979" y="621"/>
                </a:moveTo>
                <a:cubicBezTo>
                  <a:pt x="393363" y="621"/>
                  <a:pt x="410031" y="16623"/>
                  <a:pt x="411079" y="36816"/>
                </a:cubicBezTo>
                <a:lnTo>
                  <a:pt x="411079" y="38721"/>
                </a:lnTo>
                <a:lnTo>
                  <a:pt x="411079" y="114921"/>
                </a:lnTo>
                <a:lnTo>
                  <a:pt x="506329" y="114921"/>
                </a:lnTo>
                <a:cubicBezTo>
                  <a:pt x="522141" y="114921"/>
                  <a:pt x="534904" y="127685"/>
                  <a:pt x="534904" y="143496"/>
                </a:cubicBezTo>
                <a:lnTo>
                  <a:pt x="534904" y="210171"/>
                </a:lnTo>
                <a:lnTo>
                  <a:pt x="1504" y="210171"/>
                </a:lnTo>
                <a:lnTo>
                  <a:pt x="1504" y="143496"/>
                </a:lnTo>
                <a:cubicBezTo>
                  <a:pt x="1504" y="127685"/>
                  <a:pt x="14267" y="114921"/>
                  <a:pt x="30079" y="114921"/>
                </a:cubicBezTo>
                <a:lnTo>
                  <a:pt x="125329" y="114921"/>
                </a:lnTo>
                <a:lnTo>
                  <a:pt x="125329" y="38721"/>
                </a:lnTo>
                <a:cubicBezTo>
                  <a:pt x="125329" y="18337"/>
                  <a:pt x="141331" y="1669"/>
                  <a:pt x="161524" y="621"/>
                </a:cubicBezTo>
                <a:lnTo>
                  <a:pt x="163429" y="621"/>
                </a:lnTo>
                <a:lnTo>
                  <a:pt x="372979" y="621"/>
                </a:lnTo>
                <a:close/>
                <a:moveTo>
                  <a:pt x="372979" y="19671"/>
                </a:moveTo>
                <a:lnTo>
                  <a:pt x="163429" y="19671"/>
                </a:lnTo>
                <a:cubicBezTo>
                  <a:pt x="153428" y="19671"/>
                  <a:pt x="145141" y="27482"/>
                  <a:pt x="144474" y="37292"/>
                </a:cubicBezTo>
                <a:lnTo>
                  <a:pt x="144379" y="38721"/>
                </a:lnTo>
                <a:lnTo>
                  <a:pt x="144379" y="114921"/>
                </a:lnTo>
                <a:lnTo>
                  <a:pt x="392029" y="114921"/>
                </a:lnTo>
                <a:lnTo>
                  <a:pt x="392029" y="38721"/>
                </a:lnTo>
                <a:cubicBezTo>
                  <a:pt x="392029" y="29196"/>
                  <a:pt x="384981" y="21290"/>
                  <a:pt x="375836" y="19862"/>
                </a:cubicBezTo>
                <a:lnTo>
                  <a:pt x="374408" y="19671"/>
                </a:lnTo>
                <a:lnTo>
                  <a:pt x="372979" y="196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16D17E64-F605-B17A-0716-CA825E6D1BB2}"/>
              </a:ext>
            </a:extLst>
          </p:cNvPr>
          <p:cNvSpPr/>
          <p:nvPr/>
        </p:nvSpPr>
        <p:spPr>
          <a:xfrm>
            <a:off x="1242196" y="5423572"/>
            <a:ext cx="490730" cy="500497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txBody>
          <a:bodyPr wrap="none" lIns="108000" tIns="108000" rIns="108000" bIns="10800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kumimoji="1" lang="zh-CN" altLang="en-US" sz="12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7976ADCA-B14D-B35C-50D7-E4D4AFA20C4B}"/>
              </a:ext>
            </a:extLst>
          </p:cNvPr>
          <p:cNvSpPr/>
          <p:nvPr/>
        </p:nvSpPr>
        <p:spPr bwMode="auto">
          <a:xfrm>
            <a:off x="1394296" y="5558019"/>
            <a:ext cx="186531" cy="231602"/>
          </a:xfrm>
          <a:custGeom>
            <a:avLst/>
            <a:gdLst>
              <a:gd name="connsiteX0" fmla="*/ 283816 w 438150"/>
              <a:gd name="connsiteY0" fmla="*/ 621 h 533400"/>
              <a:gd name="connsiteX1" fmla="*/ 286102 w 438150"/>
              <a:gd name="connsiteY1" fmla="*/ 716 h 533400"/>
              <a:gd name="connsiteX2" fmla="*/ 286102 w 438150"/>
              <a:gd name="connsiteY2" fmla="*/ 124446 h 533400"/>
              <a:gd name="connsiteX3" fmla="*/ 286197 w 438150"/>
              <a:gd name="connsiteY3" fmla="*/ 126160 h 533400"/>
              <a:gd name="connsiteX4" fmla="*/ 314677 w 438150"/>
              <a:gd name="connsiteY4" fmla="*/ 153021 h 533400"/>
              <a:gd name="connsiteX5" fmla="*/ 314677 w 438150"/>
              <a:gd name="connsiteY5" fmla="*/ 153021 h 533400"/>
              <a:gd name="connsiteX6" fmla="*/ 438407 w 438150"/>
              <a:gd name="connsiteY6" fmla="*/ 153021 h 533400"/>
              <a:gd name="connsiteX7" fmla="*/ 438502 w 438150"/>
              <a:gd name="connsiteY7" fmla="*/ 155307 h 533400"/>
              <a:gd name="connsiteX8" fmla="*/ 438502 w 438150"/>
              <a:gd name="connsiteY8" fmla="*/ 505446 h 533400"/>
              <a:gd name="connsiteX9" fmla="*/ 409927 w 438150"/>
              <a:gd name="connsiteY9" fmla="*/ 534021 h 533400"/>
              <a:gd name="connsiteX10" fmla="*/ 28927 w 438150"/>
              <a:gd name="connsiteY10" fmla="*/ 534021 h 533400"/>
              <a:gd name="connsiteX11" fmla="*/ 352 w 438150"/>
              <a:gd name="connsiteY11" fmla="*/ 505446 h 533400"/>
              <a:gd name="connsiteX12" fmla="*/ 352 w 438150"/>
              <a:gd name="connsiteY12" fmla="*/ 29196 h 533400"/>
              <a:gd name="connsiteX13" fmla="*/ 28927 w 438150"/>
              <a:gd name="connsiteY13" fmla="*/ 621 h 533400"/>
              <a:gd name="connsiteX14" fmla="*/ 283816 w 438150"/>
              <a:gd name="connsiteY14" fmla="*/ 621 h 533400"/>
              <a:gd name="connsiteX15" fmla="*/ 248002 w 438150"/>
              <a:gd name="connsiteY15" fmla="*/ 200646 h 533400"/>
              <a:gd name="connsiteX16" fmla="*/ 152752 w 438150"/>
              <a:gd name="connsiteY16" fmla="*/ 200646 h 533400"/>
              <a:gd name="connsiteX17" fmla="*/ 152752 w 438150"/>
              <a:gd name="connsiteY17" fmla="*/ 410196 h 533400"/>
              <a:gd name="connsiteX18" fmla="*/ 171802 w 438150"/>
              <a:gd name="connsiteY18" fmla="*/ 410196 h 533400"/>
              <a:gd name="connsiteX19" fmla="*/ 171802 w 438150"/>
              <a:gd name="connsiteY19" fmla="*/ 314946 h 533400"/>
              <a:gd name="connsiteX20" fmla="*/ 248002 w 438150"/>
              <a:gd name="connsiteY20" fmla="*/ 314946 h 533400"/>
              <a:gd name="connsiteX21" fmla="*/ 250098 w 438150"/>
              <a:gd name="connsiteY21" fmla="*/ 314946 h 533400"/>
              <a:gd name="connsiteX22" fmla="*/ 305152 w 438150"/>
              <a:gd name="connsiteY22" fmla="*/ 257796 h 533400"/>
              <a:gd name="connsiteX23" fmla="*/ 248002 w 438150"/>
              <a:gd name="connsiteY23" fmla="*/ 200646 h 533400"/>
              <a:gd name="connsiteX24" fmla="*/ 248002 w 438150"/>
              <a:gd name="connsiteY24" fmla="*/ 200646 h 533400"/>
              <a:gd name="connsiteX25" fmla="*/ 248002 w 438150"/>
              <a:gd name="connsiteY25" fmla="*/ 219696 h 533400"/>
              <a:gd name="connsiteX26" fmla="*/ 286102 w 438150"/>
              <a:gd name="connsiteY26" fmla="*/ 257796 h 533400"/>
              <a:gd name="connsiteX27" fmla="*/ 248002 w 438150"/>
              <a:gd name="connsiteY27" fmla="*/ 295896 h 533400"/>
              <a:gd name="connsiteX28" fmla="*/ 248002 w 438150"/>
              <a:gd name="connsiteY28" fmla="*/ 295896 h 533400"/>
              <a:gd name="connsiteX29" fmla="*/ 171802 w 438150"/>
              <a:gd name="connsiteY29" fmla="*/ 295896 h 533400"/>
              <a:gd name="connsiteX30" fmla="*/ 171802 w 438150"/>
              <a:gd name="connsiteY30" fmla="*/ 219696 h 533400"/>
              <a:gd name="connsiteX31" fmla="*/ 248002 w 438150"/>
              <a:gd name="connsiteY31" fmla="*/ 219696 h 533400"/>
              <a:gd name="connsiteX32" fmla="*/ 428977 w 438150"/>
              <a:gd name="connsiteY32" fmla="*/ 133971 h 533400"/>
              <a:gd name="connsiteX33" fmla="*/ 314677 w 438150"/>
              <a:gd name="connsiteY33" fmla="*/ 133971 h 533400"/>
              <a:gd name="connsiteX34" fmla="*/ 313534 w 438150"/>
              <a:gd name="connsiteY34" fmla="*/ 133876 h 533400"/>
              <a:gd name="connsiteX35" fmla="*/ 305152 w 438150"/>
              <a:gd name="connsiteY35" fmla="*/ 124446 h 533400"/>
              <a:gd name="connsiteX36" fmla="*/ 305152 w 438150"/>
              <a:gd name="connsiteY36" fmla="*/ 124446 h 533400"/>
              <a:gd name="connsiteX37" fmla="*/ 305152 w 438150"/>
              <a:gd name="connsiteY37" fmla="*/ 10146 h 533400"/>
              <a:gd name="connsiteX38" fmla="*/ 428977 w 438150"/>
              <a:gd name="connsiteY38" fmla="*/ 133971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38150" h="533400">
                <a:moveTo>
                  <a:pt x="283816" y="621"/>
                </a:moveTo>
                <a:cubicBezTo>
                  <a:pt x="284578" y="621"/>
                  <a:pt x="285340" y="621"/>
                  <a:pt x="286102" y="716"/>
                </a:cubicBezTo>
                <a:lnTo>
                  <a:pt x="286102" y="124446"/>
                </a:lnTo>
                <a:lnTo>
                  <a:pt x="286197" y="126160"/>
                </a:lnTo>
                <a:cubicBezTo>
                  <a:pt x="287055" y="141115"/>
                  <a:pt x="299532" y="153021"/>
                  <a:pt x="314677" y="153021"/>
                </a:cubicBezTo>
                <a:lnTo>
                  <a:pt x="314677" y="153021"/>
                </a:lnTo>
                <a:lnTo>
                  <a:pt x="438407" y="153021"/>
                </a:lnTo>
                <a:cubicBezTo>
                  <a:pt x="438502" y="153783"/>
                  <a:pt x="438502" y="154545"/>
                  <a:pt x="438502" y="155307"/>
                </a:cubicBezTo>
                <a:lnTo>
                  <a:pt x="438502" y="505446"/>
                </a:lnTo>
                <a:cubicBezTo>
                  <a:pt x="438502" y="521257"/>
                  <a:pt x="425739" y="534021"/>
                  <a:pt x="409927" y="534021"/>
                </a:cubicBezTo>
                <a:lnTo>
                  <a:pt x="28927" y="534021"/>
                </a:lnTo>
                <a:cubicBezTo>
                  <a:pt x="13115" y="534021"/>
                  <a:pt x="352" y="521257"/>
                  <a:pt x="352" y="505446"/>
                </a:cubicBezTo>
                <a:lnTo>
                  <a:pt x="352" y="29196"/>
                </a:lnTo>
                <a:cubicBezTo>
                  <a:pt x="352" y="13385"/>
                  <a:pt x="13115" y="621"/>
                  <a:pt x="28927" y="621"/>
                </a:cubicBezTo>
                <a:lnTo>
                  <a:pt x="283816" y="621"/>
                </a:lnTo>
                <a:close/>
                <a:moveTo>
                  <a:pt x="248002" y="200646"/>
                </a:moveTo>
                <a:lnTo>
                  <a:pt x="152752" y="200646"/>
                </a:lnTo>
                <a:lnTo>
                  <a:pt x="152752" y="410196"/>
                </a:lnTo>
                <a:lnTo>
                  <a:pt x="171802" y="410196"/>
                </a:lnTo>
                <a:lnTo>
                  <a:pt x="171802" y="314946"/>
                </a:lnTo>
                <a:lnTo>
                  <a:pt x="248002" y="314946"/>
                </a:lnTo>
                <a:lnTo>
                  <a:pt x="250098" y="314946"/>
                </a:lnTo>
                <a:cubicBezTo>
                  <a:pt x="280673" y="313803"/>
                  <a:pt x="305152" y="288657"/>
                  <a:pt x="305152" y="257796"/>
                </a:cubicBezTo>
                <a:cubicBezTo>
                  <a:pt x="305152" y="226268"/>
                  <a:pt x="279530" y="200646"/>
                  <a:pt x="248002" y="200646"/>
                </a:cubicBezTo>
                <a:lnTo>
                  <a:pt x="248002" y="200646"/>
                </a:lnTo>
                <a:close/>
                <a:moveTo>
                  <a:pt x="248002" y="219696"/>
                </a:moveTo>
                <a:cubicBezTo>
                  <a:pt x="269052" y="219696"/>
                  <a:pt x="286102" y="236746"/>
                  <a:pt x="286102" y="257796"/>
                </a:cubicBezTo>
                <a:cubicBezTo>
                  <a:pt x="286102" y="278846"/>
                  <a:pt x="269052" y="295896"/>
                  <a:pt x="248002" y="295896"/>
                </a:cubicBezTo>
                <a:lnTo>
                  <a:pt x="248002" y="295896"/>
                </a:lnTo>
                <a:lnTo>
                  <a:pt x="171802" y="295896"/>
                </a:lnTo>
                <a:lnTo>
                  <a:pt x="171802" y="219696"/>
                </a:lnTo>
                <a:lnTo>
                  <a:pt x="248002" y="219696"/>
                </a:lnTo>
                <a:close/>
                <a:moveTo>
                  <a:pt x="428977" y="133971"/>
                </a:moveTo>
                <a:lnTo>
                  <a:pt x="314677" y="133971"/>
                </a:lnTo>
                <a:lnTo>
                  <a:pt x="313534" y="133876"/>
                </a:lnTo>
                <a:cubicBezTo>
                  <a:pt x="308772" y="133304"/>
                  <a:pt x="305152" y="129304"/>
                  <a:pt x="305152" y="124446"/>
                </a:cubicBezTo>
                <a:lnTo>
                  <a:pt x="305152" y="124446"/>
                </a:lnTo>
                <a:lnTo>
                  <a:pt x="305152" y="10146"/>
                </a:lnTo>
                <a:lnTo>
                  <a:pt x="428977" y="1339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2AB18B45-AE61-4F83-6AF1-779899648F69}"/>
              </a:ext>
            </a:extLst>
          </p:cNvPr>
          <p:cNvSpPr/>
          <p:nvPr/>
        </p:nvSpPr>
        <p:spPr>
          <a:xfrm>
            <a:off x="8638898" y="972318"/>
            <a:ext cx="1029557" cy="1029557"/>
          </a:xfrm>
          <a:prstGeom prst="ellipse">
            <a:avLst/>
          </a:prstGeom>
          <a:solidFill>
            <a:srgbClr val="ED7D31"/>
          </a:solidFill>
        </p:spPr>
        <p:txBody>
          <a:bodyPr wrap="none" lIns="108000" tIns="108000" rIns="108000" bIns="108000" rtlCol="0" anchor="ctr" anchorCtr="0">
            <a:noAutofit/>
          </a:bodyPr>
          <a:lstStyle/>
          <a:p>
            <a:pPr algn="ctr"/>
            <a:endParaRPr kumimoji="1" lang="zh-CN" altLang="en-US" sz="20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EE1C25-CA3C-D43F-E706-33CFEFD40CF0}"/>
              </a:ext>
            </a:extLst>
          </p:cNvPr>
          <p:cNvSpPr txBox="1"/>
          <p:nvPr/>
        </p:nvSpPr>
        <p:spPr>
          <a:xfrm>
            <a:off x="1864750" y="2979372"/>
            <a:ext cx="5072942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2000" b="1">
                <a:solidFill>
                  <a:schemeClr val="accent5"/>
                </a:solidFill>
                <a:effectLst>
                  <a:outerShdw blurRad="254000" dist="127000" algn="ctr" rotWithShape="0">
                    <a:schemeClr val="accent5">
                      <a:alpha val="40000"/>
                    </a:schemeClr>
                  </a:outerShdw>
                </a:effectLst>
              </a:defRPr>
            </a:lvl1pPr>
          </a:lstStyle>
          <a:p>
            <a:pPr algn="l">
              <a:lnSpc>
                <a:spcPct val="130000"/>
              </a:lnSpc>
            </a:pPr>
            <a:r>
              <a:rPr kumimoji="1" lang="zh-CN" altLang="en-US" sz="1800" b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请在此处输入内容，请在此处输入内容，请在此处输入内容。</a:t>
            </a:r>
            <a:endParaRPr kumimoji="1" lang="en-US" altLang="zh-CN" sz="1800" b="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38F0BB-7A3E-0EFA-3058-26CD970C49A2}"/>
              </a:ext>
            </a:extLst>
          </p:cNvPr>
          <p:cNvSpPr txBox="1"/>
          <p:nvPr/>
        </p:nvSpPr>
        <p:spPr>
          <a:xfrm>
            <a:off x="1864750" y="4084947"/>
            <a:ext cx="5072942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2000" b="1">
                <a:solidFill>
                  <a:schemeClr val="accent5"/>
                </a:solidFill>
                <a:effectLst>
                  <a:outerShdw blurRad="254000" dist="127000" algn="ctr" rotWithShape="0">
                    <a:schemeClr val="accent5">
                      <a:alpha val="40000"/>
                    </a:schemeClr>
                  </a:outerShdw>
                </a:effectLst>
              </a:defRPr>
            </a:lvl1pPr>
          </a:lstStyle>
          <a:p>
            <a:pPr algn="l">
              <a:lnSpc>
                <a:spcPct val="130000"/>
              </a:lnSpc>
            </a:pPr>
            <a:r>
              <a:rPr kumimoji="1" lang="zh-CN" altLang="en-US" sz="1800" b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请在此处输入内容，请在此处输入内容，请在此处输入内容。</a:t>
            </a:r>
            <a:endParaRPr kumimoji="1" lang="en-US" altLang="zh-CN" sz="1800" b="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2E7A597-8529-34E8-5846-2DDADFFD29E6}"/>
              </a:ext>
            </a:extLst>
          </p:cNvPr>
          <p:cNvSpPr txBox="1"/>
          <p:nvPr/>
        </p:nvSpPr>
        <p:spPr>
          <a:xfrm>
            <a:off x="1885026" y="5285091"/>
            <a:ext cx="5072942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2000" b="1">
                <a:solidFill>
                  <a:schemeClr val="accent5"/>
                </a:solidFill>
                <a:effectLst>
                  <a:outerShdw blurRad="254000" dist="127000" algn="ctr" rotWithShape="0">
                    <a:schemeClr val="accent5">
                      <a:alpha val="40000"/>
                    </a:schemeClr>
                  </a:outerShdw>
                </a:effectLst>
              </a:defRPr>
            </a:lvl1pPr>
          </a:lstStyle>
          <a:p>
            <a:pPr algn="l">
              <a:lnSpc>
                <a:spcPct val="130000"/>
              </a:lnSpc>
            </a:pPr>
            <a:r>
              <a:rPr kumimoji="1" lang="zh-CN" altLang="en-US" sz="1800" b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请在此处输入内容，请在此处输入内容，请在此处输入内容。</a:t>
            </a:r>
            <a:endParaRPr kumimoji="1" lang="en-US" altLang="zh-CN" sz="1800" b="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CE949FC-8B24-AC35-0246-4868FCF41C08}"/>
              </a:ext>
            </a:extLst>
          </p:cNvPr>
          <p:cNvSpPr txBox="1"/>
          <p:nvPr/>
        </p:nvSpPr>
        <p:spPr>
          <a:xfrm>
            <a:off x="1984168" y="844680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请在此处输入标题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2FA8DB8-ABA1-E373-FADE-FB354C406C83}"/>
              </a:ext>
            </a:extLst>
          </p:cNvPr>
          <p:cNvGrpSpPr/>
          <p:nvPr/>
        </p:nvGrpSpPr>
        <p:grpSpPr>
          <a:xfrm>
            <a:off x="1242196" y="785709"/>
            <a:ext cx="641163" cy="641163"/>
            <a:chOff x="831549" y="1759059"/>
            <a:chExt cx="1362254" cy="1362254"/>
          </a:xfrm>
          <a:effectLst/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F07FAEC7-46B4-CD7C-85D3-BBB1C18BA55B}"/>
                </a:ext>
              </a:extLst>
            </p:cNvPr>
            <p:cNvSpPr/>
            <p:nvPr/>
          </p:nvSpPr>
          <p:spPr>
            <a:xfrm rot="60000">
              <a:off x="831551" y="1759061"/>
              <a:ext cx="1362251" cy="1362251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65100" dir="2700000" sx="98000" sy="98000" algn="tl" rotWithShape="0">
                <a:srgbClr val="D18534">
                  <a:lumMod val="75000"/>
                  <a:alpha val="2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 panose="020B0500000000000000" charset="-122"/>
              </a:endParaRPr>
            </a:p>
          </p:txBody>
        </p:sp>
        <p:pic>
          <p:nvPicPr>
            <p:cNvPr id="19" name="图片 18" descr="查看图片">
              <a:extLst>
                <a:ext uri="{FF2B5EF4-FFF2-40B4-BE49-F238E27FC236}">
                  <a16:creationId xmlns:a16="http://schemas.microsoft.com/office/drawing/2014/main" id="{4DF185DE-1614-3619-6C65-AAA11F934F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alphaModFix amt="28000"/>
              <a:duotone>
                <a:srgbClr val="DACDB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" t="2772" r="2772" b="2772"/>
            <a:stretch>
              <a:fillRect/>
            </a:stretch>
          </p:blipFill>
          <p:spPr bwMode="auto">
            <a:xfrm>
              <a:off x="831549" y="1759059"/>
              <a:ext cx="1362254" cy="1362254"/>
            </a:xfrm>
            <a:custGeom>
              <a:avLst/>
              <a:gdLst>
                <a:gd name="connsiteX0" fmla="*/ 590552 w 1181103"/>
                <a:gd name="connsiteY0" fmla="*/ 187054 h 1181103"/>
                <a:gd name="connsiteX1" fmla="*/ 187054 w 1181103"/>
                <a:gd name="connsiteY1" fmla="*/ 590552 h 1181103"/>
                <a:gd name="connsiteX2" fmla="*/ 590552 w 1181103"/>
                <a:gd name="connsiteY2" fmla="*/ 994050 h 1181103"/>
                <a:gd name="connsiteX3" fmla="*/ 994050 w 1181103"/>
                <a:gd name="connsiteY3" fmla="*/ 590552 h 1181103"/>
                <a:gd name="connsiteX4" fmla="*/ 590552 w 1181103"/>
                <a:gd name="connsiteY4" fmla="*/ 187054 h 1181103"/>
                <a:gd name="connsiteX5" fmla="*/ 600859 w 1181103"/>
                <a:gd name="connsiteY5" fmla="*/ 92 h 1181103"/>
                <a:gd name="connsiteX6" fmla="*/ 1181012 w 1181103"/>
                <a:gd name="connsiteY6" fmla="*/ 600859 h 1181103"/>
                <a:gd name="connsiteX7" fmla="*/ 580246 w 1181103"/>
                <a:gd name="connsiteY7" fmla="*/ 1181012 h 1181103"/>
                <a:gd name="connsiteX8" fmla="*/ 92 w 1181103"/>
                <a:gd name="connsiteY8" fmla="*/ 580246 h 1181103"/>
                <a:gd name="connsiteX9" fmla="*/ 600859 w 1181103"/>
                <a:gd name="connsiteY9" fmla="*/ 92 h 118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103" h="1181103">
                  <a:moveTo>
                    <a:pt x="590552" y="187054"/>
                  </a:moveTo>
                  <a:cubicBezTo>
                    <a:pt x="367706" y="187054"/>
                    <a:pt x="187054" y="367706"/>
                    <a:pt x="187054" y="590552"/>
                  </a:cubicBezTo>
                  <a:cubicBezTo>
                    <a:pt x="187054" y="813398"/>
                    <a:pt x="367706" y="994050"/>
                    <a:pt x="590552" y="994050"/>
                  </a:cubicBezTo>
                  <a:cubicBezTo>
                    <a:pt x="813398" y="994050"/>
                    <a:pt x="994050" y="813398"/>
                    <a:pt x="994050" y="590552"/>
                  </a:cubicBezTo>
                  <a:cubicBezTo>
                    <a:pt x="994050" y="367706"/>
                    <a:pt x="813398" y="187054"/>
                    <a:pt x="590552" y="187054"/>
                  </a:cubicBezTo>
                  <a:close/>
                  <a:moveTo>
                    <a:pt x="600859" y="92"/>
                  </a:moveTo>
                  <a:cubicBezTo>
                    <a:pt x="926961" y="5784"/>
                    <a:pt x="1186704" y="274756"/>
                    <a:pt x="1181012" y="600859"/>
                  </a:cubicBezTo>
                  <a:cubicBezTo>
                    <a:pt x="1175320" y="926961"/>
                    <a:pt x="906348" y="1186704"/>
                    <a:pt x="580246" y="1181012"/>
                  </a:cubicBezTo>
                  <a:cubicBezTo>
                    <a:pt x="254143" y="1175320"/>
                    <a:pt x="-5600" y="906348"/>
                    <a:pt x="92" y="580246"/>
                  </a:cubicBezTo>
                  <a:cubicBezTo>
                    <a:pt x="5784" y="254143"/>
                    <a:pt x="274756" y="-5600"/>
                    <a:pt x="600859" y="9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A88EBE4D-2FC8-E946-36A9-ED95198A075A}"/>
              </a:ext>
            </a:extLst>
          </p:cNvPr>
          <p:cNvSpPr txBox="1"/>
          <p:nvPr/>
        </p:nvSpPr>
        <p:spPr>
          <a:xfrm>
            <a:off x="1384683" y="87545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prstClr val="white"/>
                </a:solidFill>
                <a:latin typeface="Arial Black" panose="020B0A04020102020204" pitchFamily="34" charset="0"/>
                <a:ea typeface="演示春风楷" panose="00000500000000000000" pitchFamily="2" charset="-122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+mn-lt"/>
                <a:ea typeface="+mn-ea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9257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4B72313D-F064-14CC-FE4F-7DE0D93C15F2}"/>
              </a:ext>
            </a:extLst>
          </p:cNvPr>
          <p:cNvCxnSpPr>
            <a:cxnSpLocks/>
          </p:cNvCxnSpPr>
          <p:nvPr/>
        </p:nvCxnSpPr>
        <p:spPr>
          <a:xfrm>
            <a:off x="4294851" y="3580123"/>
            <a:ext cx="3610864" cy="0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  <a:alpha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691606B-8514-DB0A-38CF-E6F9B77ED726}"/>
              </a:ext>
            </a:extLst>
          </p:cNvPr>
          <p:cNvGrpSpPr/>
          <p:nvPr/>
        </p:nvGrpSpPr>
        <p:grpSpPr>
          <a:xfrm>
            <a:off x="5836632" y="3304003"/>
            <a:ext cx="540000" cy="540000"/>
            <a:chOff x="5825999" y="3941956"/>
            <a:chExt cx="540000" cy="540000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F17608B4-ABA9-6087-8BCF-B8196D54FFAF}"/>
                </a:ext>
              </a:extLst>
            </p:cNvPr>
            <p:cNvSpPr txBox="1"/>
            <p:nvPr/>
          </p:nvSpPr>
          <p:spPr>
            <a:xfrm>
              <a:off x="5825999" y="3941956"/>
              <a:ext cx="540000" cy="54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none" lIns="108000" tIns="108000" rIns="108000" bIns="108000" rtlCol="0" anchor="ctr" anchorCtr="0">
              <a:noAutofit/>
            </a:bodyPr>
            <a:lstStyle>
              <a:defPPr>
                <a:defRPr lang="zh-CN"/>
              </a:defPPr>
              <a:lvl1pPr algn="ctr">
                <a:defRPr kumimoji="1" sz="1200" b="1">
                  <a:solidFill>
                    <a:srgbClr val="FFFFFF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51F0BECC-D086-F000-3D05-76C79B9FE763}"/>
                </a:ext>
              </a:extLst>
            </p:cNvPr>
            <p:cNvSpPr/>
            <p:nvPr/>
          </p:nvSpPr>
          <p:spPr>
            <a:xfrm>
              <a:off x="5958296" y="4108679"/>
              <a:ext cx="275406" cy="206554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133 w 533400"/>
                <a:gd name="connsiteY9" fmla="*/ 198741 h 400050"/>
                <a:gd name="connsiteX10" fmla="*/ 351128 w 533400"/>
                <a:gd name="connsiteY10" fmla="*/ 204456 h 400050"/>
                <a:gd name="connsiteX11" fmla="*/ 351128 w 533400"/>
                <a:gd name="connsiteY11" fmla="*/ 204456 h 400050"/>
                <a:gd name="connsiteX12" fmla="*/ 267308 w 533400"/>
                <a:gd name="connsiteY12" fmla="*/ 315899 h 400050"/>
                <a:gd name="connsiteX13" fmla="*/ 264451 w 533400"/>
                <a:gd name="connsiteY13" fmla="*/ 318756 h 400050"/>
                <a:gd name="connsiteX14" fmla="*/ 224446 w 533400"/>
                <a:gd name="connsiteY14" fmla="*/ 318756 h 400050"/>
                <a:gd name="connsiteX15" fmla="*/ 224446 w 533400"/>
                <a:gd name="connsiteY15" fmla="*/ 318756 h 400050"/>
                <a:gd name="connsiteX16" fmla="*/ 162533 w 533400"/>
                <a:gd name="connsiteY16" fmla="*/ 257796 h 400050"/>
                <a:gd name="connsiteX17" fmla="*/ 160628 w 533400"/>
                <a:gd name="connsiteY17" fmla="*/ 255891 h 400050"/>
                <a:gd name="connsiteX18" fmla="*/ 120623 w 533400"/>
                <a:gd name="connsiteY18" fmla="*/ 259701 h 400050"/>
                <a:gd name="connsiteX19" fmla="*/ 120623 w 533400"/>
                <a:gd name="connsiteY19" fmla="*/ 259701 h 400050"/>
                <a:gd name="connsiteX20" fmla="*/ 32993 w 533400"/>
                <a:gd name="connsiteY20" fmla="*/ 366381 h 400050"/>
                <a:gd name="connsiteX21" fmla="*/ 31088 w 533400"/>
                <a:gd name="connsiteY21" fmla="*/ 372096 h 400050"/>
                <a:gd name="connsiteX22" fmla="*/ 40613 w 533400"/>
                <a:gd name="connsiteY22" fmla="*/ 381621 h 400050"/>
                <a:gd name="connsiteX23" fmla="*/ 40613 w 533400"/>
                <a:gd name="connsiteY23" fmla="*/ 381621 h 400050"/>
                <a:gd name="connsiteX24" fmla="*/ 497813 w 533400"/>
                <a:gd name="connsiteY24" fmla="*/ 381621 h 400050"/>
                <a:gd name="connsiteX25" fmla="*/ 503528 w 533400"/>
                <a:gd name="connsiteY25" fmla="*/ 379716 h 400050"/>
                <a:gd name="connsiteX26" fmla="*/ 506386 w 533400"/>
                <a:gd name="connsiteY26" fmla="*/ 366381 h 400050"/>
                <a:gd name="connsiteX27" fmla="*/ 506386 w 533400"/>
                <a:gd name="connsiteY27" fmla="*/ 366381 h 400050"/>
                <a:gd name="connsiteX28" fmla="*/ 398753 w 533400"/>
                <a:gd name="connsiteY28" fmla="*/ 205409 h 400050"/>
                <a:gd name="connsiteX29" fmla="*/ 391133 w 533400"/>
                <a:gd name="connsiteY29" fmla="*/ 198741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626" y="621"/>
                    <a:pt x="534008" y="13004"/>
                    <a:pt x="534008" y="29196"/>
                  </a:cubicBezTo>
                  <a:lnTo>
                    <a:pt x="534008" y="372096"/>
                  </a:lnTo>
                  <a:cubicBezTo>
                    <a:pt x="534008" y="388289"/>
                    <a:pt x="521626" y="400671"/>
                    <a:pt x="505433" y="400671"/>
                  </a:cubicBezTo>
                  <a:lnTo>
                    <a:pt x="29183" y="400671"/>
                  </a:lnTo>
                  <a:cubicBezTo>
                    <a:pt x="12990" y="400671"/>
                    <a:pt x="608" y="388289"/>
                    <a:pt x="608" y="372096"/>
                  </a:cubicBezTo>
                  <a:lnTo>
                    <a:pt x="608" y="29196"/>
                  </a:lnTo>
                  <a:cubicBezTo>
                    <a:pt x="608" y="13004"/>
                    <a:pt x="12990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133" y="198741"/>
                  </a:moveTo>
                  <a:cubicBezTo>
                    <a:pt x="378751" y="189216"/>
                    <a:pt x="360653" y="192074"/>
                    <a:pt x="351128" y="204456"/>
                  </a:cubicBezTo>
                  <a:lnTo>
                    <a:pt x="351128" y="204456"/>
                  </a:lnTo>
                  <a:lnTo>
                    <a:pt x="267308" y="315899"/>
                  </a:lnTo>
                  <a:cubicBezTo>
                    <a:pt x="266355" y="316851"/>
                    <a:pt x="265403" y="317804"/>
                    <a:pt x="264451" y="318756"/>
                  </a:cubicBezTo>
                  <a:cubicBezTo>
                    <a:pt x="253021" y="330186"/>
                    <a:pt x="234923" y="330186"/>
                    <a:pt x="224446" y="318756"/>
                  </a:cubicBezTo>
                  <a:lnTo>
                    <a:pt x="224446" y="318756"/>
                  </a:lnTo>
                  <a:lnTo>
                    <a:pt x="162533" y="257796"/>
                  </a:lnTo>
                  <a:cubicBezTo>
                    <a:pt x="161580" y="256844"/>
                    <a:pt x="161580" y="256844"/>
                    <a:pt x="160628" y="255891"/>
                  </a:cubicBezTo>
                  <a:cubicBezTo>
                    <a:pt x="148246" y="245414"/>
                    <a:pt x="130148" y="247319"/>
                    <a:pt x="120623" y="259701"/>
                  </a:cubicBezTo>
                  <a:lnTo>
                    <a:pt x="120623" y="259701"/>
                  </a:lnTo>
                  <a:lnTo>
                    <a:pt x="32993" y="366381"/>
                  </a:lnTo>
                  <a:cubicBezTo>
                    <a:pt x="32040" y="368286"/>
                    <a:pt x="31088" y="370191"/>
                    <a:pt x="31088" y="372096"/>
                  </a:cubicBezTo>
                  <a:cubicBezTo>
                    <a:pt x="31088" y="377811"/>
                    <a:pt x="34898" y="381621"/>
                    <a:pt x="40613" y="381621"/>
                  </a:cubicBezTo>
                  <a:lnTo>
                    <a:pt x="40613" y="381621"/>
                  </a:lnTo>
                  <a:lnTo>
                    <a:pt x="497813" y="381621"/>
                  </a:lnTo>
                  <a:cubicBezTo>
                    <a:pt x="499718" y="381621"/>
                    <a:pt x="501623" y="380669"/>
                    <a:pt x="503528" y="379716"/>
                  </a:cubicBezTo>
                  <a:cubicBezTo>
                    <a:pt x="508290" y="376859"/>
                    <a:pt x="509243" y="371144"/>
                    <a:pt x="506386" y="366381"/>
                  </a:cubicBezTo>
                  <a:lnTo>
                    <a:pt x="506386" y="366381"/>
                  </a:lnTo>
                  <a:lnTo>
                    <a:pt x="398753" y="205409"/>
                  </a:lnTo>
                  <a:cubicBezTo>
                    <a:pt x="395896" y="202551"/>
                    <a:pt x="393990" y="200646"/>
                    <a:pt x="391133" y="198741"/>
                  </a:cubicBezTo>
                  <a:close/>
                  <a:moveTo>
                    <a:pt x="95858" y="57771"/>
                  </a:moveTo>
                  <a:cubicBezTo>
                    <a:pt x="74903" y="57771"/>
                    <a:pt x="57758" y="74916"/>
                    <a:pt x="57758" y="95871"/>
                  </a:cubicBezTo>
                  <a:cubicBezTo>
                    <a:pt x="57758" y="116826"/>
                    <a:pt x="74903" y="133971"/>
                    <a:pt x="95858" y="133971"/>
                  </a:cubicBezTo>
                  <a:cubicBezTo>
                    <a:pt x="116813" y="133971"/>
                    <a:pt x="133958" y="116826"/>
                    <a:pt x="133958" y="95871"/>
                  </a:cubicBezTo>
                  <a:cubicBezTo>
                    <a:pt x="133958" y="74916"/>
                    <a:pt x="116813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B4E80A2D-49E2-8C3A-6318-2F15D85076D0}"/>
              </a:ext>
            </a:extLst>
          </p:cNvPr>
          <p:cNvCxnSpPr>
            <a:cxnSpLocks/>
          </p:cNvCxnSpPr>
          <p:nvPr/>
        </p:nvCxnSpPr>
        <p:spPr>
          <a:xfrm>
            <a:off x="1190607" y="3580123"/>
            <a:ext cx="3091290" cy="0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  <a:alpha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46D483E5-60EB-50A7-1BF5-200808D8A220}"/>
              </a:ext>
            </a:extLst>
          </p:cNvPr>
          <p:cNvSpPr/>
          <p:nvPr/>
        </p:nvSpPr>
        <p:spPr>
          <a:xfrm>
            <a:off x="1328261" y="4247143"/>
            <a:ext cx="2296406" cy="42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kumimoji="1"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总结内容</a:t>
            </a:r>
            <a:endParaRPr kumimoji="1" lang="en-US" altLang="zh-CN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9B8B412-76F6-E2A4-C02B-D7981C54DD9E}"/>
              </a:ext>
            </a:extLst>
          </p:cNvPr>
          <p:cNvSpPr/>
          <p:nvPr/>
        </p:nvSpPr>
        <p:spPr>
          <a:xfrm>
            <a:off x="1328261" y="4669237"/>
            <a:ext cx="2296406" cy="679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kumimoji="1"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请在此处输入内容，请在此处输入内容</a:t>
            </a:r>
            <a:endParaRPr kumimoji="1"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DE4F353-F113-EA30-008B-53EAAB0A47D7}"/>
              </a:ext>
            </a:extLst>
          </p:cNvPr>
          <p:cNvGrpSpPr/>
          <p:nvPr/>
        </p:nvGrpSpPr>
        <p:grpSpPr>
          <a:xfrm>
            <a:off x="2206464" y="3304003"/>
            <a:ext cx="540000" cy="540000"/>
            <a:chOff x="2195831" y="3941956"/>
            <a:chExt cx="540000" cy="54000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CB8C677-8EA5-8074-0C5A-89AC583A5A11}"/>
                </a:ext>
              </a:extLst>
            </p:cNvPr>
            <p:cNvSpPr txBox="1"/>
            <p:nvPr/>
          </p:nvSpPr>
          <p:spPr>
            <a:xfrm>
              <a:off x="2195831" y="3941956"/>
              <a:ext cx="540000" cy="540000"/>
            </a:xfrm>
            <a:prstGeom prst="ellipse">
              <a:avLst/>
            </a:prstGeom>
            <a:solidFill>
              <a:schemeClr val="accent2"/>
            </a:solidFill>
          </p:spPr>
          <p:txBody>
            <a:bodyPr wrap="none" lIns="108000" tIns="108000" rIns="108000" bIns="108000" rtlCol="0" anchor="ctr" anchorCtr="0">
              <a:noAutofit/>
            </a:bodyPr>
            <a:lstStyle>
              <a:defPPr>
                <a:defRPr lang="zh-CN"/>
              </a:defPPr>
              <a:lvl1pPr algn="ctr">
                <a:defRPr kumimoji="1" sz="1200" b="1">
                  <a:solidFill>
                    <a:srgbClr val="FFFFFF"/>
                  </a:solidFill>
                </a:defRPr>
              </a:lvl1pPr>
            </a:lstStyle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B573B13D-6A7A-1CD3-375F-2553D2B7E799}"/>
                </a:ext>
              </a:extLst>
            </p:cNvPr>
            <p:cNvSpPr/>
            <p:nvPr/>
          </p:nvSpPr>
          <p:spPr>
            <a:xfrm>
              <a:off x="2352717" y="4074253"/>
              <a:ext cx="226228" cy="275406"/>
            </a:xfrm>
            <a:custGeom>
              <a:avLst/>
              <a:gdLst>
                <a:gd name="connsiteX0" fmla="*/ 284197 w 438150"/>
                <a:gd name="connsiteY0" fmla="*/ 621 h 533400"/>
                <a:gd name="connsiteX1" fmla="*/ 286102 w 438150"/>
                <a:gd name="connsiteY1" fmla="*/ 621 h 533400"/>
                <a:gd name="connsiteX2" fmla="*/ 286102 w 438150"/>
                <a:gd name="connsiteY2" fmla="*/ 124446 h 533400"/>
                <a:gd name="connsiteX3" fmla="*/ 286102 w 438150"/>
                <a:gd name="connsiteY3" fmla="*/ 126351 h 533400"/>
                <a:gd name="connsiteX4" fmla="*/ 314677 w 438150"/>
                <a:gd name="connsiteY4" fmla="*/ 153021 h 533400"/>
                <a:gd name="connsiteX5" fmla="*/ 314677 w 438150"/>
                <a:gd name="connsiteY5" fmla="*/ 153021 h 533400"/>
                <a:gd name="connsiteX6" fmla="*/ 438502 w 438150"/>
                <a:gd name="connsiteY6" fmla="*/ 153021 h 533400"/>
                <a:gd name="connsiteX7" fmla="*/ 438502 w 438150"/>
                <a:gd name="connsiteY7" fmla="*/ 154926 h 533400"/>
                <a:gd name="connsiteX8" fmla="*/ 438502 w 438150"/>
                <a:gd name="connsiteY8" fmla="*/ 505446 h 533400"/>
                <a:gd name="connsiteX9" fmla="*/ 409927 w 438150"/>
                <a:gd name="connsiteY9" fmla="*/ 534021 h 533400"/>
                <a:gd name="connsiteX10" fmla="*/ 28927 w 438150"/>
                <a:gd name="connsiteY10" fmla="*/ 534021 h 533400"/>
                <a:gd name="connsiteX11" fmla="*/ 352 w 438150"/>
                <a:gd name="connsiteY11" fmla="*/ 505446 h 533400"/>
                <a:gd name="connsiteX12" fmla="*/ 352 w 438150"/>
                <a:gd name="connsiteY12" fmla="*/ 29196 h 533400"/>
                <a:gd name="connsiteX13" fmla="*/ 28927 w 438150"/>
                <a:gd name="connsiteY13" fmla="*/ 621 h 533400"/>
                <a:gd name="connsiteX14" fmla="*/ 284197 w 438150"/>
                <a:gd name="connsiteY14" fmla="*/ 621 h 533400"/>
                <a:gd name="connsiteX15" fmla="*/ 248002 w 438150"/>
                <a:gd name="connsiteY15" fmla="*/ 200646 h 533400"/>
                <a:gd name="connsiteX16" fmla="*/ 152752 w 438150"/>
                <a:gd name="connsiteY16" fmla="*/ 200646 h 533400"/>
                <a:gd name="connsiteX17" fmla="*/ 152752 w 438150"/>
                <a:gd name="connsiteY17" fmla="*/ 410196 h 533400"/>
                <a:gd name="connsiteX18" fmla="*/ 171802 w 438150"/>
                <a:gd name="connsiteY18" fmla="*/ 410196 h 533400"/>
                <a:gd name="connsiteX19" fmla="*/ 171802 w 438150"/>
                <a:gd name="connsiteY19" fmla="*/ 314946 h 533400"/>
                <a:gd name="connsiteX20" fmla="*/ 248002 w 438150"/>
                <a:gd name="connsiteY20" fmla="*/ 314946 h 533400"/>
                <a:gd name="connsiteX21" fmla="*/ 249907 w 438150"/>
                <a:gd name="connsiteY21" fmla="*/ 314946 h 533400"/>
                <a:gd name="connsiteX22" fmla="*/ 305152 w 438150"/>
                <a:gd name="connsiteY22" fmla="*/ 257796 h 533400"/>
                <a:gd name="connsiteX23" fmla="*/ 248002 w 438150"/>
                <a:gd name="connsiteY23" fmla="*/ 200646 h 533400"/>
                <a:gd name="connsiteX24" fmla="*/ 248002 w 438150"/>
                <a:gd name="connsiteY24" fmla="*/ 200646 h 533400"/>
                <a:gd name="connsiteX25" fmla="*/ 248002 w 438150"/>
                <a:gd name="connsiteY25" fmla="*/ 219696 h 533400"/>
                <a:gd name="connsiteX26" fmla="*/ 286102 w 438150"/>
                <a:gd name="connsiteY26" fmla="*/ 257796 h 533400"/>
                <a:gd name="connsiteX27" fmla="*/ 248002 w 438150"/>
                <a:gd name="connsiteY27" fmla="*/ 295896 h 533400"/>
                <a:gd name="connsiteX28" fmla="*/ 248002 w 438150"/>
                <a:gd name="connsiteY28" fmla="*/ 295896 h 533400"/>
                <a:gd name="connsiteX29" fmla="*/ 171802 w 438150"/>
                <a:gd name="connsiteY29" fmla="*/ 295896 h 533400"/>
                <a:gd name="connsiteX30" fmla="*/ 171802 w 438150"/>
                <a:gd name="connsiteY30" fmla="*/ 219696 h 533400"/>
                <a:gd name="connsiteX31" fmla="*/ 248002 w 438150"/>
                <a:gd name="connsiteY31" fmla="*/ 219696 h 533400"/>
                <a:gd name="connsiteX32" fmla="*/ 428977 w 438150"/>
                <a:gd name="connsiteY32" fmla="*/ 133971 h 533400"/>
                <a:gd name="connsiteX33" fmla="*/ 314677 w 438150"/>
                <a:gd name="connsiteY33" fmla="*/ 133971 h 533400"/>
                <a:gd name="connsiteX34" fmla="*/ 313724 w 438150"/>
                <a:gd name="connsiteY34" fmla="*/ 133971 h 533400"/>
                <a:gd name="connsiteX35" fmla="*/ 305152 w 438150"/>
                <a:gd name="connsiteY35" fmla="*/ 124446 h 533400"/>
                <a:gd name="connsiteX36" fmla="*/ 305152 w 438150"/>
                <a:gd name="connsiteY36" fmla="*/ 124446 h 533400"/>
                <a:gd name="connsiteX37" fmla="*/ 305152 w 438150"/>
                <a:gd name="connsiteY37" fmla="*/ 10146 h 533400"/>
                <a:gd name="connsiteX38" fmla="*/ 428977 w 438150"/>
                <a:gd name="connsiteY38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4197" y="621"/>
                  </a:moveTo>
                  <a:cubicBezTo>
                    <a:pt x="285149" y="621"/>
                    <a:pt x="286102" y="621"/>
                    <a:pt x="286102" y="621"/>
                  </a:cubicBezTo>
                  <a:lnTo>
                    <a:pt x="286102" y="124446"/>
                  </a:lnTo>
                  <a:lnTo>
                    <a:pt x="286102" y="126351"/>
                  </a:lnTo>
                  <a:cubicBezTo>
                    <a:pt x="287055" y="141591"/>
                    <a:pt x="299437" y="153021"/>
                    <a:pt x="314677" y="153021"/>
                  </a:cubicBezTo>
                  <a:lnTo>
                    <a:pt x="314677" y="153021"/>
                  </a:lnTo>
                  <a:lnTo>
                    <a:pt x="438502" y="153021"/>
                  </a:lnTo>
                  <a:cubicBezTo>
                    <a:pt x="438502" y="153974"/>
                    <a:pt x="438502" y="154926"/>
                    <a:pt x="438502" y="154926"/>
                  </a:cubicBezTo>
                  <a:lnTo>
                    <a:pt x="438502" y="505446"/>
                  </a:lnTo>
                  <a:cubicBezTo>
                    <a:pt x="438502" y="521639"/>
                    <a:pt x="426120" y="534021"/>
                    <a:pt x="409927" y="534021"/>
                  </a:cubicBezTo>
                  <a:lnTo>
                    <a:pt x="28927" y="534021"/>
                  </a:lnTo>
                  <a:cubicBezTo>
                    <a:pt x="12734" y="534021"/>
                    <a:pt x="352" y="521639"/>
                    <a:pt x="352" y="505446"/>
                  </a:cubicBezTo>
                  <a:lnTo>
                    <a:pt x="352" y="29196"/>
                  </a:lnTo>
                  <a:cubicBezTo>
                    <a:pt x="352" y="13004"/>
                    <a:pt x="12734" y="621"/>
                    <a:pt x="28927" y="621"/>
                  </a:cubicBezTo>
                  <a:lnTo>
                    <a:pt x="284197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49907" y="314946"/>
                  </a:lnTo>
                  <a:cubicBezTo>
                    <a:pt x="280387" y="313994"/>
                    <a:pt x="305152" y="288276"/>
                    <a:pt x="305152" y="257796"/>
                  </a:cubicBezTo>
                  <a:cubicBezTo>
                    <a:pt x="305152" y="226364"/>
                    <a:pt x="279434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8957" y="219696"/>
                    <a:pt x="286102" y="236841"/>
                    <a:pt x="286102" y="257796"/>
                  </a:cubicBezTo>
                  <a:cubicBezTo>
                    <a:pt x="286102" y="278751"/>
                    <a:pt x="268957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724" y="133971"/>
                  </a:lnTo>
                  <a:cubicBezTo>
                    <a:pt x="308962" y="133019"/>
                    <a:pt x="305152" y="129209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42045ADE-D94A-EF8F-123D-5F8BEC1F2AC7}"/>
              </a:ext>
            </a:extLst>
          </p:cNvPr>
          <p:cNvCxnSpPr>
            <a:cxnSpLocks/>
          </p:cNvCxnSpPr>
          <p:nvPr/>
        </p:nvCxnSpPr>
        <p:spPr>
          <a:xfrm>
            <a:off x="7918669" y="3580123"/>
            <a:ext cx="3277415" cy="0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  <a:alpha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C0B346B-5CE4-9931-C102-D614D5660470}"/>
              </a:ext>
            </a:extLst>
          </p:cNvPr>
          <p:cNvGrpSpPr/>
          <p:nvPr/>
        </p:nvGrpSpPr>
        <p:grpSpPr>
          <a:xfrm>
            <a:off x="9454100" y="3304003"/>
            <a:ext cx="540000" cy="540000"/>
            <a:chOff x="9443467" y="3941956"/>
            <a:chExt cx="540000" cy="540000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CEC185F-1A30-3491-886D-336F160FED33}"/>
                </a:ext>
              </a:extLst>
            </p:cNvPr>
            <p:cNvSpPr txBox="1"/>
            <p:nvPr/>
          </p:nvSpPr>
          <p:spPr>
            <a:xfrm>
              <a:off x="9443467" y="3941956"/>
              <a:ext cx="540000" cy="540000"/>
            </a:xfrm>
            <a:prstGeom prst="ellipse">
              <a:avLst/>
            </a:prstGeom>
            <a:solidFill>
              <a:srgbClr val="ED7D31"/>
            </a:solidFill>
          </p:spPr>
          <p:txBody>
            <a:bodyPr wrap="none" lIns="108000" tIns="108000" rIns="108000" bIns="108000" rtlCol="0" anchor="ctr" anchorCtr="0">
              <a:noAutofit/>
            </a:bodyPr>
            <a:lstStyle>
              <a:defPPr>
                <a:defRPr lang="zh-CN"/>
              </a:defPPr>
              <a:lvl1pPr algn="ctr">
                <a:defRPr kumimoji="1" sz="1200" b="1">
                  <a:solidFill>
                    <a:srgbClr val="FFFFFF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8580BD5C-87F7-0796-8E0E-8C6C1F24748B}"/>
                </a:ext>
              </a:extLst>
            </p:cNvPr>
            <p:cNvSpPr/>
            <p:nvPr/>
          </p:nvSpPr>
          <p:spPr>
            <a:xfrm>
              <a:off x="9587618" y="4076957"/>
              <a:ext cx="251698" cy="269998"/>
            </a:xfrm>
            <a:custGeom>
              <a:avLst/>
              <a:gdLst>
                <a:gd name="connsiteX0" fmla="*/ 8356 w 487477"/>
                <a:gd name="connsiteY0" fmla="*/ 512114 h 522922"/>
                <a:gd name="connsiteX1" fmla="*/ 8356 w 487477"/>
                <a:gd name="connsiteY1" fmla="*/ 512114 h 522922"/>
                <a:gd name="connsiteX2" fmla="*/ 8356 w 487477"/>
                <a:gd name="connsiteY2" fmla="*/ 512114 h 522922"/>
                <a:gd name="connsiteX3" fmla="*/ 7404 w 487477"/>
                <a:gd name="connsiteY3" fmla="*/ 511161 h 522922"/>
                <a:gd name="connsiteX4" fmla="*/ 5499 w 487477"/>
                <a:gd name="connsiteY4" fmla="*/ 508303 h 522922"/>
                <a:gd name="connsiteX5" fmla="*/ 5499 w 487477"/>
                <a:gd name="connsiteY5" fmla="*/ 508303 h 522922"/>
                <a:gd name="connsiteX6" fmla="*/ 5499 w 487477"/>
                <a:gd name="connsiteY6" fmla="*/ 507351 h 522922"/>
                <a:gd name="connsiteX7" fmla="*/ 4546 w 487477"/>
                <a:gd name="connsiteY7" fmla="*/ 505446 h 522922"/>
                <a:gd name="connsiteX8" fmla="*/ 3593 w 487477"/>
                <a:gd name="connsiteY8" fmla="*/ 503541 h 522922"/>
                <a:gd name="connsiteX9" fmla="*/ 3593 w 487477"/>
                <a:gd name="connsiteY9" fmla="*/ 503541 h 522922"/>
                <a:gd name="connsiteX10" fmla="*/ 3593 w 487477"/>
                <a:gd name="connsiteY10" fmla="*/ 503541 h 522922"/>
                <a:gd name="connsiteX11" fmla="*/ 3593 w 487477"/>
                <a:gd name="connsiteY11" fmla="*/ 503541 h 522922"/>
                <a:gd name="connsiteX12" fmla="*/ 2641 w 487477"/>
                <a:gd name="connsiteY12" fmla="*/ 501636 h 522922"/>
                <a:gd name="connsiteX13" fmla="*/ 2641 w 487477"/>
                <a:gd name="connsiteY13" fmla="*/ 500684 h 522922"/>
                <a:gd name="connsiteX14" fmla="*/ 1689 w 487477"/>
                <a:gd name="connsiteY14" fmla="*/ 498778 h 522922"/>
                <a:gd name="connsiteX15" fmla="*/ 736 w 487477"/>
                <a:gd name="connsiteY15" fmla="*/ 494968 h 522922"/>
                <a:gd name="connsiteX16" fmla="*/ 736 w 487477"/>
                <a:gd name="connsiteY16" fmla="*/ 492111 h 522922"/>
                <a:gd name="connsiteX17" fmla="*/ 736 w 487477"/>
                <a:gd name="connsiteY17" fmla="*/ 485443 h 522922"/>
                <a:gd name="connsiteX18" fmla="*/ 5499 w 487477"/>
                <a:gd name="connsiteY18" fmla="*/ 467346 h 522922"/>
                <a:gd name="connsiteX19" fmla="*/ 155041 w 487477"/>
                <a:gd name="connsiteY19" fmla="*/ 151116 h 522922"/>
                <a:gd name="connsiteX20" fmla="*/ 158851 w 487477"/>
                <a:gd name="connsiteY20" fmla="*/ 134924 h 522922"/>
                <a:gd name="connsiteX21" fmla="*/ 158851 w 487477"/>
                <a:gd name="connsiteY21" fmla="*/ 19671 h 522922"/>
                <a:gd name="connsiteX22" fmla="*/ 120751 w 487477"/>
                <a:gd name="connsiteY22" fmla="*/ 19671 h 522922"/>
                <a:gd name="connsiteX23" fmla="*/ 120751 w 487477"/>
                <a:gd name="connsiteY23" fmla="*/ 621 h 522922"/>
                <a:gd name="connsiteX24" fmla="*/ 368401 w 487477"/>
                <a:gd name="connsiteY24" fmla="*/ 621 h 522922"/>
                <a:gd name="connsiteX25" fmla="*/ 368401 w 487477"/>
                <a:gd name="connsiteY25" fmla="*/ 19671 h 522922"/>
                <a:gd name="connsiteX26" fmla="*/ 330301 w 487477"/>
                <a:gd name="connsiteY26" fmla="*/ 19671 h 522922"/>
                <a:gd name="connsiteX27" fmla="*/ 330301 w 487477"/>
                <a:gd name="connsiteY27" fmla="*/ 134924 h 522922"/>
                <a:gd name="connsiteX28" fmla="*/ 334111 w 487477"/>
                <a:gd name="connsiteY28" fmla="*/ 151116 h 522922"/>
                <a:gd name="connsiteX29" fmla="*/ 483654 w 487477"/>
                <a:gd name="connsiteY29" fmla="*/ 467346 h 522922"/>
                <a:gd name="connsiteX30" fmla="*/ 485558 w 487477"/>
                <a:gd name="connsiteY30" fmla="*/ 504493 h 522922"/>
                <a:gd name="connsiteX31" fmla="*/ 485558 w 487477"/>
                <a:gd name="connsiteY31" fmla="*/ 504493 h 522922"/>
                <a:gd name="connsiteX32" fmla="*/ 484606 w 487477"/>
                <a:gd name="connsiteY32" fmla="*/ 506399 h 522922"/>
                <a:gd name="connsiteX33" fmla="*/ 459841 w 487477"/>
                <a:gd name="connsiteY33" fmla="*/ 523543 h 522922"/>
                <a:gd name="connsiteX34" fmla="*/ 457936 w 487477"/>
                <a:gd name="connsiteY34" fmla="*/ 523543 h 522922"/>
                <a:gd name="connsiteX35" fmla="*/ 32168 w 487477"/>
                <a:gd name="connsiteY35" fmla="*/ 523543 h 522922"/>
                <a:gd name="connsiteX36" fmla="*/ 30264 w 487477"/>
                <a:gd name="connsiteY36" fmla="*/ 523543 h 522922"/>
                <a:gd name="connsiteX37" fmla="*/ 27406 w 487477"/>
                <a:gd name="connsiteY37" fmla="*/ 523543 h 522922"/>
                <a:gd name="connsiteX38" fmla="*/ 23596 w 487477"/>
                <a:gd name="connsiteY38" fmla="*/ 522591 h 522922"/>
                <a:gd name="connsiteX39" fmla="*/ 23596 w 487477"/>
                <a:gd name="connsiteY39" fmla="*/ 522591 h 522922"/>
                <a:gd name="connsiteX40" fmla="*/ 17881 w 487477"/>
                <a:gd name="connsiteY40" fmla="*/ 520686 h 522922"/>
                <a:gd name="connsiteX41" fmla="*/ 15976 w 487477"/>
                <a:gd name="connsiteY41" fmla="*/ 519734 h 522922"/>
                <a:gd name="connsiteX42" fmla="*/ 15024 w 487477"/>
                <a:gd name="connsiteY42" fmla="*/ 518781 h 522922"/>
                <a:gd name="connsiteX43" fmla="*/ 10261 w 487477"/>
                <a:gd name="connsiteY43" fmla="*/ 514971 h 522922"/>
                <a:gd name="connsiteX44" fmla="*/ 8356 w 487477"/>
                <a:gd name="connsiteY44" fmla="*/ 512114 h 522922"/>
                <a:gd name="connsiteX45" fmla="*/ 8356 w 487477"/>
                <a:gd name="connsiteY45" fmla="*/ 512114 h 522922"/>
                <a:gd name="connsiteX46" fmla="*/ 255054 w 487477"/>
                <a:gd name="connsiteY46" fmla="*/ 402576 h 522922"/>
                <a:gd name="connsiteX47" fmla="*/ 252196 w 487477"/>
                <a:gd name="connsiteY47" fmla="*/ 404481 h 522922"/>
                <a:gd name="connsiteX48" fmla="*/ 246481 w 487477"/>
                <a:gd name="connsiteY48" fmla="*/ 408291 h 522922"/>
                <a:gd name="connsiteX49" fmla="*/ 55029 w 487477"/>
                <a:gd name="connsiteY49" fmla="*/ 414959 h 522922"/>
                <a:gd name="connsiteX50" fmla="*/ 51218 w 487477"/>
                <a:gd name="connsiteY50" fmla="*/ 413053 h 522922"/>
                <a:gd name="connsiteX51" fmla="*/ 22643 w 487477"/>
                <a:gd name="connsiteY51" fmla="*/ 474014 h 522922"/>
                <a:gd name="connsiteX52" fmla="*/ 21691 w 487477"/>
                <a:gd name="connsiteY52" fmla="*/ 475918 h 522922"/>
                <a:gd name="connsiteX53" fmla="*/ 21691 w 487477"/>
                <a:gd name="connsiteY53" fmla="*/ 495921 h 522922"/>
                <a:gd name="connsiteX54" fmla="*/ 29311 w 487477"/>
                <a:gd name="connsiteY54" fmla="*/ 502589 h 522922"/>
                <a:gd name="connsiteX55" fmla="*/ 30264 w 487477"/>
                <a:gd name="connsiteY55" fmla="*/ 502589 h 522922"/>
                <a:gd name="connsiteX56" fmla="*/ 31216 w 487477"/>
                <a:gd name="connsiteY56" fmla="*/ 502589 h 522922"/>
                <a:gd name="connsiteX57" fmla="*/ 456983 w 487477"/>
                <a:gd name="connsiteY57" fmla="*/ 502589 h 522922"/>
                <a:gd name="connsiteX58" fmla="*/ 457936 w 487477"/>
                <a:gd name="connsiteY58" fmla="*/ 502589 h 522922"/>
                <a:gd name="connsiteX59" fmla="*/ 466508 w 487477"/>
                <a:gd name="connsiteY59" fmla="*/ 495921 h 522922"/>
                <a:gd name="connsiteX60" fmla="*/ 467461 w 487477"/>
                <a:gd name="connsiteY60" fmla="*/ 477824 h 522922"/>
                <a:gd name="connsiteX61" fmla="*/ 466508 w 487477"/>
                <a:gd name="connsiteY61" fmla="*/ 475918 h 522922"/>
                <a:gd name="connsiteX62" fmla="*/ 465556 w 487477"/>
                <a:gd name="connsiteY62" fmla="*/ 474014 h 522922"/>
                <a:gd name="connsiteX63" fmla="*/ 423646 w 487477"/>
                <a:gd name="connsiteY63" fmla="*/ 385431 h 522922"/>
                <a:gd name="connsiteX64" fmla="*/ 255054 w 487477"/>
                <a:gd name="connsiteY64" fmla="*/ 402576 h 522922"/>
                <a:gd name="connsiteX65" fmla="*/ 305536 w 487477"/>
                <a:gd name="connsiteY65" fmla="*/ 255891 h 522922"/>
                <a:gd name="connsiteX66" fmla="*/ 272199 w 487477"/>
                <a:gd name="connsiteY66" fmla="*/ 289228 h 522922"/>
                <a:gd name="connsiteX67" fmla="*/ 305536 w 487477"/>
                <a:gd name="connsiteY67" fmla="*/ 322566 h 522922"/>
                <a:gd name="connsiteX68" fmla="*/ 338874 w 487477"/>
                <a:gd name="connsiteY68" fmla="*/ 289228 h 522922"/>
                <a:gd name="connsiteX69" fmla="*/ 305536 w 487477"/>
                <a:gd name="connsiteY69" fmla="*/ 255891 h 52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7477" h="522922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26F1B7DB-B7C3-2FE8-25B1-DF5C88C8EDDD}"/>
              </a:ext>
            </a:extLst>
          </p:cNvPr>
          <p:cNvSpPr txBox="1"/>
          <p:nvPr/>
        </p:nvSpPr>
        <p:spPr>
          <a:xfrm>
            <a:off x="1063537" y="1855956"/>
            <a:ext cx="10086189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2000" b="1">
                <a:solidFill>
                  <a:schemeClr val="accent5"/>
                </a:solidFill>
                <a:effectLst>
                  <a:outerShdw blurRad="254000" dist="127000" algn="ctr" rotWithShape="0">
                    <a:schemeClr val="accent5">
                      <a:alpha val="40000"/>
                    </a:schemeClr>
                  </a:outerShdw>
                </a:effectLst>
              </a:defRPr>
            </a:lvl1pPr>
          </a:lstStyle>
          <a:p>
            <a:pPr algn="l">
              <a:lnSpc>
                <a:spcPct val="130000"/>
              </a:lnSpc>
            </a:pPr>
            <a:r>
              <a:rPr kumimoji="1" lang="zh-CN" altLang="en-US" sz="2400" b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请在此处输入内容，请在此处输入内容，请在此处输入内容。</a:t>
            </a:r>
            <a:endParaRPr kumimoji="1" lang="en-US" altLang="zh-CN" sz="2400" b="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26445D-1B50-E48A-DAFA-76EE7A811856}"/>
              </a:ext>
            </a:extLst>
          </p:cNvPr>
          <p:cNvSpPr txBox="1"/>
          <p:nvPr/>
        </p:nvSpPr>
        <p:spPr>
          <a:xfrm>
            <a:off x="1805509" y="766843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请在此处输入标题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A8887BE-5E94-362E-008D-C6C08F14A679}"/>
              </a:ext>
            </a:extLst>
          </p:cNvPr>
          <p:cNvGrpSpPr/>
          <p:nvPr/>
        </p:nvGrpSpPr>
        <p:grpSpPr>
          <a:xfrm>
            <a:off x="1063537" y="707872"/>
            <a:ext cx="641163" cy="641163"/>
            <a:chOff x="831549" y="1759059"/>
            <a:chExt cx="1362254" cy="1362254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7469BA4-C6A0-DDEA-9D27-111B2B570BAC}"/>
                </a:ext>
              </a:extLst>
            </p:cNvPr>
            <p:cNvSpPr/>
            <p:nvPr/>
          </p:nvSpPr>
          <p:spPr>
            <a:xfrm rot="60000">
              <a:off x="831551" y="1759061"/>
              <a:ext cx="1362251" cy="1362251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65100" dir="2700000" sx="98000" sy="98000" algn="tl" rotWithShape="0">
                <a:srgbClr val="D18534">
                  <a:lumMod val="75000"/>
                  <a:alpha val="2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 panose="020B0500000000000000" charset="-122"/>
              </a:endParaRPr>
            </a:p>
          </p:txBody>
        </p:sp>
        <p:pic>
          <p:nvPicPr>
            <p:cNvPr id="16" name="图片 15" descr="查看图片">
              <a:extLst>
                <a:ext uri="{FF2B5EF4-FFF2-40B4-BE49-F238E27FC236}">
                  <a16:creationId xmlns:a16="http://schemas.microsoft.com/office/drawing/2014/main" id="{1C946534-CC78-576F-8F80-91DE009887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alphaModFix amt="28000"/>
              <a:duotone>
                <a:srgbClr val="DACDB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" t="2772" r="2772" b="2772"/>
            <a:stretch>
              <a:fillRect/>
            </a:stretch>
          </p:blipFill>
          <p:spPr bwMode="auto">
            <a:xfrm>
              <a:off x="831549" y="1759059"/>
              <a:ext cx="1362254" cy="1362254"/>
            </a:xfrm>
            <a:custGeom>
              <a:avLst/>
              <a:gdLst>
                <a:gd name="connsiteX0" fmla="*/ 590552 w 1181103"/>
                <a:gd name="connsiteY0" fmla="*/ 187054 h 1181103"/>
                <a:gd name="connsiteX1" fmla="*/ 187054 w 1181103"/>
                <a:gd name="connsiteY1" fmla="*/ 590552 h 1181103"/>
                <a:gd name="connsiteX2" fmla="*/ 590552 w 1181103"/>
                <a:gd name="connsiteY2" fmla="*/ 994050 h 1181103"/>
                <a:gd name="connsiteX3" fmla="*/ 994050 w 1181103"/>
                <a:gd name="connsiteY3" fmla="*/ 590552 h 1181103"/>
                <a:gd name="connsiteX4" fmla="*/ 590552 w 1181103"/>
                <a:gd name="connsiteY4" fmla="*/ 187054 h 1181103"/>
                <a:gd name="connsiteX5" fmla="*/ 600859 w 1181103"/>
                <a:gd name="connsiteY5" fmla="*/ 92 h 1181103"/>
                <a:gd name="connsiteX6" fmla="*/ 1181012 w 1181103"/>
                <a:gd name="connsiteY6" fmla="*/ 600859 h 1181103"/>
                <a:gd name="connsiteX7" fmla="*/ 580246 w 1181103"/>
                <a:gd name="connsiteY7" fmla="*/ 1181012 h 1181103"/>
                <a:gd name="connsiteX8" fmla="*/ 92 w 1181103"/>
                <a:gd name="connsiteY8" fmla="*/ 580246 h 1181103"/>
                <a:gd name="connsiteX9" fmla="*/ 600859 w 1181103"/>
                <a:gd name="connsiteY9" fmla="*/ 92 h 118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103" h="1181103">
                  <a:moveTo>
                    <a:pt x="590552" y="187054"/>
                  </a:moveTo>
                  <a:cubicBezTo>
                    <a:pt x="367706" y="187054"/>
                    <a:pt x="187054" y="367706"/>
                    <a:pt x="187054" y="590552"/>
                  </a:cubicBezTo>
                  <a:cubicBezTo>
                    <a:pt x="187054" y="813398"/>
                    <a:pt x="367706" y="994050"/>
                    <a:pt x="590552" y="994050"/>
                  </a:cubicBezTo>
                  <a:cubicBezTo>
                    <a:pt x="813398" y="994050"/>
                    <a:pt x="994050" y="813398"/>
                    <a:pt x="994050" y="590552"/>
                  </a:cubicBezTo>
                  <a:cubicBezTo>
                    <a:pt x="994050" y="367706"/>
                    <a:pt x="813398" y="187054"/>
                    <a:pt x="590552" y="187054"/>
                  </a:cubicBezTo>
                  <a:close/>
                  <a:moveTo>
                    <a:pt x="600859" y="92"/>
                  </a:moveTo>
                  <a:cubicBezTo>
                    <a:pt x="926961" y="5784"/>
                    <a:pt x="1186704" y="274756"/>
                    <a:pt x="1181012" y="600859"/>
                  </a:cubicBezTo>
                  <a:cubicBezTo>
                    <a:pt x="1175320" y="926961"/>
                    <a:pt x="906348" y="1186704"/>
                    <a:pt x="580246" y="1181012"/>
                  </a:cubicBezTo>
                  <a:cubicBezTo>
                    <a:pt x="254143" y="1175320"/>
                    <a:pt x="-5600" y="906348"/>
                    <a:pt x="92" y="580246"/>
                  </a:cubicBezTo>
                  <a:cubicBezTo>
                    <a:pt x="5784" y="254143"/>
                    <a:pt x="274756" y="-5600"/>
                    <a:pt x="600859" y="9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51767BD6-17D5-8D37-BB1F-FD5731915080}"/>
              </a:ext>
            </a:extLst>
          </p:cNvPr>
          <p:cNvSpPr txBox="1"/>
          <p:nvPr/>
        </p:nvSpPr>
        <p:spPr>
          <a:xfrm>
            <a:off x="1206024" y="79762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prstClr val="white"/>
                </a:solidFill>
                <a:latin typeface="Arial Black" panose="020B0A04020102020204" pitchFamily="34" charset="0"/>
                <a:ea typeface="演示春风楷" panose="00000500000000000000" pitchFamily="2" charset="-122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+mn-lt"/>
                <a:ea typeface="+mn-ea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9795D97-46DA-9C18-79BA-E8143BC35B1C}"/>
              </a:ext>
            </a:extLst>
          </p:cNvPr>
          <p:cNvSpPr/>
          <p:nvPr/>
        </p:nvSpPr>
        <p:spPr>
          <a:xfrm>
            <a:off x="4989826" y="4247143"/>
            <a:ext cx="2296406" cy="42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kumimoji="1"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总结内容</a:t>
            </a:r>
            <a:endParaRPr kumimoji="1" lang="en-US" altLang="zh-CN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7114696-4EA2-809F-2F71-9847C7F8D10E}"/>
              </a:ext>
            </a:extLst>
          </p:cNvPr>
          <p:cNvSpPr/>
          <p:nvPr/>
        </p:nvSpPr>
        <p:spPr>
          <a:xfrm>
            <a:off x="4989826" y="4669237"/>
            <a:ext cx="2296406" cy="679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kumimoji="1"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请在此处输入内容，请在此处输入内容</a:t>
            </a:r>
            <a:endParaRPr kumimoji="1"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08C6DD5-0A76-F59B-DF47-BAE40510F872}"/>
              </a:ext>
            </a:extLst>
          </p:cNvPr>
          <p:cNvSpPr/>
          <p:nvPr/>
        </p:nvSpPr>
        <p:spPr>
          <a:xfrm>
            <a:off x="8589774" y="4242381"/>
            <a:ext cx="2296406" cy="42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kumimoji="1"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总结内容</a:t>
            </a:r>
            <a:endParaRPr kumimoji="1" lang="en-US" altLang="zh-CN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CCEFF4B-F78D-5CE5-CA8F-92EBF051ADF8}"/>
              </a:ext>
            </a:extLst>
          </p:cNvPr>
          <p:cNvSpPr/>
          <p:nvPr/>
        </p:nvSpPr>
        <p:spPr>
          <a:xfrm>
            <a:off x="8589774" y="4664475"/>
            <a:ext cx="2296406" cy="679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kumimoji="1"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请在此处输入内容，请在此处输入内容</a:t>
            </a:r>
            <a:endParaRPr kumimoji="1"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2708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00D604F-9113-6896-DEE5-52568D738509}"/>
              </a:ext>
            </a:extLst>
          </p:cNvPr>
          <p:cNvSpPr txBox="1"/>
          <p:nvPr/>
        </p:nvSpPr>
        <p:spPr>
          <a:xfrm>
            <a:off x="1107161" y="1717235"/>
            <a:ext cx="10086189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2000" b="1">
                <a:solidFill>
                  <a:schemeClr val="accent5"/>
                </a:solidFill>
                <a:effectLst>
                  <a:outerShdw blurRad="254000" dist="127000" algn="ctr" rotWithShape="0">
                    <a:schemeClr val="accent5">
                      <a:alpha val="40000"/>
                    </a:schemeClr>
                  </a:outerShdw>
                </a:effectLst>
              </a:defRPr>
            </a:lvl1pPr>
          </a:lstStyle>
          <a:p>
            <a:pPr marL="342900" indent="-342900" algn="l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400" b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请在此处输入内容，请在此处输入内容，请在此处输入内容。</a:t>
            </a:r>
            <a:endParaRPr kumimoji="1" lang="en-US" altLang="zh-CN" sz="2400" b="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05C46B0-D88E-2707-29EA-AE655FD42BFC}"/>
              </a:ext>
            </a:extLst>
          </p:cNvPr>
          <p:cNvSpPr txBox="1"/>
          <p:nvPr/>
        </p:nvSpPr>
        <p:spPr>
          <a:xfrm>
            <a:off x="1854679" y="793952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请在此处输入标题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CCBCF55-97E5-AA35-EA57-3B2C6A88D5B1}"/>
              </a:ext>
            </a:extLst>
          </p:cNvPr>
          <p:cNvGrpSpPr/>
          <p:nvPr/>
        </p:nvGrpSpPr>
        <p:grpSpPr>
          <a:xfrm>
            <a:off x="1112707" y="734981"/>
            <a:ext cx="641163" cy="641163"/>
            <a:chOff x="831549" y="1759059"/>
            <a:chExt cx="1362254" cy="1362254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1EC7FB2C-3D78-653F-EF26-5F0B1E7145E4}"/>
                </a:ext>
              </a:extLst>
            </p:cNvPr>
            <p:cNvSpPr/>
            <p:nvPr/>
          </p:nvSpPr>
          <p:spPr>
            <a:xfrm rot="60000">
              <a:off x="831551" y="1759061"/>
              <a:ext cx="1362251" cy="1362251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65100" dir="2700000" sx="98000" sy="98000" algn="tl" rotWithShape="0">
                <a:srgbClr val="D18534">
                  <a:lumMod val="75000"/>
                  <a:alpha val="2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 panose="020B0500000000000000" charset="-122"/>
              </a:endParaRPr>
            </a:p>
          </p:txBody>
        </p:sp>
        <p:pic>
          <p:nvPicPr>
            <p:cNvPr id="11" name="图片 10" descr="查看图片">
              <a:extLst>
                <a:ext uri="{FF2B5EF4-FFF2-40B4-BE49-F238E27FC236}">
                  <a16:creationId xmlns:a16="http://schemas.microsoft.com/office/drawing/2014/main" id="{053FB0BF-6E9B-0ED1-0DE1-2936A08F6C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alphaModFix amt="28000"/>
              <a:duotone>
                <a:srgbClr val="DACDB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" t="2772" r="2772" b="2772"/>
            <a:stretch>
              <a:fillRect/>
            </a:stretch>
          </p:blipFill>
          <p:spPr bwMode="auto">
            <a:xfrm>
              <a:off x="831549" y="1759059"/>
              <a:ext cx="1362254" cy="1362254"/>
            </a:xfrm>
            <a:custGeom>
              <a:avLst/>
              <a:gdLst>
                <a:gd name="connsiteX0" fmla="*/ 590552 w 1181103"/>
                <a:gd name="connsiteY0" fmla="*/ 187054 h 1181103"/>
                <a:gd name="connsiteX1" fmla="*/ 187054 w 1181103"/>
                <a:gd name="connsiteY1" fmla="*/ 590552 h 1181103"/>
                <a:gd name="connsiteX2" fmla="*/ 590552 w 1181103"/>
                <a:gd name="connsiteY2" fmla="*/ 994050 h 1181103"/>
                <a:gd name="connsiteX3" fmla="*/ 994050 w 1181103"/>
                <a:gd name="connsiteY3" fmla="*/ 590552 h 1181103"/>
                <a:gd name="connsiteX4" fmla="*/ 590552 w 1181103"/>
                <a:gd name="connsiteY4" fmla="*/ 187054 h 1181103"/>
                <a:gd name="connsiteX5" fmla="*/ 600859 w 1181103"/>
                <a:gd name="connsiteY5" fmla="*/ 92 h 1181103"/>
                <a:gd name="connsiteX6" fmla="*/ 1181012 w 1181103"/>
                <a:gd name="connsiteY6" fmla="*/ 600859 h 1181103"/>
                <a:gd name="connsiteX7" fmla="*/ 580246 w 1181103"/>
                <a:gd name="connsiteY7" fmla="*/ 1181012 h 1181103"/>
                <a:gd name="connsiteX8" fmla="*/ 92 w 1181103"/>
                <a:gd name="connsiteY8" fmla="*/ 580246 h 1181103"/>
                <a:gd name="connsiteX9" fmla="*/ 600859 w 1181103"/>
                <a:gd name="connsiteY9" fmla="*/ 92 h 118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103" h="1181103">
                  <a:moveTo>
                    <a:pt x="590552" y="187054"/>
                  </a:moveTo>
                  <a:cubicBezTo>
                    <a:pt x="367706" y="187054"/>
                    <a:pt x="187054" y="367706"/>
                    <a:pt x="187054" y="590552"/>
                  </a:cubicBezTo>
                  <a:cubicBezTo>
                    <a:pt x="187054" y="813398"/>
                    <a:pt x="367706" y="994050"/>
                    <a:pt x="590552" y="994050"/>
                  </a:cubicBezTo>
                  <a:cubicBezTo>
                    <a:pt x="813398" y="994050"/>
                    <a:pt x="994050" y="813398"/>
                    <a:pt x="994050" y="590552"/>
                  </a:cubicBezTo>
                  <a:cubicBezTo>
                    <a:pt x="994050" y="367706"/>
                    <a:pt x="813398" y="187054"/>
                    <a:pt x="590552" y="187054"/>
                  </a:cubicBezTo>
                  <a:close/>
                  <a:moveTo>
                    <a:pt x="600859" y="92"/>
                  </a:moveTo>
                  <a:cubicBezTo>
                    <a:pt x="926961" y="5784"/>
                    <a:pt x="1186704" y="274756"/>
                    <a:pt x="1181012" y="600859"/>
                  </a:cubicBezTo>
                  <a:cubicBezTo>
                    <a:pt x="1175320" y="926961"/>
                    <a:pt x="906348" y="1186704"/>
                    <a:pt x="580246" y="1181012"/>
                  </a:cubicBezTo>
                  <a:cubicBezTo>
                    <a:pt x="254143" y="1175320"/>
                    <a:pt x="-5600" y="906348"/>
                    <a:pt x="92" y="580246"/>
                  </a:cubicBezTo>
                  <a:cubicBezTo>
                    <a:pt x="5784" y="254143"/>
                    <a:pt x="274756" y="-5600"/>
                    <a:pt x="600859" y="9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AC275454-07AE-BADE-E6D6-2E870E27FE40}"/>
              </a:ext>
            </a:extLst>
          </p:cNvPr>
          <p:cNvSpPr txBox="1"/>
          <p:nvPr/>
        </p:nvSpPr>
        <p:spPr>
          <a:xfrm>
            <a:off x="1255194" y="8247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prstClr val="white"/>
                </a:solidFill>
                <a:latin typeface="Arial Black" panose="020B0A04020102020204" pitchFamily="34" charset="0"/>
                <a:ea typeface="演示春风楷" panose="00000500000000000000" pitchFamily="2" charset="-122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+mn-lt"/>
                <a:ea typeface="+mn-ea"/>
              </a:rPr>
              <a:t>5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97E31E8-4BD9-378C-94C2-3E4A499C6E06}"/>
              </a:ext>
            </a:extLst>
          </p:cNvPr>
          <p:cNvGrpSpPr/>
          <p:nvPr/>
        </p:nvGrpSpPr>
        <p:grpSpPr>
          <a:xfrm>
            <a:off x="1011464" y="2667244"/>
            <a:ext cx="2296406" cy="2991472"/>
            <a:chOff x="1011464" y="2667244"/>
            <a:chExt cx="2296406" cy="2991472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516F0AA-143E-C18F-30A4-AE156777DE52}"/>
                </a:ext>
              </a:extLst>
            </p:cNvPr>
            <p:cNvSpPr txBox="1"/>
            <p:nvPr/>
          </p:nvSpPr>
          <p:spPr>
            <a:xfrm>
              <a:off x="1897036" y="3030924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rgbClr val="ED7D31"/>
            </a:solidFill>
            <a:ln w="12700" cap="flat">
              <a:noFill/>
              <a:prstDash val="solid"/>
              <a:miter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>
                <a:defRPr/>
              </a:lvl1pPr>
            </a:lstStyle>
            <a:p>
              <a:r>
                <a:rPr lang="en-US" altLang="zh-CN" sz="1400" b="1" dirty="0">
                  <a:solidFill>
                    <a:srgbClr val="FFFFFF"/>
                  </a:solidFill>
                  <a:cs typeface="+mn-ea"/>
                  <a:sym typeface="+mn-lt"/>
                </a:rPr>
                <a:t>01</a:t>
              </a:r>
              <a:endParaRPr lang="zh-CN" altLang="en-US" sz="14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FAE61EE-58CE-0C2D-47A8-1C7F6A4FFC4D}"/>
                </a:ext>
              </a:extLst>
            </p:cNvPr>
            <p:cNvSpPr/>
            <p:nvPr/>
          </p:nvSpPr>
          <p:spPr>
            <a:xfrm>
              <a:off x="1011464" y="3720614"/>
              <a:ext cx="2296406" cy="4279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0000" bIns="9000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zh-CN" altLang="en-US" sz="1600" b="1" dirty="0">
                  <a:solidFill>
                    <a:schemeClr val="tx1"/>
                  </a:solidFill>
                  <a:cs typeface="+mn-ea"/>
                  <a:sym typeface="+mn-lt"/>
                </a:rPr>
                <a:t>总结内容</a:t>
              </a:r>
              <a:endParaRPr kumimoji="1" lang="en-US" altLang="zh-CN" sz="16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DE1F6675-C467-BE52-74D4-122F049A00E6}"/>
                </a:ext>
              </a:extLst>
            </p:cNvPr>
            <p:cNvSpPr/>
            <p:nvPr/>
          </p:nvSpPr>
          <p:spPr>
            <a:xfrm>
              <a:off x="1318072" y="4148593"/>
              <a:ext cx="1837408" cy="11594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请在此处输入内容，请在此处输入内容，请在此处输入内容，请在此处输入内容。</a:t>
              </a:r>
              <a:endParaRPr kumimoji="1" lang="en-US" altLang="zh-CN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12F06038-365F-C438-CD7B-2D101894C375}"/>
                </a:ext>
              </a:extLst>
            </p:cNvPr>
            <p:cNvSpPr/>
            <p:nvPr/>
          </p:nvSpPr>
          <p:spPr>
            <a:xfrm>
              <a:off x="1263956" y="2667244"/>
              <a:ext cx="1837408" cy="2991472"/>
            </a:xfrm>
            <a:prstGeom prst="roundRect">
              <a:avLst>
                <a:gd name="adj" fmla="val 7389"/>
              </a:avLst>
            </a:prstGeom>
            <a:noFill/>
            <a:ln w="22225">
              <a:solidFill>
                <a:srgbClr val="ED7D31"/>
              </a:solidFill>
            </a:ln>
            <a:effectLst>
              <a:outerShdw blurRad="101600" sx="102000" sy="102000" algn="ctr" rotWithShape="0">
                <a:schemeClr val="accent1">
                  <a:lumMod val="50000"/>
                  <a:alpha val="2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B756D0FF-FA17-0F10-27AC-7399D335122E}"/>
              </a:ext>
            </a:extLst>
          </p:cNvPr>
          <p:cNvGrpSpPr/>
          <p:nvPr/>
        </p:nvGrpSpPr>
        <p:grpSpPr>
          <a:xfrm>
            <a:off x="3635686" y="2667244"/>
            <a:ext cx="2296406" cy="2991472"/>
            <a:chOff x="3600672" y="2667244"/>
            <a:chExt cx="2296406" cy="299147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5696136-1E4A-1DD1-FFC8-59119139B855}"/>
                </a:ext>
              </a:extLst>
            </p:cNvPr>
            <p:cNvSpPr txBox="1"/>
            <p:nvPr/>
          </p:nvSpPr>
          <p:spPr>
            <a:xfrm>
              <a:off x="4476384" y="3030924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prstDash val="solid"/>
              <a:miter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>
                <a:defRPr/>
              </a:lvl1pPr>
            </a:lstStyle>
            <a:p>
              <a:r>
                <a:rPr lang="en-US" altLang="zh-CN" sz="1400" b="1" dirty="0">
                  <a:solidFill>
                    <a:srgbClr val="FFFFFF"/>
                  </a:solidFill>
                  <a:cs typeface="+mn-ea"/>
                  <a:sym typeface="+mn-lt"/>
                </a:rPr>
                <a:t>02</a:t>
              </a:r>
              <a:endParaRPr lang="zh-CN" altLang="en-US" sz="14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DE90E002-6C9D-DDE9-62E1-D895C541CFFE}"/>
                </a:ext>
              </a:extLst>
            </p:cNvPr>
            <p:cNvSpPr/>
            <p:nvPr/>
          </p:nvSpPr>
          <p:spPr>
            <a:xfrm>
              <a:off x="3600672" y="3718403"/>
              <a:ext cx="2296406" cy="4279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0000" bIns="9000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zh-CN" altLang="en-US" sz="1600" b="1" dirty="0">
                  <a:solidFill>
                    <a:schemeClr val="tx1"/>
                  </a:solidFill>
                  <a:cs typeface="+mn-ea"/>
                  <a:sym typeface="+mn-lt"/>
                </a:rPr>
                <a:t>总结内容</a:t>
              </a:r>
              <a:endParaRPr kumimoji="1" lang="en-US" altLang="zh-CN" sz="16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DD56BBF3-9220-764F-03C6-7263A70BC575}"/>
                </a:ext>
              </a:extLst>
            </p:cNvPr>
            <p:cNvSpPr/>
            <p:nvPr/>
          </p:nvSpPr>
          <p:spPr>
            <a:xfrm>
              <a:off x="3908054" y="4132983"/>
              <a:ext cx="1850874" cy="11594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请在此处输入内容，请在此处输入内容，请在此处输入内容，请在此处输入内容。</a:t>
              </a:r>
              <a:endParaRPr kumimoji="1" lang="en-US" altLang="zh-CN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3EBDFC82-EF80-BD66-E6E5-44232F500574}"/>
                </a:ext>
              </a:extLst>
            </p:cNvPr>
            <p:cNvSpPr/>
            <p:nvPr/>
          </p:nvSpPr>
          <p:spPr>
            <a:xfrm>
              <a:off x="3890389" y="2667244"/>
              <a:ext cx="1837408" cy="2991472"/>
            </a:xfrm>
            <a:prstGeom prst="roundRect">
              <a:avLst>
                <a:gd name="adj" fmla="val 7389"/>
              </a:avLst>
            </a:prstGeom>
            <a:noFill/>
            <a:ln w="22225">
              <a:solidFill>
                <a:srgbClr val="ED7D31"/>
              </a:solidFill>
            </a:ln>
            <a:effectLst>
              <a:outerShdw blurRad="101600" sx="102000" sy="102000" algn="ctr" rotWithShape="0">
                <a:schemeClr val="accent1">
                  <a:lumMod val="50000"/>
                  <a:alpha val="2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479B88EC-1895-D3EF-DF4B-B3508E2042C9}"/>
              </a:ext>
            </a:extLst>
          </p:cNvPr>
          <p:cNvGrpSpPr/>
          <p:nvPr/>
        </p:nvGrpSpPr>
        <p:grpSpPr>
          <a:xfrm>
            <a:off x="6259908" y="2652857"/>
            <a:ext cx="2296406" cy="2991472"/>
            <a:chOff x="6174652" y="2652857"/>
            <a:chExt cx="2296406" cy="299147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EA186D9-A1F5-6179-A1F1-C2B9DAE154D8}"/>
                </a:ext>
              </a:extLst>
            </p:cNvPr>
            <p:cNvSpPr txBox="1"/>
            <p:nvPr/>
          </p:nvSpPr>
          <p:spPr>
            <a:xfrm>
              <a:off x="7052855" y="3030924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rgbClr val="ED7D31"/>
            </a:solidFill>
            <a:ln w="12700" cap="flat">
              <a:noFill/>
              <a:prstDash val="solid"/>
              <a:miter/>
            </a:ln>
            <a:effectLst/>
          </p:spPr>
          <p:txBody>
            <a:bodyPr wrap="none" rtlCol="0" anchor="ctr"/>
            <a:lstStyle>
              <a:defPPr>
                <a:defRPr lang="zh-CN"/>
              </a:defPPr>
              <a:lvl1pPr algn="ctr">
                <a:defRPr b="1">
                  <a:solidFill>
                    <a:srgbClr val="FFFFFF"/>
                  </a:solidFill>
                </a:defRPr>
              </a:lvl1pPr>
            </a:lstStyle>
            <a:p>
              <a:r>
                <a:rPr lang="en-US" altLang="zh-CN" sz="1400" dirty="0">
                  <a:cs typeface="+mn-ea"/>
                  <a:sym typeface="+mn-lt"/>
                </a:rPr>
                <a:t>03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9BF61D15-33B5-D455-BF17-A5D90D8D80D2}"/>
                </a:ext>
              </a:extLst>
            </p:cNvPr>
            <p:cNvSpPr/>
            <p:nvPr/>
          </p:nvSpPr>
          <p:spPr>
            <a:xfrm>
              <a:off x="6174652" y="3735001"/>
              <a:ext cx="2296406" cy="4279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0000" bIns="9000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zh-CN" altLang="en-US" sz="1600" b="1" dirty="0">
                  <a:solidFill>
                    <a:schemeClr val="tx1"/>
                  </a:solidFill>
                  <a:cs typeface="+mn-ea"/>
                  <a:sym typeface="+mn-lt"/>
                </a:rPr>
                <a:t>总结内容</a:t>
              </a:r>
              <a:endParaRPr kumimoji="1" lang="en-US" altLang="zh-CN" sz="16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18D0692D-CCFC-7121-9A3C-0EFFD4AEE5A0}"/>
                </a:ext>
              </a:extLst>
            </p:cNvPr>
            <p:cNvSpPr/>
            <p:nvPr/>
          </p:nvSpPr>
          <p:spPr>
            <a:xfrm>
              <a:off x="6493401" y="4162954"/>
              <a:ext cx="1850874" cy="11594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请在此处输入内容，请在此处输入内容，请在此处输入内容，请在此处输入内容。</a:t>
              </a:r>
              <a:endParaRPr kumimoji="1" lang="en-US" altLang="zh-CN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9D60FAAF-98C6-CEBD-240B-5957D25D1953}"/>
                </a:ext>
              </a:extLst>
            </p:cNvPr>
            <p:cNvSpPr/>
            <p:nvPr/>
          </p:nvSpPr>
          <p:spPr>
            <a:xfrm>
              <a:off x="6421125" y="2652857"/>
              <a:ext cx="1837408" cy="2991472"/>
            </a:xfrm>
            <a:prstGeom prst="roundRect">
              <a:avLst>
                <a:gd name="adj" fmla="val 7389"/>
              </a:avLst>
            </a:prstGeom>
            <a:noFill/>
            <a:ln w="22225">
              <a:solidFill>
                <a:srgbClr val="ED7D31"/>
              </a:solidFill>
            </a:ln>
            <a:effectLst>
              <a:outerShdw blurRad="101600" sx="102000" sy="102000" algn="ctr" rotWithShape="0">
                <a:schemeClr val="accent1">
                  <a:lumMod val="50000"/>
                  <a:alpha val="2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833EAE5-DCDD-A886-4BE9-EC1AD3FB01E0}"/>
              </a:ext>
            </a:extLst>
          </p:cNvPr>
          <p:cNvGrpSpPr/>
          <p:nvPr/>
        </p:nvGrpSpPr>
        <p:grpSpPr>
          <a:xfrm>
            <a:off x="8884130" y="2652857"/>
            <a:ext cx="2296406" cy="2991472"/>
            <a:chOff x="8744857" y="2642955"/>
            <a:chExt cx="2296406" cy="2991472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3E717D5-2438-817B-A6B9-5C83BAFF73BA}"/>
                </a:ext>
              </a:extLst>
            </p:cNvPr>
            <p:cNvSpPr txBox="1"/>
            <p:nvPr/>
          </p:nvSpPr>
          <p:spPr>
            <a:xfrm>
              <a:off x="9629327" y="3030924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rgbClr val="ED7D31"/>
            </a:solidFill>
            <a:ln w="12700" cap="flat">
              <a:noFill/>
              <a:prstDash val="solid"/>
              <a:miter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>
                <a:defRPr/>
              </a:lvl1pPr>
            </a:lstStyle>
            <a:p>
              <a:r>
                <a:rPr lang="en-US" altLang="zh-CN" sz="1400" b="1" dirty="0">
                  <a:solidFill>
                    <a:srgbClr val="FFFFFF"/>
                  </a:solidFill>
                  <a:cs typeface="+mn-ea"/>
                  <a:sym typeface="+mn-lt"/>
                </a:rPr>
                <a:t>04</a:t>
              </a:r>
              <a:endParaRPr lang="zh-CN" altLang="en-US" sz="14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C50A2B1C-4DC1-9F2A-32F1-FACAFE931C20}"/>
                </a:ext>
              </a:extLst>
            </p:cNvPr>
            <p:cNvSpPr/>
            <p:nvPr/>
          </p:nvSpPr>
          <p:spPr>
            <a:xfrm>
              <a:off x="8744857" y="3705004"/>
              <a:ext cx="2296406" cy="4279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0000" bIns="90000" rtlCol="0" anchor="b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kumimoji="1" lang="zh-CN" altLang="en-US" sz="1600" b="1" dirty="0">
                  <a:solidFill>
                    <a:schemeClr val="tx1"/>
                  </a:solidFill>
                  <a:cs typeface="+mn-ea"/>
                  <a:sym typeface="+mn-lt"/>
                </a:rPr>
                <a:t>总结内容</a:t>
              </a:r>
              <a:endParaRPr kumimoji="1" lang="en-US" altLang="zh-CN" sz="16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11D54CD-CF3A-06C8-76A8-2D82E673E31F}"/>
                </a:ext>
              </a:extLst>
            </p:cNvPr>
            <p:cNvSpPr/>
            <p:nvPr/>
          </p:nvSpPr>
          <p:spPr>
            <a:xfrm>
              <a:off x="8995105" y="4132982"/>
              <a:ext cx="1850874" cy="11594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kumimoji="1"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请在此处输入内容，请在此处输入内容，请在此处输入内容，请在此处输入内容。</a:t>
              </a:r>
              <a:endParaRPr kumimoji="1" lang="en-US" altLang="zh-CN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D0B77413-217C-D95B-75D9-89F76F7167EC}"/>
                </a:ext>
              </a:extLst>
            </p:cNvPr>
            <p:cNvSpPr/>
            <p:nvPr/>
          </p:nvSpPr>
          <p:spPr>
            <a:xfrm>
              <a:off x="8951861" y="2642955"/>
              <a:ext cx="1837408" cy="2991472"/>
            </a:xfrm>
            <a:prstGeom prst="roundRect">
              <a:avLst>
                <a:gd name="adj" fmla="val 7389"/>
              </a:avLst>
            </a:prstGeom>
            <a:noFill/>
            <a:ln w="22225">
              <a:solidFill>
                <a:srgbClr val="ED7D31"/>
              </a:solidFill>
            </a:ln>
            <a:effectLst>
              <a:outerShdw blurRad="101600" sx="102000" sy="102000" algn="ctr" rotWithShape="0">
                <a:schemeClr val="accent1">
                  <a:lumMod val="50000"/>
                  <a:alpha val="2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4623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7E1A44F6-F694-F6AC-8FAE-1A325186C75B}"/>
              </a:ext>
            </a:extLst>
          </p:cNvPr>
          <p:cNvSpPr/>
          <p:nvPr/>
        </p:nvSpPr>
        <p:spPr>
          <a:xfrm>
            <a:off x="1333093" y="1856761"/>
            <a:ext cx="9575911" cy="2219939"/>
          </a:xfrm>
          <a:prstGeom prst="roundRect">
            <a:avLst>
              <a:gd name="adj" fmla="val 6369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847" t="-116688" r="-965" b="-871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16C05B4-56B8-0595-E0DA-9ABF066A7944}"/>
              </a:ext>
            </a:extLst>
          </p:cNvPr>
          <p:cNvGrpSpPr/>
          <p:nvPr/>
        </p:nvGrpSpPr>
        <p:grpSpPr>
          <a:xfrm>
            <a:off x="1373741" y="4641062"/>
            <a:ext cx="540000" cy="540000"/>
            <a:chOff x="5321637" y="4654714"/>
            <a:chExt cx="540000" cy="540000"/>
          </a:xfrm>
          <a:solidFill>
            <a:srgbClr val="ED7D31"/>
          </a:solidFill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297FA55-4E90-19D7-314E-AC0C20A5B5DC}"/>
                </a:ext>
              </a:extLst>
            </p:cNvPr>
            <p:cNvSpPr txBox="1"/>
            <p:nvPr/>
          </p:nvSpPr>
          <p:spPr>
            <a:xfrm>
              <a:off x="5321637" y="4654714"/>
              <a:ext cx="540000" cy="540000"/>
            </a:xfrm>
            <a:prstGeom prst="ellipse">
              <a:avLst/>
            </a:prstGeom>
            <a:grpFill/>
          </p:spPr>
          <p:txBody>
            <a:bodyPr wrap="none" lIns="108000" tIns="108000" rIns="108000" bIns="108000" rtlCol="0" anchor="ctr" anchorCtr="0">
              <a:noAutofit/>
            </a:bodyPr>
            <a:lstStyle/>
            <a:p>
              <a:pPr algn="ctr"/>
              <a:endParaRPr kumimoji="1" lang="zh-CN" altLang="en-US" sz="2000" b="1" dirty="0">
                <a:noFill/>
                <a:cs typeface="+mn-ea"/>
                <a:sym typeface="+mn-lt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B30A5F21-675B-578D-4362-1A563EF70EFA}"/>
                </a:ext>
              </a:extLst>
            </p:cNvPr>
            <p:cNvSpPr/>
            <p:nvPr/>
          </p:nvSpPr>
          <p:spPr>
            <a:xfrm>
              <a:off x="5478523" y="4787011"/>
              <a:ext cx="226228" cy="275406"/>
            </a:xfrm>
            <a:custGeom>
              <a:avLst/>
              <a:gdLst>
                <a:gd name="connsiteX0" fmla="*/ 284197 w 438150"/>
                <a:gd name="connsiteY0" fmla="*/ 621 h 533400"/>
                <a:gd name="connsiteX1" fmla="*/ 286102 w 438150"/>
                <a:gd name="connsiteY1" fmla="*/ 621 h 533400"/>
                <a:gd name="connsiteX2" fmla="*/ 286102 w 438150"/>
                <a:gd name="connsiteY2" fmla="*/ 124446 h 533400"/>
                <a:gd name="connsiteX3" fmla="*/ 286102 w 438150"/>
                <a:gd name="connsiteY3" fmla="*/ 126351 h 533400"/>
                <a:gd name="connsiteX4" fmla="*/ 314677 w 438150"/>
                <a:gd name="connsiteY4" fmla="*/ 153021 h 533400"/>
                <a:gd name="connsiteX5" fmla="*/ 314677 w 438150"/>
                <a:gd name="connsiteY5" fmla="*/ 153021 h 533400"/>
                <a:gd name="connsiteX6" fmla="*/ 438502 w 438150"/>
                <a:gd name="connsiteY6" fmla="*/ 153021 h 533400"/>
                <a:gd name="connsiteX7" fmla="*/ 438502 w 438150"/>
                <a:gd name="connsiteY7" fmla="*/ 154926 h 533400"/>
                <a:gd name="connsiteX8" fmla="*/ 438502 w 438150"/>
                <a:gd name="connsiteY8" fmla="*/ 505446 h 533400"/>
                <a:gd name="connsiteX9" fmla="*/ 409927 w 438150"/>
                <a:gd name="connsiteY9" fmla="*/ 534021 h 533400"/>
                <a:gd name="connsiteX10" fmla="*/ 28927 w 438150"/>
                <a:gd name="connsiteY10" fmla="*/ 534021 h 533400"/>
                <a:gd name="connsiteX11" fmla="*/ 352 w 438150"/>
                <a:gd name="connsiteY11" fmla="*/ 505446 h 533400"/>
                <a:gd name="connsiteX12" fmla="*/ 352 w 438150"/>
                <a:gd name="connsiteY12" fmla="*/ 29196 h 533400"/>
                <a:gd name="connsiteX13" fmla="*/ 28927 w 438150"/>
                <a:gd name="connsiteY13" fmla="*/ 621 h 533400"/>
                <a:gd name="connsiteX14" fmla="*/ 284197 w 438150"/>
                <a:gd name="connsiteY14" fmla="*/ 621 h 533400"/>
                <a:gd name="connsiteX15" fmla="*/ 248002 w 438150"/>
                <a:gd name="connsiteY15" fmla="*/ 200646 h 533400"/>
                <a:gd name="connsiteX16" fmla="*/ 152752 w 438150"/>
                <a:gd name="connsiteY16" fmla="*/ 200646 h 533400"/>
                <a:gd name="connsiteX17" fmla="*/ 152752 w 438150"/>
                <a:gd name="connsiteY17" fmla="*/ 410196 h 533400"/>
                <a:gd name="connsiteX18" fmla="*/ 171802 w 438150"/>
                <a:gd name="connsiteY18" fmla="*/ 410196 h 533400"/>
                <a:gd name="connsiteX19" fmla="*/ 171802 w 438150"/>
                <a:gd name="connsiteY19" fmla="*/ 314946 h 533400"/>
                <a:gd name="connsiteX20" fmla="*/ 248002 w 438150"/>
                <a:gd name="connsiteY20" fmla="*/ 314946 h 533400"/>
                <a:gd name="connsiteX21" fmla="*/ 249907 w 438150"/>
                <a:gd name="connsiteY21" fmla="*/ 314946 h 533400"/>
                <a:gd name="connsiteX22" fmla="*/ 305152 w 438150"/>
                <a:gd name="connsiteY22" fmla="*/ 257796 h 533400"/>
                <a:gd name="connsiteX23" fmla="*/ 248002 w 438150"/>
                <a:gd name="connsiteY23" fmla="*/ 200646 h 533400"/>
                <a:gd name="connsiteX24" fmla="*/ 248002 w 438150"/>
                <a:gd name="connsiteY24" fmla="*/ 200646 h 533400"/>
                <a:gd name="connsiteX25" fmla="*/ 248002 w 438150"/>
                <a:gd name="connsiteY25" fmla="*/ 219696 h 533400"/>
                <a:gd name="connsiteX26" fmla="*/ 286102 w 438150"/>
                <a:gd name="connsiteY26" fmla="*/ 257796 h 533400"/>
                <a:gd name="connsiteX27" fmla="*/ 248002 w 438150"/>
                <a:gd name="connsiteY27" fmla="*/ 295896 h 533400"/>
                <a:gd name="connsiteX28" fmla="*/ 248002 w 438150"/>
                <a:gd name="connsiteY28" fmla="*/ 295896 h 533400"/>
                <a:gd name="connsiteX29" fmla="*/ 171802 w 438150"/>
                <a:gd name="connsiteY29" fmla="*/ 295896 h 533400"/>
                <a:gd name="connsiteX30" fmla="*/ 171802 w 438150"/>
                <a:gd name="connsiteY30" fmla="*/ 219696 h 533400"/>
                <a:gd name="connsiteX31" fmla="*/ 248002 w 438150"/>
                <a:gd name="connsiteY31" fmla="*/ 219696 h 533400"/>
                <a:gd name="connsiteX32" fmla="*/ 428977 w 438150"/>
                <a:gd name="connsiteY32" fmla="*/ 133971 h 533400"/>
                <a:gd name="connsiteX33" fmla="*/ 314677 w 438150"/>
                <a:gd name="connsiteY33" fmla="*/ 133971 h 533400"/>
                <a:gd name="connsiteX34" fmla="*/ 313724 w 438150"/>
                <a:gd name="connsiteY34" fmla="*/ 133971 h 533400"/>
                <a:gd name="connsiteX35" fmla="*/ 305152 w 438150"/>
                <a:gd name="connsiteY35" fmla="*/ 124446 h 533400"/>
                <a:gd name="connsiteX36" fmla="*/ 305152 w 438150"/>
                <a:gd name="connsiteY36" fmla="*/ 124446 h 533400"/>
                <a:gd name="connsiteX37" fmla="*/ 305152 w 438150"/>
                <a:gd name="connsiteY37" fmla="*/ 10146 h 533400"/>
                <a:gd name="connsiteX38" fmla="*/ 428977 w 438150"/>
                <a:gd name="connsiteY38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4197" y="621"/>
                  </a:moveTo>
                  <a:cubicBezTo>
                    <a:pt x="285149" y="621"/>
                    <a:pt x="286102" y="621"/>
                    <a:pt x="286102" y="621"/>
                  </a:cubicBezTo>
                  <a:lnTo>
                    <a:pt x="286102" y="124446"/>
                  </a:lnTo>
                  <a:lnTo>
                    <a:pt x="286102" y="126351"/>
                  </a:lnTo>
                  <a:cubicBezTo>
                    <a:pt x="287055" y="141591"/>
                    <a:pt x="299437" y="153021"/>
                    <a:pt x="314677" y="153021"/>
                  </a:cubicBezTo>
                  <a:lnTo>
                    <a:pt x="314677" y="153021"/>
                  </a:lnTo>
                  <a:lnTo>
                    <a:pt x="438502" y="153021"/>
                  </a:lnTo>
                  <a:cubicBezTo>
                    <a:pt x="438502" y="153974"/>
                    <a:pt x="438502" y="154926"/>
                    <a:pt x="438502" y="154926"/>
                  </a:cubicBezTo>
                  <a:lnTo>
                    <a:pt x="438502" y="505446"/>
                  </a:lnTo>
                  <a:cubicBezTo>
                    <a:pt x="438502" y="521639"/>
                    <a:pt x="426120" y="534021"/>
                    <a:pt x="409927" y="534021"/>
                  </a:cubicBezTo>
                  <a:lnTo>
                    <a:pt x="28927" y="534021"/>
                  </a:lnTo>
                  <a:cubicBezTo>
                    <a:pt x="12734" y="534021"/>
                    <a:pt x="352" y="521639"/>
                    <a:pt x="352" y="505446"/>
                  </a:cubicBezTo>
                  <a:lnTo>
                    <a:pt x="352" y="29196"/>
                  </a:lnTo>
                  <a:cubicBezTo>
                    <a:pt x="352" y="13004"/>
                    <a:pt x="12734" y="621"/>
                    <a:pt x="28927" y="621"/>
                  </a:cubicBezTo>
                  <a:lnTo>
                    <a:pt x="284197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49907" y="314946"/>
                  </a:lnTo>
                  <a:cubicBezTo>
                    <a:pt x="280387" y="313994"/>
                    <a:pt x="305152" y="288276"/>
                    <a:pt x="305152" y="257796"/>
                  </a:cubicBezTo>
                  <a:cubicBezTo>
                    <a:pt x="305152" y="226364"/>
                    <a:pt x="279434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8957" y="219696"/>
                    <a:pt x="286102" y="236841"/>
                    <a:pt x="286102" y="257796"/>
                  </a:cubicBezTo>
                  <a:cubicBezTo>
                    <a:pt x="286102" y="278751"/>
                    <a:pt x="268957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724" y="133971"/>
                  </a:lnTo>
                  <a:cubicBezTo>
                    <a:pt x="308962" y="133019"/>
                    <a:pt x="305152" y="129209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B16B1C0-646E-5FF5-AC69-24B9EAC1AA03}"/>
              </a:ext>
            </a:extLst>
          </p:cNvPr>
          <p:cNvGrpSpPr/>
          <p:nvPr/>
        </p:nvGrpSpPr>
        <p:grpSpPr>
          <a:xfrm>
            <a:off x="4797046" y="4635696"/>
            <a:ext cx="540000" cy="540000"/>
            <a:chOff x="8856706" y="4654714"/>
            <a:chExt cx="540000" cy="540000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4F82504-C0E4-4849-A75A-A49386F3260A}"/>
                </a:ext>
              </a:extLst>
            </p:cNvPr>
            <p:cNvSpPr txBox="1"/>
            <p:nvPr/>
          </p:nvSpPr>
          <p:spPr>
            <a:xfrm>
              <a:off x="8856706" y="4654714"/>
              <a:ext cx="540000" cy="540000"/>
            </a:xfrm>
            <a:prstGeom prst="ellipse">
              <a:avLst/>
            </a:prstGeom>
            <a:solidFill>
              <a:srgbClr val="ED7D31"/>
            </a:solidFill>
          </p:spPr>
          <p:txBody>
            <a:bodyPr wrap="none" lIns="108000" tIns="108000" rIns="108000" bIns="108000" rtlCol="0" anchor="ctr" anchorCtr="0">
              <a:noAutofit/>
            </a:bodyPr>
            <a:lstStyle/>
            <a:p>
              <a:pPr algn="ctr"/>
              <a:endParaRPr kumimoji="1" lang="zh-CN" altLang="en-US" sz="2000" b="1" dirty="0">
                <a:noFill/>
                <a:cs typeface="+mn-ea"/>
                <a:sym typeface="+mn-lt"/>
              </a:endParaRPr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6AE02B3E-2107-3D37-5CE9-69E2A1E4D79D}"/>
                </a:ext>
              </a:extLst>
            </p:cNvPr>
            <p:cNvSpPr/>
            <p:nvPr/>
          </p:nvSpPr>
          <p:spPr>
            <a:xfrm>
              <a:off x="9015417" y="4787011"/>
              <a:ext cx="222578" cy="238760"/>
            </a:xfrm>
            <a:custGeom>
              <a:avLst/>
              <a:gdLst>
                <a:gd name="connsiteX0" fmla="*/ 8356 w 487477"/>
                <a:gd name="connsiteY0" fmla="*/ 512114 h 522922"/>
                <a:gd name="connsiteX1" fmla="*/ 8356 w 487477"/>
                <a:gd name="connsiteY1" fmla="*/ 512114 h 522922"/>
                <a:gd name="connsiteX2" fmla="*/ 8356 w 487477"/>
                <a:gd name="connsiteY2" fmla="*/ 512114 h 522922"/>
                <a:gd name="connsiteX3" fmla="*/ 7404 w 487477"/>
                <a:gd name="connsiteY3" fmla="*/ 511161 h 522922"/>
                <a:gd name="connsiteX4" fmla="*/ 5499 w 487477"/>
                <a:gd name="connsiteY4" fmla="*/ 508303 h 522922"/>
                <a:gd name="connsiteX5" fmla="*/ 5499 w 487477"/>
                <a:gd name="connsiteY5" fmla="*/ 508303 h 522922"/>
                <a:gd name="connsiteX6" fmla="*/ 5499 w 487477"/>
                <a:gd name="connsiteY6" fmla="*/ 507351 h 522922"/>
                <a:gd name="connsiteX7" fmla="*/ 4546 w 487477"/>
                <a:gd name="connsiteY7" fmla="*/ 505446 h 522922"/>
                <a:gd name="connsiteX8" fmla="*/ 3593 w 487477"/>
                <a:gd name="connsiteY8" fmla="*/ 503541 h 522922"/>
                <a:gd name="connsiteX9" fmla="*/ 3593 w 487477"/>
                <a:gd name="connsiteY9" fmla="*/ 503541 h 522922"/>
                <a:gd name="connsiteX10" fmla="*/ 3593 w 487477"/>
                <a:gd name="connsiteY10" fmla="*/ 503541 h 522922"/>
                <a:gd name="connsiteX11" fmla="*/ 3593 w 487477"/>
                <a:gd name="connsiteY11" fmla="*/ 503541 h 522922"/>
                <a:gd name="connsiteX12" fmla="*/ 2641 w 487477"/>
                <a:gd name="connsiteY12" fmla="*/ 501636 h 522922"/>
                <a:gd name="connsiteX13" fmla="*/ 2641 w 487477"/>
                <a:gd name="connsiteY13" fmla="*/ 500684 h 522922"/>
                <a:gd name="connsiteX14" fmla="*/ 1689 w 487477"/>
                <a:gd name="connsiteY14" fmla="*/ 498778 h 522922"/>
                <a:gd name="connsiteX15" fmla="*/ 736 w 487477"/>
                <a:gd name="connsiteY15" fmla="*/ 494968 h 522922"/>
                <a:gd name="connsiteX16" fmla="*/ 736 w 487477"/>
                <a:gd name="connsiteY16" fmla="*/ 492111 h 522922"/>
                <a:gd name="connsiteX17" fmla="*/ 736 w 487477"/>
                <a:gd name="connsiteY17" fmla="*/ 485443 h 522922"/>
                <a:gd name="connsiteX18" fmla="*/ 5499 w 487477"/>
                <a:gd name="connsiteY18" fmla="*/ 467346 h 522922"/>
                <a:gd name="connsiteX19" fmla="*/ 155041 w 487477"/>
                <a:gd name="connsiteY19" fmla="*/ 151116 h 522922"/>
                <a:gd name="connsiteX20" fmla="*/ 158851 w 487477"/>
                <a:gd name="connsiteY20" fmla="*/ 134924 h 522922"/>
                <a:gd name="connsiteX21" fmla="*/ 158851 w 487477"/>
                <a:gd name="connsiteY21" fmla="*/ 19671 h 522922"/>
                <a:gd name="connsiteX22" fmla="*/ 120751 w 487477"/>
                <a:gd name="connsiteY22" fmla="*/ 19671 h 522922"/>
                <a:gd name="connsiteX23" fmla="*/ 120751 w 487477"/>
                <a:gd name="connsiteY23" fmla="*/ 621 h 522922"/>
                <a:gd name="connsiteX24" fmla="*/ 368401 w 487477"/>
                <a:gd name="connsiteY24" fmla="*/ 621 h 522922"/>
                <a:gd name="connsiteX25" fmla="*/ 368401 w 487477"/>
                <a:gd name="connsiteY25" fmla="*/ 19671 h 522922"/>
                <a:gd name="connsiteX26" fmla="*/ 330301 w 487477"/>
                <a:gd name="connsiteY26" fmla="*/ 19671 h 522922"/>
                <a:gd name="connsiteX27" fmla="*/ 330301 w 487477"/>
                <a:gd name="connsiteY27" fmla="*/ 134924 h 522922"/>
                <a:gd name="connsiteX28" fmla="*/ 334111 w 487477"/>
                <a:gd name="connsiteY28" fmla="*/ 151116 h 522922"/>
                <a:gd name="connsiteX29" fmla="*/ 483654 w 487477"/>
                <a:gd name="connsiteY29" fmla="*/ 467346 h 522922"/>
                <a:gd name="connsiteX30" fmla="*/ 485558 w 487477"/>
                <a:gd name="connsiteY30" fmla="*/ 504493 h 522922"/>
                <a:gd name="connsiteX31" fmla="*/ 485558 w 487477"/>
                <a:gd name="connsiteY31" fmla="*/ 504493 h 522922"/>
                <a:gd name="connsiteX32" fmla="*/ 484606 w 487477"/>
                <a:gd name="connsiteY32" fmla="*/ 506399 h 522922"/>
                <a:gd name="connsiteX33" fmla="*/ 459841 w 487477"/>
                <a:gd name="connsiteY33" fmla="*/ 523543 h 522922"/>
                <a:gd name="connsiteX34" fmla="*/ 457936 w 487477"/>
                <a:gd name="connsiteY34" fmla="*/ 523543 h 522922"/>
                <a:gd name="connsiteX35" fmla="*/ 32168 w 487477"/>
                <a:gd name="connsiteY35" fmla="*/ 523543 h 522922"/>
                <a:gd name="connsiteX36" fmla="*/ 30264 w 487477"/>
                <a:gd name="connsiteY36" fmla="*/ 523543 h 522922"/>
                <a:gd name="connsiteX37" fmla="*/ 27406 w 487477"/>
                <a:gd name="connsiteY37" fmla="*/ 523543 h 522922"/>
                <a:gd name="connsiteX38" fmla="*/ 23596 w 487477"/>
                <a:gd name="connsiteY38" fmla="*/ 522591 h 522922"/>
                <a:gd name="connsiteX39" fmla="*/ 23596 w 487477"/>
                <a:gd name="connsiteY39" fmla="*/ 522591 h 522922"/>
                <a:gd name="connsiteX40" fmla="*/ 17881 w 487477"/>
                <a:gd name="connsiteY40" fmla="*/ 520686 h 522922"/>
                <a:gd name="connsiteX41" fmla="*/ 15976 w 487477"/>
                <a:gd name="connsiteY41" fmla="*/ 519734 h 522922"/>
                <a:gd name="connsiteX42" fmla="*/ 15024 w 487477"/>
                <a:gd name="connsiteY42" fmla="*/ 518781 h 522922"/>
                <a:gd name="connsiteX43" fmla="*/ 10261 w 487477"/>
                <a:gd name="connsiteY43" fmla="*/ 514971 h 522922"/>
                <a:gd name="connsiteX44" fmla="*/ 8356 w 487477"/>
                <a:gd name="connsiteY44" fmla="*/ 512114 h 522922"/>
                <a:gd name="connsiteX45" fmla="*/ 8356 w 487477"/>
                <a:gd name="connsiteY45" fmla="*/ 512114 h 522922"/>
                <a:gd name="connsiteX46" fmla="*/ 255054 w 487477"/>
                <a:gd name="connsiteY46" fmla="*/ 402576 h 522922"/>
                <a:gd name="connsiteX47" fmla="*/ 252196 w 487477"/>
                <a:gd name="connsiteY47" fmla="*/ 404481 h 522922"/>
                <a:gd name="connsiteX48" fmla="*/ 246481 w 487477"/>
                <a:gd name="connsiteY48" fmla="*/ 408291 h 522922"/>
                <a:gd name="connsiteX49" fmla="*/ 55029 w 487477"/>
                <a:gd name="connsiteY49" fmla="*/ 414959 h 522922"/>
                <a:gd name="connsiteX50" fmla="*/ 51218 w 487477"/>
                <a:gd name="connsiteY50" fmla="*/ 413053 h 522922"/>
                <a:gd name="connsiteX51" fmla="*/ 22643 w 487477"/>
                <a:gd name="connsiteY51" fmla="*/ 474014 h 522922"/>
                <a:gd name="connsiteX52" fmla="*/ 21691 w 487477"/>
                <a:gd name="connsiteY52" fmla="*/ 475918 h 522922"/>
                <a:gd name="connsiteX53" fmla="*/ 21691 w 487477"/>
                <a:gd name="connsiteY53" fmla="*/ 495921 h 522922"/>
                <a:gd name="connsiteX54" fmla="*/ 29311 w 487477"/>
                <a:gd name="connsiteY54" fmla="*/ 502589 h 522922"/>
                <a:gd name="connsiteX55" fmla="*/ 30264 w 487477"/>
                <a:gd name="connsiteY55" fmla="*/ 502589 h 522922"/>
                <a:gd name="connsiteX56" fmla="*/ 31216 w 487477"/>
                <a:gd name="connsiteY56" fmla="*/ 502589 h 522922"/>
                <a:gd name="connsiteX57" fmla="*/ 456983 w 487477"/>
                <a:gd name="connsiteY57" fmla="*/ 502589 h 522922"/>
                <a:gd name="connsiteX58" fmla="*/ 457936 w 487477"/>
                <a:gd name="connsiteY58" fmla="*/ 502589 h 522922"/>
                <a:gd name="connsiteX59" fmla="*/ 466508 w 487477"/>
                <a:gd name="connsiteY59" fmla="*/ 495921 h 522922"/>
                <a:gd name="connsiteX60" fmla="*/ 467461 w 487477"/>
                <a:gd name="connsiteY60" fmla="*/ 477824 h 522922"/>
                <a:gd name="connsiteX61" fmla="*/ 466508 w 487477"/>
                <a:gd name="connsiteY61" fmla="*/ 475918 h 522922"/>
                <a:gd name="connsiteX62" fmla="*/ 465556 w 487477"/>
                <a:gd name="connsiteY62" fmla="*/ 474014 h 522922"/>
                <a:gd name="connsiteX63" fmla="*/ 423646 w 487477"/>
                <a:gd name="connsiteY63" fmla="*/ 385431 h 522922"/>
                <a:gd name="connsiteX64" fmla="*/ 255054 w 487477"/>
                <a:gd name="connsiteY64" fmla="*/ 402576 h 522922"/>
                <a:gd name="connsiteX65" fmla="*/ 305536 w 487477"/>
                <a:gd name="connsiteY65" fmla="*/ 255891 h 522922"/>
                <a:gd name="connsiteX66" fmla="*/ 272199 w 487477"/>
                <a:gd name="connsiteY66" fmla="*/ 289228 h 522922"/>
                <a:gd name="connsiteX67" fmla="*/ 305536 w 487477"/>
                <a:gd name="connsiteY67" fmla="*/ 322566 h 522922"/>
                <a:gd name="connsiteX68" fmla="*/ 338874 w 487477"/>
                <a:gd name="connsiteY68" fmla="*/ 289228 h 522922"/>
                <a:gd name="connsiteX69" fmla="*/ 305536 w 487477"/>
                <a:gd name="connsiteY69" fmla="*/ 255891 h 52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7477" h="522922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A4CC54A5-B9A3-0ADF-DF68-C9F4B7C5FFC2}"/>
              </a:ext>
            </a:extLst>
          </p:cNvPr>
          <p:cNvSpPr txBox="1"/>
          <p:nvPr/>
        </p:nvSpPr>
        <p:spPr>
          <a:xfrm>
            <a:off x="1932579" y="791388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78D51AA4-2B34-6341-6F69-AB2C00572F34}"/>
              </a:ext>
            </a:extLst>
          </p:cNvPr>
          <p:cNvGrpSpPr/>
          <p:nvPr/>
        </p:nvGrpSpPr>
        <p:grpSpPr>
          <a:xfrm>
            <a:off x="1190607" y="732417"/>
            <a:ext cx="641163" cy="641163"/>
            <a:chOff x="831549" y="1759059"/>
            <a:chExt cx="1362254" cy="1362254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352CE35C-AE08-1BF2-FF3F-F1E984BE515D}"/>
                </a:ext>
              </a:extLst>
            </p:cNvPr>
            <p:cNvSpPr/>
            <p:nvPr/>
          </p:nvSpPr>
          <p:spPr>
            <a:xfrm rot="60000">
              <a:off x="831551" y="1759061"/>
              <a:ext cx="1362251" cy="1362251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65100" dir="2700000" sx="98000" sy="98000" algn="tl" rotWithShape="0">
                <a:srgbClr val="D18534">
                  <a:lumMod val="75000"/>
                  <a:alpha val="2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 panose="020B0500000000000000" charset="-122"/>
              </a:endParaRPr>
            </a:p>
          </p:txBody>
        </p:sp>
        <p:pic>
          <p:nvPicPr>
            <p:cNvPr id="7" name="图片 6" descr="查看图片">
              <a:extLst>
                <a:ext uri="{FF2B5EF4-FFF2-40B4-BE49-F238E27FC236}">
                  <a16:creationId xmlns:a16="http://schemas.microsoft.com/office/drawing/2014/main" id="{382B2816-EB51-8E13-D6AB-E64B6F346C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alphaModFix amt="28000"/>
              <a:duotone>
                <a:srgbClr val="DACDB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" t="2772" r="2772" b="2772"/>
            <a:stretch>
              <a:fillRect/>
            </a:stretch>
          </p:blipFill>
          <p:spPr bwMode="auto">
            <a:xfrm>
              <a:off x="831549" y="1759059"/>
              <a:ext cx="1362254" cy="1362254"/>
            </a:xfrm>
            <a:custGeom>
              <a:avLst/>
              <a:gdLst>
                <a:gd name="connsiteX0" fmla="*/ 590552 w 1181103"/>
                <a:gd name="connsiteY0" fmla="*/ 187054 h 1181103"/>
                <a:gd name="connsiteX1" fmla="*/ 187054 w 1181103"/>
                <a:gd name="connsiteY1" fmla="*/ 590552 h 1181103"/>
                <a:gd name="connsiteX2" fmla="*/ 590552 w 1181103"/>
                <a:gd name="connsiteY2" fmla="*/ 994050 h 1181103"/>
                <a:gd name="connsiteX3" fmla="*/ 994050 w 1181103"/>
                <a:gd name="connsiteY3" fmla="*/ 590552 h 1181103"/>
                <a:gd name="connsiteX4" fmla="*/ 590552 w 1181103"/>
                <a:gd name="connsiteY4" fmla="*/ 187054 h 1181103"/>
                <a:gd name="connsiteX5" fmla="*/ 600859 w 1181103"/>
                <a:gd name="connsiteY5" fmla="*/ 92 h 1181103"/>
                <a:gd name="connsiteX6" fmla="*/ 1181012 w 1181103"/>
                <a:gd name="connsiteY6" fmla="*/ 600859 h 1181103"/>
                <a:gd name="connsiteX7" fmla="*/ 580246 w 1181103"/>
                <a:gd name="connsiteY7" fmla="*/ 1181012 h 1181103"/>
                <a:gd name="connsiteX8" fmla="*/ 92 w 1181103"/>
                <a:gd name="connsiteY8" fmla="*/ 580246 h 1181103"/>
                <a:gd name="connsiteX9" fmla="*/ 600859 w 1181103"/>
                <a:gd name="connsiteY9" fmla="*/ 92 h 118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103" h="1181103">
                  <a:moveTo>
                    <a:pt x="590552" y="187054"/>
                  </a:moveTo>
                  <a:cubicBezTo>
                    <a:pt x="367706" y="187054"/>
                    <a:pt x="187054" y="367706"/>
                    <a:pt x="187054" y="590552"/>
                  </a:cubicBezTo>
                  <a:cubicBezTo>
                    <a:pt x="187054" y="813398"/>
                    <a:pt x="367706" y="994050"/>
                    <a:pt x="590552" y="994050"/>
                  </a:cubicBezTo>
                  <a:cubicBezTo>
                    <a:pt x="813398" y="994050"/>
                    <a:pt x="994050" y="813398"/>
                    <a:pt x="994050" y="590552"/>
                  </a:cubicBezTo>
                  <a:cubicBezTo>
                    <a:pt x="994050" y="367706"/>
                    <a:pt x="813398" y="187054"/>
                    <a:pt x="590552" y="187054"/>
                  </a:cubicBezTo>
                  <a:close/>
                  <a:moveTo>
                    <a:pt x="600859" y="92"/>
                  </a:moveTo>
                  <a:cubicBezTo>
                    <a:pt x="926961" y="5784"/>
                    <a:pt x="1186704" y="274756"/>
                    <a:pt x="1181012" y="600859"/>
                  </a:cubicBezTo>
                  <a:cubicBezTo>
                    <a:pt x="1175320" y="926961"/>
                    <a:pt x="906348" y="1186704"/>
                    <a:pt x="580246" y="1181012"/>
                  </a:cubicBezTo>
                  <a:cubicBezTo>
                    <a:pt x="254143" y="1175320"/>
                    <a:pt x="-5600" y="906348"/>
                    <a:pt x="92" y="580246"/>
                  </a:cubicBezTo>
                  <a:cubicBezTo>
                    <a:pt x="5784" y="254143"/>
                    <a:pt x="274756" y="-5600"/>
                    <a:pt x="600859" y="9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CA44863-EA99-7A57-F7BE-27DF4E252729}"/>
              </a:ext>
            </a:extLst>
          </p:cNvPr>
          <p:cNvSpPr txBox="1"/>
          <p:nvPr/>
        </p:nvSpPr>
        <p:spPr>
          <a:xfrm>
            <a:off x="1333094" y="82216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prstClr val="white"/>
                </a:solidFill>
                <a:latin typeface="Arial Black" panose="020B0A04020102020204" pitchFamily="34" charset="0"/>
                <a:ea typeface="演示春风楷" panose="00000500000000000000" pitchFamily="2" charset="-122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+mn-lt"/>
                <a:ea typeface="+mn-ea"/>
              </a:rPr>
              <a:t>6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313F661-42A2-77F3-94EB-F7AE97CED624}"/>
              </a:ext>
            </a:extLst>
          </p:cNvPr>
          <p:cNvSpPr/>
          <p:nvPr/>
        </p:nvSpPr>
        <p:spPr>
          <a:xfrm>
            <a:off x="1932579" y="4641062"/>
            <a:ext cx="2296406" cy="458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r>
              <a:rPr kumimoji="1" lang="zh-CN" altLang="en-US" b="1" dirty="0">
                <a:solidFill>
                  <a:schemeClr val="tx1"/>
                </a:solidFill>
                <a:cs typeface="+mn-ea"/>
                <a:sym typeface="+mn-lt"/>
              </a:rPr>
              <a:t>总结内容</a:t>
            </a:r>
            <a:endParaRPr kumimoji="1" lang="en-US" altLang="zh-CN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7FFF7A0-313E-3461-E846-656B9FF78ACF}"/>
              </a:ext>
            </a:extLst>
          </p:cNvPr>
          <p:cNvSpPr/>
          <p:nvPr/>
        </p:nvSpPr>
        <p:spPr>
          <a:xfrm>
            <a:off x="1873218" y="5050362"/>
            <a:ext cx="2564259" cy="750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请在此处输入内容，请在此处输入内容。</a:t>
            </a:r>
            <a:endParaRPr kumimoji="1"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56B526D-21D6-413F-8658-6F158477D775}"/>
              </a:ext>
            </a:extLst>
          </p:cNvPr>
          <p:cNvGrpSpPr/>
          <p:nvPr/>
        </p:nvGrpSpPr>
        <p:grpSpPr>
          <a:xfrm>
            <a:off x="8010748" y="4641062"/>
            <a:ext cx="540000" cy="540000"/>
            <a:chOff x="5321637" y="4654714"/>
            <a:chExt cx="540000" cy="540000"/>
          </a:xfrm>
          <a:solidFill>
            <a:srgbClr val="ED7D31"/>
          </a:solidFill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55ACA36-FD25-D703-21F4-AAE4E6E80FE0}"/>
                </a:ext>
              </a:extLst>
            </p:cNvPr>
            <p:cNvSpPr txBox="1"/>
            <p:nvPr/>
          </p:nvSpPr>
          <p:spPr>
            <a:xfrm>
              <a:off x="5321637" y="4654714"/>
              <a:ext cx="540000" cy="540000"/>
            </a:xfrm>
            <a:prstGeom prst="ellipse">
              <a:avLst/>
            </a:prstGeom>
            <a:grpFill/>
          </p:spPr>
          <p:txBody>
            <a:bodyPr wrap="none" lIns="108000" tIns="108000" rIns="108000" bIns="108000" rtlCol="0" anchor="ctr" anchorCtr="0">
              <a:noAutofit/>
            </a:bodyPr>
            <a:lstStyle/>
            <a:p>
              <a:pPr algn="ctr"/>
              <a:endParaRPr kumimoji="1" lang="zh-CN" altLang="en-US" sz="2000" b="1" dirty="0">
                <a:noFill/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2EFF2078-895F-337C-8F70-9533306E5192}"/>
                </a:ext>
              </a:extLst>
            </p:cNvPr>
            <p:cNvSpPr/>
            <p:nvPr/>
          </p:nvSpPr>
          <p:spPr>
            <a:xfrm>
              <a:off x="5478523" y="4787011"/>
              <a:ext cx="226228" cy="275406"/>
            </a:xfrm>
            <a:custGeom>
              <a:avLst/>
              <a:gdLst>
                <a:gd name="connsiteX0" fmla="*/ 284197 w 438150"/>
                <a:gd name="connsiteY0" fmla="*/ 621 h 533400"/>
                <a:gd name="connsiteX1" fmla="*/ 286102 w 438150"/>
                <a:gd name="connsiteY1" fmla="*/ 621 h 533400"/>
                <a:gd name="connsiteX2" fmla="*/ 286102 w 438150"/>
                <a:gd name="connsiteY2" fmla="*/ 124446 h 533400"/>
                <a:gd name="connsiteX3" fmla="*/ 286102 w 438150"/>
                <a:gd name="connsiteY3" fmla="*/ 126351 h 533400"/>
                <a:gd name="connsiteX4" fmla="*/ 314677 w 438150"/>
                <a:gd name="connsiteY4" fmla="*/ 153021 h 533400"/>
                <a:gd name="connsiteX5" fmla="*/ 314677 w 438150"/>
                <a:gd name="connsiteY5" fmla="*/ 153021 h 533400"/>
                <a:gd name="connsiteX6" fmla="*/ 438502 w 438150"/>
                <a:gd name="connsiteY6" fmla="*/ 153021 h 533400"/>
                <a:gd name="connsiteX7" fmla="*/ 438502 w 438150"/>
                <a:gd name="connsiteY7" fmla="*/ 154926 h 533400"/>
                <a:gd name="connsiteX8" fmla="*/ 438502 w 438150"/>
                <a:gd name="connsiteY8" fmla="*/ 505446 h 533400"/>
                <a:gd name="connsiteX9" fmla="*/ 409927 w 438150"/>
                <a:gd name="connsiteY9" fmla="*/ 534021 h 533400"/>
                <a:gd name="connsiteX10" fmla="*/ 28927 w 438150"/>
                <a:gd name="connsiteY10" fmla="*/ 534021 h 533400"/>
                <a:gd name="connsiteX11" fmla="*/ 352 w 438150"/>
                <a:gd name="connsiteY11" fmla="*/ 505446 h 533400"/>
                <a:gd name="connsiteX12" fmla="*/ 352 w 438150"/>
                <a:gd name="connsiteY12" fmla="*/ 29196 h 533400"/>
                <a:gd name="connsiteX13" fmla="*/ 28927 w 438150"/>
                <a:gd name="connsiteY13" fmla="*/ 621 h 533400"/>
                <a:gd name="connsiteX14" fmla="*/ 284197 w 438150"/>
                <a:gd name="connsiteY14" fmla="*/ 621 h 533400"/>
                <a:gd name="connsiteX15" fmla="*/ 248002 w 438150"/>
                <a:gd name="connsiteY15" fmla="*/ 200646 h 533400"/>
                <a:gd name="connsiteX16" fmla="*/ 152752 w 438150"/>
                <a:gd name="connsiteY16" fmla="*/ 200646 h 533400"/>
                <a:gd name="connsiteX17" fmla="*/ 152752 w 438150"/>
                <a:gd name="connsiteY17" fmla="*/ 410196 h 533400"/>
                <a:gd name="connsiteX18" fmla="*/ 171802 w 438150"/>
                <a:gd name="connsiteY18" fmla="*/ 410196 h 533400"/>
                <a:gd name="connsiteX19" fmla="*/ 171802 w 438150"/>
                <a:gd name="connsiteY19" fmla="*/ 314946 h 533400"/>
                <a:gd name="connsiteX20" fmla="*/ 248002 w 438150"/>
                <a:gd name="connsiteY20" fmla="*/ 314946 h 533400"/>
                <a:gd name="connsiteX21" fmla="*/ 249907 w 438150"/>
                <a:gd name="connsiteY21" fmla="*/ 314946 h 533400"/>
                <a:gd name="connsiteX22" fmla="*/ 305152 w 438150"/>
                <a:gd name="connsiteY22" fmla="*/ 257796 h 533400"/>
                <a:gd name="connsiteX23" fmla="*/ 248002 w 438150"/>
                <a:gd name="connsiteY23" fmla="*/ 200646 h 533400"/>
                <a:gd name="connsiteX24" fmla="*/ 248002 w 438150"/>
                <a:gd name="connsiteY24" fmla="*/ 200646 h 533400"/>
                <a:gd name="connsiteX25" fmla="*/ 248002 w 438150"/>
                <a:gd name="connsiteY25" fmla="*/ 219696 h 533400"/>
                <a:gd name="connsiteX26" fmla="*/ 286102 w 438150"/>
                <a:gd name="connsiteY26" fmla="*/ 257796 h 533400"/>
                <a:gd name="connsiteX27" fmla="*/ 248002 w 438150"/>
                <a:gd name="connsiteY27" fmla="*/ 295896 h 533400"/>
                <a:gd name="connsiteX28" fmla="*/ 248002 w 438150"/>
                <a:gd name="connsiteY28" fmla="*/ 295896 h 533400"/>
                <a:gd name="connsiteX29" fmla="*/ 171802 w 438150"/>
                <a:gd name="connsiteY29" fmla="*/ 295896 h 533400"/>
                <a:gd name="connsiteX30" fmla="*/ 171802 w 438150"/>
                <a:gd name="connsiteY30" fmla="*/ 219696 h 533400"/>
                <a:gd name="connsiteX31" fmla="*/ 248002 w 438150"/>
                <a:gd name="connsiteY31" fmla="*/ 219696 h 533400"/>
                <a:gd name="connsiteX32" fmla="*/ 428977 w 438150"/>
                <a:gd name="connsiteY32" fmla="*/ 133971 h 533400"/>
                <a:gd name="connsiteX33" fmla="*/ 314677 w 438150"/>
                <a:gd name="connsiteY33" fmla="*/ 133971 h 533400"/>
                <a:gd name="connsiteX34" fmla="*/ 313724 w 438150"/>
                <a:gd name="connsiteY34" fmla="*/ 133971 h 533400"/>
                <a:gd name="connsiteX35" fmla="*/ 305152 w 438150"/>
                <a:gd name="connsiteY35" fmla="*/ 124446 h 533400"/>
                <a:gd name="connsiteX36" fmla="*/ 305152 w 438150"/>
                <a:gd name="connsiteY36" fmla="*/ 124446 h 533400"/>
                <a:gd name="connsiteX37" fmla="*/ 305152 w 438150"/>
                <a:gd name="connsiteY37" fmla="*/ 10146 h 533400"/>
                <a:gd name="connsiteX38" fmla="*/ 428977 w 438150"/>
                <a:gd name="connsiteY38" fmla="*/ 133971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38150" h="533400">
                  <a:moveTo>
                    <a:pt x="284197" y="621"/>
                  </a:moveTo>
                  <a:cubicBezTo>
                    <a:pt x="285149" y="621"/>
                    <a:pt x="286102" y="621"/>
                    <a:pt x="286102" y="621"/>
                  </a:cubicBezTo>
                  <a:lnTo>
                    <a:pt x="286102" y="124446"/>
                  </a:lnTo>
                  <a:lnTo>
                    <a:pt x="286102" y="126351"/>
                  </a:lnTo>
                  <a:cubicBezTo>
                    <a:pt x="287055" y="141591"/>
                    <a:pt x="299437" y="153021"/>
                    <a:pt x="314677" y="153021"/>
                  </a:cubicBezTo>
                  <a:lnTo>
                    <a:pt x="314677" y="153021"/>
                  </a:lnTo>
                  <a:lnTo>
                    <a:pt x="438502" y="153021"/>
                  </a:lnTo>
                  <a:cubicBezTo>
                    <a:pt x="438502" y="153974"/>
                    <a:pt x="438502" y="154926"/>
                    <a:pt x="438502" y="154926"/>
                  </a:cubicBezTo>
                  <a:lnTo>
                    <a:pt x="438502" y="505446"/>
                  </a:lnTo>
                  <a:cubicBezTo>
                    <a:pt x="438502" y="521639"/>
                    <a:pt x="426120" y="534021"/>
                    <a:pt x="409927" y="534021"/>
                  </a:cubicBezTo>
                  <a:lnTo>
                    <a:pt x="28927" y="534021"/>
                  </a:lnTo>
                  <a:cubicBezTo>
                    <a:pt x="12734" y="534021"/>
                    <a:pt x="352" y="521639"/>
                    <a:pt x="352" y="505446"/>
                  </a:cubicBezTo>
                  <a:lnTo>
                    <a:pt x="352" y="29196"/>
                  </a:lnTo>
                  <a:cubicBezTo>
                    <a:pt x="352" y="13004"/>
                    <a:pt x="12734" y="621"/>
                    <a:pt x="28927" y="621"/>
                  </a:cubicBezTo>
                  <a:lnTo>
                    <a:pt x="284197" y="621"/>
                  </a:lnTo>
                  <a:close/>
                  <a:moveTo>
                    <a:pt x="248002" y="200646"/>
                  </a:moveTo>
                  <a:lnTo>
                    <a:pt x="152752" y="200646"/>
                  </a:lnTo>
                  <a:lnTo>
                    <a:pt x="152752" y="410196"/>
                  </a:lnTo>
                  <a:lnTo>
                    <a:pt x="171802" y="410196"/>
                  </a:lnTo>
                  <a:lnTo>
                    <a:pt x="171802" y="314946"/>
                  </a:lnTo>
                  <a:lnTo>
                    <a:pt x="248002" y="314946"/>
                  </a:lnTo>
                  <a:lnTo>
                    <a:pt x="249907" y="314946"/>
                  </a:lnTo>
                  <a:cubicBezTo>
                    <a:pt x="280387" y="313994"/>
                    <a:pt x="305152" y="288276"/>
                    <a:pt x="305152" y="257796"/>
                  </a:cubicBezTo>
                  <a:cubicBezTo>
                    <a:pt x="305152" y="226364"/>
                    <a:pt x="279434" y="200646"/>
                    <a:pt x="248002" y="200646"/>
                  </a:cubicBezTo>
                  <a:lnTo>
                    <a:pt x="248002" y="200646"/>
                  </a:lnTo>
                  <a:close/>
                  <a:moveTo>
                    <a:pt x="248002" y="219696"/>
                  </a:moveTo>
                  <a:cubicBezTo>
                    <a:pt x="268957" y="219696"/>
                    <a:pt x="286102" y="236841"/>
                    <a:pt x="286102" y="257796"/>
                  </a:cubicBezTo>
                  <a:cubicBezTo>
                    <a:pt x="286102" y="278751"/>
                    <a:pt x="268957" y="295896"/>
                    <a:pt x="248002" y="295896"/>
                  </a:cubicBezTo>
                  <a:lnTo>
                    <a:pt x="248002" y="295896"/>
                  </a:lnTo>
                  <a:lnTo>
                    <a:pt x="171802" y="295896"/>
                  </a:lnTo>
                  <a:lnTo>
                    <a:pt x="171802" y="219696"/>
                  </a:lnTo>
                  <a:lnTo>
                    <a:pt x="248002" y="219696"/>
                  </a:lnTo>
                  <a:close/>
                  <a:moveTo>
                    <a:pt x="428977" y="133971"/>
                  </a:moveTo>
                  <a:lnTo>
                    <a:pt x="314677" y="133971"/>
                  </a:lnTo>
                  <a:lnTo>
                    <a:pt x="313724" y="133971"/>
                  </a:lnTo>
                  <a:cubicBezTo>
                    <a:pt x="308962" y="133019"/>
                    <a:pt x="305152" y="129209"/>
                    <a:pt x="305152" y="124446"/>
                  </a:cubicBezTo>
                  <a:lnTo>
                    <a:pt x="305152" y="124446"/>
                  </a:lnTo>
                  <a:lnTo>
                    <a:pt x="305152" y="10146"/>
                  </a:lnTo>
                  <a:lnTo>
                    <a:pt x="428977" y="133971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B3A21D74-70A5-AC91-29E5-F0A7FF70A425}"/>
              </a:ext>
            </a:extLst>
          </p:cNvPr>
          <p:cNvSpPr/>
          <p:nvPr/>
        </p:nvSpPr>
        <p:spPr>
          <a:xfrm>
            <a:off x="8569586" y="4641062"/>
            <a:ext cx="2296406" cy="458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r>
              <a:rPr kumimoji="1" lang="zh-CN" altLang="en-US" b="1" dirty="0">
                <a:solidFill>
                  <a:schemeClr val="tx1"/>
                </a:solidFill>
                <a:cs typeface="+mn-ea"/>
                <a:sym typeface="+mn-lt"/>
              </a:rPr>
              <a:t>总结内容</a:t>
            </a:r>
            <a:endParaRPr kumimoji="1" lang="en-US" altLang="zh-CN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693E96A-007D-B88D-0DF0-5D6666E673A1}"/>
              </a:ext>
            </a:extLst>
          </p:cNvPr>
          <p:cNvSpPr/>
          <p:nvPr/>
        </p:nvSpPr>
        <p:spPr>
          <a:xfrm>
            <a:off x="8510225" y="5050362"/>
            <a:ext cx="2564259" cy="750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请在此处输入内容，请在此处输入内容。</a:t>
            </a:r>
            <a:endParaRPr kumimoji="1"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82490BCE-A54F-CF62-5570-D8CEF2141347}"/>
              </a:ext>
            </a:extLst>
          </p:cNvPr>
          <p:cNvSpPr/>
          <p:nvPr/>
        </p:nvSpPr>
        <p:spPr>
          <a:xfrm>
            <a:off x="5365566" y="4635696"/>
            <a:ext cx="2296406" cy="458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r>
              <a:rPr kumimoji="1" lang="zh-CN" altLang="en-US" b="1" dirty="0">
                <a:solidFill>
                  <a:schemeClr val="tx1"/>
                </a:solidFill>
                <a:cs typeface="+mn-ea"/>
                <a:sym typeface="+mn-lt"/>
              </a:rPr>
              <a:t>总结内容</a:t>
            </a:r>
            <a:endParaRPr kumimoji="1" lang="en-US" altLang="zh-CN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A0C98C0-D2CF-BA54-9441-D744FEFBDAE1}"/>
              </a:ext>
            </a:extLst>
          </p:cNvPr>
          <p:cNvSpPr/>
          <p:nvPr/>
        </p:nvSpPr>
        <p:spPr>
          <a:xfrm>
            <a:off x="5306205" y="5044996"/>
            <a:ext cx="2564259" cy="750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请在此处输入内容，请在此处输入内容。</a:t>
            </a:r>
            <a:endParaRPr kumimoji="1"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3850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5F45B0D6-DE62-BE1D-8265-985EFDFEBE2E}"/>
              </a:ext>
            </a:extLst>
          </p:cNvPr>
          <p:cNvSpPr/>
          <p:nvPr/>
        </p:nvSpPr>
        <p:spPr>
          <a:xfrm>
            <a:off x="1098124" y="2298288"/>
            <a:ext cx="1468800" cy="1468841"/>
          </a:xfrm>
          <a:prstGeom prst="roundRect">
            <a:avLst>
              <a:gd name="adj" fmla="val 50000"/>
            </a:avLst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443" t="458" r="-38471" b="-45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AA0D9AB-9ADB-45C5-8DEC-A7A2983993E9}"/>
              </a:ext>
            </a:extLst>
          </p:cNvPr>
          <p:cNvSpPr/>
          <p:nvPr/>
        </p:nvSpPr>
        <p:spPr>
          <a:xfrm>
            <a:off x="2650569" y="2236733"/>
            <a:ext cx="2923543" cy="525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b" anchorCtr="0">
            <a:spAutoFit/>
          </a:bodyPr>
          <a:lstStyle/>
          <a:p>
            <a:r>
              <a:rPr kumimoji="1" lang="zh-CN" altLang="en-US" sz="2000" b="1" dirty="0">
                <a:solidFill>
                  <a:schemeClr val="tx1"/>
                </a:solidFill>
                <a:cs typeface="+mn-ea"/>
                <a:sym typeface="+mn-lt"/>
              </a:rPr>
              <a:t>总结内容</a:t>
            </a:r>
            <a:endParaRPr kumimoji="1" lang="en-US" altLang="zh-CN" sz="20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FB52CCC-23AB-7D58-E184-724EB3D77D63}"/>
              </a:ext>
            </a:extLst>
          </p:cNvPr>
          <p:cNvSpPr/>
          <p:nvPr/>
        </p:nvSpPr>
        <p:spPr>
          <a:xfrm>
            <a:off x="2650569" y="2768293"/>
            <a:ext cx="3367459" cy="2753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 anchorCtr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请在此处输入内容，请在此处输入内容，请在此处输入内容，请在此处输入内容。</a:t>
            </a:r>
            <a:endParaRPr kumimoji="1"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请在此处输入内容，请在此处输入内容。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请在此处输入内容，请在此处输入内容。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kumimoji="1"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4226014-4870-26AC-EC18-E2A5AE932672}"/>
              </a:ext>
            </a:extLst>
          </p:cNvPr>
          <p:cNvSpPr txBox="1"/>
          <p:nvPr/>
        </p:nvSpPr>
        <p:spPr>
          <a:xfrm>
            <a:off x="828124" y="2762708"/>
            <a:ext cx="540000" cy="540000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 w="12700">
            <a:solidFill>
              <a:schemeClr val="bg1"/>
            </a:solidFill>
          </a:ln>
        </p:spPr>
        <p:txBody>
          <a:bodyPr wrap="none" lIns="108000" tIns="108000" rIns="108000" bIns="108000" rtlCol="0" anchor="ctr" anchorCtr="0">
            <a:noAutofit/>
          </a:bodyPr>
          <a:lstStyle/>
          <a:p>
            <a:pPr algn="ctr"/>
            <a:r>
              <a:rPr kumimoji="1" lang="en-US" altLang="zh-CN" sz="2000" b="1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  <a:endParaRPr kumimoji="1" lang="zh-CN" altLang="en-US" sz="20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F3C1111F-AF5D-E591-B182-5AEAC794E0DC}"/>
              </a:ext>
            </a:extLst>
          </p:cNvPr>
          <p:cNvSpPr/>
          <p:nvPr/>
        </p:nvSpPr>
        <p:spPr>
          <a:xfrm>
            <a:off x="6617888" y="2298288"/>
            <a:ext cx="1468800" cy="1468841"/>
          </a:xfrm>
          <a:prstGeom prst="roundRect">
            <a:avLst>
              <a:gd name="adj" fmla="val 5000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222" t="-25652" r="-4640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E0EA03B-CD19-1112-CA2A-1D001F31834B}"/>
              </a:ext>
            </a:extLst>
          </p:cNvPr>
          <p:cNvSpPr txBox="1"/>
          <p:nvPr/>
        </p:nvSpPr>
        <p:spPr>
          <a:xfrm>
            <a:off x="6347888" y="2762708"/>
            <a:ext cx="540000" cy="540000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 w="12700">
            <a:solidFill>
              <a:schemeClr val="bg1"/>
            </a:solidFill>
          </a:ln>
        </p:spPr>
        <p:txBody>
          <a:bodyPr wrap="none" lIns="108000" tIns="108000" rIns="108000" bIns="108000" rtlCol="0" anchor="ctr" anchorCtr="0">
            <a:noAutofit/>
          </a:bodyPr>
          <a:lstStyle/>
          <a:p>
            <a:pPr algn="ctr"/>
            <a:r>
              <a:rPr kumimoji="1" lang="en-US" altLang="zh-CN" sz="2000" b="1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  <a:endParaRPr kumimoji="1" lang="zh-CN" altLang="en-US" sz="20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9558B95-86A3-07D6-5513-5850480E67D4}"/>
              </a:ext>
            </a:extLst>
          </p:cNvPr>
          <p:cNvSpPr txBox="1"/>
          <p:nvPr/>
        </p:nvSpPr>
        <p:spPr>
          <a:xfrm>
            <a:off x="1603403" y="738225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请在此处输入标题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365D233-6BB0-9533-EA70-B34AB3D19292}"/>
              </a:ext>
            </a:extLst>
          </p:cNvPr>
          <p:cNvGrpSpPr/>
          <p:nvPr/>
        </p:nvGrpSpPr>
        <p:grpSpPr>
          <a:xfrm>
            <a:off x="861431" y="679254"/>
            <a:ext cx="641163" cy="641163"/>
            <a:chOff x="831549" y="1759059"/>
            <a:chExt cx="1362254" cy="1362254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4A92FF64-C647-70A1-A744-4579E236CB17}"/>
                </a:ext>
              </a:extLst>
            </p:cNvPr>
            <p:cNvSpPr/>
            <p:nvPr/>
          </p:nvSpPr>
          <p:spPr>
            <a:xfrm rot="60000">
              <a:off x="831551" y="1759061"/>
              <a:ext cx="1362251" cy="1362251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65100" dir="2700000" sx="98000" sy="98000" algn="tl" rotWithShape="0">
                <a:srgbClr val="D18534">
                  <a:lumMod val="75000"/>
                  <a:alpha val="2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 panose="020B0500000000000000" charset="-122"/>
              </a:endParaRPr>
            </a:p>
          </p:txBody>
        </p:sp>
        <p:pic>
          <p:nvPicPr>
            <p:cNvPr id="12" name="图片 11" descr="查看图片">
              <a:extLst>
                <a:ext uri="{FF2B5EF4-FFF2-40B4-BE49-F238E27FC236}">
                  <a16:creationId xmlns:a16="http://schemas.microsoft.com/office/drawing/2014/main" id="{AACD1571-8B5D-C7CE-22A4-22DED17661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alphaModFix amt="28000"/>
              <a:duotone>
                <a:srgbClr val="DACDB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" t="2772" r="2772" b="2772"/>
            <a:stretch>
              <a:fillRect/>
            </a:stretch>
          </p:blipFill>
          <p:spPr bwMode="auto">
            <a:xfrm>
              <a:off x="831549" y="1759059"/>
              <a:ext cx="1362254" cy="1362254"/>
            </a:xfrm>
            <a:custGeom>
              <a:avLst/>
              <a:gdLst>
                <a:gd name="connsiteX0" fmla="*/ 590552 w 1181103"/>
                <a:gd name="connsiteY0" fmla="*/ 187054 h 1181103"/>
                <a:gd name="connsiteX1" fmla="*/ 187054 w 1181103"/>
                <a:gd name="connsiteY1" fmla="*/ 590552 h 1181103"/>
                <a:gd name="connsiteX2" fmla="*/ 590552 w 1181103"/>
                <a:gd name="connsiteY2" fmla="*/ 994050 h 1181103"/>
                <a:gd name="connsiteX3" fmla="*/ 994050 w 1181103"/>
                <a:gd name="connsiteY3" fmla="*/ 590552 h 1181103"/>
                <a:gd name="connsiteX4" fmla="*/ 590552 w 1181103"/>
                <a:gd name="connsiteY4" fmla="*/ 187054 h 1181103"/>
                <a:gd name="connsiteX5" fmla="*/ 600859 w 1181103"/>
                <a:gd name="connsiteY5" fmla="*/ 92 h 1181103"/>
                <a:gd name="connsiteX6" fmla="*/ 1181012 w 1181103"/>
                <a:gd name="connsiteY6" fmla="*/ 600859 h 1181103"/>
                <a:gd name="connsiteX7" fmla="*/ 580246 w 1181103"/>
                <a:gd name="connsiteY7" fmla="*/ 1181012 h 1181103"/>
                <a:gd name="connsiteX8" fmla="*/ 92 w 1181103"/>
                <a:gd name="connsiteY8" fmla="*/ 580246 h 1181103"/>
                <a:gd name="connsiteX9" fmla="*/ 600859 w 1181103"/>
                <a:gd name="connsiteY9" fmla="*/ 92 h 118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103" h="1181103">
                  <a:moveTo>
                    <a:pt x="590552" y="187054"/>
                  </a:moveTo>
                  <a:cubicBezTo>
                    <a:pt x="367706" y="187054"/>
                    <a:pt x="187054" y="367706"/>
                    <a:pt x="187054" y="590552"/>
                  </a:cubicBezTo>
                  <a:cubicBezTo>
                    <a:pt x="187054" y="813398"/>
                    <a:pt x="367706" y="994050"/>
                    <a:pt x="590552" y="994050"/>
                  </a:cubicBezTo>
                  <a:cubicBezTo>
                    <a:pt x="813398" y="994050"/>
                    <a:pt x="994050" y="813398"/>
                    <a:pt x="994050" y="590552"/>
                  </a:cubicBezTo>
                  <a:cubicBezTo>
                    <a:pt x="994050" y="367706"/>
                    <a:pt x="813398" y="187054"/>
                    <a:pt x="590552" y="187054"/>
                  </a:cubicBezTo>
                  <a:close/>
                  <a:moveTo>
                    <a:pt x="600859" y="92"/>
                  </a:moveTo>
                  <a:cubicBezTo>
                    <a:pt x="926961" y="5784"/>
                    <a:pt x="1186704" y="274756"/>
                    <a:pt x="1181012" y="600859"/>
                  </a:cubicBezTo>
                  <a:cubicBezTo>
                    <a:pt x="1175320" y="926961"/>
                    <a:pt x="906348" y="1186704"/>
                    <a:pt x="580246" y="1181012"/>
                  </a:cubicBezTo>
                  <a:cubicBezTo>
                    <a:pt x="254143" y="1175320"/>
                    <a:pt x="-5600" y="906348"/>
                    <a:pt x="92" y="580246"/>
                  </a:cubicBezTo>
                  <a:cubicBezTo>
                    <a:pt x="5784" y="254143"/>
                    <a:pt x="274756" y="-5600"/>
                    <a:pt x="600859" y="9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44C26AAB-3E14-55F3-BE0C-8ABE3FE45638}"/>
              </a:ext>
            </a:extLst>
          </p:cNvPr>
          <p:cNvSpPr txBox="1"/>
          <p:nvPr/>
        </p:nvSpPr>
        <p:spPr>
          <a:xfrm>
            <a:off x="1003918" y="76900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prstClr val="white"/>
                </a:solidFill>
                <a:latin typeface="Arial Black" panose="020B0A04020102020204" pitchFamily="34" charset="0"/>
                <a:ea typeface="演示春风楷" panose="00000500000000000000" pitchFamily="2" charset="-122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+mn-lt"/>
                <a:ea typeface="+mn-ea"/>
              </a:rPr>
              <a:t>7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97D965C-BBE6-FE34-82E4-7A8D59DF8E3B}"/>
              </a:ext>
            </a:extLst>
          </p:cNvPr>
          <p:cNvSpPr/>
          <p:nvPr/>
        </p:nvSpPr>
        <p:spPr>
          <a:xfrm>
            <a:off x="8170333" y="2298288"/>
            <a:ext cx="2923543" cy="525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b" anchorCtr="0">
            <a:spAutoFit/>
          </a:bodyPr>
          <a:lstStyle/>
          <a:p>
            <a:r>
              <a:rPr kumimoji="1" lang="zh-CN" altLang="en-US" sz="2000" b="1" dirty="0">
                <a:solidFill>
                  <a:schemeClr val="tx1"/>
                </a:solidFill>
                <a:cs typeface="+mn-ea"/>
                <a:sym typeface="+mn-lt"/>
              </a:rPr>
              <a:t>总结内容</a:t>
            </a:r>
            <a:endParaRPr kumimoji="1" lang="en-US" altLang="zh-CN" sz="20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D3D0CCA-DB01-1DD3-D6A8-CB3DDDBEC739}"/>
              </a:ext>
            </a:extLst>
          </p:cNvPr>
          <p:cNvSpPr/>
          <p:nvPr/>
        </p:nvSpPr>
        <p:spPr>
          <a:xfrm>
            <a:off x="8170333" y="2829848"/>
            <a:ext cx="3367459" cy="2753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 anchorCtr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请在此处输入内容，请在此处输入内容，请在此处输入内容，请在此处输入内容。</a:t>
            </a:r>
            <a:endParaRPr kumimoji="1" lang="en-US" altLang="zh-CN" sz="1600" dirty="0">
              <a:solidFill>
                <a:schemeClr val="tx1"/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请在此处输入内容，请在此处输入内容。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solidFill>
                  <a:schemeClr val="tx1"/>
                </a:solidFill>
                <a:cs typeface="+mn-ea"/>
                <a:sym typeface="+mn-lt"/>
              </a:rPr>
              <a:t>请在此处输入内容，请在此处输入内容。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kumimoji="1"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2208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id="{E234D759-379B-6C15-574C-3DC50A12FD49}"/>
              </a:ext>
            </a:extLst>
          </p:cNvPr>
          <p:cNvSpPr txBox="1"/>
          <p:nvPr/>
        </p:nvSpPr>
        <p:spPr>
          <a:xfrm>
            <a:off x="1028500" y="4800629"/>
            <a:ext cx="2610092" cy="734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prstClr val="black"/>
                </a:solidFill>
                <a:latin typeface="Roboto Regular"/>
              </a:rPr>
              <a:t>请在此处输入内容，请在此处输入内容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4D15B00-E336-E362-C754-EB6F5150AF13}"/>
              </a:ext>
            </a:extLst>
          </p:cNvPr>
          <p:cNvGrpSpPr/>
          <p:nvPr/>
        </p:nvGrpSpPr>
        <p:grpSpPr>
          <a:xfrm>
            <a:off x="850398" y="1556480"/>
            <a:ext cx="10441681" cy="3144399"/>
            <a:chOff x="701240" y="1323731"/>
            <a:chExt cx="10789522" cy="3249148"/>
          </a:xfrm>
        </p:grpSpPr>
        <p:sp>
          <p:nvSpPr>
            <p:cNvPr id="3" name="菱形 2">
              <a:extLst>
                <a:ext uri="{FF2B5EF4-FFF2-40B4-BE49-F238E27FC236}">
                  <a16:creationId xmlns:a16="http://schemas.microsoft.com/office/drawing/2014/main" id="{B0361DAF-354A-5E71-AA13-110FAD413E7F}"/>
                </a:ext>
              </a:extLst>
            </p:cNvPr>
            <p:cNvSpPr/>
            <p:nvPr/>
          </p:nvSpPr>
          <p:spPr>
            <a:xfrm>
              <a:off x="3510015" y="2847555"/>
              <a:ext cx="201503" cy="201501"/>
            </a:xfrm>
            <a:prstGeom prst="diamond">
              <a:avLst/>
            </a:prstGeom>
            <a:noFill/>
            <a:ln w="12700" cap="flat" cmpd="sng" algn="ctr">
              <a:solidFill>
                <a:srgbClr val="DACDBD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4" name="菱形 3">
              <a:extLst>
                <a:ext uri="{FF2B5EF4-FFF2-40B4-BE49-F238E27FC236}">
                  <a16:creationId xmlns:a16="http://schemas.microsoft.com/office/drawing/2014/main" id="{D35F0CFE-C649-406F-AE7C-F4B906EE8C21}"/>
                </a:ext>
              </a:extLst>
            </p:cNvPr>
            <p:cNvSpPr/>
            <p:nvPr/>
          </p:nvSpPr>
          <p:spPr>
            <a:xfrm>
              <a:off x="701240" y="2847555"/>
              <a:ext cx="201503" cy="201501"/>
            </a:xfrm>
            <a:prstGeom prst="diamond">
              <a:avLst/>
            </a:prstGeom>
            <a:noFill/>
            <a:ln w="12700" cap="flat" cmpd="sng" algn="ctr">
              <a:solidFill>
                <a:srgbClr val="DACDBD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5351EAEF-DC8B-F171-717A-E91EE11638C7}"/>
                </a:ext>
              </a:extLst>
            </p:cNvPr>
            <p:cNvSpPr/>
            <p:nvPr/>
          </p:nvSpPr>
          <p:spPr>
            <a:xfrm rot="5400000">
              <a:off x="581804" y="1547811"/>
              <a:ext cx="3249148" cy="2800988"/>
            </a:xfrm>
            <a:custGeom>
              <a:avLst/>
              <a:gdLst>
                <a:gd name="connsiteX0" fmla="*/ 0 w 3027866"/>
                <a:gd name="connsiteY0" fmla="*/ 1305114 h 2610228"/>
                <a:gd name="connsiteX1" fmla="*/ 652558 w 3027866"/>
                <a:gd name="connsiteY1" fmla="*/ 0 h 2610228"/>
                <a:gd name="connsiteX2" fmla="*/ 1341350 w 3027866"/>
                <a:gd name="connsiteY2" fmla="*/ 0 h 2610228"/>
                <a:gd name="connsiteX3" fmla="*/ 1513934 w 3027866"/>
                <a:gd name="connsiteY3" fmla="*/ 172584 h 2610228"/>
                <a:gd name="connsiteX4" fmla="*/ 1686517 w 3027866"/>
                <a:gd name="connsiteY4" fmla="*/ 0 h 2610228"/>
                <a:gd name="connsiteX5" fmla="*/ 2375309 w 3027866"/>
                <a:gd name="connsiteY5" fmla="*/ 0 h 2610228"/>
                <a:gd name="connsiteX6" fmla="*/ 3027866 w 3027866"/>
                <a:gd name="connsiteY6" fmla="*/ 1305114 h 2610228"/>
                <a:gd name="connsiteX7" fmla="*/ 2375309 w 3027866"/>
                <a:gd name="connsiteY7" fmla="*/ 2610228 h 2610228"/>
                <a:gd name="connsiteX8" fmla="*/ 1686519 w 3027866"/>
                <a:gd name="connsiteY8" fmla="*/ 2610228 h 2610228"/>
                <a:gd name="connsiteX9" fmla="*/ 1513934 w 3027866"/>
                <a:gd name="connsiteY9" fmla="*/ 2437643 h 2610228"/>
                <a:gd name="connsiteX10" fmla="*/ 1341348 w 3027866"/>
                <a:gd name="connsiteY10" fmla="*/ 2610228 h 2610228"/>
                <a:gd name="connsiteX11" fmla="*/ 652558 w 3027866"/>
                <a:gd name="connsiteY11" fmla="*/ 2610228 h 261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7866" h="2610228">
                  <a:moveTo>
                    <a:pt x="0" y="1305114"/>
                  </a:moveTo>
                  <a:lnTo>
                    <a:pt x="652558" y="0"/>
                  </a:lnTo>
                  <a:lnTo>
                    <a:pt x="1341350" y="0"/>
                  </a:lnTo>
                  <a:lnTo>
                    <a:pt x="1513934" y="172584"/>
                  </a:lnTo>
                  <a:lnTo>
                    <a:pt x="1686517" y="0"/>
                  </a:lnTo>
                  <a:lnTo>
                    <a:pt x="2375309" y="0"/>
                  </a:lnTo>
                  <a:lnTo>
                    <a:pt x="3027866" y="1305114"/>
                  </a:lnTo>
                  <a:lnTo>
                    <a:pt x="2375309" y="2610228"/>
                  </a:lnTo>
                  <a:lnTo>
                    <a:pt x="1686519" y="2610228"/>
                  </a:lnTo>
                  <a:lnTo>
                    <a:pt x="1513934" y="2437643"/>
                  </a:lnTo>
                  <a:lnTo>
                    <a:pt x="1341348" y="2610228"/>
                  </a:lnTo>
                  <a:lnTo>
                    <a:pt x="652558" y="2610228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6" name="菱形 5">
              <a:extLst>
                <a:ext uri="{FF2B5EF4-FFF2-40B4-BE49-F238E27FC236}">
                  <a16:creationId xmlns:a16="http://schemas.microsoft.com/office/drawing/2014/main" id="{1CCAB1DD-2FEB-EAB4-FD1A-9907CEADAC9D}"/>
                </a:ext>
              </a:extLst>
            </p:cNvPr>
            <p:cNvSpPr/>
            <p:nvPr/>
          </p:nvSpPr>
          <p:spPr>
            <a:xfrm>
              <a:off x="758077" y="2904392"/>
              <a:ext cx="87830" cy="87827"/>
            </a:xfrm>
            <a:prstGeom prst="diamond">
              <a:avLst/>
            </a:prstGeom>
            <a:solidFill>
              <a:srgbClr val="DACDB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7" name="菱形 6">
              <a:extLst>
                <a:ext uri="{FF2B5EF4-FFF2-40B4-BE49-F238E27FC236}">
                  <a16:creationId xmlns:a16="http://schemas.microsoft.com/office/drawing/2014/main" id="{5D2CF844-9732-8F60-0036-C2061923F009}"/>
                </a:ext>
              </a:extLst>
            </p:cNvPr>
            <p:cNvSpPr/>
            <p:nvPr/>
          </p:nvSpPr>
          <p:spPr>
            <a:xfrm>
              <a:off x="3566852" y="2904392"/>
              <a:ext cx="87830" cy="87827"/>
            </a:xfrm>
            <a:prstGeom prst="diamond">
              <a:avLst/>
            </a:prstGeom>
            <a:solidFill>
              <a:srgbClr val="DACDB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8" name="六边形 7">
              <a:extLst>
                <a:ext uri="{FF2B5EF4-FFF2-40B4-BE49-F238E27FC236}">
                  <a16:creationId xmlns:a16="http://schemas.microsoft.com/office/drawing/2014/main" id="{FE721884-22F1-BDC2-E4F7-0A2C56EC2042}"/>
                </a:ext>
              </a:extLst>
            </p:cNvPr>
            <p:cNvSpPr/>
            <p:nvPr/>
          </p:nvSpPr>
          <p:spPr>
            <a:xfrm rot="5400000">
              <a:off x="805101" y="1740307"/>
              <a:ext cx="2802555" cy="2415997"/>
            </a:xfrm>
            <a:prstGeom prst="hexagon">
              <a:avLst/>
            </a:prstGeom>
            <a:gradFill flip="none" rotWithShape="0">
              <a:gsLst>
                <a:gs pos="100000">
                  <a:srgbClr val="DACDBD">
                    <a:lumMod val="40000"/>
                    <a:lumOff val="60000"/>
                  </a:srgbClr>
                </a:gs>
                <a:gs pos="19000">
                  <a:srgbClr val="DACDBD">
                    <a:lumMod val="10000"/>
                    <a:lumOff val="90000"/>
                  </a:srgbClr>
                </a:gs>
              </a:gsLst>
              <a:lin ang="4200000" scaled="0"/>
              <a:tileRect/>
            </a:gradFill>
            <a:ln w="6350" cap="flat" cmpd="sng" algn="ctr">
              <a:solidFill>
                <a:schemeClr val="accent2">
                  <a:lumMod val="60000"/>
                  <a:lumOff val="40000"/>
                  <a:alpha val="80000"/>
                </a:scheme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alpha val="4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  <a:ea typeface="+mj-ea"/>
              </a:endParaRPr>
            </a:p>
          </p:txBody>
        </p:sp>
        <p:sp>
          <p:nvSpPr>
            <p:cNvPr id="11" name="菱形 10">
              <a:extLst>
                <a:ext uri="{FF2B5EF4-FFF2-40B4-BE49-F238E27FC236}">
                  <a16:creationId xmlns:a16="http://schemas.microsoft.com/office/drawing/2014/main" id="{7AD7A9B0-16FE-3B74-2521-F3BCCFEB4FCD}"/>
                </a:ext>
              </a:extLst>
            </p:cNvPr>
            <p:cNvSpPr/>
            <p:nvPr/>
          </p:nvSpPr>
          <p:spPr>
            <a:xfrm>
              <a:off x="7399637" y="2847555"/>
              <a:ext cx="201503" cy="201501"/>
            </a:xfrm>
            <a:prstGeom prst="diamond">
              <a:avLst/>
            </a:prstGeom>
            <a:noFill/>
            <a:ln w="12700" cap="flat" cmpd="sng" algn="ctr">
              <a:solidFill>
                <a:srgbClr val="DACDBD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12" name="菱形 11">
              <a:extLst>
                <a:ext uri="{FF2B5EF4-FFF2-40B4-BE49-F238E27FC236}">
                  <a16:creationId xmlns:a16="http://schemas.microsoft.com/office/drawing/2014/main" id="{3486E1A7-160E-B3E4-802F-DA534905B9CA}"/>
                </a:ext>
              </a:extLst>
            </p:cNvPr>
            <p:cNvSpPr/>
            <p:nvPr/>
          </p:nvSpPr>
          <p:spPr>
            <a:xfrm>
              <a:off x="4590862" y="2847555"/>
              <a:ext cx="201503" cy="201501"/>
            </a:xfrm>
            <a:prstGeom prst="diamond">
              <a:avLst/>
            </a:prstGeom>
            <a:noFill/>
            <a:ln w="12700" cap="flat" cmpd="sng" algn="ctr">
              <a:solidFill>
                <a:srgbClr val="DACDBD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B254E3C7-94D9-F5E3-7F25-E32CB14B88B6}"/>
                </a:ext>
              </a:extLst>
            </p:cNvPr>
            <p:cNvSpPr/>
            <p:nvPr/>
          </p:nvSpPr>
          <p:spPr>
            <a:xfrm rot="5400000">
              <a:off x="4471426" y="1547811"/>
              <a:ext cx="3249148" cy="2800988"/>
            </a:xfrm>
            <a:custGeom>
              <a:avLst/>
              <a:gdLst>
                <a:gd name="connsiteX0" fmla="*/ 0 w 3027866"/>
                <a:gd name="connsiteY0" fmla="*/ 1305114 h 2610228"/>
                <a:gd name="connsiteX1" fmla="*/ 652558 w 3027866"/>
                <a:gd name="connsiteY1" fmla="*/ 0 h 2610228"/>
                <a:gd name="connsiteX2" fmla="*/ 1341350 w 3027866"/>
                <a:gd name="connsiteY2" fmla="*/ 0 h 2610228"/>
                <a:gd name="connsiteX3" fmla="*/ 1513934 w 3027866"/>
                <a:gd name="connsiteY3" fmla="*/ 172584 h 2610228"/>
                <a:gd name="connsiteX4" fmla="*/ 1686517 w 3027866"/>
                <a:gd name="connsiteY4" fmla="*/ 0 h 2610228"/>
                <a:gd name="connsiteX5" fmla="*/ 2375309 w 3027866"/>
                <a:gd name="connsiteY5" fmla="*/ 0 h 2610228"/>
                <a:gd name="connsiteX6" fmla="*/ 3027866 w 3027866"/>
                <a:gd name="connsiteY6" fmla="*/ 1305114 h 2610228"/>
                <a:gd name="connsiteX7" fmla="*/ 2375309 w 3027866"/>
                <a:gd name="connsiteY7" fmla="*/ 2610228 h 2610228"/>
                <a:gd name="connsiteX8" fmla="*/ 1686519 w 3027866"/>
                <a:gd name="connsiteY8" fmla="*/ 2610228 h 2610228"/>
                <a:gd name="connsiteX9" fmla="*/ 1513934 w 3027866"/>
                <a:gd name="connsiteY9" fmla="*/ 2437643 h 2610228"/>
                <a:gd name="connsiteX10" fmla="*/ 1341348 w 3027866"/>
                <a:gd name="connsiteY10" fmla="*/ 2610228 h 2610228"/>
                <a:gd name="connsiteX11" fmla="*/ 652558 w 3027866"/>
                <a:gd name="connsiteY11" fmla="*/ 2610228 h 261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7866" h="2610228">
                  <a:moveTo>
                    <a:pt x="0" y="1305114"/>
                  </a:moveTo>
                  <a:lnTo>
                    <a:pt x="652558" y="0"/>
                  </a:lnTo>
                  <a:lnTo>
                    <a:pt x="1341350" y="0"/>
                  </a:lnTo>
                  <a:lnTo>
                    <a:pt x="1513934" y="172584"/>
                  </a:lnTo>
                  <a:lnTo>
                    <a:pt x="1686517" y="0"/>
                  </a:lnTo>
                  <a:lnTo>
                    <a:pt x="2375309" y="0"/>
                  </a:lnTo>
                  <a:lnTo>
                    <a:pt x="3027866" y="1305114"/>
                  </a:lnTo>
                  <a:lnTo>
                    <a:pt x="2375309" y="2610228"/>
                  </a:lnTo>
                  <a:lnTo>
                    <a:pt x="1686519" y="2610228"/>
                  </a:lnTo>
                  <a:lnTo>
                    <a:pt x="1513934" y="2437643"/>
                  </a:lnTo>
                  <a:lnTo>
                    <a:pt x="1341348" y="2610228"/>
                  </a:lnTo>
                  <a:lnTo>
                    <a:pt x="652558" y="2610228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14" name="菱形 13">
              <a:extLst>
                <a:ext uri="{FF2B5EF4-FFF2-40B4-BE49-F238E27FC236}">
                  <a16:creationId xmlns:a16="http://schemas.microsoft.com/office/drawing/2014/main" id="{718A59B4-26B8-FDE9-271B-DF0A9BC36EE4}"/>
                </a:ext>
              </a:extLst>
            </p:cNvPr>
            <p:cNvSpPr/>
            <p:nvPr/>
          </p:nvSpPr>
          <p:spPr>
            <a:xfrm>
              <a:off x="4647699" y="2904392"/>
              <a:ext cx="87830" cy="87827"/>
            </a:xfrm>
            <a:prstGeom prst="diamond">
              <a:avLst/>
            </a:prstGeom>
            <a:solidFill>
              <a:srgbClr val="DACDB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15" name="菱形 14">
              <a:extLst>
                <a:ext uri="{FF2B5EF4-FFF2-40B4-BE49-F238E27FC236}">
                  <a16:creationId xmlns:a16="http://schemas.microsoft.com/office/drawing/2014/main" id="{2F92A564-BE55-4F84-5FA9-E11F97A7475B}"/>
                </a:ext>
              </a:extLst>
            </p:cNvPr>
            <p:cNvSpPr/>
            <p:nvPr/>
          </p:nvSpPr>
          <p:spPr>
            <a:xfrm>
              <a:off x="7456474" y="2904392"/>
              <a:ext cx="87830" cy="87827"/>
            </a:xfrm>
            <a:prstGeom prst="diamond">
              <a:avLst/>
            </a:prstGeom>
            <a:solidFill>
              <a:srgbClr val="DACDB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16" name="六边形 15">
              <a:extLst>
                <a:ext uri="{FF2B5EF4-FFF2-40B4-BE49-F238E27FC236}">
                  <a16:creationId xmlns:a16="http://schemas.microsoft.com/office/drawing/2014/main" id="{952B4CF1-B13A-696A-C0DF-70A0B6229149}"/>
                </a:ext>
              </a:extLst>
            </p:cNvPr>
            <p:cNvSpPr/>
            <p:nvPr/>
          </p:nvSpPr>
          <p:spPr>
            <a:xfrm rot="5400000">
              <a:off x="4694723" y="1740307"/>
              <a:ext cx="2802555" cy="2415997"/>
            </a:xfrm>
            <a:prstGeom prst="hexagon">
              <a:avLst/>
            </a:prstGeom>
            <a:gradFill flip="none" rotWithShape="0">
              <a:gsLst>
                <a:gs pos="100000">
                  <a:srgbClr val="DACDBD">
                    <a:lumMod val="40000"/>
                    <a:lumOff val="60000"/>
                  </a:srgbClr>
                </a:gs>
                <a:gs pos="19000">
                  <a:srgbClr val="DACDBD">
                    <a:lumMod val="10000"/>
                    <a:lumOff val="90000"/>
                  </a:srgbClr>
                </a:gs>
              </a:gsLst>
              <a:lin ang="4200000" scaled="0"/>
              <a:tileRect/>
            </a:gradFill>
            <a:ln w="6350" cap="flat" cmpd="sng" algn="ctr">
              <a:solidFill>
                <a:schemeClr val="accent2">
                  <a:lumMod val="60000"/>
                  <a:lumOff val="40000"/>
                  <a:alpha val="80000"/>
                </a:scheme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alpha val="4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  <a:ea typeface="+mj-ea"/>
              </a:endParaRPr>
            </a:p>
          </p:txBody>
        </p:sp>
        <p:sp>
          <p:nvSpPr>
            <p:cNvPr id="19" name="菱形 18">
              <a:extLst>
                <a:ext uri="{FF2B5EF4-FFF2-40B4-BE49-F238E27FC236}">
                  <a16:creationId xmlns:a16="http://schemas.microsoft.com/office/drawing/2014/main" id="{2C17B2FC-E7FA-E727-BD16-61D412FCB29B}"/>
                </a:ext>
              </a:extLst>
            </p:cNvPr>
            <p:cNvSpPr/>
            <p:nvPr/>
          </p:nvSpPr>
          <p:spPr>
            <a:xfrm>
              <a:off x="11289259" y="2847555"/>
              <a:ext cx="201503" cy="201501"/>
            </a:xfrm>
            <a:prstGeom prst="diamond">
              <a:avLst/>
            </a:prstGeom>
            <a:noFill/>
            <a:ln w="12700" cap="flat" cmpd="sng" algn="ctr">
              <a:solidFill>
                <a:srgbClr val="DACDBD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20" name="菱形 19">
              <a:extLst>
                <a:ext uri="{FF2B5EF4-FFF2-40B4-BE49-F238E27FC236}">
                  <a16:creationId xmlns:a16="http://schemas.microsoft.com/office/drawing/2014/main" id="{273BAFD4-2CB0-D8C1-98A4-E03B4CDA8ADB}"/>
                </a:ext>
              </a:extLst>
            </p:cNvPr>
            <p:cNvSpPr/>
            <p:nvPr/>
          </p:nvSpPr>
          <p:spPr>
            <a:xfrm>
              <a:off x="8480484" y="2847555"/>
              <a:ext cx="201503" cy="201501"/>
            </a:xfrm>
            <a:prstGeom prst="diamond">
              <a:avLst/>
            </a:prstGeom>
            <a:noFill/>
            <a:ln w="12700" cap="flat" cmpd="sng" algn="ctr">
              <a:solidFill>
                <a:srgbClr val="DACDBD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8B71920C-9C50-7591-4924-7FB1B65A610C}"/>
                </a:ext>
              </a:extLst>
            </p:cNvPr>
            <p:cNvSpPr/>
            <p:nvPr/>
          </p:nvSpPr>
          <p:spPr>
            <a:xfrm rot="5400000">
              <a:off x="8361048" y="1547811"/>
              <a:ext cx="3249148" cy="2800988"/>
            </a:xfrm>
            <a:custGeom>
              <a:avLst/>
              <a:gdLst>
                <a:gd name="connsiteX0" fmla="*/ 0 w 3027866"/>
                <a:gd name="connsiteY0" fmla="*/ 1305114 h 2610228"/>
                <a:gd name="connsiteX1" fmla="*/ 652558 w 3027866"/>
                <a:gd name="connsiteY1" fmla="*/ 0 h 2610228"/>
                <a:gd name="connsiteX2" fmla="*/ 1341350 w 3027866"/>
                <a:gd name="connsiteY2" fmla="*/ 0 h 2610228"/>
                <a:gd name="connsiteX3" fmla="*/ 1513934 w 3027866"/>
                <a:gd name="connsiteY3" fmla="*/ 172584 h 2610228"/>
                <a:gd name="connsiteX4" fmla="*/ 1686517 w 3027866"/>
                <a:gd name="connsiteY4" fmla="*/ 0 h 2610228"/>
                <a:gd name="connsiteX5" fmla="*/ 2375309 w 3027866"/>
                <a:gd name="connsiteY5" fmla="*/ 0 h 2610228"/>
                <a:gd name="connsiteX6" fmla="*/ 3027866 w 3027866"/>
                <a:gd name="connsiteY6" fmla="*/ 1305114 h 2610228"/>
                <a:gd name="connsiteX7" fmla="*/ 2375309 w 3027866"/>
                <a:gd name="connsiteY7" fmla="*/ 2610228 h 2610228"/>
                <a:gd name="connsiteX8" fmla="*/ 1686519 w 3027866"/>
                <a:gd name="connsiteY8" fmla="*/ 2610228 h 2610228"/>
                <a:gd name="connsiteX9" fmla="*/ 1513934 w 3027866"/>
                <a:gd name="connsiteY9" fmla="*/ 2437643 h 2610228"/>
                <a:gd name="connsiteX10" fmla="*/ 1341348 w 3027866"/>
                <a:gd name="connsiteY10" fmla="*/ 2610228 h 2610228"/>
                <a:gd name="connsiteX11" fmla="*/ 652558 w 3027866"/>
                <a:gd name="connsiteY11" fmla="*/ 2610228 h 261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7866" h="2610228">
                  <a:moveTo>
                    <a:pt x="0" y="1305114"/>
                  </a:moveTo>
                  <a:lnTo>
                    <a:pt x="652558" y="0"/>
                  </a:lnTo>
                  <a:lnTo>
                    <a:pt x="1341350" y="0"/>
                  </a:lnTo>
                  <a:lnTo>
                    <a:pt x="1513934" y="172584"/>
                  </a:lnTo>
                  <a:lnTo>
                    <a:pt x="1686517" y="0"/>
                  </a:lnTo>
                  <a:lnTo>
                    <a:pt x="2375309" y="0"/>
                  </a:lnTo>
                  <a:lnTo>
                    <a:pt x="3027866" y="1305114"/>
                  </a:lnTo>
                  <a:lnTo>
                    <a:pt x="2375309" y="2610228"/>
                  </a:lnTo>
                  <a:lnTo>
                    <a:pt x="1686519" y="2610228"/>
                  </a:lnTo>
                  <a:lnTo>
                    <a:pt x="1513934" y="2437643"/>
                  </a:lnTo>
                  <a:lnTo>
                    <a:pt x="1341348" y="2610228"/>
                  </a:lnTo>
                  <a:lnTo>
                    <a:pt x="652558" y="2610228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22" name="菱形 21">
              <a:extLst>
                <a:ext uri="{FF2B5EF4-FFF2-40B4-BE49-F238E27FC236}">
                  <a16:creationId xmlns:a16="http://schemas.microsoft.com/office/drawing/2014/main" id="{AC23F84B-859A-8E91-A65E-D8D14DCCD05B}"/>
                </a:ext>
              </a:extLst>
            </p:cNvPr>
            <p:cNvSpPr/>
            <p:nvPr/>
          </p:nvSpPr>
          <p:spPr>
            <a:xfrm>
              <a:off x="8537321" y="2904392"/>
              <a:ext cx="87830" cy="87827"/>
            </a:xfrm>
            <a:prstGeom prst="diamond">
              <a:avLst/>
            </a:prstGeom>
            <a:solidFill>
              <a:srgbClr val="DACDB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23" name="菱形 22">
              <a:extLst>
                <a:ext uri="{FF2B5EF4-FFF2-40B4-BE49-F238E27FC236}">
                  <a16:creationId xmlns:a16="http://schemas.microsoft.com/office/drawing/2014/main" id="{34BAF190-CA3C-DAD1-1B80-A1A396B12671}"/>
                </a:ext>
              </a:extLst>
            </p:cNvPr>
            <p:cNvSpPr/>
            <p:nvPr/>
          </p:nvSpPr>
          <p:spPr>
            <a:xfrm>
              <a:off x="11346096" y="2904392"/>
              <a:ext cx="87830" cy="87827"/>
            </a:xfrm>
            <a:prstGeom prst="diamond">
              <a:avLst/>
            </a:prstGeom>
            <a:solidFill>
              <a:srgbClr val="DACDB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</a:endParaRPr>
            </a:p>
          </p:txBody>
        </p:sp>
        <p:sp>
          <p:nvSpPr>
            <p:cNvPr id="24" name="六边形 23">
              <a:extLst>
                <a:ext uri="{FF2B5EF4-FFF2-40B4-BE49-F238E27FC236}">
                  <a16:creationId xmlns:a16="http://schemas.microsoft.com/office/drawing/2014/main" id="{720B2195-5633-237A-358A-60CCD174A338}"/>
                </a:ext>
              </a:extLst>
            </p:cNvPr>
            <p:cNvSpPr/>
            <p:nvPr/>
          </p:nvSpPr>
          <p:spPr>
            <a:xfrm rot="5400000">
              <a:off x="8584345" y="1740307"/>
              <a:ext cx="2802555" cy="2415997"/>
            </a:xfrm>
            <a:prstGeom prst="hexagon">
              <a:avLst/>
            </a:prstGeom>
            <a:gradFill flip="none" rotWithShape="0">
              <a:gsLst>
                <a:gs pos="100000">
                  <a:srgbClr val="DACDBD">
                    <a:lumMod val="40000"/>
                    <a:lumOff val="60000"/>
                  </a:srgbClr>
                </a:gs>
                <a:gs pos="19000">
                  <a:srgbClr val="DACDBD">
                    <a:lumMod val="10000"/>
                    <a:lumOff val="90000"/>
                  </a:srgbClr>
                </a:gs>
              </a:gsLst>
              <a:lin ang="4200000" scaled="0"/>
              <a:tileRect/>
            </a:gradFill>
            <a:ln w="6350" cap="flat" cmpd="sng" algn="ctr">
              <a:solidFill>
                <a:schemeClr val="accent2">
                  <a:lumMod val="60000"/>
                  <a:lumOff val="40000"/>
                  <a:alpha val="80000"/>
                </a:schemeClr>
              </a:solidFill>
              <a:prstDash val="solid"/>
              <a:miter lim="800000"/>
            </a:ln>
            <a:effectLst>
              <a:outerShdw blurRad="381000" dist="279400" dir="5400000" sx="96000" sy="96000" algn="t" rotWithShape="0">
                <a:srgbClr val="DACDBD">
                  <a:alpha val="48000"/>
                </a:srgbClr>
              </a:outerShdw>
            </a:effectLst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D18534">
                        <a:lumMod val="82000"/>
                        <a:lumOff val="18000"/>
                      </a:srgbClr>
                    </a:gs>
                    <a:gs pos="100000">
                      <a:srgbClr val="D1853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思源宋体 CN Heavy"/>
                <a:ea typeface="+mj-ea"/>
              </a:endParaRPr>
            </a:p>
          </p:txBody>
        </p:sp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12EBE379-FDC9-7A3A-0718-0A3537A94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47" b="21247"/>
            <a:stretch/>
          </p:blipFill>
          <p:spPr>
            <a:xfrm rot="5400000" flipV="1">
              <a:off x="1005248" y="1912848"/>
              <a:ext cx="2402260" cy="2070916"/>
            </a:xfrm>
            <a:custGeom>
              <a:avLst/>
              <a:gdLst>
                <a:gd name="connsiteX0" fmla="*/ 0 w 2324814"/>
                <a:gd name="connsiteY0" fmla="*/ 1002076 h 2004152"/>
                <a:gd name="connsiteX1" fmla="*/ 501038 w 2324814"/>
                <a:gd name="connsiteY1" fmla="*/ 0 h 2004152"/>
                <a:gd name="connsiteX2" fmla="*/ 1823776 w 2324814"/>
                <a:gd name="connsiteY2" fmla="*/ 0 h 2004152"/>
                <a:gd name="connsiteX3" fmla="*/ 2324814 w 2324814"/>
                <a:gd name="connsiteY3" fmla="*/ 1002076 h 2004152"/>
                <a:gd name="connsiteX4" fmla="*/ 1823776 w 2324814"/>
                <a:gd name="connsiteY4" fmla="*/ 2004152 h 2004152"/>
                <a:gd name="connsiteX5" fmla="*/ 501038 w 2324814"/>
                <a:gd name="connsiteY5" fmla="*/ 2004152 h 200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4814" h="2004152">
                  <a:moveTo>
                    <a:pt x="0" y="1002076"/>
                  </a:moveTo>
                  <a:lnTo>
                    <a:pt x="501038" y="0"/>
                  </a:lnTo>
                  <a:lnTo>
                    <a:pt x="1823776" y="0"/>
                  </a:lnTo>
                  <a:lnTo>
                    <a:pt x="2324814" y="1002076"/>
                  </a:lnTo>
                  <a:lnTo>
                    <a:pt x="1823776" y="2004152"/>
                  </a:lnTo>
                  <a:lnTo>
                    <a:pt x="501038" y="2004152"/>
                  </a:lnTo>
                  <a:close/>
                </a:path>
              </a:pathLst>
            </a:cu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231F3779-D12E-2C3C-1281-3DD6E0219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64" b="21264"/>
            <a:stretch/>
          </p:blipFill>
          <p:spPr>
            <a:xfrm rot="5400000">
              <a:off x="4894870" y="1912848"/>
              <a:ext cx="2402260" cy="2070916"/>
            </a:xfrm>
            <a:custGeom>
              <a:avLst/>
              <a:gdLst>
                <a:gd name="connsiteX0" fmla="*/ 0 w 2324814"/>
                <a:gd name="connsiteY0" fmla="*/ 1002076 h 2004152"/>
                <a:gd name="connsiteX1" fmla="*/ 501038 w 2324814"/>
                <a:gd name="connsiteY1" fmla="*/ 0 h 2004152"/>
                <a:gd name="connsiteX2" fmla="*/ 1823776 w 2324814"/>
                <a:gd name="connsiteY2" fmla="*/ 0 h 2004152"/>
                <a:gd name="connsiteX3" fmla="*/ 2324814 w 2324814"/>
                <a:gd name="connsiteY3" fmla="*/ 1002076 h 2004152"/>
                <a:gd name="connsiteX4" fmla="*/ 1823776 w 2324814"/>
                <a:gd name="connsiteY4" fmla="*/ 2004152 h 2004152"/>
                <a:gd name="connsiteX5" fmla="*/ 501038 w 2324814"/>
                <a:gd name="connsiteY5" fmla="*/ 2004152 h 200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4814" h="2004152">
                  <a:moveTo>
                    <a:pt x="0" y="1002076"/>
                  </a:moveTo>
                  <a:lnTo>
                    <a:pt x="501038" y="0"/>
                  </a:lnTo>
                  <a:lnTo>
                    <a:pt x="1823776" y="0"/>
                  </a:lnTo>
                  <a:lnTo>
                    <a:pt x="2324814" y="1002076"/>
                  </a:lnTo>
                  <a:lnTo>
                    <a:pt x="1823776" y="2004152"/>
                  </a:lnTo>
                  <a:lnTo>
                    <a:pt x="501038" y="2004152"/>
                  </a:lnTo>
                  <a:close/>
                </a:path>
              </a:pathLst>
            </a:cu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71732B59-804E-F31B-E002-6E7B4C38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64" b="21264"/>
            <a:stretch/>
          </p:blipFill>
          <p:spPr>
            <a:xfrm rot="5400000">
              <a:off x="8784493" y="1912848"/>
              <a:ext cx="2402260" cy="2070916"/>
            </a:xfrm>
            <a:custGeom>
              <a:avLst/>
              <a:gdLst>
                <a:gd name="connsiteX0" fmla="*/ 0 w 2324814"/>
                <a:gd name="connsiteY0" fmla="*/ 1002076 h 2004152"/>
                <a:gd name="connsiteX1" fmla="*/ 501038 w 2324814"/>
                <a:gd name="connsiteY1" fmla="*/ 0 h 2004152"/>
                <a:gd name="connsiteX2" fmla="*/ 1823776 w 2324814"/>
                <a:gd name="connsiteY2" fmla="*/ 0 h 2004152"/>
                <a:gd name="connsiteX3" fmla="*/ 2324814 w 2324814"/>
                <a:gd name="connsiteY3" fmla="*/ 1002076 h 2004152"/>
                <a:gd name="connsiteX4" fmla="*/ 1823776 w 2324814"/>
                <a:gd name="connsiteY4" fmla="*/ 2004152 h 2004152"/>
                <a:gd name="connsiteX5" fmla="*/ 501038 w 2324814"/>
                <a:gd name="connsiteY5" fmla="*/ 2004152 h 200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4814" h="2004152">
                  <a:moveTo>
                    <a:pt x="0" y="1002076"/>
                  </a:moveTo>
                  <a:lnTo>
                    <a:pt x="501038" y="0"/>
                  </a:lnTo>
                  <a:lnTo>
                    <a:pt x="1823776" y="0"/>
                  </a:lnTo>
                  <a:lnTo>
                    <a:pt x="2324814" y="1002076"/>
                  </a:lnTo>
                  <a:lnTo>
                    <a:pt x="1823776" y="2004152"/>
                  </a:lnTo>
                  <a:lnTo>
                    <a:pt x="501038" y="2004152"/>
                  </a:lnTo>
                  <a:close/>
                </a:path>
              </a:pathLst>
            </a:custGeom>
          </p:spPr>
        </p:pic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F9D205E6-AF75-BC5C-4298-1CED6FB0E8F9}"/>
              </a:ext>
            </a:extLst>
          </p:cNvPr>
          <p:cNvSpPr txBox="1"/>
          <p:nvPr/>
        </p:nvSpPr>
        <p:spPr>
          <a:xfrm>
            <a:off x="4792365" y="4791053"/>
            <a:ext cx="2610092" cy="734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prstClr val="black"/>
                </a:solidFill>
                <a:latin typeface="Roboto Regular"/>
              </a:rPr>
              <a:t>请在此处输入内容，请在此处输入内容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8A74167-50FC-63D0-0E52-D96EDAA226F8}"/>
              </a:ext>
            </a:extLst>
          </p:cNvPr>
          <p:cNvSpPr txBox="1"/>
          <p:nvPr/>
        </p:nvSpPr>
        <p:spPr>
          <a:xfrm>
            <a:off x="8580715" y="4801806"/>
            <a:ext cx="2610092" cy="734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prstClr val="black"/>
                </a:solidFill>
                <a:latin typeface="Roboto Regular"/>
              </a:rPr>
              <a:t>请在此处输入内容，请在此处输入内容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DD20D49-66AE-D977-6BD1-BC4E66A29EB1}"/>
              </a:ext>
            </a:extLst>
          </p:cNvPr>
          <p:cNvSpPr txBox="1"/>
          <p:nvPr/>
        </p:nvSpPr>
        <p:spPr>
          <a:xfrm>
            <a:off x="1500049" y="705201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请在此处输入标题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8E6F2D9-F975-9614-FC83-02E92932F469}"/>
              </a:ext>
            </a:extLst>
          </p:cNvPr>
          <p:cNvGrpSpPr/>
          <p:nvPr/>
        </p:nvGrpSpPr>
        <p:grpSpPr>
          <a:xfrm>
            <a:off x="758077" y="646230"/>
            <a:ext cx="641163" cy="641163"/>
            <a:chOff x="831549" y="1759059"/>
            <a:chExt cx="1362254" cy="1362254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9DF816E2-B85A-2847-5193-CEDF64C1B82C}"/>
                </a:ext>
              </a:extLst>
            </p:cNvPr>
            <p:cNvSpPr/>
            <p:nvPr/>
          </p:nvSpPr>
          <p:spPr>
            <a:xfrm rot="60000">
              <a:off x="831551" y="1759061"/>
              <a:ext cx="1362251" cy="1362251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65100" dir="2700000" sx="98000" sy="98000" algn="tl" rotWithShape="0">
                <a:srgbClr val="D18534">
                  <a:lumMod val="75000"/>
                  <a:alpha val="2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 panose="020B0500000000000000" charset="-122"/>
              </a:endParaRPr>
            </a:p>
          </p:txBody>
        </p:sp>
        <p:pic>
          <p:nvPicPr>
            <p:cNvPr id="43" name="图片 42" descr="查看图片">
              <a:extLst>
                <a:ext uri="{FF2B5EF4-FFF2-40B4-BE49-F238E27FC236}">
                  <a16:creationId xmlns:a16="http://schemas.microsoft.com/office/drawing/2014/main" id="{BE60F12F-E0BD-289F-151B-2186E61D0B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alphaModFix amt="28000"/>
              <a:duotone>
                <a:srgbClr val="DACDBD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2" t="2772" r="2772" b="2772"/>
            <a:stretch>
              <a:fillRect/>
            </a:stretch>
          </p:blipFill>
          <p:spPr bwMode="auto">
            <a:xfrm>
              <a:off x="831549" y="1759059"/>
              <a:ext cx="1362254" cy="1362254"/>
            </a:xfrm>
            <a:custGeom>
              <a:avLst/>
              <a:gdLst>
                <a:gd name="connsiteX0" fmla="*/ 590552 w 1181103"/>
                <a:gd name="connsiteY0" fmla="*/ 187054 h 1181103"/>
                <a:gd name="connsiteX1" fmla="*/ 187054 w 1181103"/>
                <a:gd name="connsiteY1" fmla="*/ 590552 h 1181103"/>
                <a:gd name="connsiteX2" fmla="*/ 590552 w 1181103"/>
                <a:gd name="connsiteY2" fmla="*/ 994050 h 1181103"/>
                <a:gd name="connsiteX3" fmla="*/ 994050 w 1181103"/>
                <a:gd name="connsiteY3" fmla="*/ 590552 h 1181103"/>
                <a:gd name="connsiteX4" fmla="*/ 590552 w 1181103"/>
                <a:gd name="connsiteY4" fmla="*/ 187054 h 1181103"/>
                <a:gd name="connsiteX5" fmla="*/ 600859 w 1181103"/>
                <a:gd name="connsiteY5" fmla="*/ 92 h 1181103"/>
                <a:gd name="connsiteX6" fmla="*/ 1181012 w 1181103"/>
                <a:gd name="connsiteY6" fmla="*/ 600859 h 1181103"/>
                <a:gd name="connsiteX7" fmla="*/ 580246 w 1181103"/>
                <a:gd name="connsiteY7" fmla="*/ 1181012 h 1181103"/>
                <a:gd name="connsiteX8" fmla="*/ 92 w 1181103"/>
                <a:gd name="connsiteY8" fmla="*/ 580246 h 1181103"/>
                <a:gd name="connsiteX9" fmla="*/ 600859 w 1181103"/>
                <a:gd name="connsiteY9" fmla="*/ 92 h 118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103" h="1181103">
                  <a:moveTo>
                    <a:pt x="590552" y="187054"/>
                  </a:moveTo>
                  <a:cubicBezTo>
                    <a:pt x="367706" y="187054"/>
                    <a:pt x="187054" y="367706"/>
                    <a:pt x="187054" y="590552"/>
                  </a:cubicBezTo>
                  <a:cubicBezTo>
                    <a:pt x="187054" y="813398"/>
                    <a:pt x="367706" y="994050"/>
                    <a:pt x="590552" y="994050"/>
                  </a:cubicBezTo>
                  <a:cubicBezTo>
                    <a:pt x="813398" y="994050"/>
                    <a:pt x="994050" y="813398"/>
                    <a:pt x="994050" y="590552"/>
                  </a:cubicBezTo>
                  <a:cubicBezTo>
                    <a:pt x="994050" y="367706"/>
                    <a:pt x="813398" y="187054"/>
                    <a:pt x="590552" y="187054"/>
                  </a:cubicBezTo>
                  <a:close/>
                  <a:moveTo>
                    <a:pt x="600859" y="92"/>
                  </a:moveTo>
                  <a:cubicBezTo>
                    <a:pt x="926961" y="5784"/>
                    <a:pt x="1186704" y="274756"/>
                    <a:pt x="1181012" y="600859"/>
                  </a:cubicBezTo>
                  <a:cubicBezTo>
                    <a:pt x="1175320" y="926961"/>
                    <a:pt x="906348" y="1186704"/>
                    <a:pt x="580246" y="1181012"/>
                  </a:cubicBezTo>
                  <a:cubicBezTo>
                    <a:pt x="254143" y="1175320"/>
                    <a:pt x="-5600" y="906348"/>
                    <a:pt x="92" y="580246"/>
                  </a:cubicBezTo>
                  <a:cubicBezTo>
                    <a:pt x="5784" y="254143"/>
                    <a:pt x="274756" y="-5600"/>
                    <a:pt x="600859" y="92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52A7F1CC-49FB-05F4-6F7E-13CB228C375F}"/>
              </a:ext>
            </a:extLst>
          </p:cNvPr>
          <p:cNvSpPr txBox="1"/>
          <p:nvPr/>
        </p:nvSpPr>
        <p:spPr>
          <a:xfrm>
            <a:off x="900564" y="73597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prstClr val="white"/>
                </a:solidFill>
                <a:latin typeface="Arial Black" panose="020B0A04020102020204" pitchFamily="34" charset="0"/>
                <a:ea typeface="演示春风楷" panose="00000500000000000000" pitchFamily="2" charset="-122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+mn-lt"/>
                <a:ea typeface="+mn-ea"/>
              </a:rPr>
              <a:t>8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6623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4DFA9D-9B92-DB72-6E96-29A60C60C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9370" y="1662042"/>
            <a:ext cx="7933259" cy="1936062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ED7D31"/>
                </a:solidFill>
              </a:rPr>
              <a:t>感谢您的观看！</a:t>
            </a:r>
          </a:p>
        </p:txBody>
      </p:sp>
      <p:sp>
        <p:nvSpPr>
          <p:cNvPr id="4" name="副标题 2">
            <a:extLst>
              <a:ext uri="{FF2B5EF4-FFF2-40B4-BE49-F238E27FC236}">
                <a16:creationId xmlns:a16="http://schemas.microsoft.com/office/drawing/2014/main" id="{F5786F44-1F13-67FE-AE2A-B0D79B7AD7F6}"/>
              </a:ext>
            </a:extLst>
          </p:cNvPr>
          <p:cNvSpPr txBox="1">
            <a:spLocks/>
          </p:cNvSpPr>
          <p:nvPr/>
        </p:nvSpPr>
        <p:spPr>
          <a:xfrm>
            <a:off x="3685592" y="3226696"/>
            <a:ext cx="4688840" cy="603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/>
              <a:t>作者信息</a:t>
            </a:r>
            <a:endParaRPr lang="zh-CN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295CC5B-AC79-6BF4-E5C0-B4E3B6C59511}"/>
              </a:ext>
            </a:extLst>
          </p:cNvPr>
          <p:cNvSpPr txBox="1"/>
          <p:nvPr/>
        </p:nvSpPr>
        <p:spPr>
          <a:xfrm>
            <a:off x="4536649" y="3958424"/>
            <a:ext cx="33570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信息技术中心   教育技术团队</a:t>
            </a:r>
          </a:p>
        </p:txBody>
      </p:sp>
    </p:spTree>
    <p:extLst>
      <p:ext uri="{BB962C8B-B14F-4D97-AF65-F5344CB8AC3E}">
        <p14:creationId xmlns:p14="http://schemas.microsoft.com/office/powerpoint/2010/main" val="41393082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jBmNmQyNTc3ZjhlZWRkZjhjMzg4NDg3YjcwMWQ0O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849000;#867921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856309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889238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873099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873139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861505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kgmpnri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 主题">
  <a:themeElements>
    <a:clrScheme name="iSlide VI标准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A88C8"/>
      </a:accent1>
      <a:accent2>
        <a:srgbClr val="265D96"/>
      </a:accent2>
      <a:accent3>
        <a:srgbClr val="00ABEB"/>
      </a:accent3>
      <a:accent4>
        <a:srgbClr val="3977B5"/>
      </a:accent4>
      <a:accent5>
        <a:srgbClr val="41BAAF"/>
      </a:accent5>
      <a:accent6>
        <a:srgbClr val="235689"/>
      </a:accent6>
      <a:hlink>
        <a:srgbClr val="4472C4"/>
      </a:hlink>
      <a:folHlink>
        <a:srgbClr val="BFBFBF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865</Words>
  <Application>Microsoft Office PowerPoint</Application>
  <PresentationFormat>宽屏</PresentationFormat>
  <Paragraphs>101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Didot</vt:lpstr>
      <vt:lpstr>Roboto Regular</vt:lpstr>
      <vt:lpstr>等线</vt:lpstr>
      <vt:lpstr>方正舒体</vt:lpstr>
      <vt:lpstr>汉仪书宋二简</vt:lpstr>
      <vt:lpstr>思源宋体 CN Heavy</vt:lpstr>
      <vt:lpstr>微软雅黑</vt:lpstr>
      <vt:lpstr>Arial</vt:lpstr>
      <vt:lpstr>Bell MT</vt:lpstr>
      <vt:lpstr>Times New Roman</vt:lpstr>
      <vt:lpstr>Wingdings</vt:lpstr>
      <vt:lpstr>Office 主题​​</vt:lpstr>
      <vt:lpstr>OfficePLUS 主题</vt:lpstr>
      <vt:lpstr>PowerPoint 演示文稿</vt:lpstr>
      <vt:lpstr>广西中医药大学通用 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感谢您的观看！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唐 孙茹</dc:creator>
  <cp:lastModifiedBy>唐孙茹</cp:lastModifiedBy>
  <cp:revision>37</cp:revision>
  <dcterms:created xsi:type="dcterms:W3CDTF">2023-10-07T02:03:00Z</dcterms:created>
  <dcterms:modified xsi:type="dcterms:W3CDTF">2024-07-01T06:35:21Z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E1AFEBC3EED5457BB8689B1358E52B3C_12</vt:lpwstr>
  </property>
  <property fmtid="{D5CDD505-2E9C-101B-9397-08002B2CF9AE}" pid="3" name="KSOProductBuildVer">
    <vt:lpwstr>2052-12.1.0.15712</vt:lpwstr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SetDate">
    <vt:lpwstr>2024-05-31T02:14:32Z</vt:lpwstr>
  </property>
  <property fmtid="{D5CDD505-2E9C-101B-9397-08002B2CF9AE}" pid="6" name="MSIP_Label_defa4170-0d19-0005-0004-bc88714345d2_Method">
    <vt:lpwstr>Standard</vt:lpwstr>
  </property>
  <property fmtid="{D5CDD505-2E9C-101B-9397-08002B2CF9AE}" pid="7" name="MSIP_Label_defa4170-0d19-0005-0004-bc88714345d2_Name">
    <vt:lpwstr>defa4170-0d19-0005-0004-bc88714345d2</vt:lpwstr>
  </property>
  <property fmtid="{D5CDD505-2E9C-101B-9397-08002B2CF9AE}" pid="8" name="MSIP_Label_defa4170-0d19-0005-0004-bc88714345d2_SiteId">
    <vt:lpwstr>5aafbc3e-5513-4e7e-967c-bcff13281c11</vt:lpwstr>
  </property>
  <property fmtid="{D5CDD505-2E9C-101B-9397-08002B2CF9AE}" pid="9" name="MSIP_Label_defa4170-0d19-0005-0004-bc88714345d2_ActionId">
    <vt:lpwstr>4c0269cb-0fb4-4e6b-b3a6-6dd6345c77d8</vt:lpwstr>
  </property>
  <property fmtid="{D5CDD505-2E9C-101B-9397-08002B2CF9AE}" pid="10" name="MSIP_Label_defa4170-0d19-0005-0004-bc88714345d2_ContentBits">
    <vt:lpwstr>0</vt:lpwstr>
  </property>
</Properties>
</file>