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Override1.xml" ContentType="application/vnd.openxmlformats-officedocument.themeOverr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heme/themeOverride2.xml" ContentType="application/vnd.openxmlformats-officedocument.themeOverrid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1" r:id="rId1"/>
    <p:sldMasterId id="2147483674" r:id="rId2"/>
    <p:sldMasterId id="2147483690" r:id="rId3"/>
  </p:sldMasterIdLst>
  <p:notesMasterIdLst>
    <p:notesMasterId r:id="rId27"/>
  </p:notesMasterIdLst>
  <p:handoutMasterIdLst>
    <p:handoutMasterId r:id="rId28"/>
  </p:handoutMasterIdLst>
  <p:sldIdLst>
    <p:sldId id="284" r:id="rId4"/>
    <p:sldId id="433" r:id="rId5"/>
    <p:sldId id="434" r:id="rId6"/>
    <p:sldId id="435" r:id="rId7"/>
    <p:sldId id="438" r:id="rId8"/>
    <p:sldId id="437" r:id="rId9"/>
    <p:sldId id="439" r:id="rId10"/>
    <p:sldId id="436" r:id="rId11"/>
    <p:sldId id="458" r:id="rId12"/>
    <p:sldId id="442" r:id="rId13"/>
    <p:sldId id="444" r:id="rId14"/>
    <p:sldId id="441" r:id="rId15"/>
    <p:sldId id="443" r:id="rId16"/>
    <p:sldId id="459" r:id="rId17"/>
    <p:sldId id="447" r:id="rId18"/>
    <p:sldId id="449" r:id="rId19"/>
    <p:sldId id="446" r:id="rId20"/>
    <p:sldId id="460" r:id="rId21"/>
    <p:sldId id="451" r:id="rId22"/>
    <p:sldId id="454" r:id="rId23"/>
    <p:sldId id="452" r:id="rId24"/>
    <p:sldId id="455" r:id="rId25"/>
    <p:sldId id="461" r:id="rId26"/>
  </p:sldIdLst>
  <p:sldSz cx="9144000" cy="5143500" type="screen16x9"/>
  <p:notesSz cx="7104063" cy="10234613"/>
  <p:embeddedFontLst>
    <p:embeddedFont>
      <p:font typeface="思源黑体 CN Normal" panose="02010600030101010101" charset="-122"/>
      <p:regular r:id="rId29"/>
    </p:embeddedFont>
    <p:embeddedFont>
      <p:font typeface="思源黑体 CN Bold" panose="020B0800000000000000" pitchFamily="34" charset="-122"/>
      <p:bold r:id="rId30"/>
    </p:embeddedFont>
  </p:embeddedFontLst>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F3FA"/>
    <a:srgbClr val="DBBE89"/>
    <a:srgbClr val="EBE5C7"/>
    <a:srgbClr val="4D3C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29" d="100"/>
          <a:sy n="129" d="100"/>
        </p:scale>
        <p:origin x="138" y="3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handoutMaster" Target="handoutMasters/handoutMaster1.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gs" Target="tags/tag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font" Target="fonts/font2.fntdata"/><Relationship Id="rId35" Type="http://schemas.openxmlformats.org/officeDocument/2006/relationships/theme" Target="theme/theme1.xml"/><Relationship Id="rId8"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latin typeface="思源黑体 CN Normal" panose="020B0400000000000000" charset="-122"/>
              <a:ea typeface="思源黑体 CN Normal" panose="020B0400000000000000" charset="-122"/>
              <a:cs typeface="思源黑体 CN Normal" panose="020B0400000000000000" charset="-122"/>
            </a:endParaRPr>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cs typeface="思源黑体 CN Normal" panose="020B0400000000000000" charset="-122"/>
              </a:rPr>
              <a:t>2024/07/01</a:t>
            </a:fld>
            <a:endParaRPr lang="zh-CN" altLang="en-US">
              <a:cs typeface="思源黑体 CN Normal" panose="020B0400000000000000" charset="-122"/>
            </a:endParaRPr>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latin typeface="思源黑体 CN Normal" panose="020B0400000000000000" charset="-122"/>
              <a:ea typeface="思源黑体 CN Normal" panose="020B0400000000000000" charset="-122"/>
              <a:cs typeface="思源黑体 CN Normal" panose="020B0400000000000000" charset="-122"/>
            </a:endParaRPr>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cs typeface="思源黑体 CN Normal" panose="020B0400000000000000" charset="-122"/>
              </a:rPr>
              <a:t>‹#›</a:t>
            </a:fld>
            <a:endParaRPr lang="zh-CN" altLang="en-US">
              <a:cs typeface="思源黑体 CN Normal" panose="020B0400000000000000" charset="-122"/>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atin typeface="思源黑体 CN Normal" panose="020B0400000000000000" charset="-122"/>
                <a:ea typeface="思源黑体 CN Normal" panose="020B0400000000000000" charset="-122"/>
                <a:cs typeface="思源黑体 CN Normal" panose="020B0400000000000000" charset="-122"/>
              </a:defRPr>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atin typeface="思源黑体 CN Normal" panose="020B0400000000000000" charset="-122"/>
                <a:ea typeface="思源黑体 CN Normal" panose="020B0400000000000000" charset="-122"/>
                <a:cs typeface="思源黑体 CN Normal" panose="020B0400000000000000" charset="-122"/>
              </a:defRPr>
            </a:lvl1pPr>
          </a:lstStyle>
          <a:p>
            <a:fld id="{9A9EE5E8-4303-40E6-8A82-6F2EEAEAE7F1}" type="datetimeFigureOut">
              <a:rPr lang="zh-CN" altLang="en-US" smtClean="0"/>
              <a:t>2024/07/01</a:t>
            </a:fld>
            <a:endParaRPr lang="zh-CN" altLang="en-US"/>
          </a:p>
        </p:txBody>
      </p:sp>
      <p:sp>
        <p:nvSpPr>
          <p:cNvPr id="4" name="幻灯片图像占位符 3"/>
          <p:cNvSpPr>
            <a:spLocks noGrp="1" noRot="1" noChangeAspect="1"/>
          </p:cNvSpPr>
          <p:nvPr>
            <p:ph type="sldImg" idx="2"/>
          </p:nvPr>
        </p:nvSpPr>
        <p:spPr>
          <a:xfrm>
            <a:off x="482784" y="1279525"/>
            <a:ext cx="6140081"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atin typeface="思源黑体 CN Normal" panose="020B0400000000000000" charset="-122"/>
                <a:ea typeface="思源黑体 CN Normal" panose="020B0400000000000000" charset="-122"/>
                <a:cs typeface="思源黑体 CN Normal" panose="020B0400000000000000" charset="-122"/>
              </a:defRPr>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atin typeface="思源黑体 CN Normal" panose="020B0400000000000000" charset="-122"/>
                <a:ea typeface="思源黑体 CN Normal" panose="020B0400000000000000" charset="-122"/>
                <a:cs typeface="思源黑体 CN Normal" panose="020B0400000000000000" charset="-122"/>
              </a:defRPr>
            </a:lvl1pPr>
          </a:lstStyle>
          <a:p>
            <a:fld id="{B532E62B-1C22-4F40-BCD4-9AADDB2376F3}"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思源黑体 CN Normal" panose="020B0400000000000000" charset="-122"/>
        <a:ea typeface="思源黑体 CN Normal" panose="020B0400000000000000" charset="-122"/>
        <a:cs typeface="思源黑体 CN Normal" panose="020B0400000000000000" charset="-122"/>
      </a:defRPr>
    </a:lvl1pPr>
    <a:lvl2pPr marL="457200" algn="l" defTabSz="914400" rtl="0" eaLnBrk="1" latinLnBrk="0" hangingPunct="1">
      <a:defRPr sz="1200" kern="1200">
        <a:solidFill>
          <a:schemeClr val="tx1"/>
        </a:solidFill>
        <a:latin typeface="思源黑体 CN Normal" panose="020B0400000000000000" charset="-122"/>
        <a:ea typeface="思源黑体 CN Normal" panose="020B0400000000000000" charset="-122"/>
        <a:cs typeface="思源黑体 CN Normal" panose="020B0400000000000000" charset="-122"/>
      </a:defRPr>
    </a:lvl2pPr>
    <a:lvl3pPr marL="914400" algn="l" defTabSz="914400" rtl="0" eaLnBrk="1" latinLnBrk="0" hangingPunct="1">
      <a:defRPr sz="1200" kern="1200">
        <a:solidFill>
          <a:schemeClr val="tx1"/>
        </a:solidFill>
        <a:latin typeface="思源黑体 CN Normal" panose="020B0400000000000000" charset="-122"/>
        <a:ea typeface="思源黑体 CN Normal" panose="020B0400000000000000" charset="-122"/>
        <a:cs typeface="思源黑体 CN Normal" panose="020B0400000000000000" charset="-122"/>
      </a:defRPr>
    </a:lvl3pPr>
    <a:lvl4pPr marL="1371600" algn="l" defTabSz="914400" rtl="0" eaLnBrk="1" latinLnBrk="0" hangingPunct="1">
      <a:defRPr sz="1200" kern="1200">
        <a:solidFill>
          <a:schemeClr val="tx1"/>
        </a:solidFill>
        <a:latin typeface="思源黑体 CN Normal" panose="020B0400000000000000" charset="-122"/>
        <a:ea typeface="思源黑体 CN Normal" panose="020B0400000000000000" charset="-122"/>
        <a:cs typeface="思源黑体 CN Normal" panose="020B0400000000000000" charset="-122"/>
      </a:defRPr>
    </a:lvl4pPr>
    <a:lvl5pPr marL="1828800" algn="l" defTabSz="914400" rtl="0" eaLnBrk="1" latinLnBrk="0" hangingPunct="1">
      <a:defRPr sz="1200" kern="1200">
        <a:solidFill>
          <a:schemeClr val="tx1"/>
        </a:solidFill>
        <a:latin typeface="思源黑体 CN Normal" panose="020B0400000000000000" charset="-122"/>
        <a:ea typeface="思源黑体 CN Normal" panose="020B0400000000000000" charset="-122"/>
        <a:cs typeface="思源黑体 CN Normal" panose="020B0400000000000000"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Master" Target="../slideMasters/slideMaster1.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2.jpe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16.xml"/><Relationship Id="rId7" Type="http://schemas.openxmlformats.org/officeDocument/2006/relationships/image" Target="../media/image3.jpe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png"/><Relationship Id="rId5" Type="http://schemas.openxmlformats.org/officeDocument/2006/relationships/slideMaster" Target="../slideMasters/slideMaster1.xml"/><Relationship Id="rId4" Type="http://schemas.openxmlformats.org/officeDocument/2006/relationships/tags" Target="../tags/tag17.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9.xml"/><Relationship Id="rId1" Type="http://schemas.openxmlformats.org/officeDocument/2006/relationships/tags" Target="../tags/tag18.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1.xml"/><Relationship Id="rId1" Type="http://schemas.openxmlformats.org/officeDocument/2006/relationships/tags" Target="../tags/tag20.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106" y="842110"/>
            <a:ext cx="6858636" cy="1791419"/>
          </a:xfrm>
        </p:spPr>
        <p:txBody>
          <a:bodyPr anchor="b"/>
          <a:lstStyle>
            <a:lvl1pPr algn="ctr">
              <a:defRPr sz="4500">
                <a:cs typeface="思源黑体 CN Normal" panose="020B0400000000000000" charset="-122"/>
              </a:defRPr>
            </a:lvl1pPr>
          </a:lstStyle>
          <a:p>
            <a:r>
              <a:rPr lang="zh-CN" altLang="en-US"/>
              <a:t>单击此处编辑母版标题样式</a:t>
            </a:r>
          </a:p>
        </p:txBody>
      </p:sp>
      <p:sp>
        <p:nvSpPr>
          <p:cNvPr id="3" name="副标题 2"/>
          <p:cNvSpPr>
            <a:spLocks noGrp="1"/>
          </p:cNvSpPr>
          <p:nvPr>
            <p:ph type="subTitle" idx="1"/>
          </p:nvPr>
        </p:nvSpPr>
        <p:spPr>
          <a:xfrm>
            <a:off x="1143106" y="2702613"/>
            <a:ext cx="6858636" cy="1242320"/>
          </a:xfrm>
        </p:spPr>
        <p:txBody>
          <a:bodyPr/>
          <a:lstStyle>
            <a:lvl1pPr marL="0" indent="0" algn="ctr">
              <a:buNone/>
              <a:defRPr sz="1800">
                <a:cs typeface="思源黑体 CN Normal" panose="020B0400000000000000" charset="-122"/>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8670" indent="0" algn="ctr">
              <a:buNone/>
              <a:defRPr sz="1200"/>
            </a:lvl7pPr>
            <a:lvl8pPr marL="2401570" indent="0" algn="ctr">
              <a:buNone/>
              <a:defRPr sz="1200"/>
            </a:lvl8pPr>
            <a:lvl9pPr marL="2745105"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a:xfrm>
            <a:off x="628709" y="4769176"/>
            <a:ext cx="2057591" cy="273954"/>
          </a:xfrm>
        </p:spPr>
        <p:txBody>
          <a:bodyPr/>
          <a:lstStyle>
            <a:lvl1pPr>
              <a:defRPr>
                <a:cs typeface="思源黑体 CN Normal" panose="020B0400000000000000" charset="-122"/>
              </a:defRPr>
            </a:lvl1pPr>
          </a:lstStyle>
          <a:p>
            <a:fld id="{82F288E0-7875-42C4-84C8-98DBBD3BF4D2}" type="datetimeFigureOut">
              <a:rPr lang="zh-CN" altLang="en-US" smtClean="0"/>
              <a:t>2024/07/01</a:t>
            </a:fld>
            <a:endParaRPr lang="zh-CN" altLang="en-US"/>
          </a:p>
        </p:txBody>
      </p:sp>
      <p:sp>
        <p:nvSpPr>
          <p:cNvPr id="5" name="页脚占位符 4"/>
          <p:cNvSpPr>
            <a:spLocks noGrp="1"/>
          </p:cNvSpPr>
          <p:nvPr>
            <p:ph type="ftr" sz="quarter" idx="11"/>
          </p:nvPr>
        </p:nvSpPr>
        <p:spPr>
          <a:xfrm>
            <a:off x="3029231" y="4769176"/>
            <a:ext cx="3086386" cy="273954"/>
          </a:xfrm>
        </p:spPr>
        <p:txBody>
          <a:bodyPr/>
          <a:lstStyle>
            <a:lvl1pPr>
              <a:defRPr>
                <a:cs typeface="思源黑体 CN Normal" panose="020B0400000000000000" charset="-122"/>
              </a:defRPr>
            </a:lvl1pPr>
          </a:lstStyle>
          <a:p>
            <a:endParaRPr lang="zh-CN" altLang="en-US"/>
          </a:p>
        </p:txBody>
      </p:sp>
      <p:sp>
        <p:nvSpPr>
          <p:cNvPr id="6" name="灯片编号占位符 5"/>
          <p:cNvSpPr>
            <a:spLocks noGrp="1"/>
          </p:cNvSpPr>
          <p:nvPr>
            <p:ph type="sldNum" sz="quarter" idx="12"/>
          </p:nvPr>
        </p:nvSpPr>
        <p:spPr>
          <a:xfrm>
            <a:off x="6458549" y="4769176"/>
            <a:ext cx="2057591" cy="273954"/>
          </a:xfrm>
        </p:spPr>
        <p:txBody>
          <a:bodyPr/>
          <a:lstStyle>
            <a:lvl1pPr>
              <a:defRPr>
                <a:cs typeface="思源黑体 CN Normal" panose="020B0400000000000000" charset="-122"/>
              </a:defRPr>
            </a:lvl1pPr>
          </a:lstStyle>
          <a:p>
            <a:fld id="{7D9BB5D0-35E4-459D-AEF3-FE4D7C45CC19}" type="slidenum">
              <a:rPr lang="zh-CN" altLang="en-US" smtClean="0"/>
              <a:t>‹#›</a:t>
            </a:fld>
            <a:endParaRPr lang="zh-CN" altLang="en-US"/>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709" y="273954"/>
            <a:ext cx="7887431" cy="994571"/>
          </a:xfrm>
        </p:spPr>
        <p:txBody>
          <a:bodyPr/>
          <a:lstStyle>
            <a:lvl1pPr>
              <a:defRPr>
                <a:cs typeface="思源黑体 CN Normal" panose="020B0400000000000000" charset="-122"/>
              </a:defRPr>
            </a:lvl1pPr>
          </a:lstStyle>
          <a:p>
            <a:r>
              <a:rPr lang="zh-CN" altLang="en-US"/>
              <a:t>单击此处编辑母版标题样式</a:t>
            </a:r>
          </a:p>
        </p:txBody>
      </p:sp>
      <p:sp>
        <p:nvSpPr>
          <p:cNvPr id="3" name="内容占位符 2"/>
          <p:cNvSpPr>
            <a:spLocks noGrp="1"/>
          </p:cNvSpPr>
          <p:nvPr>
            <p:ph idx="1"/>
          </p:nvPr>
        </p:nvSpPr>
        <p:spPr>
          <a:xfrm>
            <a:off x="628709" y="1369769"/>
            <a:ext cx="7887431" cy="3264813"/>
          </a:xfrm>
        </p:spPr>
        <p:txBody>
          <a:bodyPr/>
          <a:lstStyle>
            <a:lvl1pPr>
              <a:defRPr>
                <a:cs typeface="思源黑体 CN Normal" panose="020B0400000000000000" charset="-122"/>
              </a:defRPr>
            </a:lvl1pPr>
            <a:lvl2pPr>
              <a:defRPr>
                <a:cs typeface="思源黑体 CN Normal" panose="020B0400000000000000" charset="-122"/>
              </a:defRPr>
            </a:lvl2pPr>
            <a:lvl3pPr>
              <a:defRPr>
                <a:cs typeface="思源黑体 CN Normal" panose="020B0400000000000000" charset="-122"/>
              </a:defRPr>
            </a:lvl3pPr>
            <a:lvl4pPr>
              <a:defRPr>
                <a:cs typeface="思源黑体 CN Normal" panose="020B0400000000000000" charset="-122"/>
              </a:defRPr>
            </a:lvl4pPr>
            <a:lvl5pPr>
              <a:defRPr>
                <a:cs typeface="思源黑体 CN Normal" panose="020B0400000000000000"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709" y="4769176"/>
            <a:ext cx="2057591" cy="273954"/>
          </a:xfrm>
        </p:spPr>
        <p:txBody>
          <a:bodyPr/>
          <a:lstStyle>
            <a:lvl1pPr>
              <a:defRPr>
                <a:cs typeface="思源黑体 CN Normal" panose="020B0400000000000000" charset="-122"/>
              </a:defRPr>
            </a:lvl1pPr>
          </a:lstStyle>
          <a:p>
            <a:fld id="{82F288E0-7875-42C4-84C8-98DBBD3BF4D2}" type="datetimeFigureOut">
              <a:rPr lang="zh-CN" altLang="en-US" smtClean="0"/>
              <a:t>2024/07/01</a:t>
            </a:fld>
            <a:endParaRPr lang="zh-CN" altLang="en-US"/>
          </a:p>
        </p:txBody>
      </p:sp>
      <p:sp>
        <p:nvSpPr>
          <p:cNvPr id="5" name="页脚占位符 4"/>
          <p:cNvSpPr>
            <a:spLocks noGrp="1"/>
          </p:cNvSpPr>
          <p:nvPr>
            <p:ph type="ftr" sz="quarter" idx="11"/>
          </p:nvPr>
        </p:nvSpPr>
        <p:spPr>
          <a:xfrm>
            <a:off x="3029231" y="4769176"/>
            <a:ext cx="3086386" cy="273954"/>
          </a:xfrm>
        </p:spPr>
        <p:txBody>
          <a:bodyPr/>
          <a:lstStyle>
            <a:lvl1pPr>
              <a:defRPr>
                <a:cs typeface="思源黑体 CN Normal" panose="020B0400000000000000" charset="-122"/>
              </a:defRPr>
            </a:lvl1pPr>
          </a:lstStyle>
          <a:p>
            <a:endParaRPr lang="zh-CN" altLang="en-US"/>
          </a:p>
        </p:txBody>
      </p:sp>
      <p:sp>
        <p:nvSpPr>
          <p:cNvPr id="6" name="灯片编号占位符 5"/>
          <p:cNvSpPr>
            <a:spLocks noGrp="1"/>
          </p:cNvSpPr>
          <p:nvPr>
            <p:ph type="sldNum" sz="quarter" idx="12"/>
          </p:nvPr>
        </p:nvSpPr>
        <p:spPr>
          <a:xfrm>
            <a:off x="6458549" y="4769176"/>
            <a:ext cx="2057591" cy="273954"/>
          </a:xfrm>
        </p:spPr>
        <p:txBody>
          <a:bodyPr/>
          <a:lstStyle>
            <a:lvl1pPr>
              <a:defRPr>
                <a:cs typeface="思源黑体 CN Normal" panose="020B0400000000000000" charset="-122"/>
              </a:defRPr>
            </a:lvl1p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947" y="1282818"/>
            <a:ext cx="7887431" cy="2140411"/>
          </a:xfrm>
        </p:spPr>
        <p:txBody>
          <a:bodyPr anchor="b"/>
          <a:lstStyle>
            <a:lvl1pPr>
              <a:defRPr sz="4500">
                <a:cs typeface="思源黑体 CN Normal" panose="020B0400000000000000" charset="-122"/>
              </a:defRPr>
            </a:lvl1pPr>
          </a:lstStyle>
          <a:p>
            <a:r>
              <a:rPr lang="zh-CN" altLang="en-US"/>
              <a:t>单击此处编辑母版标题样式</a:t>
            </a:r>
          </a:p>
        </p:txBody>
      </p:sp>
      <p:sp>
        <p:nvSpPr>
          <p:cNvPr id="3" name="文本占位符 2"/>
          <p:cNvSpPr>
            <a:spLocks noGrp="1"/>
          </p:cNvSpPr>
          <p:nvPr>
            <p:ph type="body" idx="1"/>
          </p:nvPr>
        </p:nvSpPr>
        <p:spPr>
          <a:xfrm>
            <a:off x="623947" y="3443478"/>
            <a:ext cx="7887431" cy="1125592"/>
          </a:xfrm>
        </p:spPr>
        <p:txBody>
          <a:bodyPr/>
          <a:lstStyle>
            <a:lvl1pPr marL="0" indent="0">
              <a:buNone/>
              <a:defRPr sz="1800">
                <a:solidFill>
                  <a:schemeClr val="tx1">
                    <a:tint val="75000"/>
                  </a:schemeClr>
                </a:solidFill>
                <a:cs typeface="思源黑体 CN Normal" panose="020B0400000000000000" charset="-122"/>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8670" indent="0">
              <a:buNone/>
              <a:defRPr sz="1200">
                <a:solidFill>
                  <a:schemeClr val="tx1">
                    <a:tint val="75000"/>
                  </a:schemeClr>
                </a:solidFill>
              </a:defRPr>
            </a:lvl7pPr>
            <a:lvl8pPr marL="2401570" indent="0">
              <a:buNone/>
              <a:defRPr sz="1200">
                <a:solidFill>
                  <a:schemeClr val="tx1">
                    <a:tint val="75000"/>
                  </a:schemeClr>
                </a:solidFill>
              </a:defRPr>
            </a:lvl8pPr>
            <a:lvl9pPr marL="2745105"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628709" y="4769176"/>
            <a:ext cx="2057591" cy="273954"/>
          </a:xfrm>
        </p:spPr>
        <p:txBody>
          <a:bodyPr/>
          <a:lstStyle>
            <a:lvl1pPr>
              <a:defRPr>
                <a:cs typeface="思源黑体 CN Normal" panose="020B0400000000000000" charset="-122"/>
              </a:defRPr>
            </a:lvl1pPr>
          </a:lstStyle>
          <a:p>
            <a:fld id="{82F288E0-7875-42C4-84C8-98DBBD3BF4D2}" type="datetimeFigureOut">
              <a:rPr lang="zh-CN" altLang="en-US" smtClean="0"/>
              <a:t>2024/07/01</a:t>
            </a:fld>
            <a:endParaRPr lang="zh-CN" altLang="en-US"/>
          </a:p>
        </p:txBody>
      </p:sp>
      <p:sp>
        <p:nvSpPr>
          <p:cNvPr id="5" name="页脚占位符 4"/>
          <p:cNvSpPr>
            <a:spLocks noGrp="1"/>
          </p:cNvSpPr>
          <p:nvPr>
            <p:ph type="ftr" sz="quarter" idx="11"/>
          </p:nvPr>
        </p:nvSpPr>
        <p:spPr>
          <a:xfrm>
            <a:off x="3029231" y="4769176"/>
            <a:ext cx="3086386" cy="273954"/>
          </a:xfrm>
        </p:spPr>
        <p:txBody>
          <a:bodyPr/>
          <a:lstStyle>
            <a:lvl1pPr>
              <a:defRPr>
                <a:cs typeface="思源黑体 CN Normal" panose="020B0400000000000000" charset="-122"/>
              </a:defRPr>
            </a:lvl1pPr>
          </a:lstStyle>
          <a:p>
            <a:endParaRPr lang="zh-CN" altLang="en-US"/>
          </a:p>
        </p:txBody>
      </p:sp>
      <p:sp>
        <p:nvSpPr>
          <p:cNvPr id="6" name="灯片编号占位符 5"/>
          <p:cNvSpPr>
            <a:spLocks noGrp="1"/>
          </p:cNvSpPr>
          <p:nvPr>
            <p:ph type="sldNum" sz="quarter" idx="12"/>
          </p:nvPr>
        </p:nvSpPr>
        <p:spPr>
          <a:xfrm>
            <a:off x="6458549" y="4769176"/>
            <a:ext cx="2057591" cy="273954"/>
          </a:xfrm>
        </p:spPr>
        <p:txBody>
          <a:bodyPr/>
          <a:lstStyle>
            <a:lvl1pPr>
              <a:defRPr>
                <a:cs typeface="思源黑体 CN Normal" panose="020B0400000000000000" charset="-122"/>
              </a:defRPr>
            </a:lvl1p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709" y="273954"/>
            <a:ext cx="7887431" cy="994571"/>
          </a:xfrm>
        </p:spPr>
        <p:txBody>
          <a:bodyPr/>
          <a:lstStyle>
            <a:lvl1pPr>
              <a:defRPr>
                <a:cs typeface="思源黑体 CN Normal" panose="020B0400000000000000" charset="-122"/>
              </a:defRPr>
            </a:lvl1pPr>
          </a:lstStyle>
          <a:p>
            <a:r>
              <a:rPr lang="zh-CN" altLang="en-US"/>
              <a:t>单击此处编辑母版标题样式</a:t>
            </a:r>
          </a:p>
        </p:txBody>
      </p:sp>
      <p:sp>
        <p:nvSpPr>
          <p:cNvPr id="3" name="内容占位符 2"/>
          <p:cNvSpPr>
            <a:spLocks noGrp="1"/>
          </p:cNvSpPr>
          <p:nvPr>
            <p:ph sz="half" idx="1"/>
          </p:nvPr>
        </p:nvSpPr>
        <p:spPr>
          <a:xfrm>
            <a:off x="628709" y="1369769"/>
            <a:ext cx="3886560" cy="3264813"/>
          </a:xfrm>
        </p:spPr>
        <p:txBody>
          <a:bodyPr/>
          <a:lstStyle>
            <a:lvl1pPr>
              <a:defRPr>
                <a:cs typeface="思源黑体 CN Normal" panose="020B0400000000000000" charset="-122"/>
              </a:defRPr>
            </a:lvl1pPr>
            <a:lvl2pPr>
              <a:defRPr>
                <a:cs typeface="思源黑体 CN Normal" panose="020B0400000000000000" charset="-122"/>
              </a:defRPr>
            </a:lvl2pPr>
            <a:lvl3pPr>
              <a:defRPr>
                <a:cs typeface="思源黑体 CN Normal" panose="020B0400000000000000" charset="-122"/>
              </a:defRPr>
            </a:lvl3pPr>
            <a:lvl4pPr>
              <a:defRPr>
                <a:cs typeface="思源黑体 CN Normal" panose="020B0400000000000000" charset="-122"/>
              </a:defRPr>
            </a:lvl4pPr>
            <a:lvl5pPr>
              <a:defRPr>
                <a:cs typeface="思源黑体 CN Normal" panose="020B0400000000000000"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579" y="1369769"/>
            <a:ext cx="3886560" cy="3264813"/>
          </a:xfrm>
        </p:spPr>
        <p:txBody>
          <a:bodyPr/>
          <a:lstStyle>
            <a:lvl1pPr>
              <a:defRPr>
                <a:cs typeface="思源黑体 CN Normal" panose="020B0400000000000000" charset="-122"/>
              </a:defRPr>
            </a:lvl1pPr>
            <a:lvl2pPr>
              <a:defRPr>
                <a:cs typeface="思源黑体 CN Normal" panose="020B0400000000000000" charset="-122"/>
              </a:defRPr>
            </a:lvl2pPr>
            <a:lvl3pPr>
              <a:defRPr>
                <a:cs typeface="思源黑体 CN Normal" panose="020B0400000000000000" charset="-122"/>
              </a:defRPr>
            </a:lvl3pPr>
            <a:lvl4pPr>
              <a:defRPr>
                <a:cs typeface="思源黑体 CN Normal" panose="020B0400000000000000" charset="-122"/>
              </a:defRPr>
            </a:lvl4pPr>
            <a:lvl5pPr>
              <a:defRPr>
                <a:cs typeface="思源黑体 CN Normal" panose="020B0400000000000000"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628709" y="4769176"/>
            <a:ext cx="2057591" cy="273954"/>
          </a:xfrm>
        </p:spPr>
        <p:txBody>
          <a:bodyPr/>
          <a:lstStyle>
            <a:lvl1pPr>
              <a:defRPr>
                <a:cs typeface="思源黑体 CN Normal" panose="020B0400000000000000" charset="-122"/>
              </a:defRPr>
            </a:lvl1pPr>
          </a:lstStyle>
          <a:p>
            <a:fld id="{82F288E0-7875-42C4-84C8-98DBBD3BF4D2}" type="datetimeFigureOut">
              <a:rPr lang="zh-CN" altLang="en-US" smtClean="0"/>
              <a:t>2024/07/01</a:t>
            </a:fld>
            <a:endParaRPr lang="zh-CN" altLang="en-US"/>
          </a:p>
        </p:txBody>
      </p:sp>
      <p:sp>
        <p:nvSpPr>
          <p:cNvPr id="6" name="页脚占位符 5"/>
          <p:cNvSpPr>
            <a:spLocks noGrp="1"/>
          </p:cNvSpPr>
          <p:nvPr>
            <p:ph type="ftr" sz="quarter" idx="11"/>
          </p:nvPr>
        </p:nvSpPr>
        <p:spPr>
          <a:xfrm>
            <a:off x="3029231" y="4769176"/>
            <a:ext cx="3086386" cy="273954"/>
          </a:xfrm>
        </p:spPr>
        <p:txBody>
          <a:bodyPr/>
          <a:lstStyle>
            <a:lvl1pPr>
              <a:defRPr>
                <a:cs typeface="思源黑体 CN Normal" panose="020B0400000000000000" charset="-122"/>
              </a:defRPr>
            </a:lvl1pPr>
          </a:lstStyle>
          <a:p>
            <a:endParaRPr lang="zh-CN" altLang="en-US"/>
          </a:p>
        </p:txBody>
      </p:sp>
      <p:sp>
        <p:nvSpPr>
          <p:cNvPr id="7" name="灯片编号占位符 6"/>
          <p:cNvSpPr>
            <a:spLocks noGrp="1"/>
          </p:cNvSpPr>
          <p:nvPr>
            <p:ph type="sldNum" sz="quarter" idx="12"/>
          </p:nvPr>
        </p:nvSpPr>
        <p:spPr>
          <a:xfrm>
            <a:off x="6458549" y="4769176"/>
            <a:ext cx="2057591" cy="273954"/>
          </a:xfrm>
        </p:spPr>
        <p:txBody>
          <a:bodyPr/>
          <a:lstStyle>
            <a:lvl1pPr>
              <a:defRPr>
                <a:cs typeface="思源黑体 CN Normal" panose="020B0400000000000000" charset="-122"/>
              </a:defRPr>
            </a:lvl1p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900" y="273954"/>
            <a:ext cx="7887431" cy="994571"/>
          </a:xfrm>
        </p:spPr>
        <p:txBody>
          <a:bodyPr/>
          <a:lstStyle>
            <a:lvl1pPr>
              <a:defRPr>
                <a:cs typeface="思源黑体 CN Normal" panose="020B0400000000000000" charset="-122"/>
              </a:defRPr>
            </a:lvl1pPr>
          </a:lstStyle>
          <a:p>
            <a:r>
              <a:rPr lang="zh-CN" altLang="en-US"/>
              <a:t>单击此处编辑母版标题样式</a:t>
            </a:r>
          </a:p>
        </p:txBody>
      </p:sp>
      <p:sp>
        <p:nvSpPr>
          <p:cNvPr id="3" name="文本占位符 2"/>
          <p:cNvSpPr>
            <a:spLocks noGrp="1"/>
          </p:cNvSpPr>
          <p:nvPr>
            <p:ph type="body" idx="1"/>
          </p:nvPr>
        </p:nvSpPr>
        <p:spPr>
          <a:xfrm>
            <a:off x="890164" y="1334364"/>
            <a:ext cx="3655520" cy="618182"/>
          </a:xfrm>
        </p:spPr>
        <p:txBody>
          <a:bodyPr anchor="ctr" anchorCtr="0"/>
          <a:lstStyle>
            <a:lvl1pPr marL="0" indent="0">
              <a:buNone/>
              <a:defRPr sz="2100">
                <a:cs typeface="思源黑体 CN Normal" panose="020B0400000000000000" charset="-122"/>
              </a:defRPr>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670" indent="0">
              <a:buNone/>
              <a:defRPr sz="1350"/>
            </a:lvl7pPr>
            <a:lvl8pPr marL="2401570" indent="0">
              <a:buNone/>
              <a:defRPr sz="1350"/>
            </a:lvl8pPr>
            <a:lvl9pPr marL="2745105"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164" y="1999837"/>
            <a:ext cx="3655520" cy="2644274"/>
          </a:xfrm>
        </p:spPr>
        <p:txBody>
          <a:bodyPr/>
          <a:lstStyle>
            <a:lvl1pPr>
              <a:defRPr>
                <a:cs typeface="思源黑体 CN Normal" panose="020B0400000000000000" charset="-122"/>
              </a:defRPr>
            </a:lvl1pPr>
            <a:lvl2pPr>
              <a:defRPr>
                <a:cs typeface="思源黑体 CN Normal" panose="020B0400000000000000" charset="-122"/>
              </a:defRPr>
            </a:lvl2pPr>
            <a:lvl3pPr>
              <a:defRPr>
                <a:cs typeface="思源黑体 CN Normal" panose="020B0400000000000000" charset="-122"/>
              </a:defRPr>
            </a:lvl3pPr>
            <a:lvl4pPr>
              <a:defRPr>
                <a:cs typeface="思源黑体 CN Normal" panose="020B0400000000000000" charset="-122"/>
              </a:defRPr>
            </a:lvl4pPr>
            <a:lvl5pPr>
              <a:defRPr>
                <a:cs typeface="思源黑体 CN Normal" panose="020B0400000000000000"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3139" y="1334364"/>
            <a:ext cx="3673522" cy="618182"/>
          </a:xfrm>
        </p:spPr>
        <p:txBody>
          <a:bodyPr anchor="ctr" anchorCtr="0"/>
          <a:lstStyle>
            <a:lvl1pPr marL="0" indent="0">
              <a:buNone/>
              <a:defRPr sz="2100">
                <a:cs typeface="思源黑体 CN Normal" panose="020B0400000000000000" charset="-122"/>
              </a:defRPr>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670" indent="0">
              <a:buNone/>
              <a:defRPr sz="1350"/>
            </a:lvl7pPr>
            <a:lvl8pPr marL="2401570" indent="0">
              <a:buNone/>
              <a:defRPr sz="1350"/>
            </a:lvl8pPr>
            <a:lvl9pPr marL="2745105"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3139" y="1999837"/>
            <a:ext cx="3673522" cy="2644274"/>
          </a:xfrm>
        </p:spPr>
        <p:txBody>
          <a:bodyPr/>
          <a:lstStyle>
            <a:lvl1pPr>
              <a:defRPr>
                <a:cs typeface="思源黑体 CN Normal" panose="020B0400000000000000" charset="-122"/>
              </a:defRPr>
            </a:lvl1pPr>
            <a:lvl2pPr>
              <a:defRPr>
                <a:cs typeface="思源黑体 CN Normal" panose="020B0400000000000000" charset="-122"/>
              </a:defRPr>
            </a:lvl2pPr>
            <a:lvl3pPr>
              <a:defRPr>
                <a:cs typeface="思源黑体 CN Normal" panose="020B0400000000000000" charset="-122"/>
              </a:defRPr>
            </a:lvl3pPr>
            <a:lvl4pPr>
              <a:defRPr>
                <a:cs typeface="思源黑体 CN Normal" panose="020B0400000000000000" charset="-122"/>
              </a:defRPr>
            </a:lvl4pPr>
            <a:lvl5pPr>
              <a:defRPr>
                <a:cs typeface="思源黑体 CN Normal" panose="020B0400000000000000"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628709" y="4769176"/>
            <a:ext cx="2057591" cy="273954"/>
          </a:xfrm>
        </p:spPr>
        <p:txBody>
          <a:bodyPr/>
          <a:lstStyle>
            <a:lvl1pPr>
              <a:defRPr>
                <a:cs typeface="思源黑体 CN Normal" panose="020B0400000000000000" charset="-122"/>
              </a:defRPr>
            </a:lvl1pPr>
          </a:lstStyle>
          <a:p>
            <a:fld id="{82F288E0-7875-42C4-84C8-98DBBD3BF4D2}" type="datetimeFigureOut">
              <a:rPr lang="zh-CN" altLang="en-US" smtClean="0"/>
              <a:t>2024/07/01</a:t>
            </a:fld>
            <a:endParaRPr lang="zh-CN" altLang="en-US"/>
          </a:p>
        </p:txBody>
      </p:sp>
      <p:sp>
        <p:nvSpPr>
          <p:cNvPr id="8" name="页脚占位符 7"/>
          <p:cNvSpPr>
            <a:spLocks noGrp="1"/>
          </p:cNvSpPr>
          <p:nvPr>
            <p:ph type="ftr" sz="quarter" idx="11"/>
          </p:nvPr>
        </p:nvSpPr>
        <p:spPr>
          <a:xfrm>
            <a:off x="3029231" y="4769176"/>
            <a:ext cx="3086386" cy="273954"/>
          </a:xfrm>
        </p:spPr>
        <p:txBody>
          <a:bodyPr/>
          <a:lstStyle>
            <a:lvl1pPr>
              <a:defRPr>
                <a:cs typeface="思源黑体 CN Normal" panose="020B0400000000000000" charset="-122"/>
              </a:defRPr>
            </a:lvl1pPr>
          </a:lstStyle>
          <a:p>
            <a:endParaRPr lang="zh-CN" altLang="en-US"/>
          </a:p>
        </p:txBody>
      </p:sp>
      <p:sp>
        <p:nvSpPr>
          <p:cNvPr id="9" name="灯片编号占位符 8"/>
          <p:cNvSpPr>
            <a:spLocks noGrp="1"/>
          </p:cNvSpPr>
          <p:nvPr>
            <p:ph type="sldNum" sz="quarter" idx="12"/>
          </p:nvPr>
        </p:nvSpPr>
        <p:spPr>
          <a:xfrm>
            <a:off x="6458549" y="4769176"/>
            <a:ext cx="2057591" cy="273954"/>
          </a:xfrm>
        </p:spPr>
        <p:txBody>
          <a:bodyPr/>
          <a:lstStyle>
            <a:lvl1pPr>
              <a:defRPr>
                <a:cs typeface="思源黑体 CN Normal" panose="020B0400000000000000" charset="-122"/>
              </a:defRPr>
            </a:lvl1p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6" name="图片 5" descr="背景图案&#10;&#10;描述已自动生成">
            <a:extLst>
              <a:ext uri="{FF2B5EF4-FFF2-40B4-BE49-F238E27FC236}">
                <a16:creationId xmlns:a16="http://schemas.microsoft.com/office/drawing/2014/main" id="{7F4C113F-0E2D-CB61-FA2C-2A13FEFDB751}"/>
              </a:ext>
            </a:extLst>
          </p:cNvPr>
          <p:cNvPicPr>
            <a:picLocks noChangeAspect="1"/>
          </p:cNvPicPr>
          <p:nvPr userDrawn="1"/>
        </p:nvPicPr>
        <p:blipFill>
          <a:blip r:embed="rId14" cstate="print">
            <a:alphaModFix amt="36000"/>
            <a:extLst>
              <a:ext uri="{28A0092B-C50C-407E-A947-70E740481C1C}">
                <a14:useLocalDpi xmlns:a14="http://schemas.microsoft.com/office/drawing/2010/main" val="0"/>
              </a:ext>
            </a:extLst>
          </a:blip>
          <a:stretch>
            <a:fillRect/>
          </a:stretch>
        </p:blipFill>
        <p:spPr>
          <a:xfrm>
            <a:off x="0" y="-12609"/>
            <a:ext cx="9144001" cy="5263897"/>
          </a:xfrm>
          <a:prstGeom prst="rect">
            <a:avLst/>
          </a:prstGeom>
          <a:solidFill>
            <a:schemeClr val="accent5">
              <a:lumMod val="50000"/>
            </a:schemeClr>
          </a:solidFill>
        </p:spPr>
      </p:pic>
      <p:grpSp>
        <p:nvGrpSpPr>
          <p:cNvPr id="7" name="组合 6">
            <a:extLst>
              <a:ext uri="{FF2B5EF4-FFF2-40B4-BE49-F238E27FC236}">
                <a16:creationId xmlns:a16="http://schemas.microsoft.com/office/drawing/2014/main" id="{C6BE344C-3A9D-0078-DE52-8677F128675D}"/>
              </a:ext>
            </a:extLst>
          </p:cNvPr>
          <p:cNvGrpSpPr/>
          <p:nvPr userDrawn="1"/>
        </p:nvGrpSpPr>
        <p:grpSpPr>
          <a:xfrm flipH="1">
            <a:off x="-636" y="399413"/>
            <a:ext cx="9144001" cy="4225863"/>
            <a:chOff x="0" y="629"/>
            <a:chExt cx="14400" cy="6655"/>
          </a:xfrm>
        </p:grpSpPr>
        <p:sp>
          <p:nvSpPr>
            <p:cNvPr id="8" name="同心圆 54">
              <a:extLst>
                <a:ext uri="{FF2B5EF4-FFF2-40B4-BE49-F238E27FC236}">
                  <a16:creationId xmlns:a16="http://schemas.microsoft.com/office/drawing/2014/main" id="{B89E0E85-DB46-C0C0-A939-88E0E2FFDC73}"/>
                </a:ext>
              </a:extLst>
            </p:cNvPr>
            <p:cNvSpPr/>
            <p:nvPr>
              <p:custDataLst>
                <p:tags r:id="rId1"/>
              </p:custDataLst>
            </p:nvPr>
          </p:nvSpPr>
          <p:spPr>
            <a:xfrm>
              <a:off x="6073" y="2541"/>
              <a:ext cx="889" cy="889"/>
            </a:xfrm>
            <a:prstGeom prst="donut">
              <a:avLst/>
            </a:prstGeom>
            <a:gradFill flip="none" rotWithShape="1">
              <a:gsLst>
                <a:gs pos="26000">
                  <a:srgbClr val="FFC000">
                    <a:alpha val="0"/>
                  </a:srgbClr>
                </a:gs>
                <a:gs pos="100000">
                  <a:srgbClr val="FFC000">
                    <a:alpha val="68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dk1"/>
                </a:solidFill>
                <a:latin typeface="思源黑体 CN Bold" panose="020B0800000000000000" pitchFamily="34" charset="-122"/>
                <a:ea typeface="思源黑体 CN Bold" panose="020B0800000000000000" pitchFamily="34" charset="-122"/>
                <a:cs typeface="思源黑体 CN Normal" panose="020B0400000000000000" charset="-122"/>
              </a:endParaRPr>
            </a:p>
          </p:txBody>
        </p:sp>
        <p:sp>
          <p:nvSpPr>
            <p:cNvPr id="9" name="爱设计-5">
              <a:extLst>
                <a:ext uri="{FF2B5EF4-FFF2-40B4-BE49-F238E27FC236}">
                  <a16:creationId xmlns:a16="http://schemas.microsoft.com/office/drawing/2014/main" id="{BC477A20-92C0-526E-A9DA-451BE38BB4F3}"/>
                </a:ext>
              </a:extLst>
            </p:cNvPr>
            <p:cNvSpPr/>
            <p:nvPr>
              <p:custDataLst>
                <p:tags r:id="rId2"/>
              </p:custDataLst>
            </p:nvPr>
          </p:nvSpPr>
          <p:spPr>
            <a:xfrm>
              <a:off x="8374" y="1783"/>
              <a:ext cx="4735" cy="4735"/>
            </a:xfrm>
            <a:prstGeom prst="ellipse">
              <a:avLst/>
            </a:prstGeom>
            <a:solidFill>
              <a:schemeClr val="bg1"/>
            </a:solidFill>
            <a:ln w="12700" cap="flat" cmpd="sng" algn="ctr">
              <a:noFill/>
              <a:prstDash val="solid"/>
              <a:miter lim="800000"/>
            </a:ln>
            <a:effectLst>
              <a:outerShdw blurRad="558800" dist="317500" dir="5400000" sx="88000" sy="88000" algn="t" rotWithShape="0">
                <a:srgbClr val="0031A5">
                  <a:alpha val="40000"/>
                </a:srgbClr>
              </a:outerShdw>
            </a:effectLst>
          </p:spPr>
          <p:txBody>
            <a:bodyPr rtlCol="0" anchor="ctr"/>
            <a:lstStyle/>
            <a:p>
              <a:pPr algn="ctr"/>
              <a:endParaRPr lang="tr-TR" sz="1350" kern="0">
                <a:solidFill>
                  <a:prstClr val="white"/>
                </a:solidFill>
                <a:latin typeface="思源黑体 CN Bold" panose="020B0800000000000000" pitchFamily="34" charset="-122"/>
                <a:ea typeface="思源黑体 CN Bold" panose="020B0800000000000000" pitchFamily="34" charset="-122"/>
                <a:cs typeface="思源黑体 CN Normal" panose="020B0400000000000000" charset="-122"/>
                <a:sym typeface="思源黑体 CN Normal" panose="020B0400000000000000" charset="-122"/>
              </a:endParaRPr>
            </a:p>
          </p:txBody>
        </p:sp>
        <p:cxnSp>
          <p:nvCxnSpPr>
            <p:cNvPr id="10" name="爱设计-6-1">
              <a:extLst>
                <a:ext uri="{FF2B5EF4-FFF2-40B4-BE49-F238E27FC236}">
                  <a16:creationId xmlns:a16="http://schemas.microsoft.com/office/drawing/2014/main" id="{1E447ED3-EFED-E0F3-8005-5E4D190579F4}"/>
                </a:ext>
              </a:extLst>
            </p:cNvPr>
            <p:cNvCxnSpPr/>
            <p:nvPr>
              <p:custDataLst>
                <p:tags r:id="rId3"/>
              </p:custDataLst>
            </p:nvPr>
          </p:nvCxnSpPr>
          <p:spPr>
            <a:xfrm flipH="1">
              <a:off x="13139" y="4680"/>
              <a:ext cx="1261" cy="0"/>
            </a:xfrm>
            <a:prstGeom prst="line">
              <a:avLst/>
            </a:prstGeom>
            <a:noFill/>
            <a:ln w="76200" cap="flat" cmpd="sng" algn="ctr">
              <a:solidFill>
                <a:schemeClr val="accent2">
                  <a:lumMod val="75000"/>
                </a:schemeClr>
              </a:solidFill>
              <a:prstDash val="solid"/>
              <a:miter lim="800000"/>
            </a:ln>
            <a:effectLst/>
          </p:spPr>
        </p:cxnSp>
        <p:cxnSp>
          <p:nvCxnSpPr>
            <p:cNvPr id="11" name="爱设计-12-1">
              <a:extLst>
                <a:ext uri="{FF2B5EF4-FFF2-40B4-BE49-F238E27FC236}">
                  <a16:creationId xmlns:a16="http://schemas.microsoft.com/office/drawing/2014/main" id="{96AB44C1-4065-2A65-20FD-957C75F09842}"/>
                </a:ext>
              </a:extLst>
            </p:cNvPr>
            <p:cNvCxnSpPr/>
            <p:nvPr>
              <p:custDataLst>
                <p:tags r:id="rId4"/>
              </p:custDataLst>
            </p:nvPr>
          </p:nvCxnSpPr>
          <p:spPr>
            <a:xfrm>
              <a:off x="0" y="4125"/>
              <a:ext cx="8287" cy="11"/>
            </a:xfrm>
            <a:prstGeom prst="line">
              <a:avLst/>
            </a:prstGeom>
            <a:noFill/>
            <a:ln w="3175" cap="flat" cmpd="sng" algn="ctr">
              <a:solidFill>
                <a:schemeClr val="accent1"/>
              </a:solidFill>
              <a:prstDash val="solid"/>
              <a:miter lim="800000"/>
            </a:ln>
            <a:effectLst/>
          </p:spPr>
        </p:cxnSp>
        <p:sp>
          <p:nvSpPr>
            <p:cNvPr id="12" name="弧形 11">
              <a:extLst>
                <a:ext uri="{FF2B5EF4-FFF2-40B4-BE49-F238E27FC236}">
                  <a16:creationId xmlns:a16="http://schemas.microsoft.com/office/drawing/2014/main" id="{4D36E3AE-D46F-7E02-D41D-F33BDE0A0D3F}"/>
                </a:ext>
              </a:extLst>
            </p:cNvPr>
            <p:cNvSpPr/>
            <p:nvPr>
              <p:custDataLst>
                <p:tags r:id="rId5"/>
              </p:custDataLst>
            </p:nvPr>
          </p:nvSpPr>
          <p:spPr>
            <a:xfrm rot="16200000">
              <a:off x="8240" y="1638"/>
              <a:ext cx="5003" cy="5003"/>
            </a:xfrm>
            <a:prstGeom prst="arc">
              <a:avLst>
                <a:gd name="adj1" fmla="val 16200000"/>
                <a:gd name="adj2" fmla="val 3505493"/>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350">
                <a:solidFill>
                  <a:schemeClr val="dk1"/>
                </a:solidFill>
                <a:latin typeface="思源黑体 CN Bold" panose="020B0800000000000000" pitchFamily="34" charset="-122"/>
                <a:ea typeface="思源黑体 CN Bold" panose="020B0800000000000000" pitchFamily="34" charset="-122"/>
                <a:cs typeface="思源黑体 CN Normal" panose="020B0400000000000000" charset="-122"/>
              </a:endParaRPr>
            </a:p>
          </p:txBody>
        </p:sp>
        <p:sp>
          <p:nvSpPr>
            <p:cNvPr id="13" name="弧形 12">
              <a:extLst>
                <a:ext uri="{FF2B5EF4-FFF2-40B4-BE49-F238E27FC236}">
                  <a16:creationId xmlns:a16="http://schemas.microsoft.com/office/drawing/2014/main" id="{9FFAA6E4-4E8B-22F3-15CF-53ACA20B1AC8}"/>
                </a:ext>
              </a:extLst>
            </p:cNvPr>
            <p:cNvSpPr/>
            <p:nvPr>
              <p:custDataLst>
                <p:tags r:id="rId6"/>
              </p:custDataLst>
            </p:nvPr>
          </p:nvSpPr>
          <p:spPr>
            <a:xfrm rot="6255971" flipV="1">
              <a:off x="8240" y="1651"/>
              <a:ext cx="5003" cy="5003"/>
            </a:xfrm>
            <a:prstGeom prst="arc">
              <a:avLst>
                <a:gd name="adj1" fmla="val 2206388"/>
                <a:gd name="adj2" fmla="val 5525948"/>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350">
                <a:solidFill>
                  <a:schemeClr val="dk1"/>
                </a:solidFill>
                <a:latin typeface="思源黑体 CN Bold" panose="020B0800000000000000" pitchFamily="34" charset="-122"/>
                <a:ea typeface="思源黑体 CN Bold" panose="020B0800000000000000" pitchFamily="34" charset="-122"/>
                <a:cs typeface="思源黑体 CN Normal" panose="020B0400000000000000" charset="-122"/>
              </a:endParaRPr>
            </a:p>
          </p:txBody>
        </p:sp>
        <p:sp>
          <p:nvSpPr>
            <p:cNvPr id="22" name="椭圆 21">
              <a:extLst>
                <a:ext uri="{FF2B5EF4-FFF2-40B4-BE49-F238E27FC236}">
                  <a16:creationId xmlns:a16="http://schemas.microsoft.com/office/drawing/2014/main" id="{A1599871-0BFD-A944-C215-38824D6072C0}"/>
                </a:ext>
              </a:extLst>
            </p:cNvPr>
            <p:cNvSpPr/>
            <p:nvPr>
              <p:custDataLst>
                <p:tags r:id="rId7"/>
              </p:custDataLst>
            </p:nvPr>
          </p:nvSpPr>
          <p:spPr>
            <a:xfrm>
              <a:off x="12995" y="6855"/>
              <a:ext cx="429" cy="4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思源黑体 CN Bold" panose="020B0800000000000000" pitchFamily="34" charset="-122"/>
                <a:ea typeface="思源黑体 CN Bold" panose="020B0800000000000000" pitchFamily="34" charset="-122"/>
                <a:cs typeface="思源黑体 CN Normal" panose="020B0400000000000000" charset="-122"/>
              </a:endParaRPr>
            </a:p>
          </p:txBody>
        </p:sp>
        <p:sp>
          <p:nvSpPr>
            <p:cNvPr id="23" name="爱设计-5">
              <a:extLst>
                <a:ext uri="{FF2B5EF4-FFF2-40B4-BE49-F238E27FC236}">
                  <a16:creationId xmlns:a16="http://schemas.microsoft.com/office/drawing/2014/main" id="{46C03EDF-AC26-4777-40E9-5B1CD74BE697}"/>
                </a:ext>
              </a:extLst>
            </p:cNvPr>
            <p:cNvSpPr/>
            <p:nvPr/>
          </p:nvSpPr>
          <p:spPr>
            <a:xfrm>
              <a:off x="8614" y="2024"/>
              <a:ext cx="4254" cy="4254"/>
            </a:xfrm>
            <a:prstGeom prst="ellipse">
              <a:avLst/>
            </a:prstGeom>
            <a:blipFill>
              <a:blip r:embed="rId15" cstate="print">
                <a:extLst>
                  <a:ext uri="{28A0092B-C50C-407E-A947-70E740481C1C}">
                    <a14:useLocalDpi xmlns:a14="http://schemas.microsoft.com/office/drawing/2010/main" val="0"/>
                  </a:ext>
                </a:extLst>
              </a:blip>
              <a:stretch>
                <a:fillRect l="-35990" t="-4620" r="-16978" b="-1800"/>
              </a:stretch>
            </a:blipFill>
            <a:ln w="12700" cap="flat" cmpd="sng" algn="ctr">
              <a:solidFill>
                <a:schemeClr val="bg1">
                  <a:lumMod val="75000"/>
                </a:schemeClr>
              </a:solidFill>
              <a:prstDash val="solid"/>
              <a:miter lim="800000"/>
            </a:ln>
            <a:effectLst>
              <a:outerShdw blurRad="558800" dist="317500" dir="5400000" sx="88000" sy="88000" algn="t" rotWithShape="0">
                <a:srgbClr val="0031A5">
                  <a:alpha val="40000"/>
                </a:srgbClr>
              </a:outerShdw>
            </a:effectLst>
          </p:spPr>
          <p:txBody>
            <a:bodyPr rtlCol="0" anchor="ctr"/>
            <a:lstStyle/>
            <a:p>
              <a:pPr algn="ctr"/>
              <a:endParaRPr lang="tr-TR" sz="1350" kern="0" dirty="0">
                <a:solidFill>
                  <a:prstClr val="white"/>
                </a:solidFill>
                <a:latin typeface="思源黑体 CN Bold" panose="020B0800000000000000" pitchFamily="34" charset="-122"/>
                <a:ea typeface="思源黑体 CN Bold" panose="020B0800000000000000" pitchFamily="34" charset="-122"/>
                <a:cs typeface="思源黑体 CN Normal" panose="020B0400000000000000" charset="-122"/>
                <a:sym typeface="思源黑体 CN Normal" panose="020B0400000000000000" charset="-122"/>
              </a:endParaRPr>
            </a:p>
          </p:txBody>
        </p:sp>
        <p:sp>
          <p:nvSpPr>
            <p:cNvPr id="24" name="椭圆 23">
              <a:extLst>
                <a:ext uri="{FF2B5EF4-FFF2-40B4-BE49-F238E27FC236}">
                  <a16:creationId xmlns:a16="http://schemas.microsoft.com/office/drawing/2014/main" id="{32C16F97-97AA-A7B9-B97B-F25D7B644998}"/>
                </a:ext>
              </a:extLst>
            </p:cNvPr>
            <p:cNvSpPr/>
            <p:nvPr>
              <p:custDataLst>
                <p:tags r:id="rId8"/>
              </p:custDataLst>
            </p:nvPr>
          </p:nvSpPr>
          <p:spPr>
            <a:xfrm>
              <a:off x="13022" y="629"/>
              <a:ext cx="147" cy="1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思源黑体 CN Bold" panose="020B0800000000000000" pitchFamily="34" charset="-122"/>
                <a:ea typeface="思源黑体 CN Bold" panose="020B0800000000000000" pitchFamily="34" charset="-122"/>
                <a:cs typeface="思源黑体 CN Normal" panose="020B0400000000000000" charset="-122"/>
              </a:endParaRPr>
            </a:p>
          </p:txBody>
        </p:sp>
        <p:sp>
          <p:nvSpPr>
            <p:cNvPr id="25" name="椭圆 24">
              <a:extLst>
                <a:ext uri="{FF2B5EF4-FFF2-40B4-BE49-F238E27FC236}">
                  <a16:creationId xmlns:a16="http://schemas.microsoft.com/office/drawing/2014/main" id="{74A85E7D-B2E6-A708-A0C4-0065A51BE00D}"/>
                </a:ext>
              </a:extLst>
            </p:cNvPr>
            <p:cNvSpPr/>
            <p:nvPr>
              <p:custDataLst>
                <p:tags r:id="rId9"/>
              </p:custDataLst>
            </p:nvPr>
          </p:nvSpPr>
          <p:spPr>
            <a:xfrm>
              <a:off x="13238" y="629"/>
              <a:ext cx="147" cy="14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思源黑体 CN Bold" panose="020B0800000000000000" pitchFamily="34" charset="-122"/>
                <a:ea typeface="思源黑体 CN Bold" panose="020B0800000000000000" pitchFamily="34" charset="-122"/>
                <a:cs typeface="思源黑体 CN Normal" panose="020B0400000000000000" charset="-122"/>
              </a:endParaRPr>
            </a:p>
          </p:txBody>
        </p:sp>
        <p:sp>
          <p:nvSpPr>
            <p:cNvPr id="26" name="椭圆 25">
              <a:extLst>
                <a:ext uri="{FF2B5EF4-FFF2-40B4-BE49-F238E27FC236}">
                  <a16:creationId xmlns:a16="http://schemas.microsoft.com/office/drawing/2014/main" id="{DF400405-4B98-98CB-01ED-EA2BF90F8DC2}"/>
                </a:ext>
              </a:extLst>
            </p:cNvPr>
            <p:cNvSpPr/>
            <p:nvPr>
              <p:custDataLst>
                <p:tags r:id="rId10"/>
              </p:custDataLst>
            </p:nvPr>
          </p:nvSpPr>
          <p:spPr>
            <a:xfrm>
              <a:off x="13456" y="629"/>
              <a:ext cx="147" cy="1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思源黑体 CN Bold" panose="020B0800000000000000" pitchFamily="34" charset="-122"/>
                <a:ea typeface="思源黑体 CN Bold" panose="020B0800000000000000" pitchFamily="34" charset="-122"/>
                <a:cs typeface="思源黑体 CN Normal" panose="020B0400000000000000" charset="-122"/>
              </a:endParaRPr>
            </a:p>
          </p:txBody>
        </p:sp>
        <p:sp>
          <p:nvSpPr>
            <p:cNvPr id="27" name="椭圆 26">
              <a:extLst>
                <a:ext uri="{FF2B5EF4-FFF2-40B4-BE49-F238E27FC236}">
                  <a16:creationId xmlns:a16="http://schemas.microsoft.com/office/drawing/2014/main" id="{B89AFBE1-25DA-D762-64A1-FC061773BE36}"/>
                </a:ext>
              </a:extLst>
            </p:cNvPr>
            <p:cNvSpPr/>
            <p:nvPr>
              <p:custDataLst>
                <p:tags r:id="rId11"/>
              </p:custDataLst>
            </p:nvPr>
          </p:nvSpPr>
          <p:spPr>
            <a:xfrm>
              <a:off x="12817" y="2796"/>
              <a:ext cx="147" cy="14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思源黑体 CN Bold" panose="020B0800000000000000" pitchFamily="34" charset="-122"/>
                <a:ea typeface="思源黑体 CN Bold" panose="020B0800000000000000" pitchFamily="34" charset="-122"/>
                <a:cs typeface="思源黑体 CN Normal" panose="020B0400000000000000" charset="-122"/>
              </a:endParaRPr>
            </a:p>
          </p:txBody>
        </p:sp>
        <p:sp>
          <p:nvSpPr>
            <p:cNvPr id="28" name="椭圆 27">
              <a:extLst>
                <a:ext uri="{FF2B5EF4-FFF2-40B4-BE49-F238E27FC236}">
                  <a16:creationId xmlns:a16="http://schemas.microsoft.com/office/drawing/2014/main" id="{5A3476F2-A837-E775-6D79-FF902A39C5D2}"/>
                </a:ext>
              </a:extLst>
            </p:cNvPr>
            <p:cNvSpPr/>
            <p:nvPr>
              <p:custDataLst>
                <p:tags r:id="rId12"/>
              </p:custDataLst>
            </p:nvPr>
          </p:nvSpPr>
          <p:spPr>
            <a:xfrm>
              <a:off x="11608" y="6399"/>
              <a:ext cx="147" cy="14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思源黑体 CN Bold" panose="020B0800000000000000" pitchFamily="34" charset="-122"/>
                <a:ea typeface="思源黑体 CN Bold" panose="020B0800000000000000" pitchFamily="34" charset="-122"/>
                <a:cs typeface="思源黑体 CN Normal" panose="020B0400000000000000" charset="-122"/>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pic>
        <p:nvPicPr>
          <p:cNvPr id="6" name="图片 5" descr="背景图案&#10;&#10;描述已自动生成">
            <a:extLst>
              <a:ext uri="{FF2B5EF4-FFF2-40B4-BE49-F238E27FC236}">
                <a16:creationId xmlns:a16="http://schemas.microsoft.com/office/drawing/2014/main" id="{7F4C113F-0E2D-CB61-FA2C-2A13FEFDB751}"/>
              </a:ext>
            </a:extLst>
          </p:cNvPr>
          <p:cNvPicPr>
            <a:picLocks noChangeAspect="1"/>
          </p:cNvPicPr>
          <p:nvPr userDrawn="1"/>
        </p:nvPicPr>
        <p:blipFill>
          <a:blip r:embed="rId6" cstate="print">
            <a:alphaModFix amt="36000"/>
            <a:extLst>
              <a:ext uri="{28A0092B-C50C-407E-A947-70E740481C1C}">
                <a14:useLocalDpi xmlns:a14="http://schemas.microsoft.com/office/drawing/2010/main" val="0"/>
              </a:ext>
            </a:extLst>
          </a:blip>
          <a:stretch>
            <a:fillRect/>
          </a:stretch>
        </p:blipFill>
        <p:spPr>
          <a:xfrm>
            <a:off x="0" y="0"/>
            <a:ext cx="9144001" cy="5263897"/>
          </a:xfrm>
          <a:prstGeom prst="rect">
            <a:avLst/>
          </a:prstGeom>
          <a:solidFill>
            <a:schemeClr val="accent5">
              <a:lumMod val="50000"/>
            </a:schemeClr>
          </a:solidFill>
        </p:spPr>
      </p:pic>
      <p:sp>
        <p:nvSpPr>
          <p:cNvPr id="2" name="弧形 1">
            <a:extLst>
              <a:ext uri="{FF2B5EF4-FFF2-40B4-BE49-F238E27FC236}">
                <a16:creationId xmlns:a16="http://schemas.microsoft.com/office/drawing/2014/main" id="{03F73D2D-315A-9A10-2D45-ACA67066C06F}"/>
              </a:ext>
            </a:extLst>
          </p:cNvPr>
          <p:cNvSpPr/>
          <p:nvPr userDrawn="1">
            <p:custDataLst>
              <p:tags r:id="rId1"/>
            </p:custDataLst>
          </p:nvPr>
        </p:nvSpPr>
        <p:spPr>
          <a:xfrm rot="5400000" flipH="1">
            <a:off x="811690" y="1118675"/>
            <a:ext cx="3176858" cy="3176905"/>
          </a:xfrm>
          <a:prstGeom prst="arc">
            <a:avLst>
              <a:gd name="adj1" fmla="val 16200000"/>
              <a:gd name="adj2" fmla="val 3505493"/>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350">
              <a:solidFill>
                <a:schemeClr val="dk1"/>
              </a:solidFill>
              <a:latin typeface="思源黑体 CN Bold" panose="020B0800000000000000" pitchFamily="34" charset="-122"/>
              <a:ea typeface="思源黑体 CN Bold" panose="020B0800000000000000" pitchFamily="34" charset="-122"/>
              <a:cs typeface="思源黑体 CN Normal" panose="020B0400000000000000" charset="-122"/>
            </a:endParaRPr>
          </a:p>
        </p:txBody>
      </p:sp>
      <p:sp>
        <p:nvSpPr>
          <p:cNvPr id="3" name="弧形 2">
            <a:extLst>
              <a:ext uri="{FF2B5EF4-FFF2-40B4-BE49-F238E27FC236}">
                <a16:creationId xmlns:a16="http://schemas.microsoft.com/office/drawing/2014/main" id="{91D60618-CAE7-EE10-7033-3FF5BBDBF518}"/>
              </a:ext>
            </a:extLst>
          </p:cNvPr>
          <p:cNvSpPr/>
          <p:nvPr userDrawn="1">
            <p:custDataLst>
              <p:tags r:id="rId2"/>
            </p:custDataLst>
          </p:nvPr>
        </p:nvSpPr>
        <p:spPr>
          <a:xfrm rot="15344029" flipH="1" flipV="1">
            <a:off x="811690" y="1126930"/>
            <a:ext cx="3176858" cy="3176905"/>
          </a:xfrm>
          <a:prstGeom prst="arc">
            <a:avLst>
              <a:gd name="adj1" fmla="val 2206388"/>
              <a:gd name="adj2" fmla="val 5525948"/>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350">
              <a:solidFill>
                <a:schemeClr val="dk1"/>
              </a:solidFill>
              <a:latin typeface="思源黑体 CN Bold" panose="020B0800000000000000" pitchFamily="34" charset="-122"/>
              <a:ea typeface="思源黑体 CN Bold" panose="020B0800000000000000" pitchFamily="34" charset="-122"/>
              <a:cs typeface="思源黑体 CN Normal" panose="020B0400000000000000" charset="-122"/>
            </a:endParaRPr>
          </a:p>
        </p:txBody>
      </p:sp>
      <p:sp>
        <p:nvSpPr>
          <p:cNvPr id="4" name="爱设计-5">
            <a:extLst>
              <a:ext uri="{FF2B5EF4-FFF2-40B4-BE49-F238E27FC236}">
                <a16:creationId xmlns:a16="http://schemas.microsoft.com/office/drawing/2014/main" id="{4C059719-F037-8298-B718-A14745339317}"/>
              </a:ext>
            </a:extLst>
          </p:cNvPr>
          <p:cNvSpPr/>
          <p:nvPr userDrawn="1">
            <p:custDataLst>
              <p:tags r:id="rId3"/>
            </p:custDataLst>
          </p:nvPr>
        </p:nvSpPr>
        <p:spPr>
          <a:xfrm flipH="1">
            <a:off x="896756" y="1210772"/>
            <a:ext cx="3006725" cy="3006681"/>
          </a:xfrm>
          <a:prstGeom prst="ellipse">
            <a:avLst/>
          </a:prstGeom>
          <a:solidFill>
            <a:schemeClr val="bg1"/>
          </a:solidFill>
          <a:ln w="12700" cap="flat" cmpd="sng" algn="ctr">
            <a:noFill/>
            <a:prstDash val="solid"/>
            <a:miter lim="800000"/>
          </a:ln>
          <a:effectLst>
            <a:outerShdw blurRad="558800" dist="317500" dir="5400000" sx="88000" sy="88000" algn="t" rotWithShape="0">
              <a:srgbClr val="0031A5">
                <a:alpha val="40000"/>
              </a:srgbClr>
            </a:outerShdw>
          </a:effectLst>
        </p:spPr>
        <p:txBody>
          <a:bodyPr rtlCol="0" anchor="ctr"/>
          <a:lstStyle/>
          <a:p>
            <a:pPr algn="ctr"/>
            <a:endParaRPr lang="tr-TR" sz="1350" kern="0">
              <a:solidFill>
                <a:prstClr val="white"/>
              </a:solidFill>
              <a:latin typeface="思源黑体 CN Bold" panose="020B0800000000000000" pitchFamily="34" charset="-122"/>
              <a:ea typeface="思源黑体 CN Bold" panose="020B0800000000000000" pitchFamily="34" charset="-122"/>
              <a:cs typeface="思源黑体 CN Normal" panose="020B0400000000000000" charset="-122"/>
              <a:sym typeface="思源黑体 CN Normal" panose="020B0400000000000000" charset="-122"/>
            </a:endParaRPr>
          </a:p>
        </p:txBody>
      </p:sp>
      <p:sp>
        <p:nvSpPr>
          <p:cNvPr id="5" name="任意多边形 69">
            <a:extLst>
              <a:ext uri="{FF2B5EF4-FFF2-40B4-BE49-F238E27FC236}">
                <a16:creationId xmlns:a16="http://schemas.microsoft.com/office/drawing/2014/main" id="{14169424-C5B3-EECF-5F37-69AC175F5578}"/>
              </a:ext>
            </a:extLst>
          </p:cNvPr>
          <p:cNvSpPr/>
          <p:nvPr userDrawn="1">
            <p:custDataLst>
              <p:tags r:id="rId4"/>
            </p:custDataLst>
          </p:nvPr>
        </p:nvSpPr>
        <p:spPr>
          <a:xfrm>
            <a:off x="1012998" y="1321127"/>
            <a:ext cx="2772000" cy="2772000"/>
          </a:xfrm>
          <a:prstGeom prst="ellipse">
            <a:avLst/>
          </a:prstGeom>
          <a:blipFill>
            <a:blip r:embed="rId7" cstate="print">
              <a:extLst>
                <a:ext uri="{28A0092B-C50C-407E-A947-70E740481C1C}">
                  <a14:useLocalDpi xmlns:a14="http://schemas.microsoft.com/office/drawing/2010/main" val="0"/>
                </a:ext>
              </a:extLst>
            </a:blip>
            <a:stretch>
              <a:fillRect l="-51248" t="-19954" r="-24126" b="-512"/>
            </a:stretch>
          </a:blipFill>
          <a:ln w="12700" cap="flat" cmpd="sng" algn="ctr">
            <a:solidFill>
              <a:schemeClr val="bg1">
                <a:lumMod val="75000"/>
              </a:schemeClr>
            </a:solidFill>
            <a:prstDash val="solid"/>
            <a:miter lim="800000"/>
          </a:ln>
          <a:effectLst>
            <a:outerShdw blurRad="558800" dist="317500" dir="5400000" sx="88000" sy="88000" algn="t" rotWithShape="0">
              <a:srgbClr val="0031A5">
                <a:alpha val="40000"/>
              </a:srgbClr>
            </a:outerShdw>
          </a:effectLst>
        </p:spPr>
        <p:txBody>
          <a:bodyPr rtlCol="0" anchor="ctr"/>
          <a:lstStyle/>
          <a:p>
            <a:pPr algn="ctr"/>
            <a:endParaRPr lang="zh-CN" altLang="en-US" sz="1350" kern="0">
              <a:solidFill>
                <a:prstClr val="white"/>
              </a:solidFill>
              <a:latin typeface="思源黑体 CN Bold" panose="020B0800000000000000" pitchFamily="34" charset="-122"/>
              <a:ea typeface="思源黑体 CN Bold" panose="020B0800000000000000" pitchFamily="34" charset="-122"/>
            </a:endParaRPr>
          </a:p>
        </p:txBody>
      </p:sp>
    </p:spTree>
    <p:extLst>
      <p:ext uri="{BB962C8B-B14F-4D97-AF65-F5344CB8AC3E}">
        <p14:creationId xmlns:p14="http://schemas.microsoft.com/office/powerpoint/2010/main" val="506918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任意多边形 53">
            <a:extLst>
              <a:ext uri="{FF2B5EF4-FFF2-40B4-BE49-F238E27FC236}">
                <a16:creationId xmlns:a16="http://schemas.microsoft.com/office/drawing/2014/main" id="{E72894BA-F6B5-B0D5-0AB4-B942A5AB1764}"/>
              </a:ext>
            </a:extLst>
          </p:cNvPr>
          <p:cNvSpPr/>
          <p:nvPr userDrawn="1">
            <p:custDataLst>
              <p:tags r:id="rId1"/>
            </p:custDataLst>
          </p:nvPr>
        </p:nvSpPr>
        <p:spPr>
          <a:xfrm>
            <a:off x="1" y="4401975"/>
            <a:ext cx="9143999" cy="662719"/>
          </a:xfrm>
          <a:custGeom>
            <a:avLst/>
            <a:gdLst>
              <a:gd name="connsiteX0" fmla="*/ 6096000 w 12191998"/>
              <a:gd name="connsiteY0" fmla="*/ 0 h 1729694"/>
              <a:gd name="connsiteX1" fmla="*/ 11580852 w 12191998"/>
              <a:gd name="connsiteY1" fmla="*/ 345993 h 1729694"/>
              <a:gd name="connsiteX2" fmla="*/ 12191998 w 12191998"/>
              <a:gd name="connsiteY2" fmla="*/ 431510 h 1729694"/>
              <a:gd name="connsiteX3" fmla="*/ 12191998 w 12191998"/>
              <a:gd name="connsiteY3" fmla="*/ 1729694 h 1729694"/>
              <a:gd name="connsiteX4" fmla="*/ 0 w 12191998"/>
              <a:gd name="connsiteY4" fmla="*/ 1729694 h 1729694"/>
              <a:gd name="connsiteX5" fmla="*/ 0 w 12191998"/>
              <a:gd name="connsiteY5" fmla="*/ 431510 h 1729694"/>
              <a:gd name="connsiteX6" fmla="*/ 611147 w 12191998"/>
              <a:gd name="connsiteY6" fmla="*/ 345993 h 1729694"/>
              <a:gd name="connsiteX7" fmla="*/ 6096000 w 12191998"/>
              <a:gd name="connsiteY7" fmla="*/ 0 h 1729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8" h="1729694">
                <a:moveTo>
                  <a:pt x="6096000" y="0"/>
                </a:moveTo>
                <a:cubicBezTo>
                  <a:pt x="7954118" y="0"/>
                  <a:pt x="9784751" y="117680"/>
                  <a:pt x="11580852" y="345993"/>
                </a:cubicBezTo>
                <a:lnTo>
                  <a:pt x="12191998" y="431510"/>
                </a:lnTo>
                <a:lnTo>
                  <a:pt x="12191998" y="1729694"/>
                </a:lnTo>
                <a:lnTo>
                  <a:pt x="0" y="1729694"/>
                </a:lnTo>
                <a:lnTo>
                  <a:pt x="0" y="431510"/>
                </a:lnTo>
                <a:lnTo>
                  <a:pt x="611147" y="345993"/>
                </a:lnTo>
                <a:cubicBezTo>
                  <a:pt x="2407248" y="117680"/>
                  <a:pt x="4237881" y="0"/>
                  <a:pt x="6096000"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cs typeface="思源黑体 CN Normal" panose="020B0400000000000000" charset="-122"/>
            </a:endParaRPr>
          </a:p>
        </p:txBody>
      </p:sp>
      <p:sp>
        <p:nvSpPr>
          <p:cNvPr id="4" name="任意多边形 52">
            <a:extLst>
              <a:ext uri="{FF2B5EF4-FFF2-40B4-BE49-F238E27FC236}">
                <a16:creationId xmlns:a16="http://schemas.microsoft.com/office/drawing/2014/main" id="{1F08227B-178C-2A9B-E6A4-07CF81695564}"/>
              </a:ext>
            </a:extLst>
          </p:cNvPr>
          <p:cNvSpPr/>
          <p:nvPr userDrawn="1">
            <p:custDataLst>
              <p:tags r:id="rId2"/>
            </p:custDataLst>
          </p:nvPr>
        </p:nvSpPr>
        <p:spPr>
          <a:xfrm>
            <a:off x="1" y="4480782"/>
            <a:ext cx="9143999" cy="662719"/>
          </a:xfrm>
          <a:custGeom>
            <a:avLst/>
            <a:gdLst>
              <a:gd name="connsiteX0" fmla="*/ 6096000 w 12191998"/>
              <a:gd name="connsiteY0" fmla="*/ 0 h 1729694"/>
              <a:gd name="connsiteX1" fmla="*/ 11580852 w 12191998"/>
              <a:gd name="connsiteY1" fmla="*/ 345993 h 1729694"/>
              <a:gd name="connsiteX2" fmla="*/ 12191998 w 12191998"/>
              <a:gd name="connsiteY2" fmla="*/ 431510 h 1729694"/>
              <a:gd name="connsiteX3" fmla="*/ 12191998 w 12191998"/>
              <a:gd name="connsiteY3" fmla="*/ 1729694 h 1729694"/>
              <a:gd name="connsiteX4" fmla="*/ 0 w 12191998"/>
              <a:gd name="connsiteY4" fmla="*/ 1729694 h 1729694"/>
              <a:gd name="connsiteX5" fmla="*/ 0 w 12191998"/>
              <a:gd name="connsiteY5" fmla="*/ 431510 h 1729694"/>
              <a:gd name="connsiteX6" fmla="*/ 611147 w 12191998"/>
              <a:gd name="connsiteY6" fmla="*/ 345993 h 1729694"/>
              <a:gd name="connsiteX7" fmla="*/ 6096000 w 12191998"/>
              <a:gd name="connsiteY7" fmla="*/ 0 h 1729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8" h="1729694">
                <a:moveTo>
                  <a:pt x="6096000" y="0"/>
                </a:moveTo>
                <a:cubicBezTo>
                  <a:pt x="7954118" y="0"/>
                  <a:pt x="9784751" y="117680"/>
                  <a:pt x="11580852" y="345993"/>
                </a:cubicBezTo>
                <a:lnTo>
                  <a:pt x="12191998" y="431510"/>
                </a:lnTo>
                <a:lnTo>
                  <a:pt x="12191998" y="1729694"/>
                </a:lnTo>
                <a:lnTo>
                  <a:pt x="0" y="1729694"/>
                </a:lnTo>
                <a:lnTo>
                  <a:pt x="0" y="431510"/>
                </a:lnTo>
                <a:lnTo>
                  <a:pt x="611147" y="345993"/>
                </a:lnTo>
                <a:cubicBezTo>
                  <a:pt x="2407248" y="117680"/>
                  <a:pt x="4237881" y="0"/>
                  <a:pt x="6096000" y="0"/>
                </a:cubicBez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cs typeface="思源黑体 CN Normal" panose="020B0400000000000000" charset="-122"/>
            </a:endParaRPr>
          </a:p>
        </p:txBody>
      </p:sp>
    </p:spTree>
    <p:extLst>
      <p:ext uri="{BB962C8B-B14F-4D97-AF65-F5344CB8AC3E}">
        <p14:creationId xmlns:p14="http://schemas.microsoft.com/office/powerpoint/2010/main" val="3590979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任意多边形 11">
            <a:extLst>
              <a:ext uri="{FF2B5EF4-FFF2-40B4-BE49-F238E27FC236}">
                <a16:creationId xmlns:a16="http://schemas.microsoft.com/office/drawing/2014/main" id="{85A66EC5-8951-8BFD-A791-5C672C17959E}"/>
              </a:ext>
            </a:extLst>
          </p:cNvPr>
          <p:cNvSpPr/>
          <p:nvPr userDrawn="1">
            <p:custDataLst>
              <p:tags r:id="rId1"/>
            </p:custDataLst>
          </p:nvPr>
        </p:nvSpPr>
        <p:spPr>
          <a:xfrm>
            <a:off x="0" y="375269"/>
            <a:ext cx="585788" cy="369332"/>
          </a:xfrm>
          <a:custGeom>
            <a:avLst/>
            <a:gdLst>
              <a:gd name="connsiteX0" fmla="*/ 0 w 983673"/>
              <a:gd name="connsiteY0" fmla="*/ 0 h 692726"/>
              <a:gd name="connsiteX1" fmla="*/ 637310 w 983673"/>
              <a:gd name="connsiteY1" fmla="*/ 0 h 692726"/>
              <a:gd name="connsiteX2" fmla="*/ 983673 w 983673"/>
              <a:gd name="connsiteY2" fmla="*/ 346363 h 692726"/>
              <a:gd name="connsiteX3" fmla="*/ 637310 w 983673"/>
              <a:gd name="connsiteY3" fmla="*/ 692726 h 692726"/>
              <a:gd name="connsiteX4" fmla="*/ 0 w 983673"/>
              <a:gd name="connsiteY4" fmla="*/ 692726 h 692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673" h="692726">
                <a:moveTo>
                  <a:pt x="0" y="0"/>
                </a:moveTo>
                <a:lnTo>
                  <a:pt x="637310" y="0"/>
                </a:lnTo>
                <a:cubicBezTo>
                  <a:pt x="828601" y="0"/>
                  <a:pt x="983673" y="155072"/>
                  <a:pt x="983673" y="346363"/>
                </a:cubicBezTo>
                <a:cubicBezTo>
                  <a:pt x="983673" y="537654"/>
                  <a:pt x="828601" y="692726"/>
                  <a:pt x="637310" y="692726"/>
                </a:cubicBezTo>
                <a:lnTo>
                  <a:pt x="0" y="692726"/>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cs typeface="思源黑体 CN Normal" panose="020B0400000000000000" charset="-122"/>
            </a:endParaRPr>
          </a:p>
        </p:txBody>
      </p:sp>
      <p:sp>
        <p:nvSpPr>
          <p:cNvPr id="6" name="任意多边形 15">
            <a:extLst>
              <a:ext uri="{FF2B5EF4-FFF2-40B4-BE49-F238E27FC236}">
                <a16:creationId xmlns:a16="http://schemas.microsoft.com/office/drawing/2014/main" id="{416AF2B3-33A0-3E69-F57A-1557A54B2725}"/>
              </a:ext>
            </a:extLst>
          </p:cNvPr>
          <p:cNvSpPr/>
          <p:nvPr userDrawn="1">
            <p:custDataLst>
              <p:tags r:id="rId2"/>
            </p:custDataLst>
          </p:nvPr>
        </p:nvSpPr>
        <p:spPr>
          <a:xfrm>
            <a:off x="1" y="5026069"/>
            <a:ext cx="9143999" cy="117432"/>
          </a:xfrm>
          <a:custGeom>
            <a:avLst/>
            <a:gdLst>
              <a:gd name="connsiteX0" fmla="*/ 6096000 w 12191998"/>
              <a:gd name="connsiteY0" fmla="*/ 0 h 1729694"/>
              <a:gd name="connsiteX1" fmla="*/ 11580852 w 12191998"/>
              <a:gd name="connsiteY1" fmla="*/ 345993 h 1729694"/>
              <a:gd name="connsiteX2" fmla="*/ 12191998 w 12191998"/>
              <a:gd name="connsiteY2" fmla="*/ 431510 h 1729694"/>
              <a:gd name="connsiteX3" fmla="*/ 12191998 w 12191998"/>
              <a:gd name="connsiteY3" fmla="*/ 1729694 h 1729694"/>
              <a:gd name="connsiteX4" fmla="*/ 0 w 12191998"/>
              <a:gd name="connsiteY4" fmla="*/ 1729694 h 1729694"/>
              <a:gd name="connsiteX5" fmla="*/ 0 w 12191998"/>
              <a:gd name="connsiteY5" fmla="*/ 431510 h 1729694"/>
              <a:gd name="connsiteX6" fmla="*/ 611147 w 12191998"/>
              <a:gd name="connsiteY6" fmla="*/ 345993 h 1729694"/>
              <a:gd name="connsiteX7" fmla="*/ 6096000 w 12191998"/>
              <a:gd name="connsiteY7" fmla="*/ 0 h 1729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8" h="1729694">
                <a:moveTo>
                  <a:pt x="6096000" y="0"/>
                </a:moveTo>
                <a:cubicBezTo>
                  <a:pt x="7954118" y="0"/>
                  <a:pt x="9784751" y="117680"/>
                  <a:pt x="11580852" y="345993"/>
                </a:cubicBezTo>
                <a:lnTo>
                  <a:pt x="12191998" y="431510"/>
                </a:lnTo>
                <a:lnTo>
                  <a:pt x="12191998" y="1729694"/>
                </a:lnTo>
                <a:lnTo>
                  <a:pt x="0" y="1729694"/>
                </a:lnTo>
                <a:lnTo>
                  <a:pt x="0" y="431510"/>
                </a:lnTo>
                <a:lnTo>
                  <a:pt x="611147" y="345993"/>
                </a:lnTo>
                <a:cubicBezTo>
                  <a:pt x="2407248" y="117680"/>
                  <a:pt x="4237881" y="0"/>
                  <a:pt x="6096000"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lt1"/>
              </a:solidFill>
              <a:cs typeface="思源黑体 CN Normal" panose="020B0400000000000000" charset="-122"/>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5" name="任意多边形 11">
            <a:extLst>
              <a:ext uri="{FF2B5EF4-FFF2-40B4-BE49-F238E27FC236}">
                <a16:creationId xmlns:a16="http://schemas.microsoft.com/office/drawing/2014/main" id="{85A66EC5-8951-8BFD-A791-5C672C17959E}"/>
              </a:ext>
            </a:extLst>
          </p:cNvPr>
          <p:cNvSpPr/>
          <p:nvPr userDrawn="1">
            <p:custDataLst>
              <p:tags r:id="rId1"/>
            </p:custDataLst>
          </p:nvPr>
        </p:nvSpPr>
        <p:spPr>
          <a:xfrm>
            <a:off x="0" y="375269"/>
            <a:ext cx="585788" cy="369332"/>
          </a:xfrm>
          <a:custGeom>
            <a:avLst/>
            <a:gdLst>
              <a:gd name="connsiteX0" fmla="*/ 0 w 983673"/>
              <a:gd name="connsiteY0" fmla="*/ 0 h 692726"/>
              <a:gd name="connsiteX1" fmla="*/ 637310 w 983673"/>
              <a:gd name="connsiteY1" fmla="*/ 0 h 692726"/>
              <a:gd name="connsiteX2" fmla="*/ 983673 w 983673"/>
              <a:gd name="connsiteY2" fmla="*/ 346363 h 692726"/>
              <a:gd name="connsiteX3" fmla="*/ 637310 w 983673"/>
              <a:gd name="connsiteY3" fmla="*/ 692726 h 692726"/>
              <a:gd name="connsiteX4" fmla="*/ 0 w 983673"/>
              <a:gd name="connsiteY4" fmla="*/ 692726 h 692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673" h="692726">
                <a:moveTo>
                  <a:pt x="0" y="0"/>
                </a:moveTo>
                <a:lnTo>
                  <a:pt x="637310" y="0"/>
                </a:lnTo>
                <a:cubicBezTo>
                  <a:pt x="828601" y="0"/>
                  <a:pt x="983673" y="155072"/>
                  <a:pt x="983673" y="346363"/>
                </a:cubicBezTo>
                <a:cubicBezTo>
                  <a:pt x="983673" y="537654"/>
                  <a:pt x="828601" y="692726"/>
                  <a:pt x="637310" y="692726"/>
                </a:cubicBezTo>
                <a:lnTo>
                  <a:pt x="0" y="692726"/>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cs typeface="思源黑体 CN Normal" panose="020B0400000000000000" charset="-122"/>
            </a:endParaRPr>
          </a:p>
        </p:txBody>
      </p:sp>
    </p:spTree>
    <p:extLst>
      <p:ext uri="{BB962C8B-B14F-4D97-AF65-F5344CB8AC3E}">
        <p14:creationId xmlns:p14="http://schemas.microsoft.com/office/powerpoint/2010/main" val="2443715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900" y="343038"/>
            <a:ext cx="3124301" cy="1200631"/>
          </a:xfrm>
        </p:spPr>
        <p:txBody>
          <a:bodyPr anchor="b"/>
          <a:lstStyle>
            <a:lvl1pPr>
              <a:defRPr sz="2400">
                <a:cs typeface="思源黑体 CN Normal" panose="020B0400000000000000" charset="-122"/>
              </a:defRPr>
            </a:lvl1pPr>
          </a:lstStyle>
          <a:p>
            <a:r>
              <a:rPr lang="zh-CN" altLang="en-US"/>
              <a:t>单击此处编辑母版标题样式</a:t>
            </a:r>
          </a:p>
        </p:txBody>
      </p:sp>
      <p:sp>
        <p:nvSpPr>
          <p:cNvPr id="3" name="图片占位符 2"/>
          <p:cNvSpPr>
            <a:spLocks noGrp="1"/>
          </p:cNvSpPr>
          <p:nvPr>
            <p:ph type="pic" idx="1"/>
          </p:nvPr>
        </p:nvSpPr>
        <p:spPr>
          <a:xfrm>
            <a:off x="3887751" y="343039"/>
            <a:ext cx="4629579" cy="405451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670" indent="0">
              <a:buNone/>
              <a:defRPr sz="1500"/>
            </a:lvl7pPr>
            <a:lvl8pPr marL="2401570" indent="0">
              <a:buNone/>
              <a:defRPr sz="1500"/>
            </a:lvl8pPr>
            <a:lvl9pPr marL="2745105" indent="0">
              <a:buNone/>
              <a:defRPr sz="1500"/>
            </a:lvl9pPr>
          </a:lstStyle>
          <a:p>
            <a:endParaRPr lang="zh-CN" altLang="en-US"/>
          </a:p>
        </p:txBody>
      </p:sp>
      <p:sp>
        <p:nvSpPr>
          <p:cNvPr id="4" name="文本占位符 3"/>
          <p:cNvSpPr>
            <a:spLocks noGrp="1"/>
          </p:cNvSpPr>
          <p:nvPr>
            <p:ph type="body" sz="half" idx="2"/>
          </p:nvPr>
        </p:nvSpPr>
        <p:spPr>
          <a:xfrm>
            <a:off x="629900" y="1543669"/>
            <a:ext cx="3124301" cy="2859838"/>
          </a:xfrm>
        </p:spPr>
        <p:txBody>
          <a:bodyPr/>
          <a:lstStyle>
            <a:lvl1pPr marL="0" indent="0">
              <a:buNone/>
              <a:defRPr sz="1500">
                <a:cs typeface="思源黑体 CN Normal" panose="020B0400000000000000" charset="-122"/>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8670" indent="0">
              <a:buNone/>
              <a:defRPr sz="1050"/>
            </a:lvl7pPr>
            <a:lvl8pPr marL="2401570" indent="0">
              <a:buNone/>
              <a:defRPr sz="1050"/>
            </a:lvl8pPr>
            <a:lvl9pPr marL="2745105"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a:xfrm>
            <a:off x="628709" y="4769176"/>
            <a:ext cx="2057591" cy="273954"/>
          </a:xfrm>
        </p:spPr>
        <p:txBody>
          <a:bodyPr/>
          <a:lstStyle>
            <a:lvl1pPr>
              <a:defRPr>
                <a:cs typeface="思源黑体 CN Normal" panose="020B0400000000000000" charset="-122"/>
              </a:defRPr>
            </a:lvl1pPr>
          </a:lstStyle>
          <a:p>
            <a:fld id="{82F288E0-7875-42C4-84C8-98DBBD3BF4D2}" type="datetimeFigureOut">
              <a:rPr lang="zh-CN" altLang="en-US" smtClean="0"/>
              <a:t>2024/07/01</a:t>
            </a:fld>
            <a:endParaRPr lang="zh-CN" altLang="en-US"/>
          </a:p>
        </p:txBody>
      </p:sp>
      <p:sp>
        <p:nvSpPr>
          <p:cNvPr id="6" name="页脚占位符 5"/>
          <p:cNvSpPr>
            <a:spLocks noGrp="1"/>
          </p:cNvSpPr>
          <p:nvPr>
            <p:ph type="ftr" sz="quarter" idx="11"/>
          </p:nvPr>
        </p:nvSpPr>
        <p:spPr>
          <a:xfrm>
            <a:off x="3029231" y="4769176"/>
            <a:ext cx="3086386" cy="273954"/>
          </a:xfrm>
        </p:spPr>
        <p:txBody>
          <a:bodyPr/>
          <a:lstStyle>
            <a:lvl1pPr>
              <a:defRPr>
                <a:cs typeface="思源黑体 CN Normal" panose="020B0400000000000000" charset="-122"/>
              </a:defRPr>
            </a:lvl1pPr>
          </a:lstStyle>
          <a:p>
            <a:endParaRPr lang="zh-CN" altLang="en-US"/>
          </a:p>
        </p:txBody>
      </p:sp>
      <p:sp>
        <p:nvSpPr>
          <p:cNvPr id="7" name="灯片编号占位符 6"/>
          <p:cNvSpPr>
            <a:spLocks noGrp="1"/>
          </p:cNvSpPr>
          <p:nvPr>
            <p:ph type="sldNum" sz="quarter" idx="12"/>
          </p:nvPr>
        </p:nvSpPr>
        <p:spPr>
          <a:xfrm>
            <a:off x="6458549" y="4769176"/>
            <a:ext cx="2057591" cy="273954"/>
          </a:xfrm>
        </p:spPr>
        <p:txBody>
          <a:bodyPr/>
          <a:lstStyle>
            <a:lvl1pPr>
              <a:defRPr>
                <a:cs typeface="思源黑体 CN Normal" panose="020B0400000000000000" charset="-122"/>
              </a:defRPr>
            </a:lvl1pPr>
          </a:lstStyle>
          <a:p>
            <a:fld id="{7D9BB5D0-35E4-459D-AEF3-FE4D7C45CC19}"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4282" y="273954"/>
            <a:ext cx="1971858" cy="4360628"/>
          </a:xfrm>
        </p:spPr>
        <p:txBody>
          <a:bodyPr vert="eaVert"/>
          <a:lstStyle>
            <a:lvl1pPr>
              <a:defRPr>
                <a:cs typeface="思源黑体 CN Normal" panose="020B0400000000000000" charset="-122"/>
              </a:defRPr>
            </a:lvl1pPr>
          </a:lstStyle>
          <a:p>
            <a:r>
              <a:rPr lang="zh-CN" altLang="en-US"/>
              <a:t>单击此处编辑母版标题样式</a:t>
            </a:r>
          </a:p>
        </p:txBody>
      </p:sp>
      <p:sp>
        <p:nvSpPr>
          <p:cNvPr id="3" name="竖排文字占位符 2"/>
          <p:cNvSpPr>
            <a:spLocks noGrp="1"/>
          </p:cNvSpPr>
          <p:nvPr>
            <p:ph type="body" orient="vert" idx="1"/>
          </p:nvPr>
        </p:nvSpPr>
        <p:spPr>
          <a:xfrm>
            <a:off x="628709" y="273954"/>
            <a:ext cx="5801264" cy="4360628"/>
          </a:xfrm>
        </p:spPr>
        <p:txBody>
          <a:bodyPr vert="eaVert"/>
          <a:lstStyle>
            <a:lvl1pPr>
              <a:defRPr>
                <a:cs typeface="思源黑体 CN Normal" panose="020B0400000000000000" charset="-122"/>
              </a:defRPr>
            </a:lvl1pPr>
            <a:lvl2pPr>
              <a:defRPr>
                <a:cs typeface="思源黑体 CN Normal" panose="020B0400000000000000" charset="-122"/>
              </a:defRPr>
            </a:lvl2pPr>
            <a:lvl3pPr>
              <a:defRPr>
                <a:cs typeface="思源黑体 CN Normal" panose="020B0400000000000000" charset="-122"/>
              </a:defRPr>
            </a:lvl3pPr>
            <a:lvl4pPr>
              <a:defRPr>
                <a:cs typeface="思源黑体 CN Normal" panose="020B0400000000000000" charset="-122"/>
              </a:defRPr>
            </a:lvl4pPr>
            <a:lvl5pPr>
              <a:defRPr>
                <a:cs typeface="思源黑体 CN Normal" panose="020B0400000000000000"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709" y="4769176"/>
            <a:ext cx="2057591" cy="273954"/>
          </a:xfrm>
        </p:spPr>
        <p:txBody>
          <a:bodyPr/>
          <a:lstStyle>
            <a:lvl1pPr>
              <a:defRPr>
                <a:cs typeface="思源黑体 CN Normal" panose="020B0400000000000000" charset="-122"/>
              </a:defRPr>
            </a:lvl1pPr>
          </a:lstStyle>
          <a:p>
            <a:fld id="{82F288E0-7875-42C4-84C8-98DBBD3BF4D2}" type="datetimeFigureOut">
              <a:rPr lang="zh-CN" altLang="en-US" smtClean="0"/>
              <a:t>2024/07/01</a:t>
            </a:fld>
            <a:endParaRPr lang="zh-CN" altLang="en-US"/>
          </a:p>
        </p:txBody>
      </p:sp>
      <p:sp>
        <p:nvSpPr>
          <p:cNvPr id="5" name="页脚占位符 4"/>
          <p:cNvSpPr>
            <a:spLocks noGrp="1"/>
          </p:cNvSpPr>
          <p:nvPr>
            <p:ph type="ftr" sz="quarter" idx="11"/>
          </p:nvPr>
        </p:nvSpPr>
        <p:spPr>
          <a:xfrm>
            <a:off x="3029231" y="4769176"/>
            <a:ext cx="3086386" cy="273954"/>
          </a:xfrm>
        </p:spPr>
        <p:txBody>
          <a:bodyPr/>
          <a:lstStyle>
            <a:lvl1pPr>
              <a:defRPr>
                <a:cs typeface="思源黑体 CN Normal" panose="020B0400000000000000" charset="-122"/>
              </a:defRPr>
            </a:lvl1pPr>
          </a:lstStyle>
          <a:p>
            <a:endParaRPr lang="zh-CN" altLang="en-US"/>
          </a:p>
        </p:txBody>
      </p:sp>
      <p:sp>
        <p:nvSpPr>
          <p:cNvPr id="6" name="灯片编号占位符 5"/>
          <p:cNvSpPr>
            <a:spLocks noGrp="1"/>
          </p:cNvSpPr>
          <p:nvPr>
            <p:ph type="sldNum" sz="quarter" idx="12"/>
          </p:nvPr>
        </p:nvSpPr>
        <p:spPr>
          <a:xfrm>
            <a:off x="6458549" y="4769176"/>
            <a:ext cx="2057591" cy="273954"/>
          </a:xfrm>
        </p:spPr>
        <p:txBody>
          <a:bodyPr/>
          <a:lstStyle>
            <a:lvl1pPr>
              <a:defRPr>
                <a:cs typeface="思源黑体 CN Normal" panose="020B0400000000000000" charset="-122"/>
              </a:defRPr>
            </a:lvl1pPr>
          </a:lstStyle>
          <a:p>
            <a:fld id="{7D9BB5D0-35E4-459D-AEF3-FE4D7C45CC19}"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28709" y="273954"/>
            <a:ext cx="7887431" cy="4360628"/>
          </a:xfrm>
        </p:spPr>
        <p:txBody>
          <a:bodyPr/>
          <a:lstStyle>
            <a:lvl1pPr>
              <a:defRPr>
                <a:cs typeface="思源黑体 CN Normal" panose="020B0400000000000000" charset="-122"/>
              </a:defRPr>
            </a:lvl1pPr>
            <a:lvl2pPr>
              <a:defRPr>
                <a:cs typeface="思源黑体 CN Normal" panose="020B0400000000000000" charset="-122"/>
              </a:defRPr>
            </a:lvl2pPr>
            <a:lvl3pPr>
              <a:defRPr>
                <a:cs typeface="思源黑体 CN Normal" panose="020B0400000000000000" charset="-122"/>
              </a:defRPr>
            </a:lvl3pPr>
            <a:lvl4pPr>
              <a:defRPr>
                <a:cs typeface="思源黑体 CN Normal" panose="020B0400000000000000" charset="-122"/>
              </a:defRPr>
            </a:lvl4pPr>
            <a:lvl5pPr>
              <a:defRPr>
                <a:cs typeface="思源黑体 CN Normal" panose="020B0400000000000000"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a:xfrm>
            <a:off x="628709" y="4769176"/>
            <a:ext cx="2057591" cy="273954"/>
          </a:xfrm>
        </p:spPr>
        <p:txBody>
          <a:bodyPr/>
          <a:lstStyle>
            <a:lvl1pPr>
              <a:defRPr>
                <a:cs typeface="思源黑体 CN Normal" panose="020B0400000000000000" charset="-122"/>
              </a:defRPr>
            </a:lvl1pPr>
          </a:lstStyle>
          <a:p>
            <a:fld id="{82F288E0-7875-42C4-84C8-98DBBD3BF4D2}" type="datetimeFigureOut">
              <a:rPr lang="zh-CN" altLang="en-US" smtClean="0"/>
              <a:t>2024/07/01</a:t>
            </a:fld>
            <a:endParaRPr lang="zh-CN" altLang="en-US"/>
          </a:p>
        </p:txBody>
      </p:sp>
      <p:sp>
        <p:nvSpPr>
          <p:cNvPr id="4" name="页脚占位符 3"/>
          <p:cNvSpPr>
            <a:spLocks noGrp="1"/>
          </p:cNvSpPr>
          <p:nvPr>
            <p:ph type="ftr" sz="quarter" idx="11"/>
          </p:nvPr>
        </p:nvSpPr>
        <p:spPr>
          <a:xfrm>
            <a:off x="3029231" y="4769176"/>
            <a:ext cx="3086386" cy="273954"/>
          </a:xfrm>
        </p:spPr>
        <p:txBody>
          <a:bodyPr/>
          <a:lstStyle>
            <a:lvl1pPr>
              <a:defRPr>
                <a:cs typeface="思源黑体 CN Normal" panose="020B0400000000000000" charset="-122"/>
              </a:defRPr>
            </a:lvl1pPr>
          </a:lstStyle>
          <a:p>
            <a:endParaRPr lang="zh-CN" altLang="en-US"/>
          </a:p>
        </p:txBody>
      </p:sp>
      <p:sp>
        <p:nvSpPr>
          <p:cNvPr id="5" name="灯片编号占位符 4"/>
          <p:cNvSpPr>
            <a:spLocks noGrp="1"/>
          </p:cNvSpPr>
          <p:nvPr>
            <p:ph type="sldNum" sz="quarter" idx="12"/>
          </p:nvPr>
        </p:nvSpPr>
        <p:spPr>
          <a:xfrm>
            <a:off x="6458549" y="4769176"/>
            <a:ext cx="2057591" cy="273954"/>
          </a:xfrm>
        </p:spPr>
        <p:txBody>
          <a:bodyPr/>
          <a:lstStyle>
            <a:lvl1pPr>
              <a:defRPr>
                <a:cs typeface="思源黑体 CN Normal" panose="020B0400000000000000" charset="-122"/>
              </a:defRPr>
            </a:lvl1pPr>
          </a:lstStyle>
          <a:p>
            <a:fld id="{7D9BB5D0-35E4-459D-AEF3-FE4D7C45CC19}"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3" name="图片占位符 2"/>
          <p:cNvSpPr>
            <a:spLocks noGrp="1"/>
          </p:cNvSpPr>
          <p:nvPr>
            <p:ph type="pic" sz="quarter" idx="10"/>
          </p:nvPr>
        </p:nvSpPr>
        <p:spPr>
          <a:xfrm>
            <a:off x="919103" y="1509202"/>
            <a:ext cx="1131570" cy="1131768"/>
          </a:xfrm>
          <a:prstGeom prst="ellipse">
            <a:avLst/>
          </a:prstGeom>
        </p:spPr>
        <p:txBody>
          <a:bodyPr/>
          <a:lstStyle/>
          <a:p>
            <a:endParaRPr lang="zh-CN" altLang="en-US"/>
          </a:p>
        </p:txBody>
      </p:sp>
      <p:sp>
        <p:nvSpPr>
          <p:cNvPr id="22" name="图片占位符 2"/>
          <p:cNvSpPr>
            <a:spLocks noGrp="1"/>
          </p:cNvSpPr>
          <p:nvPr>
            <p:ph type="pic" sz="quarter" idx="11"/>
          </p:nvPr>
        </p:nvSpPr>
        <p:spPr>
          <a:xfrm>
            <a:off x="2977178" y="1509202"/>
            <a:ext cx="1131570" cy="1131768"/>
          </a:xfrm>
          <a:prstGeom prst="ellipse">
            <a:avLst/>
          </a:prstGeom>
        </p:spPr>
        <p:txBody>
          <a:bodyPr/>
          <a:lstStyle/>
          <a:p>
            <a:endParaRPr lang="zh-CN" altLang="en-US"/>
          </a:p>
        </p:txBody>
      </p:sp>
      <p:sp>
        <p:nvSpPr>
          <p:cNvPr id="23" name="图片占位符 2"/>
          <p:cNvSpPr>
            <a:spLocks noGrp="1"/>
          </p:cNvSpPr>
          <p:nvPr>
            <p:ph type="pic" sz="quarter" idx="12"/>
          </p:nvPr>
        </p:nvSpPr>
        <p:spPr>
          <a:xfrm>
            <a:off x="5035253" y="1509202"/>
            <a:ext cx="1131570" cy="1131768"/>
          </a:xfrm>
          <a:prstGeom prst="ellipse">
            <a:avLst/>
          </a:prstGeom>
        </p:spPr>
        <p:txBody>
          <a:bodyPr/>
          <a:lstStyle/>
          <a:p>
            <a:endParaRPr lang="zh-CN" altLang="en-US"/>
          </a:p>
        </p:txBody>
      </p:sp>
      <p:sp>
        <p:nvSpPr>
          <p:cNvPr id="24" name="图片占位符 2"/>
          <p:cNvSpPr>
            <a:spLocks noGrp="1"/>
          </p:cNvSpPr>
          <p:nvPr>
            <p:ph type="pic" sz="quarter" idx="13"/>
          </p:nvPr>
        </p:nvSpPr>
        <p:spPr>
          <a:xfrm>
            <a:off x="7093327" y="1509202"/>
            <a:ext cx="1131570" cy="1131768"/>
          </a:xfrm>
          <a:prstGeom prst="ellipse">
            <a:avLst/>
          </a:prstGeom>
        </p:spPr>
        <p:txBody>
          <a:bodyPr/>
          <a:lstStyle/>
          <a:p>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106" y="842110"/>
            <a:ext cx="6858636" cy="1791419"/>
          </a:xfrm>
        </p:spPr>
        <p:txBody>
          <a:bodyPr anchor="b"/>
          <a:lstStyle>
            <a:lvl1pPr algn="ctr">
              <a:defRPr sz="4500">
                <a:cs typeface="思源黑体 CN Normal" panose="020B0400000000000000" charset="-122"/>
              </a:defRPr>
            </a:lvl1pPr>
          </a:lstStyle>
          <a:p>
            <a:r>
              <a:rPr lang="zh-CN" altLang="en-US"/>
              <a:t>单击此处编辑母版标题样式</a:t>
            </a:r>
          </a:p>
        </p:txBody>
      </p:sp>
      <p:sp>
        <p:nvSpPr>
          <p:cNvPr id="3" name="副标题 2"/>
          <p:cNvSpPr>
            <a:spLocks noGrp="1"/>
          </p:cNvSpPr>
          <p:nvPr>
            <p:ph type="subTitle" idx="1"/>
          </p:nvPr>
        </p:nvSpPr>
        <p:spPr>
          <a:xfrm>
            <a:off x="1143106" y="2702613"/>
            <a:ext cx="6858636" cy="1242320"/>
          </a:xfrm>
        </p:spPr>
        <p:txBody>
          <a:bodyPr/>
          <a:lstStyle>
            <a:lvl1pPr marL="0" indent="0" algn="ctr">
              <a:buNone/>
              <a:defRPr sz="1800">
                <a:cs typeface="思源黑体 CN Normal" panose="020B0400000000000000" charset="-122"/>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8670" indent="0" algn="ctr">
              <a:buNone/>
              <a:defRPr sz="1200"/>
            </a:lvl7pPr>
            <a:lvl8pPr marL="2401570" indent="0" algn="ctr">
              <a:buNone/>
              <a:defRPr sz="1200"/>
            </a:lvl8pPr>
            <a:lvl9pPr marL="2745105"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a:xfrm>
            <a:off x="628709" y="4769176"/>
            <a:ext cx="2057591" cy="273954"/>
          </a:xfrm>
        </p:spPr>
        <p:txBody>
          <a:bodyPr/>
          <a:lstStyle>
            <a:lvl1pPr>
              <a:defRPr>
                <a:cs typeface="思源黑体 CN Normal" panose="020B0400000000000000" charset="-122"/>
              </a:defRPr>
            </a:lvl1pPr>
          </a:lstStyle>
          <a:p>
            <a:fld id="{82F288E0-7875-42C4-84C8-98DBBD3BF4D2}" type="datetimeFigureOut">
              <a:rPr lang="zh-CN" altLang="en-US" smtClean="0"/>
              <a:t>2024/07/01</a:t>
            </a:fld>
            <a:endParaRPr lang="zh-CN" altLang="en-US"/>
          </a:p>
        </p:txBody>
      </p:sp>
      <p:sp>
        <p:nvSpPr>
          <p:cNvPr id="5" name="页脚占位符 4"/>
          <p:cNvSpPr>
            <a:spLocks noGrp="1"/>
          </p:cNvSpPr>
          <p:nvPr>
            <p:ph type="ftr" sz="quarter" idx="11"/>
          </p:nvPr>
        </p:nvSpPr>
        <p:spPr>
          <a:xfrm>
            <a:off x="3029231" y="4769176"/>
            <a:ext cx="3086386" cy="273954"/>
          </a:xfrm>
        </p:spPr>
        <p:txBody>
          <a:bodyPr/>
          <a:lstStyle>
            <a:lvl1pPr>
              <a:defRPr>
                <a:cs typeface="思源黑体 CN Normal" panose="020B0400000000000000" charset="-122"/>
              </a:defRPr>
            </a:lvl1pPr>
          </a:lstStyle>
          <a:p>
            <a:endParaRPr lang="zh-CN" altLang="en-US"/>
          </a:p>
        </p:txBody>
      </p:sp>
      <p:sp>
        <p:nvSpPr>
          <p:cNvPr id="6" name="灯片编号占位符 5"/>
          <p:cNvSpPr>
            <a:spLocks noGrp="1"/>
          </p:cNvSpPr>
          <p:nvPr>
            <p:ph type="sldNum" sz="quarter" idx="12"/>
          </p:nvPr>
        </p:nvSpPr>
        <p:spPr>
          <a:xfrm>
            <a:off x="6458549" y="4769176"/>
            <a:ext cx="2057591" cy="273954"/>
          </a:xfrm>
        </p:spPr>
        <p:txBody>
          <a:bodyPr/>
          <a:lstStyle>
            <a:lvl1pPr>
              <a:defRPr>
                <a:cs typeface="思源黑体 CN Normal" panose="020B0400000000000000" charset="-122"/>
              </a:defRPr>
            </a:lvl1pPr>
          </a:lstStyle>
          <a:p>
            <a:fld id="{7D9BB5D0-35E4-459D-AEF3-FE4D7C45CC19}"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709" y="273954"/>
            <a:ext cx="7887431" cy="994571"/>
          </a:xfrm>
        </p:spPr>
        <p:txBody>
          <a:bodyPr/>
          <a:lstStyle>
            <a:lvl1pPr>
              <a:defRPr>
                <a:cs typeface="思源黑体 CN Normal" panose="020B0400000000000000" charset="-122"/>
              </a:defRPr>
            </a:lvl1pPr>
          </a:lstStyle>
          <a:p>
            <a:r>
              <a:rPr lang="zh-CN" altLang="en-US"/>
              <a:t>单击此处编辑母版标题样式</a:t>
            </a:r>
          </a:p>
        </p:txBody>
      </p:sp>
      <p:sp>
        <p:nvSpPr>
          <p:cNvPr id="3" name="内容占位符 2"/>
          <p:cNvSpPr>
            <a:spLocks noGrp="1"/>
          </p:cNvSpPr>
          <p:nvPr>
            <p:ph idx="1"/>
          </p:nvPr>
        </p:nvSpPr>
        <p:spPr>
          <a:xfrm>
            <a:off x="628709" y="1369769"/>
            <a:ext cx="7887431" cy="3264813"/>
          </a:xfrm>
        </p:spPr>
        <p:txBody>
          <a:bodyPr/>
          <a:lstStyle>
            <a:lvl1pPr>
              <a:defRPr>
                <a:cs typeface="思源黑体 CN Normal" panose="020B0400000000000000" charset="-122"/>
              </a:defRPr>
            </a:lvl1pPr>
            <a:lvl2pPr>
              <a:defRPr>
                <a:cs typeface="思源黑体 CN Normal" panose="020B0400000000000000" charset="-122"/>
              </a:defRPr>
            </a:lvl2pPr>
            <a:lvl3pPr>
              <a:defRPr>
                <a:cs typeface="思源黑体 CN Normal" panose="020B0400000000000000" charset="-122"/>
              </a:defRPr>
            </a:lvl3pPr>
            <a:lvl4pPr>
              <a:defRPr>
                <a:cs typeface="思源黑体 CN Normal" panose="020B0400000000000000" charset="-122"/>
              </a:defRPr>
            </a:lvl4pPr>
            <a:lvl5pPr>
              <a:defRPr>
                <a:cs typeface="思源黑体 CN Normal" panose="020B0400000000000000"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709" y="4769176"/>
            <a:ext cx="2057591" cy="273954"/>
          </a:xfrm>
        </p:spPr>
        <p:txBody>
          <a:bodyPr/>
          <a:lstStyle>
            <a:lvl1pPr>
              <a:defRPr>
                <a:cs typeface="思源黑体 CN Normal" panose="020B0400000000000000" charset="-122"/>
              </a:defRPr>
            </a:lvl1pPr>
          </a:lstStyle>
          <a:p>
            <a:fld id="{82F288E0-7875-42C4-84C8-98DBBD3BF4D2}" type="datetimeFigureOut">
              <a:rPr lang="zh-CN" altLang="en-US" smtClean="0"/>
              <a:t>2024/07/01</a:t>
            </a:fld>
            <a:endParaRPr lang="zh-CN" altLang="en-US"/>
          </a:p>
        </p:txBody>
      </p:sp>
      <p:sp>
        <p:nvSpPr>
          <p:cNvPr id="5" name="页脚占位符 4"/>
          <p:cNvSpPr>
            <a:spLocks noGrp="1"/>
          </p:cNvSpPr>
          <p:nvPr>
            <p:ph type="ftr" sz="quarter" idx="11"/>
          </p:nvPr>
        </p:nvSpPr>
        <p:spPr>
          <a:xfrm>
            <a:off x="3029231" y="4769176"/>
            <a:ext cx="3086386" cy="273954"/>
          </a:xfrm>
        </p:spPr>
        <p:txBody>
          <a:bodyPr/>
          <a:lstStyle>
            <a:lvl1pPr>
              <a:defRPr>
                <a:cs typeface="思源黑体 CN Normal" panose="020B0400000000000000" charset="-122"/>
              </a:defRPr>
            </a:lvl1pPr>
          </a:lstStyle>
          <a:p>
            <a:endParaRPr lang="zh-CN" altLang="en-US"/>
          </a:p>
        </p:txBody>
      </p:sp>
      <p:sp>
        <p:nvSpPr>
          <p:cNvPr id="6" name="灯片编号占位符 5"/>
          <p:cNvSpPr>
            <a:spLocks noGrp="1"/>
          </p:cNvSpPr>
          <p:nvPr>
            <p:ph type="sldNum" sz="quarter" idx="12"/>
          </p:nvPr>
        </p:nvSpPr>
        <p:spPr>
          <a:xfrm>
            <a:off x="6458549" y="4769176"/>
            <a:ext cx="2057591" cy="273954"/>
          </a:xfrm>
        </p:spPr>
        <p:txBody>
          <a:bodyPr/>
          <a:lstStyle>
            <a:lvl1pPr>
              <a:defRPr>
                <a:cs typeface="思源黑体 CN Normal" panose="020B0400000000000000" charset="-122"/>
              </a:defRPr>
            </a:lvl1pPr>
          </a:lstStyle>
          <a:p>
            <a:fld id="{7D9BB5D0-35E4-459D-AEF3-FE4D7C45CC19}"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947" y="1282818"/>
            <a:ext cx="7887431" cy="2140411"/>
          </a:xfrm>
        </p:spPr>
        <p:txBody>
          <a:bodyPr anchor="b"/>
          <a:lstStyle>
            <a:lvl1pPr>
              <a:defRPr sz="4500">
                <a:cs typeface="思源黑体 CN Normal" panose="020B0400000000000000" charset="-122"/>
              </a:defRPr>
            </a:lvl1pPr>
          </a:lstStyle>
          <a:p>
            <a:r>
              <a:rPr lang="zh-CN" altLang="en-US"/>
              <a:t>单击此处编辑母版标题样式</a:t>
            </a:r>
          </a:p>
        </p:txBody>
      </p:sp>
      <p:sp>
        <p:nvSpPr>
          <p:cNvPr id="3" name="文本占位符 2"/>
          <p:cNvSpPr>
            <a:spLocks noGrp="1"/>
          </p:cNvSpPr>
          <p:nvPr>
            <p:ph type="body" idx="1"/>
          </p:nvPr>
        </p:nvSpPr>
        <p:spPr>
          <a:xfrm>
            <a:off x="623947" y="3443478"/>
            <a:ext cx="7887431" cy="1125592"/>
          </a:xfrm>
        </p:spPr>
        <p:txBody>
          <a:bodyPr/>
          <a:lstStyle>
            <a:lvl1pPr marL="0" indent="0">
              <a:buNone/>
              <a:defRPr sz="1800">
                <a:solidFill>
                  <a:schemeClr val="tx1">
                    <a:tint val="75000"/>
                  </a:schemeClr>
                </a:solidFill>
                <a:cs typeface="思源黑体 CN Normal" panose="020B0400000000000000" charset="-122"/>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8670" indent="0">
              <a:buNone/>
              <a:defRPr sz="1200">
                <a:solidFill>
                  <a:schemeClr val="tx1">
                    <a:tint val="75000"/>
                  </a:schemeClr>
                </a:solidFill>
              </a:defRPr>
            </a:lvl7pPr>
            <a:lvl8pPr marL="2401570" indent="0">
              <a:buNone/>
              <a:defRPr sz="1200">
                <a:solidFill>
                  <a:schemeClr val="tx1">
                    <a:tint val="75000"/>
                  </a:schemeClr>
                </a:solidFill>
              </a:defRPr>
            </a:lvl8pPr>
            <a:lvl9pPr marL="2745105"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628709" y="4769176"/>
            <a:ext cx="2057591" cy="273954"/>
          </a:xfrm>
        </p:spPr>
        <p:txBody>
          <a:bodyPr/>
          <a:lstStyle>
            <a:lvl1pPr>
              <a:defRPr>
                <a:cs typeface="思源黑体 CN Normal" panose="020B0400000000000000" charset="-122"/>
              </a:defRPr>
            </a:lvl1pPr>
          </a:lstStyle>
          <a:p>
            <a:fld id="{82F288E0-7875-42C4-84C8-98DBBD3BF4D2}" type="datetimeFigureOut">
              <a:rPr lang="zh-CN" altLang="en-US" smtClean="0"/>
              <a:t>2024/07/01</a:t>
            </a:fld>
            <a:endParaRPr lang="zh-CN" altLang="en-US"/>
          </a:p>
        </p:txBody>
      </p:sp>
      <p:sp>
        <p:nvSpPr>
          <p:cNvPr id="5" name="页脚占位符 4"/>
          <p:cNvSpPr>
            <a:spLocks noGrp="1"/>
          </p:cNvSpPr>
          <p:nvPr>
            <p:ph type="ftr" sz="quarter" idx="11"/>
          </p:nvPr>
        </p:nvSpPr>
        <p:spPr>
          <a:xfrm>
            <a:off x="3029231" y="4769176"/>
            <a:ext cx="3086386" cy="273954"/>
          </a:xfrm>
        </p:spPr>
        <p:txBody>
          <a:bodyPr/>
          <a:lstStyle>
            <a:lvl1pPr>
              <a:defRPr>
                <a:cs typeface="思源黑体 CN Normal" panose="020B0400000000000000" charset="-122"/>
              </a:defRPr>
            </a:lvl1pPr>
          </a:lstStyle>
          <a:p>
            <a:endParaRPr lang="zh-CN" altLang="en-US"/>
          </a:p>
        </p:txBody>
      </p:sp>
      <p:sp>
        <p:nvSpPr>
          <p:cNvPr id="6" name="灯片编号占位符 5"/>
          <p:cNvSpPr>
            <a:spLocks noGrp="1"/>
          </p:cNvSpPr>
          <p:nvPr>
            <p:ph type="sldNum" sz="quarter" idx="12"/>
          </p:nvPr>
        </p:nvSpPr>
        <p:spPr>
          <a:xfrm>
            <a:off x="6458549" y="4769176"/>
            <a:ext cx="2057591" cy="273954"/>
          </a:xfrm>
        </p:spPr>
        <p:txBody>
          <a:bodyPr/>
          <a:lstStyle>
            <a:lvl1pPr>
              <a:defRPr>
                <a:cs typeface="思源黑体 CN Normal" panose="020B0400000000000000" charset="-122"/>
              </a:defRPr>
            </a:lvl1pPr>
          </a:lstStyle>
          <a:p>
            <a:fld id="{7D9BB5D0-35E4-459D-AEF3-FE4D7C45CC19}"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709" y="273954"/>
            <a:ext cx="7887431" cy="994571"/>
          </a:xfrm>
        </p:spPr>
        <p:txBody>
          <a:bodyPr/>
          <a:lstStyle>
            <a:lvl1pPr>
              <a:defRPr>
                <a:cs typeface="思源黑体 CN Normal" panose="020B0400000000000000" charset="-122"/>
              </a:defRPr>
            </a:lvl1pPr>
          </a:lstStyle>
          <a:p>
            <a:r>
              <a:rPr lang="zh-CN" altLang="en-US"/>
              <a:t>单击此处编辑母版标题样式</a:t>
            </a:r>
          </a:p>
        </p:txBody>
      </p:sp>
      <p:sp>
        <p:nvSpPr>
          <p:cNvPr id="3" name="内容占位符 2"/>
          <p:cNvSpPr>
            <a:spLocks noGrp="1"/>
          </p:cNvSpPr>
          <p:nvPr>
            <p:ph sz="half" idx="1"/>
          </p:nvPr>
        </p:nvSpPr>
        <p:spPr>
          <a:xfrm>
            <a:off x="628709" y="1369769"/>
            <a:ext cx="3886560" cy="3264813"/>
          </a:xfrm>
        </p:spPr>
        <p:txBody>
          <a:bodyPr/>
          <a:lstStyle>
            <a:lvl1pPr>
              <a:defRPr>
                <a:cs typeface="思源黑体 CN Normal" panose="020B0400000000000000" charset="-122"/>
              </a:defRPr>
            </a:lvl1pPr>
            <a:lvl2pPr>
              <a:defRPr>
                <a:cs typeface="思源黑体 CN Normal" panose="020B0400000000000000" charset="-122"/>
              </a:defRPr>
            </a:lvl2pPr>
            <a:lvl3pPr>
              <a:defRPr>
                <a:cs typeface="思源黑体 CN Normal" panose="020B0400000000000000" charset="-122"/>
              </a:defRPr>
            </a:lvl3pPr>
            <a:lvl4pPr>
              <a:defRPr>
                <a:cs typeface="思源黑体 CN Normal" panose="020B0400000000000000" charset="-122"/>
              </a:defRPr>
            </a:lvl4pPr>
            <a:lvl5pPr>
              <a:defRPr>
                <a:cs typeface="思源黑体 CN Normal" panose="020B0400000000000000"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579" y="1369769"/>
            <a:ext cx="3886560" cy="3264813"/>
          </a:xfrm>
        </p:spPr>
        <p:txBody>
          <a:bodyPr/>
          <a:lstStyle>
            <a:lvl1pPr>
              <a:defRPr>
                <a:cs typeface="思源黑体 CN Normal" panose="020B0400000000000000" charset="-122"/>
              </a:defRPr>
            </a:lvl1pPr>
            <a:lvl2pPr>
              <a:defRPr>
                <a:cs typeface="思源黑体 CN Normal" panose="020B0400000000000000" charset="-122"/>
              </a:defRPr>
            </a:lvl2pPr>
            <a:lvl3pPr>
              <a:defRPr>
                <a:cs typeface="思源黑体 CN Normal" panose="020B0400000000000000" charset="-122"/>
              </a:defRPr>
            </a:lvl3pPr>
            <a:lvl4pPr>
              <a:defRPr>
                <a:cs typeface="思源黑体 CN Normal" panose="020B0400000000000000" charset="-122"/>
              </a:defRPr>
            </a:lvl4pPr>
            <a:lvl5pPr>
              <a:defRPr>
                <a:cs typeface="思源黑体 CN Normal" panose="020B0400000000000000"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628709" y="4769176"/>
            <a:ext cx="2057591" cy="273954"/>
          </a:xfrm>
        </p:spPr>
        <p:txBody>
          <a:bodyPr/>
          <a:lstStyle>
            <a:lvl1pPr>
              <a:defRPr>
                <a:cs typeface="思源黑体 CN Normal" panose="020B0400000000000000" charset="-122"/>
              </a:defRPr>
            </a:lvl1pPr>
          </a:lstStyle>
          <a:p>
            <a:fld id="{82F288E0-7875-42C4-84C8-98DBBD3BF4D2}" type="datetimeFigureOut">
              <a:rPr lang="zh-CN" altLang="en-US" smtClean="0"/>
              <a:t>2024/07/01</a:t>
            </a:fld>
            <a:endParaRPr lang="zh-CN" altLang="en-US"/>
          </a:p>
        </p:txBody>
      </p:sp>
      <p:sp>
        <p:nvSpPr>
          <p:cNvPr id="6" name="页脚占位符 5"/>
          <p:cNvSpPr>
            <a:spLocks noGrp="1"/>
          </p:cNvSpPr>
          <p:nvPr>
            <p:ph type="ftr" sz="quarter" idx="11"/>
          </p:nvPr>
        </p:nvSpPr>
        <p:spPr>
          <a:xfrm>
            <a:off x="3029231" y="4769176"/>
            <a:ext cx="3086386" cy="273954"/>
          </a:xfrm>
        </p:spPr>
        <p:txBody>
          <a:bodyPr/>
          <a:lstStyle>
            <a:lvl1pPr>
              <a:defRPr>
                <a:cs typeface="思源黑体 CN Normal" panose="020B0400000000000000" charset="-122"/>
              </a:defRPr>
            </a:lvl1pPr>
          </a:lstStyle>
          <a:p>
            <a:endParaRPr lang="zh-CN" altLang="en-US"/>
          </a:p>
        </p:txBody>
      </p:sp>
      <p:sp>
        <p:nvSpPr>
          <p:cNvPr id="7" name="灯片编号占位符 6"/>
          <p:cNvSpPr>
            <a:spLocks noGrp="1"/>
          </p:cNvSpPr>
          <p:nvPr>
            <p:ph type="sldNum" sz="quarter" idx="12"/>
          </p:nvPr>
        </p:nvSpPr>
        <p:spPr>
          <a:xfrm>
            <a:off x="6458549" y="4769176"/>
            <a:ext cx="2057591" cy="273954"/>
          </a:xfrm>
        </p:spPr>
        <p:txBody>
          <a:bodyPr/>
          <a:lstStyle>
            <a:lvl1pPr>
              <a:defRPr>
                <a:cs typeface="思源黑体 CN Normal" panose="020B0400000000000000" charset="-122"/>
              </a:defRPr>
            </a:lvl1pPr>
          </a:lstStyle>
          <a:p>
            <a:fld id="{7D9BB5D0-35E4-459D-AEF3-FE4D7C45CC19}"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900" y="273954"/>
            <a:ext cx="7887431" cy="994571"/>
          </a:xfrm>
        </p:spPr>
        <p:txBody>
          <a:bodyPr/>
          <a:lstStyle>
            <a:lvl1pPr>
              <a:defRPr>
                <a:cs typeface="思源黑体 CN Normal" panose="020B0400000000000000" charset="-122"/>
              </a:defRPr>
            </a:lvl1pPr>
          </a:lstStyle>
          <a:p>
            <a:r>
              <a:rPr lang="zh-CN" altLang="en-US"/>
              <a:t>单击此处编辑母版标题样式</a:t>
            </a:r>
          </a:p>
        </p:txBody>
      </p:sp>
      <p:sp>
        <p:nvSpPr>
          <p:cNvPr id="3" name="文本占位符 2"/>
          <p:cNvSpPr>
            <a:spLocks noGrp="1"/>
          </p:cNvSpPr>
          <p:nvPr>
            <p:ph type="body" idx="1"/>
          </p:nvPr>
        </p:nvSpPr>
        <p:spPr>
          <a:xfrm>
            <a:off x="890164" y="1334364"/>
            <a:ext cx="3655520" cy="618182"/>
          </a:xfrm>
        </p:spPr>
        <p:txBody>
          <a:bodyPr anchor="ctr" anchorCtr="0"/>
          <a:lstStyle>
            <a:lvl1pPr marL="0" indent="0">
              <a:buNone/>
              <a:defRPr sz="2100">
                <a:cs typeface="思源黑体 CN Normal" panose="020B0400000000000000" charset="-122"/>
              </a:defRPr>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670" indent="0">
              <a:buNone/>
              <a:defRPr sz="1350"/>
            </a:lvl7pPr>
            <a:lvl8pPr marL="2401570" indent="0">
              <a:buNone/>
              <a:defRPr sz="1350"/>
            </a:lvl8pPr>
            <a:lvl9pPr marL="2745105"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164" y="1999837"/>
            <a:ext cx="3655520" cy="2644274"/>
          </a:xfrm>
        </p:spPr>
        <p:txBody>
          <a:bodyPr/>
          <a:lstStyle>
            <a:lvl1pPr>
              <a:defRPr>
                <a:cs typeface="思源黑体 CN Normal" panose="020B0400000000000000" charset="-122"/>
              </a:defRPr>
            </a:lvl1pPr>
            <a:lvl2pPr>
              <a:defRPr>
                <a:cs typeface="思源黑体 CN Normal" panose="020B0400000000000000" charset="-122"/>
              </a:defRPr>
            </a:lvl2pPr>
            <a:lvl3pPr>
              <a:defRPr>
                <a:cs typeface="思源黑体 CN Normal" panose="020B0400000000000000" charset="-122"/>
              </a:defRPr>
            </a:lvl3pPr>
            <a:lvl4pPr>
              <a:defRPr>
                <a:cs typeface="思源黑体 CN Normal" panose="020B0400000000000000" charset="-122"/>
              </a:defRPr>
            </a:lvl4pPr>
            <a:lvl5pPr>
              <a:defRPr>
                <a:cs typeface="思源黑体 CN Normal" panose="020B0400000000000000"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3139" y="1334364"/>
            <a:ext cx="3673522" cy="618182"/>
          </a:xfrm>
        </p:spPr>
        <p:txBody>
          <a:bodyPr anchor="ctr" anchorCtr="0"/>
          <a:lstStyle>
            <a:lvl1pPr marL="0" indent="0">
              <a:buNone/>
              <a:defRPr sz="2100">
                <a:cs typeface="思源黑体 CN Normal" panose="020B0400000000000000" charset="-122"/>
              </a:defRPr>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670" indent="0">
              <a:buNone/>
              <a:defRPr sz="1350"/>
            </a:lvl7pPr>
            <a:lvl8pPr marL="2401570" indent="0">
              <a:buNone/>
              <a:defRPr sz="1350"/>
            </a:lvl8pPr>
            <a:lvl9pPr marL="2745105"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3139" y="1999837"/>
            <a:ext cx="3673522" cy="2644274"/>
          </a:xfrm>
        </p:spPr>
        <p:txBody>
          <a:bodyPr/>
          <a:lstStyle>
            <a:lvl1pPr>
              <a:defRPr>
                <a:cs typeface="思源黑体 CN Normal" panose="020B0400000000000000" charset="-122"/>
              </a:defRPr>
            </a:lvl1pPr>
            <a:lvl2pPr>
              <a:defRPr>
                <a:cs typeface="思源黑体 CN Normal" panose="020B0400000000000000" charset="-122"/>
              </a:defRPr>
            </a:lvl2pPr>
            <a:lvl3pPr>
              <a:defRPr>
                <a:cs typeface="思源黑体 CN Normal" panose="020B0400000000000000" charset="-122"/>
              </a:defRPr>
            </a:lvl3pPr>
            <a:lvl4pPr>
              <a:defRPr>
                <a:cs typeface="思源黑体 CN Normal" panose="020B0400000000000000" charset="-122"/>
              </a:defRPr>
            </a:lvl4pPr>
            <a:lvl5pPr>
              <a:defRPr>
                <a:cs typeface="思源黑体 CN Normal" panose="020B0400000000000000"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628709" y="4769176"/>
            <a:ext cx="2057591" cy="273954"/>
          </a:xfrm>
        </p:spPr>
        <p:txBody>
          <a:bodyPr/>
          <a:lstStyle>
            <a:lvl1pPr>
              <a:defRPr>
                <a:cs typeface="思源黑体 CN Normal" panose="020B0400000000000000" charset="-122"/>
              </a:defRPr>
            </a:lvl1pPr>
          </a:lstStyle>
          <a:p>
            <a:fld id="{82F288E0-7875-42C4-84C8-98DBBD3BF4D2}" type="datetimeFigureOut">
              <a:rPr lang="zh-CN" altLang="en-US" smtClean="0"/>
              <a:t>2024/07/01</a:t>
            </a:fld>
            <a:endParaRPr lang="zh-CN" altLang="en-US"/>
          </a:p>
        </p:txBody>
      </p:sp>
      <p:sp>
        <p:nvSpPr>
          <p:cNvPr id="8" name="页脚占位符 7"/>
          <p:cNvSpPr>
            <a:spLocks noGrp="1"/>
          </p:cNvSpPr>
          <p:nvPr>
            <p:ph type="ftr" sz="quarter" idx="11"/>
          </p:nvPr>
        </p:nvSpPr>
        <p:spPr>
          <a:xfrm>
            <a:off x="3029231" y="4769176"/>
            <a:ext cx="3086386" cy="273954"/>
          </a:xfrm>
        </p:spPr>
        <p:txBody>
          <a:bodyPr/>
          <a:lstStyle>
            <a:lvl1pPr>
              <a:defRPr>
                <a:cs typeface="思源黑体 CN Normal" panose="020B0400000000000000" charset="-122"/>
              </a:defRPr>
            </a:lvl1pPr>
          </a:lstStyle>
          <a:p>
            <a:endParaRPr lang="zh-CN" altLang="en-US"/>
          </a:p>
        </p:txBody>
      </p:sp>
      <p:sp>
        <p:nvSpPr>
          <p:cNvPr id="9" name="灯片编号占位符 8"/>
          <p:cNvSpPr>
            <a:spLocks noGrp="1"/>
          </p:cNvSpPr>
          <p:nvPr>
            <p:ph type="sldNum" sz="quarter" idx="12"/>
          </p:nvPr>
        </p:nvSpPr>
        <p:spPr>
          <a:xfrm>
            <a:off x="6458549" y="4769176"/>
            <a:ext cx="2057591" cy="273954"/>
          </a:xfrm>
        </p:spPr>
        <p:txBody>
          <a:bodyPr/>
          <a:lstStyle>
            <a:lvl1pPr>
              <a:defRPr>
                <a:cs typeface="思源黑体 CN Normal" panose="020B0400000000000000" charset="-122"/>
              </a:defRPr>
            </a:lvl1pPr>
          </a:lstStyle>
          <a:p>
            <a:fld id="{7D9BB5D0-35E4-459D-AEF3-FE4D7C45CC19}"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709" y="273954"/>
            <a:ext cx="7887431" cy="994571"/>
          </a:xfrm>
        </p:spPr>
        <p:txBody>
          <a:bodyPr/>
          <a:lstStyle>
            <a:lvl1pPr>
              <a:defRPr>
                <a:cs typeface="思源黑体 CN Normal" panose="020B0400000000000000" charset="-122"/>
              </a:defRPr>
            </a:lvl1pPr>
          </a:lstStyle>
          <a:p>
            <a:r>
              <a:rPr lang="zh-CN" altLang="en-US"/>
              <a:t>单击此处编辑母版标题样式</a:t>
            </a:r>
          </a:p>
        </p:txBody>
      </p:sp>
      <p:sp>
        <p:nvSpPr>
          <p:cNvPr id="3" name="日期占位符 2"/>
          <p:cNvSpPr>
            <a:spLocks noGrp="1"/>
          </p:cNvSpPr>
          <p:nvPr>
            <p:ph type="dt" sz="half" idx="10"/>
          </p:nvPr>
        </p:nvSpPr>
        <p:spPr>
          <a:xfrm>
            <a:off x="628709" y="4769176"/>
            <a:ext cx="2057591" cy="273954"/>
          </a:xfrm>
        </p:spPr>
        <p:txBody>
          <a:bodyPr/>
          <a:lstStyle>
            <a:lvl1pPr>
              <a:defRPr>
                <a:cs typeface="思源黑体 CN Normal" panose="020B0400000000000000" charset="-122"/>
              </a:defRPr>
            </a:lvl1pPr>
          </a:lstStyle>
          <a:p>
            <a:fld id="{82F288E0-7875-42C4-84C8-98DBBD3BF4D2}" type="datetimeFigureOut">
              <a:rPr lang="zh-CN" altLang="en-US" smtClean="0"/>
              <a:t>2024/07/01</a:t>
            </a:fld>
            <a:endParaRPr lang="zh-CN" altLang="en-US"/>
          </a:p>
        </p:txBody>
      </p:sp>
      <p:sp>
        <p:nvSpPr>
          <p:cNvPr id="4" name="页脚占位符 3"/>
          <p:cNvSpPr>
            <a:spLocks noGrp="1"/>
          </p:cNvSpPr>
          <p:nvPr>
            <p:ph type="ftr" sz="quarter" idx="11"/>
          </p:nvPr>
        </p:nvSpPr>
        <p:spPr>
          <a:xfrm>
            <a:off x="3029231" y="4769176"/>
            <a:ext cx="3086386" cy="273954"/>
          </a:xfrm>
        </p:spPr>
        <p:txBody>
          <a:bodyPr/>
          <a:lstStyle>
            <a:lvl1pPr>
              <a:defRPr>
                <a:cs typeface="思源黑体 CN Normal" panose="020B0400000000000000" charset="-122"/>
              </a:defRPr>
            </a:lvl1pPr>
          </a:lstStyle>
          <a:p>
            <a:endParaRPr lang="zh-CN" altLang="en-US"/>
          </a:p>
        </p:txBody>
      </p:sp>
      <p:sp>
        <p:nvSpPr>
          <p:cNvPr id="5" name="灯片编号占位符 4"/>
          <p:cNvSpPr>
            <a:spLocks noGrp="1"/>
          </p:cNvSpPr>
          <p:nvPr>
            <p:ph type="sldNum" sz="quarter" idx="12"/>
          </p:nvPr>
        </p:nvSpPr>
        <p:spPr>
          <a:xfrm>
            <a:off x="6458549" y="4769176"/>
            <a:ext cx="2057591" cy="273954"/>
          </a:xfrm>
        </p:spPr>
        <p:txBody>
          <a:bodyPr/>
          <a:lstStyle>
            <a:lvl1pPr>
              <a:defRPr>
                <a:cs typeface="思源黑体 CN Normal" panose="020B0400000000000000" charset="-122"/>
              </a:defRPr>
            </a:lvl1pPr>
          </a:lstStyle>
          <a:p>
            <a:fld id="{7D9BB5D0-35E4-459D-AEF3-FE4D7C45CC19}" type="slidenum">
              <a:rPr lang="zh-CN" altLang="en-US" smtClean="0"/>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709" y="4769176"/>
            <a:ext cx="2057591" cy="273954"/>
          </a:xfrm>
        </p:spPr>
        <p:txBody>
          <a:bodyPr/>
          <a:lstStyle>
            <a:lvl1pPr>
              <a:defRPr>
                <a:cs typeface="思源黑体 CN Normal" panose="020B0400000000000000" charset="-122"/>
              </a:defRPr>
            </a:lvl1pPr>
          </a:lstStyle>
          <a:p>
            <a:fld id="{82F288E0-7875-42C4-84C8-98DBBD3BF4D2}" type="datetimeFigureOut">
              <a:rPr lang="zh-CN" altLang="en-US" smtClean="0"/>
              <a:t>2024/07/01</a:t>
            </a:fld>
            <a:endParaRPr lang="zh-CN" altLang="en-US"/>
          </a:p>
        </p:txBody>
      </p:sp>
      <p:sp>
        <p:nvSpPr>
          <p:cNvPr id="3" name="页脚占位符 2"/>
          <p:cNvSpPr>
            <a:spLocks noGrp="1"/>
          </p:cNvSpPr>
          <p:nvPr>
            <p:ph type="ftr" sz="quarter" idx="11"/>
          </p:nvPr>
        </p:nvSpPr>
        <p:spPr>
          <a:xfrm>
            <a:off x="3029231" y="4769176"/>
            <a:ext cx="3086386" cy="273954"/>
          </a:xfrm>
        </p:spPr>
        <p:txBody>
          <a:bodyPr/>
          <a:lstStyle>
            <a:lvl1pPr>
              <a:defRPr>
                <a:cs typeface="思源黑体 CN Normal" panose="020B0400000000000000" charset="-122"/>
              </a:defRPr>
            </a:lvl1pPr>
          </a:lstStyle>
          <a:p>
            <a:endParaRPr lang="zh-CN" altLang="en-US"/>
          </a:p>
        </p:txBody>
      </p:sp>
      <p:sp>
        <p:nvSpPr>
          <p:cNvPr id="4" name="灯片编号占位符 3"/>
          <p:cNvSpPr>
            <a:spLocks noGrp="1"/>
          </p:cNvSpPr>
          <p:nvPr>
            <p:ph type="sldNum" sz="quarter" idx="12"/>
          </p:nvPr>
        </p:nvSpPr>
        <p:spPr>
          <a:xfrm>
            <a:off x="6458549" y="4769176"/>
            <a:ext cx="2057591" cy="273954"/>
          </a:xfrm>
        </p:spPr>
        <p:txBody>
          <a:bodyPr/>
          <a:lstStyle>
            <a:lvl1pPr>
              <a:defRPr>
                <a:cs typeface="思源黑体 CN Normal" panose="020B0400000000000000" charset="-122"/>
              </a:defRPr>
            </a:lvl1pPr>
          </a:lstStyle>
          <a:p>
            <a:fld id="{7D9BB5D0-35E4-459D-AEF3-FE4D7C45CC19}" type="slidenum">
              <a:rPr lang="zh-CN" altLang="en-US" smtClean="0"/>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900" y="343038"/>
            <a:ext cx="3124301" cy="1200631"/>
          </a:xfrm>
        </p:spPr>
        <p:txBody>
          <a:bodyPr anchor="b"/>
          <a:lstStyle>
            <a:lvl1pPr>
              <a:defRPr sz="2400">
                <a:cs typeface="思源黑体 CN Normal" panose="020B0400000000000000" charset="-122"/>
              </a:defRPr>
            </a:lvl1pPr>
          </a:lstStyle>
          <a:p>
            <a:r>
              <a:rPr lang="zh-CN" altLang="en-US"/>
              <a:t>单击此处编辑母版标题样式</a:t>
            </a:r>
          </a:p>
        </p:txBody>
      </p:sp>
      <p:sp>
        <p:nvSpPr>
          <p:cNvPr id="3" name="图片占位符 2"/>
          <p:cNvSpPr>
            <a:spLocks noGrp="1"/>
          </p:cNvSpPr>
          <p:nvPr>
            <p:ph type="pic" idx="1"/>
          </p:nvPr>
        </p:nvSpPr>
        <p:spPr>
          <a:xfrm>
            <a:off x="3887751" y="343039"/>
            <a:ext cx="4629579" cy="405451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670" indent="0">
              <a:buNone/>
              <a:defRPr sz="1500"/>
            </a:lvl7pPr>
            <a:lvl8pPr marL="2401570" indent="0">
              <a:buNone/>
              <a:defRPr sz="1500"/>
            </a:lvl8pPr>
            <a:lvl9pPr marL="2745105" indent="0">
              <a:buNone/>
              <a:defRPr sz="1500"/>
            </a:lvl9pPr>
          </a:lstStyle>
          <a:p>
            <a:endParaRPr lang="zh-CN" altLang="en-US"/>
          </a:p>
        </p:txBody>
      </p:sp>
      <p:sp>
        <p:nvSpPr>
          <p:cNvPr id="4" name="文本占位符 3"/>
          <p:cNvSpPr>
            <a:spLocks noGrp="1"/>
          </p:cNvSpPr>
          <p:nvPr>
            <p:ph type="body" sz="half" idx="2"/>
          </p:nvPr>
        </p:nvSpPr>
        <p:spPr>
          <a:xfrm>
            <a:off x="629900" y="1543669"/>
            <a:ext cx="3124301" cy="2859838"/>
          </a:xfrm>
        </p:spPr>
        <p:txBody>
          <a:bodyPr/>
          <a:lstStyle>
            <a:lvl1pPr marL="0" indent="0">
              <a:buNone/>
              <a:defRPr sz="1500">
                <a:cs typeface="思源黑体 CN Normal" panose="020B0400000000000000" charset="-122"/>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8670" indent="0">
              <a:buNone/>
              <a:defRPr sz="1050"/>
            </a:lvl7pPr>
            <a:lvl8pPr marL="2401570" indent="0">
              <a:buNone/>
              <a:defRPr sz="1050"/>
            </a:lvl8pPr>
            <a:lvl9pPr marL="2745105"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a:xfrm>
            <a:off x="628709" y="4769176"/>
            <a:ext cx="2057591" cy="273954"/>
          </a:xfrm>
        </p:spPr>
        <p:txBody>
          <a:bodyPr/>
          <a:lstStyle>
            <a:lvl1pPr>
              <a:defRPr>
                <a:cs typeface="思源黑体 CN Normal" panose="020B0400000000000000" charset="-122"/>
              </a:defRPr>
            </a:lvl1pPr>
          </a:lstStyle>
          <a:p>
            <a:fld id="{82F288E0-7875-42C4-84C8-98DBBD3BF4D2}" type="datetimeFigureOut">
              <a:rPr lang="zh-CN" altLang="en-US" smtClean="0"/>
              <a:t>2024/07/01</a:t>
            </a:fld>
            <a:endParaRPr lang="zh-CN" altLang="en-US"/>
          </a:p>
        </p:txBody>
      </p:sp>
      <p:sp>
        <p:nvSpPr>
          <p:cNvPr id="6" name="页脚占位符 5"/>
          <p:cNvSpPr>
            <a:spLocks noGrp="1"/>
          </p:cNvSpPr>
          <p:nvPr>
            <p:ph type="ftr" sz="quarter" idx="11"/>
          </p:nvPr>
        </p:nvSpPr>
        <p:spPr>
          <a:xfrm>
            <a:off x="3029231" y="4769176"/>
            <a:ext cx="3086386" cy="273954"/>
          </a:xfrm>
        </p:spPr>
        <p:txBody>
          <a:bodyPr/>
          <a:lstStyle>
            <a:lvl1pPr>
              <a:defRPr>
                <a:cs typeface="思源黑体 CN Normal" panose="020B0400000000000000" charset="-122"/>
              </a:defRPr>
            </a:lvl1pPr>
          </a:lstStyle>
          <a:p>
            <a:endParaRPr lang="zh-CN" altLang="en-US"/>
          </a:p>
        </p:txBody>
      </p:sp>
      <p:sp>
        <p:nvSpPr>
          <p:cNvPr id="7" name="灯片编号占位符 6"/>
          <p:cNvSpPr>
            <a:spLocks noGrp="1"/>
          </p:cNvSpPr>
          <p:nvPr>
            <p:ph type="sldNum" sz="quarter" idx="12"/>
          </p:nvPr>
        </p:nvSpPr>
        <p:spPr>
          <a:xfrm>
            <a:off x="6458549" y="4769176"/>
            <a:ext cx="2057591" cy="273954"/>
          </a:xfrm>
        </p:spPr>
        <p:txBody>
          <a:bodyPr/>
          <a:lstStyle>
            <a:lvl1pPr>
              <a:defRPr>
                <a:cs typeface="思源黑体 CN Normal" panose="020B0400000000000000" charset="-122"/>
              </a:defRPr>
            </a:lvl1pPr>
          </a:lstStyle>
          <a:p>
            <a:fld id="{7D9BB5D0-35E4-459D-AEF3-FE4D7C45CC19}" type="slidenum">
              <a:rPr lang="zh-CN" altLang="en-US" smtClean="0"/>
              <a:t>‹#›</a:t>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4282" y="273954"/>
            <a:ext cx="1971858" cy="4360628"/>
          </a:xfrm>
        </p:spPr>
        <p:txBody>
          <a:bodyPr vert="eaVert"/>
          <a:lstStyle>
            <a:lvl1pPr>
              <a:defRPr>
                <a:cs typeface="思源黑体 CN Normal" panose="020B0400000000000000" charset="-122"/>
              </a:defRPr>
            </a:lvl1pPr>
          </a:lstStyle>
          <a:p>
            <a:r>
              <a:rPr lang="zh-CN" altLang="en-US"/>
              <a:t>单击此处编辑母版标题样式</a:t>
            </a:r>
          </a:p>
        </p:txBody>
      </p:sp>
      <p:sp>
        <p:nvSpPr>
          <p:cNvPr id="3" name="竖排文字占位符 2"/>
          <p:cNvSpPr>
            <a:spLocks noGrp="1"/>
          </p:cNvSpPr>
          <p:nvPr>
            <p:ph type="body" orient="vert" idx="1"/>
          </p:nvPr>
        </p:nvSpPr>
        <p:spPr>
          <a:xfrm>
            <a:off x="628709" y="273954"/>
            <a:ext cx="5801264" cy="4360628"/>
          </a:xfrm>
        </p:spPr>
        <p:txBody>
          <a:bodyPr vert="eaVert"/>
          <a:lstStyle>
            <a:lvl1pPr>
              <a:defRPr>
                <a:cs typeface="思源黑体 CN Normal" panose="020B0400000000000000" charset="-122"/>
              </a:defRPr>
            </a:lvl1pPr>
            <a:lvl2pPr>
              <a:defRPr>
                <a:cs typeface="思源黑体 CN Normal" panose="020B0400000000000000" charset="-122"/>
              </a:defRPr>
            </a:lvl2pPr>
            <a:lvl3pPr>
              <a:defRPr>
                <a:cs typeface="思源黑体 CN Normal" panose="020B0400000000000000" charset="-122"/>
              </a:defRPr>
            </a:lvl3pPr>
            <a:lvl4pPr>
              <a:defRPr>
                <a:cs typeface="思源黑体 CN Normal" panose="020B0400000000000000" charset="-122"/>
              </a:defRPr>
            </a:lvl4pPr>
            <a:lvl5pPr>
              <a:defRPr>
                <a:cs typeface="思源黑体 CN Normal" panose="020B0400000000000000"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709" y="4769176"/>
            <a:ext cx="2057591" cy="273954"/>
          </a:xfrm>
        </p:spPr>
        <p:txBody>
          <a:bodyPr/>
          <a:lstStyle>
            <a:lvl1pPr>
              <a:defRPr>
                <a:cs typeface="思源黑体 CN Normal" panose="020B0400000000000000" charset="-122"/>
              </a:defRPr>
            </a:lvl1pPr>
          </a:lstStyle>
          <a:p>
            <a:fld id="{82F288E0-7875-42C4-84C8-98DBBD3BF4D2}" type="datetimeFigureOut">
              <a:rPr lang="zh-CN" altLang="en-US" smtClean="0"/>
              <a:t>2024/07/01</a:t>
            </a:fld>
            <a:endParaRPr lang="zh-CN" altLang="en-US"/>
          </a:p>
        </p:txBody>
      </p:sp>
      <p:sp>
        <p:nvSpPr>
          <p:cNvPr id="5" name="页脚占位符 4"/>
          <p:cNvSpPr>
            <a:spLocks noGrp="1"/>
          </p:cNvSpPr>
          <p:nvPr>
            <p:ph type="ftr" sz="quarter" idx="11"/>
          </p:nvPr>
        </p:nvSpPr>
        <p:spPr>
          <a:xfrm>
            <a:off x="3029231" y="4769176"/>
            <a:ext cx="3086386" cy="273954"/>
          </a:xfrm>
        </p:spPr>
        <p:txBody>
          <a:bodyPr/>
          <a:lstStyle>
            <a:lvl1pPr>
              <a:defRPr>
                <a:cs typeface="思源黑体 CN Normal" panose="020B0400000000000000" charset="-122"/>
              </a:defRPr>
            </a:lvl1pPr>
          </a:lstStyle>
          <a:p>
            <a:endParaRPr lang="zh-CN" altLang="en-US"/>
          </a:p>
        </p:txBody>
      </p:sp>
      <p:sp>
        <p:nvSpPr>
          <p:cNvPr id="6" name="灯片编号占位符 5"/>
          <p:cNvSpPr>
            <a:spLocks noGrp="1"/>
          </p:cNvSpPr>
          <p:nvPr>
            <p:ph type="sldNum" sz="quarter" idx="12"/>
          </p:nvPr>
        </p:nvSpPr>
        <p:spPr>
          <a:xfrm>
            <a:off x="6458549" y="4769176"/>
            <a:ext cx="2057591" cy="273954"/>
          </a:xfrm>
        </p:spPr>
        <p:txBody>
          <a:bodyPr/>
          <a:lstStyle>
            <a:lvl1pPr>
              <a:defRPr>
                <a:cs typeface="思源黑体 CN Normal" panose="020B0400000000000000" charset="-122"/>
              </a:defRPr>
            </a:lvl1pPr>
          </a:lstStyle>
          <a:p>
            <a:fld id="{7D9BB5D0-35E4-459D-AEF3-FE4D7C45CC19}" type="slidenum">
              <a:rPr lang="zh-CN" altLang="en-US" smtClean="0"/>
              <a:t>‹#›</a:t>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28709" y="273954"/>
            <a:ext cx="7887431" cy="4360628"/>
          </a:xfrm>
        </p:spPr>
        <p:txBody>
          <a:bodyPr/>
          <a:lstStyle>
            <a:lvl1pPr>
              <a:defRPr>
                <a:cs typeface="思源黑体 CN Normal" panose="020B0400000000000000" charset="-122"/>
              </a:defRPr>
            </a:lvl1pPr>
            <a:lvl2pPr>
              <a:defRPr>
                <a:cs typeface="思源黑体 CN Normal" panose="020B0400000000000000" charset="-122"/>
              </a:defRPr>
            </a:lvl2pPr>
            <a:lvl3pPr>
              <a:defRPr>
                <a:cs typeface="思源黑体 CN Normal" panose="020B0400000000000000" charset="-122"/>
              </a:defRPr>
            </a:lvl3pPr>
            <a:lvl4pPr>
              <a:defRPr>
                <a:cs typeface="思源黑体 CN Normal" panose="020B0400000000000000" charset="-122"/>
              </a:defRPr>
            </a:lvl4pPr>
            <a:lvl5pPr>
              <a:defRPr>
                <a:cs typeface="思源黑体 CN Normal" panose="020B0400000000000000" charset="-122"/>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a:xfrm>
            <a:off x="628709" y="4769176"/>
            <a:ext cx="2057591" cy="273954"/>
          </a:xfrm>
        </p:spPr>
        <p:txBody>
          <a:bodyPr/>
          <a:lstStyle>
            <a:lvl1pPr>
              <a:defRPr>
                <a:cs typeface="思源黑体 CN Normal" panose="020B0400000000000000" charset="-122"/>
              </a:defRPr>
            </a:lvl1pPr>
          </a:lstStyle>
          <a:p>
            <a:fld id="{82F288E0-7875-42C4-84C8-98DBBD3BF4D2}" type="datetimeFigureOut">
              <a:rPr lang="zh-CN" altLang="en-US" smtClean="0"/>
              <a:t>2024/07/01</a:t>
            </a:fld>
            <a:endParaRPr lang="zh-CN" altLang="en-US"/>
          </a:p>
        </p:txBody>
      </p:sp>
      <p:sp>
        <p:nvSpPr>
          <p:cNvPr id="4" name="页脚占位符 3"/>
          <p:cNvSpPr>
            <a:spLocks noGrp="1"/>
          </p:cNvSpPr>
          <p:nvPr>
            <p:ph type="ftr" sz="quarter" idx="11"/>
          </p:nvPr>
        </p:nvSpPr>
        <p:spPr>
          <a:xfrm>
            <a:off x="3029231" y="4769176"/>
            <a:ext cx="3086386" cy="273954"/>
          </a:xfrm>
        </p:spPr>
        <p:txBody>
          <a:bodyPr/>
          <a:lstStyle>
            <a:lvl1pPr>
              <a:defRPr>
                <a:cs typeface="思源黑体 CN Normal" panose="020B0400000000000000" charset="-122"/>
              </a:defRPr>
            </a:lvl1pPr>
          </a:lstStyle>
          <a:p>
            <a:endParaRPr lang="zh-CN" altLang="en-US"/>
          </a:p>
        </p:txBody>
      </p:sp>
      <p:sp>
        <p:nvSpPr>
          <p:cNvPr id="5" name="灯片编号占位符 4"/>
          <p:cNvSpPr>
            <a:spLocks noGrp="1"/>
          </p:cNvSpPr>
          <p:nvPr>
            <p:ph type="sldNum" sz="quarter" idx="12"/>
          </p:nvPr>
        </p:nvSpPr>
        <p:spPr>
          <a:xfrm>
            <a:off x="6458549" y="4769176"/>
            <a:ext cx="2057591" cy="273954"/>
          </a:xfrm>
        </p:spPr>
        <p:txBody>
          <a:bodyPr/>
          <a:lstStyle>
            <a:lvl1pPr>
              <a:defRPr>
                <a:cs typeface="思源黑体 CN Normal" panose="020B0400000000000000" charset="-122"/>
              </a:defRPr>
            </a:lvl1pPr>
          </a:lstStyle>
          <a:p>
            <a:fld id="{7D9BB5D0-35E4-459D-AEF3-FE4D7C45CC19}" type="slidenum">
              <a:rPr lang="zh-CN" altLang="en-US" smtClean="0"/>
              <a:t>‹#›</a:t>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3" name="图片占位符 2"/>
          <p:cNvSpPr>
            <a:spLocks noGrp="1"/>
          </p:cNvSpPr>
          <p:nvPr>
            <p:ph type="pic" sz="quarter" idx="10"/>
          </p:nvPr>
        </p:nvSpPr>
        <p:spPr>
          <a:xfrm>
            <a:off x="919103" y="1509202"/>
            <a:ext cx="1131570" cy="1131768"/>
          </a:xfrm>
          <a:prstGeom prst="ellipse">
            <a:avLst/>
          </a:prstGeom>
        </p:spPr>
        <p:txBody>
          <a:bodyPr/>
          <a:lstStyle/>
          <a:p>
            <a:endParaRPr lang="zh-CN" altLang="en-US"/>
          </a:p>
        </p:txBody>
      </p:sp>
      <p:sp>
        <p:nvSpPr>
          <p:cNvPr id="22" name="图片占位符 2"/>
          <p:cNvSpPr>
            <a:spLocks noGrp="1"/>
          </p:cNvSpPr>
          <p:nvPr>
            <p:ph type="pic" sz="quarter" idx="11"/>
          </p:nvPr>
        </p:nvSpPr>
        <p:spPr>
          <a:xfrm>
            <a:off x="2977178" y="1509202"/>
            <a:ext cx="1131570" cy="1131768"/>
          </a:xfrm>
          <a:prstGeom prst="ellipse">
            <a:avLst/>
          </a:prstGeom>
        </p:spPr>
        <p:txBody>
          <a:bodyPr/>
          <a:lstStyle/>
          <a:p>
            <a:endParaRPr lang="zh-CN" altLang="en-US"/>
          </a:p>
        </p:txBody>
      </p:sp>
      <p:sp>
        <p:nvSpPr>
          <p:cNvPr id="23" name="图片占位符 2"/>
          <p:cNvSpPr>
            <a:spLocks noGrp="1"/>
          </p:cNvSpPr>
          <p:nvPr>
            <p:ph type="pic" sz="quarter" idx="12"/>
          </p:nvPr>
        </p:nvSpPr>
        <p:spPr>
          <a:xfrm>
            <a:off x="5035253" y="1509202"/>
            <a:ext cx="1131570" cy="1131768"/>
          </a:xfrm>
          <a:prstGeom prst="ellipse">
            <a:avLst/>
          </a:prstGeom>
        </p:spPr>
        <p:txBody>
          <a:bodyPr/>
          <a:lstStyle/>
          <a:p>
            <a:endParaRPr lang="zh-CN" altLang="en-US"/>
          </a:p>
        </p:txBody>
      </p:sp>
      <p:sp>
        <p:nvSpPr>
          <p:cNvPr id="24" name="图片占位符 2"/>
          <p:cNvSpPr>
            <a:spLocks noGrp="1"/>
          </p:cNvSpPr>
          <p:nvPr>
            <p:ph type="pic" sz="quarter" idx="13"/>
          </p:nvPr>
        </p:nvSpPr>
        <p:spPr>
          <a:xfrm>
            <a:off x="7093327" y="1509202"/>
            <a:ext cx="1131570" cy="1131768"/>
          </a:xfrm>
          <a:prstGeom prst="ellipse">
            <a:avLst/>
          </a:prstGeom>
        </p:spPr>
        <p:txBody>
          <a:bodyPr/>
          <a:lstStyle/>
          <a:p>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tx1"/>
        </a:solid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4179344-44FF-46B4-653F-C22B7077A14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7846" b="7846"/>
          <a:stretch/>
        </p:blipFill>
        <p:spPr>
          <a:xfrm>
            <a:off x="-2976" y="0"/>
            <a:ext cx="9144702" cy="5139821"/>
          </a:xfrm>
          <a:prstGeom prst="rect">
            <a:avLst/>
          </a:prstGeom>
        </p:spPr>
      </p:pic>
      <p:sp>
        <p:nvSpPr>
          <p:cNvPr id="232" name="íṧļiḋé">
            <a:extLst>
              <a:ext uri="{FF2B5EF4-FFF2-40B4-BE49-F238E27FC236}">
                <a16:creationId xmlns:a16="http://schemas.microsoft.com/office/drawing/2014/main" id="{138E8F8F-08DC-0168-0E38-95B813522220}"/>
              </a:ext>
            </a:extLst>
          </p:cNvPr>
          <p:cNvSpPr/>
          <p:nvPr userDrawn="1"/>
        </p:nvSpPr>
        <p:spPr>
          <a:xfrm flipH="1">
            <a:off x="2148888" y="0"/>
            <a:ext cx="7017503" cy="5143500"/>
          </a:xfrm>
          <a:prstGeom prst="rect">
            <a:avLst/>
          </a:prstGeom>
          <a:gradFill>
            <a:gsLst>
              <a:gs pos="14000">
                <a:schemeClr val="accent3">
                  <a:alpha val="85000"/>
                </a:schemeClr>
              </a:gs>
              <a:gs pos="100000">
                <a:schemeClr val="tx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124" name="iṧḷide">
            <a:extLst>
              <a:ext uri="{FF2B5EF4-FFF2-40B4-BE49-F238E27FC236}">
                <a16:creationId xmlns:a16="http://schemas.microsoft.com/office/drawing/2014/main" id="{EF189C06-1DBE-CE6D-E972-1AF5F092790A}"/>
              </a:ext>
            </a:extLst>
          </p:cNvPr>
          <p:cNvSpPr/>
          <p:nvPr userDrawn="1"/>
        </p:nvSpPr>
        <p:spPr>
          <a:xfrm>
            <a:off x="1" y="1733536"/>
            <a:ext cx="5823857" cy="2457509"/>
          </a:xfrm>
          <a:prstGeom prst="snip2DiagRect">
            <a:avLst>
              <a:gd name="adj1" fmla="val 0"/>
              <a:gd name="adj2" fmla="val 12781"/>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350"/>
          </a:p>
        </p:txBody>
      </p:sp>
      <p:sp>
        <p:nvSpPr>
          <p:cNvPr id="10" name="副标题 9">
            <a:extLst>
              <a:ext uri="{FF2B5EF4-FFF2-40B4-BE49-F238E27FC236}">
                <a16:creationId xmlns:a16="http://schemas.microsoft.com/office/drawing/2014/main" id="{1FFFE317-8D93-2C92-333D-D5503D213409}"/>
              </a:ext>
            </a:extLst>
          </p:cNvPr>
          <p:cNvSpPr>
            <a:spLocks noGrp="1"/>
          </p:cNvSpPr>
          <p:nvPr>
            <p:ph type="subTitle" idx="1"/>
          </p:nvPr>
        </p:nvSpPr>
        <p:spPr>
          <a:xfrm>
            <a:off x="489845" y="3639003"/>
            <a:ext cx="4561127" cy="323165"/>
          </a:xfrm>
          <a:prstGeom prst="rect">
            <a:avLst/>
          </a:prstGeom>
        </p:spPr>
        <p:txBody>
          <a:bodyPr wrap="square">
            <a:spAutoFit/>
          </a:bodyPr>
          <a:lstStyle>
            <a:lvl1pPr marL="0" indent="0">
              <a:lnSpc>
                <a:spcPct val="100000"/>
              </a:lnSpc>
              <a:buNone/>
              <a:defRPr sz="1500">
                <a:latin typeface="+mj-lt"/>
              </a:defRPr>
            </a:lvl1pPr>
          </a:lstStyle>
          <a:p>
            <a:pPr lvl="0"/>
            <a:r>
              <a:rPr lang="en-US" dirty="0"/>
              <a:t>You can enter subtitle here</a:t>
            </a:r>
          </a:p>
        </p:txBody>
      </p:sp>
      <p:sp>
        <p:nvSpPr>
          <p:cNvPr id="11" name="标题 10">
            <a:extLst>
              <a:ext uri="{FF2B5EF4-FFF2-40B4-BE49-F238E27FC236}">
                <a16:creationId xmlns:a16="http://schemas.microsoft.com/office/drawing/2014/main" id="{E523AE3A-90CD-36F0-19FE-DA190B2D9F65}"/>
              </a:ext>
            </a:extLst>
          </p:cNvPr>
          <p:cNvSpPr>
            <a:spLocks noGrp="1"/>
          </p:cNvSpPr>
          <p:nvPr>
            <p:ph type="title" hasCustomPrompt="1"/>
          </p:nvPr>
        </p:nvSpPr>
        <p:spPr>
          <a:xfrm>
            <a:off x="489845" y="1804722"/>
            <a:ext cx="4484927" cy="1681885"/>
          </a:xfrm>
          <a:prstGeom prst="rect">
            <a:avLst/>
          </a:prstGeom>
        </p:spPr>
        <p:txBody>
          <a:bodyPr anchor="b">
            <a:noAutofit/>
          </a:bodyPr>
          <a:lstStyle>
            <a:lvl1pPr>
              <a:lnSpc>
                <a:spcPct val="100000"/>
              </a:lnSpc>
              <a:defRPr sz="3600"/>
            </a:lvl1pPr>
          </a:lstStyle>
          <a:p>
            <a:pPr lvl="0"/>
            <a:r>
              <a:rPr lang="en-US" altLang="zh-CN" dirty="0" err="1"/>
              <a:t>OfficePLUS</a:t>
            </a:r>
            <a:r>
              <a:rPr lang="en-US" dirty="0"/>
              <a:t>PowerPoint Standard Template</a:t>
            </a:r>
          </a:p>
        </p:txBody>
      </p:sp>
      <p:grpSp>
        <p:nvGrpSpPr>
          <p:cNvPr id="4" name="组合 3">
            <a:extLst>
              <a:ext uri="{FF2B5EF4-FFF2-40B4-BE49-F238E27FC236}">
                <a16:creationId xmlns:a16="http://schemas.microsoft.com/office/drawing/2014/main" id="{F2D7CA94-8DE3-06C6-29B9-24E1297965FB}"/>
              </a:ext>
            </a:extLst>
          </p:cNvPr>
          <p:cNvGrpSpPr/>
          <p:nvPr userDrawn="1"/>
        </p:nvGrpSpPr>
        <p:grpSpPr>
          <a:xfrm>
            <a:off x="489844" y="447235"/>
            <a:ext cx="1783601" cy="279689"/>
            <a:chOff x="4405" y="4703"/>
            <a:chExt cx="10379" cy="1393"/>
          </a:xfrm>
        </p:grpSpPr>
        <p:grpSp>
          <p:nvGrpSpPr>
            <p:cNvPr id="5" name="组合 4">
              <a:extLst>
                <a:ext uri="{FF2B5EF4-FFF2-40B4-BE49-F238E27FC236}">
                  <a16:creationId xmlns:a16="http://schemas.microsoft.com/office/drawing/2014/main" id="{73DE58BC-D369-E7B6-4748-384CB9F920D1}"/>
                </a:ext>
              </a:extLst>
            </p:cNvPr>
            <p:cNvGrpSpPr/>
            <p:nvPr/>
          </p:nvGrpSpPr>
          <p:grpSpPr>
            <a:xfrm>
              <a:off x="4405" y="4703"/>
              <a:ext cx="3400" cy="1393"/>
              <a:chOff x="2809350" y="2858688"/>
              <a:chExt cx="2158319" cy="884802"/>
            </a:xfrm>
          </p:grpSpPr>
          <p:sp>
            <p:nvSpPr>
              <p:cNvPr id="19" name="Freeform 62">
                <a:extLst>
                  <a:ext uri="{FF2B5EF4-FFF2-40B4-BE49-F238E27FC236}">
                    <a16:creationId xmlns:a16="http://schemas.microsoft.com/office/drawing/2014/main" id="{DF1F378D-D4E3-49AF-A3CB-9927C9F2360C}"/>
                  </a:ext>
                </a:extLst>
              </p:cNvPr>
              <p:cNvSpPr/>
              <p:nvPr/>
            </p:nvSpPr>
            <p:spPr bwMode="auto">
              <a:xfrm rot="16200000">
                <a:off x="3677466" y="2451220"/>
                <a:ext cx="882735" cy="1697671"/>
              </a:xfrm>
              <a:custGeom>
                <a:avLst/>
                <a:gdLst>
                  <a:gd name="T0" fmla="*/ 428 w 428"/>
                  <a:gd name="T1" fmla="*/ 753 h 756"/>
                  <a:gd name="T2" fmla="*/ 428 w 428"/>
                  <a:gd name="T3" fmla="*/ 756 h 756"/>
                  <a:gd name="T4" fmla="*/ 125 w 428"/>
                  <a:gd name="T5" fmla="*/ 596 h 756"/>
                  <a:gd name="T6" fmla="*/ 63 w 428"/>
                  <a:gd name="T7" fmla="*/ 427 h 756"/>
                  <a:gd name="T8" fmla="*/ 41 w 428"/>
                  <a:gd name="T9" fmla="*/ 216 h 756"/>
                  <a:gd name="T10" fmla="*/ 63 w 428"/>
                  <a:gd name="T11" fmla="*/ 230 h 756"/>
                  <a:gd name="T12" fmla="*/ 118 w 428"/>
                  <a:gd name="T13" fmla="*/ 291 h 756"/>
                  <a:gd name="T14" fmla="*/ 149 w 428"/>
                  <a:gd name="T15" fmla="*/ 414 h 756"/>
                  <a:gd name="T16" fmla="*/ 287 w 428"/>
                  <a:gd name="T17" fmla="*/ 583 h 756"/>
                  <a:gd name="T18" fmla="*/ 280 w 428"/>
                  <a:gd name="T19" fmla="*/ 499 h 756"/>
                  <a:gd name="T20" fmla="*/ 236 w 428"/>
                  <a:gd name="T21" fmla="*/ 351 h 756"/>
                  <a:gd name="T22" fmla="*/ 133 w 428"/>
                  <a:gd name="T23" fmla="*/ 262 h 756"/>
                  <a:gd name="T24" fmla="*/ 9 w 428"/>
                  <a:gd name="T25" fmla="*/ 3 h 756"/>
                  <a:gd name="T26" fmla="*/ 15 w 428"/>
                  <a:gd name="T27" fmla="*/ 10 h 756"/>
                  <a:gd name="T28" fmla="*/ 157 w 428"/>
                  <a:gd name="T29" fmla="*/ 144 h 756"/>
                  <a:gd name="T30" fmla="*/ 327 w 428"/>
                  <a:gd name="T31" fmla="*/ 267 h 756"/>
                  <a:gd name="T32" fmla="*/ 402 w 428"/>
                  <a:gd name="T33" fmla="*/ 484 h 756"/>
                  <a:gd name="T34" fmla="*/ 428 w 428"/>
                  <a:gd name="T35" fmla="*/ 753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8" h="756">
                    <a:moveTo>
                      <a:pt x="428" y="753"/>
                    </a:moveTo>
                    <a:cubicBezTo>
                      <a:pt x="428" y="754"/>
                      <a:pt x="428" y="755"/>
                      <a:pt x="428" y="756"/>
                    </a:cubicBezTo>
                    <a:cubicBezTo>
                      <a:pt x="307" y="720"/>
                      <a:pt x="198" y="680"/>
                      <a:pt x="125" y="596"/>
                    </a:cubicBezTo>
                    <a:cubicBezTo>
                      <a:pt x="88" y="554"/>
                      <a:pt x="67" y="498"/>
                      <a:pt x="63" y="427"/>
                    </a:cubicBezTo>
                    <a:cubicBezTo>
                      <a:pt x="58" y="354"/>
                      <a:pt x="64" y="276"/>
                      <a:pt x="41" y="216"/>
                    </a:cubicBezTo>
                    <a:cubicBezTo>
                      <a:pt x="50" y="218"/>
                      <a:pt x="57" y="225"/>
                      <a:pt x="63" y="230"/>
                    </a:cubicBezTo>
                    <a:cubicBezTo>
                      <a:pt x="85" y="248"/>
                      <a:pt x="103" y="268"/>
                      <a:pt x="118" y="291"/>
                    </a:cubicBezTo>
                    <a:cubicBezTo>
                      <a:pt x="140" y="324"/>
                      <a:pt x="141" y="366"/>
                      <a:pt x="149" y="414"/>
                    </a:cubicBezTo>
                    <a:cubicBezTo>
                      <a:pt x="163" y="503"/>
                      <a:pt x="223" y="544"/>
                      <a:pt x="287" y="583"/>
                    </a:cubicBezTo>
                    <a:cubicBezTo>
                      <a:pt x="277" y="559"/>
                      <a:pt x="280" y="528"/>
                      <a:pt x="280" y="499"/>
                    </a:cubicBezTo>
                    <a:cubicBezTo>
                      <a:pt x="281" y="433"/>
                      <a:pt x="267" y="386"/>
                      <a:pt x="236" y="351"/>
                    </a:cubicBezTo>
                    <a:cubicBezTo>
                      <a:pt x="207" y="318"/>
                      <a:pt x="168" y="291"/>
                      <a:pt x="133" y="262"/>
                    </a:cubicBezTo>
                    <a:cubicBezTo>
                      <a:pt x="61" y="203"/>
                      <a:pt x="0" y="140"/>
                      <a:pt x="9" y="3"/>
                    </a:cubicBezTo>
                    <a:cubicBezTo>
                      <a:pt x="11" y="0"/>
                      <a:pt x="14" y="8"/>
                      <a:pt x="15" y="10"/>
                    </a:cubicBezTo>
                    <a:cubicBezTo>
                      <a:pt x="52" y="67"/>
                      <a:pt x="101" y="107"/>
                      <a:pt x="157" y="144"/>
                    </a:cubicBezTo>
                    <a:cubicBezTo>
                      <a:pt x="215" y="183"/>
                      <a:pt x="280" y="215"/>
                      <a:pt x="327" y="267"/>
                    </a:cubicBezTo>
                    <a:cubicBezTo>
                      <a:pt x="374" y="320"/>
                      <a:pt x="398" y="391"/>
                      <a:pt x="402" y="484"/>
                    </a:cubicBezTo>
                    <a:cubicBezTo>
                      <a:pt x="407" y="584"/>
                      <a:pt x="393" y="685"/>
                      <a:pt x="428" y="753"/>
                    </a:cubicBezTo>
                    <a:close/>
                  </a:path>
                </a:pathLst>
              </a:custGeom>
              <a:solidFill>
                <a:srgbClr val="007F00"/>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sp>
            <p:nvSpPr>
              <p:cNvPr id="20" name="Freeform 63">
                <a:extLst>
                  <a:ext uri="{FF2B5EF4-FFF2-40B4-BE49-F238E27FC236}">
                    <a16:creationId xmlns:a16="http://schemas.microsoft.com/office/drawing/2014/main" id="{983A66E1-D3DD-292C-F6C0-5BA53A4E7D6F}"/>
                  </a:ext>
                </a:extLst>
              </p:cNvPr>
              <p:cNvSpPr/>
              <p:nvPr/>
            </p:nvSpPr>
            <p:spPr bwMode="auto">
              <a:xfrm rot="16200000">
                <a:off x="3095585" y="2818582"/>
                <a:ext cx="835355" cy="1014462"/>
              </a:xfrm>
              <a:custGeom>
                <a:avLst/>
                <a:gdLst>
                  <a:gd name="T0" fmla="*/ 393 w 405"/>
                  <a:gd name="T1" fmla="*/ 453 h 453"/>
                  <a:gd name="T2" fmla="*/ 184 w 405"/>
                  <a:gd name="T3" fmla="*/ 242 h 453"/>
                  <a:gd name="T4" fmla="*/ 64 w 405"/>
                  <a:gd name="T5" fmla="*/ 150 h 453"/>
                  <a:gd name="T6" fmla="*/ 7 w 405"/>
                  <a:gd name="T7" fmla="*/ 0 h 453"/>
                  <a:gd name="T8" fmla="*/ 93 w 405"/>
                  <a:gd name="T9" fmla="*/ 117 h 453"/>
                  <a:gd name="T10" fmla="*/ 329 w 405"/>
                  <a:gd name="T11" fmla="*/ 288 h 453"/>
                  <a:gd name="T12" fmla="*/ 393 w 405"/>
                  <a:gd name="T13" fmla="*/ 453 h 453"/>
                </a:gdLst>
                <a:ahLst/>
                <a:cxnLst>
                  <a:cxn ang="0">
                    <a:pos x="T0" y="T1"/>
                  </a:cxn>
                  <a:cxn ang="0">
                    <a:pos x="T2" y="T3"/>
                  </a:cxn>
                  <a:cxn ang="0">
                    <a:pos x="T4" y="T5"/>
                  </a:cxn>
                  <a:cxn ang="0">
                    <a:pos x="T6" y="T7"/>
                  </a:cxn>
                  <a:cxn ang="0">
                    <a:pos x="T8" y="T9"/>
                  </a:cxn>
                  <a:cxn ang="0">
                    <a:pos x="T10" y="T11"/>
                  </a:cxn>
                  <a:cxn ang="0">
                    <a:pos x="T12" y="T13"/>
                  </a:cxn>
                </a:cxnLst>
                <a:rect l="0" t="0" r="r" b="b"/>
                <a:pathLst>
                  <a:path w="405" h="453">
                    <a:moveTo>
                      <a:pt x="393" y="453"/>
                    </a:moveTo>
                    <a:cubicBezTo>
                      <a:pt x="356" y="348"/>
                      <a:pt x="272" y="297"/>
                      <a:pt x="184" y="242"/>
                    </a:cubicBezTo>
                    <a:cubicBezTo>
                      <a:pt x="141" y="215"/>
                      <a:pt x="99" y="187"/>
                      <a:pt x="64" y="150"/>
                    </a:cubicBezTo>
                    <a:cubicBezTo>
                      <a:pt x="31" y="115"/>
                      <a:pt x="0" y="69"/>
                      <a:pt x="7" y="0"/>
                    </a:cubicBezTo>
                    <a:cubicBezTo>
                      <a:pt x="30" y="47"/>
                      <a:pt x="57" y="84"/>
                      <a:pt x="93" y="117"/>
                    </a:cubicBezTo>
                    <a:cubicBezTo>
                      <a:pt x="164" y="181"/>
                      <a:pt x="260" y="219"/>
                      <a:pt x="329" y="288"/>
                    </a:cubicBezTo>
                    <a:cubicBezTo>
                      <a:pt x="367" y="325"/>
                      <a:pt x="405" y="379"/>
                      <a:pt x="393" y="453"/>
                    </a:cubicBezTo>
                    <a:close/>
                  </a:path>
                </a:pathLst>
              </a:custGeom>
              <a:solidFill>
                <a:srgbClr val="00FF00"/>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sp>
            <p:nvSpPr>
              <p:cNvPr id="23" name="Freeform 67">
                <a:extLst>
                  <a:ext uri="{FF2B5EF4-FFF2-40B4-BE49-F238E27FC236}">
                    <a16:creationId xmlns:a16="http://schemas.microsoft.com/office/drawing/2014/main" id="{06EEA49F-2C56-2DED-A672-85CB2F17C89E}"/>
                  </a:ext>
                </a:extLst>
              </p:cNvPr>
              <p:cNvSpPr/>
              <p:nvPr/>
            </p:nvSpPr>
            <p:spPr bwMode="auto">
              <a:xfrm rot="16200000">
                <a:off x="2887240" y="2945834"/>
                <a:ext cx="693055" cy="848836"/>
              </a:xfrm>
              <a:custGeom>
                <a:avLst/>
                <a:gdLst>
                  <a:gd name="T0" fmla="*/ 336 w 336"/>
                  <a:gd name="T1" fmla="*/ 378 h 378"/>
                  <a:gd name="T2" fmla="*/ 142 w 336"/>
                  <a:gd name="T3" fmla="*/ 214 h 378"/>
                  <a:gd name="T4" fmla="*/ 0 w 336"/>
                  <a:gd name="T5" fmla="*/ 0 h 378"/>
                  <a:gd name="T6" fmla="*/ 270 w 336"/>
                  <a:gd name="T7" fmla="*/ 257 h 378"/>
                  <a:gd name="T8" fmla="*/ 336 w 336"/>
                  <a:gd name="T9" fmla="*/ 378 h 378"/>
                </a:gdLst>
                <a:ahLst/>
                <a:cxnLst>
                  <a:cxn ang="0">
                    <a:pos x="T0" y="T1"/>
                  </a:cxn>
                  <a:cxn ang="0">
                    <a:pos x="T2" y="T3"/>
                  </a:cxn>
                  <a:cxn ang="0">
                    <a:pos x="T4" y="T5"/>
                  </a:cxn>
                  <a:cxn ang="0">
                    <a:pos x="T6" y="T7"/>
                  </a:cxn>
                  <a:cxn ang="0">
                    <a:pos x="T8" y="T9"/>
                  </a:cxn>
                </a:cxnLst>
                <a:rect l="0" t="0" r="r" b="b"/>
                <a:pathLst>
                  <a:path w="336" h="378">
                    <a:moveTo>
                      <a:pt x="336" y="378"/>
                    </a:moveTo>
                    <a:cubicBezTo>
                      <a:pt x="294" y="301"/>
                      <a:pt x="212" y="263"/>
                      <a:pt x="142" y="214"/>
                    </a:cubicBezTo>
                    <a:cubicBezTo>
                      <a:pt x="74" y="168"/>
                      <a:pt x="0" y="114"/>
                      <a:pt x="0" y="0"/>
                    </a:cubicBezTo>
                    <a:cubicBezTo>
                      <a:pt x="44" y="125"/>
                      <a:pt x="177" y="173"/>
                      <a:pt x="270" y="257"/>
                    </a:cubicBezTo>
                    <a:cubicBezTo>
                      <a:pt x="304" y="287"/>
                      <a:pt x="334" y="322"/>
                      <a:pt x="336" y="378"/>
                    </a:cubicBezTo>
                    <a:close/>
                  </a:path>
                </a:pathLst>
              </a:custGeom>
              <a:solidFill>
                <a:srgbClr val="99FF00"/>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grpSp>
        <p:grpSp>
          <p:nvGrpSpPr>
            <p:cNvPr id="6" name="组合 5">
              <a:extLst>
                <a:ext uri="{FF2B5EF4-FFF2-40B4-BE49-F238E27FC236}">
                  <a16:creationId xmlns:a16="http://schemas.microsoft.com/office/drawing/2014/main" id="{116AFF33-79F8-6F43-AC5D-28B248C50615}"/>
                </a:ext>
              </a:extLst>
            </p:cNvPr>
            <p:cNvGrpSpPr/>
            <p:nvPr/>
          </p:nvGrpSpPr>
          <p:grpSpPr>
            <a:xfrm>
              <a:off x="7878" y="4888"/>
              <a:ext cx="6906" cy="1062"/>
              <a:chOff x="5019428" y="2976185"/>
              <a:chExt cx="4389099" cy="674611"/>
            </a:xfrm>
            <a:solidFill>
              <a:srgbClr val="333333"/>
            </a:solidFill>
          </p:grpSpPr>
          <p:sp>
            <p:nvSpPr>
              <p:cNvPr id="7" name="Freeform 64">
                <a:extLst>
                  <a:ext uri="{FF2B5EF4-FFF2-40B4-BE49-F238E27FC236}">
                    <a16:creationId xmlns:a16="http://schemas.microsoft.com/office/drawing/2014/main" id="{B6393501-00EC-EF3A-4394-6E7E028BC5B5}"/>
                  </a:ext>
                </a:extLst>
              </p:cNvPr>
              <p:cNvSpPr>
                <a:spLocks noEditPoints="1"/>
              </p:cNvSpPr>
              <p:nvPr/>
            </p:nvSpPr>
            <p:spPr bwMode="auto">
              <a:xfrm rot="16200000">
                <a:off x="6222442" y="3061951"/>
                <a:ext cx="668411" cy="496879"/>
              </a:xfrm>
              <a:custGeom>
                <a:avLst/>
                <a:gdLst>
                  <a:gd name="T0" fmla="*/ 278 w 324"/>
                  <a:gd name="T1" fmla="*/ 124 h 223"/>
                  <a:gd name="T2" fmla="*/ 277 w 324"/>
                  <a:gd name="T3" fmla="*/ 160 h 223"/>
                  <a:gd name="T4" fmla="*/ 249 w 324"/>
                  <a:gd name="T5" fmla="*/ 219 h 223"/>
                  <a:gd name="T6" fmla="*/ 220 w 324"/>
                  <a:gd name="T7" fmla="*/ 221 h 223"/>
                  <a:gd name="T8" fmla="*/ 171 w 324"/>
                  <a:gd name="T9" fmla="*/ 148 h 223"/>
                  <a:gd name="T10" fmla="*/ 136 w 324"/>
                  <a:gd name="T11" fmla="*/ 178 h 223"/>
                  <a:gd name="T12" fmla="*/ 120 w 324"/>
                  <a:gd name="T13" fmla="*/ 121 h 223"/>
                  <a:gd name="T14" fmla="*/ 10 w 324"/>
                  <a:gd name="T15" fmla="*/ 113 h 223"/>
                  <a:gd name="T16" fmla="*/ 0 w 324"/>
                  <a:gd name="T17" fmla="*/ 100 h 223"/>
                  <a:gd name="T18" fmla="*/ 19 w 324"/>
                  <a:gd name="T19" fmla="*/ 87 h 223"/>
                  <a:gd name="T20" fmla="*/ 109 w 324"/>
                  <a:gd name="T21" fmla="*/ 90 h 223"/>
                  <a:gd name="T22" fmla="*/ 118 w 324"/>
                  <a:gd name="T23" fmla="*/ 53 h 223"/>
                  <a:gd name="T24" fmla="*/ 151 w 324"/>
                  <a:gd name="T25" fmla="*/ 49 h 223"/>
                  <a:gd name="T26" fmla="*/ 154 w 324"/>
                  <a:gd name="T27" fmla="*/ 38 h 223"/>
                  <a:gd name="T28" fmla="*/ 185 w 324"/>
                  <a:gd name="T29" fmla="*/ 16 h 223"/>
                  <a:gd name="T30" fmla="*/ 192 w 324"/>
                  <a:gd name="T31" fmla="*/ 15 h 223"/>
                  <a:gd name="T32" fmla="*/ 195 w 324"/>
                  <a:gd name="T33" fmla="*/ 11 h 223"/>
                  <a:gd name="T34" fmla="*/ 200 w 324"/>
                  <a:gd name="T35" fmla="*/ 12 h 223"/>
                  <a:gd name="T36" fmla="*/ 230 w 324"/>
                  <a:gd name="T37" fmla="*/ 4 h 223"/>
                  <a:gd name="T38" fmla="*/ 222 w 324"/>
                  <a:gd name="T39" fmla="*/ 27 h 223"/>
                  <a:gd name="T40" fmla="*/ 169 w 324"/>
                  <a:gd name="T41" fmla="*/ 56 h 223"/>
                  <a:gd name="T42" fmla="*/ 158 w 324"/>
                  <a:gd name="T43" fmla="*/ 55 h 223"/>
                  <a:gd name="T44" fmla="*/ 161 w 324"/>
                  <a:gd name="T45" fmla="*/ 66 h 223"/>
                  <a:gd name="T46" fmla="*/ 166 w 324"/>
                  <a:gd name="T47" fmla="*/ 68 h 223"/>
                  <a:gd name="T48" fmla="*/ 176 w 324"/>
                  <a:gd name="T49" fmla="*/ 89 h 223"/>
                  <a:gd name="T50" fmla="*/ 232 w 324"/>
                  <a:gd name="T51" fmla="*/ 90 h 223"/>
                  <a:gd name="T52" fmla="*/ 218 w 324"/>
                  <a:gd name="T53" fmla="*/ 68 h 223"/>
                  <a:gd name="T54" fmla="*/ 226 w 324"/>
                  <a:gd name="T55" fmla="*/ 32 h 223"/>
                  <a:gd name="T56" fmla="*/ 240 w 324"/>
                  <a:gd name="T57" fmla="*/ 32 h 223"/>
                  <a:gd name="T58" fmla="*/ 266 w 324"/>
                  <a:gd name="T59" fmla="*/ 93 h 223"/>
                  <a:gd name="T60" fmla="*/ 289 w 324"/>
                  <a:gd name="T61" fmla="*/ 96 h 223"/>
                  <a:gd name="T62" fmla="*/ 303 w 324"/>
                  <a:gd name="T63" fmla="*/ 93 h 223"/>
                  <a:gd name="T64" fmla="*/ 321 w 324"/>
                  <a:gd name="T65" fmla="*/ 81 h 223"/>
                  <a:gd name="T66" fmla="*/ 300 w 324"/>
                  <a:gd name="T67" fmla="*/ 125 h 223"/>
                  <a:gd name="T68" fmla="*/ 278 w 324"/>
                  <a:gd name="T69" fmla="*/ 124 h 223"/>
                  <a:gd name="T70" fmla="*/ 242 w 324"/>
                  <a:gd name="T71" fmla="*/ 122 h 223"/>
                  <a:gd name="T72" fmla="*/ 193 w 324"/>
                  <a:gd name="T73" fmla="*/ 116 h 223"/>
                  <a:gd name="T74" fmla="*/ 241 w 324"/>
                  <a:gd name="T75" fmla="*/ 175 h 223"/>
                  <a:gd name="T76" fmla="*/ 242 w 324"/>
                  <a:gd name="T77" fmla="*/ 12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4" h="223">
                    <a:moveTo>
                      <a:pt x="278" y="124"/>
                    </a:moveTo>
                    <a:cubicBezTo>
                      <a:pt x="272" y="135"/>
                      <a:pt x="277" y="148"/>
                      <a:pt x="277" y="160"/>
                    </a:cubicBezTo>
                    <a:cubicBezTo>
                      <a:pt x="277" y="186"/>
                      <a:pt x="269" y="212"/>
                      <a:pt x="249" y="219"/>
                    </a:cubicBezTo>
                    <a:cubicBezTo>
                      <a:pt x="241" y="222"/>
                      <a:pt x="230" y="223"/>
                      <a:pt x="220" y="221"/>
                    </a:cubicBezTo>
                    <a:cubicBezTo>
                      <a:pt x="201" y="200"/>
                      <a:pt x="190" y="170"/>
                      <a:pt x="171" y="148"/>
                    </a:cubicBezTo>
                    <a:cubicBezTo>
                      <a:pt x="165" y="162"/>
                      <a:pt x="155" y="191"/>
                      <a:pt x="136" y="178"/>
                    </a:cubicBezTo>
                    <a:cubicBezTo>
                      <a:pt x="124" y="169"/>
                      <a:pt x="128" y="137"/>
                      <a:pt x="120" y="121"/>
                    </a:cubicBezTo>
                    <a:cubicBezTo>
                      <a:pt x="87" y="118"/>
                      <a:pt x="48" y="107"/>
                      <a:pt x="10" y="113"/>
                    </a:cubicBezTo>
                    <a:cubicBezTo>
                      <a:pt x="3" y="110"/>
                      <a:pt x="7" y="102"/>
                      <a:pt x="0" y="100"/>
                    </a:cubicBezTo>
                    <a:cubicBezTo>
                      <a:pt x="7" y="97"/>
                      <a:pt x="12" y="89"/>
                      <a:pt x="19" y="87"/>
                    </a:cubicBezTo>
                    <a:cubicBezTo>
                      <a:pt x="44" y="78"/>
                      <a:pt x="80" y="93"/>
                      <a:pt x="109" y="90"/>
                    </a:cubicBezTo>
                    <a:cubicBezTo>
                      <a:pt x="105" y="77"/>
                      <a:pt x="115" y="63"/>
                      <a:pt x="118" y="53"/>
                    </a:cubicBezTo>
                    <a:cubicBezTo>
                      <a:pt x="131" y="54"/>
                      <a:pt x="143" y="44"/>
                      <a:pt x="151" y="49"/>
                    </a:cubicBezTo>
                    <a:cubicBezTo>
                      <a:pt x="151" y="45"/>
                      <a:pt x="153" y="42"/>
                      <a:pt x="154" y="38"/>
                    </a:cubicBezTo>
                    <a:cubicBezTo>
                      <a:pt x="163" y="29"/>
                      <a:pt x="171" y="21"/>
                      <a:pt x="185" y="16"/>
                    </a:cubicBezTo>
                    <a:cubicBezTo>
                      <a:pt x="187" y="15"/>
                      <a:pt x="190" y="16"/>
                      <a:pt x="192" y="15"/>
                    </a:cubicBezTo>
                    <a:cubicBezTo>
                      <a:pt x="194" y="14"/>
                      <a:pt x="194" y="11"/>
                      <a:pt x="195" y="11"/>
                    </a:cubicBezTo>
                    <a:cubicBezTo>
                      <a:pt x="197" y="11"/>
                      <a:pt x="198" y="13"/>
                      <a:pt x="200" y="12"/>
                    </a:cubicBezTo>
                    <a:cubicBezTo>
                      <a:pt x="209" y="9"/>
                      <a:pt x="217" y="0"/>
                      <a:pt x="230" y="4"/>
                    </a:cubicBezTo>
                    <a:cubicBezTo>
                      <a:pt x="234" y="11"/>
                      <a:pt x="227" y="22"/>
                      <a:pt x="222" y="27"/>
                    </a:cubicBezTo>
                    <a:cubicBezTo>
                      <a:pt x="215" y="34"/>
                      <a:pt x="185" y="54"/>
                      <a:pt x="169" y="56"/>
                    </a:cubicBezTo>
                    <a:cubicBezTo>
                      <a:pt x="165" y="57"/>
                      <a:pt x="161" y="56"/>
                      <a:pt x="158" y="55"/>
                    </a:cubicBezTo>
                    <a:cubicBezTo>
                      <a:pt x="155" y="62"/>
                      <a:pt x="163" y="59"/>
                      <a:pt x="161" y="66"/>
                    </a:cubicBezTo>
                    <a:cubicBezTo>
                      <a:pt x="162" y="68"/>
                      <a:pt x="166" y="66"/>
                      <a:pt x="166" y="68"/>
                    </a:cubicBezTo>
                    <a:cubicBezTo>
                      <a:pt x="164" y="80"/>
                      <a:pt x="176" y="78"/>
                      <a:pt x="176" y="89"/>
                    </a:cubicBezTo>
                    <a:cubicBezTo>
                      <a:pt x="196" y="89"/>
                      <a:pt x="214" y="94"/>
                      <a:pt x="232" y="90"/>
                    </a:cubicBezTo>
                    <a:cubicBezTo>
                      <a:pt x="231" y="79"/>
                      <a:pt x="223" y="75"/>
                      <a:pt x="218" y="68"/>
                    </a:cubicBezTo>
                    <a:cubicBezTo>
                      <a:pt x="217" y="52"/>
                      <a:pt x="220" y="40"/>
                      <a:pt x="226" y="32"/>
                    </a:cubicBezTo>
                    <a:cubicBezTo>
                      <a:pt x="230" y="31"/>
                      <a:pt x="235" y="31"/>
                      <a:pt x="240" y="32"/>
                    </a:cubicBezTo>
                    <a:cubicBezTo>
                      <a:pt x="248" y="53"/>
                      <a:pt x="256" y="74"/>
                      <a:pt x="266" y="93"/>
                    </a:cubicBezTo>
                    <a:cubicBezTo>
                      <a:pt x="275" y="92"/>
                      <a:pt x="282" y="97"/>
                      <a:pt x="289" y="96"/>
                    </a:cubicBezTo>
                    <a:cubicBezTo>
                      <a:pt x="294" y="96"/>
                      <a:pt x="298" y="91"/>
                      <a:pt x="303" y="93"/>
                    </a:cubicBezTo>
                    <a:cubicBezTo>
                      <a:pt x="307" y="87"/>
                      <a:pt x="312" y="79"/>
                      <a:pt x="321" y="81"/>
                    </a:cubicBezTo>
                    <a:cubicBezTo>
                      <a:pt x="324" y="103"/>
                      <a:pt x="312" y="117"/>
                      <a:pt x="300" y="125"/>
                    </a:cubicBezTo>
                    <a:cubicBezTo>
                      <a:pt x="292" y="125"/>
                      <a:pt x="284" y="125"/>
                      <a:pt x="278" y="124"/>
                    </a:cubicBezTo>
                    <a:close/>
                    <a:moveTo>
                      <a:pt x="242" y="122"/>
                    </a:moveTo>
                    <a:cubicBezTo>
                      <a:pt x="226" y="114"/>
                      <a:pt x="213" y="121"/>
                      <a:pt x="193" y="116"/>
                    </a:cubicBezTo>
                    <a:cubicBezTo>
                      <a:pt x="206" y="138"/>
                      <a:pt x="217" y="163"/>
                      <a:pt x="241" y="175"/>
                    </a:cubicBezTo>
                    <a:cubicBezTo>
                      <a:pt x="244" y="161"/>
                      <a:pt x="249" y="138"/>
                      <a:pt x="242" y="122"/>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sp>
            <p:nvSpPr>
              <p:cNvPr id="8" name="Freeform 65">
                <a:extLst>
                  <a:ext uri="{FF2B5EF4-FFF2-40B4-BE49-F238E27FC236}">
                    <a16:creationId xmlns:a16="http://schemas.microsoft.com/office/drawing/2014/main" id="{A0889E91-D996-8DD2-317D-82E4ECCED923}"/>
                  </a:ext>
                </a:extLst>
              </p:cNvPr>
              <p:cNvSpPr/>
              <p:nvPr/>
            </p:nvSpPr>
            <p:spPr bwMode="auto">
              <a:xfrm rot="16200000">
                <a:off x="4931595" y="3066084"/>
                <a:ext cx="672545" cy="496879"/>
              </a:xfrm>
              <a:custGeom>
                <a:avLst/>
                <a:gdLst>
                  <a:gd name="T0" fmla="*/ 260 w 326"/>
                  <a:gd name="T1" fmla="*/ 148 h 222"/>
                  <a:gd name="T2" fmla="*/ 224 w 326"/>
                  <a:gd name="T3" fmla="*/ 222 h 222"/>
                  <a:gd name="T4" fmla="*/ 220 w 326"/>
                  <a:gd name="T5" fmla="*/ 174 h 222"/>
                  <a:gd name="T6" fmla="*/ 214 w 326"/>
                  <a:gd name="T7" fmla="*/ 140 h 222"/>
                  <a:gd name="T8" fmla="*/ 217 w 326"/>
                  <a:gd name="T9" fmla="*/ 133 h 222"/>
                  <a:gd name="T10" fmla="*/ 197 w 326"/>
                  <a:gd name="T11" fmla="*/ 68 h 222"/>
                  <a:gd name="T12" fmla="*/ 169 w 326"/>
                  <a:gd name="T13" fmla="*/ 80 h 222"/>
                  <a:gd name="T14" fmla="*/ 149 w 326"/>
                  <a:gd name="T15" fmla="*/ 72 h 222"/>
                  <a:gd name="T16" fmla="*/ 108 w 326"/>
                  <a:gd name="T17" fmla="*/ 64 h 222"/>
                  <a:gd name="T18" fmla="*/ 76 w 326"/>
                  <a:gd name="T19" fmla="*/ 60 h 222"/>
                  <a:gd name="T20" fmla="*/ 31 w 326"/>
                  <a:gd name="T21" fmla="*/ 44 h 222"/>
                  <a:gd name="T22" fmla="*/ 17 w 326"/>
                  <a:gd name="T23" fmla="*/ 32 h 222"/>
                  <a:gd name="T24" fmla="*/ 8 w 326"/>
                  <a:gd name="T25" fmla="*/ 32 h 222"/>
                  <a:gd name="T26" fmla="*/ 27 w 326"/>
                  <a:gd name="T27" fmla="*/ 1 h 222"/>
                  <a:gd name="T28" fmla="*/ 60 w 326"/>
                  <a:gd name="T29" fmla="*/ 6 h 222"/>
                  <a:gd name="T30" fmla="*/ 125 w 326"/>
                  <a:gd name="T31" fmla="*/ 41 h 222"/>
                  <a:gd name="T32" fmla="*/ 192 w 326"/>
                  <a:gd name="T33" fmla="*/ 57 h 222"/>
                  <a:gd name="T34" fmla="*/ 187 w 326"/>
                  <a:gd name="T35" fmla="*/ 15 h 222"/>
                  <a:gd name="T36" fmla="*/ 219 w 326"/>
                  <a:gd name="T37" fmla="*/ 5 h 222"/>
                  <a:gd name="T38" fmla="*/ 247 w 326"/>
                  <a:gd name="T39" fmla="*/ 99 h 222"/>
                  <a:gd name="T40" fmla="*/ 272 w 326"/>
                  <a:gd name="T41" fmla="*/ 84 h 222"/>
                  <a:gd name="T42" fmla="*/ 285 w 326"/>
                  <a:gd name="T43" fmla="*/ 84 h 222"/>
                  <a:gd name="T44" fmla="*/ 290 w 326"/>
                  <a:gd name="T45" fmla="*/ 87 h 222"/>
                  <a:gd name="T46" fmla="*/ 310 w 326"/>
                  <a:gd name="T47" fmla="*/ 75 h 222"/>
                  <a:gd name="T48" fmla="*/ 317 w 326"/>
                  <a:gd name="T49" fmla="*/ 68 h 222"/>
                  <a:gd name="T50" fmla="*/ 321 w 326"/>
                  <a:gd name="T51" fmla="*/ 93 h 222"/>
                  <a:gd name="T52" fmla="*/ 305 w 326"/>
                  <a:gd name="T53" fmla="*/ 125 h 222"/>
                  <a:gd name="T54" fmla="*/ 286 w 326"/>
                  <a:gd name="T55" fmla="*/ 143 h 222"/>
                  <a:gd name="T56" fmla="*/ 260 w 326"/>
                  <a:gd name="T57" fmla="*/ 148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6" h="222">
                    <a:moveTo>
                      <a:pt x="260" y="148"/>
                    </a:moveTo>
                    <a:cubicBezTo>
                      <a:pt x="264" y="185"/>
                      <a:pt x="261" y="222"/>
                      <a:pt x="224" y="222"/>
                    </a:cubicBezTo>
                    <a:cubicBezTo>
                      <a:pt x="216" y="211"/>
                      <a:pt x="221" y="192"/>
                      <a:pt x="220" y="174"/>
                    </a:cubicBezTo>
                    <a:cubicBezTo>
                      <a:pt x="220" y="162"/>
                      <a:pt x="218" y="150"/>
                      <a:pt x="214" y="140"/>
                    </a:cubicBezTo>
                    <a:cubicBezTo>
                      <a:pt x="215" y="137"/>
                      <a:pt x="216" y="135"/>
                      <a:pt x="217" y="133"/>
                    </a:cubicBezTo>
                    <a:cubicBezTo>
                      <a:pt x="215" y="109"/>
                      <a:pt x="208" y="86"/>
                      <a:pt x="197" y="68"/>
                    </a:cubicBezTo>
                    <a:cubicBezTo>
                      <a:pt x="191" y="75"/>
                      <a:pt x="184" y="84"/>
                      <a:pt x="169" y="80"/>
                    </a:cubicBezTo>
                    <a:cubicBezTo>
                      <a:pt x="162" y="78"/>
                      <a:pt x="157" y="73"/>
                      <a:pt x="149" y="72"/>
                    </a:cubicBezTo>
                    <a:cubicBezTo>
                      <a:pt x="134" y="70"/>
                      <a:pt x="122" y="66"/>
                      <a:pt x="108" y="64"/>
                    </a:cubicBezTo>
                    <a:cubicBezTo>
                      <a:pt x="97" y="62"/>
                      <a:pt x="86" y="62"/>
                      <a:pt x="76" y="60"/>
                    </a:cubicBezTo>
                    <a:cubicBezTo>
                      <a:pt x="59" y="56"/>
                      <a:pt x="46" y="45"/>
                      <a:pt x="31" y="44"/>
                    </a:cubicBezTo>
                    <a:cubicBezTo>
                      <a:pt x="29" y="37"/>
                      <a:pt x="18" y="40"/>
                      <a:pt x="17" y="32"/>
                    </a:cubicBezTo>
                    <a:cubicBezTo>
                      <a:pt x="13" y="34"/>
                      <a:pt x="12" y="34"/>
                      <a:pt x="8" y="32"/>
                    </a:cubicBezTo>
                    <a:cubicBezTo>
                      <a:pt x="0" y="14"/>
                      <a:pt x="19" y="9"/>
                      <a:pt x="27" y="1"/>
                    </a:cubicBezTo>
                    <a:cubicBezTo>
                      <a:pt x="39" y="2"/>
                      <a:pt x="48" y="5"/>
                      <a:pt x="60" y="6"/>
                    </a:cubicBezTo>
                    <a:cubicBezTo>
                      <a:pt x="79" y="20"/>
                      <a:pt x="108" y="24"/>
                      <a:pt x="125" y="41"/>
                    </a:cubicBezTo>
                    <a:cubicBezTo>
                      <a:pt x="150" y="43"/>
                      <a:pt x="166" y="63"/>
                      <a:pt x="192" y="57"/>
                    </a:cubicBezTo>
                    <a:cubicBezTo>
                      <a:pt x="188" y="44"/>
                      <a:pt x="181" y="30"/>
                      <a:pt x="187" y="15"/>
                    </a:cubicBezTo>
                    <a:cubicBezTo>
                      <a:pt x="196" y="9"/>
                      <a:pt x="208" y="0"/>
                      <a:pt x="219" y="5"/>
                    </a:cubicBezTo>
                    <a:cubicBezTo>
                      <a:pt x="220" y="42"/>
                      <a:pt x="239" y="67"/>
                      <a:pt x="247" y="99"/>
                    </a:cubicBezTo>
                    <a:cubicBezTo>
                      <a:pt x="255" y="98"/>
                      <a:pt x="264" y="89"/>
                      <a:pt x="272" y="84"/>
                    </a:cubicBezTo>
                    <a:cubicBezTo>
                      <a:pt x="277" y="84"/>
                      <a:pt x="281" y="83"/>
                      <a:pt x="285" y="84"/>
                    </a:cubicBezTo>
                    <a:cubicBezTo>
                      <a:pt x="286" y="84"/>
                      <a:pt x="291" y="87"/>
                      <a:pt x="290" y="87"/>
                    </a:cubicBezTo>
                    <a:cubicBezTo>
                      <a:pt x="298" y="86"/>
                      <a:pt x="300" y="76"/>
                      <a:pt x="310" y="75"/>
                    </a:cubicBezTo>
                    <a:cubicBezTo>
                      <a:pt x="312" y="72"/>
                      <a:pt x="313" y="68"/>
                      <a:pt x="317" y="68"/>
                    </a:cubicBezTo>
                    <a:cubicBezTo>
                      <a:pt x="326" y="73"/>
                      <a:pt x="321" y="83"/>
                      <a:pt x="321" y="93"/>
                    </a:cubicBezTo>
                    <a:cubicBezTo>
                      <a:pt x="321" y="102"/>
                      <a:pt x="311" y="118"/>
                      <a:pt x="305" y="125"/>
                    </a:cubicBezTo>
                    <a:cubicBezTo>
                      <a:pt x="300" y="131"/>
                      <a:pt x="292" y="135"/>
                      <a:pt x="286" y="143"/>
                    </a:cubicBezTo>
                    <a:cubicBezTo>
                      <a:pt x="276" y="142"/>
                      <a:pt x="269" y="151"/>
                      <a:pt x="260" y="148"/>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sp>
            <p:nvSpPr>
              <p:cNvPr id="9" name="Freeform 66">
                <a:extLst>
                  <a:ext uri="{FF2B5EF4-FFF2-40B4-BE49-F238E27FC236}">
                    <a16:creationId xmlns:a16="http://schemas.microsoft.com/office/drawing/2014/main" id="{E49642B8-3239-2A75-FB08-8A5CBAB52000}"/>
                  </a:ext>
                </a:extLst>
              </p:cNvPr>
              <p:cNvSpPr>
                <a:spLocks noEditPoints="1"/>
              </p:cNvSpPr>
              <p:nvPr/>
            </p:nvSpPr>
            <p:spPr bwMode="auto">
              <a:xfrm rot="16200000">
                <a:off x="7405093" y="3079032"/>
                <a:ext cx="637407" cy="460648"/>
              </a:xfrm>
              <a:custGeom>
                <a:avLst/>
                <a:gdLst>
                  <a:gd name="T0" fmla="*/ 242 w 309"/>
                  <a:gd name="T1" fmla="*/ 168 h 206"/>
                  <a:gd name="T2" fmla="*/ 232 w 309"/>
                  <a:gd name="T3" fmla="*/ 206 h 206"/>
                  <a:gd name="T4" fmla="*/ 217 w 309"/>
                  <a:gd name="T5" fmla="*/ 155 h 206"/>
                  <a:gd name="T6" fmla="*/ 188 w 309"/>
                  <a:gd name="T7" fmla="*/ 131 h 206"/>
                  <a:gd name="T8" fmla="*/ 183 w 309"/>
                  <a:gd name="T9" fmla="*/ 123 h 206"/>
                  <a:gd name="T10" fmla="*/ 176 w 309"/>
                  <a:gd name="T11" fmla="*/ 120 h 206"/>
                  <a:gd name="T12" fmla="*/ 165 w 309"/>
                  <a:gd name="T13" fmla="*/ 103 h 206"/>
                  <a:gd name="T14" fmla="*/ 171 w 309"/>
                  <a:gd name="T15" fmla="*/ 100 h 206"/>
                  <a:gd name="T16" fmla="*/ 159 w 309"/>
                  <a:gd name="T17" fmla="*/ 97 h 206"/>
                  <a:gd name="T18" fmla="*/ 128 w 309"/>
                  <a:gd name="T19" fmla="*/ 52 h 206"/>
                  <a:gd name="T20" fmla="*/ 125 w 309"/>
                  <a:gd name="T21" fmla="*/ 64 h 206"/>
                  <a:gd name="T22" fmla="*/ 109 w 309"/>
                  <a:gd name="T23" fmla="*/ 73 h 206"/>
                  <a:gd name="T24" fmla="*/ 90 w 309"/>
                  <a:gd name="T25" fmla="*/ 70 h 206"/>
                  <a:gd name="T26" fmla="*/ 70 w 309"/>
                  <a:gd name="T27" fmla="*/ 76 h 206"/>
                  <a:gd name="T28" fmla="*/ 128 w 309"/>
                  <a:gd name="T29" fmla="*/ 110 h 206"/>
                  <a:gd name="T30" fmla="*/ 69 w 309"/>
                  <a:gd name="T31" fmla="*/ 88 h 206"/>
                  <a:gd name="T32" fmla="*/ 53 w 309"/>
                  <a:gd name="T33" fmla="*/ 77 h 206"/>
                  <a:gd name="T34" fmla="*/ 37 w 309"/>
                  <a:gd name="T35" fmla="*/ 75 h 206"/>
                  <a:gd name="T36" fmla="*/ 19 w 309"/>
                  <a:gd name="T37" fmla="*/ 66 h 206"/>
                  <a:gd name="T38" fmla="*/ 0 w 309"/>
                  <a:gd name="T39" fmla="*/ 60 h 206"/>
                  <a:gd name="T40" fmla="*/ 1 w 309"/>
                  <a:gd name="T41" fmla="*/ 48 h 206"/>
                  <a:gd name="T42" fmla="*/ 43 w 309"/>
                  <a:gd name="T43" fmla="*/ 49 h 206"/>
                  <a:gd name="T44" fmla="*/ 69 w 309"/>
                  <a:gd name="T45" fmla="*/ 57 h 206"/>
                  <a:gd name="T46" fmla="*/ 81 w 309"/>
                  <a:gd name="T47" fmla="*/ 42 h 206"/>
                  <a:gd name="T48" fmla="*/ 101 w 309"/>
                  <a:gd name="T49" fmla="*/ 43 h 206"/>
                  <a:gd name="T50" fmla="*/ 117 w 309"/>
                  <a:gd name="T51" fmla="*/ 3 h 206"/>
                  <a:gd name="T52" fmla="*/ 135 w 309"/>
                  <a:gd name="T53" fmla="*/ 17 h 206"/>
                  <a:gd name="T54" fmla="*/ 171 w 309"/>
                  <a:gd name="T55" fmla="*/ 75 h 206"/>
                  <a:gd name="T56" fmla="*/ 182 w 309"/>
                  <a:gd name="T57" fmla="*/ 85 h 206"/>
                  <a:gd name="T58" fmla="*/ 184 w 309"/>
                  <a:gd name="T59" fmla="*/ 78 h 206"/>
                  <a:gd name="T60" fmla="*/ 201 w 309"/>
                  <a:gd name="T61" fmla="*/ 74 h 206"/>
                  <a:gd name="T62" fmla="*/ 200 w 309"/>
                  <a:gd name="T63" fmla="*/ 15 h 206"/>
                  <a:gd name="T64" fmla="*/ 221 w 309"/>
                  <a:gd name="T65" fmla="*/ 19 h 206"/>
                  <a:gd name="T66" fmla="*/ 231 w 309"/>
                  <a:gd name="T67" fmla="*/ 40 h 206"/>
                  <a:gd name="T68" fmla="*/ 214 w 309"/>
                  <a:gd name="T69" fmla="*/ 36 h 206"/>
                  <a:gd name="T70" fmla="*/ 223 w 309"/>
                  <a:gd name="T71" fmla="*/ 74 h 206"/>
                  <a:gd name="T72" fmla="*/ 275 w 309"/>
                  <a:gd name="T73" fmla="*/ 75 h 206"/>
                  <a:gd name="T74" fmla="*/ 296 w 309"/>
                  <a:gd name="T75" fmla="*/ 65 h 206"/>
                  <a:gd name="T76" fmla="*/ 228 w 309"/>
                  <a:gd name="T77" fmla="*/ 91 h 206"/>
                  <a:gd name="T78" fmla="*/ 237 w 309"/>
                  <a:gd name="T79" fmla="*/ 137 h 206"/>
                  <a:gd name="T80" fmla="*/ 267 w 309"/>
                  <a:gd name="T81" fmla="*/ 156 h 206"/>
                  <a:gd name="T82" fmla="*/ 292 w 309"/>
                  <a:gd name="T83" fmla="*/ 173 h 206"/>
                  <a:gd name="T84" fmla="*/ 305 w 309"/>
                  <a:gd name="T85" fmla="*/ 176 h 206"/>
                  <a:gd name="T86" fmla="*/ 289 w 309"/>
                  <a:gd name="T87" fmla="*/ 200 h 206"/>
                  <a:gd name="T88" fmla="*/ 271 w 309"/>
                  <a:gd name="T89" fmla="*/ 188 h 206"/>
                  <a:gd name="T90" fmla="*/ 242 w 309"/>
                  <a:gd name="T91" fmla="*/ 168 h 206"/>
                  <a:gd name="T92" fmla="*/ 205 w 309"/>
                  <a:gd name="T93" fmla="*/ 92 h 206"/>
                  <a:gd name="T94" fmla="*/ 180 w 309"/>
                  <a:gd name="T95" fmla="*/ 91 h 206"/>
                  <a:gd name="T96" fmla="*/ 173 w 309"/>
                  <a:gd name="T97" fmla="*/ 99 h 206"/>
                  <a:gd name="T98" fmla="*/ 210 w 309"/>
                  <a:gd name="T99" fmla="*/ 120 h 206"/>
                  <a:gd name="T100" fmla="*/ 205 w 309"/>
                  <a:gd name="T101"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9" h="206">
                    <a:moveTo>
                      <a:pt x="242" y="168"/>
                    </a:moveTo>
                    <a:cubicBezTo>
                      <a:pt x="240" y="181"/>
                      <a:pt x="244" y="200"/>
                      <a:pt x="232" y="206"/>
                    </a:cubicBezTo>
                    <a:cubicBezTo>
                      <a:pt x="210" y="203"/>
                      <a:pt x="224" y="176"/>
                      <a:pt x="217" y="155"/>
                    </a:cubicBezTo>
                    <a:cubicBezTo>
                      <a:pt x="212" y="141"/>
                      <a:pt x="197" y="139"/>
                      <a:pt x="188" y="131"/>
                    </a:cubicBezTo>
                    <a:cubicBezTo>
                      <a:pt x="186" y="129"/>
                      <a:pt x="186" y="125"/>
                      <a:pt x="183" y="123"/>
                    </a:cubicBezTo>
                    <a:cubicBezTo>
                      <a:pt x="181" y="121"/>
                      <a:pt x="178" y="122"/>
                      <a:pt x="176" y="120"/>
                    </a:cubicBezTo>
                    <a:cubicBezTo>
                      <a:pt x="169" y="116"/>
                      <a:pt x="166" y="106"/>
                      <a:pt x="165" y="103"/>
                    </a:cubicBezTo>
                    <a:cubicBezTo>
                      <a:pt x="165" y="100"/>
                      <a:pt x="168" y="101"/>
                      <a:pt x="171" y="100"/>
                    </a:cubicBezTo>
                    <a:cubicBezTo>
                      <a:pt x="168" y="98"/>
                      <a:pt x="161" y="100"/>
                      <a:pt x="159" y="97"/>
                    </a:cubicBezTo>
                    <a:cubicBezTo>
                      <a:pt x="147" y="84"/>
                      <a:pt x="137" y="68"/>
                      <a:pt x="128" y="52"/>
                    </a:cubicBezTo>
                    <a:cubicBezTo>
                      <a:pt x="126" y="55"/>
                      <a:pt x="125" y="59"/>
                      <a:pt x="125" y="64"/>
                    </a:cubicBezTo>
                    <a:cubicBezTo>
                      <a:pt x="118" y="66"/>
                      <a:pt x="116" y="72"/>
                      <a:pt x="109" y="73"/>
                    </a:cubicBezTo>
                    <a:cubicBezTo>
                      <a:pt x="104" y="74"/>
                      <a:pt x="97" y="70"/>
                      <a:pt x="90" y="70"/>
                    </a:cubicBezTo>
                    <a:cubicBezTo>
                      <a:pt x="83" y="71"/>
                      <a:pt x="77" y="76"/>
                      <a:pt x="70" y="76"/>
                    </a:cubicBezTo>
                    <a:cubicBezTo>
                      <a:pt x="87" y="90"/>
                      <a:pt x="114" y="93"/>
                      <a:pt x="128" y="110"/>
                    </a:cubicBezTo>
                    <a:cubicBezTo>
                      <a:pt x="112" y="98"/>
                      <a:pt x="89" y="97"/>
                      <a:pt x="69" y="88"/>
                    </a:cubicBezTo>
                    <a:cubicBezTo>
                      <a:pt x="63" y="85"/>
                      <a:pt x="59" y="79"/>
                      <a:pt x="53" y="77"/>
                    </a:cubicBezTo>
                    <a:cubicBezTo>
                      <a:pt x="48" y="76"/>
                      <a:pt x="42" y="77"/>
                      <a:pt x="37" y="75"/>
                    </a:cubicBezTo>
                    <a:cubicBezTo>
                      <a:pt x="31" y="73"/>
                      <a:pt x="25" y="67"/>
                      <a:pt x="19" y="66"/>
                    </a:cubicBezTo>
                    <a:cubicBezTo>
                      <a:pt x="12" y="64"/>
                      <a:pt x="4" y="67"/>
                      <a:pt x="0" y="60"/>
                    </a:cubicBezTo>
                    <a:cubicBezTo>
                      <a:pt x="1" y="56"/>
                      <a:pt x="1" y="53"/>
                      <a:pt x="1" y="48"/>
                    </a:cubicBezTo>
                    <a:cubicBezTo>
                      <a:pt x="13" y="39"/>
                      <a:pt x="28" y="45"/>
                      <a:pt x="43" y="49"/>
                    </a:cubicBezTo>
                    <a:cubicBezTo>
                      <a:pt x="52" y="52"/>
                      <a:pt x="61" y="54"/>
                      <a:pt x="69" y="57"/>
                    </a:cubicBezTo>
                    <a:cubicBezTo>
                      <a:pt x="73" y="50"/>
                      <a:pt x="73" y="43"/>
                      <a:pt x="81" y="42"/>
                    </a:cubicBezTo>
                    <a:cubicBezTo>
                      <a:pt x="88" y="40"/>
                      <a:pt x="94" y="47"/>
                      <a:pt x="101" y="43"/>
                    </a:cubicBezTo>
                    <a:cubicBezTo>
                      <a:pt x="94" y="25"/>
                      <a:pt x="97" y="0"/>
                      <a:pt x="117" y="3"/>
                    </a:cubicBezTo>
                    <a:cubicBezTo>
                      <a:pt x="126" y="5"/>
                      <a:pt x="127" y="16"/>
                      <a:pt x="135" y="17"/>
                    </a:cubicBezTo>
                    <a:cubicBezTo>
                      <a:pt x="144" y="39"/>
                      <a:pt x="162" y="53"/>
                      <a:pt x="171" y="75"/>
                    </a:cubicBezTo>
                    <a:cubicBezTo>
                      <a:pt x="176" y="77"/>
                      <a:pt x="181" y="79"/>
                      <a:pt x="182" y="85"/>
                    </a:cubicBezTo>
                    <a:cubicBezTo>
                      <a:pt x="185" y="84"/>
                      <a:pt x="182" y="79"/>
                      <a:pt x="184" y="78"/>
                    </a:cubicBezTo>
                    <a:cubicBezTo>
                      <a:pt x="190" y="77"/>
                      <a:pt x="194" y="74"/>
                      <a:pt x="201" y="74"/>
                    </a:cubicBezTo>
                    <a:cubicBezTo>
                      <a:pt x="197" y="59"/>
                      <a:pt x="186" y="27"/>
                      <a:pt x="200" y="15"/>
                    </a:cubicBezTo>
                    <a:cubicBezTo>
                      <a:pt x="208" y="15"/>
                      <a:pt x="214" y="17"/>
                      <a:pt x="221" y="19"/>
                    </a:cubicBezTo>
                    <a:cubicBezTo>
                      <a:pt x="225" y="25"/>
                      <a:pt x="227" y="33"/>
                      <a:pt x="231" y="40"/>
                    </a:cubicBezTo>
                    <a:cubicBezTo>
                      <a:pt x="226" y="41"/>
                      <a:pt x="221" y="35"/>
                      <a:pt x="214" y="36"/>
                    </a:cubicBezTo>
                    <a:cubicBezTo>
                      <a:pt x="213" y="49"/>
                      <a:pt x="217" y="64"/>
                      <a:pt x="223" y="74"/>
                    </a:cubicBezTo>
                    <a:cubicBezTo>
                      <a:pt x="238" y="77"/>
                      <a:pt x="259" y="78"/>
                      <a:pt x="275" y="75"/>
                    </a:cubicBezTo>
                    <a:cubicBezTo>
                      <a:pt x="280" y="70"/>
                      <a:pt x="287" y="55"/>
                      <a:pt x="296" y="65"/>
                    </a:cubicBezTo>
                    <a:cubicBezTo>
                      <a:pt x="291" y="92"/>
                      <a:pt x="255" y="86"/>
                      <a:pt x="228" y="91"/>
                    </a:cubicBezTo>
                    <a:cubicBezTo>
                      <a:pt x="230" y="107"/>
                      <a:pt x="229" y="126"/>
                      <a:pt x="237" y="137"/>
                    </a:cubicBezTo>
                    <a:cubicBezTo>
                      <a:pt x="243" y="146"/>
                      <a:pt x="257" y="150"/>
                      <a:pt x="267" y="156"/>
                    </a:cubicBezTo>
                    <a:cubicBezTo>
                      <a:pt x="275" y="161"/>
                      <a:pt x="283" y="169"/>
                      <a:pt x="292" y="173"/>
                    </a:cubicBezTo>
                    <a:cubicBezTo>
                      <a:pt x="296" y="175"/>
                      <a:pt x="301" y="176"/>
                      <a:pt x="305" y="176"/>
                    </a:cubicBezTo>
                    <a:cubicBezTo>
                      <a:pt x="309" y="189"/>
                      <a:pt x="299" y="201"/>
                      <a:pt x="289" y="200"/>
                    </a:cubicBezTo>
                    <a:cubicBezTo>
                      <a:pt x="283" y="200"/>
                      <a:pt x="277" y="192"/>
                      <a:pt x="271" y="188"/>
                    </a:cubicBezTo>
                    <a:cubicBezTo>
                      <a:pt x="260" y="179"/>
                      <a:pt x="251" y="176"/>
                      <a:pt x="242" y="168"/>
                    </a:cubicBezTo>
                    <a:close/>
                    <a:moveTo>
                      <a:pt x="205" y="92"/>
                    </a:moveTo>
                    <a:cubicBezTo>
                      <a:pt x="196" y="93"/>
                      <a:pt x="187" y="95"/>
                      <a:pt x="180" y="91"/>
                    </a:cubicBezTo>
                    <a:cubicBezTo>
                      <a:pt x="180" y="95"/>
                      <a:pt x="176" y="97"/>
                      <a:pt x="173" y="99"/>
                    </a:cubicBezTo>
                    <a:cubicBezTo>
                      <a:pt x="187" y="104"/>
                      <a:pt x="196" y="115"/>
                      <a:pt x="210" y="120"/>
                    </a:cubicBezTo>
                    <a:cubicBezTo>
                      <a:pt x="209" y="110"/>
                      <a:pt x="208" y="101"/>
                      <a:pt x="205" y="92"/>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sp>
            <p:nvSpPr>
              <p:cNvPr id="12" name="Freeform 68">
                <a:extLst>
                  <a:ext uri="{FF2B5EF4-FFF2-40B4-BE49-F238E27FC236}">
                    <a16:creationId xmlns:a16="http://schemas.microsoft.com/office/drawing/2014/main" id="{EA69A6EB-2B13-F0A0-7EAF-70814B5B3962}"/>
                  </a:ext>
                </a:extLst>
              </p:cNvPr>
              <p:cNvSpPr/>
              <p:nvPr/>
            </p:nvSpPr>
            <p:spPr bwMode="auto">
              <a:xfrm rot="16200000">
                <a:off x="8105749" y="3026153"/>
                <a:ext cx="550755" cy="574517"/>
              </a:xfrm>
              <a:custGeom>
                <a:avLst/>
                <a:gdLst>
                  <a:gd name="T0" fmla="*/ 185 w 267"/>
                  <a:gd name="T1" fmla="*/ 135 h 257"/>
                  <a:gd name="T2" fmla="*/ 186 w 267"/>
                  <a:gd name="T3" fmla="*/ 183 h 257"/>
                  <a:gd name="T4" fmla="*/ 151 w 267"/>
                  <a:gd name="T5" fmla="*/ 178 h 257"/>
                  <a:gd name="T6" fmla="*/ 139 w 267"/>
                  <a:gd name="T7" fmla="*/ 141 h 257"/>
                  <a:gd name="T8" fmla="*/ 131 w 267"/>
                  <a:gd name="T9" fmla="*/ 133 h 257"/>
                  <a:gd name="T10" fmla="*/ 94 w 267"/>
                  <a:gd name="T11" fmla="*/ 188 h 257"/>
                  <a:gd name="T12" fmla="*/ 74 w 267"/>
                  <a:gd name="T13" fmla="*/ 240 h 257"/>
                  <a:gd name="T14" fmla="*/ 55 w 267"/>
                  <a:gd name="T15" fmla="*/ 256 h 257"/>
                  <a:gd name="T16" fmla="*/ 55 w 267"/>
                  <a:gd name="T17" fmla="*/ 245 h 257"/>
                  <a:gd name="T18" fmla="*/ 49 w 267"/>
                  <a:gd name="T19" fmla="*/ 179 h 257"/>
                  <a:gd name="T20" fmla="*/ 54 w 267"/>
                  <a:gd name="T21" fmla="*/ 175 h 257"/>
                  <a:gd name="T22" fmla="*/ 88 w 267"/>
                  <a:gd name="T23" fmla="*/ 115 h 257"/>
                  <a:gd name="T24" fmla="*/ 8 w 267"/>
                  <a:gd name="T25" fmla="*/ 62 h 257"/>
                  <a:gd name="T26" fmla="*/ 16 w 267"/>
                  <a:gd name="T27" fmla="*/ 28 h 257"/>
                  <a:gd name="T28" fmla="*/ 73 w 267"/>
                  <a:gd name="T29" fmla="*/ 0 h 257"/>
                  <a:gd name="T30" fmla="*/ 73 w 267"/>
                  <a:gd name="T31" fmla="*/ 5 h 257"/>
                  <a:gd name="T32" fmla="*/ 60 w 267"/>
                  <a:gd name="T33" fmla="*/ 30 h 257"/>
                  <a:gd name="T34" fmla="*/ 67 w 267"/>
                  <a:gd name="T35" fmla="*/ 60 h 257"/>
                  <a:gd name="T36" fmla="*/ 73 w 267"/>
                  <a:gd name="T37" fmla="*/ 61 h 257"/>
                  <a:gd name="T38" fmla="*/ 74 w 267"/>
                  <a:gd name="T39" fmla="*/ 65 h 257"/>
                  <a:gd name="T40" fmla="*/ 109 w 267"/>
                  <a:gd name="T41" fmla="*/ 73 h 257"/>
                  <a:gd name="T42" fmla="*/ 105 w 267"/>
                  <a:gd name="T43" fmla="*/ 55 h 257"/>
                  <a:gd name="T44" fmla="*/ 148 w 267"/>
                  <a:gd name="T45" fmla="*/ 20 h 257"/>
                  <a:gd name="T46" fmla="*/ 147 w 267"/>
                  <a:gd name="T47" fmla="*/ 42 h 257"/>
                  <a:gd name="T48" fmla="*/ 176 w 267"/>
                  <a:gd name="T49" fmla="*/ 93 h 257"/>
                  <a:gd name="T50" fmla="*/ 193 w 267"/>
                  <a:gd name="T51" fmla="*/ 100 h 257"/>
                  <a:gd name="T52" fmla="*/ 201 w 267"/>
                  <a:gd name="T53" fmla="*/ 101 h 257"/>
                  <a:gd name="T54" fmla="*/ 252 w 267"/>
                  <a:gd name="T55" fmla="*/ 111 h 257"/>
                  <a:gd name="T56" fmla="*/ 262 w 267"/>
                  <a:gd name="T57" fmla="*/ 87 h 257"/>
                  <a:gd name="T58" fmla="*/ 254 w 267"/>
                  <a:gd name="T59" fmla="*/ 137 h 257"/>
                  <a:gd name="T60" fmla="*/ 225 w 267"/>
                  <a:gd name="T61" fmla="*/ 143 h 257"/>
                  <a:gd name="T62" fmla="*/ 185 w 267"/>
                  <a:gd name="T63" fmla="*/ 1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7" h="257">
                    <a:moveTo>
                      <a:pt x="185" y="135"/>
                    </a:moveTo>
                    <a:cubicBezTo>
                      <a:pt x="187" y="147"/>
                      <a:pt x="189" y="162"/>
                      <a:pt x="186" y="183"/>
                    </a:cubicBezTo>
                    <a:cubicBezTo>
                      <a:pt x="180" y="194"/>
                      <a:pt x="147" y="199"/>
                      <a:pt x="151" y="178"/>
                    </a:cubicBezTo>
                    <a:cubicBezTo>
                      <a:pt x="143" y="169"/>
                      <a:pt x="143" y="156"/>
                      <a:pt x="139" y="141"/>
                    </a:cubicBezTo>
                    <a:cubicBezTo>
                      <a:pt x="137" y="138"/>
                      <a:pt x="134" y="135"/>
                      <a:pt x="131" y="133"/>
                    </a:cubicBezTo>
                    <a:cubicBezTo>
                      <a:pt x="116" y="145"/>
                      <a:pt x="98" y="168"/>
                      <a:pt x="94" y="188"/>
                    </a:cubicBezTo>
                    <a:cubicBezTo>
                      <a:pt x="90" y="207"/>
                      <a:pt x="80" y="223"/>
                      <a:pt x="74" y="240"/>
                    </a:cubicBezTo>
                    <a:cubicBezTo>
                      <a:pt x="68" y="245"/>
                      <a:pt x="68" y="257"/>
                      <a:pt x="55" y="256"/>
                    </a:cubicBezTo>
                    <a:cubicBezTo>
                      <a:pt x="53" y="254"/>
                      <a:pt x="53" y="247"/>
                      <a:pt x="55" y="245"/>
                    </a:cubicBezTo>
                    <a:cubicBezTo>
                      <a:pt x="45" y="227"/>
                      <a:pt x="42" y="201"/>
                      <a:pt x="49" y="179"/>
                    </a:cubicBezTo>
                    <a:cubicBezTo>
                      <a:pt x="51" y="178"/>
                      <a:pt x="52" y="176"/>
                      <a:pt x="54" y="175"/>
                    </a:cubicBezTo>
                    <a:cubicBezTo>
                      <a:pt x="59" y="148"/>
                      <a:pt x="80" y="138"/>
                      <a:pt x="88" y="115"/>
                    </a:cubicBezTo>
                    <a:cubicBezTo>
                      <a:pt x="53" y="107"/>
                      <a:pt x="10" y="100"/>
                      <a:pt x="8" y="62"/>
                    </a:cubicBezTo>
                    <a:cubicBezTo>
                      <a:pt x="0" y="49"/>
                      <a:pt x="13" y="38"/>
                      <a:pt x="16" y="28"/>
                    </a:cubicBezTo>
                    <a:cubicBezTo>
                      <a:pt x="30" y="13"/>
                      <a:pt x="61" y="16"/>
                      <a:pt x="73" y="0"/>
                    </a:cubicBezTo>
                    <a:cubicBezTo>
                      <a:pt x="73" y="2"/>
                      <a:pt x="67" y="6"/>
                      <a:pt x="73" y="5"/>
                    </a:cubicBezTo>
                    <a:cubicBezTo>
                      <a:pt x="69" y="14"/>
                      <a:pt x="63" y="20"/>
                      <a:pt x="60" y="30"/>
                    </a:cubicBezTo>
                    <a:cubicBezTo>
                      <a:pt x="63" y="41"/>
                      <a:pt x="58" y="53"/>
                      <a:pt x="67" y="60"/>
                    </a:cubicBezTo>
                    <a:cubicBezTo>
                      <a:pt x="68" y="60"/>
                      <a:pt x="72" y="60"/>
                      <a:pt x="73" y="61"/>
                    </a:cubicBezTo>
                    <a:cubicBezTo>
                      <a:pt x="74" y="61"/>
                      <a:pt x="74" y="64"/>
                      <a:pt x="74" y="65"/>
                    </a:cubicBezTo>
                    <a:cubicBezTo>
                      <a:pt x="85" y="70"/>
                      <a:pt x="99" y="72"/>
                      <a:pt x="109" y="73"/>
                    </a:cubicBezTo>
                    <a:cubicBezTo>
                      <a:pt x="109" y="70"/>
                      <a:pt x="107" y="60"/>
                      <a:pt x="105" y="55"/>
                    </a:cubicBezTo>
                    <a:cubicBezTo>
                      <a:pt x="112" y="34"/>
                      <a:pt x="122" y="20"/>
                      <a:pt x="148" y="20"/>
                    </a:cubicBezTo>
                    <a:cubicBezTo>
                      <a:pt x="158" y="25"/>
                      <a:pt x="153" y="37"/>
                      <a:pt x="147" y="42"/>
                    </a:cubicBezTo>
                    <a:cubicBezTo>
                      <a:pt x="155" y="61"/>
                      <a:pt x="161" y="81"/>
                      <a:pt x="176" y="93"/>
                    </a:cubicBezTo>
                    <a:cubicBezTo>
                      <a:pt x="183" y="91"/>
                      <a:pt x="187" y="98"/>
                      <a:pt x="193" y="100"/>
                    </a:cubicBezTo>
                    <a:cubicBezTo>
                      <a:pt x="195" y="101"/>
                      <a:pt x="198" y="100"/>
                      <a:pt x="201" y="101"/>
                    </a:cubicBezTo>
                    <a:cubicBezTo>
                      <a:pt x="215" y="106"/>
                      <a:pt x="233" y="119"/>
                      <a:pt x="252" y="111"/>
                    </a:cubicBezTo>
                    <a:cubicBezTo>
                      <a:pt x="254" y="102"/>
                      <a:pt x="251" y="87"/>
                      <a:pt x="262" y="87"/>
                    </a:cubicBezTo>
                    <a:cubicBezTo>
                      <a:pt x="260" y="108"/>
                      <a:pt x="267" y="123"/>
                      <a:pt x="254" y="137"/>
                    </a:cubicBezTo>
                    <a:cubicBezTo>
                      <a:pt x="246" y="138"/>
                      <a:pt x="235" y="153"/>
                      <a:pt x="225" y="143"/>
                    </a:cubicBezTo>
                    <a:cubicBezTo>
                      <a:pt x="214" y="146"/>
                      <a:pt x="198" y="137"/>
                      <a:pt x="185" y="135"/>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sp>
            <p:nvSpPr>
              <p:cNvPr id="13" name="Freeform 69">
                <a:extLst>
                  <a:ext uri="{FF2B5EF4-FFF2-40B4-BE49-F238E27FC236}">
                    <a16:creationId xmlns:a16="http://schemas.microsoft.com/office/drawing/2014/main" id="{AF0AAD55-C67A-AE7D-82FC-63588848D91A}"/>
                  </a:ext>
                </a:extLst>
              </p:cNvPr>
              <p:cNvSpPr/>
              <p:nvPr/>
            </p:nvSpPr>
            <p:spPr bwMode="auto">
              <a:xfrm rot="16200000">
                <a:off x="6954396" y="3054352"/>
                <a:ext cx="441526" cy="408890"/>
              </a:xfrm>
              <a:custGeom>
                <a:avLst/>
                <a:gdLst>
                  <a:gd name="T0" fmla="*/ 176 w 214"/>
                  <a:gd name="T1" fmla="*/ 134 h 182"/>
                  <a:gd name="T2" fmla="*/ 162 w 214"/>
                  <a:gd name="T3" fmla="*/ 86 h 182"/>
                  <a:gd name="T4" fmla="*/ 149 w 214"/>
                  <a:gd name="T5" fmla="*/ 80 h 182"/>
                  <a:gd name="T6" fmla="*/ 125 w 214"/>
                  <a:gd name="T7" fmla="*/ 56 h 182"/>
                  <a:gd name="T8" fmla="*/ 141 w 214"/>
                  <a:gd name="T9" fmla="*/ 121 h 182"/>
                  <a:gd name="T10" fmla="*/ 127 w 214"/>
                  <a:gd name="T11" fmla="*/ 128 h 182"/>
                  <a:gd name="T12" fmla="*/ 92 w 214"/>
                  <a:gd name="T13" fmla="*/ 92 h 182"/>
                  <a:gd name="T14" fmla="*/ 102 w 214"/>
                  <a:gd name="T15" fmla="*/ 157 h 182"/>
                  <a:gd name="T16" fmla="*/ 90 w 214"/>
                  <a:gd name="T17" fmla="*/ 179 h 182"/>
                  <a:gd name="T18" fmla="*/ 71 w 214"/>
                  <a:gd name="T19" fmla="*/ 171 h 182"/>
                  <a:gd name="T20" fmla="*/ 69 w 214"/>
                  <a:gd name="T21" fmla="*/ 133 h 182"/>
                  <a:gd name="T22" fmla="*/ 56 w 214"/>
                  <a:gd name="T23" fmla="*/ 110 h 182"/>
                  <a:gd name="T24" fmla="*/ 3 w 214"/>
                  <a:gd name="T25" fmla="*/ 73 h 182"/>
                  <a:gd name="T26" fmla="*/ 5 w 214"/>
                  <a:gd name="T27" fmla="*/ 53 h 182"/>
                  <a:gd name="T28" fmla="*/ 52 w 214"/>
                  <a:gd name="T29" fmla="*/ 72 h 182"/>
                  <a:gd name="T30" fmla="*/ 35 w 214"/>
                  <a:gd name="T31" fmla="*/ 21 h 182"/>
                  <a:gd name="T32" fmla="*/ 65 w 214"/>
                  <a:gd name="T33" fmla="*/ 27 h 182"/>
                  <a:gd name="T34" fmla="*/ 117 w 214"/>
                  <a:gd name="T35" fmla="*/ 94 h 182"/>
                  <a:gd name="T36" fmla="*/ 114 w 214"/>
                  <a:gd name="T37" fmla="*/ 38 h 182"/>
                  <a:gd name="T38" fmla="*/ 158 w 214"/>
                  <a:gd name="T39" fmla="*/ 57 h 182"/>
                  <a:gd name="T40" fmla="*/ 155 w 214"/>
                  <a:gd name="T41" fmla="*/ 23 h 182"/>
                  <a:gd name="T42" fmla="*/ 189 w 214"/>
                  <a:gd name="T43" fmla="*/ 5 h 182"/>
                  <a:gd name="T44" fmla="*/ 207 w 214"/>
                  <a:gd name="T45" fmla="*/ 120 h 182"/>
                  <a:gd name="T46" fmla="*/ 196 w 214"/>
                  <a:gd name="T47" fmla="*/ 134 h 182"/>
                  <a:gd name="T48" fmla="*/ 176 w 214"/>
                  <a:gd name="T49" fmla="*/ 13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4" h="182">
                    <a:moveTo>
                      <a:pt x="176" y="134"/>
                    </a:moveTo>
                    <a:cubicBezTo>
                      <a:pt x="171" y="118"/>
                      <a:pt x="164" y="105"/>
                      <a:pt x="162" y="86"/>
                    </a:cubicBezTo>
                    <a:cubicBezTo>
                      <a:pt x="158" y="83"/>
                      <a:pt x="153" y="82"/>
                      <a:pt x="149" y="80"/>
                    </a:cubicBezTo>
                    <a:cubicBezTo>
                      <a:pt x="146" y="67"/>
                      <a:pt x="132" y="64"/>
                      <a:pt x="125" y="56"/>
                    </a:cubicBezTo>
                    <a:cubicBezTo>
                      <a:pt x="128" y="80"/>
                      <a:pt x="136" y="99"/>
                      <a:pt x="141" y="121"/>
                    </a:cubicBezTo>
                    <a:cubicBezTo>
                      <a:pt x="137" y="124"/>
                      <a:pt x="135" y="129"/>
                      <a:pt x="127" y="128"/>
                    </a:cubicBezTo>
                    <a:cubicBezTo>
                      <a:pt x="117" y="114"/>
                      <a:pt x="103" y="105"/>
                      <a:pt x="92" y="92"/>
                    </a:cubicBezTo>
                    <a:cubicBezTo>
                      <a:pt x="91" y="114"/>
                      <a:pt x="104" y="131"/>
                      <a:pt x="102" y="157"/>
                    </a:cubicBezTo>
                    <a:cubicBezTo>
                      <a:pt x="101" y="165"/>
                      <a:pt x="96" y="177"/>
                      <a:pt x="90" y="179"/>
                    </a:cubicBezTo>
                    <a:cubicBezTo>
                      <a:pt x="80" y="182"/>
                      <a:pt x="76" y="175"/>
                      <a:pt x="71" y="171"/>
                    </a:cubicBezTo>
                    <a:cubicBezTo>
                      <a:pt x="74" y="162"/>
                      <a:pt x="70" y="145"/>
                      <a:pt x="69" y="133"/>
                    </a:cubicBezTo>
                    <a:cubicBezTo>
                      <a:pt x="68" y="118"/>
                      <a:pt x="67" y="118"/>
                      <a:pt x="56" y="110"/>
                    </a:cubicBezTo>
                    <a:cubicBezTo>
                      <a:pt x="41" y="97"/>
                      <a:pt x="19" y="83"/>
                      <a:pt x="3" y="73"/>
                    </a:cubicBezTo>
                    <a:cubicBezTo>
                      <a:pt x="5" y="65"/>
                      <a:pt x="0" y="59"/>
                      <a:pt x="5" y="53"/>
                    </a:cubicBezTo>
                    <a:cubicBezTo>
                      <a:pt x="27" y="47"/>
                      <a:pt x="37" y="64"/>
                      <a:pt x="52" y="72"/>
                    </a:cubicBezTo>
                    <a:cubicBezTo>
                      <a:pt x="50" y="52"/>
                      <a:pt x="32" y="43"/>
                      <a:pt x="35" y="21"/>
                    </a:cubicBezTo>
                    <a:cubicBezTo>
                      <a:pt x="48" y="21"/>
                      <a:pt x="58" y="22"/>
                      <a:pt x="65" y="27"/>
                    </a:cubicBezTo>
                    <a:cubicBezTo>
                      <a:pt x="76" y="55"/>
                      <a:pt x="100" y="71"/>
                      <a:pt x="117" y="94"/>
                    </a:cubicBezTo>
                    <a:cubicBezTo>
                      <a:pt x="111" y="79"/>
                      <a:pt x="96" y="51"/>
                      <a:pt x="114" y="38"/>
                    </a:cubicBezTo>
                    <a:cubicBezTo>
                      <a:pt x="137" y="37"/>
                      <a:pt x="143" y="51"/>
                      <a:pt x="158" y="57"/>
                    </a:cubicBezTo>
                    <a:cubicBezTo>
                      <a:pt x="157" y="46"/>
                      <a:pt x="156" y="37"/>
                      <a:pt x="155" y="23"/>
                    </a:cubicBezTo>
                    <a:cubicBezTo>
                      <a:pt x="163" y="14"/>
                      <a:pt x="174" y="0"/>
                      <a:pt x="189" y="5"/>
                    </a:cubicBezTo>
                    <a:cubicBezTo>
                      <a:pt x="180" y="49"/>
                      <a:pt x="214" y="76"/>
                      <a:pt x="207" y="120"/>
                    </a:cubicBezTo>
                    <a:cubicBezTo>
                      <a:pt x="204" y="125"/>
                      <a:pt x="201" y="131"/>
                      <a:pt x="196" y="134"/>
                    </a:cubicBezTo>
                    <a:cubicBezTo>
                      <a:pt x="187" y="132"/>
                      <a:pt x="185" y="135"/>
                      <a:pt x="176" y="134"/>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sp>
            <p:nvSpPr>
              <p:cNvPr id="14" name="Freeform 70">
                <a:extLst>
                  <a:ext uri="{FF2B5EF4-FFF2-40B4-BE49-F238E27FC236}">
                    <a16:creationId xmlns:a16="http://schemas.microsoft.com/office/drawing/2014/main" id="{68A6E734-DCEB-E805-6E57-33E4C7210353}"/>
                  </a:ext>
                </a:extLst>
              </p:cNvPr>
              <p:cNvSpPr>
                <a:spLocks noEditPoints="1"/>
              </p:cNvSpPr>
              <p:nvPr/>
            </p:nvSpPr>
            <p:spPr bwMode="auto">
              <a:xfrm rot="16200000">
                <a:off x="5668838" y="3040726"/>
                <a:ext cx="486840" cy="543462"/>
              </a:xfrm>
              <a:custGeom>
                <a:avLst/>
                <a:gdLst>
                  <a:gd name="T0" fmla="*/ 196 w 236"/>
                  <a:gd name="T1" fmla="*/ 175 h 242"/>
                  <a:gd name="T2" fmla="*/ 199 w 236"/>
                  <a:gd name="T3" fmla="*/ 169 h 242"/>
                  <a:gd name="T4" fmla="*/ 176 w 236"/>
                  <a:gd name="T5" fmla="*/ 100 h 242"/>
                  <a:gd name="T6" fmla="*/ 140 w 236"/>
                  <a:gd name="T7" fmla="*/ 97 h 242"/>
                  <a:gd name="T8" fmla="*/ 146 w 236"/>
                  <a:gd name="T9" fmla="*/ 127 h 242"/>
                  <a:gd name="T10" fmla="*/ 174 w 236"/>
                  <a:gd name="T11" fmla="*/ 133 h 242"/>
                  <a:gd name="T12" fmla="*/ 174 w 236"/>
                  <a:gd name="T13" fmla="*/ 150 h 242"/>
                  <a:gd name="T14" fmla="*/ 148 w 236"/>
                  <a:gd name="T15" fmla="*/ 147 h 242"/>
                  <a:gd name="T16" fmla="*/ 144 w 236"/>
                  <a:gd name="T17" fmla="*/ 174 h 242"/>
                  <a:gd name="T18" fmla="*/ 146 w 236"/>
                  <a:gd name="T19" fmla="*/ 180 h 242"/>
                  <a:gd name="T20" fmla="*/ 142 w 236"/>
                  <a:gd name="T21" fmla="*/ 195 h 242"/>
                  <a:gd name="T22" fmla="*/ 141 w 236"/>
                  <a:gd name="T23" fmla="*/ 210 h 242"/>
                  <a:gd name="T24" fmla="*/ 124 w 236"/>
                  <a:gd name="T25" fmla="*/ 233 h 242"/>
                  <a:gd name="T26" fmla="*/ 111 w 236"/>
                  <a:gd name="T27" fmla="*/ 242 h 242"/>
                  <a:gd name="T28" fmla="*/ 20 w 236"/>
                  <a:gd name="T29" fmla="*/ 202 h 242"/>
                  <a:gd name="T30" fmla="*/ 7 w 236"/>
                  <a:gd name="T31" fmla="*/ 197 h 242"/>
                  <a:gd name="T32" fmla="*/ 0 w 236"/>
                  <a:gd name="T33" fmla="*/ 187 h 242"/>
                  <a:gd name="T34" fmla="*/ 16 w 236"/>
                  <a:gd name="T35" fmla="*/ 163 h 242"/>
                  <a:gd name="T36" fmla="*/ 20 w 236"/>
                  <a:gd name="T37" fmla="*/ 127 h 242"/>
                  <a:gd name="T38" fmla="*/ 19 w 236"/>
                  <a:gd name="T39" fmla="*/ 100 h 242"/>
                  <a:gd name="T40" fmla="*/ 15 w 236"/>
                  <a:gd name="T41" fmla="*/ 84 h 242"/>
                  <a:gd name="T42" fmla="*/ 6 w 236"/>
                  <a:gd name="T43" fmla="*/ 52 h 242"/>
                  <a:gd name="T44" fmla="*/ 13 w 236"/>
                  <a:gd name="T45" fmla="*/ 36 h 242"/>
                  <a:gd name="T46" fmla="*/ 45 w 236"/>
                  <a:gd name="T47" fmla="*/ 16 h 242"/>
                  <a:gd name="T48" fmla="*/ 82 w 236"/>
                  <a:gd name="T49" fmla="*/ 3 h 242"/>
                  <a:gd name="T50" fmla="*/ 122 w 236"/>
                  <a:gd name="T51" fmla="*/ 31 h 242"/>
                  <a:gd name="T52" fmla="*/ 111 w 236"/>
                  <a:gd name="T53" fmla="*/ 35 h 242"/>
                  <a:gd name="T54" fmla="*/ 131 w 236"/>
                  <a:gd name="T55" fmla="*/ 75 h 242"/>
                  <a:gd name="T56" fmla="*/ 171 w 236"/>
                  <a:gd name="T57" fmla="*/ 77 h 242"/>
                  <a:gd name="T58" fmla="*/ 181 w 236"/>
                  <a:gd name="T59" fmla="*/ 51 h 242"/>
                  <a:gd name="T60" fmla="*/ 189 w 236"/>
                  <a:gd name="T61" fmla="*/ 45 h 242"/>
                  <a:gd name="T62" fmla="*/ 203 w 236"/>
                  <a:gd name="T63" fmla="*/ 43 h 242"/>
                  <a:gd name="T64" fmla="*/ 200 w 236"/>
                  <a:gd name="T65" fmla="*/ 77 h 242"/>
                  <a:gd name="T66" fmla="*/ 211 w 236"/>
                  <a:gd name="T67" fmla="*/ 98 h 242"/>
                  <a:gd name="T68" fmla="*/ 236 w 236"/>
                  <a:gd name="T69" fmla="*/ 168 h 242"/>
                  <a:gd name="T70" fmla="*/ 235 w 236"/>
                  <a:gd name="T71" fmla="*/ 175 h 242"/>
                  <a:gd name="T72" fmla="*/ 213 w 236"/>
                  <a:gd name="T73" fmla="*/ 206 h 242"/>
                  <a:gd name="T74" fmla="*/ 196 w 236"/>
                  <a:gd name="T75" fmla="*/ 175 h 242"/>
                  <a:gd name="T76" fmla="*/ 128 w 236"/>
                  <a:gd name="T77" fmla="*/ 147 h 242"/>
                  <a:gd name="T78" fmla="*/ 69 w 236"/>
                  <a:gd name="T79" fmla="*/ 170 h 242"/>
                  <a:gd name="T80" fmla="*/ 126 w 236"/>
                  <a:gd name="T81" fmla="*/ 124 h 242"/>
                  <a:gd name="T82" fmla="*/ 120 w 236"/>
                  <a:gd name="T83" fmla="*/ 102 h 242"/>
                  <a:gd name="T84" fmla="*/ 91 w 236"/>
                  <a:gd name="T85" fmla="*/ 89 h 242"/>
                  <a:gd name="T86" fmla="*/ 53 w 236"/>
                  <a:gd name="T87" fmla="*/ 86 h 242"/>
                  <a:gd name="T88" fmla="*/ 105 w 236"/>
                  <a:gd name="T89" fmla="*/ 74 h 242"/>
                  <a:gd name="T90" fmla="*/ 89 w 236"/>
                  <a:gd name="T91" fmla="*/ 30 h 242"/>
                  <a:gd name="T92" fmla="*/ 39 w 236"/>
                  <a:gd name="T93" fmla="*/ 47 h 242"/>
                  <a:gd name="T94" fmla="*/ 49 w 236"/>
                  <a:gd name="T95" fmla="*/ 168 h 242"/>
                  <a:gd name="T96" fmla="*/ 110 w 236"/>
                  <a:gd name="T97" fmla="*/ 196 h 242"/>
                  <a:gd name="T98" fmla="*/ 128 w 236"/>
                  <a:gd name="T99" fmla="*/ 14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6" h="242">
                    <a:moveTo>
                      <a:pt x="196" y="175"/>
                    </a:moveTo>
                    <a:cubicBezTo>
                      <a:pt x="197" y="172"/>
                      <a:pt x="199" y="172"/>
                      <a:pt x="199" y="169"/>
                    </a:cubicBezTo>
                    <a:cubicBezTo>
                      <a:pt x="192" y="144"/>
                      <a:pt x="185" y="121"/>
                      <a:pt x="176" y="100"/>
                    </a:cubicBezTo>
                    <a:cubicBezTo>
                      <a:pt x="162" y="103"/>
                      <a:pt x="155" y="95"/>
                      <a:pt x="140" y="97"/>
                    </a:cubicBezTo>
                    <a:cubicBezTo>
                      <a:pt x="141" y="108"/>
                      <a:pt x="145" y="116"/>
                      <a:pt x="146" y="127"/>
                    </a:cubicBezTo>
                    <a:cubicBezTo>
                      <a:pt x="153" y="132"/>
                      <a:pt x="165" y="131"/>
                      <a:pt x="174" y="133"/>
                    </a:cubicBezTo>
                    <a:cubicBezTo>
                      <a:pt x="177" y="137"/>
                      <a:pt x="177" y="146"/>
                      <a:pt x="174" y="150"/>
                    </a:cubicBezTo>
                    <a:cubicBezTo>
                      <a:pt x="164" y="155"/>
                      <a:pt x="158" y="149"/>
                      <a:pt x="148" y="147"/>
                    </a:cubicBezTo>
                    <a:cubicBezTo>
                      <a:pt x="148" y="156"/>
                      <a:pt x="144" y="165"/>
                      <a:pt x="144" y="174"/>
                    </a:cubicBezTo>
                    <a:cubicBezTo>
                      <a:pt x="144" y="176"/>
                      <a:pt x="147" y="178"/>
                      <a:pt x="146" y="180"/>
                    </a:cubicBezTo>
                    <a:cubicBezTo>
                      <a:pt x="146" y="185"/>
                      <a:pt x="144" y="190"/>
                      <a:pt x="142" y="195"/>
                    </a:cubicBezTo>
                    <a:cubicBezTo>
                      <a:pt x="141" y="200"/>
                      <a:pt x="142" y="206"/>
                      <a:pt x="141" y="210"/>
                    </a:cubicBezTo>
                    <a:cubicBezTo>
                      <a:pt x="137" y="219"/>
                      <a:pt x="128" y="224"/>
                      <a:pt x="124" y="233"/>
                    </a:cubicBezTo>
                    <a:cubicBezTo>
                      <a:pt x="119" y="235"/>
                      <a:pt x="113" y="237"/>
                      <a:pt x="111" y="242"/>
                    </a:cubicBezTo>
                    <a:cubicBezTo>
                      <a:pt x="71" y="241"/>
                      <a:pt x="60" y="206"/>
                      <a:pt x="20" y="202"/>
                    </a:cubicBezTo>
                    <a:cubicBezTo>
                      <a:pt x="17" y="199"/>
                      <a:pt x="14" y="195"/>
                      <a:pt x="7" y="197"/>
                    </a:cubicBezTo>
                    <a:cubicBezTo>
                      <a:pt x="4" y="194"/>
                      <a:pt x="3" y="190"/>
                      <a:pt x="0" y="187"/>
                    </a:cubicBezTo>
                    <a:cubicBezTo>
                      <a:pt x="5" y="179"/>
                      <a:pt x="8" y="169"/>
                      <a:pt x="16" y="163"/>
                    </a:cubicBezTo>
                    <a:cubicBezTo>
                      <a:pt x="19" y="150"/>
                      <a:pt x="16" y="135"/>
                      <a:pt x="20" y="127"/>
                    </a:cubicBezTo>
                    <a:cubicBezTo>
                      <a:pt x="16" y="120"/>
                      <a:pt x="17" y="108"/>
                      <a:pt x="19" y="100"/>
                    </a:cubicBezTo>
                    <a:cubicBezTo>
                      <a:pt x="15" y="95"/>
                      <a:pt x="16" y="91"/>
                      <a:pt x="15" y="84"/>
                    </a:cubicBezTo>
                    <a:cubicBezTo>
                      <a:pt x="12" y="73"/>
                      <a:pt x="4" y="64"/>
                      <a:pt x="6" y="52"/>
                    </a:cubicBezTo>
                    <a:cubicBezTo>
                      <a:pt x="6" y="50"/>
                      <a:pt x="10" y="40"/>
                      <a:pt x="13" y="36"/>
                    </a:cubicBezTo>
                    <a:cubicBezTo>
                      <a:pt x="18" y="29"/>
                      <a:pt x="31" y="22"/>
                      <a:pt x="45" y="16"/>
                    </a:cubicBezTo>
                    <a:cubicBezTo>
                      <a:pt x="58" y="11"/>
                      <a:pt x="73" y="4"/>
                      <a:pt x="82" y="3"/>
                    </a:cubicBezTo>
                    <a:cubicBezTo>
                      <a:pt x="100" y="0"/>
                      <a:pt x="126" y="13"/>
                      <a:pt x="122" y="31"/>
                    </a:cubicBezTo>
                    <a:cubicBezTo>
                      <a:pt x="119" y="34"/>
                      <a:pt x="115" y="34"/>
                      <a:pt x="111" y="35"/>
                    </a:cubicBezTo>
                    <a:cubicBezTo>
                      <a:pt x="114" y="52"/>
                      <a:pt x="124" y="62"/>
                      <a:pt x="131" y="75"/>
                    </a:cubicBezTo>
                    <a:cubicBezTo>
                      <a:pt x="143" y="74"/>
                      <a:pt x="162" y="83"/>
                      <a:pt x="171" y="77"/>
                    </a:cubicBezTo>
                    <a:cubicBezTo>
                      <a:pt x="178" y="72"/>
                      <a:pt x="175" y="58"/>
                      <a:pt x="181" y="51"/>
                    </a:cubicBezTo>
                    <a:cubicBezTo>
                      <a:pt x="180" y="52"/>
                      <a:pt x="189" y="45"/>
                      <a:pt x="189" y="45"/>
                    </a:cubicBezTo>
                    <a:cubicBezTo>
                      <a:pt x="193" y="43"/>
                      <a:pt x="198" y="43"/>
                      <a:pt x="203" y="43"/>
                    </a:cubicBezTo>
                    <a:cubicBezTo>
                      <a:pt x="206" y="56"/>
                      <a:pt x="195" y="62"/>
                      <a:pt x="200" y="77"/>
                    </a:cubicBezTo>
                    <a:cubicBezTo>
                      <a:pt x="202" y="83"/>
                      <a:pt x="207" y="89"/>
                      <a:pt x="211" y="98"/>
                    </a:cubicBezTo>
                    <a:cubicBezTo>
                      <a:pt x="218" y="118"/>
                      <a:pt x="229" y="149"/>
                      <a:pt x="236" y="168"/>
                    </a:cubicBezTo>
                    <a:cubicBezTo>
                      <a:pt x="236" y="169"/>
                      <a:pt x="235" y="173"/>
                      <a:pt x="235" y="175"/>
                    </a:cubicBezTo>
                    <a:cubicBezTo>
                      <a:pt x="232" y="187"/>
                      <a:pt x="224" y="208"/>
                      <a:pt x="213" y="206"/>
                    </a:cubicBezTo>
                    <a:cubicBezTo>
                      <a:pt x="201" y="205"/>
                      <a:pt x="205" y="182"/>
                      <a:pt x="196" y="175"/>
                    </a:cubicBezTo>
                    <a:close/>
                    <a:moveTo>
                      <a:pt x="128" y="147"/>
                    </a:moveTo>
                    <a:cubicBezTo>
                      <a:pt x="95" y="141"/>
                      <a:pt x="93" y="169"/>
                      <a:pt x="69" y="170"/>
                    </a:cubicBezTo>
                    <a:cubicBezTo>
                      <a:pt x="56" y="133"/>
                      <a:pt x="95" y="119"/>
                      <a:pt x="126" y="124"/>
                    </a:cubicBezTo>
                    <a:cubicBezTo>
                      <a:pt x="127" y="114"/>
                      <a:pt x="122" y="110"/>
                      <a:pt x="120" y="102"/>
                    </a:cubicBezTo>
                    <a:cubicBezTo>
                      <a:pt x="111" y="98"/>
                      <a:pt x="103" y="90"/>
                      <a:pt x="91" y="89"/>
                    </a:cubicBezTo>
                    <a:cubicBezTo>
                      <a:pt x="79" y="88"/>
                      <a:pt x="64" y="95"/>
                      <a:pt x="53" y="86"/>
                    </a:cubicBezTo>
                    <a:cubicBezTo>
                      <a:pt x="52" y="64"/>
                      <a:pt x="87" y="70"/>
                      <a:pt x="105" y="74"/>
                    </a:cubicBezTo>
                    <a:cubicBezTo>
                      <a:pt x="100" y="58"/>
                      <a:pt x="94" y="46"/>
                      <a:pt x="89" y="30"/>
                    </a:cubicBezTo>
                    <a:cubicBezTo>
                      <a:pt x="68" y="31"/>
                      <a:pt x="51" y="37"/>
                      <a:pt x="39" y="47"/>
                    </a:cubicBezTo>
                    <a:cubicBezTo>
                      <a:pt x="40" y="90"/>
                      <a:pt x="53" y="131"/>
                      <a:pt x="49" y="168"/>
                    </a:cubicBezTo>
                    <a:cubicBezTo>
                      <a:pt x="67" y="180"/>
                      <a:pt x="86" y="190"/>
                      <a:pt x="110" y="196"/>
                    </a:cubicBezTo>
                    <a:cubicBezTo>
                      <a:pt x="121" y="185"/>
                      <a:pt x="131" y="165"/>
                      <a:pt x="128" y="147"/>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sp>
            <p:nvSpPr>
              <p:cNvPr id="15" name="Freeform 72">
                <a:extLst>
                  <a:ext uri="{FF2B5EF4-FFF2-40B4-BE49-F238E27FC236}">
                    <a16:creationId xmlns:a16="http://schemas.microsoft.com/office/drawing/2014/main" id="{0882FB08-B816-8ABD-BBEF-41709B0A0F8F}"/>
                  </a:ext>
                </a:extLst>
              </p:cNvPr>
              <p:cNvSpPr/>
              <p:nvPr/>
            </p:nvSpPr>
            <p:spPr bwMode="auto">
              <a:xfrm rot="16200000">
                <a:off x="6923315" y="3199769"/>
                <a:ext cx="410522" cy="388187"/>
              </a:xfrm>
              <a:custGeom>
                <a:avLst/>
                <a:gdLst>
                  <a:gd name="T0" fmla="*/ 63 w 199"/>
                  <a:gd name="T1" fmla="*/ 137 h 174"/>
                  <a:gd name="T2" fmla="*/ 114 w 199"/>
                  <a:gd name="T3" fmla="*/ 142 h 174"/>
                  <a:gd name="T4" fmla="*/ 108 w 199"/>
                  <a:gd name="T5" fmla="*/ 159 h 174"/>
                  <a:gd name="T6" fmla="*/ 67 w 199"/>
                  <a:gd name="T7" fmla="*/ 162 h 174"/>
                  <a:gd name="T8" fmla="*/ 56 w 199"/>
                  <a:gd name="T9" fmla="*/ 159 h 174"/>
                  <a:gd name="T10" fmla="*/ 37 w 199"/>
                  <a:gd name="T11" fmla="*/ 174 h 174"/>
                  <a:gd name="T12" fmla="*/ 19 w 199"/>
                  <a:gd name="T13" fmla="*/ 150 h 174"/>
                  <a:gd name="T14" fmla="*/ 13 w 199"/>
                  <a:gd name="T15" fmla="*/ 139 h 174"/>
                  <a:gd name="T16" fmla="*/ 19 w 199"/>
                  <a:gd name="T17" fmla="*/ 106 h 174"/>
                  <a:gd name="T18" fmla="*/ 27 w 199"/>
                  <a:gd name="T19" fmla="*/ 18 h 174"/>
                  <a:gd name="T20" fmla="*/ 94 w 199"/>
                  <a:gd name="T21" fmla="*/ 2 h 174"/>
                  <a:gd name="T22" fmla="*/ 158 w 199"/>
                  <a:gd name="T23" fmla="*/ 6 h 174"/>
                  <a:gd name="T24" fmla="*/ 197 w 199"/>
                  <a:gd name="T25" fmla="*/ 14 h 174"/>
                  <a:gd name="T26" fmla="*/ 175 w 199"/>
                  <a:gd name="T27" fmla="*/ 28 h 174"/>
                  <a:gd name="T28" fmla="*/ 76 w 199"/>
                  <a:gd name="T29" fmla="*/ 31 h 174"/>
                  <a:gd name="T30" fmla="*/ 52 w 199"/>
                  <a:gd name="T31" fmla="*/ 50 h 174"/>
                  <a:gd name="T32" fmla="*/ 63 w 199"/>
                  <a:gd name="T33" fmla="*/ 103 h 174"/>
                  <a:gd name="T34" fmla="*/ 65 w 199"/>
                  <a:gd name="T35" fmla="*/ 114 h 174"/>
                  <a:gd name="T36" fmla="*/ 63 w 199"/>
                  <a:gd name="T37" fmla="*/ 13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9" h="174">
                    <a:moveTo>
                      <a:pt x="63" y="137"/>
                    </a:moveTo>
                    <a:cubicBezTo>
                      <a:pt x="78" y="144"/>
                      <a:pt x="101" y="133"/>
                      <a:pt x="114" y="142"/>
                    </a:cubicBezTo>
                    <a:cubicBezTo>
                      <a:pt x="118" y="152"/>
                      <a:pt x="110" y="152"/>
                      <a:pt x="108" y="159"/>
                    </a:cubicBezTo>
                    <a:cubicBezTo>
                      <a:pt x="95" y="160"/>
                      <a:pt x="80" y="163"/>
                      <a:pt x="67" y="162"/>
                    </a:cubicBezTo>
                    <a:cubicBezTo>
                      <a:pt x="64" y="162"/>
                      <a:pt x="60" y="159"/>
                      <a:pt x="56" y="159"/>
                    </a:cubicBezTo>
                    <a:cubicBezTo>
                      <a:pt x="47" y="160"/>
                      <a:pt x="46" y="172"/>
                      <a:pt x="37" y="174"/>
                    </a:cubicBezTo>
                    <a:cubicBezTo>
                      <a:pt x="26" y="171"/>
                      <a:pt x="14" y="162"/>
                      <a:pt x="19" y="150"/>
                    </a:cubicBezTo>
                    <a:cubicBezTo>
                      <a:pt x="15" y="151"/>
                      <a:pt x="16" y="141"/>
                      <a:pt x="13" y="139"/>
                    </a:cubicBezTo>
                    <a:cubicBezTo>
                      <a:pt x="23" y="133"/>
                      <a:pt x="12" y="115"/>
                      <a:pt x="19" y="106"/>
                    </a:cubicBezTo>
                    <a:cubicBezTo>
                      <a:pt x="16" y="74"/>
                      <a:pt x="0" y="36"/>
                      <a:pt x="27" y="18"/>
                    </a:cubicBezTo>
                    <a:cubicBezTo>
                      <a:pt x="46" y="12"/>
                      <a:pt x="68" y="3"/>
                      <a:pt x="94" y="2"/>
                    </a:cubicBezTo>
                    <a:cubicBezTo>
                      <a:pt x="116" y="0"/>
                      <a:pt x="138" y="4"/>
                      <a:pt x="158" y="6"/>
                    </a:cubicBezTo>
                    <a:cubicBezTo>
                      <a:pt x="172" y="6"/>
                      <a:pt x="195" y="2"/>
                      <a:pt x="197" y="14"/>
                    </a:cubicBezTo>
                    <a:cubicBezTo>
                      <a:pt x="199" y="25"/>
                      <a:pt x="188" y="28"/>
                      <a:pt x="175" y="28"/>
                    </a:cubicBezTo>
                    <a:cubicBezTo>
                      <a:pt x="148" y="26"/>
                      <a:pt x="95" y="16"/>
                      <a:pt x="76" y="31"/>
                    </a:cubicBezTo>
                    <a:cubicBezTo>
                      <a:pt x="63" y="25"/>
                      <a:pt x="59" y="43"/>
                      <a:pt x="52" y="50"/>
                    </a:cubicBezTo>
                    <a:cubicBezTo>
                      <a:pt x="53" y="68"/>
                      <a:pt x="60" y="87"/>
                      <a:pt x="63" y="103"/>
                    </a:cubicBezTo>
                    <a:cubicBezTo>
                      <a:pt x="63" y="108"/>
                      <a:pt x="63" y="109"/>
                      <a:pt x="65" y="114"/>
                    </a:cubicBezTo>
                    <a:cubicBezTo>
                      <a:pt x="67" y="124"/>
                      <a:pt x="63" y="127"/>
                      <a:pt x="63" y="137"/>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sp>
            <p:nvSpPr>
              <p:cNvPr id="16" name="Freeform 74">
                <a:extLst>
                  <a:ext uri="{FF2B5EF4-FFF2-40B4-BE49-F238E27FC236}">
                    <a16:creationId xmlns:a16="http://schemas.microsoft.com/office/drawing/2014/main" id="{1140FDED-1E43-0810-C7E9-19A382C05A90}"/>
                  </a:ext>
                </a:extLst>
              </p:cNvPr>
              <p:cNvSpPr/>
              <p:nvPr/>
            </p:nvSpPr>
            <p:spPr bwMode="auto">
              <a:xfrm rot="16200000">
                <a:off x="8934115" y="3221992"/>
                <a:ext cx="400188" cy="383011"/>
              </a:xfrm>
              <a:custGeom>
                <a:avLst/>
                <a:gdLst>
                  <a:gd name="T0" fmla="*/ 145 w 194"/>
                  <a:gd name="T1" fmla="*/ 101 h 172"/>
                  <a:gd name="T2" fmla="*/ 132 w 194"/>
                  <a:gd name="T3" fmla="*/ 170 h 172"/>
                  <a:gd name="T4" fmla="*/ 125 w 194"/>
                  <a:gd name="T5" fmla="*/ 172 h 172"/>
                  <a:gd name="T6" fmla="*/ 112 w 194"/>
                  <a:gd name="T7" fmla="*/ 104 h 172"/>
                  <a:gd name="T8" fmla="*/ 5 w 194"/>
                  <a:gd name="T9" fmla="*/ 77 h 172"/>
                  <a:gd name="T10" fmla="*/ 1 w 194"/>
                  <a:gd name="T11" fmla="*/ 58 h 172"/>
                  <a:gd name="T12" fmla="*/ 73 w 194"/>
                  <a:gd name="T13" fmla="*/ 34 h 172"/>
                  <a:gd name="T14" fmla="*/ 80 w 194"/>
                  <a:gd name="T15" fmla="*/ 38 h 172"/>
                  <a:gd name="T16" fmla="*/ 72 w 194"/>
                  <a:gd name="T17" fmla="*/ 42 h 172"/>
                  <a:gd name="T18" fmla="*/ 62 w 194"/>
                  <a:gd name="T19" fmla="*/ 59 h 172"/>
                  <a:gd name="T20" fmla="*/ 103 w 194"/>
                  <a:gd name="T21" fmla="*/ 75 h 172"/>
                  <a:gd name="T22" fmla="*/ 92 w 194"/>
                  <a:gd name="T23" fmla="*/ 30 h 172"/>
                  <a:gd name="T24" fmla="*/ 91 w 194"/>
                  <a:gd name="T25" fmla="*/ 20 h 172"/>
                  <a:gd name="T26" fmla="*/ 111 w 194"/>
                  <a:gd name="T27" fmla="*/ 0 h 172"/>
                  <a:gd name="T28" fmla="*/ 130 w 194"/>
                  <a:gd name="T29" fmla="*/ 9 h 172"/>
                  <a:gd name="T30" fmla="*/ 128 w 194"/>
                  <a:gd name="T31" fmla="*/ 27 h 172"/>
                  <a:gd name="T32" fmla="*/ 133 w 194"/>
                  <a:gd name="T33" fmla="*/ 55 h 172"/>
                  <a:gd name="T34" fmla="*/ 139 w 194"/>
                  <a:gd name="T35" fmla="*/ 71 h 172"/>
                  <a:gd name="T36" fmla="*/ 176 w 194"/>
                  <a:gd name="T37" fmla="*/ 94 h 172"/>
                  <a:gd name="T38" fmla="*/ 153 w 194"/>
                  <a:gd name="T39" fmla="*/ 29 h 172"/>
                  <a:gd name="T40" fmla="*/ 147 w 194"/>
                  <a:gd name="T41" fmla="*/ 3 h 172"/>
                  <a:gd name="T42" fmla="*/ 156 w 194"/>
                  <a:gd name="T43" fmla="*/ 3 h 172"/>
                  <a:gd name="T44" fmla="*/ 159 w 194"/>
                  <a:gd name="T45" fmla="*/ 14 h 172"/>
                  <a:gd name="T46" fmla="*/ 191 w 194"/>
                  <a:gd name="T47" fmla="*/ 89 h 172"/>
                  <a:gd name="T48" fmla="*/ 187 w 194"/>
                  <a:gd name="T49" fmla="*/ 121 h 172"/>
                  <a:gd name="T50" fmla="*/ 177 w 194"/>
                  <a:gd name="T51" fmla="*/ 122 h 172"/>
                  <a:gd name="T52" fmla="*/ 168 w 194"/>
                  <a:gd name="T53" fmla="*/ 115 h 172"/>
                  <a:gd name="T54" fmla="*/ 145 w 194"/>
                  <a:gd name="T55" fmla="*/ 10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4" h="172">
                    <a:moveTo>
                      <a:pt x="145" y="101"/>
                    </a:moveTo>
                    <a:cubicBezTo>
                      <a:pt x="144" y="119"/>
                      <a:pt x="148" y="157"/>
                      <a:pt x="132" y="170"/>
                    </a:cubicBezTo>
                    <a:cubicBezTo>
                      <a:pt x="127" y="169"/>
                      <a:pt x="128" y="168"/>
                      <a:pt x="125" y="172"/>
                    </a:cubicBezTo>
                    <a:cubicBezTo>
                      <a:pt x="105" y="164"/>
                      <a:pt x="116" y="129"/>
                      <a:pt x="112" y="104"/>
                    </a:cubicBezTo>
                    <a:cubicBezTo>
                      <a:pt x="78" y="94"/>
                      <a:pt x="30" y="97"/>
                      <a:pt x="5" y="77"/>
                    </a:cubicBezTo>
                    <a:cubicBezTo>
                      <a:pt x="3" y="72"/>
                      <a:pt x="0" y="67"/>
                      <a:pt x="1" y="58"/>
                    </a:cubicBezTo>
                    <a:cubicBezTo>
                      <a:pt x="19" y="44"/>
                      <a:pt x="41" y="28"/>
                      <a:pt x="73" y="34"/>
                    </a:cubicBezTo>
                    <a:cubicBezTo>
                      <a:pt x="75" y="35"/>
                      <a:pt x="74" y="40"/>
                      <a:pt x="80" y="38"/>
                    </a:cubicBezTo>
                    <a:cubicBezTo>
                      <a:pt x="79" y="41"/>
                      <a:pt x="75" y="41"/>
                      <a:pt x="72" y="42"/>
                    </a:cubicBezTo>
                    <a:cubicBezTo>
                      <a:pt x="75" y="48"/>
                      <a:pt x="64" y="52"/>
                      <a:pt x="62" y="59"/>
                    </a:cubicBezTo>
                    <a:cubicBezTo>
                      <a:pt x="74" y="66"/>
                      <a:pt x="88" y="71"/>
                      <a:pt x="103" y="75"/>
                    </a:cubicBezTo>
                    <a:cubicBezTo>
                      <a:pt x="106" y="61"/>
                      <a:pt x="98" y="42"/>
                      <a:pt x="92" y="30"/>
                    </a:cubicBezTo>
                    <a:cubicBezTo>
                      <a:pt x="94" y="25"/>
                      <a:pt x="92" y="25"/>
                      <a:pt x="91" y="20"/>
                    </a:cubicBezTo>
                    <a:cubicBezTo>
                      <a:pt x="94" y="9"/>
                      <a:pt x="104" y="6"/>
                      <a:pt x="111" y="0"/>
                    </a:cubicBezTo>
                    <a:cubicBezTo>
                      <a:pt x="118" y="2"/>
                      <a:pt x="126" y="4"/>
                      <a:pt x="130" y="9"/>
                    </a:cubicBezTo>
                    <a:cubicBezTo>
                      <a:pt x="135" y="16"/>
                      <a:pt x="129" y="22"/>
                      <a:pt x="128" y="27"/>
                    </a:cubicBezTo>
                    <a:cubicBezTo>
                      <a:pt x="128" y="30"/>
                      <a:pt x="132" y="49"/>
                      <a:pt x="133" y="55"/>
                    </a:cubicBezTo>
                    <a:cubicBezTo>
                      <a:pt x="134" y="60"/>
                      <a:pt x="139" y="65"/>
                      <a:pt x="139" y="71"/>
                    </a:cubicBezTo>
                    <a:cubicBezTo>
                      <a:pt x="160" y="66"/>
                      <a:pt x="161" y="89"/>
                      <a:pt x="176" y="94"/>
                    </a:cubicBezTo>
                    <a:cubicBezTo>
                      <a:pt x="169" y="76"/>
                      <a:pt x="164" y="48"/>
                      <a:pt x="153" y="29"/>
                    </a:cubicBezTo>
                    <a:cubicBezTo>
                      <a:pt x="149" y="22"/>
                      <a:pt x="139" y="15"/>
                      <a:pt x="147" y="3"/>
                    </a:cubicBezTo>
                    <a:cubicBezTo>
                      <a:pt x="152" y="4"/>
                      <a:pt x="153" y="2"/>
                      <a:pt x="156" y="3"/>
                    </a:cubicBezTo>
                    <a:cubicBezTo>
                      <a:pt x="158" y="6"/>
                      <a:pt x="158" y="11"/>
                      <a:pt x="159" y="14"/>
                    </a:cubicBezTo>
                    <a:cubicBezTo>
                      <a:pt x="168" y="29"/>
                      <a:pt x="185" y="67"/>
                      <a:pt x="191" y="89"/>
                    </a:cubicBezTo>
                    <a:cubicBezTo>
                      <a:pt x="194" y="102"/>
                      <a:pt x="194" y="115"/>
                      <a:pt x="187" y="121"/>
                    </a:cubicBezTo>
                    <a:cubicBezTo>
                      <a:pt x="183" y="119"/>
                      <a:pt x="181" y="123"/>
                      <a:pt x="177" y="122"/>
                    </a:cubicBezTo>
                    <a:cubicBezTo>
                      <a:pt x="173" y="122"/>
                      <a:pt x="171" y="117"/>
                      <a:pt x="168" y="115"/>
                    </a:cubicBezTo>
                    <a:cubicBezTo>
                      <a:pt x="160" y="110"/>
                      <a:pt x="151" y="106"/>
                      <a:pt x="145" y="101"/>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sp>
            <p:nvSpPr>
              <p:cNvPr id="17" name="Freeform 75">
                <a:extLst>
                  <a:ext uri="{FF2B5EF4-FFF2-40B4-BE49-F238E27FC236}">
                    <a16:creationId xmlns:a16="http://schemas.microsoft.com/office/drawing/2014/main" id="{ACFBDE52-64C0-1EA1-A17B-612603D0EFD3}"/>
                  </a:ext>
                </a:extLst>
              </p:cNvPr>
              <p:cNvSpPr/>
              <p:nvPr/>
            </p:nvSpPr>
            <p:spPr bwMode="auto">
              <a:xfrm rot="16200000">
                <a:off x="7653098" y="3314619"/>
                <a:ext cx="400188" cy="222561"/>
              </a:xfrm>
              <a:custGeom>
                <a:avLst/>
                <a:gdLst>
                  <a:gd name="T0" fmla="*/ 151 w 194"/>
                  <a:gd name="T1" fmla="*/ 45 h 99"/>
                  <a:gd name="T2" fmla="*/ 139 w 194"/>
                  <a:gd name="T3" fmla="*/ 91 h 99"/>
                  <a:gd name="T4" fmla="*/ 118 w 194"/>
                  <a:gd name="T5" fmla="*/ 99 h 99"/>
                  <a:gd name="T6" fmla="*/ 3 w 194"/>
                  <a:gd name="T7" fmla="*/ 78 h 99"/>
                  <a:gd name="T8" fmla="*/ 4 w 194"/>
                  <a:gd name="T9" fmla="*/ 56 h 99"/>
                  <a:gd name="T10" fmla="*/ 59 w 194"/>
                  <a:gd name="T11" fmla="*/ 23 h 99"/>
                  <a:gd name="T12" fmla="*/ 51 w 194"/>
                  <a:gd name="T13" fmla="*/ 7 h 99"/>
                  <a:gd name="T14" fmla="*/ 72 w 194"/>
                  <a:gd name="T15" fmla="*/ 16 h 99"/>
                  <a:gd name="T16" fmla="*/ 84 w 194"/>
                  <a:gd name="T17" fmla="*/ 2 h 99"/>
                  <a:gd name="T18" fmla="*/ 95 w 194"/>
                  <a:gd name="T19" fmla="*/ 39 h 99"/>
                  <a:gd name="T20" fmla="*/ 62 w 194"/>
                  <a:gd name="T21" fmla="*/ 33 h 99"/>
                  <a:gd name="T22" fmla="*/ 42 w 194"/>
                  <a:gd name="T23" fmla="*/ 58 h 99"/>
                  <a:gd name="T24" fmla="*/ 127 w 194"/>
                  <a:gd name="T25" fmla="*/ 71 h 99"/>
                  <a:gd name="T26" fmla="*/ 106 w 194"/>
                  <a:gd name="T27" fmla="*/ 28 h 99"/>
                  <a:gd name="T28" fmla="*/ 124 w 194"/>
                  <a:gd name="T29" fmla="*/ 3 h 99"/>
                  <a:gd name="T30" fmla="*/ 183 w 194"/>
                  <a:gd name="T31" fmla="*/ 27 h 99"/>
                  <a:gd name="T32" fmla="*/ 180 w 194"/>
                  <a:gd name="T33" fmla="*/ 53 h 99"/>
                  <a:gd name="T34" fmla="*/ 151 w 194"/>
                  <a:gd name="T35" fmla="*/ 4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4" h="99">
                    <a:moveTo>
                      <a:pt x="151" y="45"/>
                    </a:moveTo>
                    <a:cubicBezTo>
                      <a:pt x="154" y="65"/>
                      <a:pt x="154" y="83"/>
                      <a:pt x="139" y="91"/>
                    </a:cubicBezTo>
                    <a:cubicBezTo>
                      <a:pt x="132" y="94"/>
                      <a:pt x="124" y="93"/>
                      <a:pt x="118" y="99"/>
                    </a:cubicBezTo>
                    <a:cubicBezTo>
                      <a:pt x="77" y="97"/>
                      <a:pt x="31" y="94"/>
                      <a:pt x="3" y="78"/>
                    </a:cubicBezTo>
                    <a:cubicBezTo>
                      <a:pt x="3" y="70"/>
                      <a:pt x="0" y="62"/>
                      <a:pt x="4" y="56"/>
                    </a:cubicBezTo>
                    <a:cubicBezTo>
                      <a:pt x="20" y="46"/>
                      <a:pt x="41" y="34"/>
                      <a:pt x="59" y="23"/>
                    </a:cubicBezTo>
                    <a:cubicBezTo>
                      <a:pt x="58" y="16"/>
                      <a:pt x="52" y="14"/>
                      <a:pt x="51" y="7"/>
                    </a:cubicBezTo>
                    <a:cubicBezTo>
                      <a:pt x="61" y="7"/>
                      <a:pt x="64" y="13"/>
                      <a:pt x="72" y="16"/>
                    </a:cubicBezTo>
                    <a:cubicBezTo>
                      <a:pt x="75" y="11"/>
                      <a:pt x="80" y="7"/>
                      <a:pt x="84" y="2"/>
                    </a:cubicBezTo>
                    <a:cubicBezTo>
                      <a:pt x="100" y="6"/>
                      <a:pt x="110" y="30"/>
                      <a:pt x="95" y="39"/>
                    </a:cubicBezTo>
                    <a:cubicBezTo>
                      <a:pt x="87" y="44"/>
                      <a:pt x="63" y="49"/>
                      <a:pt x="62" y="33"/>
                    </a:cubicBezTo>
                    <a:cubicBezTo>
                      <a:pt x="53" y="39"/>
                      <a:pt x="47" y="48"/>
                      <a:pt x="42" y="58"/>
                    </a:cubicBezTo>
                    <a:cubicBezTo>
                      <a:pt x="57" y="75"/>
                      <a:pt x="102" y="82"/>
                      <a:pt x="127" y="71"/>
                    </a:cubicBezTo>
                    <a:cubicBezTo>
                      <a:pt x="135" y="52"/>
                      <a:pt x="117" y="38"/>
                      <a:pt x="106" y="28"/>
                    </a:cubicBezTo>
                    <a:cubicBezTo>
                      <a:pt x="105" y="13"/>
                      <a:pt x="114" y="4"/>
                      <a:pt x="124" y="3"/>
                    </a:cubicBezTo>
                    <a:cubicBezTo>
                      <a:pt x="145" y="0"/>
                      <a:pt x="157" y="32"/>
                      <a:pt x="183" y="27"/>
                    </a:cubicBezTo>
                    <a:cubicBezTo>
                      <a:pt x="194" y="28"/>
                      <a:pt x="188" y="50"/>
                      <a:pt x="180" y="53"/>
                    </a:cubicBezTo>
                    <a:cubicBezTo>
                      <a:pt x="170" y="56"/>
                      <a:pt x="161" y="47"/>
                      <a:pt x="151" y="45"/>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sp>
            <p:nvSpPr>
              <p:cNvPr id="18" name="Freeform 117">
                <a:extLst>
                  <a:ext uri="{FF2B5EF4-FFF2-40B4-BE49-F238E27FC236}">
                    <a16:creationId xmlns:a16="http://schemas.microsoft.com/office/drawing/2014/main" id="{9F03A22C-ED38-D8AF-1E3B-E5DEA354ECAB}"/>
                  </a:ext>
                </a:extLst>
              </p:cNvPr>
              <p:cNvSpPr/>
              <p:nvPr/>
            </p:nvSpPr>
            <p:spPr bwMode="auto">
              <a:xfrm rot="16200000">
                <a:off x="8905639" y="2896221"/>
                <a:ext cx="389853" cy="615923"/>
              </a:xfrm>
              <a:custGeom>
                <a:avLst/>
                <a:gdLst>
                  <a:gd name="T0" fmla="*/ 99 w 189"/>
                  <a:gd name="T1" fmla="*/ 274 h 274"/>
                  <a:gd name="T2" fmla="*/ 87 w 189"/>
                  <a:gd name="T3" fmla="*/ 274 h 274"/>
                  <a:gd name="T4" fmla="*/ 66 w 189"/>
                  <a:gd name="T5" fmla="*/ 233 h 274"/>
                  <a:gd name="T6" fmla="*/ 76 w 189"/>
                  <a:gd name="T7" fmla="*/ 210 h 274"/>
                  <a:gd name="T8" fmla="*/ 94 w 189"/>
                  <a:gd name="T9" fmla="*/ 218 h 274"/>
                  <a:gd name="T10" fmla="*/ 65 w 189"/>
                  <a:gd name="T11" fmla="*/ 51 h 274"/>
                  <a:gd name="T12" fmla="*/ 0 w 189"/>
                  <a:gd name="T13" fmla="*/ 24 h 274"/>
                  <a:gd name="T14" fmla="*/ 10 w 189"/>
                  <a:gd name="T15" fmla="*/ 4 h 274"/>
                  <a:gd name="T16" fmla="*/ 47 w 189"/>
                  <a:gd name="T17" fmla="*/ 15 h 274"/>
                  <a:gd name="T18" fmla="*/ 69 w 189"/>
                  <a:gd name="T19" fmla="*/ 25 h 274"/>
                  <a:gd name="T20" fmla="*/ 100 w 189"/>
                  <a:gd name="T21" fmla="*/ 42 h 274"/>
                  <a:gd name="T22" fmla="*/ 90 w 189"/>
                  <a:gd name="T23" fmla="*/ 56 h 274"/>
                  <a:gd name="T24" fmla="*/ 109 w 189"/>
                  <a:gd name="T25" fmla="*/ 103 h 274"/>
                  <a:gd name="T26" fmla="*/ 113 w 189"/>
                  <a:gd name="T27" fmla="*/ 118 h 274"/>
                  <a:gd name="T28" fmla="*/ 143 w 189"/>
                  <a:gd name="T29" fmla="*/ 147 h 274"/>
                  <a:gd name="T30" fmla="*/ 177 w 189"/>
                  <a:gd name="T31" fmla="*/ 167 h 274"/>
                  <a:gd name="T32" fmla="*/ 176 w 189"/>
                  <a:gd name="T33" fmla="*/ 153 h 274"/>
                  <a:gd name="T34" fmla="*/ 150 w 189"/>
                  <a:gd name="T35" fmla="*/ 136 h 274"/>
                  <a:gd name="T36" fmla="*/ 161 w 189"/>
                  <a:gd name="T37" fmla="*/ 109 h 274"/>
                  <a:gd name="T38" fmla="*/ 143 w 189"/>
                  <a:gd name="T39" fmla="*/ 93 h 274"/>
                  <a:gd name="T40" fmla="*/ 126 w 189"/>
                  <a:gd name="T41" fmla="*/ 91 h 274"/>
                  <a:gd name="T42" fmla="*/ 126 w 189"/>
                  <a:gd name="T43" fmla="*/ 73 h 274"/>
                  <a:gd name="T44" fmla="*/ 162 w 189"/>
                  <a:gd name="T45" fmla="*/ 62 h 274"/>
                  <a:gd name="T46" fmla="*/ 174 w 189"/>
                  <a:gd name="T47" fmla="*/ 69 h 274"/>
                  <a:gd name="T48" fmla="*/ 182 w 189"/>
                  <a:gd name="T49" fmla="*/ 86 h 274"/>
                  <a:gd name="T50" fmla="*/ 152 w 189"/>
                  <a:gd name="T51" fmla="*/ 87 h 274"/>
                  <a:gd name="T52" fmla="*/ 168 w 189"/>
                  <a:gd name="T53" fmla="*/ 114 h 274"/>
                  <a:gd name="T54" fmla="*/ 164 w 189"/>
                  <a:gd name="T55" fmla="*/ 127 h 274"/>
                  <a:gd name="T56" fmla="*/ 185 w 189"/>
                  <a:gd name="T57" fmla="*/ 154 h 274"/>
                  <a:gd name="T58" fmla="*/ 172 w 189"/>
                  <a:gd name="T59" fmla="*/ 192 h 274"/>
                  <a:gd name="T60" fmla="*/ 161 w 189"/>
                  <a:gd name="T61" fmla="*/ 187 h 274"/>
                  <a:gd name="T62" fmla="*/ 151 w 189"/>
                  <a:gd name="T63" fmla="*/ 186 h 274"/>
                  <a:gd name="T64" fmla="*/ 142 w 189"/>
                  <a:gd name="T65" fmla="*/ 178 h 274"/>
                  <a:gd name="T66" fmla="*/ 123 w 189"/>
                  <a:gd name="T67" fmla="*/ 164 h 274"/>
                  <a:gd name="T68" fmla="*/ 116 w 189"/>
                  <a:gd name="T69" fmla="*/ 226 h 274"/>
                  <a:gd name="T70" fmla="*/ 117 w 189"/>
                  <a:gd name="T71" fmla="*/ 244 h 274"/>
                  <a:gd name="T72" fmla="*/ 99 w 189"/>
                  <a:gd name="T73"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9" h="274">
                    <a:moveTo>
                      <a:pt x="99" y="274"/>
                    </a:moveTo>
                    <a:cubicBezTo>
                      <a:pt x="95" y="274"/>
                      <a:pt x="91" y="274"/>
                      <a:pt x="87" y="274"/>
                    </a:cubicBezTo>
                    <a:cubicBezTo>
                      <a:pt x="78" y="268"/>
                      <a:pt x="65" y="248"/>
                      <a:pt x="66" y="233"/>
                    </a:cubicBezTo>
                    <a:cubicBezTo>
                      <a:pt x="67" y="227"/>
                      <a:pt x="77" y="218"/>
                      <a:pt x="76" y="210"/>
                    </a:cubicBezTo>
                    <a:cubicBezTo>
                      <a:pt x="84" y="211"/>
                      <a:pt x="89" y="218"/>
                      <a:pt x="94" y="218"/>
                    </a:cubicBezTo>
                    <a:cubicBezTo>
                      <a:pt x="119" y="160"/>
                      <a:pt x="79" y="97"/>
                      <a:pt x="65" y="51"/>
                    </a:cubicBezTo>
                    <a:cubicBezTo>
                      <a:pt x="44" y="41"/>
                      <a:pt x="19" y="36"/>
                      <a:pt x="0" y="24"/>
                    </a:cubicBezTo>
                    <a:cubicBezTo>
                      <a:pt x="5" y="16"/>
                      <a:pt x="6" y="12"/>
                      <a:pt x="10" y="4"/>
                    </a:cubicBezTo>
                    <a:cubicBezTo>
                      <a:pt x="26" y="0"/>
                      <a:pt x="33" y="8"/>
                      <a:pt x="47" y="15"/>
                    </a:cubicBezTo>
                    <a:cubicBezTo>
                      <a:pt x="55" y="18"/>
                      <a:pt x="63" y="23"/>
                      <a:pt x="69" y="25"/>
                    </a:cubicBezTo>
                    <a:cubicBezTo>
                      <a:pt x="81" y="30"/>
                      <a:pt x="100" y="32"/>
                      <a:pt x="100" y="42"/>
                    </a:cubicBezTo>
                    <a:cubicBezTo>
                      <a:pt x="100" y="50"/>
                      <a:pt x="91" y="50"/>
                      <a:pt x="90" y="56"/>
                    </a:cubicBezTo>
                    <a:cubicBezTo>
                      <a:pt x="89" y="74"/>
                      <a:pt x="102" y="88"/>
                      <a:pt x="109" y="103"/>
                    </a:cubicBezTo>
                    <a:cubicBezTo>
                      <a:pt x="111" y="108"/>
                      <a:pt x="112" y="114"/>
                      <a:pt x="113" y="118"/>
                    </a:cubicBezTo>
                    <a:cubicBezTo>
                      <a:pt x="117" y="127"/>
                      <a:pt x="135" y="141"/>
                      <a:pt x="143" y="147"/>
                    </a:cubicBezTo>
                    <a:cubicBezTo>
                      <a:pt x="153" y="155"/>
                      <a:pt x="165" y="165"/>
                      <a:pt x="177" y="167"/>
                    </a:cubicBezTo>
                    <a:cubicBezTo>
                      <a:pt x="175" y="164"/>
                      <a:pt x="177" y="157"/>
                      <a:pt x="176" y="153"/>
                    </a:cubicBezTo>
                    <a:cubicBezTo>
                      <a:pt x="167" y="148"/>
                      <a:pt x="153" y="146"/>
                      <a:pt x="150" y="136"/>
                    </a:cubicBezTo>
                    <a:cubicBezTo>
                      <a:pt x="147" y="126"/>
                      <a:pt x="152" y="114"/>
                      <a:pt x="161" y="109"/>
                    </a:cubicBezTo>
                    <a:cubicBezTo>
                      <a:pt x="153" y="106"/>
                      <a:pt x="151" y="96"/>
                      <a:pt x="143" y="93"/>
                    </a:cubicBezTo>
                    <a:cubicBezTo>
                      <a:pt x="138" y="92"/>
                      <a:pt x="132" y="96"/>
                      <a:pt x="126" y="91"/>
                    </a:cubicBezTo>
                    <a:cubicBezTo>
                      <a:pt x="131" y="86"/>
                      <a:pt x="125" y="76"/>
                      <a:pt x="126" y="73"/>
                    </a:cubicBezTo>
                    <a:cubicBezTo>
                      <a:pt x="131" y="67"/>
                      <a:pt x="147" y="58"/>
                      <a:pt x="162" y="62"/>
                    </a:cubicBezTo>
                    <a:cubicBezTo>
                      <a:pt x="166" y="62"/>
                      <a:pt x="170" y="67"/>
                      <a:pt x="174" y="69"/>
                    </a:cubicBezTo>
                    <a:cubicBezTo>
                      <a:pt x="183" y="75"/>
                      <a:pt x="187" y="77"/>
                      <a:pt x="182" y="86"/>
                    </a:cubicBezTo>
                    <a:cubicBezTo>
                      <a:pt x="176" y="83"/>
                      <a:pt x="164" y="90"/>
                      <a:pt x="152" y="87"/>
                    </a:cubicBezTo>
                    <a:cubicBezTo>
                      <a:pt x="155" y="94"/>
                      <a:pt x="163" y="105"/>
                      <a:pt x="168" y="114"/>
                    </a:cubicBezTo>
                    <a:cubicBezTo>
                      <a:pt x="166" y="118"/>
                      <a:pt x="165" y="122"/>
                      <a:pt x="164" y="127"/>
                    </a:cubicBezTo>
                    <a:cubicBezTo>
                      <a:pt x="169" y="137"/>
                      <a:pt x="180" y="141"/>
                      <a:pt x="185" y="154"/>
                    </a:cubicBezTo>
                    <a:cubicBezTo>
                      <a:pt x="189" y="168"/>
                      <a:pt x="187" y="192"/>
                      <a:pt x="172" y="192"/>
                    </a:cubicBezTo>
                    <a:cubicBezTo>
                      <a:pt x="168" y="192"/>
                      <a:pt x="166" y="189"/>
                      <a:pt x="161" y="187"/>
                    </a:cubicBezTo>
                    <a:cubicBezTo>
                      <a:pt x="157" y="187"/>
                      <a:pt x="153" y="187"/>
                      <a:pt x="151" y="186"/>
                    </a:cubicBezTo>
                    <a:cubicBezTo>
                      <a:pt x="147" y="185"/>
                      <a:pt x="146" y="181"/>
                      <a:pt x="142" y="178"/>
                    </a:cubicBezTo>
                    <a:cubicBezTo>
                      <a:pt x="136" y="173"/>
                      <a:pt x="126" y="170"/>
                      <a:pt x="123" y="164"/>
                    </a:cubicBezTo>
                    <a:cubicBezTo>
                      <a:pt x="127" y="189"/>
                      <a:pt x="118" y="206"/>
                      <a:pt x="116" y="226"/>
                    </a:cubicBezTo>
                    <a:cubicBezTo>
                      <a:pt x="116" y="232"/>
                      <a:pt x="118" y="239"/>
                      <a:pt x="117" y="244"/>
                    </a:cubicBezTo>
                    <a:cubicBezTo>
                      <a:pt x="116" y="257"/>
                      <a:pt x="107" y="266"/>
                      <a:pt x="99" y="274"/>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grpSp>
      </p:grpSp>
    </p:spTree>
    <p:extLst>
      <p:ext uri="{BB962C8B-B14F-4D97-AF65-F5344CB8AC3E}">
        <p14:creationId xmlns:p14="http://schemas.microsoft.com/office/powerpoint/2010/main" val="1381517452"/>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6A72C740-92A7-DF9A-9BAF-9DC3522159B0}"/>
              </a:ext>
            </a:extLst>
          </p:cNvPr>
          <p:cNvSpPr>
            <a:spLocks noGrp="1"/>
          </p:cNvSpPr>
          <p:nvPr>
            <p:ph type="title" hasCustomPrompt="1"/>
          </p:nvPr>
        </p:nvSpPr>
        <p:spPr>
          <a:xfrm>
            <a:off x="495300" y="0"/>
            <a:ext cx="8143875" cy="771525"/>
          </a:xfrm>
          <a:prstGeom prst="rect">
            <a:avLst/>
          </a:prstGeom>
        </p:spPr>
        <p:txBody>
          <a:bodyPr anchor="b">
            <a:normAutofit/>
          </a:bodyPr>
          <a:lstStyle>
            <a:lvl1pPr>
              <a:lnSpc>
                <a:spcPct val="100000"/>
              </a:lnSpc>
              <a:defRPr>
                <a:solidFill>
                  <a:schemeClr val="accent1"/>
                </a:solidFill>
              </a:defRPr>
            </a:lvl1pPr>
          </a:lstStyle>
          <a:p>
            <a:r>
              <a:rPr lang="en-US" altLang="zh-CN" dirty="0"/>
              <a:t>Click to edit title</a:t>
            </a:r>
            <a:endParaRPr lang="en-US" dirty="0"/>
          </a:p>
        </p:txBody>
      </p:sp>
      <p:sp>
        <p:nvSpPr>
          <p:cNvPr id="8" name="内容占位符 7">
            <a:extLst>
              <a:ext uri="{FF2B5EF4-FFF2-40B4-BE49-F238E27FC236}">
                <a16:creationId xmlns:a16="http://schemas.microsoft.com/office/drawing/2014/main" id="{A8EC8488-3F43-EFCA-EFDD-F85C3793AF14}"/>
              </a:ext>
            </a:extLst>
          </p:cNvPr>
          <p:cNvSpPr>
            <a:spLocks noGrp="1"/>
          </p:cNvSpPr>
          <p:nvPr>
            <p:ph idx="1"/>
          </p:nvPr>
        </p:nvSpPr>
        <p:spPr>
          <a:xfrm>
            <a:off x="495300" y="847725"/>
            <a:ext cx="8143875" cy="3752850"/>
          </a:xfrm>
          <a:prstGeom prst="rect">
            <a:avLst/>
          </a:prstGeom>
        </p:spPr>
        <p:txBody>
          <a:bodyPr vert="horz" lIns="91440" tIns="45720" rIns="91440" bIns="45720" rtlCol="0">
            <a:normAutofit/>
          </a:bodyPr>
          <a:lstStyle>
            <a:lvl1pPr marL="214313" indent="-214313">
              <a:buFont typeface="Arial" panose="020B0604020202020204" pitchFamily="34" charset="0"/>
              <a:buChar char="•"/>
              <a:defRPr/>
            </a:lvl1pPr>
            <a:lvl2pPr marL="557213" indent="-214313">
              <a:buFont typeface="Arial" panose="020B0604020202020204" pitchFamily="34" charset="0"/>
              <a:buChar char="•"/>
              <a:defRPr/>
            </a:lvl2pPr>
            <a:lvl3pPr marL="900113" indent="-214313">
              <a:buFont typeface="Arial" panose="020B0604020202020204" pitchFamily="34" charset="0"/>
              <a:buChar char="•"/>
              <a:defRPr/>
            </a:lvl3pPr>
            <a:lvl4pPr marL="1243013" indent="-214313">
              <a:buFont typeface="Arial" panose="020B0604020202020204" pitchFamily="34" charset="0"/>
              <a:buChar char="•"/>
              <a:defRPr/>
            </a:lvl4pPr>
            <a:lvl5pPr marL="1585913" indent="-214313">
              <a:buFont typeface="Arial" panose="020B0604020202020204" pitchFamily="34" charset="0"/>
              <a:buChar char="•"/>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2101556364"/>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目录">
    <p:bg>
      <p:bgPr>
        <a:solidFill>
          <a:schemeClr val="bg1"/>
        </a:solidFill>
        <a:effectLst/>
      </p:bgPr>
    </p:bg>
    <p:spTree>
      <p:nvGrpSpPr>
        <p:cNvPr id="1" name=""/>
        <p:cNvGrpSpPr/>
        <p:nvPr/>
      </p:nvGrpSpPr>
      <p:grpSpPr>
        <a:xfrm>
          <a:off x="0" y="0"/>
          <a:ext cx="0" cy="0"/>
          <a:chOff x="0" y="0"/>
          <a:chExt cx="0" cy="0"/>
        </a:xfrm>
      </p:grpSpPr>
      <p:sp>
        <p:nvSpPr>
          <p:cNvPr id="3" name="ïšlíḑe">
            <a:extLst>
              <a:ext uri="{FF2B5EF4-FFF2-40B4-BE49-F238E27FC236}">
                <a16:creationId xmlns:a16="http://schemas.microsoft.com/office/drawing/2014/main" id="{7BC53B92-BEC4-EDF8-5583-A91F2DC83A1C}"/>
              </a:ext>
            </a:extLst>
          </p:cNvPr>
          <p:cNvSpPr/>
          <p:nvPr userDrawn="1"/>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iṩḻiḋè">
            <a:extLst>
              <a:ext uri="{FF2B5EF4-FFF2-40B4-BE49-F238E27FC236}">
                <a16:creationId xmlns:a16="http://schemas.microsoft.com/office/drawing/2014/main" id="{E52402FD-35D2-5396-D561-79F7AE9F9E79}"/>
              </a:ext>
            </a:extLst>
          </p:cNvPr>
          <p:cNvSpPr/>
          <p:nvPr userDrawn="1"/>
        </p:nvSpPr>
        <p:spPr>
          <a:xfrm>
            <a:off x="157163" y="171450"/>
            <a:ext cx="8829675" cy="4800600"/>
          </a:xfrm>
          <a:prstGeom prst="round2DiagRect">
            <a:avLst>
              <a:gd name="adj1" fmla="val 5655"/>
              <a:gd name="adj2" fmla="val 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 name="标题 5">
            <a:extLst>
              <a:ext uri="{FF2B5EF4-FFF2-40B4-BE49-F238E27FC236}">
                <a16:creationId xmlns:a16="http://schemas.microsoft.com/office/drawing/2014/main" id="{9CBEEAB1-2C1B-C62D-038E-E636BA28DFD0}"/>
              </a:ext>
            </a:extLst>
          </p:cNvPr>
          <p:cNvSpPr>
            <a:spLocks noGrp="1"/>
          </p:cNvSpPr>
          <p:nvPr>
            <p:ph type="title" hasCustomPrompt="1"/>
          </p:nvPr>
        </p:nvSpPr>
        <p:spPr>
          <a:xfrm>
            <a:off x="495300" y="847725"/>
            <a:ext cx="2970000" cy="1081872"/>
          </a:xfrm>
          <a:prstGeom prst="rect">
            <a:avLst/>
          </a:prstGeom>
        </p:spPr>
        <p:txBody>
          <a:bodyPr wrap="square" anchor="t">
            <a:noAutofit/>
          </a:bodyPr>
          <a:lstStyle>
            <a:lvl1pPr>
              <a:lnSpc>
                <a:spcPct val="100000"/>
              </a:lnSpc>
              <a:defRPr sz="5400">
                <a:solidFill>
                  <a:schemeClr val="accent1"/>
                </a:solidFill>
              </a:defRPr>
            </a:lvl1pPr>
          </a:lstStyle>
          <a:p>
            <a:r>
              <a:rPr lang="en-US" altLang="zh-CN" dirty="0"/>
              <a:t>Contents</a:t>
            </a:r>
            <a:endParaRPr lang="en-US" dirty="0"/>
          </a:p>
        </p:txBody>
      </p:sp>
    </p:spTree>
    <p:extLst>
      <p:ext uri="{BB962C8B-B14F-4D97-AF65-F5344CB8AC3E}">
        <p14:creationId xmlns:p14="http://schemas.microsoft.com/office/powerpoint/2010/main" val="3475254542"/>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tx1"/>
        </a:solidFill>
        <a:effectLst/>
      </p:bgPr>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4BC962B4-76D8-2D4C-E3EA-010CEF41C9C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29120" r="25197" b="7909"/>
          <a:stretch/>
        </p:blipFill>
        <p:spPr>
          <a:xfrm>
            <a:off x="-1" y="0"/>
            <a:ext cx="9144001" cy="5143500"/>
          </a:xfrm>
          <a:prstGeom prst="rect">
            <a:avLst/>
          </a:prstGeom>
        </p:spPr>
      </p:pic>
      <p:sp>
        <p:nvSpPr>
          <p:cNvPr id="10" name="í$lidè">
            <a:extLst>
              <a:ext uri="{FF2B5EF4-FFF2-40B4-BE49-F238E27FC236}">
                <a16:creationId xmlns:a16="http://schemas.microsoft.com/office/drawing/2014/main" id="{43534286-C21C-DA01-C83C-960B156471F8}"/>
              </a:ext>
            </a:extLst>
          </p:cNvPr>
          <p:cNvSpPr/>
          <p:nvPr userDrawn="1"/>
        </p:nvSpPr>
        <p:spPr>
          <a:xfrm flipH="1">
            <a:off x="4032577" y="0"/>
            <a:ext cx="5111423" cy="5143500"/>
          </a:xfrm>
          <a:prstGeom prst="rect">
            <a:avLst/>
          </a:prstGeom>
          <a:gradFill>
            <a:gsLst>
              <a:gs pos="14000">
                <a:schemeClr val="accent3">
                  <a:alpha val="58000"/>
                </a:schemeClr>
              </a:gs>
              <a:gs pos="100000">
                <a:schemeClr val="tx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3" name="îşḷïḋe">
            <a:extLst>
              <a:ext uri="{FF2B5EF4-FFF2-40B4-BE49-F238E27FC236}">
                <a16:creationId xmlns:a16="http://schemas.microsoft.com/office/drawing/2014/main" id="{1C840FAA-8EDA-EF68-3DDA-28D5F7EB510A}"/>
              </a:ext>
            </a:extLst>
          </p:cNvPr>
          <p:cNvSpPr/>
          <p:nvPr userDrawn="1"/>
        </p:nvSpPr>
        <p:spPr>
          <a:xfrm>
            <a:off x="1218010" y="1886967"/>
            <a:ext cx="6698456" cy="2388741"/>
          </a:xfrm>
          <a:prstGeom prst="snip2DiagRect">
            <a:avLst>
              <a:gd name="adj1" fmla="val 0"/>
              <a:gd name="adj2" fmla="val 14487"/>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350"/>
          </a:p>
        </p:txBody>
      </p:sp>
      <p:sp>
        <p:nvSpPr>
          <p:cNvPr id="8" name="文本占位符 7">
            <a:extLst>
              <a:ext uri="{FF2B5EF4-FFF2-40B4-BE49-F238E27FC236}">
                <a16:creationId xmlns:a16="http://schemas.microsoft.com/office/drawing/2014/main" id="{3A91A8F6-7E6F-F7E7-266F-5D493D8F9D04}"/>
              </a:ext>
            </a:extLst>
          </p:cNvPr>
          <p:cNvSpPr>
            <a:spLocks noGrp="1"/>
          </p:cNvSpPr>
          <p:nvPr>
            <p:ph type="body" sz="quarter" idx="14" hasCustomPrompt="1"/>
          </p:nvPr>
        </p:nvSpPr>
        <p:spPr>
          <a:xfrm>
            <a:off x="1421606" y="2071554"/>
            <a:ext cx="6291263" cy="900247"/>
          </a:xfrm>
          <a:prstGeom prst="rect">
            <a:avLst/>
          </a:prstGeom>
        </p:spPr>
        <p:txBody>
          <a:bodyPr wrap="none" anchor="t">
            <a:normAutofit/>
          </a:bodyPr>
          <a:lstStyle>
            <a:lvl1pPr marL="0" indent="0" algn="ctr">
              <a:lnSpc>
                <a:spcPct val="100000"/>
              </a:lnSpc>
              <a:buNone/>
              <a:defRPr sz="5400" b="1">
                <a:latin typeface="+mj-lt"/>
              </a:defRPr>
            </a:lvl1pPr>
          </a:lstStyle>
          <a:p>
            <a:pPr lvl="0"/>
            <a:r>
              <a:rPr lang="en-US" altLang="zh-CN" dirty="0"/>
              <a:t>01</a:t>
            </a:r>
            <a:endParaRPr lang="en-US" dirty="0"/>
          </a:p>
        </p:txBody>
      </p:sp>
      <p:sp>
        <p:nvSpPr>
          <p:cNvPr id="18" name="文本占位符 17">
            <a:extLst>
              <a:ext uri="{FF2B5EF4-FFF2-40B4-BE49-F238E27FC236}">
                <a16:creationId xmlns:a16="http://schemas.microsoft.com/office/drawing/2014/main" id="{0A7E0969-798D-D80E-741A-8C49221B3313}"/>
              </a:ext>
            </a:extLst>
          </p:cNvPr>
          <p:cNvSpPr>
            <a:spLocks noGrp="1"/>
          </p:cNvSpPr>
          <p:nvPr>
            <p:ph type="body" sz="quarter" idx="20" hasCustomPrompt="1"/>
          </p:nvPr>
        </p:nvSpPr>
        <p:spPr>
          <a:xfrm>
            <a:off x="1421606" y="3578268"/>
            <a:ext cx="6291263" cy="613036"/>
          </a:xfrm>
          <a:prstGeom prst="rect">
            <a:avLst/>
          </a:prstGeom>
        </p:spPr>
        <p:txBody>
          <a:bodyPr anchor="t">
            <a:normAutofit/>
          </a:bodyPr>
          <a:lstStyle>
            <a:lvl1pPr marL="0" indent="0" algn="ctr">
              <a:lnSpc>
                <a:spcPct val="130000"/>
              </a:lnSpc>
              <a:buFont typeface="+mj-lt"/>
              <a:buNone/>
              <a:defRPr sz="1350" b="0">
                <a:solidFill>
                  <a:schemeClr val="tx1"/>
                </a:solidFill>
                <a:latin typeface="+mn-lt"/>
              </a:defRPr>
            </a:lvl1pPr>
          </a:lstStyle>
          <a:p>
            <a:pPr lvl="0"/>
            <a:r>
              <a:rPr lang="en-US" dirty="0"/>
              <a:t>Click to edit </a:t>
            </a:r>
            <a:r>
              <a:rPr lang="en-US" altLang="zh-CN" dirty="0"/>
              <a:t>text</a:t>
            </a:r>
            <a:endParaRPr lang="en-US" dirty="0"/>
          </a:p>
        </p:txBody>
      </p:sp>
      <p:sp>
        <p:nvSpPr>
          <p:cNvPr id="5" name="标题 4">
            <a:extLst>
              <a:ext uri="{FF2B5EF4-FFF2-40B4-BE49-F238E27FC236}">
                <a16:creationId xmlns:a16="http://schemas.microsoft.com/office/drawing/2014/main" id="{6F1F26C4-592C-CEEA-3C5D-8EF0724C6CF1}"/>
              </a:ext>
            </a:extLst>
          </p:cNvPr>
          <p:cNvSpPr>
            <a:spLocks noGrp="1"/>
          </p:cNvSpPr>
          <p:nvPr>
            <p:ph type="title" hasCustomPrompt="1"/>
          </p:nvPr>
        </p:nvSpPr>
        <p:spPr>
          <a:xfrm>
            <a:off x="1421606" y="2900362"/>
            <a:ext cx="6291263" cy="620756"/>
          </a:xfrm>
          <a:prstGeom prst="rect">
            <a:avLst/>
          </a:prstGeom>
        </p:spPr>
        <p:txBody>
          <a:bodyPr>
            <a:noAutofit/>
          </a:bodyPr>
          <a:lstStyle>
            <a:lvl1pPr algn="ctr">
              <a:lnSpc>
                <a:spcPct val="100000"/>
              </a:lnSpc>
              <a:defRPr sz="3300"/>
            </a:lvl1pPr>
          </a:lstStyle>
          <a:p>
            <a:r>
              <a:rPr lang="en-US" altLang="zh-CN" dirty="0"/>
              <a:t>Click to edit title</a:t>
            </a:r>
            <a:endParaRPr lang="en-US" dirty="0"/>
          </a:p>
        </p:txBody>
      </p:sp>
    </p:spTree>
    <p:extLst>
      <p:ext uri="{BB962C8B-B14F-4D97-AF65-F5344CB8AC3E}">
        <p14:creationId xmlns:p14="http://schemas.microsoft.com/office/powerpoint/2010/main" val="1183724849"/>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grpSp>
        <p:nvGrpSpPr>
          <p:cNvPr id="14" name="组合 13">
            <a:extLst>
              <a:ext uri="{FF2B5EF4-FFF2-40B4-BE49-F238E27FC236}">
                <a16:creationId xmlns:a16="http://schemas.microsoft.com/office/drawing/2014/main" id="{03EE77B9-719A-1B1D-750E-DA7C9C3B2B78}"/>
              </a:ext>
            </a:extLst>
          </p:cNvPr>
          <p:cNvGrpSpPr/>
          <p:nvPr userDrawn="1"/>
        </p:nvGrpSpPr>
        <p:grpSpPr>
          <a:xfrm>
            <a:off x="1" y="0"/>
            <a:ext cx="9143999" cy="5143500"/>
            <a:chOff x="1" y="0"/>
            <a:chExt cx="12191999" cy="6858000"/>
          </a:xfrm>
        </p:grpSpPr>
        <p:sp>
          <p:nvSpPr>
            <p:cNvPr id="12" name="isľiḍé">
              <a:extLst>
                <a:ext uri="{FF2B5EF4-FFF2-40B4-BE49-F238E27FC236}">
                  <a16:creationId xmlns:a16="http://schemas.microsoft.com/office/drawing/2014/main" id="{0B20B618-DF0F-D910-1CFD-3652843A5973}"/>
                </a:ext>
              </a:extLst>
            </p:cNvPr>
            <p:cNvSpPr/>
            <p:nvPr userDrawn="1"/>
          </p:nvSpPr>
          <p:spPr>
            <a:xfrm>
              <a:off x="10987314" y="6235700"/>
              <a:ext cx="1204686" cy="622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 name="ïṧ1ïḑê">
              <a:extLst>
                <a:ext uri="{FF2B5EF4-FFF2-40B4-BE49-F238E27FC236}">
                  <a16:creationId xmlns:a16="http://schemas.microsoft.com/office/drawing/2014/main" id="{AEAD8D0B-D859-087C-4C1A-C85F9094913D}"/>
                </a:ext>
              </a:extLst>
            </p:cNvPr>
            <p:cNvSpPr/>
            <p:nvPr userDrawn="1"/>
          </p:nvSpPr>
          <p:spPr>
            <a:xfrm>
              <a:off x="1" y="5937813"/>
              <a:ext cx="986483" cy="920187"/>
            </a:xfrm>
            <a:prstGeom prst="corner">
              <a:avLst>
                <a:gd name="adj1" fmla="val 15204"/>
                <a:gd name="adj2" fmla="val 183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 name="îŝ1iḓé">
              <a:extLst>
                <a:ext uri="{FF2B5EF4-FFF2-40B4-BE49-F238E27FC236}">
                  <a16:creationId xmlns:a16="http://schemas.microsoft.com/office/drawing/2014/main" id="{37FA4CE5-70F7-63F5-A448-5BB269A39BAE}"/>
                </a:ext>
              </a:extLst>
            </p:cNvPr>
            <p:cNvSpPr/>
            <p:nvPr userDrawn="1"/>
          </p:nvSpPr>
          <p:spPr>
            <a:xfrm>
              <a:off x="12032343" y="0"/>
              <a:ext cx="159657" cy="12732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ïŝļíḍé">
              <a:extLst>
                <a:ext uri="{FF2B5EF4-FFF2-40B4-BE49-F238E27FC236}">
                  <a16:creationId xmlns:a16="http://schemas.microsoft.com/office/drawing/2014/main" id="{4A5966AC-1320-4BDA-1F66-D3AB2602AEBE}"/>
                </a:ext>
              </a:extLst>
            </p:cNvPr>
            <p:cNvSpPr/>
            <p:nvPr userDrawn="1"/>
          </p:nvSpPr>
          <p:spPr>
            <a:xfrm>
              <a:off x="11529106" y="347456"/>
              <a:ext cx="290285" cy="2902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îSḻíḋé">
              <a:extLst>
                <a:ext uri="{FF2B5EF4-FFF2-40B4-BE49-F238E27FC236}">
                  <a16:creationId xmlns:a16="http://schemas.microsoft.com/office/drawing/2014/main" id="{1C6F0CFF-5976-4F71-F2C1-DF8A51F019EF}"/>
                </a:ext>
              </a:extLst>
            </p:cNvPr>
            <p:cNvSpPr/>
            <p:nvPr userDrawn="1"/>
          </p:nvSpPr>
          <p:spPr>
            <a:xfrm>
              <a:off x="10906399" y="514350"/>
              <a:ext cx="161830" cy="1618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9" name="标题 8">
            <a:extLst>
              <a:ext uri="{FF2B5EF4-FFF2-40B4-BE49-F238E27FC236}">
                <a16:creationId xmlns:a16="http://schemas.microsoft.com/office/drawing/2014/main" id="{6A72C740-92A7-DF9A-9BAF-9DC3522159B0}"/>
              </a:ext>
            </a:extLst>
          </p:cNvPr>
          <p:cNvSpPr>
            <a:spLocks noGrp="1"/>
          </p:cNvSpPr>
          <p:nvPr userDrawn="1">
            <p:ph type="title" hasCustomPrompt="1"/>
          </p:nvPr>
        </p:nvSpPr>
        <p:spPr>
          <a:xfrm>
            <a:off x="495300" y="0"/>
            <a:ext cx="8143875" cy="771525"/>
          </a:xfrm>
          <a:prstGeom prst="rect">
            <a:avLst/>
          </a:prstGeom>
        </p:spPr>
        <p:txBody>
          <a:bodyPr anchor="b">
            <a:normAutofit/>
          </a:bodyPr>
          <a:lstStyle>
            <a:lvl1pPr>
              <a:lnSpc>
                <a:spcPct val="100000"/>
              </a:lnSpc>
              <a:defRPr>
                <a:solidFill>
                  <a:schemeClr val="accent1"/>
                </a:solidFill>
              </a:defRPr>
            </a:lvl1pPr>
          </a:lstStyle>
          <a:p>
            <a:r>
              <a:rPr lang="en-US" altLang="zh-CN"/>
              <a:t>Click to edit title</a:t>
            </a:r>
            <a:endParaRPr lang="en-US"/>
          </a:p>
        </p:txBody>
      </p:sp>
    </p:spTree>
    <p:extLst>
      <p:ext uri="{BB962C8B-B14F-4D97-AF65-F5344CB8AC3E}">
        <p14:creationId xmlns:p14="http://schemas.microsoft.com/office/powerpoint/2010/main" val="1285241030"/>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04AECE7-DB2D-ADC1-3936-9D76F16C6318}"/>
              </a:ext>
            </a:extLst>
          </p:cNvPr>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6235220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2A88C8"/>
        </a:solidFill>
        <a:effectLst/>
      </p:bgPr>
    </p:bg>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925DDBF5-08FC-CD4F-28A3-3161C0B38E0D}"/>
              </a:ext>
            </a:extLst>
          </p:cNvPr>
          <p:cNvSpPr/>
          <p:nvPr userDrawn="1"/>
        </p:nvSpPr>
        <p:spPr>
          <a:xfrm>
            <a:off x="342900" y="325605"/>
            <a:ext cx="8458200" cy="44922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extLst>
      <p:ext uri="{BB962C8B-B14F-4D97-AF65-F5344CB8AC3E}">
        <p14:creationId xmlns:p14="http://schemas.microsoft.com/office/powerpoint/2010/main" val="5361960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tx1"/>
        </a:solidFill>
        <a:effectLst/>
      </p:bgPr>
    </p:bg>
    <p:spTree>
      <p:nvGrpSpPr>
        <p:cNvPr id="1" name=""/>
        <p:cNvGrpSpPr/>
        <p:nvPr/>
      </p:nvGrpSpPr>
      <p:grpSpPr>
        <a:xfrm>
          <a:off x="0" y="0"/>
          <a:ext cx="0" cy="0"/>
          <a:chOff x="0" y="0"/>
          <a:chExt cx="0" cy="0"/>
        </a:xfrm>
      </p:grpSpPr>
      <p:pic>
        <p:nvPicPr>
          <p:cNvPr id="3" name="图片 2" descr="城市的风景&#10;&#10;描述已自动生成">
            <a:extLst>
              <a:ext uri="{FF2B5EF4-FFF2-40B4-BE49-F238E27FC236}">
                <a16:creationId xmlns:a16="http://schemas.microsoft.com/office/drawing/2014/main" id="{C2C5612D-727F-86A0-4BB2-C8E3EE1692E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8375" r="10989" b="6521"/>
          <a:stretch/>
        </p:blipFill>
        <p:spPr>
          <a:xfrm>
            <a:off x="0" y="0"/>
            <a:ext cx="9144000" cy="5143500"/>
          </a:xfrm>
          <a:prstGeom prst="rect">
            <a:avLst/>
          </a:prstGeom>
        </p:spPr>
      </p:pic>
      <p:sp>
        <p:nvSpPr>
          <p:cNvPr id="8" name="iśḷídè">
            <a:extLst>
              <a:ext uri="{FF2B5EF4-FFF2-40B4-BE49-F238E27FC236}">
                <a16:creationId xmlns:a16="http://schemas.microsoft.com/office/drawing/2014/main" id="{0FC6E1F2-9640-7F88-3931-AE789A757234}"/>
              </a:ext>
            </a:extLst>
          </p:cNvPr>
          <p:cNvSpPr/>
          <p:nvPr userDrawn="1"/>
        </p:nvSpPr>
        <p:spPr>
          <a:xfrm flipH="1">
            <a:off x="4032577" y="0"/>
            <a:ext cx="5111423" cy="5143500"/>
          </a:xfrm>
          <a:prstGeom prst="rect">
            <a:avLst/>
          </a:prstGeom>
          <a:gradFill>
            <a:gsLst>
              <a:gs pos="14000">
                <a:schemeClr val="accent3">
                  <a:alpha val="58000"/>
                </a:schemeClr>
              </a:gs>
              <a:gs pos="100000">
                <a:schemeClr val="tx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5" name="ïṧlídê">
            <a:extLst>
              <a:ext uri="{FF2B5EF4-FFF2-40B4-BE49-F238E27FC236}">
                <a16:creationId xmlns:a16="http://schemas.microsoft.com/office/drawing/2014/main" id="{2109CB6B-6C29-F795-800F-FE66A804B3D7}"/>
              </a:ext>
            </a:extLst>
          </p:cNvPr>
          <p:cNvSpPr/>
          <p:nvPr userDrawn="1"/>
        </p:nvSpPr>
        <p:spPr>
          <a:xfrm>
            <a:off x="0" y="2063331"/>
            <a:ext cx="6210000" cy="1786570"/>
          </a:xfrm>
          <a:prstGeom prst="snip2DiagRect">
            <a:avLst>
              <a:gd name="adj1" fmla="val 0"/>
              <a:gd name="adj2" fmla="val 16181"/>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标题 10">
            <a:extLst>
              <a:ext uri="{FF2B5EF4-FFF2-40B4-BE49-F238E27FC236}">
                <a16:creationId xmlns:a16="http://schemas.microsoft.com/office/drawing/2014/main" id="{E523AE3A-90CD-36F0-19FE-DA190B2D9F65}"/>
              </a:ext>
            </a:extLst>
          </p:cNvPr>
          <p:cNvSpPr>
            <a:spLocks noGrp="1"/>
          </p:cNvSpPr>
          <p:nvPr>
            <p:ph type="title" hasCustomPrompt="1"/>
          </p:nvPr>
        </p:nvSpPr>
        <p:spPr>
          <a:xfrm>
            <a:off x="489845" y="2167427"/>
            <a:ext cx="5400000" cy="1292439"/>
          </a:xfrm>
          <a:prstGeom prst="rect">
            <a:avLst/>
          </a:prstGeom>
        </p:spPr>
        <p:txBody>
          <a:bodyPr anchor="b">
            <a:noAutofit/>
          </a:bodyPr>
          <a:lstStyle>
            <a:lvl1pPr>
              <a:lnSpc>
                <a:spcPct val="100000"/>
              </a:lnSpc>
              <a:defRPr sz="6000"/>
            </a:lvl1pPr>
          </a:lstStyle>
          <a:p>
            <a:pPr lvl="0"/>
            <a:r>
              <a:rPr lang="en-US" altLang="zh-CN" dirty="0"/>
              <a:t>THANK YOU</a:t>
            </a:r>
            <a:endParaRPr lang="en-US" dirty="0"/>
          </a:p>
        </p:txBody>
      </p:sp>
    </p:spTree>
    <p:extLst>
      <p:ext uri="{BB962C8B-B14F-4D97-AF65-F5344CB8AC3E}">
        <p14:creationId xmlns:p14="http://schemas.microsoft.com/office/powerpoint/2010/main" val="492290282"/>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88" r:id="rId7"/>
    <p:sldLayoutId id="2147483687" r:id="rId8"/>
    <p:sldLayoutId id="2147483668" r:id="rId9"/>
    <p:sldLayoutId id="2147483689" r:id="rId10"/>
    <p:sldLayoutId id="2147483669" r:id="rId11"/>
    <p:sldLayoutId id="2147483670" r:id="rId12"/>
    <p:sldLayoutId id="2147483671" r:id="rId13"/>
    <p:sldLayoutId id="2147483672" r:id="rId14"/>
    <p:sldLayoutId id="2147483673" r:id="rId1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722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3012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302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655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670" algn="l" defTabSz="685800" rtl="0" eaLnBrk="1" latinLnBrk="0" hangingPunct="1">
        <a:defRPr sz="1350" kern="1200">
          <a:solidFill>
            <a:schemeClr val="tx1"/>
          </a:solidFill>
          <a:latin typeface="+mn-lt"/>
          <a:ea typeface="+mn-ea"/>
          <a:cs typeface="+mn-cs"/>
        </a:defRPr>
      </a:lvl7pPr>
      <a:lvl8pPr marL="2401570" algn="l" defTabSz="685800" rtl="0" eaLnBrk="1" latinLnBrk="0" hangingPunct="1">
        <a:defRPr sz="1350" kern="1200">
          <a:solidFill>
            <a:schemeClr val="tx1"/>
          </a:solidFill>
          <a:latin typeface="+mn-lt"/>
          <a:ea typeface="+mn-ea"/>
          <a:cs typeface="+mn-cs"/>
        </a:defRPr>
      </a:lvl8pPr>
      <a:lvl9pPr marL="2745105"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2"/>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722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3012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302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655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670" algn="l" defTabSz="685800" rtl="0" eaLnBrk="1" latinLnBrk="0" hangingPunct="1">
        <a:defRPr sz="1350" kern="1200">
          <a:solidFill>
            <a:schemeClr val="tx1"/>
          </a:solidFill>
          <a:latin typeface="+mn-lt"/>
          <a:ea typeface="+mn-ea"/>
          <a:cs typeface="+mn-cs"/>
        </a:defRPr>
      </a:lvl7pPr>
      <a:lvl8pPr marL="2401570" algn="l" defTabSz="685800" rtl="0" eaLnBrk="1" latinLnBrk="0" hangingPunct="1">
        <a:defRPr sz="1350" kern="1200">
          <a:solidFill>
            <a:schemeClr val="tx1"/>
          </a:solidFill>
          <a:latin typeface="+mn-lt"/>
          <a:ea typeface="+mn-ea"/>
          <a:cs typeface="+mn-cs"/>
        </a:defRPr>
      </a:lvl8pPr>
      <a:lvl9pPr marL="2745105"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89307103-D92B-4D3C-B386-9FD58793CACA}"/>
              </a:ext>
            </a:extLst>
          </p:cNvPr>
          <p:cNvSpPr>
            <a:spLocks noGrp="1"/>
          </p:cNvSpPr>
          <p:nvPr>
            <p:ph type="title"/>
          </p:nvPr>
        </p:nvSpPr>
        <p:spPr>
          <a:xfrm>
            <a:off x="495300" y="0"/>
            <a:ext cx="8143875" cy="771525"/>
          </a:xfrm>
          <a:prstGeom prst="rect">
            <a:avLst/>
          </a:prstGeom>
        </p:spPr>
        <p:txBody>
          <a:bodyPr vert="horz" lIns="91440" tIns="45720" rIns="91440" bIns="45720" rtlCol="0" anchor="b">
            <a:normAutofit/>
          </a:bodyPr>
          <a:lstStyle/>
          <a:p>
            <a:pPr lvl="0" defTabSz="685766"/>
            <a:r>
              <a:rPr lang="en-US" altLang="zh-CN"/>
              <a:t>Click to edit Master title style</a:t>
            </a:r>
            <a:endParaRPr lang="zh-CN" altLang="en-US" dirty="0"/>
          </a:p>
        </p:txBody>
      </p:sp>
      <p:sp>
        <p:nvSpPr>
          <p:cNvPr id="3" name="文本占位符 2">
            <a:extLst>
              <a:ext uri="{FF2B5EF4-FFF2-40B4-BE49-F238E27FC236}">
                <a16:creationId xmlns:a16="http://schemas.microsoft.com/office/drawing/2014/main" id="{0F8920D0-E0E5-40BB-AEDA-3D7A0909240E}"/>
              </a:ext>
            </a:extLst>
          </p:cNvPr>
          <p:cNvSpPr>
            <a:spLocks noGrp="1"/>
          </p:cNvSpPr>
          <p:nvPr>
            <p:ph type="body" idx="1"/>
          </p:nvPr>
        </p:nvSpPr>
        <p:spPr>
          <a:xfrm>
            <a:off x="495300" y="847725"/>
            <a:ext cx="8143875" cy="3752850"/>
          </a:xfrm>
          <a:prstGeom prst="rect">
            <a:avLst/>
          </a:prstGeom>
        </p:spPr>
        <p:txBody>
          <a:bodyPr vert="horz" lIns="91440" tIns="45720" rIns="91440" bIns="45720" rtlCol="0">
            <a:normAutofit/>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zh-CN" altLang="en-US" dirty="0"/>
          </a:p>
        </p:txBody>
      </p:sp>
    </p:spTree>
    <p:extLst>
      <p:ext uri="{BB962C8B-B14F-4D97-AF65-F5344CB8AC3E}">
        <p14:creationId xmlns:p14="http://schemas.microsoft.com/office/powerpoint/2010/main" val="340611124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Lst>
  <p:hf hdr="0" ftr="0" dt="0"/>
  <p:txStyles>
    <p:titleStyle>
      <a:lvl1pPr algn="l" defTabSz="685800" rtl="0" eaLnBrk="1" latinLnBrk="0" hangingPunct="1">
        <a:lnSpc>
          <a:spcPct val="90000"/>
        </a:lnSpc>
        <a:spcBef>
          <a:spcPct val="0"/>
        </a:spcBef>
        <a:buNone/>
        <a:defRPr lang="zh-CN" altLang="en-US" sz="21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35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9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9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slideLayout" Target="../slideLayouts/slideLayout6.xml"/><Relationship Id="rId2" Type="http://schemas.openxmlformats.org/officeDocument/2006/relationships/tags" Target="../tags/tag23.xml"/><Relationship Id="rId1" Type="http://schemas.openxmlformats.org/officeDocument/2006/relationships/themeOverride" Target="../theme/themeOverride1.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s>
</file>

<file path=ppt/slides/_rels/slide3.xml.rels><?xml version="1.0" encoding="UTF-8" standalone="yes"?>
<Relationships xmlns="http://schemas.openxmlformats.org/package/2006/relationships"><Relationship Id="rId8" Type="http://schemas.openxmlformats.org/officeDocument/2006/relationships/tags" Target="../tags/tag35.xml"/><Relationship Id="rId13" Type="http://schemas.openxmlformats.org/officeDocument/2006/relationships/tags" Target="../tags/tag40.xml"/><Relationship Id="rId3" Type="http://schemas.openxmlformats.org/officeDocument/2006/relationships/tags" Target="../tags/tag30.xml"/><Relationship Id="rId7" Type="http://schemas.openxmlformats.org/officeDocument/2006/relationships/tags" Target="../tags/tag34.xml"/><Relationship Id="rId12" Type="http://schemas.openxmlformats.org/officeDocument/2006/relationships/tags" Target="../tags/tag39.xml"/><Relationship Id="rId17" Type="http://schemas.openxmlformats.org/officeDocument/2006/relationships/slideLayout" Target="../slideLayouts/slideLayout8.xml"/><Relationship Id="rId2" Type="http://schemas.openxmlformats.org/officeDocument/2006/relationships/tags" Target="../tags/tag29.xml"/><Relationship Id="rId16" Type="http://schemas.openxmlformats.org/officeDocument/2006/relationships/tags" Target="../tags/tag43.xml"/><Relationship Id="rId1" Type="http://schemas.openxmlformats.org/officeDocument/2006/relationships/tags" Target="../tags/tag28.xml"/><Relationship Id="rId6" Type="http://schemas.openxmlformats.org/officeDocument/2006/relationships/tags" Target="../tags/tag33.xml"/><Relationship Id="rId11" Type="http://schemas.openxmlformats.org/officeDocument/2006/relationships/tags" Target="../tags/tag38.xml"/><Relationship Id="rId5" Type="http://schemas.openxmlformats.org/officeDocument/2006/relationships/tags" Target="../tags/tag32.xml"/><Relationship Id="rId15" Type="http://schemas.openxmlformats.org/officeDocument/2006/relationships/tags" Target="../tags/tag42.xml"/><Relationship Id="rId10" Type="http://schemas.openxmlformats.org/officeDocument/2006/relationships/tags" Target="../tags/tag37.xml"/><Relationship Id="rId4" Type="http://schemas.openxmlformats.org/officeDocument/2006/relationships/tags" Target="../tags/tag31.xml"/><Relationship Id="rId9" Type="http://schemas.openxmlformats.org/officeDocument/2006/relationships/tags" Target="../tags/tag36.xml"/><Relationship Id="rId14" Type="http://schemas.openxmlformats.org/officeDocument/2006/relationships/tags" Target="../tags/tag4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4.xml"/></Relationships>
</file>

<file path=ppt/slides/_rels/slide5.xml.rels><?xml version="1.0" encoding="UTF-8" standalone="yes"?>
<Relationships xmlns="http://schemas.openxmlformats.org/package/2006/relationships"><Relationship Id="rId8" Type="http://schemas.openxmlformats.org/officeDocument/2006/relationships/tags" Target="../tags/tag52.xml"/><Relationship Id="rId13" Type="http://schemas.openxmlformats.org/officeDocument/2006/relationships/tags" Target="../tags/tag57.xml"/><Relationship Id="rId18" Type="http://schemas.openxmlformats.org/officeDocument/2006/relationships/tags" Target="../tags/tag62.xml"/><Relationship Id="rId3" Type="http://schemas.openxmlformats.org/officeDocument/2006/relationships/tags" Target="../tags/tag47.xml"/><Relationship Id="rId21" Type="http://schemas.openxmlformats.org/officeDocument/2006/relationships/tags" Target="../tags/tag65.xml"/><Relationship Id="rId7" Type="http://schemas.openxmlformats.org/officeDocument/2006/relationships/tags" Target="../tags/tag51.xml"/><Relationship Id="rId12" Type="http://schemas.openxmlformats.org/officeDocument/2006/relationships/tags" Target="../tags/tag56.xml"/><Relationship Id="rId17" Type="http://schemas.openxmlformats.org/officeDocument/2006/relationships/tags" Target="../tags/tag61.xml"/><Relationship Id="rId2" Type="http://schemas.openxmlformats.org/officeDocument/2006/relationships/tags" Target="../tags/tag46.xml"/><Relationship Id="rId16" Type="http://schemas.openxmlformats.org/officeDocument/2006/relationships/tags" Target="../tags/tag60.xml"/><Relationship Id="rId20" Type="http://schemas.openxmlformats.org/officeDocument/2006/relationships/tags" Target="../tags/tag64.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tags" Target="../tags/tag55.xml"/><Relationship Id="rId5" Type="http://schemas.openxmlformats.org/officeDocument/2006/relationships/tags" Target="../tags/tag49.xml"/><Relationship Id="rId15" Type="http://schemas.openxmlformats.org/officeDocument/2006/relationships/tags" Target="../tags/tag59.xml"/><Relationship Id="rId23" Type="http://schemas.openxmlformats.org/officeDocument/2006/relationships/slideLayout" Target="../slideLayouts/slideLayout9.xml"/><Relationship Id="rId10" Type="http://schemas.openxmlformats.org/officeDocument/2006/relationships/tags" Target="../tags/tag54.xml"/><Relationship Id="rId19" Type="http://schemas.openxmlformats.org/officeDocument/2006/relationships/tags" Target="../tags/tag63.xml"/><Relationship Id="rId4" Type="http://schemas.openxmlformats.org/officeDocument/2006/relationships/tags" Target="../tags/tag48.xml"/><Relationship Id="rId9" Type="http://schemas.openxmlformats.org/officeDocument/2006/relationships/tags" Target="../tags/tag53.xml"/><Relationship Id="rId14" Type="http://schemas.openxmlformats.org/officeDocument/2006/relationships/tags" Target="../tags/tag58.xml"/><Relationship Id="rId22" Type="http://schemas.openxmlformats.org/officeDocument/2006/relationships/tags" Target="../tags/tag66.xml"/></Relationships>
</file>

<file path=ppt/slides/_rels/slide6.xml.rels><?xml version="1.0" encoding="UTF-8" standalone="yes"?>
<Relationships xmlns="http://schemas.openxmlformats.org/package/2006/relationships"><Relationship Id="rId8" Type="http://schemas.openxmlformats.org/officeDocument/2006/relationships/tags" Target="../tags/tag74.xml"/><Relationship Id="rId3" Type="http://schemas.openxmlformats.org/officeDocument/2006/relationships/tags" Target="../tags/tag69.xml"/><Relationship Id="rId7" Type="http://schemas.openxmlformats.org/officeDocument/2006/relationships/tags" Target="../tags/tag73.xml"/><Relationship Id="rId12" Type="http://schemas.openxmlformats.org/officeDocument/2006/relationships/image" Target="../media/image7.jpeg"/><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11" Type="http://schemas.openxmlformats.org/officeDocument/2006/relationships/slideLayout" Target="../slideLayouts/slideLayout10.xml"/><Relationship Id="rId5" Type="http://schemas.openxmlformats.org/officeDocument/2006/relationships/tags" Target="../tags/tag71.xml"/><Relationship Id="rId10" Type="http://schemas.openxmlformats.org/officeDocument/2006/relationships/tags" Target="../tags/tag76.xml"/><Relationship Id="rId4" Type="http://schemas.openxmlformats.org/officeDocument/2006/relationships/tags" Target="../tags/tag70.xml"/><Relationship Id="rId9" Type="http://schemas.openxmlformats.org/officeDocument/2006/relationships/tags" Target="../tags/tag75.xml"/></Relationships>
</file>

<file path=ppt/slides/_rels/slide7.xml.rels><?xml version="1.0" encoding="UTF-8" standalone="yes"?>
<Relationships xmlns="http://schemas.openxmlformats.org/package/2006/relationships"><Relationship Id="rId8" Type="http://schemas.openxmlformats.org/officeDocument/2006/relationships/tags" Target="../tags/tag84.xml"/><Relationship Id="rId13" Type="http://schemas.openxmlformats.org/officeDocument/2006/relationships/tags" Target="../tags/tag89.xml"/><Relationship Id="rId18" Type="http://schemas.openxmlformats.org/officeDocument/2006/relationships/tags" Target="../tags/tag94.xml"/><Relationship Id="rId26" Type="http://schemas.openxmlformats.org/officeDocument/2006/relationships/tags" Target="../tags/tag102.xml"/><Relationship Id="rId3" Type="http://schemas.openxmlformats.org/officeDocument/2006/relationships/tags" Target="../tags/tag79.xml"/><Relationship Id="rId21" Type="http://schemas.openxmlformats.org/officeDocument/2006/relationships/tags" Target="../tags/tag97.xml"/><Relationship Id="rId7" Type="http://schemas.openxmlformats.org/officeDocument/2006/relationships/tags" Target="../tags/tag83.xml"/><Relationship Id="rId12" Type="http://schemas.openxmlformats.org/officeDocument/2006/relationships/tags" Target="../tags/tag88.xml"/><Relationship Id="rId17" Type="http://schemas.openxmlformats.org/officeDocument/2006/relationships/tags" Target="../tags/tag93.xml"/><Relationship Id="rId25" Type="http://schemas.openxmlformats.org/officeDocument/2006/relationships/tags" Target="../tags/tag101.xml"/><Relationship Id="rId2" Type="http://schemas.openxmlformats.org/officeDocument/2006/relationships/tags" Target="../tags/tag78.xml"/><Relationship Id="rId16" Type="http://schemas.openxmlformats.org/officeDocument/2006/relationships/tags" Target="../tags/tag92.xml"/><Relationship Id="rId20" Type="http://schemas.openxmlformats.org/officeDocument/2006/relationships/tags" Target="../tags/tag96.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tags" Target="../tags/tag87.xml"/><Relationship Id="rId24" Type="http://schemas.openxmlformats.org/officeDocument/2006/relationships/tags" Target="../tags/tag100.xml"/><Relationship Id="rId5" Type="http://schemas.openxmlformats.org/officeDocument/2006/relationships/tags" Target="../tags/tag81.xml"/><Relationship Id="rId15" Type="http://schemas.openxmlformats.org/officeDocument/2006/relationships/tags" Target="../tags/tag91.xml"/><Relationship Id="rId23" Type="http://schemas.openxmlformats.org/officeDocument/2006/relationships/tags" Target="../tags/tag99.xml"/><Relationship Id="rId10" Type="http://schemas.openxmlformats.org/officeDocument/2006/relationships/tags" Target="../tags/tag86.xml"/><Relationship Id="rId19" Type="http://schemas.openxmlformats.org/officeDocument/2006/relationships/tags" Target="../tags/tag95.xml"/><Relationship Id="rId4" Type="http://schemas.openxmlformats.org/officeDocument/2006/relationships/tags" Target="../tags/tag80.xml"/><Relationship Id="rId9" Type="http://schemas.openxmlformats.org/officeDocument/2006/relationships/tags" Target="../tags/tag85.xml"/><Relationship Id="rId14" Type="http://schemas.openxmlformats.org/officeDocument/2006/relationships/tags" Target="../tags/tag90.xml"/><Relationship Id="rId22" Type="http://schemas.openxmlformats.org/officeDocument/2006/relationships/tags" Target="../tags/tag98.xml"/><Relationship Id="rId27"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8" Type="http://schemas.openxmlformats.org/officeDocument/2006/relationships/tags" Target="../tags/tag110.xml"/><Relationship Id="rId13" Type="http://schemas.openxmlformats.org/officeDocument/2006/relationships/tags" Target="../tags/tag115.xml"/><Relationship Id="rId18" Type="http://schemas.openxmlformats.org/officeDocument/2006/relationships/slideLayout" Target="../slideLayouts/slideLayout9.xml"/><Relationship Id="rId3" Type="http://schemas.openxmlformats.org/officeDocument/2006/relationships/tags" Target="../tags/tag105.xml"/><Relationship Id="rId7" Type="http://schemas.openxmlformats.org/officeDocument/2006/relationships/tags" Target="../tags/tag109.xml"/><Relationship Id="rId12" Type="http://schemas.openxmlformats.org/officeDocument/2006/relationships/tags" Target="../tags/tag114.xml"/><Relationship Id="rId17" Type="http://schemas.openxmlformats.org/officeDocument/2006/relationships/tags" Target="../tags/tag119.xml"/><Relationship Id="rId2" Type="http://schemas.openxmlformats.org/officeDocument/2006/relationships/tags" Target="../tags/tag104.xml"/><Relationship Id="rId16" Type="http://schemas.openxmlformats.org/officeDocument/2006/relationships/tags" Target="../tags/tag118.xml"/><Relationship Id="rId20" Type="http://schemas.microsoft.com/office/2007/relationships/hdphoto" Target="../media/hdphoto1.wdp"/><Relationship Id="rId1" Type="http://schemas.openxmlformats.org/officeDocument/2006/relationships/tags" Target="../tags/tag103.xml"/><Relationship Id="rId6" Type="http://schemas.openxmlformats.org/officeDocument/2006/relationships/tags" Target="../tags/tag108.xml"/><Relationship Id="rId11" Type="http://schemas.openxmlformats.org/officeDocument/2006/relationships/tags" Target="../tags/tag113.xml"/><Relationship Id="rId5" Type="http://schemas.openxmlformats.org/officeDocument/2006/relationships/tags" Target="../tags/tag107.xml"/><Relationship Id="rId15" Type="http://schemas.openxmlformats.org/officeDocument/2006/relationships/tags" Target="../tags/tag117.xml"/><Relationship Id="rId10" Type="http://schemas.openxmlformats.org/officeDocument/2006/relationships/tags" Target="../tags/tag112.xml"/><Relationship Id="rId19" Type="http://schemas.openxmlformats.org/officeDocument/2006/relationships/image" Target="../media/image8.png"/><Relationship Id="rId4" Type="http://schemas.openxmlformats.org/officeDocument/2006/relationships/tags" Target="../tags/tag106.xml"/><Relationship Id="rId9" Type="http://schemas.openxmlformats.org/officeDocument/2006/relationships/tags" Target="../tags/tag111.xml"/><Relationship Id="rId14" Type="http://schemas.openxmlformats.org/officeDocument/2006/relationships/tags" Target="../tags/tag116.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20.xml"/></Relationships>
</file>

<file path=ppt/slides/_rels/slide10.xml.rels><?xml version="1.0" encoding="UTF-8" standalone="yes"?>
<Relationships xmlns="http://schemas.openxmlformats.org/package/2006/relationships"><Relationship Id="rId8" Type="http://schemas.openxmlformats.org/officeDocument/2006/relationships/tags" Target="../tags/tag128.xml"/><Relationship Id="rId13" Type="http://schemas.openxmlformats.org/officeDocument/2006/relationships/tags" Target="../tags/tag133.xml"/><Relationship Id="rId18" Type="http://schemas.openxmlformats.org/officeDocument/2006/relationships/tags" Target="../tags/tag138.xml"/><Relationship Id="rId3" Type="http://schemas.openxmlformats.org/officeDocument/2006/relationships/tags" Target="../tags/tag123.xml"/><Relationship Id="rId21" Type="http://schemas.openxmlformats.org/officeDocument/2006/relationships/tags" Target="../tags/tag141.xml"/><Relationship Id="rId7" Type="http://schemas.openxmlformats.org/officeDocument/2006/relationships/tags" Target="../tags/tag127.xml"/><Relationship Id="rId12" Type="http://schemas.openxmlformats.org/officeDocument/2006/relationships/tags" Target="../tags/tag132.xml"/><Relationship Id="rId17" Type="http://schemas.openxmlformats.org/officeDocument/2006/relationships/tags" Target="../tags/tag137.xml"/><Relationship Id="rId25" Type="http://schemas.openxmlformats.org/officeDocument/2006/relationships/slideLayout" Target="../slideLayouts/slideLayout9.xml"/><Relationship Id="rId2" Type="http://schemas.openxmlformats.org/officeDocument/2006/relationships/tags" Target="../tags/tag122.xml"/><Relationship Id="rId16" Type="http://schemas.openxmlformats.org/officeDocument/2006/relationships/tags" Target="../tags/tag136.xml"/><Relationship Id="rId20" Type="http://schemas.openxmlformats.org/officeDocument/2006/relationships/tags" Target="../tags/tag140.xml"/><Relationship Id="rId1" Type="http://schemas.openxmlformats.org/officeDocument/2006/relationships/tags" Target="../tags/tag121.xml"/><Relationship Id="rId6" Type="http://schemas.openxmlformats.org/officeDocument/2006/relationships/tags" Target="../tags/tag126.xml"/><Relationship Id="rId11" Type="http://schemas.openxmlformats.org/officeDocument/2006/relationships/tags" Target="../tags/tag131.xml"/><Relationship Id="rId24" Type="http://schemas.openxmlformats.org/officeDocument/2006/relationships/tags" Target="../tags/tag144.xml"/><Relationship Id="rId5" Type="http://schemas.openxmlformats.org/officeDocument/2006/relationships/tags" Target="../tags/tag125.xml"/><Relationship Id="rId15" Type="http://schemas.openxmlformats.org/officeDocument/2006/relationships/tags" Target="../tags/tag135.xml"/><Relationship Id="rId23" Type="http://schemas.openxmlformats.org/officeDocument/2006/relationships/tags" Target="../tags/tag143.xml"/><Relationship Id="rId10" Type="http://schemas.openxmlformats.org/officeDocument/2006/relationships/tags" Target="../tags/tag130.xml"/><Relationship Id="rId19" Type="http://schemas.openxmlformats.org/officeDocument/2006/relationships/tags" Target="../tags/tag139.xml"/><Relationship Id="rId4" Type="http://schemas.openxmlformats.org/officeDocument/2006/relationships/tags" Target="../tags/tag124.xml"/><Relationship Id="rId9" Type="http://schemas.openxmlformats.org/officeDocument/2006/relationships/tags" Target="../tags/tag129.xml"/><Relationship Id="rId14" Type="http://schemas.openxmlformats.org/officeDocument/2006/relationships/tags" Target="../tags/tag134.xml"/><Relationship Id="rId22" Type="http://schemas.openxmlformats.org/officeDocument/2006/relationships/tags" Target="../tags/tag142.xml"/></Relationships>
</file>

<file path=ppt/slides/_rels/slide11.xml.rels><?xml version="1.0" encoding="UTF-8" standalone="yes"?>
<Relationships xmlns="http://schemas.openxmlformats.org/package/2006/relationships"><Relationship Id="rId8" Type="http://schemas.openxmlformats.org/officeDocument/2006/relationships/tags" Target="../tags/tag152.xml"/><Relationship Id="rId13" Type="http://schemas.openxmlformats.org/officeDocument/2006/relationships/tags" Target="../tags/tag157.xml"/><Relationship Id="rId18" Type="http://schemas.openxmlformats.org/officeDocument/2006/relationships/tags" Target="../tags/tag162.xml"/><Relationship Id="rId3" Type="http://schemas.openxmlformats.org/officeDocument/2006/relationships/tags" Target="../tags/tag147.xml"/><Relationship Id="rId21" Type="http://schemas.openxmlformats.org/officeDocument/2006/relationships/tags" Target="../tags/tag165.xml"/><Relationship Id="rId7" Type="http://schemas.openxmlformats.org/officeDocument/2006/relationships/tags" Target="../tags/tag151.xml"/><Relationship Id="rId12" Type="http://schemas.openxmlformats.org/officeDocument/2006/relationships/tags" Target="../tags/tag156.xml"/><Relationship Id="rId17" Type="http://schemas.openxmlformats.org/officeDocument/2006/relationships/tags" Target="../tags/tag161.xml"/><Relationship Id="rId2" Type="http://schemas.openxmlformats.org/officeDocument/2006/relationships/tags" Target="../tags/tag146.xml"/><Relationship Id="rId16" Type="http://schemas.openxmlformats.org/officeDocument/2006/relationships/tags" Target="../tags/tag160.xml"/><Relationship Id="rId20" Type="http://schemas.openxmlformats.org/officeDocument/2006/relationships/tags" Target="../tags/tag164.xml"/><Relationship Id="rId1" Type="http://schemas.openxmlformats.org/officeDocument/2006/relationships/tags" Target="../tags/tag145.xml"/><Relationship Id="rId6" Type="http://schemas.openxmlformats.org/officeDocument/2006/relationships/tags" Target="../tags/tag150.xml"/><Relationship Id="rId11" Type="http://schemas.openxmlformats.org/officeDocument/2006/relationships/tags" Target="../tags/tag155.xml"/><Relationship Id="rId5" Type="http://schemas.openxmlformats.org/officeDocument/2006/relationships/tags" Target="../tags/tag149.xml"/><Relationship Id="rId15" Type="http://schemas.openxmlformats.org/officeDocument/2006/relationships/tags" Target="../tags/tag159.xml"/><Relationship Id="rId10" Type="http://schemas.openxmlformats.org/officeDocument/2006/relationships/tags" Target="../tags/tag154.xml"/><Relationship Id="rId19" Type="http://schemas.openxmlformats.org/officeDocument/2006/relationships/tags" Target="../tags/tag163.xml"/><Relationship Id="rId4" Type="http://schemas.openxmlformats.org/officeDocument/2006/relationships/tags" Target="../tags/tag148.xml"/><Relationship Id="rId9" Type="http://schemas.openxmlformats.org/officeDocument/2006/relationships/tags" Target="../tags/tag153.xml"/><Relationship Id="rId14" Type="http://schemas.openxmlformats.org/officeDocument/2006/relationships/tags" Target="../tags/tag158.xml"/><Relationship Id="rId22"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8" Type="http://schemas.openxmlformats.org/officeDocument/2006/relationships/tags" Target="../tags/tag173.xml"/><Relationship Id="rId13" Type="http://schemas.openxmlformats.org/officeDocument/2006/relationships/tags" Target="../tags/tag178.xml"/><Relationship Id="rId3" Type="http://schemas.openxmlformats.org/officeDocument/2006/relationships/tags" Target="../tags/tag168.xml"/><Relationship Id="rId7" Type="http://schemas.openxmlformats.org/officeDocument/2006/relationships/tags" Target="../tags/tag172.xml"/><Relationship Id="rId12" Type="http://schemas.openxmlformats.org/officeDocument/2006/relationships/tags" Target="../tags/tag177.xml"/><Relationship Id="rId2" Type="http://schemas.openxmlformats.org/officeDocument/2006/relationships/tags" Target="../tags/tag167.xml"/><Relationship Id="rId16" Type="http://schemas.openxmlformats.org/officeDocument/2006/relationships/slideLayout" Target="../slideLayouts/slideLayout9.xml"/><Relationship Id="rId1" Type="http://schemas.openxmlformats.org/officeDocument/2006/relationships/tags" Target="../tags/tag166.xml"/><Relationship Id="rId6" Type="http://schemas.openxmlformats.org/officeDocument/2006/relationships/tags" Target="../tags/tag171.xml"/><Relationship Id="rId11" Type="http://schemas.openxmlformats.org/officeDocument/2006/relationships/tags" Target="../tags/tag176.xml"/><Relationship Id="rId5" Type="http://schemas.openxmlformats.org/officeDocument/2006/relationships/tags" Target="../tags/tag170.xml"/><Relationship Id="rId15" Type="http://schemas.openxmlformats.org/officeDocument/2006/relationships/tags" Target="../tags/tag180.xml"/><Relationship Id="rId10" Type="http://schemas.openxmlformats.org/officeDocument/2006/relationships/tags" Target="../tags/tag175.xml"/><Relationship Id="rId4" Type="http://schemas.openxmlformats.org/officeDocument/2006/relationships/tags" Target="../tags/tag169.xml"/><Relationship Id="rId9" Type="http://schemas.openxmlformats.org/officeDocument/2006/relationships/tags" Target="../tags/tag174.xml"/><Relationship Id="rId14" Type="http://schemas.openxmlformats.org/officeDocument/2006/relationships/tags" Target="../tags/tag179.xml"/></Relationships>
</file>

<file path=ppt/slides/_rels/slide13.xml.rels><?xml version="1.0" encoding="UTF-8" standalone="yes"?>
<Relationships xmlns="http://schemas.openxmlformats.org/package/2006/relationships"><Relationship Id="rId8" Type="http://schemas.openxmlformats.org/officeDocument/2006/relationships/tags" Target="../tags/tag188.xml"/><Relationship Id="rId13" Type="http://schemas.openxmlformats.org/officeDocument/2006/relationships/image" Target="../media/image9.jpeg"/><Relationship Id="rId3" Type="http://schemas.openxmlformats.org/officeDocument/2006/relationships/tags" Target="../tags/tag183.xml"/><Relationship Id="rId7" Type="http://schemas.openxmlformats.org/officeDocument/2006/relationships/tags" Target="../tags/tag187.xml"/><Relationship Id="rId12" Type="http://schemas.openxmlformats.org/officeDocument/2006/relationships/slideLayout" Target="../slideLayouts/slideLayout10.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tags" Target="../tags/tag186.xml"/><Relationship Id="rId11" Type="http://schemas.openxmlformats.org/officeDocument/2006/relationships/tags" Target="../tags/tag191.xml"/><Relationship Id="rId5" Type="http://schemas.openxmlformats.org/officeDocument/2006/relationships/tags" Target="../tags/tag185.xml"/><Relationship Id="rId10" Type="http://schemas.openxmlformats.org/officeDocument/2006/relationships/tags" Target="../tags/tag190.xml"/><Relationship Id="rId4" Type="http://schemas.openxmlformats.org/officeDocument/2006/relationships/tags" Target="../tags/tag184.xml"/><Relationship Id="rId9" Type="http://schemas.openxmlformats.org/officeDocument/2006/relationships/tags" Target="../tags/tag189.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92.xml"/></Relationships>
</file>

<file path=ppt/slides/_rels/slide15.xml.rels><?xml version="1.0" encoding="UTF-8" standalone="yes"?>
<Relationships xmlns="http://schemas.openxmlformats.org/package/2006/relationships"><Relationship Id="rId8" Type="http://schemas.openxmlformats.org/officeDocument/2006/relationships/tags" Target="../tags/tag200.xml"/><Relationship Id="rId13" Type="http://schemas.openxmlformats.org/officeDocument/2006/relationships/tags" Target="../tags/tag205.xml"/><Relationship Id="rId18" Type="http://schemas.openxmlformats.org/officeDocument/2006/relationships/tags" Target="../tags/tag210.xml"/><Relationship Id="rId3" Type="http://schemas.openxmlformats.org/officeDocument/2006/relationships/tags" Target="../tags/tag195.xml"/><Relationship Id="rId7" Type="http://schemas.openxmlformats.org/officeDocument/2006/relationships/tags" Target="../tags/tag199.xml"/><Relationship Id="rId12" Type="http://schemas.openxmlformats.org/officeDocument/2006/relationships/tags" Target="../tags/tag204.xml"/><Relationship Id="rId17" Type="http://schemas.openxmlformats.org/officeDocument/2006/relationships/tags" Target="../tags/tag209.xml"/><Relationship Id="rId2" Type="http://schemas.openxmlformats.org/officeDocument/2006/relationships/tags" Target="../tags/tag194.xml"/><Relationship Id="rId16" Type="http://schemas.openxmlformats.org/officeDocument/2006/relationships/tags" Target="../tags/tag208.xml"/><Relationship Id="rId1" Type="http://schemas.openxmlformats.org/officeDocument/2006/relationships/tags" Target="../tags/tag193.xml"/><Relationship Id="rId6" Type="http://schemas.openxmlformats.org/officeDocument/2006/relationships/tags" Target="../tags/tag198.xml"/><Relationship Id="rId11" Type="http://schemas.openxmlformats.org/officeDocument/2006/relationships/tags" Target="../tags/tag203.xml"/><Relationship Id="rId5" Type="http://schemas.openxmlformats.org/officeDocument/2006/relationships/tags" Target="../tags/tag197.xml"/><Relationship Id="rId15" Type="http://schemas.openxmlformats.org/officeDocument/2006/relationships/tags" Target="../tags/tag207.xml"/><Relationship Id="rId10" Type="http://schemas.openxmlformats.org/officeDocument/2006/relationships/tags" Target="../tags/tag202.xml"/><Relationship Id="rId19" Type="http://schemas.openxmlformats.org/officeDocument/2006/relationships/slideLayout" Target="../slideLayouts/slideLayout9.xml"/><Relationship Id="rId4" Type="http://schemas.openxmlformats.org/officeDocument/2006/relationships/tags" Target="../tags/tag196.xml"/><Relationship Id="rId9" Type="http://schemas.openxmlformats.org/officeDocument/2006/relationships/tags" Target="../tags/tag201.xml"/><Relationship Id="rId14" Type="http://schemas.openxmlformats.org/officeDocument/2006/relationships/tags" Target="../tags/tag206.xml"/></Relationships>
</file>

<file path=ppt/slides/_rels/slide16.xml.rels><?xml version="1.0" encoding="UTF-8" standalone="yes"?>
<Relationships xmlns="http://schemas.openxmlformats.org/package/2006/relationships"><Relationship Id="rId13" Type="http://schemas.openxmlformats.org/officeDocument/2006/relationships/tags" Target="../tags/tag223.xml"/><Relationship Id="rId18" Type="http://schemas.openxmlformats.org/officeDocument/2006/relationships/tags" Target="../tags/tag228.xml"/><Relationship Id="rId26" Type="http://schemas.openxmlformats.org/officeDocument/2006/relationships/tags" Target="../tags/tag236.xml"/><Relationship Id="rId39" Type="http://schemas.openxmlformats.org/officeDocument/2006/relationships/tags" Target="../tags/tag249.xml"/><Relationship Id="rId21" Type="http://schemas.openxmlformats.org/officeDocument/2006/relationships/tags" Target="../tags/tag231.xml"/><Relationship Id="rId34" Type="http://schemas.openxmlformats.org/officeDocument/2006/relationships/tags" Target="../tags/tag244.xml"/><Relationship Id="rId42" Type="http://schemas.openxmlformats.org/officeDocument/2006/relationships/tags" Target="../tags/tag252.xml"/><Relationship Id="rId47" Type="http://schemas.openxmlformats.org/officeDocument/2006/relationships/tags" Target="../tags/tag257.xml"/><Relationship Id="rId50" Type="http://schemas.openxmlformats.org/officeDocument/2006/relationships/tags" Target="../tags/tag260.xml"/><Relationship Id="rId55" Type="http://schemas.openxmlformats.org/officeDocument/2006/relationships/slideLayout" Target="../slideLayouts/slideLayout9.xml"/><Relationship Id="rId7" Type="http://schemas.openxmlformats.org/officeDocument/2006/relationships/tags" Target="../tags/tag217.xml"/><Relationship Id="rId2" Type="http://schemas.openxmlformats.org/officeDocument/2006/relationships/tags" Target="../tags/tag212.xml"/><Relationship Id="rId16" Type="http://schemas.openxmlformats.org/officeDocument/2006/relationships/tags" Target="../tags/tag226.xml"/><Relationship Id="rId29" Type="http://schemas.openxmlformats.org/officeDocument/2006/relationships/tags" Target="../tags/tag239.xml"/><Relationship Id="rId11" Type="http://schemas.openxmlformats.org/officeDocument/2006/relationships/tags" Target="../tags/tag221.xml"/><Relationship Id="rId24" Type="http://schemas.openxmlformats.org/officeDocument/2006/relationships/tags" Target="../tags/tag234.xml"/><Relationship Id="rId32" Type="http://schemas.openxmlformats.org/officeDocument/2006/relationships/tags" Target="../tags/tag242.xml"/><Relationship Id="rId37" Type="http://schemas.openxmlformats.org/officeDocument/2006/relationships/tags" Target="../tags/tag247.xml"/><Relationship Id="rId40" Type="http://schemas.openxmlformats.org/officeDocument/2006/relationships/tags" Target="../tags/tag250.xml"/><Relationship Id="rId45" Type="http://schemas.openxmlformats.org/officeDocument/2006/relationships/tags" Target="../tags/tag255.xml"/><Relationship Id="rId53" Type="http://schemas.openxmlformats.org/officeDocument/2006/relationships/tags" Target="../tags/tag263.xml"/><Relationship Id="rId5" Type="http://schemas.openxmlformats.org/officeDocument/2006/relationships/tags" Target="../tags/tag215.xml"/><Relationship Id="rId10" Type="http://schemas.openxmlformats.org/officeDocument/2006/relationships/tags" Target="../tags/tag220.xml"/><Relationship Id="rId19" Type="http://schemas.openxmlformats.org/officeDocument/2006/relationships/tags" Target="../tags/tag229.xml"/><Relationship Id="rId31" Type="http://schemas.openxmlformats.org/officeDocument/2006/relationships/tags" Target="../tags/tag241.xml"/><Relationship Id="rId44" Type="http://schemas.openxmlformats.org/officeDocument/2006/relationships/tags" Target="../tags/tag254.xml"/><Relationship Id="rId52" Type="http://schemas.openxmlformats.org/officeDocument/2006/relationships/tags" Target="../tags/tag262.xml"/><Relationship Id="rId4" Type="http://schemas.openxmlformats.org/officeDocument/2006/relationships/tags" Target="../tags/tag214.xml"/><Relationship Id="rId9" Type="http://schemas.openxmlformats.org/officeDocument/2006/relationships/tags" Target="../tags/tag219.xml"/><Relationship Id="rId14" Type="http://schemas.openxmlformats.org/officeDocument/2006/relationships/tags" Target="../tags/tag224.xml"/><Relationship Id="rId22" Type="http://schemas.openxmlformats.org/officeDocument/2006/relationships/tags" Target="../tags/tag232.xml"/><Relationship Id="rId27" Type="http://schemas.openxmlformats.org/officeDocument/2006/relationships/tags" Target="../tags/tag237.xml"/><Relationship Id="rId30" Type="http://schemas.openxmlformats.org/officeDocument/2006/relationships/tags" Target="../tags/tag240.xml"/><Relationship Id="rId35" Type="http://schemas.openxmlformats.org/officeDocument/2006/relationships/tags" Target="../tags/tag245.xml"/><Relationship Id="rId43" Type="http://schemas.openxmlformats.org/officeDocument/2006/relationships/tags" Target="../tags/tag253.xml"/><Relationship Id="rId48" Type="http://schemas.openxmlformats.org/officeDocument/2006/relationships/tags" Target="../tags/tag258.xml"/><Relationship Id="rId8" Type="http://schemas.openxmlformats.org/officeDocument/2006/relationships/tags" Target="../tags/tag218.xml"/><Relationship Id="rId51" Type="http://schemas.openxmlformats.org/officeDocument/2006/relationships/tags" Target="../tags/tag261.xml"/><Relationship Id="rId3" Type="http://schemas.openxmlformats.org/officeDocument/2006/relationships/tags" Target="../tags/tag213.xml"/><Relationship Id="rId12" Type="http://schemas.openxmlformats.org/officeDocument/2006/relationships/tags" Target="../tags/tag222.xml"/><Relationship Id="rId17" Type="http://schemas.openxmlformats.org/officeDocument/2006/relationships/tags" Target="../tags/tag227.xml"/><Relationship Id="rId25" Type="http://schemas.openxmlformats.org/officeDocument/2006/relationships/tags" Target="../tags/tag235.xml"/><Relationship Id="rId33" Type="http://schemas.openxmlformats.org/officeDocument/2006/relationships/tags" Target="../tags/tag243.xml"/><Relationship Id="rId38" Type="http://schemas.openxmlformats.org/officeDocument/2006/relationships/tags" Target="../tags/tag248.xml"/><Relationship Id="rId46" Type="http://schemas.openxmlformats.org/officeDocument/2006/relationships/tags" Target="../tags/tag256.xml"/><Relationship Id="rId20" Type="http://schemas.openxmlformats.org/officeDocument/2006/relationships/tags" Target="../tags/tag230.xml"/><Relationship Id="rId41" Type="http://schemas.openxmlformats.org/officeDocument/2006/relationships/tags" Target="../tags/tag251.xml"/><Relationship Id="rId54" Type="http://schemas.openxmlformats.org/officeDocument/2006/relationships/tags" Target="../tags/tag264.xml"/><Relationship Id="rId1" Type="http://schemas.openxmlformats.org/officeDocument/2006/relationships/tags" Target="../tags/tag211.xml"/><Relationship Id="rId6" Type="http://schemas.openxmlformats.org/officeDocument/2006/relationships/tags" Target="../tags/tag216.xml"/><Relationship Id="rId15" Type="http://schemas.openxmlformats.org/officeDocument/2006/relationships/tags" Target="../tags/tag225.xml"/><Relationship Id="rId23" Type="http://schemas.openxmlformats.org/officeDocument/2006/relationships/tags" Target="../tags/tag233.xml"/><Relationship Id="rId28" Type="http://schemas.openxmlformats.org/officeDocument/2006/relationships/tags" Target="../tags/tag238.xml"/><Relationship Id="rId36" Type="http://schemas.openxmlformats.org/officeDocument/2006/relationships/tags" Target="../tags/tag246.xml"/><Relationship Id="rId49" Type="http://schemas.openxmlformats.org/officeDocument/2006/relationships/tags" Target="../tags/tag259.xml"/></Relationships>
</file>

<file path=ppt/slides/_rels/slide17.xml.rels><?xml version="1.0" encoding="UTF-8" standalone="yes"?>
<Relationships xmlns="http://schemas.openxmlformats.org/package/2006/relationships"><Relationship Id="rId8" Type="http://schemas.openxmlformats.org/officeDocument/2006/relationships/tags" Target="../tags/tag272.xml"/><Relationship Id="rId13" Type="http://schemas.openxmlformats.org/officeDocument/2006/relationships/tags" Target="../tags/tag277.xml"/><Relationship Id="rId3" Type="http://schemas.openxmlformats.org/officeDocument/2006/relationships/tags" Target="../tags/tag267.xml"/><Relationship Id="rId7" Type="http://schemas.openxmlformats.org/officeDocument/2006/relationships/tags" Target="../tags/tag271.xml"/><Relationship Id="rId12" Type="http://schemas.openxmlformats.org/officeDocument/2006/relationships/tags" Target="../tags/tag276.xml"/><Relationship Id="rId2" Type="http://schemas.openxmlformats.org/officeDocument/2006/relationships/tags" Target="../tags/tag266.xml"/><Relationship Id="rId16" Type="http://schemas.openxmlformats.org/officeDocument/2006/relationships/image" Target="../media/image10.jpeg"/><Relationship Id="rId1" Type="http://schemas.openxmlformats.org/officeDocument/2006/relationships/tags" Target="../tags/tag265.xml"/><Relationship Id="rId6" Type="http://schemas.openxmlformats.org/officeDocument/2006/relationships/tags" Target="../tags/tag270.xml"/><Relationship Id="rId11" Type="http://schemas.openxmlformats.org/officeDocument/2006/relationships/tags" Target="../tags/tag275.xml"/><Relationship Id="rId5" Type="http://schemas.openxmlformats.org/officeDocument/2006/relationships/tags" Target="../tags/tag269.xml"/><Relationship Id="rId15" Type="http://schemas.openxmlformats.org/officeDocument/2006/relationships/slideLayout" Target="../slideLayouts/slideLayout9.xml"/><Relationship Id="rId10" Type="http://schemas.openxmlformats.org/officeDocument/2006/relationships/tags" Target="../tags/tag274.xml"/><Relationship Id="rId4" Type="http://schemas.openxmlformats.org/officeDocument/2006/relationships/tags" Target="../tags/tag268.xml"/><Relationship Id="rId9" Type="http://schemas.openxmlformats.org/officeDocument/2006/relationships/tags" Target="../tags/tag273.xml"/><Relationship Id="rId14" Type="http://schemas.openxmlformats.org/officeDocument/2006/relationships/tags" Target="../tags/tag278.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79.xml"/></Relationships>
</file>

<file path=ppt/slides/_rels/slide19.xml.rels><?xml version="1.0" encoding="UTF-8" standalone="yes"?>
<Relationships xmlns="http://schemas.openxmlformats.org/package/2006/relationships"><Relationship Id="rId8" Type="http://schemas.openxmlformats.org/officeDocument/2006/relationships/tags" Target="../tags/tag287.xml"/><Relationship Id="rId13" Type="http://schemas.openxmlformats.org/officeDocument/2006/relationships/tags" Target="../tags/tag292.xml"/><Relationship Id="rId18" Type="http://schemas.openxmlformats.org/officeDocument/2006/relationships/tags" Target="../tags/tag297.xml"/><Relationship Id="rId3" Type="http://schemas.openxmlformats.org/officeDocument/2006/relationships/tags" Target="../tags/tag282.xml"/><Relationship Id="rId21" Type="http://schemas.openxmlformats.org/officeDocument/2006/relationships/image" Target="../media/image11.jpeg"/><Relationship Id="rId7" Type="http://schemas.openxmlformats.org/officeDocument/2006/relationships/tags" Target="../tags/tag286.xml"/><Relationship Id="rId12" Type="http://schemas.openxmlformats.org/officeDocument/2006/relationships/tags" Target="../tags/tag291.xml"/><Relationship Id="rId17" Type="http://schemas.openxmlformats.org/officeDocument/2006/relationships/tags" Target="../tags/tag296.xml"/><Relationship Id="rId2" Type="http://schemas.openxmlformats.org/officeDocument/2006/relationships/tags" Target="../tags/tag281.xml"/><Relationship Id="rId16" Type="http://schemas.openxmlformats.org/officeDocument/2006/relationships/tags" Target="../tags/tag295.xml"/><Relationship Id="rId20" Type="http://schemas.openxmlformats.org/officeDocument/2006/relationships/slideLayout" Target="../slideLayouts/slideLayout9.xml"/><Relationship Id="rId1" Type="http://schemas.openxmlformats.org/officeDocument/2006/relationships/tags" Target="../tags/tag280.xml"/><Relationship Id="rId6" Type="http://schemas.openxmlformats.org/officeDocument/2006/relationships/tags" Target="../tags/tag285.xml"/><Relationship Id="rId11" Type="http://schemas.openxmlformats.org/officeDocument/2006/relationships/tags" Target="../tags/tag290.xml"/><Relationship Id="rId5" Type="http://schemas.openxmlformats.org/officeDocument/2006/relationships/tags" Target="../tags/tag284.xml"/><Relationship Id="rId15" Type="http://schemas.openxmlformats.org/officeDocument/2006/relationships/tags" Target="../tags/tag294.xml"/><Relationship Id="rId10" Type="http://schemas.openxmlformats.org/officeDocument/2006/relationships/tags" Target="../tags/tag289.xml"/><Relationship Id="rId19" Type="http://schemas.openxmlformats.org/officeDocument/2006/relationships/tags" Target="../tags/tag298.xml"/><Relationship Id="rId4" Type="http://schemas.openxmlformats.org/officeDocument/2006/relationships/tags" Target="../tags/tag283.xml"/><Relationship Id="rId9" Type="http://schemas.openxmlformats.org/officeDocument/2006/relationships/tags" Target="../tags/tag288.xml"/><Relationship Id="rId14" Type="http://schemas.openxmlformats.org/officeDocument/2006/relationships/tags" Target="../tags/tag293.xml"/></Relationships>
</file>

<file path=ppt/slides/_rels/slide20.xml.rels><?xml version="1.0" encoding="UTF-8" standalone="yes"?>
<Relationships xmlns="http://schemas.openxmlformats.org/package/2006/relationships"><Relationship Id="rId8" Type="http://schemas.openxmlformats.org/officeDocument/2006/relationships/tags" Target="../tags/tag306.xml"/><Relationship Id="rId13" Type="http://schemas.openxmlformats.org/officeDocument/2006/relationships/tags" Target="../tags/tag311.xml"/><Relationship Id="rId18" Type="http://schemas.openxmlformats.org/officeDocument/2006/relationships/slideLayout" Target="../slideLayouts/slideLayout9.xml"/><Relationship Id="rId3" Type="http://schemas.openxmlformats.org/officeDocument/2006/relationships/tags" Target="../tags/tag301.xml"/><Relationship Id="rId7" Type="http://schemas.openxmlformats.org/officeDocument/2006/relationships/tags" Target="../tags/tag305.xml"/><Relationship Id="rId12" Type="http://schemas.openxmlformats.org/officeDocument/2006/relationships/tags" Target="../tags/tag310.xml"/><Relationship Id="rId17" Type="http://schemas.openxmlformats.org/officeDocument/2006/relationships/tags" Target="../tags/tag315.xml"/><Relationship Id="rId2" Type="http://schemas.openxmlformats.org/officeDocument/2006/relationships/tags" Target="../tags/tag300.xml"/><Relationship Id="rId16" Type="http://schemas.openxmlformats.org/officeDocument/2006/relationships/tags" Target="../tags/tag314.xml"/><Relationship Id="rId1" Type="http://schemas.openxmlformats.org/officeDocument/2006/relationships/tags" Target="../tags/tag299.xml"/><Relationship Id="rId6" Type="http://schemas.openxmlformats.org/officeDocument/2006/relationships/tags" Target="../tags/tag304.xml"/><Relationship Id="rId11" Type="http://schemas.openxmlformats.org/officeDocument/2006/relationships/tags" Target="../tags/tag309.xml"/><Relationship Id="rId5" Type="http://schemas.openxmlformats.org/officeDocument/2006/relationships/tags" Target="../tags/tag303.xml"/><Relationship Id="rId15" Type="http://schemas.openxmlformats.org/officeDocument/2006/relationships/tags" Target="../tags/tag313.xml"/><Relationship Id="rId10" Type="http://schemas.openxmlformats.org/officeDocument/2006/relationships/tags" Target="../tags/tag308.xml"/><Relationship Id="rId4" Type="http://schemas.openxmlformats.org/officeDocument/2006/relationships/tags" Target="../tags/tag302.xml"/><Relationship Id="rId9" Type="http://schemas.openxmlformats.org/officeDocument/2006/relationships/tags" Target="../tags/tag307.xml"/><Relationship Id="rId14" Type="http://schemas.openxmlformats.org/officeDocument/2006/relationships/tags" Target="../tags/tag312.xml"/></Relationships>
</file>

<file path=ppt/slides/_rels/slide21.xml.rels><?xml version="1.0" encoding="UTF-8" standalone="yes"?>
<Relationships xmlns="http://schemas.openxmlformats.org/package/2006/relationships"><Relationship Id="rId8" Type="http://schemas.openxmlformats.org/officeDocument/2006/relationships/tags" Target="../tags/tag323.xml"/><Relationship Id="rId13" Type="http://schemas.openxmlformats.org/officeDocument/2006/relationships/tags" Target="../tags/tag328.xml"/><Relationship Id="rId18" Type="http://schemas.openxmlformats.org/officeDocument/2006/relationships/tags" Target="../tags/tag333.xml"/><Relationship Id="rId26" Type="http://schemas.openxmlformats.org/officeDocument/2006/relationships/tags" Target="../tags/tag341.xml"/><Relationship Id="rId3" Type="http://schemas.openxmlformats.org/officeDocument/2006/relationships/tags" Target="../tags/tag318.xml"/><Relationship Id="rId21" Type="http://schemas.openxmlformats.org/officeDocument/2006/relationships/tags" Target="../tags/tag336.xml"/><Relationship Id="rId7" Type="http://schemas.openxmlformats.org/officeDocument/2006/relationships/tags" Target="../tags/tag322.xml"/><Relationship Id="rId12" Type="http://schemas.openxmlformats.org/officeDocument/2006/relationships/tags" Target="../tags/tag327.xml"/><Relationship Id="rId17" Type="http://schemas.openxmlformats.org/officeDocument/2006/relationships/tags" Target="../tags/tag332.xml"/><Relationship Id="rId25" Type="http://schemas.openxmlformats.org/officeDocument/2006/relationships/tags" Target="../tags/tag340.xml"/><Relationship Id="rId2" Type="http://schemas.openxmlformats.org/officeDocument/2006/relationships/tags" Target="../tags/tag317.xml"/><Relationship Id="rId16" Type="http://schemas.openxmlformats.org/officeDocument/2006/relationships/tags" Target="../tags/tag331.xml"/><Relationship Id="rId20" Type="http://schemas.openxmlformats.org/officeDocument/2006/relationships/tags" Target="../tags/tag335.xml"/><Relationship Id="rId29" Type="http://schemas.openxmlformats.org/officeDocument/2006/relationships/slideLayout" Target="../slideLayouts/slideLayout9.xml"/><Relationship Id="rId1" Type="http://schemas.openxmlformats.org/officeDocument/2006/relationships/tags" Target="../tags/tag316.xml"/><Relationship Id="rId6" Type="http://schemas.openxmlformats.org/officeDocument/2006/relationships/tags" Target="../tags/tag321.xml"/><Relationship Id="rId11" Type="http://schemas.openxmlformats.org/officeDocument/2006/relationships/tags" Target="../tags/tag326.xml"/><Relationship Id="rId24" Type="http://schemas.openxmlformats.org/officeDocument/2006/relationships/tags" Target="../tags/tag339.xml"/><Relationship Id="rId5" Type="http://schemas.openxmlformats.org/officeDocument/2006/relationships/tags" Target="../tags/tag320.xml"/><Relationship Id="rId15" Type="http://schemas.openxmlformats.org/officeDocument/2006/relationships/tags" Target="../tags/tag330.xml"/><Relationship Id="rId23" Type="http://schemas.openxmlformats.org/officeDocument/2006/relationships/tags" Target="../tags/tag338.xml"/><Relationship Id="rId28" Type="http://schemas.openxmlformats.org/officeDocument/2006/relationships/tags" Target="../tags/tag343.xml"/><Relationship Id="rId10" Type="http://schemas.openxmlformats.org/officeDocument/2006/relationships/tags" Target="../tags/tag325.xml"/><Relationship Id="rId19" Type="http://schemas.openxmlformats.org/officeDocument/2006/relationships/tags" Target="../tags/tag334.xml"/><Relationship Id="rId4" Type="http://schemas.openxmlformats.org/officeDocument/2006/relationships/tags" Target="../tags/tag319.xml"/><Relationship Id="rId9" Type="http://schemas.openxmlformats.org/officeDocument/2006/relationships/tags" Target="../tags/tag324.xml"/><Relationship Id="rId14" Type="http://schemas.openxmlformats.org/officeDocument/2006/relationships/tags" Target="../tags/tag329.xml"/><Relationship Id="rId22" Type="http://schemas.openxmlformats.org/officeDocument/2006/relationships/tags" Target="../tags/tag337.xml"/><Relationship Id="rId27" Type="http://schemas.openxmlformats.org/officeDocument/2006/relationships/tags" Target="../tags/tag342.xml"/></Relationships>
</file>

<file path=ppt/slides/_rels/slide22.xml.rels><?xml version="1.0" encoding="UTF-8" standalone="yes"?>
<Relationships xmlns="http://schemas.openxmlformats.org/package/2006/relationships"><Relationship Id="rId8" Type="http://schemas.openxmlformats.org/officeDocument/2006/relationships/tags" Target="../tags/tag351.xml"/><Relationship Id="rId13" Type="http://schemas.openxmlformats.org/officeDocument/2006/relationships/tags" Target="../tags/tag356.xml"/><Relationship Id="rId18" Type="http://schemas.openxmlformats.org/officeDocument/2006/relationships/slideLayout" Target="../slideLayouts/slideLayout9.xml"/><Relationship Id="rId3" Type="http://schemas.openxmlformats.org/officeDocument/2006/relationships/tags" Target="../tags/tag346.xml"/><Relationship Id="rId7" Type="http://schemas.openxmlformats.org/officeDocument/2006/relationships/tags" Target="../tags/tag350.xml"/><Relationship Id="rId12" Type="http://schemas.openxmlformats.org/officeDocument/2006/relationships/tags" Target="../tags/tag355.xml"/><Relationship Id="rId17" Type="http://schemas.openxmlformats.org/officeDocument/2006/relationships/tags" Target="../tags/tag360.xml"/><Relationship Id="rId2" Type="http://schemas.openxmlformats.org/officeDocument/2006/relationships/tags" Target="../tags/tag345.xml"/><Relationship Id="rId16" Type="http://schemas.openxmlformats.org/officeDocument/2006/relationships/tags" Target="../tags/tag359.xml"/><Relationship Id="rId1" Type="http://schemas.openxmlformats.org/officeDocument/2006/relationships/tags" Target="../tags/tag344.xml"/><Relationship Id="rId6" Type="http://schemas.openxmlformats.org/officeDocument/2006/relationships/tags" Target="../tags/tag349.xml"/><Relationship Id="rId11" Type="http://schemas.openxmlformats.org/officeDocument/2006/relationships/tags" Target="../tags/tag354.xml"/><Relationship Id="rId5" Type="http://schemas.openxmlformats.org/officeDocument/2006/relationships/tags" Target="../tags/tag348.xml"/><Relationship Id="rId15" Type="http://schemas.openxmlformats.org/officeDocument/2006/relationships/tags" Target="../tags/tag358.xml"/><Relationship Id="rId10" Type="http://schemas.openxmlformats.org/officeDocument/2006/relationships/tags" Target="../tags/tag353.xml"/><Relationship Id="rId19" Type="http://schemas.openxmlformats.org/officeDocument/2006/relationships/image" Target="../media/image12.jpeg"/><Relationship Id="rId4" Type="http://schemas.openxmlformats.org/officeDocument/2006/relationships/tags" Target="../tags/tag347.xml"/><Relationship Id="rId9" Type="http://schemas.openxmlformats.org/officeDocument/2006/relationships/tags" Target="../tags/tag352.xml"/><Relationship Id="rId14" Type="http://schemas.openxmlformats.org/officeDocument/2006/relationships/tags" Target="../tags/tag357.xml"/></Relationships>
</file>

<file path=ppt/slides/_rels/slide23.xml.rels><?xml version="1.0" encoding="UTF-8" standalone="yes"?>
<Relationships xmlns="http://schemas.openxmlformats.org/package/2006/relationships"><Relationship Id="rId3" Type="http://schemas.openxmlformats.org/officeDocument/2006/relationships/tags" Target="../tags/tag362.xml"/><Relationship Id="rId7" Type="http://schemas.openxmlformats.org/officeDocument/2006/relationships/slideLayout" Target="../slideLayouts/slideLayout6.xml"/><Relationship Id="rId2" Type="http://schemas.openxmlformats.org/officeDocument/2006/relationships/tags" Target="../tags/tag361.xml"/><Relationship Id="rId1" Type="http://schemas.openxmlformats.org/officeDocument/2006/relationships/themeOverride" Target="../theme/themeOverride2.xml"/><Relationship Id="rId6" Type="http://schemas.openxmlformats.org/officeDocument/2006/relationships/tags" Target="../tags/tag365.xml"/><Relationship Id="rId5" Type="http://schemas.openxmlformats.org/officeDocument/2006/relationships/tags" Target="../tags/tag364.xml"/><Relationship Id="rId4" Type="http://schemas.openxmlformats.org/officeDocument/2006/relationships/tags" Target="../tags/tag36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721330A1-C58E-06F5-D642-C4A93FF4F58F}"/>
              </a:ext>
            </a:extLst>
          </p:cNvPr>
          <p:cNvSpPr txBox="1"/>
          <p:nvPr/>
        </p:nvSpPr>
        <p:spPr>
          <a:xfrm>
            <a:off x="738517" y="2571750"/>
            <a:ext cx="8032968" cy="369332"/>
          </a:xfrm>
          <a:prstGeom prst="rect">
            <a:avLst/>
          </a:prstGeom>
          <a:noFill/>
        </p:spPr>
        <p:txBody>
          <a:bodyPr wrap="none" rtlCol="0">
            <a:spAutoFit/>
          </a:bodyPr>
          <a:lstStyle/>
          <a:p>
            <a:pPr defTabSz="685800"/>
            <a:r>
              <a:rPr lang="zh-CN" altLang="en-US" b="1" dirty="0">
                <a:solidFill>
                  <a:prstClr val="white"/>
                </a:solidFill>
                <a:latin typeface="Arial" panose="020F0502020204030204"/>
                <a:ea typeface="微软雅黑"/>
              </a:rPr>
              <a:t>本课件版权属广西中医药大学所有，仅作学习交流使用，不得用于商业用途。</a:t>
            </a:r>
          </a:p>
        </p:txBody>
      </p:sp>
      <p:grpSp>
        <p:nvGrpSpPr>
          <p:cNvPr id="7" name="组合 6">
            <a:extLst>
              <a:ext uri="{FF2B5EF4-FFF2-40B4-BE49-F238E27FC236}">
                <a16:creationId xmlns:a16="http://schemas.microsoft.com/office/drawing/2014/main" id="{086125F1-A9A4-CFD2-EDFC-9FF29347CE45}"/>
              </a:ext>
            </a:extLst>
          </p:cNvPr>
          <p:cNvGrpSpPr/>
          <p:nvPr/>
        </p:nvGrpSpPr>
        <p:grpSpPr>
          <a:xfrm>
            <a:off x="2334079" y="1746883"/>
            <a:ext cx="3765932" cy="648374"/>
            <a:chOff x="2783470" y="2858688"/>
            <a:chExt cx="6625058" cy="1140624"/>
          </a:xfrm>
        </p:grpSpPr>
        <p:grpSp>
          <p:nvGrpSpPr>
            <p:cNvPr id="8" name="组合 7">
              <a:extLst>
                <a:ext uri="{FF2B5EF4-FFF2-40B4-BE49-F238E27FC236}">
                  <a16:creationId xmlns:a16="http://schemas.microsoft.com/office/drawing/2014/main" id="{52D5C92C-B2D0-9DB9-836B-810A920299A1}"/>
                </a:ext>
              </a:extLst>
            </p:cNvPr>
            <p:cNvGrpSpPr/>
            <p:nvPr/>
          </p:nvGrpSpPr>
          <p:grpSpPr>
            <a:xfrm>
              <a:off x="2809350" y="2858688"/>
              <a:ext cx="2158319" cy="884802"/>
              <a:chOff x="2809350" y="2858688"/>
              <a:chExt cx="2158319" cy="884802"/>
            </a:xfrm>
          </p:grpSpPr>
          <p:sp>
            <p:nvSpPr>
              <p:cNvPr id="54" name="Freeform 62">
                <a:extLst>
                  <a:ext uri="{FF2B5EF4-FFF2-40B4-BE49-F238E27FC236}">
                    <a16:creationId xmlns:a16="http://schemas.microsoft.com/office/drawing/2014/main" id="{54C63551-F9B5-D5BC-7B7C-8D9162B0384E}"/>
                  </a:ext>
                </a:extLst>
              </p:cNvPr>
              <p:cNvSpPr>
                <a:spLocks/>
              </p:cNvSpPr>
              <p:nvPr/>
            </p:nvSpPr>
            <p:spPr bwMode="auto">
              <a:xfrm rot="16200000">
                <a:off x="3677466" y="2451220"/>
                <a:ext cx="882735" cy="1697671"/>
              </a:xfrm>
              <a:custGeom>
                <a:avLst/>
                <a:gdLst>
                  <a:gd name="T0" fmla="*/ 428 w 428"/>
                  <a:gd name="T1" fmla="*/ 753 h 756"/>
                  <a:gd name="T2" fmla="*/ 428 w 428"/>
                  <a:gd name="T3" fmla="*/ 756 h 756"/>
                  <a:gd name="T4" fmla="*/ 125 w 428"/>
                  <a:gd name="T5" fmla="*/ 596 h 756"/>
                  <a:gd name="T6" fmla="*/ 63 w 428"/>
                  <a:gd name="T7" fmla="*/ 427 h 756"/>
                  <a:gd name="T8" fmla="*/ 41 w 428"/>
                  <a:gd name="T9" fmla="*/ 216 h 756"/>
                  <a:gd name="T10" fmla="*/ 63 w 428"/>
                  <a:gd name="T11" fmla="*/ 230 h 756"/>
                  <a:gd name="T12" fmla="*/ 118 w 428"/>
                  <a:gd name="T13" fmla="*/ 291 h 756"/>
                  <a:gd name="T14" fmla="*/ 149 w 428"/>
                  <a:gd name="T15" fmla="*/ 414 h 756"/>
                  <a:gd name="T16" fmla="*/ 287 w 428"/>
                  <a:gd name="T17" fmla="*/ 583 h 756"/>
                  <a:gd name="T18" fmla="*/ 280 w 428"/>
                  <a:gd name="T19" fmla="*/ 499 h 756"/>
                  <a:gd name="T20" fmla="*/ 236 w 428"/>
                  <a:gd name="T21" fmla="*/ 351 h 756"/>
                  <a:gd name="T22" fmla="*/ 133 w 428"/>
                  <a:gd name="T23" fmla="*/ 262 h 756"/>
                  <a:gd name="T24" fmla="*/ 9 w 428"/>
                  <a:gd name="T25" fmla="*/ 3 h 756"/>
                  <a:gd name="T26" fmla="*/ 15 w 428"/>
                  <a:gd name="T27" fmla="*/ 10 h 756"/>
                  <a:gd name="T28" fmla="*/ 157 w 428"/>
                  <a:gd name="T29" fmla="*/ 144 h 756"/>
                  <a:gd name="T30" fmla="*/ 327 w 428"/>
                  <a:gd name="T31" fmla="*/ 267 h 756"/>
                  <a:gd name="T32" fmla="*/ 402 w 428"/>
                  <a:gd name="T33" fmla="*/ 484 h 756"/>
                  <a:gd name="T34" fmla="*/ 428 w 428"/>
                  <a:gd name="T35" fmla="*/ 753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8" h="756">
                    <a:moveTo>
                      <a:pt x="428" y="753"/>
                    </a:moveTo>
                    <a:cubicBezTo>
                      <a:pt x="428" y="754"/>
                      <a:pt x="428" y="755"/>
                      <a:pt x="428" y="756"/>
                    </a:cubicBezTo>
                    <a:cubicBezTo>
                      <a:pt x="307" y="720"/>
                      <a:pt x="198" y="680"/>
                      <a:pt x="125" y="596"/>
                    </a:cubicBezTo>
                    <a:cubicBezTo>
                      <a:pt x="88" y="554"/>
                      <a:pt x="67" y="498"/>
                      <a:pt x="63" y="427"/>
                    </a:cubicBezTo>
                    <a:cubicBezTo>
                      <a:pt x="58" y="354"/>
                      <a:pt x="64" y="276"/>
                      <a:pt x="41" y="216"/>
                    </a:cubicBezTo>
                    <a:cubicBezTo>
                      <a:pt x="50" y="218"/>
                      <a:pt x="57" y="225"/>
                      <a:pt x="63" y="230"/>
                    </a:cubicBezTo>
                    <a:cubicBezTo>
                      <a:pt x="85" y="248"/>
                      <a:pt x="103" y="268"/>
                      <a:pt x="118" y="291"/>
                    </a:cubicBezTo>
                    <a:cubicBezTo>
                      <a:pt x="140" y="324"/>
                      <a:pt x="141" y="366"/>
                      <a:pt x="149" y="414"/>
                    </a:cubicBezTo>
                    <a:cubicBezTo>
                      <a:pt x="163" y="503"/>
                      <a:pt x="223" y="544"/>
                      <a:pt x="287" y="583"/>
                    </a:cubicBezTo>
                    <a:cubicBezTo>
                      <a:pt x="277" y="559"/>
                      <a:pt x="280" y="528"/>
                      <a:pt x="280" y="499"/>
                    </a:cubicBezTo>
                    <a:cubicBezTo>
                      <a:pt x="281" y="433"/>
                      <a:pt x="267" y="386"/>
                      <a:pt x="236" y="351"/>
                    </a:cubicBezTo>
                    <a:cubicBezTo>
                      <a:pt x="207" y="318"/>
                      <a:pt x="168" y="291"/>
                      <a:pt x="133" y="262"/>
                    </a:cubicBezTo>
                    <a:cubicBezTo>
                      <a:pt x="61" y="203"/>
                      <a:pt x="0" y="140"/>
                      <a:pt x="9" y="3"/>
                    </a:cubicBezTo>
                    <a:cubicBezTo>
                      <a:pt x="11" y="0"/>
                      <a:pt x="14" y="8"/>
                      <a:pt x="15" y="10"/>
                    </a:cubicBezTo>
                    <a:cubicBezTo>
                      <a:pt x="52" y="67"/>
                      <a:pt x="101" y="107"/>
                      <a:pt x="157" y="144"/>
                    </a:cubicBezTo>
                    <a:cubicBezTo>
                      <a:pt x="215" y="183"/>
                      <a:pt x="280" y="215"/>
                      <a:pt x="327" y="267"/>
                    </a:cubicBezTo>
                    <a:cubicBezTo>
                      <a:pt x="374" y="320"/>
                      <a:pt x="398" y="391"/>
                      <a:pt x="402" y="484"/>
                    </a:cubicBezTo>
                    <a:cubicBezTo>
                      <a:pt x="407" y="584"/>
                      <a:pt x="393" y="685"/>
                      <a:pt x="428" y="753"/>
                    </a:cubicBezTo>
                    <a:close/>
                  </a:path>
                </a:pathLst>
              </a:custGeom>
              <a:solidFill>
                <a:srgbClr val="007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55" name="Freeform 63">
                <a:extLst>
                  <a:ext uri="{FF2B5EF4-FFF2-40B4-BE49-F238E27FC236}">
                    <a16:creationId xmlns:a16="http://schemas.microsoft.com/office/drawing/2014/main" id="{A26E85E7-B4C6-B3F9-B7B7-7DDD5393A79B}"/>
                  </a:ext>
                </a:extLst>
              </p:cNvPr>
              <p:cNvSpPr>
                <a:spLocks/>
              </p:cNvSpPr>
              <p:nvPr/>
            </p:nvSpPr>
            <p:spPr bwMode="auto">
              <a:xfrm rot="16200000">
                <a:off x="3095585" y="2818582"/>
                <a:ext cx="835355" cy="1014462"/>
              </a:xfrm>
              <a:custGeom>
                <a:avLst/>
                <a:gdLst>
                  <a:gd name="T0" fmla="*/ 393 w 405"/>
                  <a:gd name="T1" fmla="*/ 453 h 453"/>
                  <a:gd name="T2" fmla="*/ 184 w 405"/>
                  <a:gd name="T3" fmla="*/ 242 h 453"/>
                  <a:gd name="T4" fmla="*/ 64 w 405"/>
                  <a:gd name="T5" fmla="*/ 150 h 453"/>
                  <a:gd name="T6" fmla="*/ 7 w 405"/>
                  <a:gd name="T7" fmla="*/ 0 h 453"/>
                  <a:gd name="T8" fmla="*/ 93 w 405"/>
                  <a:gd name="T9" fmla="*/ 117 h 453"/>
                  <a:gd name="T10" fmla="*/ 329 w 405"/>
                  <a:gd name="T11" fmla="*/ 288 h 453"/>
                  <a:gd name="T12" fmla="*/ 393 w 405"/>
                  <a:gd name="T13" fmla="*/ 453 h 453"/>
                </a:gdLst>
                <a:ahLst/>
                <a:cxnLst>
                  <a:cxn ang="0">
                    <a:pos x="T0" y="T1"/>
                  </a:cxn>
                  <a:cxn ang="0">
                    <a:pos x="T2" y="T3"/>
                  </a:cxn>
                  <a:cxn ang="0">
                    <a:pos x="T4" y="T5"/>
                  </a:cxn>
                  <a:cxn ang="0">
                    <a:pos x="T6" y="T7"/>
                  </a:cxn>
                  <a:cxn ang="0">
                    <a:pos x="T8" y="T9"/>
                  </a:cxn>
                  <a:cxn ang="0">
                    <a:pos x="T10" y="T11"/>
                  </a:cxn>
                  <a:cxn ang="0">
                    <a:pos x="T12" y="T13"/>
                  </a:cxn>
                </a:cxnLst>
                <a:rect l="0" t="0" r="r" b="b"/>
                <a:pathLst>
                  <a:path w="405" h="453">
                    <a:moveTo>
                      <a:pt x="393" y="453"/>
                    </a:moveTo>
                    <a:cubicBezTo>
                      <a:pt x="356" y="348"/>
                      <a:pt x="272" y="297"/>
                      <a:pt x="184" y="242"/>
                    </a:cubicBezTo>
                    <a:cubicBezTo>
                      <a:pt x="141" y="215"/>
                      <a:pt x="99" y="187"/>
                      <a:pt x="64" y="150"/>
                    </a:cubicBezTo>
                    <a:cubicBezTo>
                      <a:pt x="31" y="115"/>
                      <a:pt x="0" y="69"/>
                      <a:pt x="7" y="0"/>
                    </a:cubicBezTo>
                    <a:cubicBezTo>
                      <a:pt x="30" y="47"/>
                      <a:pt x="57" y="84"/>
                      <a:pt x="93" y="117"/>
                    </a:cubicBezTo>
                    <a:cubicBezTo>
                      <a:pt x="164" y="181"/>
                      <a:pt x="260" y="219"/>
                      <a:pt x="329" y="288"/>
                    </a:cubicBezTo>
                    <a:cubicBezTo>
                      <a:pt x="367" y="325"/>
                      <a:pt x="405" y="379"/>
                      <a:pt x="393" y="453"/>
                    </a:cubicBezTo>
                    <a:close/>
                  </a:path>
                </a:pathLst>
              </a:custGeom>
              <a:solidFill>
                <a:srgbClr val="00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56" name="Freeform 67">
                <a:extLst>
                  <a:ext uri="{FF2B5EF4-FFF2-40B4-BE49-F238E27FC236}">
                    <a16:creationId xmlns:a16="http://schemas.microsoft.com/office/drawing/2014/main" id="{60F8920D-9DCE-4259-9137-AF161879850F}"/>
                  </a:ext>
                </a:extLst>
              </p:cNvPr>
              <p:cNvSpPr>
                <a:spLocks/>
              </p:cNvSpPr>
              <p:nvPr/>
            </p:nvSpPr>
            <p:spPr bwMode="auto">
              <a:xfrm rot="16200000">
                <a:off x="2887240" y="2945834"/>
                <a:ext cx="693055" cy="848836"/>
              </a:xfrm>
              <a:custGeom>
                <a:avLst/>
                <a:gdLst>
                  <a:gd name="T0" fmla="*/ 336 w 336"/>
                  <a:gd name="T1" fmla="*/ 378 h 378"/>
                  <a:gd name="T2" fmla="*/ 142 w 336"/>
                  <a:gd name="T3" fmla="*/ 214 h 378"/>
                  <a:gd name="T4" fmla="*/ 0 w 336"/>
                  <a:gd name="T5" fmla="*/ 0 h 378"/>
                  <a:gd name="T6" fmla="*/ 270 w 336"/>
                  <a:gd name="T7" fmla="*/ 257 h 378"/>
                  <a:gd name="T8" fmla="*/ 336 w 336"/>
                  <a:gd name="T9" fmla="*/ 378 h 378"/>
                </a:gdLst>
                <a:ahLst/>
                <a:cxnLst>
                  <a:cxn ang="0">
                    <a:pos x="T0" y="T1"/>
                  </a:cxn>
                  <a:cxn ang="0">
                    <a:pos x="T2" y="T3"/>
                  </a:cxn>
                  <a:cxn ang="0">
                    <a:pos x="T4" y="T5"/>
                  </a:cxn>
                  <a:cxn ang="0">
                    <a:pos x="T6" y="T7"/>
                  </a:cxn>
                  <a:cxn ang="0">
                    <a:pos x="T8" y="T9"/>
                  </a:cxn>
                </a:cxnLst>
                <a:rect l="0" t="0" r="r" b="b"/>
                <a:pathLst>
                  <a:path w="336" h="378">
                    <a:moveTo>
                      <a:pt x="336" y="378"/>
                    </a:moveTo>
                    <a:cubicBezTo>
                      <a:pt x="294" y="301"/>
                      <a:pt x="212" y="263"/>
                      <a:pt x="142" y="214"/>
                    </a:cubicBezTo>
                    <a:cubicBezTo>
                      <a:pt x="74" y="168"/>
                      <a:pt x="0" y="114"/>
                      <a:pt x="0" y="0"/>
                    </a:cubicBezTo>
                    <a:cubicBezTo>
                      <a:pt x="44" y="125"/>
                      <a:pt x="177" y="173"/>
                      <a:pt x="270" y="257"/>
                    </a:cubicBezTo>
                    <a:cubicBezTo>
                      <a:pt x="304" y="287"/>
                      <a:pt x="334" y="322"/>
                      <a:pt x="336" y="378"/>
                    </a:cubicBezTo>
                    <a:close/>
                  </a:path>
                </a:pathLst>
              </a:custGeom>
              <a:solidFill>
                <a:srgbClr val="99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grpSp>
        <p:sp>
          <p:nvSpPr>
            <p:cNvPr id="9" name="Freeform 77">
              <a:extLst>
                <a:ext uri="{FF2B5EF4-FFF2-40B4-BE49-F238E27FC236}">
                  <a16:creationId xmlns:a16="http://schemas.microsoft.com/office/drawing/2014/main" id="{49BF5FE6-0A59-3B7D-CE0D-54A6B85DB5E9}"/>
                </a:ext>
              </a:extLst>
            </p:cNvPr>
            <p:cNvSpPr>
              <a:spLocks noEditPoints="1"/>
            </p:cNvSpPr>
            <p:nvPr/>
          </p:nvSpPr>
          <p:spPr bwMode="auto">
            <a:xfrm rot="16200000">
              <a:off x="3211822" y="3780894"/>
              <a:ext cx="183638" cy="191506"/>
            </a:xfrm>
            <a:custGeom>
              <a:avLst/>
              <a:gdLst>
                <a:gd name="T0" fmla="*/ 89 w 89"/>
                <a:gd name="T1" fmla="*/ 49 h 87"/>
                <a:gd name="T2" fmla="*/ 13 w 89"/>
                <a:gd name="T3" fmla="*/ 80 h 87"/>
                <a:gd name="T4" fmla="*/ 5 w 89"/>
                <a:gd name="T5" fmla="*/ 87 h 87"/>
                <a:gd name="T6" fmla="*/ 5 w 89"/>
                <a:gd name="T7" fmla="*/ 54 h 87"/>
                <a:gd name="T8" fmla="*/ 11 w 89"/>
                <a:gd name="T9" fmla="*/ 64 h 87"/>
                <a:gd name="T10" fmla="*/ 35 w 89"/>
                <a:gd name="T11" fmla="*/ 56 h 87"/>
                <a:gd name="T12" fmla="*/ 35 w 89"/>
                <a:gd name="T13" fmla="*/ 28 h 87"/>
                <a:gd name="T14" fmla="*/ 11 w 89"/>
                <a:gd name="T15" fmla="*/ 18 h 87"/>
                <a:gd name="T16" fmla="*/ 6 w 89"/>
                <a:gd name="T17" fmla="*/ 29 h 87"/>
                <a:gd name="T18" fmla="*/ 5 w 89"/>
                <a:gd name="T19" fmla="*/ 15 h 87"/>
                <a:gd name="T20" fmla="*/ 5 w 89"/>
                <a:gd name="T21" fmla="*/ 1 h 87"/>
                <a:gd name="T22" fmla="*/ 10 w 89"/>
                <a:gd name="T23" fmla="*/ 9 h 87"/>
                <a:gd name="T24" fmla="*/ 89 w 89"/>
                <a:gd name="T25" fmla="*/ 43 h 87"/>
                <a:gd name="T26" fmla="*/ 89 w 89"/>
                <a:gd name="T27" fmla="*/ 49 h 87"/>
                <a:gd name="T28" fmla="*/ 41 w 89"/>
                <a:gd name="T29" fmla="*/ 30 h 87"/>
                <a:gd name="T30" fmla="*/ 42 w 89"/>
                <a:gd name="T31" fmla="*/ 54 h 87"/>
                <a:gd name="T32" fmla="*/ 71 w 89"/>
                <a:gd name="T33" fmla="*/ 41 h 87"/>
                <a:gd name="T34" fmla="*/ 41 w 89"/>
                <a:gd name="T35" fmla="*/ 3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9" h="87">
                  <a:moveTo>
                    <a:pt x="89" y="49"/>
                  </a:moveTo>
                  <a:cubicBezTo>
                    <a:pt x="64" y="59"/>
                    <a:pt x="39" y="70"/>
                    <a:pt x="13" y="80"/>
                  </a:cubicBezTo>
                  <a:cubicBezTo>
                    <a:pt x="9" y="80"/>
                    <a:pt x="11" y="87"/>
                    <a:pt x="5" y="87"/>
                  </a:cubicBezTo>
                  <a:cubicBezTo>
                    <a:pt x="3" y="79"/>
                    <a:pt x="3" y="62"/>
                    <a:pt x="5" y="54"/>
                  </a:cubicBezTo>
                  <a:cubicBezTo>
                    <a:pt x="11" y="54"/>
                    <a:pt x="7" y="63"/>
                    <a:pt x="11" y="64"/>
                  </a:cubicBezTo>
                  <a:cubicBezTo>
                    <a:pt x="20" y="62"/>
                    <a:pt x="27" y="58"/>
                    <a:pt x="35" y="56"/>
                  </a:cubicBezTo>
                  <a:cubicBezTo>
                    <a:pt x="35" y="46"/>
                    <a:pt x="35" y="37"/>
                    <a:pt x="35" y="28"/>
                  </a:cubicBezTo>
                  <a:cubicBezTo>
                    <a:pt x="28" y="24"/>
                    <a:pt x="20" y="21"/>
                    <a:pt x="11" y="18"/>
                  </a:cubicBezTo>
                  <a:cubicBezTo>
                    <a:pt x="7" y="19"/>
                    <a:pt x="11" y="28"/>
                    <a:pt x="6" y="29"/>
                  </a:cubicBezTo>
                  <a:cubicBezTo>
                    <a:pt x="0" y="28"/>
                    <a:pt x="5" y="20"/>
                    <a:pt x="5" y="15"/>
                  </a:cubicBezTo>
                  <a:cubicBezTo>
                    <a:pt x="5" y="10"/>
                    <a:pt x="2" y="4"/>
                    <a:pt x="5" y="1"/>
                  </a:cubicBezTo>
                  <a:cubicBezTo>
                    <a:pt x="10" y="0"/>
                    <a:pt x="8" y="7"/>
                    <a:pt x="10" y="9"/>
                  </a:cubicBezTo>
                  <a:cubicBezTo>
                    <a:pt x="35" y="21"/>
                    <a:pt x="63" y="32"/>
                    <a:pt x="89" y="43"/>
                  </a:cubicBezTo>
                  <a:cubicBezTo>
                    <a:pt x="89" y="45"/>
                    <a:pt x="89" y="47"/>
                    <a:pt x="89" y="49"/>
                  </a:cubicBezTo>
                  <a:close/>
                  <a:moveTo>
                    <a:pt x="41" y="30"/>
                  </a:moveTo>
                  <a:cubicBezTo>
                    <a:pt x="42" y="37"/>
                    <a:pt x="40" y="48"/>
                    <a:pt x="42" y="54"/>
                  </a:cubicBezTo>
                  <a:cubicBezTo>
                    <a:pt x="51" y="49"/>
                    <a:pt x="62" y="46"/>
                    <a:pt x="71" y="41"/>
                  </a:cubicBezTo>
                  <a:cubicBezTo>
                    <a:pt x="60" y="38"/>
                    <a:pt x="51" y="33"/>
                    <a:pt x="41" y="3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10" name="Freeform 78">
              <a:extLst>
                <a:ext uri="{FF2B5EF4-FFF2-40B4-BE49-F238E27FC236}">
                  <a16:creationId xmlns:a16="http://schemas.microsoft.com/office/drawing/2014/main" id="{AF36B8FF-7FF0-5356-26C7-582CFA0B4C0F}"/>
                </a:ext>
              </a:extLst>
            </p:cNvPr>
            <p:cNvSpPr>
              <a:spLocks/>
            </p:cNvSpPr>
            <p:nvPr/>
          </p:nvSpPr>
          <p:spPr bwMode="auto">
            <a:xfrm rot="16200000">
              <a:off x="2779233" y="3782865"/>
              <a:ext cx="220684" cy="212209"/>
            </a:xfrm>
            <a:custGeom>
              <a:avLst/>
              <a:gdLst>
                <a:gd name="T0" fmla="*/ 18 w 107"/>
                <a:gd name="T1" fmla="*/ 60 h 95"/>
                <a:gd name="T2" fmla="*/ 18 w 107"/>
                <a:gd name="T3" fmla="*/ 40 h 95"/>
                <a:gd name="T4" fmla="*/ 50 w 107"/>
                <a:gd name="T5" fmla="*/ 8 h 95"/>
                <a:gd name="T6" fmla="*/ 71 w 107"/>
                <a:gd name="T7" fmla="*/ 8 h 95"/>
                <a:gd name="T8" fmla="*/ 99 w 107"/>
                <a:gd name="T9" fmla="*/ 83 h 95"/>
                <a:gd name="T10" fmla="*/ 76 w 107"/>
                <a:gd name="T11" fmla="*/ 82 h 95"/>
                <a:gd name="T12" fmla="*/ 89 w 107"/>
                <a:gd name="T13" fmla="*/ 74 h 95"/>
                <a:gd name="T14" fmla="*/ 96 w 107"/>
                <a:gd name="T15" fmla="*/ 52 h 95"/>
                <a:gd name="T16" fmla="*/ 29 w 107"/>
                <a:gd name="T17" fmla="*/ 71 h 95"/>
                <a:gd name="T18" fmla="*/ 52 w 107"/>
                <a:gd name="T19" fmla="*/ 71 h 95"/>
                <a:gd name="T20" fmla="*/ 58 w 107"/>
                <a:gd name="T21" fmla="*/ 59 h 95"/>
                <a:gd name="T22" fmla="*/ 60 w 107"/>
                <a:gd name="T23" fmla="*/ 75 h 95"/>
                <a:gd name="T24" fmla="*/ 60 w 107"/>
                <a:gd name="T25" fmla="*/ 93 h 95"/>
                <a:gd name="T26" fmla="*/ 52 w 107"/>
                <a:gd name="T27" fmla="*/ 85 h 95"/>
                <a:gd name="T28" fmla="*/ 24 w 107"/>
                <a:gd name="T29" fmla="*/ 85 h 95"/>
                <a:gd name="T30" fmla="*/ 18 w 107"/>
                <a:gd name="T31"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95">
                  <a:moveTo>
                    <a:pt x="18" y="60"/>
                  </a:moveTo>
                  <a:cubicBezTo>
                    <a:pt x="18" y="54"/>
                    <a:pt x="18" y="47"/>
                    <a:pt x="18" y="40"/>
                  </a:cubicBezTo>
                  <a:cubicBezTo>
                    <a:pt x="22" y="23"/>
                    <a:pt x="33" y="12"/>
                    <a:pt x="50" y="8"/>
                  </a:cubicBezTo>
                  <a:cubicBezTo>
                    <a:pt x="57" y="8"/>
                    <a:pt x="64" y="8"/>
                    <a:pt x="71" y="8"/>
                  </a:cubicBezTo>
                  <a:cubicBezTo>
                    <a:pt x="104" y="11"/>
                    <a:pt x="107" y="50"/>
                    <a:pt x="99" y="83"/>
                  </a:cubicBezTo>
                  <a:cubicBezTo>
                    <a:pt x="92" y="83"/>
                    <a:pt x="82" y="85"/>
                    <a:pt x="76" y="82"/>
                  </a:cubicBezTo>
                  <a:cubicBezTo>
                    <a:pt x="76" y="73"/>
                    <a:pt x="85" y="77"/>
                    <a:pt x="89" y="74"/>
                  </a:cubicBezTo>
                  <a:cubicBezTo>
                    <a:pt x="96" y="69"/>
                    <a:pt x="97" y="58"/>
                    <a:pt x="96" y="52"/>
                  </a:cubicBezTo>
                  <a:cubicBezTo>
                    <a:pt x="95" y="0"/>
                    <a:pt x="0" y="24"/>
                    <a:pt x="29" y="71"/>
                  </a:cubicBezTo>
                  <a:cubicBezTo>
                    <a:pt x="36" y="72"/>
                    <a:pt x="45" y="72"/>
                    <a:pt x="52" y="71"/>
                  </a:cubicBezTo>
                  <a:cubicBezTo>
                    <a:pt x="57" y="70"/>
                    <a:pt x="52" y="59"/>
                    <a:pt x="58" y="59"/>
                  </a:cubicBezTo>
                  <a:cubicBezTo>
                    <a:pt x="63" y="60"/>
                    <a:pt x="60" y="69"/>
                    <a:pt x="60" y="75"/>
                  </a:cubicBezTo>
                  <a:cubicBezTo>
                    <a:pt x="60" y="82"/>
                    <a:pt x="61" y="89"/>
                    <a:pt x="60" y="93"/>
                  </a:cubicBezTo>
                  <a:cubicBezTo>
                    <a:pt x="53" y="95"/>
                    <a:pt x="56" y="86"/>
                    <a:pt x="52" y="85"/>
                  </a:cubicBezTo>
                  <a:cubicBezTo>
                    <a:pt x="43" y="85"/>
                    <a:pt x="34" y="85"/>
                    <a:pt x="24" y="85"/>
                  </a:cubicBezTo>
                  <a:cubicBezTo>
                    <a:pt x="22" y="77"/>
                    <a:pt x="20" y="68"/>
                    <a:pt x="18" y="6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11" name="Freeform 79">
              <a:extLst>
                <a:ext uri="{FF2B5EF4-FFF2-40B4-BE49-F238E27FC236}">
                  <a16:creationId xmlns:a16="http://schemas.microsoft.com/office/drawing/2014/main" id="{F0CD21C6-971F-4ECA-59B2-F44A88798772}"/>
                </a:ext>
              </a:extLst>
            </p:cNvPr>
            <p:cNvSpPr>
              <a:spLocks/>
            </p:cNvSpPr>
            <p:nvPr/>
          </p:nvSpPr>
          <p:spPr bwMode="auto">
            <a:xfrm rot="16200000">
              <a:off x="3634278" y="3776656"/>
              <a:ext cx="218617" cy="222561"/>
            </a:xfrm>
            <a:custGeom>
              <a:avLst/>
              <a:gdLst>
                <a:gd name="T0" fmla="*/ 17 w 106"/>
                <a:gd name="T1" fmla="*/ 62 h 99"/>
                <a:gd name="T2" fmla="*/ 17 w 106"/>
                <a:gd name="T3" fmla="*/ 42 h 99"/>
                <a:gd name="T4" fmla="*/ 90 w 106"/>
                <a:gd name="T5" fmla="*/ 19 h 99"/>
                <a:gd name="T6" fmla="*/ 98 w 106"/>
                <a:gd name="T7" fmla="*/ 86 h 99"/>
                <a:gd name="T8" fmla="*/ 75 w 106"/>
                <a:gd name="T9" fmla="*/ 85 h 99"/>
                <a:gd name="T10" fmla="*/ 88 w 106"/>
                <a:gd name="T11" fmla="*/ 76 h 99"/>
                <a:gd name="T12" fmla="*/ 95 w 106"/>
                <a:gd name="T13" fmla="*/ 52 h 99"/>
                <a:gd name="T14" fmla="*/ 28 w 106"/>
                <a:gd name="T15" fmla="*/ 74 h 99"/>
                <a:gd name="T16" fmla="*/ 50 w 106"/>
                <a:gd name="T17" fmla="*/ 74 h 99"/>
                <a:gd name="T18" fmla="*/ 57 w 106"/>
                <a:gd name="T19" fmla="*/ 62 h 99"/>
                <a:gd name="T20" fmla="*/ 59 w 106"/>
                <a:gd name="T21" fmla="*/ 78 h 99"/>
                <a:gd name="T22" fmla="*/ 59 w 106"/>
                <a:gd name="T23" fmla="*/ 96 h 99"/>
                <a:gd name="T24" fmla="*/ 52 w 106"/>
                <a:gd name="T25" fmla="*/ 89 h 99"/>
                <a:gd name="T26" fmla="*/ 23 w 106"/>
                <a:gd name="T27" fmla="*/ 88 h 99"/>
                <a:gd name="T28" fmla="*/ 17 w 106"/>
                <a:gd name="T29" fmla="*/ 6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99">
                  <a:moveTo>
                    <a:pt x="17" y="62"/>
                  </a:moveTo>
                  <a:cubicBezTo>
                    <a:pt x="17" y="56"/>
                    <a:pt x="17" y="49"/>
                    <a:pt x="17" y="42"/>
                  </a:cubicBezTo>
                  <a:cubicBezTo>
                    <a:pt x="20" y="11"/>
                    <a:pt x="67" y="0"/>
                    <a:pt x="90" y="19"/>
                  </a:cubicBezTo>
                  <a:cubicBezTo>
                    <a:pt x="106" y="34"/>
                    <a:pt x="102" y="61"/>
                    <a:pt x="98" y="86"/>
                  </a:cubicBezTo>
                  <a:cubicBezTo>
                    <a:pt x="91" y="85"/>
                    <a:pt x="79" y="89"/>
                    <a:pt x="75" y="85"/>
                  </a:cubicBezTo>
                  <a:cubicBezTo>
                    <a:pt x="76" y="77"/>
                    <a:pt x="84" y="79"/>
                    <a:pt x="88" y="76"/>
                  </a:cubicBezTo>
                  <a:cubicBezTo>
                    <a:pt x="95" y="70"/>
                    <a:pt x="96" y="60"/>
                    <a:pt x="95" y="52"/>
                  </a:cubicBezTo>
                  <a:cubicBezTo>
                    <a:pt x="91" y="5"/>
                    <a:pt x="0" y="25"/>
                    <a:pt x="28" y="74"/>
                  </a:cubicBezTo>
                  <a:cubicBezTo>
                    <a:pt x="35" y="74"/>
                    <a:pt x="43" y="74"/>
                    <a:pt x="50" y="74"/>
                  </a:cubicBezTo>
                  <a:cubicBezTo>
                    <a:pt x="56" y="74"/>
                    <a:pt x="51" y="63"/>
                    <a:pt x="57" y="62"/>
                  </a:cubicBezTo>
                  <a:cubicBezTo>
                    <a:pt x="62" y="63"/>
                    <a:pt x="59" y="72"/>
                    <a:pt x="59" y="78"/>
                  </a:cubicBezTo>
                  <a:cubicBezTo>
                    <a:pt x="59" y="85"/>
                    <a:pt x="60" y="92"/>
                    <a:pt x="59" y="96"/>
                  </a:cubicBezTo>
                  <a:cubicBezTo>
                    <a:pt x="52" y="99"/>
                    <a:pt x="56" y="90"/>
                    <a:pt x="52" y="89"/>
                  </a:cubicBezTo>
                  <a:cubicBezTo>
                    <a:pt x="44" y="87"/>
                    <a:pt x="33" y="89"/>
                    <a:pt x="23" y="88"/>
                  </a:cubicBezTo>
                  <a:cubicBezTo>
                    <a:pt x="21" y="80"/>
                    <a:pt x="19" y="71"/>
                    <a:pt x="17"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12" name="Freeform 80">
              <a:extLst>
                <a:ext uri="{FF2B5EF4-FFF2-40B4-BE49-F238E27FC236}">
                  <a16:creationId xmlns:a16="http://schemas.microsoft.com/office/drawing/2014/main" id="{797227CF-D5DE-DCB1-CB22-1F7E145F02D9}"/>
                </a:ext>
              </a:extLst>
            </p:cNvPr>
            <p:cNvSpPr>
              <a:spLocks/>
            </p:cNvSpPr>
            <p:nvPr/>
          </p:nvSpPr>
          <p:spPr bwMode="auto">
            <a:xfrm rot="16200000">
              <a:off x="5360832" y="3786087"/>
              <a:ext cx="191906" cy="160451"/>
            </a:xfrm>
            <a:custGeom>
              <a:avLst/>
              <a:gdLst>
                <a:gd name="T0" fmla="*/ 0 w 93"/>
                <a:gd name="T1" fmla="*/ 46 h 72"/>
                <a:gd name="T2" fmla="*/ 0 w 93"/>
                <a:gd name="T3" fmla="*/ 27 h 72"/>
                <a:gd name="T4" fmla="*/ 4 w 93"/>
                <a:gd name="T5" fmla="*/ 9 h 72"/>
                <a:gd name="T6" fmla="*/ 28 w 93"/>
                <a:gd name="T7" fmla="*/ 11 h 72"/>
                <a:gd name="T8" fmla="*/ 28 w 93"/>
                <a:gd name="T9" fmla="*/ 16 h 72"/>
                <a:gd name="T10" fmla="*/ 13 w 93"/>
                <a:gd name="T11" fmla="*/ 22 h 72"/>
                <a:gd name="T12" fmla="*/ 20 w 93"/>
                <a:gd name="T13" fmla="*/ 54 h 72"/>
                <a:gd name="T14" fmla="*/ 52 w 93"/>
                <a:gd name="T15" fmla="*/ 12 h 72"/>
                <a:gd name="T16" fmla="*/ 81 w 93"/>
                <a:gd name="T17" fmla="*/ 62 h 72"/>
                <a:gd name="T18" fmla="*/ 62 w 93"/>
                <a:gd name="T19" fmla="*/ 61 h 72"/>
                <a:gd name="T20" fmla="*/ 76 w 93"/>
                <a:gd name="T21" fmla="*/ 49 h 72"/>
                <a:gd name="T22" fmla="*/ 66 w 93"/>
                <a:gd name="T23" fmla="*/ 23 h 72"/>
                <a:gd name="T24" fmla="*/ 35 w 93"/>
                <a:gd name="T25" fmla="*/ 64 h 72"/>
                <a:gd name="T26" fmla="*/ 0 w 93"/>
                <a:gd name="T27" fmla="*/ 4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72">
                  <a:moveTo>
                    <a:pt x="0" y="46"/>
                  </a:moveTo>
                  <a:cubicBezTo>
                    <a:pt x="0" y="39"/>
                    <a:pt x="0" y="33"/>
                    <a:pt x="0" y="27"/>
                  </a:cubicBezTo>
                  <a:cubicBezTo>
                    <a:pt x="2" y="21"/>
                    <a:pt x="3" y="16"/>
                    <a:pt x="4" y="9"/>
                  </a:cubicBezTo>
                  <a:cubicBezTo>
                    <a:pt x="10" y="12"/>
                    <a:pt x="22" y="9"/>
                    <a:pt x="28" y="11"/>
                  </a:cubicBezTo>
                  <a:cubicBezTo>
                    <a:pt x="28" y="13"/>
                    <a:pt x="28" y="14"/>
                    <a:pt x="28" y="16"/>
                  </a:cubicBezTo>
                  <a:cubicBezTo>
                    <a:pt x="22" y="21"/>
                    <a:pt x="19" y="18"/>
                    <a:pt x="13" y="22"/>
                  </a:cubicBezTo>
                  <a:cubicBezTo>
                    <a:pt x="1" y="30"/>
                    <a:pt x="5" y="54"/>
                    <a:pt x="20" y="54"/>
                  </a:cubicBezTo>
                  <a:cubicBezTo>
                    <a:pt x="37" y="54"/>
                    <a:pt x="36" y="20"/>
                    <a:pt x="52" y="12"/>
                  </a:cubicBezTo>
                  <a:cubicBezTo>
                    <a:pt x="79" y="0"/>
                    <a:pt x="93" y="35"/>
                    <a:pt x="81" y="62"/>
                  </a:cubicBezTo>
                  <a:cubicBezTo>
                    <a:pt x="75" y="62"/>
                    <a:pt x="66" y="61"/>
                    <a:pt x="62" y="61"/>
                  </a:cubicBezTo>
                  <a:cubicBezTo>
                    <a:pt x="61" y="49"/>
                    <a:pt x="71" y="57"/>
                    <a:pt x="76" y="49"/>
                  </a:cubicBezTo>
                  <a:cubicBezTo>
                    <a:pt x="82" y="40"/>
                    <a:pt x="78" y="22"/>
                    <a:pt x="66" y="23"/>
                  </a:cubicBezTo>
                  <a:cubicBezTo>
                    <a:pt x="49" y="23"/>
                    <a:pt x="53" y="56"/>
                    <a:pt x="35" y="64"/>
                  </a:cubicBezTo>
                  <a:cubicBezTo>
                    <a:pt x="17" y="72"/>
                    <a:pt x="4" y="59"/>
                    <a:pt x="0" y="46"/>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13" name="Freeform 81">
              <a:extLst>
                <a:ext uri="{FF2B5EF4-FFF2-40B4-BE49-F238E27FC236}">
                  <a16:creationId xmlns:a16="http://schemas.microsoft.com/office/drawing/2014/main" id="{FE2A08A4-F042-29FC-F334-1EF3F78CE62B}"/>
                </a:ext>
              </a:extLst>
            </p:cNvPr>
            <p:cNvSpPr>
              <a:spLocks noEditPoints="1"/>
            </p:cNvSpPr>
            <p:nvPr/>
          </p:nvSpPr>
          <p:spPr bwMode="auto">
            <a:xfrm rot="16200000">
              <a:off x="6091691" y="3737447"/>
              <a:ext cx="231177" cy="243264"/>
            </a:xfrm>
            <a:custGeom>
              <a:avLst/>
              <a:gdLst>
                <a:gd name="T0" fmla="*/ 6 w 112"/>
                <a:gd name="T1" fmla="*/ 67 h 109"/>
                <a:gd name="T2" fmla="*/ 6 w 112"/>
                <a:gd name="T3" fmla="*/ 46 h 109"/>
                <a:gd name="T4" fmla="*/ 26 w 112"/>
                <a:gd name="T5" fmla="*/ 18 h 109"/>
                <a:gd name="T6" fmla="*/ 85 w 112"/>
                <a:gd name="T7" fmla="*/ 80 h 109"/>
                <a:gd name="T8" fmla="*/ 6 w 112"/>
                <a:gd name="T9" fmla="*/ 67 h 109"/>
                <a:gd name="T10" fmla="*/ 12 w 112"/>
                <a:gd name="T11" fmla="*/ 64 h 109"/>
                <a:gd name="T12" fmla="*/ 84 w 112"/>
                <a:gd name="T13" fmla="*/ 49 h 109"/>
                <a:gd name="T14" fmla="*/ 12 w 112"/>
                <a:gd name="T15" fmla="*/ 64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109">
                  <a:moveTo>
                    <a:pt x="6" y="67"/>
                  </a:moveTo>
                  <a:cubicBezTo>
                    <a:pt x="6" y="60"/>
                    <a:pt x="6" y="53"/>
                    <a:pt x="6" y="46"/>
                  </a:cubicBezTo>
                  <a:cubicBezTo>
                    <a:pt x="8" y="33"/>
                    <a:pt x="17" y="22"/>
                    <a:pt x="26" y="18"/>
                  </a:cubicBezTo>
                  <a:cubicBezTo>
                    <a:pt x="61" y="0"/>
                    <a:pt x="112" y="36"/>
                    <a:pt x="85" y="80"/>
                  </a:cubicBezTo>
                  <a:cubicBezTo>
                    <a:pt x="68" y="109"/>
                    <a:pt x="9" y="100"/>
                    <a:pt x="6" y="67"/>
                  </a:cubicBezTo>
                  <a:close/>
                  <a:moveTo>
                    <a:pt x="12" y="64"/>
                  </a:moveTo>
                  <a:cubicBezTo>
                    <a:pt x="21" y="93"/>
                    <a:pt x="94" y="90"/>
                    <a:pt x="84" y="49"/>
                  </a:cubicBezTo>
                  <a:cubicBezTo>
                    <a:pt x="77" y="16"/>
                    <a:pt x="0" y="23"/>
                    <a:pt x="12" y="6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14" name="Freeform 82">
              <a:extLst>
                <a:ext uri="{FF2B5EF4-FFF2-40B4-BE49-F238E27FC236}">
                  <a16:creationId xmlns:a16="http://schemas.microsoft.com/office/drawing/2014/main" id="{EF7C0584-E42F-15A1-8060-98FD906B60D9}"/>
                </a:ext>
              </a:extLst>
            </p:cNvPr>
            <p:cNvSpPr>
              <a:spLocks/>
            </p:cNvSpPr>
            <p:nvPr/>
          </p:nvSpPr>
          <p:spPr bwMode="auto">
            <a:xfrm rot="16200000">
              <a:off x="6552305" y="3777794"/>
              <a:ext cx="189839" cy="191506"/>
            </a:xfrm>
            <a:custGeom>
              <a:avLst/>
              <a:gdLst>
                <a:gd name="T0" fmla="*/ 3 w 92"/>
                <a:gd name="T1" fmla="*/ 57 h 85"/>
                <a:gd name="T2" fmla="*/ 3 w 92"/>
                <a:gd name="T3" fmla="*/ 39 h 85"/>
                <a:gd name="T4" fmla="*/ 77 w 92"/>
                <a:gd name="T5" fmla="*/ 21 h 85"/>
                <a:gd name="T6" fmla="*/ 82 w 92"/>
                <a:gd name="T7" fmla="*/ 80 h 85"/>
                <a:gd name="T8" fmla="*/ 60 w 92"/>
                <a:gd name="T9" fmla="*/ 80 h 85"/>
                <a:gd name="T10" fmla="*/ 74 w 92"/>
                <a:gd name="T11" fmla="*/ 71 h 85"/>
                <a:gd name="T12" fmla="*/ 78 w 92"/>
                <a:gd name="T13" fmla="*/ 39 h 85"/>
                <a:gd name="T14" fmla="*/ 11 w 92"/>
                <a:gd name="T15" fmla="*/ 62 h 85"/>
                <a:gd name="T16" fmla="*/ 25 w 92"/>
                <a:gd name="T17" fmla="*/ 80 h 85"/>
                <a:gd name="T18" fmla="*/ 10 w 92"/>
                <a:gd name="T19" fmla="*/ 75 h 85"/>
                <a:gd name="T20" fmla="*/ 3 w 92"/>
                <a:gd name="T21" fmla="*/ 5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85">
                  <a:moveTo>
                    <a:pt x="3" y="57"/>
                  </a:moveTo>
                  <a:cubicBezTo>
                    <a:pt x="3" y="51"/>
                    <a:pt x="3" y="45"/>
                    <a:pt x="3" y="39"/>
                  </a:cubicBezTo>
                  <a:cubicBezTo>
                    <a:pt x="6" y="8"/>
                    <a:pt x="57" y="0"/>
                    <a:pt x="77" y="21"/>
                  </a:cubicBezTo>
                  <a:cubicBezTo>
                    <a:pt x="92" y="36"/>
                    <a:pt x="90" y="59"/>
                    <a:pt x="82" y="80"/>
                  </a:cubicBezTo>
                  <a:cubicBezTo>
                    <a:pt x="74" y="79"/>
                    <a:pt x="66" y="83"/>
                    <a:pt x="60" y="80"/>
                  </a:cubicBezTo>
                  <a:cubicBezTo>
                    <a:pt x="59" y="70"/>
                    <a:pt x="69" y="74"/>
                    <a:pt x="74" y="71"/>
                  </a:cubicBezTo>
                  <a:cubicBezTo>
                    <a:pt x="84" y="65"/>
                    <a:pt x="84" y="50"/>
                    <a:pt x="78" y="39"/>
                  </a:cubicBezTo>
                  <a:cubicBezTo>
                    <a:pt x="65" y="12"/>
                    <a:pt x="0" y="23"/>
                    <a:pt x="11" y="62"/>
                  </a:cubicBezTo>
                  <a:cubicBezTo>
                    <a:pt x="14" y="70"/>
                    <a:pt x="21" y="73"/>
                    <a:pt x="25" y="80"/>
                  </a:cubicBezTo>
                  <a:cubicBezTo>
                    <a:pt x="21" y="85"/>
                    <a:pt x="14" y="78"/>
                    <a:pt x="10" y="75"/>
                  </a:cubicBezTo>
                  <a:cubicBezTo>
                    <a:pt x="6" y="70"/>
                    <a:pt x="4" y="62"/>
                    <a:pt x="3" y="5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15" name="Freeform 83">
              <a:extLst>
                <a:ext uri="{FF2B5EF4-FFF2-40B4-BE49-F238E27FC236}">
                  <a16:creationId xmlns:a16="http://schemas.microsoft.com/office/drawing/2014/main" id="{68B028E8-3555-988E-D38C-E874F5A64BF0}"/>
                </a:ext>
              </a:extLst>
            </p:cNvPr>
            <p:cNvSpPr>
              <a:spLocks/>
            </p:cNvSpPr>
            <p:nvPr/>
          </p:nvSpPr>
          <p:spPr bwMode="auto">
            <a:xfrm rot="16200000">
              <a:off x="7486029" y="3778845"/>
              <a:ext cx="196040" cy="170802"/>
            </a:xfrm>
            <a:custGeom>
              <a:avLst/>
              <a:gdLst>
                <a:gd name="T0" fmla="*/ 0 w 95"/>
                <a:gd name="T1" fmla="*/ 49 h 74"/>
                <a:gd name="T2" fmla="*/ 0 w 95"/>
                <a:gd name="T3" fmla="*/ 31 h 74"/>
                <a:gd name="T4" fmla="*/ 4 w 95"/>
                <a:gd name="T5" fmla="*/ 14 h 74"/>
                <a:gd name="T6" fmla="*/ 28 w 95"/>
                <a:gd name="T7" fmla="*/ 16 h 74"/>
                <a:gd name="T8" fmla="*/ 28 w 95"/>
                <a:gd name="T9" fmla="*/ 20 h 74"/>
                <a:gd name="T10" fmla="*/ 15 w 95"/>
                <a:gd name="T11" fmla="*/ 24 h 74"/>
                <a:gd name="T12" fmla="*/ 21 w 95"/>
                <a:gd name="T13" fmla="*/ 58 h 74"/>
                <a:gd name="T14" fmla="*/ 50 w 95"/>
                <a:gd name="T15" fmla="*/ 17 h 74"/>
                <a:gd name="T16" fmla="*/ 81 w 95"/>
                <a:gd name="T17" fmla="*/ 65 h 74"/>
                <a:gd name="T18" fmla="*/ 62 w 95"/>
                <a:gd name="T19" fmla="*/ 65 h 74"/>
                <a:gd name="T20" fmla="*/ 62 w 95"/>
                <a:gd name="T21" fmla="*/ 61 h 74"/>
                <a:gd name="T22" fmla="*/ 70 w 95"/>
                <a:gd name="T23" fmla="*/ 57 h 74"/>
                <a:gd name="T24" fmla="*/ 67 w 95"/>
                <a:gd name="T25" fmla="*/ 26 h 74"/>
                <a:gd name="T26" fmla="*/ 33 w 95"/>
                <a:gd name="T27" fmla="*/ 68 h 74"/>
                <a:gd name="T28" fmla="*/ 0 w 95"/>
                <a:gd name="T29" fmla="*/ 4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74">
                  <a:moveTo>
                    <a:pt x="0" y="49"/>
                  </a:moveTo>
                  <a:cubicBezTo>
                    <a:pt x="0" y="43"/>
                    <a:pt x="0" y="37"/>
                    <a:pt x="0" y="31"/>
                  </a:cubicBezTo>
                  <a:cubicBezTo>
                    <a:pt x="1" y="25"/>
                    <a:pt x="3" y="20"/>
                    <a:pt x="4" y="14"/>
                  </a:cubicBezTo>
                  <a:cubicBezTo>
                    <a:pt x="13" y="14"/>
                    <a:pt x="22" y="13"/>
                    <a:pt x="28" y="16"/>
                  </a:cubicBezTo>
                  <a:cubicBezTo>
                    <a:pt x="28" y="17"/>
                    <a:pt x="28" y="19"/>
                    <a:pt x="28" y="20"/>
                  </a:cubicBezTo>
                  <a:cubicBezTo>
                    <a:pt x="22" y="24"/>
                    <a:pt x="20" y="22"/>
                    <a:pt x="15" y="24"/>
                  </a:cubicBezTo>
                  <a:cubicBezTo>
                    <a:pt x="1" y="31"/>
                    <a:pt x="4" y="59"/>
                    <a:pt x="21" y="58"/>
                  </a:cubicBezTo>
                  <a:cubicBezTo>
                    <a:pt x="37" y="57"/>
                    <a:pt x="36" y="26"/>
                    <a:pt x="50" y="17"/>
                  </a:cubicBezTo>
                  <a:cubicBezTo>
                    <a:pt x="76" y="0"/>
                    <a:pt x="95" y="38"/>
                    <a:pt x="81" y="65"/>
                  </a:cubicBezTo>
                  <a:cubicBezTo>
                    <a:pt x="75" y="65"/>
                    <a:pt x="67" y="67"/>
                    <a:pt x="62" y="65"/>
                  </a:cubicBezTo>
                  <a:cubicBezTo>
                    <a:pt x="62" y="63"/>
                    <a:pt x="62" y="62"/>
                    <a:pt x="62" y="61"/>
                  </a:cubicBezTo>
                  <a:cubicBezTo>
                    <a:pt x="61" y="56"/>
                    <a:pt x="68" y="59"/>
                    <a:pt x="70" y="57"/>
                  </a:cubicBezTo>
                  <a:cubicBezTo>
                    <a:pt x="83" y="52"/>
                    <a:pt x="80" y="26"/>
                    <a:pt x="67" y="26"/>
                  </a:cubicBezTo>
                  <a:cubicBezTo>
                    <a:pt x="49" y="26"/>
                    <a:pt x="53" y="61"/>
                    <a:pt x="33" y="68"/>
                  </a:cubicBezTo>
                  <a:cubicBezTo>
                    <a:pt x="18" y="74"/>
                    <a:pt x="5" y="65"/>
                    <a:pt x="0" y="49"/>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16" name="Freeform 84">
              <a:extLst>
                <a:ext uri="{FF2B5EF4-FFF2-40B4-BE49-F238E27FC236}">
                  <a16:creationId xmlns:a16="http://schemas.microsoft.com/office/drawing/2014/main" id="{18BC87BD-D16E-16A4-1D92-352F5A440005}"/>
                </a:ext>
              </a:extLst>
            </p:cNvPr>
            <p:cNvSpPr>
              <a:spLocks/>
            </p:cNvSpPr>
            <p:nvPr/>
          </p:nvSpPr>
          <p:spPr bwMode="auto">
            <a:xfrm rot="16200000">
              <a:off x="8699248" y="3784012"/>
              <a:ext cx="202240" cy="170802"/>
            </a:xfrm>
            <a:custGeom>
              <a:avLst/>
              <a:gdLst>
                <a:gd name="T0" fmla="*/ 4 w 98"/>
                <a:gd name="T1" fmla="*/ 49 h 75"/>
                <a:gd name="T2" fmla="*/ 4 w 98"/>
                <a:gd name="T3" fmla="*/ 31 h 75"/>
                <a:gd name="T4" fmla="*/ 44 w 98"/>
                <a:gd name="T5" fmla="*/ 1 h 75"/>
                <a:gd name="T6" fmla="*/ 84 w 98"/>
                <a:gd name="T7" fmla="*/ 72 h 75"/>
                <a:gd name="T8" fmla="*/ 61 w 98"/>
                <a:gd name="T9" fmla="*/ 71 h 75"/>
                <a:gd name="T10" fmla="*/ 74 w 98"/>
                <a:gd name="T11" fmla="*/ 63 h 75"/>
                <a:gd name="T12" fmla="*/ 81 w 98"/>
                <a:gd name="T13" fmla="*/ 34 h 75"/>
                <a:gd name="T14" fmla="*/ 12 w 98"/>
                <a:gd name="T15" fmla="*/ 53 h 75"/>
                <a:gd name="T16" fmla="*/ 19 w 98"/>
                <a:gd name="T17" fmla="*/ 64 h 75"/>
                <a:gd name="T18" fmla="*/ 26 w 98"/>
                <a:gd name="T19" fmla="*/ 73 h 75"/>
                <a:gd name="T20" fmla="*/ 4 w 98"/>
                <a:gd name="T21" fmla="*/ 4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75">
                  <a:moveTo>
                    <a:pt x="4" y="49"/>
                  </a:moveTo>
                  <a:cubicBezTo>
                    <a:pt x="4" y="43"/>
                    <a:pt x="4" y="37"/>
                    <a:pt x="4" y="31"/>
                  </a:cubicBezTo>
                  <a:cubicBezTo>
                    <a:pt x="8" y="11"/>
                    <a:pt x="23" y="1"/>
                    <a:pt x="44" y="1"/>
                  </a:cubicBezTo>
                  <a:cubicBezTo>
                    <a:pt x="82" y="0"/>
                    <a:pt x="98" y="34"/>
                    <a:pt x="84" y="72"/>
                  </a:cubicBezTo>
                  <a:cubicBezTo>
                    <a:pt x="78" y="72"/>
                    <a:pt x="65" y="75"/>
                    <a:pt x="61" y="71"/>
                  </a:cubicBezTo>
                  <a:cubicBezTo>
                    <a:pt x="61" y="62"/>
                    <a:pt x="70" y="65"/>
                    <a:pt x="74" y="63"/>
                  </a:cubicBezTo>
                  <a:cubicBezTo>
                    <a:pt x="84" y="57"/>
                    <a:pt x="85" y="45"/>
                    <a:pt x="81" y="34"/>
                  </a:cubicBezTo>
                  <a:cubicBezTo>
                    <a:pt x="73" y="5"/>
                    <a:pt x="0" y="10"/>
                    <a:pt x="12" y="53"/>
                  </a:cubicBezTo>
                  <a:cubicBezTo>
                    <a:pt x="14" y="58"/>
                    <a:pt x="16" y="61"/>
                    <a:pt x="19" y="64"/>
                  </a:cubicBezTo>
                  <a:cubicBezTo>
                    <a:pt x="21" y="66"/>
                    <a:pt x="28" y="67"/>
                    <a:pt x="26" y="73"/>
                  </a:cubicBezTo>
                  <a:cubicBezTo>
                    <a:pt x="15" y="75"/>
                    <a:pt x="6" y="60"/>
                    <a:pt x="4" y="49"/>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17" name="Freeform 85">
              <a:extLst>
                <a:ext uri="{FF2B5EF4-FFF2-40B4-BE49-F238E27FC236}">
                  <a16:creationId xmlns:a16="http://schemas.microsoft.com/office/drawing/2014/main" id="{0EAEADF1-BEBE-C2F5-642E-0A8C764098DF}"/>
                </a:ext>
              </a:extLst>
            </p:cNvPr>
            <p:cNvSpPr>
              <a:spLocks/>
            </p:cNvSpPr>
            <p:nvPr/>
          </p:nvSpPr>
          <p:spPr bwMode="auto">
            <a:xfrm rot="16200000">
              <a:off x="3027038" y="3781416"/>
              <a:ext cx="175371" cy="186330"/>
            </a:xfrm>
            <a:custGeom>
              <a:avLst/>
              <a:gdLst>
                <a:gd name="T0" fmla="*/ 0 w 85"/>
                <a:gd name="T1" fmla="*/ 52 h 84"/>
                <a:gd name="T2" fmla="*/ 0 w 85"/>
                <a:gd name="T3" fmla="*/ 30 h 84"/>
                <a:gd name="T4" fmla="*/ 75 w 85"/>
                <a:gd name="T5" fmla="*/ 10 h 84"/>
                <a:gd name="T6" fmla="*/ 82 w 85"/>
                <a:gd name="T7" fmla="*/ 0 h 84"/>
                <a:gd name="T8" fmla="*/ 83 w 85"/>
                <a:gd name="T9" fmla="*/ 33 h 84"/>
                <a:gd name="T10" fmla="*/ 76 w 85"/>
                <a:gd name="T11" fmla="*/ 24 h 84"/>
                <a:gd name="T12" fmla="*/ 13 w 85"/>
                <a:gd name="T13" fmla="*/ 28 h 84"/>
                <a:gd name="T14" fmla="*/ 12 w 85"/>
                <a:gd name="T15" fmla="*/ 61 h 84"/>
                <a:gd name="T16" fmla="*/ 74 w 85"/>
                <a:gd name="T17" fmla="*/ 67 h 84"/>
                <a:gd name="T18" fmla="*/ 82 w 85"/>
                <a:gd name="T19" fmla="*/ 56 h 84"/>
                <a:gd name="T20" fmla="*/ 83 w 85"/>
                <a:gd name="T21" fmla="*/ 83 h 84"/>
                <a:gd name="T22" fmla="*/ 74 w 85"/>
                <a:gd name="T23" fmla="*/ 74 h 84"/>
                <a:gd name="T24" fmla="*/ 0 w 85"/>
                <a:gd name="T25" fmla="*/ 5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84">
                  <a:moveTo>
                    <a:pt x="0" y="52"/>
                  </a:moveTo>
                  <a:cubicBezTo>
                    <a:pt x="0" y="45"/>
                    <a:pt x="0" y="38"/>
                    <a:pt x="0" y="30"/>
                  </a:cubicBezTo>
                  <a:cubicBezTo>
                    <a:pt x="3" y="2"/>
                    <a:pt x="45" y="12"/>
                    <a:pt x="75" y="10"/>
                  </a:cubicBezTo>
                  <a:cubicBezTo>
                    <a:pt x="80" y="10"/>
                    <a:pt x="77" y="0"/>
                    <a:pt x="82" y="0"/>
                  </a:cubicBezTo>
                  <a:cubicBezTo>
                    <a:pt x="85" y="6"/>
                    <a:pt x="82" y="26"/>
                    <a:pt x="83" y="33"/>
                  </a:cubicBezTo>
                  <a:cubicBezTo>
                    <a:pt x="77" y="35"/>
                    <a:pt x="79" y="27"/>
                    <a:pt x="76" y="24"/>
                  </a:cubicBezTo>
                  <a:cubicBezTo>
                    <a:pt x="57" y="26"/>
                    <a:pt x="25" y="18"/>
                    <a:pt x="13" y="28"/>
                  </a:cubicBezTo>
                  <a:cubicBezTo>
                    <a:pt x="5" y="35"/>
                    <a:pt x="6" y="54"/>
                    <a:pt x="12" y="61"/>
                  </a:cubicBezTo>
                  <a:cubicBezTo>
                    <a:pt x="23" y="73"/>
                    <a:pt x="56" y="64"/>
                    <a:pt x="74" y="67"/>
                  </a:cubicBezTo>
                  <a:cubicBezTo>
                    <a:pt x="80" y="66"/>
                    <a:pt x="76" y="56"/>
                    <a:pt x="82" y="56"/>
                  </a:cubicBezTo>
                  <a:cubicBezTo>
                    <a:pt x="85" y="60"/>
                    <a:pt x="82" y="78"/>
                    <a:pt x="83" y="83"/>
                  </a:cubicBezTo>
                  <a:cubicBezTo>
                    <a:pt x="76" y="84"/>
                    <a:pt x="80" y="75"/>
                    <a:pt x="74" y="74"/>
                  </a:cubicBezTo>
                  <a:cubicBezTo>
                    <a:pt x="44" y="73"/>
                    <a:pt x="3" y="81"/>
                    <a:pt x="0" y="5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18" name="Freeform 86">
              <a:extLst>
                <a:ext uri="{FF2B5EF4-FFF2-40B4-BE49-F238E27FC236}">
                  <a16:creationId xmlns:a16="http://schemas.microsoft.com/office/drawing/2014/main" id="{665D5B53-FF9B-2197-27E1-29F874A48798}"/>
                </a:ext>
              </a:extLst>
            </p:cNvPr>
            <p:cNvSpPr>
              <a:spLocks/>
            </p:cNvSpPr>
            <p:nvPr/>
          </p:nvSpPr>
          <p:spPr bwMode="auto">
            <a:xfrm rot="16200000">
              <a:off x="3434383" y="3775719"/>
              <a:ext cx="183638" cy="201857"/>
            </a:xfrm>
            <a:custGeom>
              <a:avLst/>
              <a:gdLst>
                <a:gd name="T0" fmla="*/ 3 w 89"/>
                <a:gd name="T1" fmla="*/ 78 h 88"/>
                <a:gd name="T2" fmla="*/ 3 w 89"/>
                <a:gd name="T3" fmla="*/ 73 h 88"/>
                <a:gd name="T4" fmla="*/ 71 w 89"/>
                <a:gd name="T5" fmla="*/ 17 h 88"/>
                <a:gd name="T6" fmla="*/ 11 w 89"/>
                <a:gd name="T7" fmla="*/ 18 h 88"/>
                <a:gd name="T8" fmla="*/ 6 w 89"/>
                <a:gd name="T9" fmla="*/ 28 h 88"/>
                <a:gd name="T10" fmla="*/ 5 w 89"/>
                <a:gd name="T11" fmla="*/ 14 h 88"/>
                <a:gd name="T12" fmla="*/ 5 w 89"/>
                <a:gd name="T13" fmla="*/ 0 h 88"/>
                <a:gd name="T14" fmla="*/ 12 w 89"/>
                <a:gd name="T15" fmla="*/ 10 h 88"/>
                <a:gd name="T16" fmla="*/ 79 w 89"/>
                <a:gd name="T17" fmla="*/ 10 h 88"/>
                <a:gd name="T18" fmla="*/ 85 w 89"/>
                <a:gd name="T19" fmla="*/ 1 h 88"/>
                <a:gd name="T20" fmla="*/ 86 w 89"/>
                <a:gd name="T21" fmla="*/ 22 h 88"/>
                <a:gd name="T22" fmla="*/ 73 w 89"/>
                <a:gd name="T23" fmla="*/ 34 h 88"/>
                <a:gd name="T24" fmla="*/ 29 w 89"/>
                <a:gd name="T25" fmla="*/ 71 h 88"/>
                <a:gd name="T26" fmla="*/ 79 w 89"/>
                <a:gd name="T27" fmla="*/ 70 h 88"/>
                <a:gd name="T28" fmla="*/ 84 w 89"/>
                <a:gd name="T29" fmla="*/ 60 h 88"/>
                <a:gd name="T30" fmla="*/ 86 w 89"/>
                <a:gd name="T31" fmla="*/ 73 h 88"/>
                <a:gd name="T32" fmla="*/ 86 w 89"/>
                <a:gd name="T33" fmla="*/ 87 h 88"/>
                <a:gd name="T34" fmla="*/ 79 w 89"/>
                <a:gd name="T35" fmla="*/ 79 h 88"/>
                <a:gd name="T36" fmla="*/ 3 w 89"/>
                <a:gd name="T37"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88">
                  <a:moveTo>
                    <a:pt x="3" y="78"/>
                  </a:moveTo>
                  <a:cubicBezTo>
                    <a:pt x="3" y="76"/>
                    <a:pt x="3" y="74"/>
                    <a:pt x="3" y="73"/>
                  </a:cubicBezTo>
                  <a:cubicBezTo>
                    <a:pt x="26" y="55"/>
                    <a:pt x="49" y="37"/>
                    <a:pt x="71" y="17"/>
                  </a:cubicBezTo>
                  <a:cubicBezTo>
                    <a:pt x="51" y="18"/>
                    <a:pt x="29" y="16"/>
                    <a:pt x="11" y="18"/>
                  </a:cubicBezTo>
                  <a:cubicBezTo>
                    <a:pt x="7" y="19"/>
                    <a:pt x="11" y="27"/>
                    <a:pt x="6" y="28"/>
                  </a:cubicBezTo>
                  <a:cubicBezTo>
                    <a:pt x="0" y="27"/>
                    <a:pt x="5" y="19"/>
                    <a:pt x="5" y="14"/>
                  </a:cubicBezTo>
                  <a:cubicBezTo>
                    <a:pt x="5" y="9"/>
                    <a:pt x="1" y="2"/>
                    <a:pt x="5" y="0"/>
                  </a:cubicBezTo>
                  <a:cubicBezTo>
                    <a:pt x="11" y="0"/>
                    <a:pt x="8" y="8"/>
                    <a:pt x="12" y="10"/>
                  </a:cubicBezTo>
                  <a:cubicBezTo>
                    <a:pt x="35" y="10"/>
                    <a:pt x="57" y="10"/>
                    <a:pt x="79" y="10"/>
                  </a:cubicBezTo>
                  <a:cubicBezTo>
                    <a:pt x="83" y="8"/>
                    <a:pt x="80" y="0"/>
                    <a:pt x="85" y="1"/>
                  </a:cubicBezTo>
                  <a:cubicBezTo>
                    <a:pt x="86" y="6"/>
                    <a:pt x="88" y="17"/>
                    <a:pt x="86" y="22"/>
                  </a:cubicBezTo>
                  <a:cubicBezTo>
                    <a:pt x="85" y="26"/>
                    <a:pt x="77" y="31"/>
                    <a:pt x="73" y="34"/>
                  </a:cubicBezTo>
                  <a:cubicBezTo>
                    <a:pt x="58" y="47"/>
                    <a:pt x="40" y="60"/>
                    <a:pt x="29" y="71"/>
                  </a:cubicBezTo>
                  <a:cubicBezTo>
                    <a:pt x="45" y="70"/>
                    <a:pt x="64" y="72"/>
                    <a:pt x="79" y="70"/>
                  </a:cubicBezTo>
                  <a:cubicBezTo>
                    <a:pt x="83" y="69"/>
                    <a:pt x="80" y="61"/>
                    <a:pt x="84" y="60"/>
                  </a:cubicBezTo>
                  <a:cubicBezTo>
                    <a:pt x="89" y="60"/>
                    <a:pt x="86" y="68"/>
                    <a:pt x="86" y="73"/>
                  </a:cubicBezTo>
                  <a:cubicBezTo>
                    <a:pt x="86" y="79"/>
                    <a:pt x="87" y="85"/>
                    <a:pt x="86" y="87"/>
                  </a:cubicBezTo>
                  <a:cubicBezTo>
                    <a:pt x="80" y="88"/>
                    <a:pt x="82" y="81"/>
                    <a:pt x="79" y="79"/>
                  </a:cubicBezTo>
                  <a:cubicBezTo>
                    <a:pt x="56" y="76"/>
                    <a:pt x="28" y="78"/>
                    <a:pt x="3" y="7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19" name="Freeform 87">
              <a:extLst>
                <a:ext uri="{FF2B5EF4-FFF2-40B4-BE49-F238E27FC236}">
                  <a16:creationId xmlns:a16="http://schemas.microsoft.com/office/drawing/2014/main" id="{451429CC-530E-1EB0-CBA8-2ADC4ACF7AD6}"/>
                </a:ext>
              </a:extLst>
            </p:cNvPr>
            <p:cNvSpPr>
              <a:spLocks/>
            </p:cNvSpPr>
            <p:nvPr/>
          </p:nvSpPr>
          <p:spPr bwMode="auto">
            <a:xfrm rot="16200000">
              <a:off x="3875361" y="3776752"/>
              <a:ext cx="181571" cy="201857"/>
            </a:xfrm>
            <a:custGeom>
              <a:avLst/>
              <a:gdLst>
                <a:gd name="T0" fmla="*/ 87 w 88"/>
                <a:gd name="T1" fmla="*/ 5 h 89"/>
                <a:gd name="T2" fmla="*/ 86 w 88"/>
                <a:gd name="T3" fmla="*/ 39 h 89"/>
                <a:gd name="T4" fmla="*/ 80 w 88"/>
                <a:gd name="T5" fmla="*/ 31 h 89"/>
                <a:gd name="T6" fmla="*/ 55 w 88"/>
                <a:gd name="T7" fmla="*/ 47 h 89"/>
                <a:gd name="T8" fmla="*/ 79 w 88"/>
                <a:gd name="T9" fmla="*/ 66 h 89"/>
                <a:gd name="T10" fmla="*/ 85 w 88"/>
                <a:gd name="T11" fmla="*/ 57 h 89"/>
                <a:gd name="T12" fmla="*/ 86 w 88"/>
                <a:gd name="T13" fmla="*/ 84 h 89"/>
                <a:gd name="T14" fmla="*/ 80 w 88"/>
                <a:gd name="T15" fmla="*/ 77 h 89"/>
                <a:gd name="T16" fmla="*/ 50 w 88"/>
                <a:gd name="T17" fmla="*/ 53 h 89"/>
                <a:gd name="T18" fmla="*/ 9 w 88"/>
                <a:gd name="T19" fmla="*/ 81 h 89"/>
                <a:gd name="T20" fmla="*/ 5 w 88"/>
                <a:gd name="T21" fmla="*/ 88 h 89"/>
                <a:gd name="T22" fmla="*/ 5 w 88"/>
                <a:gd name="T23" fmla="*/ 54 h 89"/>
                <a:gd name="T24" fmla="*/ 10 w 88"/>
                <a:gd name="T25" fmla="*/ 62 h 89"/>
                <a:gd name="T26" fmla="*/ 39 w 88"/>
                <a:gd name="T27" fmla="*/ 43 h 89"/>
                <a:gd name="T28" fmla="*/ 10 w 88"/>
                <a:gd name="T29" fmla="*/ 22 h 89"/>
                <a:gd name="T30" fmla="*/ 6 w 88"/>
                <a:gd name="T31" fmla="*/ 31 h 89"/>
                <a:gd name="T32" fmla="*/ 5 w 88"/>
                <a:gd name="T33" fmla="*/ 15 h 89"/>
                <a:gd name="T34" fmla="*/ 5 w 88"/>
                <a:gd name="T35" fmla="*/ 2 h 89"/>
                <a:gd name="T36" fmla="*/ 10 w 88"/>
                <a:gd name="T37" fmla="*/ 9 h 89"/>
                <a:gd name="T38" fmla="*/ 45 w 88"/>
                <a:gd name="T39" fmla="*/ 38 h 89"/>
                <a:gd name="T40" fmla="*/ 83 w 88"/>
                <a:gd name="T41" fmla="*/ 5 h 89"/>
                <a:gd name="T42" fmla="*/ 87 w 88"/>
                <a:gd name="T43" fmla="*/ 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8" h="89">
                  <a:moveTo>
                    <a:pt x="87" y="5"/>
                  </a:moveTo>
                  <a:cubicBezTo>
                    <a:pt x="85" y="14"/>
                    <a:pt x="87" y="31"/>
                    <a:pt x="86" y="39"/>
                  </a:cubicBezTo>
                  <a:cubicBezTo>
                    <a:pt x="80" y="41"/>
                    <a:pt x="83" y="33"/>
                    <a:pt x="80" y="31"/>
                  </a:cubicBezTo>
                  <a:cubicBezTo>
                    <a:pt x="72" y="36"/>
                    <a:pt x="65" y="42"/>
                    <a:pt x="55" y="47"/>
                  </a:cubicBezTo>
                  <a:cubicBezTo>
                    <a:pt x="62" y="55"/>
                    <a:pt x="72" y="59"/>
                    <a:pt x="79" y="66"/>
                  </a:cubicBezTo>
                  <a:cubicBezTo>
                    <a:pt x="84" y="66"/>
                    <a:pt x="80" y="57"/>
                    <a:pt x="85" y="57"/>
                  </a:cubicBezTo>
                  <a:cubicBezTo>
                    <a:pt x="88" y="61"/>
                    <a:pt x="85" y="79"/>
                    <a:pt x="86" y="84"/>
                  </a:cubicBezTo>
                  <a:cubicBezTo>
                    <a:pt x="80" y="86"/>
                    <a:pt x="82" y="79"/>
                    <a:pt x="80" y="77"/>
                  </a:cubicBezTo>
                  <a:cubicBezTo>
                    <a:pt x="71" y="67"/>
                    <a:pt x="60" y="61"/>
                    <a:pt x="50" y="53"/>
                  </a:cubicBezTo>
                  <a:cubicBezTo>
                    <a:pt x="36" y="62"/>
                    <a:pt x="22" y="71"/>
                    <a:pt x="9" y="81"/>
                  </a:cubicBezTo>
                  <a:cubicBezTo>
                    <a:pt x="8" y="84"/>
                    <a:pt x="10" y="89"/>
                    <a:pt x="5" y="88"/>
                  </a:cubicBezTo>
                  <a:cubicBezTo>
                    <a:pt x="3" y="80"/>
                    <a:pt x="5" y="63"/>
                    <a:pt x="5" y="54"/>
                  </a:cubicBezTo>
                  <a:cubicBezTo>
                    <a:pt x="11" y="52"/>
                    <a:pt x="8" y="60"/>
                    <a:pt x="10" y="62"/>
                  </a:cubicBezTo>
                  <a:cubicBezTo>
                    <a:pt x="21" y="57"/>
                    <a:pt x="29" y="49"/>
                    <a:pt x="39" y="43"/>
                  </a:cubicBezTo>
                  <a:cubicBezTo>
                    <a:pt x="30" y="35"/>
                    <a:pt x="21" y="28"/>
                    <a:pt x="10" y="22"/>
                  </a:cubicBezTo>
                  <a:cubicBezTo>
                    <a:pt x="6" y="22"/>
                    <a:pt x="11" y="31"/>
                    <a:pt x="6" y="31"/>
                  </a:cubicBezTo>
                  <a:cubicBezTo>
                    <a:pt x="0" y="29"/>
                    <a:pt x="5" y="20"/>
                    <a:pt x="5" y="15"/>
                  </a:cubicBezTo>
                  <a:cubicBezTo>
                    <a:pt x="5" y="10"/>
                    <a:pt x="2" y="5"/>
                    <a:pt x="5" y="2"/>
                  </a:cubicBezTo>
                  <a:cubicBezTo>
                    <a:pt x="10" y="0"/>
                    <a:pt x="8" y="7"/>
                    <a:pt x="10" y="9"/>
                  </a:cubicBezTo>
                  <a:cubicBezTo>
                    <a:pt x="20" y="21"/>
                    <a:pt x="33" y="29"/>
                    <a:pt x="45" y="38"/>
                  </a:cubicBezTo>
                  <a:cubicBezTo>
                    <a:pt x="58" y="27"/>
                    <a:pt x="77" y="23"/>
                    <a:pt x="83" y="5"/>
                  </a:cubicBezTo>
                  <a:cubicBezTo>
                    <a:pt x="85" y="5"/>
                    <a:pt x="86" y="5"/>
                    <a:pt x="87" y="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20" name="Freeform 88">
              <a:extLst>
                <a:ext uri="{FF2B5EF4-FFF2-40B4-BE49-F238E27FC236}">
                  <a16:creationId xmlns:a16="http://schemas.microsoft.com/office/drawing/2014/main" id="{CF3436F7-137E-5F82-4FCF-5E784B191024}"/>
                </a:ext>
              </a:extLst>
            </p:cNvPr>
            <p:cNvSpPr>
              <a:spLocks/>
            </p:cNvSpPr>
            <p:nvPr/>
          </p:nvSpPr>
          <p:spPr bwMode="auto">
            <a:xfrm rot="16200000">
              <a:off x="4038912" y="3835762"/>
              <a:ext cx="175371" cy="77637"/>
            </a:xfrm>
            <a:custGeom>
              <a:avLst/>
              <a:gdLst>
                <a:gd name="T0" fmla="*/ 83 w 85"/>
                <a:gd name="T1" fmla="*/ 33 h 35"/>
                <a:gd name="T2" fmla="*/ 76 w 85"/>
                <a:gd name="T3" fmla="*/ 25 h 35"/>
                <a:gd name="T4" fmla="*/ 9 w 85"/>
                <a:gd name="T5" fmla="*/ 25 h 35"/>
                <a:gd name="T6" fmla="*/ 2 w 85"/>
                <a:gd name="T7" fmla="*/ 33 h 35"/>
                <a:gd name="T8" fmla="*/ 2 w 85"/>
                <a:gd name="T9" fmla="*/ 1 h 35"/>
                <a:gd name="T10" fmla="*/ 8 w 85"/>
                <a:gd name="T11" fmla="*/ 9 h 35"/>
                <a:gd name="T12" fmla="*/ 74 w 85"/>
                <a:gd name="T13" fmla="*/ 10 h 35"/>
                <a:gd name="T14" fmla="*/ 82 w 85"/>
                <a:gd name="T15" fmla="*/ 1 h 35"/>
                <a:gd name="T16" fmla="*/ 83 w 85"/>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3"/>
                  </a:moveTo>
                  <a:cubicBezTo>
                    <a:pt x="77" y="35"/>
                    <a:pt x="79" y="27"/>
                    <a:pt x="76" y="25"/>
                  </a:cubicBezTo>
                  <a:cubicBezTo>
                    <a:pt x="56" y="23"/>
                    <a:pt x="30" y="23"/>
                    <a:pt x="9" y="25"/>
                  </a:cubicBezTo>
                  <a:cubicBezTo>
                    <a:pt x="4" y="25"/>
                    <a:pt x="8" y="34"/>
                    <a:pt x="2" y="33"/>
                  </a:cubicBezTo>
                  <a:cubicBezTo>
                    <a:pt x="1" y="26"/>
                    <a:pt x="0" y="8"/>
                    <a:pt x="2" y="1"/>
                  </a:cubicBezTo>
                  <a:cubicBezTo>
                    <a:pt x="8" y="0"/>
                    <a:pt x="5" y="8"/>
                    <a:pt x="8" y="9"/>
                  </a:cubicBezTo>
                  <a:cubicBezTo>
                    <a:pt x="25" y="7"/>
                    <a:pt x="58" y="16"/>
                    <a:pt x="74" y="10"/>
                  </a:cubicBezTo>
                  <a:cubicBezTo>
                    <a:pt x="80" y="8"/>
                    <a:pt x="77" y="2"/>
                    <a:pt x="82" y="1"/>
                  </a:cubicBezTo>
                  <a:cubicBezTo>
                    <a:pt x="85" y="6"/>
                    <a:pt x="83" y="26"/>
                    <a:pt x="83" y="3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21" name="Freeform 89">
              <a:extLst>
                <a:ext uri="{FF2B5EF4-FFF2-40B4-BE49-F238E27FC236}">
                  <a16:creationId xmlns:a16="http://schemas.microsoft.com/office/drawing/2014/main" id="{64808E38-C8E6-7DAB-A4F0-EFB2BFA5E9B2}"/>
                </a:ext>
              </a:extLst>
            </p:cNvPr>
            <p:cNvSpPr>
              <a:spLocks/>
            </p:cNvSpPr>
            <p:nvPr/>
          </p:nvSpPr>
          <p:spPr bwMode="auto">
            <a:xfrm rot="16200000">
              <a:off x="4261473" y="3778828"/>
              <a:ext cx="175371" cy="191506"/>
            </a:xfrm>
            <a:custGeom>
              <a:avLst/>
              <a:gdLst>
                <a:gd name="T0" fmla="*/ 0 w 85"/>
                <a:gd name="T1" fmla="*/ 52 h 84"/>
                <a:gd name="T2" fmla="*/ 0 w 85"/>
                <a:gd name="T3" fmla="*/ 30 h 84"/>
                <a:gd name="T4" fmla="*/ 75 w 85"/>
                <a:gd name="T5" fmla="*/ 10 h 84"/>
                <a:gd name="T6" fmla="*/ 82 w 85"/>
                <a:gd name="T7" fmla="*/ 1 h 84"/>
                <a:gd name="T8" fmla="*/ 83 w 85"/>
                <a:gd name="T9" fmla="*/ 33 h 84"/>
                <a:gd name="T10" fmla="*/ 76 w 85"/>
                <a:gd name="T11" fmla="*/ 25 h 84"/>
                <a:gd name="T12" fmla="*/ 17 w 85"/>
                <a:gd name="T13" fmla="*/ 26 h 84"/>
                <a:gd name="T14" fmla="*/ 12 w 85"/>
                <a:gd name="T15" fmla="*/ 62 h 84"/>
                <a:gd name="T16" fmla="*/ 74 w 85"/>
                <a:gd name="T17" fmla="*/ 67 h 84"/>
                <a:gd name="T18" fmla="*/ 82 w 85"/>
                <a:gd name="T19" fmla="*/ 56 h 84"/>
                <a:gd name="T20" fmla="*/ 83 w 85"/>
                <a:gd name="T21" fmla="*/ 83 h 84"/>
                <a:gd name="T22" fmla="*/ 74 w 85"/>
                <a:gd name="T23" fmla="*/ 74 h 84"/>
                <a:gd name="T24" fmla="*/ 0 w 85"/>
                <a:gd name="T25" fmla="*/ 5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84">
                  <a:moveTo>
                    <a:pt x="0" y="52"/>
                  </a:moveTo>
                  <a:cubicBezTo>
                    <a:pt x="0" y="45"/>
                    <a:pt x="0" y="38"/>
                    <a:pt x="0" y="30"/>
                  </a:cubicBezTo>
                  <a:cubicBezTo>
                    <a:pt x="3" y="2"/>
                    <a:pt x="45" y="12"/>
                    <a:pt x="75" y="10"/>
                  </a:cubicBezTo>
                  <a:cubicBezTo>
                    <a:pt x="80" y="10"/>
                    <a:pt x="77" y="0"/>
                    <a:pt x="82" y="1"/>
                  </a:cubicBezTo>
                  <a:cubicBezTo>
                    <a:pt x="85" y="6"/>
                    <a:pt x="82" y="26"/>
                    <a:pt x="83" y="33"/>
                  </a:cubicBezTo>
                  <a:cubicBezTo>
                    <a:pt x="77" y="35"/>
                    <a:pt x="80" y="27"/>
                    <a:pt x="76" y="25"/>
                  </a:cubicBezTo>
                  <a:cubicBezTo>
                    <a:pt x="60" y="25"/>
                    <a:pt x="33" y="19"/>
                    <a:pt x="17" y="26"/>
                  </a:cubicBezTo>
                  <a:cubicBezTo>
                    <a:pt x="7" y="31"/>
                    <a:pt x="3" y="52"/>
                    <a:pt x="12" y="62"/>
                  </a:cubicBezTo>
                  <a:cubicBezTo>
                    <a:pt x="23" y="74"/>
                    <a:pt x="54" y="63"/>
                    <a:pt x="74" y="67"/>
                  </a:cubicBezTo>
                  <a:cubicBezTo>
                    <a:pt x="80" y="66"/>
                    <a:pt x="76" y="56"/>
                    <a:pt x="82" y="56"/>
                  </a:cubicBezTo>
                  <a:cubicBezTo>
                    <a:pt x="85" y="60"/>
                    <a:pt x="82" y="78"/>
                    <a:pt x="83" y="83"/>
                  </a:cubicBezTo>
                  <a:cubicBezTo>
                    <a:pt x="76" y="84"/>
                    <a:pt x="80" y="75"/>
                    <a:pt x="74" y="74"/>
                  </a:cubicBezTo>
                  <a:cubicBezTo>
                    <a:pt x="43" y="73"/>
                    <a:pt x="3" y="81"/>
                    <a:pt x="0" y="5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22" name="Freeform 90">
              <a:extLst>
                <a:ext uri="{FF2B5EF4-FFF2-40B4-BE49-F238E27FC236}">
                  <a16:creationId xmlns:a16="http://schemas.microsoft.com/office/drawing/2014/main" id="{5F015498-2314-592A-A0A8-162BA2D440B8}"/>
                </a:ext>
              </a:extLst>
            </p:cNvPr>
            <p:cNvSpPr>
              <a:spLocks/>
            </p:cNvSpPr>
            <p:nvPr/>
          </p:nvSpPr>
          <p:spPr bwMode="auto">
            <a:xfrm rot="16200000">
              <a:off x="4474724" y="3775719"/>
              <a:ext cx="183638" cy="201857"/>
            </a:xfrm>
            <a:custGeom>
              <a:avLst/>
              <a:gdLst>
                <a:gd name="T0" fmla="*/ 3 w 89"/>
                <a:gd name="T1" fmla="*/ 77 h 88"/>
                <a:gd name="T2" fmla="*/ 3 w 89"/>
                <a:gd name="T3" fmla="*/ 73 h 88"/>
                <a:gd name="T4" fmla="*/ 72 w 89"/>
                <a:gd name="T5" fmla="*/ 17 h 88"/>
                <a:gd name="T6" fmla="*/ 11 w 89"/>
                <a:gd name="T7" fmla="*/ 18 h 88"/>
                <a:gd name="T8" fmla="*/ 6 w 89"/>
                <a:gd name="T9" fmla="*/ 27 h 88"/>
                <a:gd name="T10" fmla="*/ 5 w 89"/>
                <a:gd name="T11" fmla="*/ 14 h 88"/>
                <a:gd name="T12" fmla="*/ 5 w 89"/>
                <a:gd name="T13" fmla="*/ 0 h 88"/>
                <a:gd name="T14" fmla="*/ 12 w 89"/>
                <a:gd name="T15" fmla="*/ 9 h 88"/>
                <a:gd name="T16" fmla="*/ 79 w 89"/>
                <a:gd name="T17" fmla="*/ 9 h 88"/>
                <a:gd name="T18" fmla="*/ 85 w 89"/>
                <a:gd name="T19" fmla="*/ 1 h 88"/>
                <a:gd name="T20" fmla="*/ 86 w 89"/>
                <a:gd name="T21" fmla="*/ 22 h 88"/>
                <a:gd name="T22" fmla="*/ 73 w 89"/>
                <a:gd name="T23" fmla="*/ 34 h 88"/>
                <a:gd name="T24" fmla="*/ 29 w 89"/>
                <a:gd name="T25" fmla="*/ 71 h 88"/>
                <a:gd name="T26" fmla="*/ 79 w 89"/>
                <a:gd name="T27" fmla="*/ 70 h 88"/>
                <a:gd name="T28" fmla="*/ 84 w 89"/>
                <a:gd name="T29" fmla="*/ 60 h 88"/>
                <a:gd name="T30" fmla="*/ 86 w 89"/>
                <a:gd name="T31" fmla="*/ 73 h 88"/>
                <a:gd name="T32" fmla="*/ 86 w 89"/>
                <a:gd name="T33" fmla="*/ 87 h 88"/>
                <a:gd name="T34" fmla="*/ 80 w 89"/>
                <a:gd name="T35" fmla="*/ 79 h 88"/>
                <a:gd name="T36" fmla="*/ 3 w 89"/>
                <a:gd name="T37" fmla="*/ 7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88">
                  <a:moveTo>
                    <a:pt x="3" y="77"/>
                  </a:moveTo>
                  <a:cubicBezTo>
                    <a:pt x="3" y="76"/>
                    <a:pt x="3" y="74"/>
                    <a:pt x="3" y="73"/>
                  </a:cubicBezTo>
                  <a:cubicBezTo>
                    <a:pt x="26" y="55"/>
                    <a:pt x="49" y="35"/>
                    <a:pt x="72" y="17"/>
                  </a:cubicBezTo>
                  <a:cubicBezTo>
                    <a:pt x="52" y="17"/>
                    <a:pt x="30" y="16"/>
                    <a:pt x="11" y="18"/>
                  </a:cubicBezTo>
                  <a:cubicBezTo>
                    <a:pt x="7" y="18"/>
                    <a:pt x="11" y="27"/>
                    <a:pt x="6" y="27"/>
                  </a:cubicBezTo>
                  <a:cubicBezTo>
                    <a:pt x="0" y="27"/>
                    <a:pt x="5" y="19"/>
                    <a:pt x="5" y="14"/>
                  </a:cubicBezTo>
                  <a:cubicBezTo>
                    <a:pt x="5" y="9"/>
                    <a:pt x="1" y="2"/>
                    <a:pt x="5" y="0"/>
                  </a:cubicBezTo>
                  <a:cubicBezTo>
                    <a:pt x="11" y="0"/>
                    <a:pt x="8" y="8"/>
                    <a:pt x="12" y="9"/>
                  </a:cubicBezTo>
                  <a:cubicBezTo>
                    <a:pt x="35" y="9"/>
                    <a:pt x="57" y="9"/>
                    <a:pt x="79" y="9"/>
                  </a:cubicBezTo>
                  <a:cubicBezTo>
                    <a:pt x="83" y="8"/>
                    <a:pt x="80" y="0"/>
                    <a:pt x="85" y="1"/>
                  </a:cubicBezTo>
                  <a:cubicBezTo>
                    <a:pt x="86" y="5"/>
                    <a:pt x="88" y="16"/>
                    <a:pt x="86" y="22"/>
                  </a:cubicBezTo>
                  <a:cubicBezTo>
                    <a:pt x="85" y="25"/>
                    <a:pt x="77" y="31"/>
                    <a:pt x="73" y="34"/>
                  </a:cubicBezTo>
                  <a:cubicBezTo>
                    <a:pt x="58" y="46"/>
                    <a:pt x="40" y="60"/>
                    <a:pt x="29" y="71"/>
                  </a:cubicBezTo>
                  <a:cubicBezTo>
                    <a:pt x="45" y="70"/>
                    <a:pt x="64" y="72"/>
                    <a:pt x="79" y="70"/>
                  </a:cubicBezTo>
                  <a:cubicBezTo>
                    <a:pt x="84" y="69"/>
                    <a:pt x="80" y="61"/>
                    <a:pt x="84" y="60"/>
                  </a:cubicBezTo>
                  <a:cubicBezTo>
                    <a:pt x="89" y="60"/>
                    <a:pt x="86" y="68"/>
                    <a:pt x="86" y="73"/>
                  </a:cubicBezTo>
                  <a:cubicBezTo>
                    <a:pt x="86" y="79"/>
                    <a:pt x="87" y="84"/>
                    <a:pt x="86" y="87"/>
                  </a:cubicBezTo>
                  <a:cubicBezTo>
                    <a:pt x="81" y="88"/>
                    <a:pt x="82" y="82"/>
                    <a:pt x="80" y="79"/>
                  </a:cubicBezTo>
                  <a:cubicBezTo>
                    <a:pt x="58" y="75"/>
                    <a:pt x="28" y="78"/>
                    <a:pt x="3" y="7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23" name="Freeform 91">
              <a:extLst>
                <a:ext uri="{FF2B5EF4-FFF2-40B4-BE49-F238E27FC236}">
                  <a16:creationId xmlns:a16="http://schemas.microsoft.com/office/drawing/2014/main" id="{0C484BC1-5EBC-B182-1DEA-9EB7D4035B9A}"/>
                </a:ext>
              </a:extLst>
            </p:cNvPr>
            <p:cNvSpPr>
              <a:spLocks/>
            </p:cNvSpPr>
            <p:nvPr/>
          </p:nvSpPr>
          <p:spPr bwMode="auto">
            <a:xfrm rot="16200000">
              <a:off x="4644484" y="3835762"/>
              <a:ext cx="175371" cy="77637"/>
            </a:xfrm>
            <a:custGeom>
              <a:avLst/>
              <a:gdLst>
                <a:gd name="T0" fmla="*/ 83 w 85"/>
                <a:gd name="T1" fmla="*/ 34 h 35"/>
                <a:gd name="T2" fmla="*/ 76 w 85"/>
                <a:gd name="T3" fmla="*/ 25 h 35"/>
                <a:gd name="T4" fmla="*/ 9 w 85"/>
                <a:gd name="T5" fmla="*/ 25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7" y="35"/>
                    <a:pt x="80" y="27"/>
                    <a:pt x="76" y="25"/>
                  </a:cubicBezTo>
                  <a:cubicBezTo>
                    <a:pt x="56" y="24"/>
                    <a:pt x="29" y="24"/>
                    <a:pt x="9" y="25"/>
                  </a:cubicBezTo>
                  <a:cubicBezTo>
                    <a:pt x="4" y="26"/>
                    <a:pt x="8" y="34"/>
                    <a:pt x="2" y="34"/>
                  </a:cubicBezTo>
                  <a:cubicBezTo>
                    <a:pt x="0" y="26"/>
                    <a:pt x="1" y="11"/>
                    <a:pt x="2" y="1"/>
                  </a:cubicBezTo>
                  <a:cubicBezTo>
                    <a:pt x="7" y="0"/>
                    <a:pt x="5" y="7"/>
                    <a:pt x="7" y="9"/>
                  </a:cubicBezTo>
                  <a:cubicBezTo>
                    <a:pt x="26" y="13"/>
                    <a:pt x="55" y="11"/>
                    <a:pt x="75" y="10"/>
                  </a:cubicBezTo>
                  <a:cubicBezTo>
                    <a:pt x="80" y="10"/>
                    <a:pt x="77" y="1"/>
                    <a:pt x="82" y="1"/>
                  </a:cubicBezTo>
                  <a:cubicBezTo>
                    <a:pt x="85" y="7"/>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24" name="Freeform 92">
              <a:extLst>
                <a:ext uri="{FF2B5EF4-FFF2-40B4-BE49-F238E27FC236}">
                  <a16:creationId xmlns:a16="http://schemas.microsoft.com/office/drawing/2014/main" id="{4462761C-CABA-C0D1-F0E3-9CB2CC10655E}"/>
                </a:ext>
              </a:extLst>
            </p:cNvPr>
            <p:cNvSpPr>
              <a:spLocks/>
            </p:cNvSpPr>
            <p:nvPr/>
          </p:nvSpPr>
          <p:spPr bwMode="auto">
            <a:xfrm rot="16200000">
              <a:off x="4804934" y="3778828"/>
              <a:ext cx="175371" cy="191506"/>
            </a:xfrm>
            <a:custGeom>
              <a:avLst/>
              <a:gdLst>
                <a:gd name="T0" fmla="*/ 0 w 85"/>
                <a:gd name="T1" fmla="*/ 47 h 86"/>
                <a:gd name="T2" fmla="*/ 0 w 85"/>
                <a:gd name="T3" fmla="*/ 40 h 86"/>
                <a:gd name="T4" fmla="*/ 77 w 85"/>
                <a:gd name="T5" fmla="*/ 7 h 86"/>
                <a:gd name="T6" fmla="*/ 82 w 85"/>
                <a:gd name="T7" fmla="*/ 1 h 86"/>
                <a:gd name="T8" fmla="*/ 82 w 85"/>
                <a:gd name="T9" fmla="*/ 35 h 86"/>
                <a:gd name="T10" fmla="*/ 76 w 85"/>
                <a:gd name="T11" fmla="*/ 24 h 86"/>
                <a:gd name="T12" fmla="*/ 18 w 85"/>
                <a:gd name="T13" fmla="*/ 47 h 86"/>
                <a:gd name="T14" fmla="*/ 76 w 85"/>
                <a:gd name="T15" fmla="*/ 69 h 86"/>
                <a:gd name="T16" fmla="*/ 82 w 85"/>
                <a:gd name="T17" fmla="*/ 59 h 86"/>
                <a:gd name="T18" fmla="*/ 83 w 85"/>
                <a:gd name="T19" fmla="*/ 85 h 86"/>
                <a:gd name="T20" fmla="*/ 75 w 85"/>
                <a:gd name="T21" fmla="*/ 77 h 86"/>
                <a:gd name="T22" fmla="*/ 0 w 85"/>
                <a:gd name="T23" fmla="*/ 4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 h="86">
                  <a:moveTo>
                    <a:pt x="0" y="47"/>
                  </a:moveTo>
                  <a:cubicBezTo>
                    <a:pt x="0" y="44"/>
                    <a:pt x="0" y="42"/>
                    <a:pt x="0" y="40"/>
                  </a:cubicBezTo>
                  <a:cubicBezTo>
                    <a:pt x="25" y="28"/>
                    <a:pt x="53" y="20"/>
                    <a:pt x="77" y="7"/>
                  </a:cubicBezTo>
                  <a:cubicBezTo>
                    <a:pt x="80" y="6"/>
                    <a:pt x="77" y="0"/>
                    <a:pt x="82" y="1"/>
                  </a:cubicBezTo>
                  <a:cubicBezTo>
                    <a:pt x="84" y="8"/>
                    <a:pt x="85" y="28"/>
                    <a:pt x="82" y="35"/>
                  </a:cubicBezTo>
                  <a:cubicBezTo>
                    <a:pt x="77" y="35"/>
                    <a:pt x="80" y="26"/>
                    <a:pt x="76" y="24"/>
                  </a:cubicBezTo>
                  <a:cubicBezTo>
                    <a:pt x="56" y="31"/>
                    <a:pt x="38" y="40"/>
                    <a:pt x="18" y="47"/>
                  </a:cubicBezTo>
                  <a:cubicBezTo>
                    <a:pt x="37" y="54"/>
                    <a:pt x="56" y="62"/>
                    <a:pt x="76" y="69"/>
                  </a:cubicBezTo>
                  <a:cubicBezTo>
                    <a:pt x="81" y="68"/>
                    <a:pt x="76" y="58"/>
                    <a:pt x="82" y="59"/>
                  </a:cubicBezTo>
                  <a:cubicBezTo>
                    <a:pt x="85" y="63"/>
                    <a:pt x="82" y="80"/>
                    <a:pt x="83" y="85"/>
                  </a:cubicBezTo>
                  <a:cubicBezTo>
                    <a:pt x="77" y="86"/>
                    <a:pt x="79" y="79"/>
                    <a:pt x="75" y="77"/>
                  </a:cubicBezTo>
                  <a:cubicBezTo>
                    <a:pt x="50" y="67"/>
                    <a:pt x="25" y="56"/>
                    <a:pt x="0" y="4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25" name="Freeform 93">
              <a:extLst>
                <a:ext uri="{FF2B5EF4-FFF2-40B4-BE49-F238E27FC236}">
                  <a16:creationId xmlns:a16="http://schemas.microsoft.com/office/drawing/2014/main" id="{9652582C-CEE1-8090-FE44-08AB88684AC2}"/>
                </a:ext>
              </a:extLst>
            </p:cNvPr>
            <p:cNvSpPr>
              <a:spLocks/>
            </p:cNvSpPr>
            <p:nvPr/>
          </p:nvSpPr>
          <p:spPr bwMode="auto">
            <a:xfrm rot="16200000">
              <a:off x="5000582" y="3795389"/>
              <a:ext cx="177437" cy="160451"/>
            </a:xfrm>
            <a:custGeom>
              <a:avLst/>
              <a:gdLst>
                <a:gd name="T0" fmla="*/ 85 w 86"/>
                <a:gd name="T1" fmla="*/ 62 h 72"/>
                <a:gd name="T2" fmla="*/ 65 w 86"/>
                <a:gd name="T3" fmla="*/ 63 h 72"/>
                <a:gd name="T4" fmla="*/ 75 w 86"/>
                <a:gd name="T5" fmla="*/ 54 h 72"/>
                <a:gd name="T6" fmla="*/ 78 w 86"/>
                <a:gd name="T7" fmla="*/ 26 h 72"/>
                <a:gd name="T8" fmla="*/ 50 w 86"/>
                <a:gd name="T9" fmla="*/ 25 h 72"/>
                <a:gd name="T10" fmla="*/ 50 w 86"/>
                <a:gd name="T11" fmla="*/ 46 h 72"/>
                <a:gd name="T12" fmla="*/ 60 w 86"/>
                <a:gd name="T13" fmla="*/ 53 h 72"/>
                <a:gd name="T14" fmla="*/ 31 w 86"/>
                <a:gd name="T15" fmla="*/ 54 h 72"/>
                <a:gd name="T16" fmla="*/ 40 w 86"/>
                <a:gd name="T17" fmla="*/ 48 h 72"/>
                <a:gd name="T18" fmla="*/ 42 w 86"/>
                <a:gd name="T19" fmla="*/ 25 h 72"/>
                <a:gd name="T20" fmla="*/ 9 w 86"/>
                <a:gd name="T21" fmla="*/ 25 h 72"/>
                <a:gd name="T22" fmla="*/ 11 w 86"/>
                <a:gd name="T23" fmla="*/ 57 h 72"/>
                <a:gd name="T24" fmla="*/ 26 w 86"/>
                <a:gd name="T25" fmla="*/ 69 h 72"/>
                <a:gd name="T26" fmla="*/ 2 w 86"/>
                <a:gd name="T27" fmla="*/ 67 h 72"/>
                <a:gd name="T28" fmla="*/ 3 w 86"/>
                <a:gd name="T29" fmla="*/ 0 h 72"/>
                <a:gd name="T30" fmla="*/ 9 w 86"/>
                <a:gd name="T31" fmla="*/ 10 h 72"/>
                <a:gd name="T32" fmla="*/ 76 w 86"/>
                <a:gd name="T33" fmla="*/ 11 h 72"/>
                <a:gd name="T34" fmla="*/ 83 w 86"/>
                <a:gd name="T35" fmla="*/ 1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4"/>
                    <a:pt x="68" y="63"/>
                    <a:pt x="65" y="63"/>
                  </a:cubicBezTo>
                  <a:cubicBezTo>
                    <a:pt x="64" y="55"/>
                    <a:pt x="72" y="58"/>
                    <a:pt x="75" y="54"/>
                  </a:cubicBezTo>
                  <a:cubicBezTo>
                    <a:pt x="79" y="48"/>
                    <a:pt x="78" y="37"/>
                    <a:pt x="78" y="26"/>
                  </a:cubicBezTo>
                  <a:cubicBezTo>
                    <a:pt x="71" y="24"/>
                    <a:pt x="59" y="26"/>
                    <a:pt x="50" y="25"/>
                  </a:cubicBezTo>
                  <a:cubicBezTo>
                    <a:pt x="48" y="30"/>
                    <a:pt x="48" y="41"/>
                    <a:pt x="50" y="46"/>
                  </a:cubicBezTo>
                  <a:cubicBezTo>
                    <a:pt x="50" y="51"/>
                    <a:pt x="60" y="48"/>
                    <a:pt x="60" y="53"/>
                  </a:cubicBezTo>
                  <a:cubicBezTo>
                    <a:pt x="55" y="56"/>
                    <a:pt x="38" y="54"/>
                    <a:pt x="31" y="54"/>
                  </a:cubicBezTo>
                  <a:cubicBezTo>
                    <a:pt x="30" y="48"/>
                    <a:pt x="37" y="50"/>
                    <a:pt x="40" y="48"/>
                  </a:cubicBezTo>
                  <a:cubicBezTo>
                    <a:pt x="43" y="43"/>
                    <a:pt x="42" y="34"/>
                    <a:pt x="42" y="25"/>
                  </a:cubicBezTo>
                  <a:cubicBezTo>
                    <a:pt x="31" y="25"/>
                    <a:pt x="20" y="25"/>
                    <a:pt x="9" y="25"/>
                  </a:cubicBezTo>
                  <a:cubicBezTo>
                    <a:pt x="8" y="37"/>
                    <a:pt x="6" y="49"/>
                    <a:pt x="11" y="57"/>
                  </a:cubicBezTo>
                  <a:cubicBezTo>
                    <a:pt x="15" y="64"/>
                    <a:pt x="23" y="61"/>
                    <a:pt x="26" y="69"/>
                  </a:cubicBezTo>
                  <a:cubicBezTo>
                    <a:pt x="21" y="72"/>
                    <a:pt x="10" y="66"/>
                    <a:pt x="2" y="67"/>
                  </a:cubicBezTo>
                  <a:cubicBezTo>
                    <a:pt x="3" y="44"/>
                    <a:pt x="0" y="20"/>
                    <a:pt x="3" y="0"/>
                  </a:cubicBezTo>
                  <a:cubicBezTo>
                    <a:pt x="9" y="0"/>
                    <a:pt x="6" y="9"/>
                    <a:pt x="9" y="10"/>
                  </a:cubicBezTo>
                  <a:cubicBezTo>
                    <a:pt x="30" y="12"/>
                    <a:pt x="54" y="10"/>
                    <a:pt x="76" y="11"/>
                  </a:cubicBezTo>
                  <a:cubicBezTo>
                    <a:pt x="81" y="10"/>
                    <a:pt x="78" y="2"/>
                    <a:pt x="83" y="1"/>
                  </a:cubicBezTo>
                  <a:cubicBezTo>
                    <a:pt x="86" y="16"/>
                    <a:pt x="82" y="44"/>
                    <a:pt x="85"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26" name="Freeform 94">
              <a:extLst>
                <a:ext uri="{FF2B5EF4-FFF2-40B4-BE49-F238E27FC236}">
                  <a16:creationId xmlns:a16="http://schemas.microsoft.com/office/drawing/2014/main" id="{37CB6E1A-7E7D-6E96-795B-13E44A9A5CB7}"/>
                </a:ext>
              </a:extLst>
            </p:cNvPr>
            <p:cNvSpPr>
              <a:spLocks noEditPoints="1"/>
            </p:cNvSpPr>
            <p:nvPr/>
          </p:nvSpPr>
          <p:spPr bwMode="auto">
            <a:xfrm rot="16200000">
              <a:off x="5182266" y="3782458"/>
              <a:ext cx="191906" cy="175978"/>
            </a:xfrm>
            <a:custGeom>
              <a:avLst/>
              <a:gdLst>
                <a:gd name="T0" fmla="*/ 44 w 93"/>
                <a:gd name="T1" fmla="*/ 47 h 77"/>
                <a:gd name="T2" fmla="*/ 11 w 93"/>
                <a:gd name="T3" fmla="*/ 68 h 77"/>
                <a:gd name="T4" fmla="*/ 4 w 93"/>
                <a:gd name="T5" fmla="*/ 77 h 77"/>
                <a:gd name="T6" fmla="*/ 3 w 93"/>
                <a:gd name="T7" fmla="*/ 60 h 77"/>
                <a:gd name="T8" fmla="*/ 40 w 93"/>
                <a:gd name="T9" fmla="*/ 25 h 77"/>
                <a:gd name="T10" fmla="*/ 10 w 93"/>
                <a:gd name="T11" fmla="*/ 26 h 77"/>
                <a:gd name="T12" fmla="*/ 5 w 93"/>
                <a:gd name="T13" fmla="*/ 35 h 77"/>
                <a:gd name="T14" fmla="*/ 4 w 93"/>
                <a:gd name="T15" fmla="*/ 19 h 77"/>
                <a:gd name="T16" fmla="*/ 4 w 93"/>
                <a:gd name="T17" fmla="*/ 2 h 77"/>
                <a:gd name="T18" fmla="*/ 10 w 93"/>
                <a:gd name="T19" fmla="*/ 10 h 77"/>
                <a:gd name="T20" fmla="*/ 78 w 93"/>
                <a:gd name="T21" fmla="*/ 10 h 77"/>
                <a:gd name="T22" fmla="*/ 84 w 93"/>
                <a:gd name="T23" fmla="*/ 1 h 77"/>
                <a:gd name="T24" fmla="*/ 75 w 93"/>
                <a:gd name="T25" fmla="*/ 65 h 77"/>
                <a:gd name="T26" fmla="*/ 44 w 93"/>
                <a:gd name="T27" fmla="*/ 47 h 77"/>
                <a:gd name="T28" fmla="*/ 80 w 93"/>
                <a:gd name="T29" fmla="*/ 28 h 77"/>
                <a:gd name="T30" fmla="*/ 46 w 93"/>
                <a:gd name="T31" fmla="*/ 25 h 77"/>
                <a:gd name="T32" fmla="*/ 80 w 93"/>
                <a:gd name="T33" fmla="*/ 2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3" h="77">
                  <a:moveTo>
                    <a:pt x="44" y="47"/>
                  </a:moveTo>
                  <a:cubicBezTo>
                    <a:pt x="37" y="59"/>
                    <a:pt x="21" y="60"/>
                    <a:pt x="11" y="68"/>
                  </a:cubicBezTo>
                  <a:cubicBezTo>
                    <a:pt x="8" y="71"/>
                    <a:pt x="9" y="76"/>
                    <a:pt x="4" y="77"/>
                  </a:cubicBezTo>
                  <a:cubicBezTo>
                    <a:pt x="0" y="75"/>
                    <a:pt x="4" y="65"/>
                    <a:pt x="3" y="60"/>
                  </a:cubicBezTo>
                  <a:cubicBezTo>
                    <a:pt x="12" y="45"/>
                    <a:pt x="43" y="52"/>
                    <a:pt x="40" y="25"/>
                  </a:cubicBezTo>
                  <a:cubicBezTo>
                    <a:pt x="30" y="26"/>
                    <a:pt x="18" y="24"/>
                    <a:pt x="10" y="26"/>
                  </a:cubicBezTo>
                  <a:cubicBezTo>
                    <a:pt x="6" y="27"/>
                    <a:pt x="10" y="34"/>
                    <a:pt x="5" y="35"/>
                  </a:cubicBezTo>
                  <a:cubicBezTo>
                    <a:pt x="0" y="33"/>
                    <a:pt x="4" y="25"/>
                    <a:pt x="4" y="19"/>
                  </a:cubicBezTo>
                  <a:cubicBezTo>
                    <a:pt x="4" y="13"/>
                    <a:pt x="1" y="7"/>
                    <a:pt x="4" y="2"/>
                  </a:cubicBezTo>
                  <a:cubicBezTo>
                    <a:pt x="10" y="1"/>
                    <a:pt x="7" y="8"/>
                    <a:pt x="10" y="10"/>
                  </a:cubicBezTo>
                  <a:cubicBezTo>
                    <a:pt x="31" y="11"/>
                    <a:pt x="58" y="11"/>
                    <a:pt x="78" y="10"/>
                  </a:cubicBezTo>
                  <a:cubicBezTo>
                    <a:pt x="83" y="9"/>
                    <a:pt x="79" y="0"/>
                    <a:pt x="84" y="1"/>
                  </a:cubicBezTo>
                  <a:cubicBezTo>
                    <a:pt x="84" y="20"/>
                    <a:pt x="93" y="58"/>
                    <a:pt x="75" y="65"/>
                  </a:cubicBezTo>
                  <a:cubicBezTo>
                    <a:pt x="61" y="71"/>
                    <a:pt x="45" y="62"/>
                    <a:pt x="44" y="47"/>
                  </a:cubicBezTo>
                  <a:close/>
                  <a:moveTo>
                    <a:pt x="80" y="28"/>
                  </a:moveTo>
                  <a:cubicBezTo>
                    <a:pt x="74" y="22"/>
                    <a:pt x="57" y="27"/>
                    <a:pt x="46" y="25"/>
                  </a:cubicBezTo>
                  <a:cubicBezTo>
                    <a:pt x="36" y="60"/>
                    <a:pt x="88" y="64"/>
                    <a:pt x="80" y="2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27" name="Freeform 95">
              <a:extLst>
                <a:ext uri="{FF2B5EF4-FFF2-40B4-BE49-F238E27FC236}">
                  <a16:creationId xmlns:a16="http://schemas.microsoft.com/office/drawing/2014/main" id="{F26A627A-05D7-64AD-39BC-02BC409163B2}"/>
                </a:ext>
              </a:extLst>
            </p:cNvPr>
            <p:cNvSpPr>
              <a:spLocks/>
            </p:cNvSpPr>
            <p:nvPr/>
          </p:nvSpPr>
          <p:spPr bwMode="auto">
            <a:xfrm rot="16200000">
              <a:off x="5519198" y="3835762"/>
              <a:ext cx="175371" cy="77637"/>
            </a:xfrm>
            <a:custGeom>
              <a:avLst/>
              <a:gdLst>
                <a:gd name="T0" fmla="*/ 83 w 85"/>
                <a:gd name="T1" fmla="*/ 34 h 35"/>
                <a:gd name="T2" fmla="*/ 74 w 85"/>
                <a:gd name="T3" fmla="*/ 24 h 35"/>
                <a:gd name="T4" fmla="*/ 9 w 85"/>
                <a:gd name="T5" fmla="*/ 25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6" y="35"/>
                    <a:pt x="80" y="25"/>
                    <a:pt x="74" y="24"/>
                  </a:cubicBezTo>
                  <a:cubicBezTo>
                    <a:pt x="53" y="25"/>
                    <a:pt x="29" y="23"/>
                    <a:pt x="9" y="25"/>
                  </a:cubicBezTo>
                  <a:cubicBezTo>
                    <a:pt x="4" y="25"/>
                    <a:pt x="8" y="34"/>
                    <a:pt x="2" y="34"/>
                  </a:cubicBezTo>
                  <a:cubicBezTo>
                    <a:pt x="0" y="26"/>
                    <a:pt x="1" y="11"/>
                    <a:pt x="2" y="1"/>
                  </a:cubicBezTo>
                  <a:cubicBezTo>
                    <a:pt x="7" y="0"/>
                    <a:pt x="6" y="6"/>
                    <a:pt x="7" y="9"/>
                  </a:cubicBezTo>
                  <a:cubicBezTo>
                    <a:pt x="26" y="12"/>
                    <a:pt x="55" y="11"/>
                    <a:pt x="75" y="10"/>
                  </a:cubicBezTo>
                  <a:cubicBezTo>
                    <a:pt x="80" y="9"/>
                    <a:pt x="77" y="1"/>
                    <a:pt x="82" y="1"/>
                  </a:cubicBezTo>
                  <a:cubicBezTo>
                    <a:pt x="85" y="7"/>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28" name="Freeform 96">
              <a:extLst>
                <a:ext uri="{FF2B5EF4-FFF2-40B4-BE49-F238E27FC236}">
                  <a16:creationId xmlns:a16="http://schemas.microsoft.com/office/drawing/2014/main" id="{53503110-6A50-E346-3643-5275C67678AE}"/>
                </a:ext>
              </a:extLst>
            </p:cNvPr>
            <p:cNvSpPr>
              <a:spLocks/>
            </p:cNvSpPr>
            <p:nvPr/>
          </p:nvSpPr>
          <p:spPr bwMode="auto">
            <a:xfrm rot="16200000">
              <a:off x="5659467" y="3790725"/>
              <a:ext cx="179504" cy="175978"/>
            </a:xfrm>
            <a:custGeom>
              <a:avLst/>
              <a:gdLst>
                <a:gd name="T0" fmla="*/ 87 w 87"/>
                <a:gd name="T1" fmla="*/ 5 h 77"/>
                <a:gd name="T2" fmla="*/ 87 w 87"/>
                <a:gd name="T3" fmla="*/ 75 h 77"/>
                <a:gd name="T4" fmla="*/ 66 w 87"/>
                <a:gd name="T5" fmla="*/ 74 h 77"/>
                <a:gd name="T6" fmla="*/ 77 w 87"/>
                <a:gd name="T7" fmla="*/ 67 h 77"/>
                <a:gd name="T8" fmla="*/ 80 w 87"/>
                <a:gd name="T9" fmla="*/ 46 h 77"/>
                <a:gd name="T10" fmla="*/ 12 w 87"/>
                <a:gd name="T11" fmla="*/ 47 h 77"/>
                <a:gd name="T12" fmla="*/ 6 w 87"/>
                <a:gd name="T13" fmla="*/ 58 h 77"/>
                <a:gd name="T14" fmla="*/ 5 w 87"/>
                <a:gd name="T15" fmla="*/ 45 h 77"/>
                <a:gd name="T16" fmla="*/ 5 w 87"/>
                <a:gd name="T17" fmla="*/ 21 h 77"/>
                <a:gd name="T18" fmla="*/ 10 w 87"/>
                <a:gd name="T19" fmla="*/ 31 h 77"/>
                <a:gd name="T20" fmla="*/ 79 w 87"/>
                <a:gd name="T21" fmla="*/ 33 h 77"/>
                <a:gd name="T22" fmla="*/ 78 w 87"/>
                <a:gd name="T23" fmla="*/ 16 h 77"/>
                <a:gd name="T24" fmla="*/ 66 w 87"/>
                <a:gd name="T25" fmla="*/ 7 h 77"/>
                <a:gd name="T26" fmla="*/ 87 w 87"/>
                <a:gd name="T27"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77">
                  <a:moveTo>
                    <a:pt x="87" y="5"/>
                  </a:moveTo>
                  <a:cubicBezTo>
                    <a:pt x="85" y="27"/>
                    <a:pt x="86" y="54"/>
                    <a:pt x="87" y="75"/>
                  </a:cubicBezTo>
                  <a:cubicBezTo>
                    <a:pt x="81" y="73"/>
                    <a:pt x="72" y="77"/>
                    <a:pt x="66" y="74"/>
                  </a:cubicBezTo>
                  <a:cubicBezTo>
                    <a:pt x="64" y="66"/>
                    <a:pt x="73" y="69"/>
                    <a:pt x="77" y="67"/>
                  </a:cubicBezTo>
                  <a:cubicBezTo>
                    <a:pt x="80" y="62"/>
                    <a:pt x="81" y="55"/>
                    <a:pt x="80" y="46"/>
                  </a:cubicBezTo>
                  <a:cubicBezTo>
                    <a:pt x="58" y="47"/>
                    <a:pt x="33" y="45"/>
                    <a:pt x="12" y="47"/>
                  </a:cubicBezTo>
                  <a:cubicBezTo>
                    <a:pt x="7" y="48"/>
                    <a:pt x="10" y="57"/>
                    <a:pt x="6" y="58"/>
                  </a:cubicBezTo>
                  <a:cubicBezTo>
                    <a:pt x="0" y="57"/>
                    <a:pt x="4" y="49"/>
                    <a:pt x="5" y="45"/>
                  </a:cubicBezTo>
                  <a:cubicBezTo>
                    <a:pt x="5" y="36"/>
                    <a:pt x="1" y="26"/>
                    <a:pt x="5" y="21"/>
                  </a:cubicBezTo>
                  <a:cubicBezTo>
                    <a:pt x="11" y="20"/>
                    <a:pt x="8" y="28"/>
                    <a:pt x="10" y="31"/>
                  </a:cubicBezTo>
                  <a:cubicBezTo>
                    <a:pt x="30" y="35"/>
                    <a:pt x="57" y="32"/>
                    <a:pt x="79" y="33"/>
                  </a:cubicBezTo>
                  <a:cubicBezTo>
                    <a:pt x="81" y="26"/>
                    <a:pt x="81" y="20"/>
                    <a:pt x="78" y="16"/>
                  </a:cubicBezTo>
                  <a:cubicBezTo>
                    <a:pt x="75" y="10"/>
                    <a:pt x="68" y="13"/>
                    <a:pt x="66" y="7"/>
                  </a:cubicBezTo>
                  <a:cubicBezTo>
                    <a:pt x="69" y="0"/>
                    <a:pt x="80" y="7"/>
                    <a:pt x="87" y="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29" name="Freeform 97">
              <a:extLst>
                <a:ext uri="{FF2B5EF4-FFF2-40B4-BE49-F238E27FC236}">
                  <a16:creationId xmlns:a16="http://schemas.microsoft.com/office/drawing/2014/main" id="{28760574-B5F1-518E-C6FD-65CE3113AEF8}"/>
                </a:ext>
              </a:extLst>
            </p:cNvPr>
            <p:cNvSpPr>
              <a:spLocks/>
            </p:cNvSpPr>
            <p:nvPr/>
          </p:nvSpPr>
          <p:spPr bwMode="auto">
            <a:xfrm rot="16200000">
              <a:off x="5852527" y="3781928"/>
              <a:ext cx="181571" cy="191506"/>
            </a:xfrm>
            <a:custGeom>
              <a:avLst/>
              <a:gdLst>
                <a:gd name="T0" fmla="*/ 87 w 88"/>
                <a:gd name="T1" fmla="*/ 0 h 84"/>
                <a:gd name="T2" fmla="*/ 86 w 88"/>
                <a:gd name="T3" fmla="*/ 34 h 84"/>
                <a:gd name="T4" fmla="*/ 81 w 88"/>
                <a:gd name="T5" fmla="*/ 26 h 84"/>
                <a:gd name="T6" fmla="*/ 48 w 88"/>
                <a:gd name="T7" fmla="*/ 45 h 84"/>
                <a:gd name="T8" fmla="*/ 79 w 88"/>
                <a:gd name="T9" fmla="*/ 65 h 84"/>
                <a:gd name="T10" fmla="*/ 85 w 88"/>
                <a:gd name="T11" fmla="*/ 58 h 84"/>
                <a:gd name="T12" fmla="*/ 86 w 88"/>
                <a:gd name="T13" fmla="*/ 82 h 84"/>
                <a:gd name="T14" fmla="*/ 80 w 88"/>
                <a:gd name="T15" fmla="*/ 76 h 84"/>
                <a:gd name="T16" fmla="*/ 41 w 88"/>
                <a:gd name="T17" fmla="*/ 48 h 84"/>
                <a:gd name="T18" fmla="*/ 11 w 88"/>
                <a:gd name="T19" fmla="*/ 49 h 84"/>
                <a:gd name="T20" fmla="*/ 6 w 88"/>
                <a:gd name="T21" fmla="*/ 60 h 84"/>
                <a:gd name="T22" fmla="*/ 5 w 88"/>
                <a:gd name="T23" fmla="*/ 48 h 84"/>
                <a:gd name="T24" fmla="*/ 5 w 88"/>
                <a:gd name="T25" fmla="*/ 22 h 84"/>
                <a:gd name="T26" fmla="*/ 10 w 88"/>
                <a:gd name="T27" fmla="*/ 33 h 84"/>
                <a:gd name="T28" fmla="*/ 40 w 88"/>
                <a:gd name="T29" fmla="*/ 34 h 84"/>
                <a:gd name="T30" fmla="*/ 60 w 88"/>
                <a:gd name="T31" fmla="*/ 21 h 84"/>
                <a:gd name="T32" fmla="*/ 83 w 88"/>
                <a:gd name="T33" fmla="*/ 0 h 84"/>
                <a:gd name="T34" fmla="*/ 87 w 88"/>
                <a:gd name="T3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4">
                  <a:moveTo>
                    <a:pt x="87" y="0"/>
                  </a:moveTo>
                  <a:cubicBezTo>
                    <a:pt x="85" y="10"/>
                    <a:pt x="87" y="26"/>
                    <a:pt x="86" y="34"/>
                  </a:cubicBezTo>
                  <a:cubicBezTo>
                    <a:pt x="80" y="36"/>
                    <a:pt x="82" y="29"/>
                    <a:pt x="81" y="26"/>
                  </a:cubicBezTo>
                  <a:cubicBezTo>
                    <a:pt x="71" y="29"/>
                    <a:pt x="60" y="40"/>
                    <a:pt x="48" y="45"/>
                  </a:cubicBezTo>
                  <a:cubicBezTo>
                    <a:pt x="57" y="53"/>
                    <a:pt x="68" y="59"/>
                    <a:pt x="79" y="65"/>
                  </a:cubicBezTo>
                  <a:cubicBezTo>
                    <a:pt x="84" y="65"/>
                    <a:pt x="80" y="57"/>
                    <a:pt x="85" y="58"/>
                  </a:cubicBezTo>
                  <a:cubicBezTo>
                    <a:pt x="88" y="62"/>
                    <a:pt x="86" y="77"/>
                    <a:pt x="86" y="82"/>
                  </a:cubicBezTo>
                  <a:cubicBezTo>
                    <a:pt x="81" y="84"/>
                    <a:pt x="82" y="78"/>
                    <a:pt x="80" y="76"/>
                  </a:cubicBezTo>
                  <a:cubicBezTo>
                    <a:pt x="68" y="66"/>
                    <a:pt x="54" y="58"/>
                    <a:pt x="41" y="48"/>
                  </a:cubicBezTo>
                  <a:cubicBezTo>
                    <a:pt x="31" y="48"/>
                    <a:pt x="20" y="47"/>
                    <a:pt x="11" y="49"/>
                  </a:cubicBezTo>
                  <a:cubicBezTo>
                    <a:pt x="7" y="51"/>
                    <a:pt x="10" y="59"/>
                    <a:pt x="6" y="60"/>
                  </a:cubicBezTo>
                  <a:cubicBezTo>
                    <a:pt x="0" y="60"/>
                    <a:pt x="4" y="52"/>
                    <a:pt x="5" y="48"/>
                  </a:cubicBezTo>
                  <a:cubicBezTo>
                    <a:pt x="5" y="39"/>
                    <a:pt x="1" y="28"/>
                    <a:pt x="5" y="22"/>
                  </a:cubicBezTo>
                  <a:cubicBezTo>
                    <a:pt x="11" y="22"/>
                    <a:pt x="8" y="30"/>
                    <a:pt x="10" y="33"/>
                  </a:cubicBezTo>
                  <a:cubicBezTo>
                    <a:pt x="20" y="34"/>
                    <a:pt x="31" y="37"/>
                    <a:pt x="40" y="34"/>
                  </a:cubicBezTo>
                  <a:cubicBezTo>
                    <a:pt x="46" y="33"/>
                    <a:pt x="52" y="26"/>
                    <a:pt x="60" y="21"/>
                  </a:cubicBezTo>
                  <a:cubicBezTo>
                    <a:pt x="70" y="15"/>
                    <a:pt x="81" y="12"/>
                    <a:pt x="83" y="0"/>
                  </a:cubicBezTo>
                  <a:cubicBezTo>
                    <a:pt x="85" y="0"/>
                    <a:pt x="86" y="0"/>
                    <a:pt x="87" y="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30" name="Freeform 98">
              <a:extLst>
                <a:ext uri="{FF2B5EF4-FFF2-40B4-BE49-F238E27FC236}">
                  <a16:creationId xmlns:a16="http://schemas.microsoft.com/office/drawing/2014/main" id="{EF336DBE-90F6-97CE-4E31-6A6D74472EB3}"/>
                </a:ext>
              </a:extLst>
            </p:cNvPr>
            <p:cNvSpPr>
              <a:spLocks/>
            </p:cNvSpPr>
            <p:nvPr/>
          </p:nvSpPr>
          <p:spPr bwMode="auto">
            <a:xfrm rot="16200000">
              <a:off x="6325594" y="3802631"/>
              <a:ext cx="177437" cy="150099"/>
            </a:xfrm>
            <a:custGeom>
              <a:avLst/>
              <a:gdLst>
                <a:gd name="T0" fmla="*/ 86 w 86"/>
                <a:gd name="T1" fmla="*/ 62 h 66"/>
                <a:gd name="T2" fmla="*/ 65 w 86"/>
                <a:gd name="T3" fmla="*/ 61 h 66"/>
                <a:gd name="T4" fmla="*/ 77 w 86"/>
                <a:gd name="T5" fmla="*/ 53 h 66"/>
                <a:gd name="T6" fmla="*/ 79 w 86"/>
                <a:gd name="T7" fmla="*/ 27 h 66"/>
                <a:gd name="T8" fmla="*/ 49 w 86"/>
                <a:gd name="T9" fmla="*/ 25 h 66"/>
                <a:gd name="T10" fmla="*/ 50 w 86"/>
                <a:gd name="T11" fmla="*/ 48 h 66"/>
                <a:gd name="T12" fmla="*/ 60 w 86"/>
                <a:gd name="T13" fmla="*/ 54 h 66"/>
                <a:gd name="T14" fmla="*/ 31 w 86"/>
                <a:gd name="T15" fmla="*/ 55 h 66"/>
                <a:gd name="T16" fmla="*/ 41 w 86"/>
                <a:gd name="T17" fmla="*/ 49 h 66"/>
                <a:gd name="T18" fmla="*/ 42 w 86"/>
                <a:gd name="T19" fmla="*/ 25 h 66"/>
                <a:gd name="T20" fmla="*/ 11 w 86"/>
                <a:gd name="T21" fmla="*/ 26 h 66"/>
                <a:gd name="T22" fmla="*/ 5 w 86"/>
                <a:gd name="T23" fmla="*/ 36 h 66"/>
                <a:gd name="T24" fmla="*/ 4 w 86"/>
                <a:gd name="T25" fmla="*/ 15 h 66"/>
                <a:gd name="T26" fmla="*/ 4 w 86"/>
                <a:gd name="T27" fmla="*/ 1 h 66"/>
                <a:gd name="T28" fmla="*/ 10 w 86"/>
                <a:gd name="T29" fmla="*/ 10 h 66"/>
                <a:gd name="T30" fmla="*/ 76 w 86"/>
                <a:gd name="T31" fmla="*/ 11 h 66"/>
                <a:gd name="T32" fmla="*/ 84 w 86"/>
                <a:gd name="T33" fmla="*/ 2 h 66"/>
                <a:gd name="T34" fmla="*/ 86 w 86"/>
                <a:gd name="T35" fmla="*/ 3 h 66"/>
                <a:gd name="T36" fmla="*/ 86 w 86"/>
                <a:gd name="T37"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66">
                  <a:moveTo>
                    <a:pt x="86" y="62"/>
                  </a:moveTo>
                  <a:cubicBezTo>
                    <a:pt x="80" y="61"/>
                    <a:pt x="69" y="66"/>
                    <a:pt x="65" y="61"/>
                  </a:cubicBezTo>
                  <a:cubicBezTo>
                    <a:pt x="67" y="54"/>
                    <a:pt x="74" y="58"/>
                    <a:pt x="77" y="53"/>
                  </a:cubicBezTo>
                  <a:cubicBezTo>
                    <a:pt x="82" y="46"/>
                    <a:pt x="78" y="38"/>
                    <a:pt x="79" y="27"/>
                  </a:cubicBezTo>
                  <a:cubicBezTo>
                    <a:pt x="73" y="23"/>
                    <a:pt x="59" y="26"/>
                    <a:pt x="49" y="25"/>
                  </a:cubicBezTo>
                  <a:cubicBezTo>
                    <a:pt x="48" y="31"/>
                    <a:pt x="46" y="43"/>
                    <a:pt x="50" y="48"/>
                  </a:cubicBezTo>
                  <a:cubicBezTo>
                    <a:pt x="53" y="52"/>
                    <a:pt x="56" y="50"/>
                    <a:pt x="60" y="54"/>
                  </a:cubicBezTo>
                  <a:cubicBezTo>
                    <a:pt x="58" y="59"/>
                    <a:pt x="36" y="57"/>
                    <a:pt x="31" y="55"/>
                  </a:cubicBezTo>
                  <a:cubicBezTo>
                    <a:pt x="31" y="49"/>
                    <a:pt x="40" y="53"/>
                    <a:pt x="41" y="49"/>
                  </a:cubicBezTo>
                  <a:cubicBezTo>
                    <a:pt x="42" y="42"/>
                    <a:pt x="42" y="33"/>
                    <a:pt x="42" y="25"/>
                  </a:cubicBezTo>
                  <a:cubicBezTo>
                    <a:pt x="32" y="25"/>
                    <a:pt x="20" y="24"/>
                    <a:pt x="11" y="26"/>
                  </a:cubicBezTo>
                  <a:cubicBezTo>
                    <a:pt x="6" y="26"/>
                    <a:pt x="10" y="35"/>
                    <a:pt x="5" y="36"/>
                  </a:cubicBezTo>
                  <a:cubicBezTo>
                    <a:pt x="0" y="34"/>
                    <a:pt x="4" y="23"/>
                    <a:pt x="4" y="15"/>
                  </a:cubicBezTo>
                  <a:cubicBezTo>
                    <a:pt x="3" y="10"/>
                    <a:pt x="0" y="3"/>
                    <a:pt x="4" y="1"/>
                  </a:cubicBezTo>
                  <a:cubicBezTo>
                    <a:pt x="10" y="0"/>
                    <a:pt x="7" y="9"/>
                    <a:pt x="10" y="10"/>
                  </a:cubicBezTo>
                  <a:cubicBezTo>
                    <a:pt x="27" y="8"/>
                    <a:pt x="60" y="17"/>
                    <a:pt x="76" y="11"/>
                  </a:cubicBezTo>
                  <a:cubicBezTo>
                    <a:pt x="82" y="9"/>
                    <a:pt x="79" y="4"/>
                    <a:pt x="84" y="2"/>
                  </a:cubicBezTo>
                  <a:cubicBezTo>
                    <a:pt x="85" y="2"/>
                    <a:pt x="86" y="2"/>
                    <a:pt x="86" y="3"/>
                  </a:cubicBezTo>
                  <a:cubicBezTo>
                    <a:pt x="84" y="21"/>
                    <a:pt x="85" y="44"/>
                    <a:pt x="86"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31" name="Freeform 99">
              <a:extLst>
                <a:ext uri="{FF2B5EF4-FFF2-40B4-BE49-F238E27FC236}">
                  <a16:creationId xmlns:a16="http://schemas.microsoft.com/office/drawing/2014/main" id="{9439AF1C-6815-0C9E-AD06-59CA364061CE}"/>
                </a:ext>
              </a:extLst>
            </p:cNvPr>
            <p:cNvSpPr>
              <a:spLocks/>
            </p:cNvSpPr>
            <p:nvPr/>
          </p:nvSpPr>
          <p:spPr bwMode="auto">
            <a:xfrm rot="16200000">
              <a:off x="6779000" y="3776752"/>
              <a:ext cx="181571" cy="201857"/>
            </a:xfrm>
            <a:custGeom>
              <a:avLst/>
              <a:gdLst>
                <a:gd name="T0" fmla="*/ 86 w 88"/>
                <a:gd name="T1" fmla="*/ 33 h 90"/>
                <a:gd name="T2" fmla="*/ 78 w 88"/>
                <a:gd name="T3" fmla="*/ 24 h 90"/>
                <a:gd name="T4" fmla="*/ 53 w 88"/>
                <a:gd name="T5" fmla="*/ 24 h 90"/>
                <a:gd name="T6" fmla="*/ 52 w 88"/>
                <a:gd name="T7" fmla="*/ 64 h 90"/>
                <a:gd name="T8" fmla="*/ 77 w 88"/>
                <a:gd name="T9" fmla="*/ 64 h 90"/>
                <a:gd name="T10" fmla="*/ 85 w 88"/>
                <a:gd name="T11" fmla="*/ 55 h 90"/>
                <a:gd name="T12" fmla="*/ 86 w 88"/>
                <a:gd name="T13" fmla="*/ 88 h 90"/>
                <a:gd name="T14" fmla="*/ 80 w 88"/>
                <a:gd name="T15" fmla="*/ 79 h 90"/>
                <a:gd name="T16" fmla="*/ 14 w 88"/>
                <a:gd name="T17" fmla="*/ 79 h 90"/>
                <a:gd name="T18" fmla="*/ 6 w 88"/>
                <a:gd name="T19" fmla="*/ 88 h 90"/>
                <a:gd name="T20" fmla="*/ 5 w 88"/>
                <a:gd name="T21" fmla="*/ 72 h 90"/>
                <a:gd name="T22" fmla="*/ 5 w 88"/>
                <a:gd name="T23" fmla="*/ 55 h 90"/>
                <a:gd name="T24" fmla="*/ 11 w 88"/>
                <a:gd name="T25" fmla="*/ 63 h 90"/>
                <a:gd name="T26" fmla="*/ 45 w 88"/>
                <a:gd name="T27" fmla="*/ 64 h 90"/>
                <a:gd name="T28" fmla="*/ 45 w 88"/>
                <a:gd name="T29" fmla="*/ 24 h 90"/>
                <a:gd name="T30" fmla="*/ 14 w 88"/>
                <a:gd name="T31" fmla="*/ 24 h 90"/>
                <a:gd name="T32" fmla="*/ 5 w 88"/>
                <a:gd name="T33" fmla="*/ 33 h 90"/>
                <a:gd name="T34" fmla="*/ 5 w 88"/>
                <a:gd name="T35" fmla="*/ 1 h 90"/>
                <a:gd name="T36" fmla="*/ 10 w 88"/>
                <a:gd name="T37" fmla="*/ 8 h 90"/>
                <a:gd name="T38" fmla="*/ 78 w 88"/>
                <a:gd name="T39" fmla="*/ 9 h 90"/>
                <a:gd name="T40" fmla="*/ 85 w 88"/>
                <a:gd name="T41" fmla="*/ 1 h 90"/>
                <a:gd name="T42" fmla="*/ 86 w 88"/>
                <a:gd name="T43" fmla="*/ 3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8" h="90">
                  <a:moveTo>
                    <a:pt x="86" y="33"/>
                  </a:moveTo>
                  <a:cubicBezTo>
                    <a:pt x="79" y="34"/>
                    <a:pt x="83" y="25"/>
                    <a:pt x="78" y="24"/>
                  </a:cubicBezTo>
                  <a:cubicBezTo>
                    <a:pt x="70" y="24"/>
                    <a:pt x="61" y="24"/>
                    <a:pt x="53" y="24"/>
                  </a:cubicBezTo>
                  <a:cubicBezTo>
                    <a:pt x="50" y="35"/>
                    <a:pt x="52" y="51"/>
                    <a:pt x="52" y="64"/>
                  </a:cubicBezTo>
                  <a:cubicBezTo>
                    <a:pt x="60" y="64"/>
                    <a:pt x="69" y="64"/>
                    <a:pt x="77" y="64"/>
                  </a:cubicBezTo>
                  <a:cubicBezTo>
                    <a:pt x="83" y="64"/>
                    <a:pt x="79" y="54"/>
                    <a:pt x="85" y="55"/>
                  </a:cubicBezTo>
                  <a:cubicBezTo>
                    <a:pt x="88" y="60"/>
                    <a:pt x="86" y="81"/>
                    <a:pt x="86" y="88"/>
                  </a:cubicBezTo>
                  <a:cubicBezTo>
                    <a:pt x="80" y="90"/>
                    <a:pt x="83" y="81"/>
                    <a:pt x="80" y="79"/>
                  </a:cubicBezTo>
                  <a:cubicBezTo>
                    <a:pt x="64" y="82"/>
                    <a:pt x="30" y="73"/>
                    <a:pt x="14" y="79"/>
                  </a:cubicBezTo>
                  <a:cubicBezTo>
                    <a:pt x="8" y="81"/>
                    <a:pt x="10" y="85"/>
                    <a:pt x="6" y="88"/>
                  </a:cubicBezTo>
                  <a:cubicBezTo>
                    <a:pt x="0" y="86"/>
                    <a:pt x="4" y="78"/>
                    <a:pt x="5" y="72"/>
                  </a:cubicBezTo>
                  <a:cubicBezTo>
                    <a:pt x="5" y="66"/>
                    <a:pt x="2" y="60"/>
                    <a:pt x="5" y="55"/>
                  </a:cubicBezTo>
                  <a:cubicBezTo>
                    <a:pt x="11" y="54"/>
                    <a:pt x="7" y="62"/>
                    <a:pt x="11" y="63"/>
                  </a:cubicBezTo>
                  <a:cubicBezTo>
                    <a:pt x="21" y="65"/>
                    <a:pt x="34" y="64"/>
                    <a:pt x="45" y="64"/>
                  </a:cubicBezTo>
                  <a:cubicBezTo>
                    <a:pt x="45" y="51"/>
                    <a:pt x="45" y="37"/>
                    <a:pt x="45" y="24"/>
                  </a:cubicBezTo>
                  <a:cubicBezTo>
                    <a:pt x="35" y="26"/>
                    <a:pt x="22" y="21"/>
                    <a:pt x="14" y="24"/>
                  </a:cubicBezTo>
                  <a:cubicBezTo>
                    <a:pt x="8" y="26"/>
                    <a:pt x="11" y="31"/>
                    <a:pt x="5" y="33"/>
                  </a:cubicBezTo>
                  <a:cubicBezTo>
                    <a:pt x="3" y="26"/>
                    <a:pt x="4" y="10"/>
                    <a:pt x="5" y="1"/>
                  </a:cubicBezTo>
                  <a:cubicBezTo>
                    <a:pt x="10" y="0"/>
                    <a:pt x="8" y="6"/>
                    <a:pt x="10" y="8"/>
                  </a:cubicBezTo>
                  <a:cubicBezTo>
                    <a:pt x="29" y="12"/>
                    <a:pt x="58" y="11"/>
                    <a:pt x="78" y="9"/>
                  </a:cubicBezTo>
                  <a:cubicBezTo>
                    <a:pt x="83" y="9"/>
                    <a:pt x="80" y="0"/>
                    <a:pt x="85" y="1"/>
                  </a:cubicBezTo>
                  <a:cubicBezTo>
                    <a:pt x="88" y="6"/>
                    <a:pt x="86" y="26"/>
                    <a:pt x="86" y="3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32" name="Freeform 100">
              <a:extLst>
                <a:ext uri="{FF2B5EF4-FFF2-40B4-BE49-F238E27FC236}">
                  <a16:creationId xmlns:a16="http://schemas.microsoft.com/office/drawing/2014/main" id="{82C64AFE-3211-550C-21CA-1B5901EE8E78}"/>
                </a:ext>
              </a:extLst>
            </p:cNvPr>
            <p:cNvSpPr>
              <a:spLocks/>
            </p:cNvSpPr>
            <p:nvPr/>
          </p:nvSpPr>
          <p:spPr bwMode="auto">
            <a:xfrm rot="16200000">
              <a:off x="6952902" y="3835762"/>
              <a:ext cx="175371" cy="77637"/>
            </a:xfrm>
            <a:custGeom>
              <a:avLst/>
              <a:gdLst>
                <a:gd name="T0" fmla="*/ 83 w 85"/>
                <a:gd name="T1" fmla="*/ 34 h 35"/>
                <a:gd name="T2" fmla="*/ 74 w 85"/>
                <a:gd name="T3" fmla="*/ 24 h 35"/>
                <a:gd name="T4" fmla="*/ 11 w 85"/>
                <a:gd name="T5" fmla="*/ 24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6" y="35"/>
                    <a:pt x="80" y="25"/>
                    <a:pt x="74" y="24"/>
                  </a:cubicBezTo>
                  <a:cubicBezTo>
                    <a:pt x="57" y="29"/>
                    <a:pt x="26" y="19"/>
                    <a:pt x="11" y="24"/>
                  </a:cubicBezTo>
                  <a:cubicBezTo>
                    <a:pt x="5" y="27"/>
                    <a:pt x="8" y="32"/>
                    <a:pt x="2" y="34"/>
                  </a:cubicBezTo>
                  <a:cubicBezTo>
                    <a:pt x="0" y="26"/>
                    <a:pt x="1" y="11"/>
                    <a:pt x="2" y="1"/>
                  </a:cubicBezTo>
                  <a:cubicBezTo>
                    <a:pt x="7" y="0"/>
                    <a:pt x="6" y="6"/>
                    <a:pt x="7" y="9"/>
                  </a:cubicBezTo>
                  <a:cubicBezTo>
                    <a:pt x="26" y="13"/>
                    <a:pt x="55" y="11"/>
                    <a:pt x="75" y="10"/>
                  </a:cubicBezTo>
                  <a:cubicBezTo>
                    <a:pt x="80" y="10"/>
                    <a:pt x="77" y="1"/>
                    <a:pt x="82" y="1"/>
                  </a:cubicBezTo>
                  <a:cubicBezTo>
                    <a:pt x="85" y="7"/>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33" name="Freeform 101">
              <a:extLst>
                <a:ext uri="{FF2B5EF4-FFF2-40B4-BE49-F238E27FC236}">
                  <a16:creationId xmlns:a16="http://schemas.microsoft.com/office/drawing/2014/main" id="{52F6EA6D-7A5A-8B22-EDE6-FB0B98C0C318}"/>
                </a:ext>
              </a:extLst>
            </p:cNvPr>
            <p:cNvSpPr>
              <a:spLocks/>
            </p:cNvSpPr>
            <p:nvPr/>
          </p:nvSpPr>
          <p:spPr bwMode="auto">
            <a:xfrm rot="16200000">
              <a:off x="7123192" y="3779340"/>
              <a:ext cx="181571" cy="196682"/>
            </a:xfrm>
            <a:custGeom>
              <a:avLst/>
              <a:gdLst>
                <a:gd name="T0" fmla="*/ 3 w 88"/>
                <a:gd name="T1" fmla="*/ 78 h 89"/>
                <a:gd name="T2" fmla="*/ 3 w 88"/>
                <a:gd name="T3" fmla="*/ 73 h 89"/>
                <a:gd name="T4" fmla="*/ 72 w 88"/>
                <a:gd name="T5" fmla="*/ 17 h 89"/>
                <a:gd name="T6" fmla="*/ 12 w 88"/>
                <a:gd name="T7" fmla="*/ 18 h 89"/>
                <a:gd name="T8" fmla="*/ 6 w 88"/>
                <a:gd name="T9" fmla="*/ 27 h 89"/>
                <a:gd name="T10" fmla="*/ 5 w 88"/>
                <a:gd name="T11" fmla="*/ 14 h 89"/>
                <a:gd name="T12" fmla="*/ 5 w 88"/>
                <a:gd name="T13" fmla="*/ 0 h 89"/>
                <a:gd name="T14" fmla="*/ 13 w 88"/>
                <a:gd name="T15" fmla="*/ 10 h 89"/>
                <a:gd name="T16" fmla="*/ 78 w 88"/>
                <a:gd name="T17" fmla="*/ 10 h 89"/>
                <a:gd name="T18" fmla="*/ 85 w 88"/>
                <a:gd name="T19" fmla="*/ 1 h 89"/>
                <a:gd name="T20" fmla="*/ 86 w 88"/>
                <a:gd name="T21" fmla="*/ 22 h 89"/>
                <a:gd name="T22" fmla="*/ 57 w 88"/>
                <a:gd name="T23" fmla="*/ 46 h 89"/>
                <a:gd name="T24" fmla="*/ 28 w 88"/>
                <a:gd name="T25" fmla="*/ 71 h 89"/>
                <a:gd name="T26" fmla="*/ 78 w 88"/>
                <a:gd name="T27" fmla="*/ 70 h 89"/>
                <a:gd name="T28" fmla="*/ 85 w 88"/>
                <a:gd name="T29" fmla="*/ 61 h 89"/>
                <a:gd name="T30" fmla="*/ 86 w 88"/>
                <a:gd name="T31" fmla="*/ 88 h 89"/>
                <a:gd name="T32" fmla="*/ 77 w 88"/>
                <a:gd name="T33" fmla="*/ 78 h 89"/>
                <a:gd name="T34" fmla="*/ 3 w 88"/>
                <a:gd name="T35" fmla="*/ 7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9">
                  <a:moveTo>
                    <a:pt x="3" y="78"/>
                  </a:moveTo>
                  <a:cubicBezTo>
                    <a:pt x="3" y="77"/>
                    <a:pt x="3" y="75"/>
                    <a:pt x="3" y="73"/>
                  </a:cubicBezTo>
                  <a:cubicBezTo>
                    <a:pt x="26" y="55"/>
                    <a:pt x="49" y="36"/>
                    <a:pt x="72" y="17"/>
                  </a:cubicBezTo>
                  <a:cubicBezTo>
                    <a:pt x="52" y="17"/>
                    <a:pt x="30" y="15"/>
                    <a:pt x="12" y="18"/>
                  </a:cubicBezTo>
                  <a:cubicBezTo>
                    <a:pt x="8" y="18"/>
                    <a:pt x="10" y="26"/>
                    <a:pt x="6" y="27"/>
                  </a:cubicBezTo>
                  <a:cubicBezTo>
                    <a:pt x="0" y="26"/>
                    <a:pt x="5" y="18"/>
                    <a:pt x="5" y="14"/>
                  </a:cubicBezTo>
                  <a:cubicBezTo>
                    <a:pt x="5" y="9"/>
                    <a:pt x="2" y="4"/>
                    <a:pt x="5" y="0"/>
                  </a:cubicBezTo>
                  <a:cubicBezTo>
                    <a:pt x="11" y="0"/>
                    <a:pt x="8" y="9"/>
                    <a:pt x="13" y="10"/>
                  </a:cubicBezTo>
                  <a:cubicBezTo>
                    <a:pt x="35" y="10"/>
                    <a:pt x="57" y="10"/>
                    <a:pt x="78" y="10"/>
                  </a:cubicBezTo>
                  <a:cubicBezTo>
                    <a:pt x="83" y="10"/>
                    <a:pt x="79" y="1"/>
                    <a:pt x="85" y="1"/>
                  </a:cubicBezTo>
                  <a:cubicBezTo>
                    <a:pt x="86" y="6"/>
                    <a:pt x="88" y="16"/>
                    <a:pt x="86" y="22"/>
                  </a:cubicBezTo>
                  <a:cubicBezTo>
                    <a:pt x="83" y="31"/>
                    <a:pt x="66" y="40"/>
                    <a:pt x="57" y="46"/>
                  </a:cubicBezTo>
                  <a:cubicBezTo>
                    <a:pt x="46" y="56"/>
                    <a:pt x="36" y="65"/>
                    <a:pt x="28" y="71"/>
                  </a:cubicBezTo>
                  <a:cubicBezTo>
                    <a:pt x="44" y="71"/>
                    <a:pt x="63" y="73"/>
                    <a:pt x="78" y="70"/>
                  </a:cubicBezTo>
                  <a:cubicBezTo>
                    <a:pt x="84" y="70"/>
                    <a:pt x="80" y="61"/>
                    <a:pt x="85" y="61"/>
                  </a:cubicBezTo>
                  <a:cubicBezTo>
                    <a:pt x="88" y="65"/>
                    <a:pt x="86" y="82"/>
                    <a:pt x="86" y="88"/>
                  </a:cubicBezTo>
                  <a:cubicBezTo>
                    <a:pt x="79" y="89"/>
                    <a:pt x="83" y="79"/>
                    <a:pt x="77" y="78"/>
                  </a:cubicBezTo>
                  <a:cubicBezTo>
                    <a:pt x="53" y="78"/>
                    <a:pt x="28" y="78"/>
                    <a:pt x="3" y="7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34" name="Freeform 102">
              <a:extLst>
                <a:ext uri="{FF2B5EF4-FFF2-40B4-BE49-F238E27FC236}">
                  <a16:creationId xmlns:a16="http://schemas.microsoft.com/office/drawing/2014/main" id="{78E3C7F0-5F9F-3AFD-8154-9CEA8BF0E0E3}"/>
                </a:ext>
              </a:extLst>
            </p:cNvPr>
            <p:cNvSpPr>
              <a:spLocks/>
            </p:cNvSpPr>
            <p:nvPr/>
          </p:nvSpPr>
          <p:spPr bwMode="auto">
            <a:xfrm rot="16200000">
              <a:off x="7330738" y="3796422"/>
              <a:ext cx="175371" cy="160451"/>
            </a:xfrm>
            <a:custGeom>
              <a:avLst/>
              <a:gdLst>
                <a:gd name="T0" fmla="*/ 85 w 85"/>
                <a:gd name="T1" fmla="*/ 63 h 72"/>
                <a:gd name="T2" fmla="*/ 65 w 85"/>
                <a:gd name="T3" fmla="*/ 62 h 72"/>
                <a:gd name="T4" fmla="*/ 76 w 85"/>
                <a:gd name="T5" fmla="*/ 53 h 72"/>
                <a:gd name="T6" fmla="*/ 77 w 85"/>
                <a:gd name="T7" fmla="*/ 26 h 72"/>
                <a:gd name="T8" fmla="*/ 50 w 85"/>
                <a:gd name="T9" fmla="*/ 25 h 72"/>
                <a:gd name="T10" fmla="*/ 51 w 85"/>
                <a:gd name="T11" fmla="*/ 47 h 72"/>
                <a:gd name="T12" fmla="*/ 60 w 85"/>
                <a:gd name="T13" fmla="*/ 52 h 72"/>
                <a:gd name="T14" fmla="*/ 31 w 85"/>
                <a:gd name="T15" fmla="*/ 53 h 72"/>
                <a:gd name="T16" fmla="*/ 41 w 85"/>
                <a:gd name="T17" fmla="*/ 47 h 72"/>
                <a:gd name="T18" fmla="*/ 42 w 85"/>
                <a:gd name="T19" fmla="*/ 25 h 72"/>
                <a:gd name="T20" fmla="*/ 9 w 85"/>
                <a:gd name="T21" fmla="*/ 25 h 72"/>
                <a:gd name="T22" fmla="*/ 14 w 85"/>
                <a:gd name="T23" fmla="*/ 61 h 72"/>
                <a:gd name="T24" fmla="*/ 26 w 85"/>
                <a:gd name="T25" fmla="*/ 68 h 72"/>
                <a:gd name="T26" fmla="*/ 2 w 85"/>
                <a:gd name="T27" fmla="*/ 66 h 72"/>
                <a:gd name="T28" fmla="*/ 3 w 85"/>
                <a:gd name="T29" fmla="*/ 0 h 72"/>
                <a:gd name="T30" fmla="*/ 8 w 85"/>
                <a:gd name="T31" fmla="*/ 10 h 72"/>
                <a:gd name="T32" fmla="*/ 76 w 85"/>
                <a:gd name="T33" fmla="*/ 11 h 72"/>
                <a:gd name="T34" fmla="*/ 83 w 85"/>
                <a:gd name="T35" fmla="*/ 2 h 72"/>
                <a:gd name="T36" fmla="*/ 85 w 85"/>
                <a:gd name="T37" fmla="*/ 3 h 72"/>
                <a:gd name="T38" fmla="*/ 85 w 85"/>
                <a:gd name="T39" fmla="*/ 6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72">
                  <a:moveTo>
                    <a:pt x="85" y="63"/>
                  </a:moveTo>
                  <a:cubicBezTo>
                    <a:pt x="78" y="61"/>
                    <a:pt x="69" y="67"/>
                    <a:pt x="65" y="62"/>
                  </a:cubicBezTo>
                  <a:cubicBezTo>
                    <a:pt x="66" y="54"/>
                    <a:pt x="73" y="58"/>
                    <a:pt x="76" y="53"/>
                  </a:cubicBezTo>
                  <a:cubicBezTo>
                    <a:pt x="81" y="46"/>
                    <a:pt x="78" y="36"/>
                    <a:pt x="77" y="26"/>
                  </a:cubicBezTo>
                  <a:cubicBezTo>
                    <a:pt x="70" y="24"/>
                    <a:pt x="59" y="26"/>
                    <a:pt x="50" y="25"/>
                  </a:cubicBezTo>
                  <a:cubicBezTo>
                    <a:pt x="48" y="31"/>
                    <a:pt x="48" y="43"/>
                    <a:pt x="51" y="47"/>
                  </a:cubicBezTo>
                  <a:cubicBezTo>
                    <a:pt x="52" y="51"/>
                    <a:pt x="59" y="48"/>
                    <a:pt x="60" y="52"/>
                  </a:cubicBezTo>
                  <a:cubicBezTo>
                    <a:pt x="58" y="57"/>
                    <a:pt x="36" y="56"/>
                    <a:pt x="31" y="53"/>
                  </a:cubicBezTo>
                  <a:cubicBezTo>
                    <a:pt x="31" y="48"/>
                    <a:pt x="40" y="51"/>
                    <a:pt x="41" y="47"/>
                  </a:cubicBezTo>
                  <a:cubicBezTo>
                    <a:pt x="43" y="41"/>
                    <a:pt x="42" y="33"/>
                    <a:pt x="42" y="25"/>
                  </a:cubicBezTo>
                  <a:cubicBezTo>
                    <a:pt x="31" y="25"/>
                    <a:pt x="20" y="25"/>
                    <a:pt x="9" y="25"/>
                  </a:cubicBezTo>
                  <a:cubicBezTo>
                    <a:pt x="8" y="39"/>
                    <a:pt x="6" y="54"/>
                    <a:pt x="14" y="61"/>
                  </a:cubicBezTo>
                  <a:cubicBezTo>
                    <a:pt x="18" y="64"/>
                    <a:pt x="24" y="61"/>
                    <a:pt x="26" y="68"/>
                  </a:cubicBezTo>
                  <a:cubicBezTo>
                    <a:pt x="21" y="72"/>
                    <a:pt x="9" y="66"/>
                    <a:pt x="2" y="66"/>
                  </a:cubicBezTo>
                  <a:cubicBezTo>
                    <a:pt x="4" y="44"/>
                    <a:pt x="0" y="19"/>
                    <a:pt x="3" y="0"/>
                  </a:cubicBezTo>
                  <a:cubicBezTo>
                    <a:pt x="8" y="0"/>
                    <a:pt x="6" y="7"/>
                    <a:pt x="8" y="10"/>
                  </a:cubicBezTo>
                  <a:cubicBezTo>
                    <a:pt x="27" y="13"/>
                    <a:pt x="56" y="12"/>
                    <a:pt x="76" y="11"/>
                  </a:cubicBezTo>
                  <a:cubicBezTo>
                    <a:pt x="81" y="10"/>
                    <a:pt x="78" y="2"/>
                    <a:pt x="83" y="2"/>
                  </a:cubicBezTo>
                  <a:cubicBezTo>
                    <a:pt x="84" y="2"/>
                    <a:pt x="85" y="2"/>
                    <a:pt x="85" y="3"/>
                  </a:cubicBezTo>
                  <a:cubicBezTo>
                    <a:pt x="83" y="21"/>
                    <a:pt x="84" y="44"/>
                    <a:pt x="85" y="6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35" name="Freeform 103">
              <a:extLst>
                <a:ext uri="{FF2B5EF4-FFF2-40B4-BE49-F238E27FC236}">
                  <a16:creationId xmlns:a16="http://schemas.microsoft.com/office/drawing/2014/main" id="{2AEF426E-3760-8C89-CD4C-DA7A2E44DE7A}"/>
                </a:ext>
              </a:extLst>
            </p:cNvPr>
            <p:cNvSpPr>
              <a:spLocks/>
            </p:cNvSpPr>
            <p:nvPr/>
          </p:nvSpPr>
          <p:spPr bwMode="auto">
            <a:xfrm rot="16200000">
              <a:off x="7686836" y="3795389"/>
              <a:ext cx="177437" cy="160451"/>
            </a:xfrm>
            <a:custGeom>
              <a:avLst/>
              <a:gdLst>
                <a:gd name="T0" fmla="*/ 85 w 86"/>
                <a:gd name="T1" fmla="*/ 62 h 72"/>
                <a:gd name="T2" fmla="*/ 65 w 86"/>
                <a:gd name="T3" fmla="*/ 63 h 72"/>
                <a:gd name="T4" fmla="*/ 75 w 86"/>
                <a:gd name="T5" fmla="*/ 54 h 72"/>
                <a:gd name="T6" fmla="*/ 78 w 86"/>
                <a:gd name="T7" fmla="*/ 26 h 72"/>
                <a:gd name="T8" fmla="*/ 50 w 86"/>
                <a:gd name="T9" fmla="*/ 26 h 72"/>
                <a:gd name="T10" fmla="*/ 50 w 86"/>
                <a:gd name="T11" fmla="*/ 46 h 72"/>
                <a:gd name="T12" fmla="*/ 60 w 86"/>
                <a:gd name="T13" fmla="*/ 53 h 72"/>
                <a:gd name="T14" fmla="*/ 31 w 86"/>
                <a:gd name="T15" fmla="*/ 54 h 72"/>
                <a:gd name="T16" fmla="*/ 40 w 86"/>
                <a:gd name="T17" fmla="*/ 49 h 72"/>
                <a:gd name="T18" fmla="*/ 42 w 86"/>
                <a:gd name="T19" fmla="*/ 26 h 72"/>
                <a:gd name="T20" fmla="*/ 9 w 86"/>
                <a:gd name="T21" fmla="*/ 26 h 72"/>
                <a:gd name="T22" fmla="*/ 12 w 86"/>
                <a:gd name="T23" fmla="*/ 59 h 72"/>
                <a:gd name="T24" fmla="*/ 26 w 86"/>
                <a:gd name="T25" fmla="*/ 69 h 72"/>
                <a:gd name="T26" fmla="*/ 2 w 86"/>
                <a:gd name="T27" fmla="*/ 67 h 72"/>
                <a:gd name="T28" fmla="*/ 3 w 86"/>
                <a:gd name="T29" fmla="*/ 1 h 72"/>
                <a:gd name="T30" fmla="*/ 9 w 86"/>
                <a:gd name="T31" fmla="*/ 10 h 72"/>
                <a:gd name="T32" fmla="*/ 76 w 86"/>
                <a:gd name="T33" fmla="*/ 11 h 72"/>
                <a:gd name="T34" fmla="*/ 83 w 86"/>
                <a:gd name="T35" fmla="*/ 2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4"/>
                    <a:pt x="68" y="63"/>
                    <a:pt x="65" y="63"/>
                  </a:cubicBezTo>
                  <a:cubicBezTo>
                    <a:pt x="64" y="55"/>
                    <a:pt x="72" y="58"/>
                    <a:pt x="75" y="54"/>
                  </a:cubicBezTo>
                  <a:cubicBezTo>
                    <a:pt x="79" y="48"/>
                    <a:pt x="78" y="37"/>
                    <a:pt x="78" y="26"/>
                  </a:cubicBezTo>
                  <a:cubicBezTo>
                    <a:pt x="71" y="24"/>
                    <a:pt x="59" y="26"/>
                    <a:pt x="50" y="26"/>
                  </a:cubicBezTo>
                  <a:cubicBezTo>
                    <a:pt x="48" y="30"/>
                    <a:pt x="48" y="41"/>
                    <a:pt x="50" y="46"/>
                  </a:cubicBezTo>
                  <a:cubicBezTo>
                    <a:pt x="50" y="51"/>
                    <a:pt x="60" y="48"/>
                    <a:pt x="60" y="53"/>
                  </a:cubicBezTo>
                  <a:cubicBezTo>
                    <a:pt x="55" y="56"/>
                    <a:pt x="37" y="53"/>
                    <a:pt x="31" y="54"/>
                  </a:cubicBezTo>
                  <a:cubicBezTo>
                    <a:pt x="30" y="48"/>
                    <a:pt x="37" y="51"/>
                    <a:pt x="40" y="49"/>
                  </a:cubicBezTo>
                  <a:cubicBezTo>
                    <a:pt x="43" y="43"/>
                    <a:pt x="42" y="34"/>
                    <a:pt x="42" y="26"/>
                  </a:cubicBezTo>
                  <a:cubicBezTo>
                    <a:pt x="31" y="26"/>
                    <a:pt x="20" y="26"/>
                    <a:pt x="9" y="26"/>
                  </a:cubicBezTo>
                  <a:cubicBezTo>
                    <a:pt x="8" y="38"/>
                    <a:pt x="6" y="52"/>
                    <a:pt x="12" y="59"/>
                  </a:cubicBezTo>
                  <a:cubicBezTo>
                    <a:pt x="17" y="65"/>
                    <a:pt x="24" y="61"/>
                    <a:pt x="26" y="69"/>
                  </a:cubicBezTo>
                  <a:cubicBezTo>
                    <a:pt x="21" y="72"/>
                    <a:pt x="10" y="66"/>
                    <a:pt x="2" y="67"/>
                  </a:cubicBezTo>
                  <a:cubicBezTo>
                    <a:pt x="3" y="44"/>
                    <a:pt x="0" y="20"/>
                    <a:pt x="3" y="1"/>
                  </a:cubicBezTo>
                  <a:cubicBezTo>
                    <a:pt x="9" y="0"/>
                    <a:pt x="6" y="9"/>
                    <a:pt x="9" y="10"/>
                  </a:cubicBezTo>
                  <a:cubicBezTo>
                    <a:pt x="30" y="12"/>
                    <a:pt x="54" y="11"/>
                    <a:pt x="76" y="11"/>
                  </a:cubicBezTo>
                  <a:cubicBezTo>
                    <a:pt x="81" y="10"/>
                    <a:pt x="78" y="2"/>
                    <a:pt x="83" y="2"/>
                  </a:cubicBezTo>
                  <a:cubicBezTo>
                    <a:pt x="86" y="16"/>
                    <a:pt x="82" y="44"/>
                    <a:pt x="85"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36" name="Freeform 104">
              <a:extLst>
                <a:ext uri="{FF2B5EF4-FFF2-40B4-BE49-F238E27FC236}">
                  <a16:creationId xmlns:a16="http://schemas.microsoft.com/office/drawing/2014/main" id="{B76CC696-066C-842B-5A1D-8D6736E238E0}"/>
                </a:ext>
              </a:extLst>
            </p:cNvPr>
            <p:cNvSpPr>
              <a:spLocks/>
            </p:cNvSpPr>
            <p:nvPr/>
          </p:nvSpPr>
          <p:spPr bwMode="auto">
            <a:xfrm rot="16200000">
              <a:off x="7955467" y="3762779"/>
              <a:ext cx="183638" cy="227737"/>
            </a:xfrm>
            <a:custGeom>
              <a:avLst/>
              <a:gdLst>
                <a:gd name="T0" fmla="*/ 87 w 89"/>
                <a:gd name="T1" fmla="*/ 27 h 102"/>
                <a:gd name="T2" fmla="*/ 28 w 89"/>
                <a:gd name="T3" fmla="*/ 51 h 102"/>
                <a:gd name="T4" fmla="*/ 87 w 89"/>
                <a:gd name="T5" fmla="*/ 78 h 102"/>
                <a:gd name="T6" fmla="*/ 86 w 89"/>
                <a:gd name="T7" fmla="*/ 102 h 102"/>
                <a:gd name="T8" fmla="*/ 77 w 89"/>
                <a:gd name="T9" fmla="*/ 92 h 102"/>
                <a:gd name="T10" fmla="*/ 6 w 89"/>
                <a:gd name="T11" fmla="*/ 102 h 102"/>
                <a:gd name="T12" fmla="*/ 5 w 89"/>
                <a:gd name="T13" fmla="*/ 85 h 102"/>
                <a:gd name="T14" fmla="*/ 5 w 89"/>
                <a:gd name="T15" fmla="*/ 69 h 102"/>
                <a:gd name="T16" fmla="*/ 11 w 89"/>
                <a:gd name="T17" fmla="*/ 78 h 102"/>
                <a:gd name="T18" fmla="*/ 72 w 89"/>
                <a:gd name="T19" fmla="*/ 79 h 102"/>
                <a:gd name="T20" fmla="*/ 4 w 89"/>
                <a:gd name="T21" fmla="*/ 49 h 102"/>
                <a:gd name="T22" fmla="*/ 73 w 89"/>
                <a:gd name="T23" fmla="*/ 18 h 102"/>
                <a:gd name="T24" fmla="*/ 12 w 89"/>
                <a:gd name="T25" fmla="*/ 18 h 102"/>
                <a:gd name="T26" fmla="*/ 5 w 89"/>
                <a:gd name="T27" fmla="*/ 27 h 102"/>
                <a:gd name="T28" fmla="*/ 5 w 89"/>
                <a:gd name="T29" fmla="*/ 1 h 102"/>
                <a:gd name="T30" fmla="*/ 13 w 89"/>
                <a:gd name="T31" fmla="*/ 11 h 102"/>
                <a:gd name="T32" fmla="*/ 79 w 89"/>
                <a:gd name="T33" fmla="*/ 11 h 102"/>
                <a:gd name="T34" fmla="*/ 85 w 89"/>
                <a:gd name="T35" fmla="*/ 2 h 102"/>
                <a:gd name="T36" fmla="*/ 87 w 89"/>
                <a:gd name="T37" fmla="*/ 2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102">
                  <a:moveTo>
                    <a:pt x="87" y="27"/>
                  </a:moveTo>
                  <a:cubicBezTo>
                    <a:pt x="67" y="34"/>
                    <a:pt x="48" y="44"/>
                    <a:pt x="28" y="51"/>
                  </a:cubicBezTo>
                  <a:cubicBezTo>
                    <a:pt x="45" y="62"/>
                    <a:pt x="68" y="68"/>
                    <a:pt x="87" y="78"/>
                  </a:cubicBezTo>
                  <a:cubicBezTo>
                    <a:pt x="85" y="85"/>
                    <a:pt x="87" y="97"/>
                    <a:pt x="86" y="102"/>
                  </a:cubicBezTo>
                  <a:cubicBezTo>
                    <a:pt x="80" y="102"/>
                    <a:pt x="83" y="93"/>
                    <a:pt x="77" y="92"/>
                  </a:cubicBezTo>
                  <a:cubicBezTo>
                    <a:pt x="55" y="96"/>
                    <a:pt x="11" y="83"/>
                    <a:pt x="6" y="102"/>
                  </a:cubicBezTo>
                  <a:cubicBezTo>
                    <a:pt x="0" y="100"/>
                    <a:pt x="5" y="91"/>
                    <a:pt x="5" y="85"/>
                  </a:cubicBezTo>
                  <a:cubicBezTo>
                    <a:pt x="5" y="79"/>
                    <a:pt x="1" y="72"/>
                    <a:pt x="5" y="69"/>
                  </a:cubicBezTo>
                  <a:cubicBezTo>
                    <a:pt x="11" y="69"/>
                    <a:pt x="8" y="77"/>
                    <a:pt x="11" y="78"/>
                  </a:cubicBezTo>
                  <a:cubicBezTo>
                    <a:pt x="30" y="80"/>
                    <a:pt x="52" y="78"/>
                    <a:pt x="72" y="79"/>
                  </a:cubicBezTo>
                  <a:cubicBezTo>
                    <a:pt x="50" y="68"/>
                    <a:pt x="26" y="60"/>
                    <a:pt x="4" y="49"/>
                  </a:cubicBezTo>
                  <a:cubicBezTo>
                    <a:pt x="23" y="36"/>
                    <a:pt x="49" y="29"/>
                    <a:pt x="73" y="18"/>
                  </a:cubicBezTo>
                  <a:cubicBezTo>
                    <a:pt x="55" y="17"/>
                    <a:pt x="30" y="17"/>
                    <a:pt x="12" y="18"/>
                  </a:cubicBezTo>
                  <a:cubicBezTo>
                    <a:pt x="7" y="19"/>
                    <a:pt x="11" y="27"/>
                    <a:pt x="5" y="27"/>
                  </a:cubicBezTo>
                  <a:cubicBezTo>
                    <a:pt x="3" y="21"/>
                    <a:pt x="4" y="8"/>
                    <a:pt x="5" y="1"/>
                  </a:cubicBezTo>
                  <a:cubicBezTo>
                    <a:pt x="11" y="0"/>
                    <a:pt x="8" y="10"/>
                    <a:pt x="13" y="11"/>
                  </a:cubicBezTo>
                  <a:cubicBezTo>
                    <a:pt x="35" y="11"/>
                    <a:pt x="57" y="11"/>
                    <a:pt x="79" y="11"/>
                  </a:cubicBezTo>
                  <a:cubicBezTo>
                    <a:pt x="84" y="10"/>
                    <a:pt x="80" y="1"/>
                    <a:pt x="85" y="2"/>
                  </a:cubicBezTo>
                  <a:cubicBezTo>
                    <a:pt x="89" y="6"/>
                    <a:pt x="84" y="20"/>
                    <a:pt x="87" y="2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37" name="Freeform 105">
              <a:extLst>
                <a:ext uri="{FF2B5EF4-FFF2-40B4-BE49-F238E27FC236}">
                  <a16:creationId xmlns:a16="http://schemas.microsoft.com/office/drawing/2014/main" id="{32A8DD02-B89B-986F-6332-BA169C8129F1}"/>
                </a:ext>
              </a:extLst>
            </p:cNvPr>
            <p:cNvSpPr>
              <a:spLocks/>
            </p:cNvSpPr>
            <p:nvPr/>
          </p:nvSpPr>
          <p:spPr bwMode="auto">
            <a:xfrm rot="16200000">
              <a:off x="8186303" y="3792801"/>
              <a:ext cx="177437" cy="165626"/>
            </a:xfrm>
            <a:custGeom>
              <a:avLst/>
              <a:gdLst>
                <a:gd name="T0" fmla="*/ 85 w 86"/>
                <a:gd name="T1" fmla="*/ 62 h 72"/>
                <a:gd name="T2" fmla="*/ 65 w 86"/>
                <a:gd name="T3" fmla="*/ 62 h 72"/>
                <a:gd name="T4" fmla="*/ 75 w 86"/>
                <a:gd name="T5" fmla="*/ 54 h 72"/>
                <a:gd name="T6" fmla="*/ 78 w 86"/>
                <a:gd name="T7" fmla="*/ 26 h 72"/>
                <a:gd name="T8" fmla="*/ 50 w 86"/>
                <a:gd name="T9" fmla="*/ 25 h 72"/>
                <a:gd name="T10" fmla="*/ 50 w 86"/>
                <a:gd name="T11" fmla="*/ 45 h 72"/>
                <a:gd name="T12" fmla="*/ 60 w 86"/>
                <a:gd name="T13" fmla="*/ 53 h 72"/>
                <a:gd name="T14" fmla="*/ 31 w 86"/>
                <a:gd name="T15" fmla="*/ 54 h 72"/>
                <a:gd name="T16" fmla="*/ 40 w 86"/>
                <a:gd name="T17" fmla="*/ 48 h 72"/>
                <a:gd name="T18" fmla="*/ 42 w 86"/>
                <a:gd name="T19" fmla="*/ 25 h 72"/>
                <a:gd name="T20" fmla="*/ 9 w 86"/>
                <a:gd name="T21" fmla="*/ 25 h 72"/>
                <a:gd name="T22" fmla="*/ 13 w 86"/>
                <a:gd name="T23" fmla="*/ 60 h 72"/>
                <a:gd name="T24" fmla="*/ 26 w 86"/>
                <a:gd name="T25" fmla="*/ 68 h 72"/>
                <a:gd name="T26" fmla="*/ 2 w 86"/>
                <a:gd name="T27" fmla="*/ 67 h 72"/>
                <a:gd name="T28" fmla="*/ 3 w 86"/>
                <a:gd name="T29" fmla="*/ 0 h 72"/>
                <a:gd name="T30" fmla="*/ 9 w 86"/>
                <a:gd name="T31" fmla="*/ 10 h 72"/>
                <a:gd name="T32" fmla="*/ 76 w 86"/>
                <a:gd name="T33" fmla="*/ 11 h 72"/>
                <a:gd name="T34" fmla="*/ 83 w 86"/>
                <a:gd name="T35" fmla="*/ 1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3"/>
                    <a:pt x="70" y="64"/>
                    <a:pt x="65" y="62"/>
                  </a:cubicBezTo>
                  <a:cubicBezTo>
                    <a:pt x="64" y="55"/>
                    <a:pt x="73" y="57"/>
                    <a:pt x="75" y="54"/>
                  </a:cubicBezTo>
                  <a:cubicBezTo>
                    <a:pt x="79" y="48"/>
                    <a:pt x="78" y="36"/>
                    <a:pt x="78" y="26"/>
                  </a:cubicBezTo>
                  <a:cubicBezTo>
                    <a:pt x="71" y="24"/>
                    <a:pt x="59" y="26"/>
                    <a:pt x="50" y="25"/>
                  </a:cubicBezTo>
                  <a:cubicBezTo>
                    <a:pt x="48" y="30"/>
                    <a:pt x="48" y="41"/>
                    <a:pt x="50" y="45"/>
                  </a:cubicBezTo>
                  <a:cubicBezTo>
                    <a:pt x="50" y="51"/>
                    <a:pt x="60" y="47"/>
                    <a:pt x="60" y="53"/>
                  </a:cubicBezTo>
                  <a:cubicBezTo>
                    <a:pt x="55" y="56"/>
                    <a:pt x="37" y="53"/>
                    <a:pt x="31" y="54"/>
                  </a:cubicBezTo>
                  <a:cubicBezTo>
                    <a:pt x="30" y="48"/>
                    <a:pt x="37" y="50"/>
                    <a:pt x="40" y="48"/>
                  </a:cubicBezTo>
                  <a:cubicBezTo>
                    <a:pt x="43" y="43"/>
                    <a:pt x="42" y="33"/>
                    <a:pt x="42" y="25"/>
                  </a:cubicBezTo>
                  <a:cubicBezTo>
                    <a:pt x="31" y="25"/>
                    <a:pt x="20" y="25"/>
                    <a:pt x="9" y="25"/>
                  </a:cubicBezTo>
                  <a:cubicBezTo>
                    <a:pt x="8" y="38"/>
                    <a:pt x="6" y="53"/>
                    <a:pt x="13" y="60"/>
                  </a:cubicBezTo>
                  <a:cubicBezTo>
                    <a:pt x="18" y="64"/>
                    <a:pt x="25" y="60"/>
                    <a:pt x="26" y="68"/>
                  </a:cubicBezTo>
                  <a:cubicBezTo>
                    <a:pt x="21" y="72"/>
                    <a:pt x="10" y="65"/>
                    <a:pt x="2" y="67"/>
                  </a:cubicBezTo>
                  <a:cubicBezTo>
                    <a:pt x="3" y="44"/>
                    <a:pt x="0" y="19"/>
                    <a:pt x="3" y="0"/>
                  </a:cubicBezTo>
                  <a:cubicBezTo>
                    <a:pt x="9" y="0"/>
                    <a:pt x="6" y="8"/>
                    <a:pt x="9" y="10"/>
                  </a:cubicBezTo>
                  <a:cubicBezTo>
                    <a:pt x="30" y="12"/>
                    <a:pt x="54" y="10"/>
                    <a:pt x="76" y="11"/>
                  </a:cubicBezTo>
                  <a:cubicBezTo>
                    <a:pt x="81" y="10"/>
                    <a:pt x="78" y="1"/>
                    <a:pt x="83" y="1"/>
                  </a:cubicBezTo>
                  <a:cubicBezTo>
                    <a:pt x="86" y="16"/>
                    <a:pt x="82" y="44"/>
                    <a:pt x="85"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38" name="Freeform 106">
              <a:extLst>
                <a:ext uri="{FF2B5EF4-FFF2-40B4-BE49-F238E27FC236}">
                  <a16:creationId xmlns:a16="http://schemas.microsoft.com/office/drawing/2014/main" id="{20D67D30-178E-ECD5-0982-C837E2C540E0}"/>
                </a:ext>
              </a:extLst>
            </p:cNvPr>
            <p:cNvSpPr>
              <a:spLocks noEditPoints="1"/>
            </p:cNvSpPr>
            <p:nvPr/>
          </p:nvSpPr>
          <p:spPr bwMode="auto">
            <a:xfrm rot="16200000">
              <a:off x="8373163" y="3782962"/>
              <a:ext cx="191906" cy="191506"/>
            </a:xfrm>
            <a:custGeom>
              <a:avLst/>
              <a:gdLst>
                <a:gd name="T0" fmla="*/ 8 w 93"/>
                <a:gd name="T1" fmla="*/ 1 h 86"/>
                <a:gd name="T2" fmla="*/ 13 w 93"/>
                <a:gd name="T3" fmla="*/ 11 h 86"/>
                <a:gd name="T4" fmla="*/ 82 w 93"/>
                <a:gd name="T5" fmla="*/ 12 h 86"/>
                <a:gd name="T6" fmla="*/ 88 w 93"/>
                <a:gd name="T7" fmla="*/ 3 h 86"/>
                <a:gd name="T8" fmla="*/ 90 w 93"/>
                <a:gd name="T9" fmla="*/ 4 h 86"/>
                <a:gd name="T10" fmla="*/ 50 w 93"/>
                <a:gd name="T11" fmla="*/ 86 h 86"/>
                <a:gd name="T12" fmla="*/ 8 w 93"/>
                <a:gd name="T13" fmla="*/ 1 h 86"/>
                <a:gd name="T14" fmla="*/ 16 w 93"/>
                <a:gd name="T15" fmla="*/ 56 h 86"/>
                <a:gd name="T16" fmla="*/ 80 w 93"/>
                <a:gd name="T17" fmla="*/ 57 h 86"/>
                <a:gd name="T18" fmla="*/ 84 w 93"/>
                <a:gd name="T19" fmla="*/ 30 h 86"/>
                <a:gd name="T20" fmla="*/ 82 w 93"/>
                <a:gd name="T21" fmla="*/ 27 h 86"/>
                <a:gd name="T22" fmla="*/ 14 w 93"/>
                <a:gd name="T23" fmla="*/ 27 h 86"/>
                <a:gd name="T24" fmla="*/ 16 w 93"/>
                <a:gd name="T25" fmla="*/ 5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6">
                  <a:moveTo>
                    <a:pt x="8" y="1"/>
                  </a:moveTo>
                  <a:cubicBezTo>
                    <a:pt x="14" y="0"/>
                    <a:pt x="10" y="10"/>
                    <a:pt x="13" y="11"/>
                  </a:cubicBezTo>
                  <a:cubicBezTo>
                    <a:pt x="34" y="13"/>
                    <a:pt x="60" y="11"/>
                    <a:pt x="82" y="12"/>
                  </a:cubicBezTo>
                  <a:cubicBezTo>
                    <a:pt x="87" y="11"/>
                    <a:pt x="83" y="2"/>
                    <a:pt x="88" y="3"/>
                  </a:cubicBezTo>
                  <a:cubicBezTo>
                    <a:pt x="89" y="3"/>
                    <a:pt x="90" y="3"/>
                    <a:pt x="90" y="4"/>
                  </a:cubicBezTo>
                  <a:cubicBezTo>
                    <a:pt x="93" y="46"/>
                    <a:pt x="92" y="86"/>
                    <a:pt x="50" y="86"/>
                  </a:cubicBezTo>
                  <a:cubicBezTo>
                    <a:pt x="8" y="86"/>
                    <a:pt x="0" y="44"/>
                    <a:pt x="8" y="1"/>
                  </a:cubicBezTo>
                  <a:close/>
                  <a:moveTo>
                    <a:pt x="16" y="56"/>
                  </a:moveTo>
                  <a:cubicBezTo>
                    <a:pt x="27" y="78"/>
                    <a:pt x="70" y="75"/>
                    <a:pt x="80" y="57"/>
                  </a:cubicBezTo>
                  <a:cubicBezTo>
                    <a:pt x="84" y="50"/>
                    <a:pt x="84" y="41"/>
                    <a:pt x="84" y="30"/>
                  </a:cubicBezTo>
                  <a:cubicBezTo>
                    <a:pt x="84" y="29"/>
                    <a:pt x="83" y="28"/>
                    <a:pt x="82" y="27"/>
                  </a:cubicBezTo>
                  <a:cubicBezTo>
                    <a:pt x="62" y="25"/>
                    <a:pt x="35" y="25"/>
                    <a:pt x="14" y="27"/>
                  </a:cubicBezTo>
                  <a:cubicBezTo>
                    <a:pt x="11" y="39"/>
                    <a:pt x="12" y="48"/>
                    <a:pt x="16" y="56"/>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39" name="Freeform 107">
              <a:extLst>
                <a:ext uri="{FF2B5EF4-FFF2-40B4-BE49-F238E27FC236}">
                  <a16:creationId xmlns:a16="http://schemas.microsoft.com/office/drawing/2014/main" id="{9F6BE607-848A-57FF-5C6D-A50050338E8B}"/>
                </a:ext>
              </a:extLst>
            </p:cNvPr>
            <p:cNvSpPr>
              <a:spLocks/>
            </p:cNvSpPr>
            <p:nvPr/>
          </p:nvSpPr>
          <p:spPr bwMode="auto">
            <a:xfrm rot="16200000">
              <a:off x="8554820" y="3838350"/>
              <a:ext cx="175371" cy="72461"/>
            </a:xfrm>
            <a:custGeom>
              <a:avLst/>
              <a:gdLst>
                <a:gd name="T0" fmla="*/ 83 w 85"/>
                <a:gd name="T1" fmla="*/ 33 h 34"/>
                <a:gd name="T2" fmla="*/ 76 w 85"/>
                <a:gd name="T3" fmla="*/ 25 h 34"/>
                <a:gd name="T4" fmla="*/ 9 w 85"/>
                <a:gd name="T5" fmla="*/ 25 h 34"/>
                <a:gd name="T6" fmla="*/ 2 w 85"/>
                <a:gd name="T7" fmla="*/ 33 h 34"/>
                <a:gd name="T8" fmla="*/ 2 w 85"/>
                <a:gd name="T9" fmla="*/ 1 h 34"/>
                <a:gd name="T10" fmla="*/ 8 w 85"/>
                <a:gd name="T11" fmla="*/ 9 h 34"/>
                <a:gd name="T12" fmla="*/ 75 w 85"/>
                <a:gd name="T13" fmla="*/ 9 h 34"/>
                <a:gd name="T14" fmla="*/ 82 w 85"/>
                <a:gd name="T15" fmla="*/ 1 h 34"/>
                <a:gd name="T16" fmla="*/ 83 w 85"/>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4">
                  <a:moveTo>
                    <a:pt x="83" y="33"/>
                  </a:moveTo>
                  <a:cubicBezTo>
                    <a:pt x="77" y="34"/>
                    <a:pt x="79" y="27"/>
                    <a:pt x="76" y="25"/>
                  </a:cubicBezTo>
                  <a:cubicBezTo>
                    <a:pt x="56" y="23"/>
                    <a:pt x="29" y="23"/>
                    <a:pt x="9" y="25"/>
                  </a:cubicBezTo>
                  <a:cubicBezTo>
                    <a:pt x="4" y="25"/>
                    <a:pt x="8" y="34"/>
                    <a:pt x="2" y="33"/>
                  </a:cubicBezTo>
                  <a:cubicBezTo>
                    <a:pt x="1" y="26"/>
                    <a:pt x="0" y="8"/>
                    <a:pt x="2" y="1"/>
                  </a:cubicBezTo>
                  <a:cubicBezTo>
                    <a:pt x="8" y="0"/>
                    <a:pt x="5" y="8"/>
                    <a:pt x="8" y="9"/>
                  </a:cubicBezTo>
                  <a:cubicBezTo>
                    <a:pt x="29" y="11"/>
                    <a:pt x="55" y="11"/>
                    <a:pt x="75" y="9"/>
                  </a:cubicBezTo>
                  <a:cubicBezTo>
                    <a:pt x="80" y="9"/>
                    <a:pt x="77" y="0"/>
                    <a:pt x="82" y="1"/>
                  </a:cubicBezTo>
                  <a:cubicBezTo>
                    <a:pt x="85" y="6"/>
                    <a:pt x="83" y="26"/>
                    <a:pt x="83" y="3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40" name="Freeform 108">
              <a:extLst>
                <a:ext uri="{FF2B5EF4-FFF2-40B4-BE49-F238E27FC236}">
                  <a16:creationId xmlns:a16="http://schemas.microsoft.com/office/drawing/2014/main" id="{3FA783AA-62CB-E4F1-86F4-2E0E856B0A7E}"/>
                </a:ext>
              </a:extLst>
            </p:cNvPr>
            <p:cNvSpPr>
              <a:spLocks/>
            </p:cNvSpPr>
            <p:nvPr/>
          </p:nvSpPr>
          <p:spPr bwMode="auto">
            <a:xfrm rot="16200000">
              <a:off x="8867958" y="3835762"/>
              <a:ext cx="175371" cy="77637"/>
            </a:xfrm>
            <a:custGeom>
              <a:avLst/>
              <a:gdLst>
                <a:gd name="T0" fmla="*/ 83 w 85"/>
                <a:gd name="T1" fmla="*/ 34 h 34"/>
                <a:gd name="T2" fmla="*/ 74 w 85"/>
                <a:gd name="T3" fmla="*/ 24 h 34"/>
                <a:gd name="T4" fmla="*/ 11 w 85"/>
                <a:gd name="T5" fmla="*/ 24 h 34"/>
                <a:gd name="T6" fmla="*/ 2 w 85"/>
                <a:gd name="T7" fmla="*/ 34 h 34"/>
                <a:gd name="T8" fmla="*/ 2 w 85"/>
                <a:gd name="T9" fmla="*/ 1 h 34"/>
                <a:gd name="T10" fmla="*/ 7 w 85"/>
                <a:gd name="T11" fmla="*/ 9 h 34"/>
                <a:gd name="T12" fmla="*/ 75 w 85"/>
                <a:gd name="T13" fmla="*/ 10 h 34"/>
                <a:gd name="T14" fmla="*/ 82 w 85"/>
                <a:gd name="T15" fmla="*/ 1 h 34"/>
                <a:gd name="T16" fmla="*/ 83 w 85"/>
                <a:gd name="T1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4">
                  <a:moveTo>
                    <a:pt x="83" y="34"/>
                  </a:moveTo>
                  <a:cubicBezTo>
                    <a:pt x="76" y="34"/>
                    <a:pt x="80" y="25"/>
                    <a:pt x="74" y="24"/>
                  </a:cubicBezTo>
                  <a:cubicBezTo>
                    <a:pt x="57" y="28"/>
                    <a:pt x="26" y="18"/>
                    <a:pt x="11" y="24"/>
                  </a:cubicBezTo>
                  <a:cubicBezTo>
                    <a:pt x="5" y="26"/>
                    <a:pt x="8" y="31"/>
                    <a:pt x="2" y="34"/>
                  </a:cubicBezTo>
                  <a:cubicBezTo>
                    <a:pt x="0" y="26"/>
                    <a:pt x="1" y="11"/>
                    <a:pt x="2" y="1"/>
                  </a:cubicBezTo>
                  <a:cubicBezTo>
                    <a:pt x="7" y="0"/>
                    <a:pt x="6" y="6"/>
                    <a:pt x="7" y="9"/>
                  </a:cubicBezTo>
                  <a:cubicBezTo>
                    <a:pt x="26" y="12"/>
                    <a:pt x="55" y="11"/>
                    <a:pt x="75" y="10"/>
                  </a:cubicBezTo>
                  <a:cubicBezTo>
                    <a:pt x="80" y="9"/>
                    <a:pt x="77" y="0"/>
                    <a:pt x="82" y="1"/>
                  </a:cubicBezTo>
                  <a:cubicBezTo>
                    <a:pt x="85" y="6"/>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41" name="Freeform 109">
              <a:extLst>
                <a:ext uri="{FF2B5EF4-FFF2-40B4-BE49-F238E27FC236}">
                  <a16:creationId xmlns:a16="http://schemas.microsoft.com/office/drawing/2014/main" id="{D6AE0B45-B9E5-8263-698E-7CC3AF316CD7}"/>
                </a:ext>
              </a:extLst>
            </p:cNvPr>
            <p:cNvSpPr>
              <a:spLocks/>
            </p:cNvSpPr>
            <p:nvPr/>
          </p:nvSpPr>
          <p:spPr bwMode="auto">
            <a:xfrm rot="16200000">
              <a:off x="9033072" y="3779340"/>
              <a:ext cx="181571" cy="196682"/>
            </a:xfrm>
            <a:custGeom>
              <a:avLst/>
              <a:gdLst>
                <a:gd name="T0" fmla="*/ 3 w 88"/>
                <a:gd name="T1" fmla="*/ 79 h 89"/>
                <a:gd name="T2" fmla="*/ 3 w 88"/>
                <a:gd name="T3" fmla="*/ 74 h 89"/>
                <a:gd name="T4" fmla="*/ 72 w 88"/>
                <a:gd name="T5" fmla="*/ 17 h 89"/>
                <a:gd name="T6" fmla="*/ 12 w 88"/>
                <a:gd name="T7" fmla="*/ 18 h 89"/>
                <a:gd name="T8" fmla="*/ 6 w 88"/>
                <a:gd name="T9" fmla="*/ 28 h 89"/>
                <a:gd name="T10" fmla="*/ 5 w 88"/>
                <a:gd name="T11" fmla="*/ 14 h 89"/>
                <a:gd name="T12" fmla="*/ 5 w 88"/>
                <a:gd name="T13" fmla="*/ 1 h 89"/>
                <a:gd name="T14" fmla="*/ 13 w 88"/>
                <a:gd name="T15" fmla="*/ 10 h 89"/>
                <a:gd name="T16" fmla="*/ 78 w 88"/>
                <a:gd name="T17" fmla="*/ 10 h 89"/>
                <a:gd name="T18" fmla="*/ 85 w 88"/>
                <a:gd name="T19" fmla="*/ 2 h 89"/>
                <a:gd name="T20" fmla="*/ 86 w 88"/>
                <a:gd name="T21" fmla="*/ 22 h 89"/>
                <a:gd name="T22" fmla="*/ 73 w 88"/>
                <a:gd name="T23" fmla="*/ 35 h 89"/>
                <a:gd name="T24" fmla="*/ 28 w 88"/>
                <a:gd name="T25" fmla="*/ 72 h 89"/>
                <a:gd name="T26" fmla="*/ 78 w 88"/>
                <a:gd name="T27" fmla="*/ 71 h 89"/>
                <a:gd name="T28" fmla="*/ 85 w 88"/>
                <a:gd name="T29" fmla="*/ 61 h 89"/>
                <a:gd name="T30" fmla="*/ 86 w 88"/>
                <a:gd name="T31" fmla="*/ 88 h 89"/>
                <a:gd name="T32" fmla="*/ 77 w 88"/>
                <a:gd name="T33" fmla="*/ 79 h 89"/>
                <a:gd name="T34" fmla="*/ 3 w 88"/>
                <a:gd name="T35" fmla="*/ 7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9">
                  <a:moveTo>
                    <a:pt x="3" y="79"/>
                  </a:moveTo>
                  <a:cubicBezTo>
                    <a:pt x="3" y="77"/>
                    <a:pt x="3" y="75"/>
                    <a:pt x="3" y="74"/>
                  </a:cubicBezTo>
                  <a:cubicBezTo>
                    <a:pt x="26" y="55"/>
                    <a:pt x="49" y="37"/>
                    <a:pt x="72" y="17"/>
                  </a:cubicBezTo>
                  <a:cubicBezTo>
                    <a:pt x="52" y="18"/>
                    <a:pt x="30" y="16"/>
                    <a:pt x="12" y="18"/>
                  </a:cubicBezTo>
                  <a:cubicBezTo>
                    <a:pt x="8" y="19"/>
                    <a:pt x="10" y="27"/>
                    <a:pt x="6" y="28"/>
                  </a:cubicBezTo>
                  <a:cubicBezTo>
                    <a:pt x="0" y="27"/>
                    <a:pt x="5" y="19"/>
                    <a:pt x="5" y="14"/>
                  </a:cubicBezTo>
                  <a:cubicBezTo>
                    <a:pt x="5" y="9"/>
                    <a:pt x="2" y="4"/>
                    <a:pt x="5" y="1"/>
                  </a:cubicBezTo>
                  <a:cubicBezTo>
                    <a:pt x="11" y="0"/>
                    <a:pt x="8" y="10"/>
                    <a:pt x="13" y="10"/>
                  </a:cubicBezTo>
                  <a:cubicBezTo>
                    <a:pt x="35" y="10"/>
                    <a:pt x="57" y="10"/>
                    <a:pt x="78" y="10"/>
                  </a:cubicBezTo>
                  <a:cubicBezTo>
                    <a:pt x="83" y="10"/>
                    <a:pt x="79" y="1"/>
                    <a:pt x="85" y="2"/>
                  </a:cubicBezTo>
                  <a:cubicBezTo>
                    <a:pt x="86" y="6"/>
                    <a:pt x="88" y="17"/>
                    <a:pt x="86" y="22"/>
                  </a:cubicBezTo>
                  <a:cubicBezTo>
                    <a:pt x="85" y="26"/>
                    <a:pt x="77" y="32"/>
                    <a:pt x="73" y="35"/>
                  </a:cubicBezTo>
                  <a:cubicBezTo>
                    <a:pt x="58" y="48"/>
                    <a:pt x="39" y="61"/>
                    <a:pt x="28" y="72"/>
                  </a:cubicBezTo>
                  <a:cubicBezTo>
                    <a:pt x="44" y="71"/>
                    <a:pt x="63" y="73"/>
                    <a:pt x="78" y="71"/>
                  </a:cubicBezTo>
                  <a:cubicBezTo>
                    <a:pt x="84" y="71"/>
                    <a:pt x="80" y="61"/>
                    <a:pt x="85" y="61"/>
                  </a:cubicBezTo>
                  <a:cubicBezTo>
                    <a:pt x="88" y="65"/>
                    <a:pt x="86" y="83"/>
                    <a:pt x="86" y="88"/>
                  </a:cubicBezTo>
                  <a:cubicBezTo>
                    <a:pt x="79" y="89"/>
                    <a:pt x="83" y="79"/>
                    <a:pt x="77" y="79"/>
                  </a:cubicBezTo>
                  <a:cubicBezTo>
                    <a:pt x="53" y="79"/>
                    <a:pt x="28" y="79"/>
                    <a:pt x="3" y="79"/>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42" name="Freeform 110">
              <a:extLst>
                <a:ext uri="{FF2B5EF4-FFF2-40B4-BE49-F238E27FC236}">
                  <a16:creationId xmlns:a16="http://schemas.microsoft.com/office/drawing/2014/main" id="{34EA92D3-C6F2-639A-50F5-D2467CFA1B9D}"/>
                </a:ext>
              </a:extLst>
            </p:cNvPr>
            <p:cNvSpPr>
              <a:spLocks/>
            </p:cNvSpPr>
            <p:nvPr/>
          </p:nvSpPr>
          <p:spPr bwMode="auto">
            <a:xfrm rot="16200000">
              <a:off x="9239584" y="3795389"/>
              <a:ext cx="177437" cy="160451"/>
            </a:xfrm>
            <a:custGeom>
              <a:avLst/>
              <a:gdLst>
                <a:gd name="T0" fmla="*/ 26 w 86"/>
                <a:gd name="T1" fmla="*/ 70 h 70"/>
                <a:gd name="T2" fmla="*/ 22 w 86"/>
                <a:gd name="T3" fmla="*/ 70 h 70"/>
                <a:gd name="T4" fmla="*/ 2 w 86"/>
                <a:gd name="T5" fmla="*/ 66 h 70"/>
                <a:gd name="T6" fmla="*/ 3 w 86"/>
                <a:gd name="T7" fmla="*/ 0 h 70"/>
                <a:gd name="T8" fmla="*/ 8 w 86"/>
                <a:gd name="T9" fmla="*/ 9 h 70"/>
                <a:gd name="T10" fmla="*/ 76 w 86"/>
                <a:gd name="T11" fmla="*/ 10 h 70"/>
                <a:gd name="T12" fmla="*/ 83 w 86"/>
                <a:gd name="T13" fmla="*/ 2 h 70"/>
                <a:gd name="T14" fmla="*/ 85 w 86"/>
                <a:gd name="T15" fmla="*/ 62 h 70"/>
                <a:gd name="T16" fmla="*/ 65 w 86"/>
                <a:gd name="T17" fmla="*/ 61 h 70"/>
                <a:gd name="T18" fmla="*/ 76 w 86"/>
                <a:gd name="T19" fmla="*/ 53 h 70"/>
                <a:gd name="T20" fmla="*/ 77 w 86"/>
                <a:gd name="T21" fmla="*/ 26 h 70"/>
                <a:gd name="T22" fmla="*/ 50 w 86"/>
                <a:gd name="T23" fmla="*/ 25 h 70"/>
                <a:gd name="T24" fmla="*/ 60 w 86"/>
                <a:gd name="T25" fmla="*/ 52 h 70"/>
                <a:gd name="T26" fmla="*/ 47 w 86"/>
                <a:gd name="T27" fmla="*/ 54 h 70"/>
                <a:gd name="T28" fmla="*/ 31 w 86"/>
                <a:gd name="T29" fmla="*/ 53 h 70"/>
                <a:gd name="T30" fmla="*/ 41 w 86"/>
                <a:gd name="T31" fmla="*/ 47 h 70"/>
                <a:gd name="T32" fmla="*/ 42 w 86"/>
                <a:gd name="T33" fmla="*/ 25 h 70"/>
                <a:gd name="T34" fmla="*/ 9 w 86"/>
                <a:gd name="T35" fmla="*/ 25 h 70"/>
                <a:gd name="T36" fmla="*/ 26 w 86"/>
                <a:gd name="T37" fmla="*/ 65 h 70"/>
                <a:gd name="T38" fmla="*/ 26 w 86"/>
                <a:gd name="T3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70">
                  <a:moveTo>
                    <a:pt x="26" y="70"/>
                  </a:moveTo>
                  <a:cubicBezTo>
                    <a:pt x="24" y="70"/>
                    <a:pt x="23" y="70"/>
                    <a:pt x="22" y="70"/>
                  </a:cubicBezTo>
                  <a:cubicBezTo>
                    <a:pt x="16" y="68"/>
                    <a:pt x="8" y="67"/>
                    <a:pt x="2" y="66"/>
                  </a:cubicBezTo>
                  <a:cubicBezTo>
                    <a:pt x="4" y="43"/>
                    <a:pt x="0" y="18"/>
                    <a:pt x="3" y="0"/>
                  </a:cubicBezTo>
                  <a:cubicBezTo>
                    <a:pt x="8" y="0"/>
                    <a:pt x="6" y="7"/>
                    <a:pt x="8" y="9"/>
                  </a:cubicBezTo>
                  <a:cubicBezTo>
                    <a:pt x="27" y="13"/>
                    <a:pt x="56" y="11"/>
                    <a:pt x="76" y="10"/>
                  </a:cubicBezTo>
                  <a:cubicBezTo>
                    <a:pt x="81" y="10"/>
                    <a:pt x="78" y="1"/>
                    <a:pt x="83" y="2"/>
                  </a:cubicBezTo>
                  <a:cubicBezTo>
                    <a:pt x="86" y="16"/>
                    <a:pt x="83" y="45"/>
                    <a:pt x="85" y="62"/>
                  </a:cubicBezTo>
                  <a:cubicBezTo>
                    <a:pt x="78" y="60"/>
                    <a:pt x="69" y="66"/>
                    <a:pt x="65" y="61"/>
                  </a:cubicBezTo>
                  <a:cubicBezTo>
                    <a:pt x="66" y="54"/>
                    <a:pt x="73" y="58"/>
                    <a:pt x="76" y="53"/>
                  </a:cubicBezTo>
                  <a:cubicBezTo>
                    <a:pt x="81" y="46"/>
                    <a:pt x="78" y="35"/>
                    <a:pt x="77" y="26"/>
                  </a:cubicBezTo>
                  <a:cubicBezTo>
                    <a:pt x="70" y="23"/>
                    <a:pt x="59" y="25"/>
                    <a:pt x="50" y="25"/>
                  </a:cubicBezTo>
                  <a:cubicBezTo>
                    <a:pt x="46" y="39"/>
                    <a:pt x="50" y="51"/>
                    <a:pt x="60" y="52"/>
                  </a:cubicBezTo>
                  <a:cubicBezTo>
                    <a:pt x="60" y="57"/>
                    <a:pt x="52" y="54"/>
                    <a:pt x="47" y="54"/>
                  </a:cubicBezTo>
                  <a:cubicBezTo>
                    <a:pt x="41" y="55"/>
                    <a:pt x="33" y="56"/>
                    <a:pt x="31" y="53"/>
                  </a:cubicBezTo>
                  <a:cubicBezTo>
                    <a:pt x="31" y="47"/>
                    <a:pt x="40" y="51"/>
                    <a:pt x="41" y="47"/>
                  </a:cubicBezTo>
                  <a:cubicBezTo>
                    <a:pt x="43" y="41"/>
                    <a:pt x="42" y="32"/>
                    <a:pt x="42" y="25"/>
                  </a:cubicBezTo>
                  <a:cubicBezTo>
                    <a:pt x="31" y="25"/>
                    <a:pt x="20" y="25"/>
                    <a:pt x="9" y="25"/>
                  </a:cubicBezTo>
                  <a:cubicBezTo>
                    <a:pt x="6" y="43"/>
                    <a:pt x="8" y="64"/>
                    <a:pt x="26" y="65"/>
                  </a:cubicBezTo>
                  <a:cubicBezTo>
                    <a:pt x="26" y="67"/>
                    <a:pt x="26" y="68"/>
                    <a:pt x="26" y="7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grpSp>
          <p:nvGrpSpPr>
            <p:cNvPr id="43" name="组合 42">
              <a:extLst>
                <a:ext uri="{FF2B5EF4-FFF2-40B4-BE49-F238E27FC236}">
                  <a16:creationId xmlns:a16="http://schemas.microsoft.com/office/drawing/2014/main" id="{6BCDA5D8-7ACF-CDDE-5AA2-324CC82D1A7D}"/>
                </a:ext>
              </a:extLst>
            </p:cNvPr>
            <p:cNvGrpSpPr/>
            <p:nvPr/>
          </p:nvGrpSpPr>
          <p:grpSpPr>
            <a:xfrm>
              <a:off x="5019428" y="2976185"/>
              <a:ext cx="4389099" cy="674611"/>
              <a:chOff x="5019428" y="2976185"/>
              <a:chExt cx="4389099" cy="674611"/>
            </a:xfrm>
          </p:grpSpPr>
          <p:sp>
            <p:nvSpPr>
              <p:cNvPr id="44" name="Freeform 64">
                <a:extLst>
                  <a:ext uri="{FF2B5EF4-FFF2-40B4-BE49-F238E27FC236}">
                    <a16:creationId xmlns:a16="http://schemas.microsoft.com/office/drawing/2014/main" id="{E5CA47EC-95BB-5C6A-B264-0A894696259A}"/>
                  </a:ext>
                </a:extLst>
              </p:cNvPr>
              <p:cNvSpPr>
                <a:spLocks noEditPoints="1"/>
              </p:cNvSpPr>
              <p:nvPr/>
            </p:nvSpPr>
            <p:spPr bwMode="auto">
              <a:xfrm rot="16200000">
                <a:off x="6222442" y="3061951"/>
                <a:ext cx="668411" cy="496879"/>
              </a:xfrm>
              <a:custGeom>
                <a:avLst/>
                <a:gdLst>
                  <a:gd name="T0" fmla="*/ 278 w 324"/>
                  <a:gd name="T1" fmla="*/ 124 h 223"/>
                  <a:gd name="T2" fmla="*/ 277 w 324"/>
                  <a:gd name="T3" fmla="*/ 160 h 223"/>
                  <a:gd name="T4" fmla="*/ 249 w 324"/>
                  <a:gd name="T5" fmla="*/ 219 h 223"/>
                  <a:gd name="T6" fmla="*/ 220 w 324"/>
                  <a:gd name="T7" fmla="*/ 221 h 223"/>
                  <a:gd name="T8" fmla="*/ 171 w 324"/>
                  <a:gd name="T9" fmla="*/ 148 h 223"/>
                  <a:gd name="T10" fmla="*/ 136 w 324"/>
                  <a:gd name="T11" fmla="*/ 178 h 223"/>
                  <a:gd name="T12" fmla="*/ 120 w 324"/>
                  <a:gd name="T13" fmla="*/ 121 h 223"/>
                  <a:gd name="T14" fmla="*/ 10 w 324"/>
                  <a:gd name="T15" fmla="*/ 113 h 223"/>
                  <a:gd name="T16" fmla="*/ 0 w 324"/>
                  <a:gd name="T17" fmla="*/ 100 h 223"/>
                  <a:gd name="T18" fmla="*/ 19 w 324"/>
                  <a:gd name="T19" fmla="*/ 87 h 223"/>
                  <a:gd name="T20" fmla="*/ 109 w 324"/>
                  <a:gd name="T21" fmla="*/ 90 h 223"/>
                  <a:gd name="T22" fmla="*/ 118 w 324"/>
                  <a:gd name="T23" fmla="*/ 53 h 223"/>
                  <a:gd name="T24" fmla="*/ 151 w 324"/>
                  <a:gd name="T25" fmla="*/ 49 h 223"/>
                  <a:gd name="T26" fmla="*/ 154 w 324"/>
                  <a:gd name="T27" fmla="*/ 38 h 223"/>
                  <a:gd name="T28" fmla="*/ 185 w 324"/>
                  <a:gd name="T29" fmla="*/ 16 h 223"/>
                  <a:gd name="T30" fmla="*/ 192 w 324"/>
                  <a:gd name="T31" fmla="*/ 15 h 223"/>
                  <a:gd name="T32" fmla="*/ 195 w 324"/>
                  <a:gd name="T33" fmla="*/ 11 h 223"/>
                  <a:gd name="T34" fmla="*/ 200 w 324"/>
                  <a:gd name="T35" fmla="*/ 12 h 223"/>
                  <a:gd name="T36" fmla="*/ 230 w 324"/>
                  <a:gd name="T37" fmla="*/ 4 h 223"/>
                  <a:gd name="T38" fmla="*/ 222 w 324"/>
                  <a:gd name="T39" fmla="*/ 27 h 223"/>
                  <a:gd name="T40" fmla="*/ 169 w 324"/>
                  <a:gd name="T41" fmla="*/ 56 h 223"/>
                  <a:gd name="T42" fmla="*/ 158 w 324"/>
                  <a:gd name="T43" fmla="*/ 55 h 223"/>
                  <a:gd name="T44" fmla="*/ 161 w 324"/>
                  <a:gd name="T45" fmla="*/ 66 h 223"/>
                  <a:gd name="T46" fmla="*/ 166 w 324"/>
                  <a:gd name="T47" fmla="*/ 68 h 223"/>
                  <a:gd name="T48" fmla="*/ 176 w 324"/>
                  <a:gd name="T49" fmla="*/ 89 h 223"/>
                  <a:gd name="T50" fmla="*/ 232 w 324"/>
                  <a:gd name="T51" fmla="*/ 90 h 223"/>
                  <a:gd name="T52" fmla="*/ 218 w 324"/>
                  <a:gd name="T53" fmla="*/ 68 h 223"/>
                  <a:gd name="T54" fmla="*/ 226 w 324"/>
                  <a:gd name="T55" fmla="*/ 32 h 223"/>
                  <a:gd name="T56" fmla="*/ 240 w 324"/>
                  <a:gd name="T57" fmla="*/ 32 h 223"/>
                  <a:gd name="T58" fmla="*/ 266 w 324"/>
                  <a:gd name="T59" fmla="*/ 93 h 223"/>
                  <a:gd name="T60" fmla="*/ 289 w 324"/>
                  <a:gd name="T61" fmla="*/ 96 h 223"/>
                  <a:gd name="T62" fmla="*/ 303 w 324"/>
                  <a:gd name="T63" fmla="*/ 93 h 223"/>
                  <a:gd name="T64" fmla="*/ 321 w 324"/>
                  <a:gd name="T65" fmla="*/ 81 h 223"/>
                  <a:gd name="T66" fmla="*/ 300 w 324"/>
                  <a:gd name="T67" fmla="*/ 125 h 223"/>
                  <a:gd name="T68" fmla="*/ 278 w 324"/>
                  <a:gd name="T69" fmla="*/ 124 h 223"/>
                  <a:gd name="T70" fmla="*/ 242 w 324"/>
                  <a:gd name="T71" fmla="*/ 122 h 223"/>
                  <a:gd name="T72" fmla="*/ 193 w 324"/>
                  <a:gd name="T73" fmla="*/ 116 h 223"/>
                  <a:gd name="T74" fmla="*/ 241 w 324"/>
                  <a:gd name="T75" fmla="*/ 175 h 223"/>
                  <a:gd name="T76" fmla="*/ 242 w 324"/>
                  <a:gd name="T77" fmla="*/ 12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4" h="223">
                    <a:moveTo>
                      <a:pt x="278" y="124"/>
                    </a:moveTo>
                    <a:cubicBezTo>
                      <a:pt x="272" y="135"/>
                      <a:pt x="277" y="148"/>
                      <a:pt x="277" y="160"/>
                    </a:cubicBezTo>
                    <a:cubicBezTo>
                      <a:pt x="277" y="186"/>
                      <a:pt x="269" y="212"/>
                      <a:pt x="249" y="219"/>
                    </a:cubicBezTo>
                    <a:cubicBezTo>
                      <a:pt x="241" y="222"/>
                      <a:pt x="230" y="223"/>
                      <a:pt x="220" y="221"/>
                    </a:cubicBezTo>
                    <a:cubicBezTo>
                      <a:pt x="201" y="200"/>
                      <a:pt x="190" y="170"/>
                      <a:pt x="171" y="148"/>
                    </a:cubicBezTo>
                    <a:cubicBezTo>
                      <a:pt x="165" y="162"/>
                      <a:pt x="155" y="191"/>
                      <a:pt x="136" y="178"/>
                    </a:cubicBezTo>
                    <a:cubicBezTo>
                      <a:pt x="124" y="169"/>
                      <a:pt x="128" y="137"/>
                      <a:pt x="120" y="121"/>
                    </a:cubicBezTo>
                    <a:cubicBezTo>
                      <a:pt x="87" y="118"/>
                      <a:pt x="48" y="107"/>
                      <a:pt x="10" y="113"/>
                    </a:cubicBezTo>
                    <a:cubicBezTo>
                      <a:pt x="3" y="110"/>
                      <a:pt x="7" y="102"/>
                      <a:pt x="0" y="100"/>
                    </a:cubicBezTo>
                    <a:cubicBezTo>
                      <a:pt x="7" y="97"/>
                      <a:pt x="12" y="89"/>
                      <a:pt x="19" y="87"/>
                    </a:cubicBezTo>
                    <a:cubicBezTo>
                      <a:pt x="44" y="78"/>
                      <a:pt x="80" y="93"/>
                      <a:pt x="109" y="90"/>
                    </a:cubicBezTo>
                    <a:cubicBezTo>
                      <a:pt x="105" y="77"/>
                      <a:pt x="115" y="63"/>
                      <a:pt x="118" y="53"/>
                    </a:cubicBezTo>
                    <a:cubicBezTo>
                      <a:pt x="131" y="54"/>
                      <a:pt x="143" y="44"/>
                      <a:pt x="151" y="49"/>
                    </a:cubicBezTo>
                    <a:cubicBezTo>
                      <a:pt x="151" y="45"/>
                      <a:pt x="153" y="42"/>
                      <a:pt x="154" y="38"/>
                    </a:cubicBezTo>
                    <a:cubicBezTo>
                      <a:pt x="163" y="29"/>
                      <a:pt x="171" y="21"/>
                      <a:pt x="185" y="16"/>
                    </a:cubicBezTo>
                    <a:cubicBezTo>
                      <a:pt x="187" y="15"/>
                      <a:pt x="190" y="16"/>
                      <a:pt x="192" y="15"/>
                    </a:cubicBezTo>
                    <a:cubicBezTo>
                      <a:pt x="194" y="14"/>
                      <a:pt x="194" y="11"/>
                      <a:pt x="195" y="11"/>
                    </a:cubicBezTo>
                    <a:cubicBezTo>
                      <a:pt x="197" y="11"/>
                      <a:pt x="198" y="13"/>
                      <a:pt x="200" y="12"/>
                    </a:cubicBezTo>
                    <a:cubicBezTo>
                      <a:pt x="209" y="9"/>
                      <a:pt x="217" y="0"/>
                      <a:pt x="230" y="4"/>
                    </a:cubicBezTo>
                    <a:cubicBezTo>
                      <a:pt x="234" y="11"/>
                      <a:pt x="227" y="22"/>
                      <a:pt x="222" y="27"/>
                    </a:cubicBezTo>
                    <a:cubicBezTo>
                      <a:pt x="215" y="34"/>
                      <a:pt x="185" y="54"/>
                      <a:pt x="169" y="56"/>
                    </a:cubicBezTo>
                    <a:cubicBezTo>
                      <a:pt x="165" y="57"/>
                      <a:pt x="161" y="56"/>
                      <a:pt x="158" y="55"/>
                    </a:cubicBezTo>
                    <a:cubicBezTo>
                      <a:pt x="155" y="62"/>
                      <a:pt x="163" y="59"/>
                      <a:pt x="161" y="66"/>
                    </a:cubicBezTo>
                    <a:cubicBezTo>
                      <a:pt x="162" y="68"/>
                      <a:pt x="166" y="66"/>
                      <a:pt x="166" y="68"/>
                    </a:cubicBezTo>
                    <a:cubicBezTo>
                      <a:pt x="164" y="80"/>
                      <a:pt x="176" y="78"/>
                      <a:pt x="176" y="89"/>
                    </a:cubicBezTo>
                    <a:cubicBezTo>
                      <a:pt x="196" y="89"/>
                      <a:pt x="214" y="94"/>
                      <a:pt x="232" y="90"/>
                    </a:cubicBezTo>
                    <a:cubicBezTo>
                      <a:pt x="231" y="79"/>
                      <a:pt x="223" y="75"/>
                      <a:pt x="218" y="68"/>
                    </a:cubicBezTo>
                    <a:cubicBezTo>
                      <a:pt x="217" y="52"/>
                      <a:pt x="220" y="40"/>
                      <a:pt x="226" y="32"/>
                    </a:cubicBezTo>
                    <a:cubicBezTo>
                      <a:pt x="230" y="31"/>
                      <a:pt x="235" y="31"/>
                      <a:pt x="240" y="32"/>
                    </a:cubicBezTo>
                    <a:cubicBezTo>
                      <a:pt x="248" y="53"/>
                      <a:pt x="256" y="74"/>
                      <a:pt x="266" y="93"/>
                    </a:cubicBezTo>
                    <a:cubicBezTo>
                      <a:pt x="275" y="92"/>
                      <a:pt x="282" y="97"/>
                      <a:pt x="289" y="96"/>
                    </a:cubicBezTo>
                    <a:cubicBezTo>
                      <a:pt x="294" y="96"/>
                      <a:pt x="298" y="91"/>
                      <a:pt x="303" y="93"/>
                    </a:cubicBezTo>
                    <a:cubicBezTo>
                      <a:pt x="307" y="87"/>
                      <a:pt x="312" y="79"/>
                      <a:pt x="321" y="81"/>
                    </a:cubicBezTo>
                    <a:cubicBezTo>
                      <a:pt x="324" y="103"/>
                      <a:pt x="312" y="117"/>
                      <a:pt x="300" y="125"/>
                    </a:cubicBezTo>
                    <a:cubicBezTo>
                      <a:pt x="292" y="125"/>
                      <a:pt x="284" y="125"/>
                      <a:pt x="278" y="124"/>
                    </a:cubicBezTo>
                    <a:close/>
                    <a:moveTo>
                      <a:pt x="242" y="122"/>
                    </a:moveTo>
                    <a:cubicBezTo>
                      <a:pt x="226" y="114"/>
                      <a:pt x="213" y="121"/>
                      <a:pt x="193" y="116"/>
                    </a:cubicBezTo>
                    <a:cubicBezTo>
                      <a:pt x="206" y="138"/>
                      <a:pt x="217" y="163"/>
                      <a:pt x="241" y="175"/>
                    </a:cubicBezTo>
                    <a:cubicBezTo>
                      <a:pt x="244" y="161"/>
                      <a:pt x="249" y="138"/>
                      <a:pt x="242" y="12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45" name="Freeform 65">
                <a:extLst>
                  <a:ext uri="{FF2B5EF4-FFF2-40B4-BE49-F238E27FC236}">
                    <a16:creationId xmlns:a16="http://schemas.microsoft.com/office/drawing/2014/main" id="{129647BF-4929-1298-7B15-D976307FEDCE}"/>
                  </a:ext>
                </a:extLst>
              </p:cNvPr>
              <p:cNvSpPr>
                <a:spLocks/>
              </p:cNvSpPr>
              <p:nvPr/>
            </p:nvSpPr>
            <p:spPr bwMode="auto">
              <a:xfrm rot="16200000">
                <a:off x="4931595" y="3066084"/>
                <a:ext cx="672545" cy="496879"/>
              </a:xfrm>
              <a:custGeom>
                <a:avLst/>
                <a:gdLst>
                  <a:gd name="T0" fmla="*/ 260 w 326"/>
                  <a:gd name="T1" fmla="*/ 148 h 222"/>
                  <a:gd name="T2" fmla="*/ 224 w 326"/>
                  <a:gd name="T3" fmla="*/ 222 h 222"/>
                  <a:gd name="T4" fmla="*/ 220 w 326"/>
                  <a:gd name="T5" fmla="*/ 174 h 222"/>
                  <a:gd name="T6" fmla="*/ 214 w 326"/>
                  <a:gd name="T7" fmla="*/ 140 h 222"/>
                  <a:gd name="T8" fmla="*/ 217 w 326"/>
                  <a:gd name="T9" fmla="*/ 133 h 222"/>
                  <a:gd name="T10" fmla="*/ 197 w 326"/>
                  <a:gd name="T11" fmla="*/ 68 h 222"/>
                  <a:gd name="T12" fmla="*/ 169 w 326"/>
                  <a:gd name="T13" fmla="*/ 80 h 222"/>
                  <a:gd name="T14" fmla="*/ 149 w 326"/>
                  <a:gd name="T15" fmla="*/ 72 h 222"/>
                  <a:gd name="T16" fmla="*/ 108 w 326"/>
                  <a:gd name="T17" fmla="*/ 64 h 222"/>
                  <a:gd name="T18" fmla="*/ 76 w 326"/>
                  <a:gd name="T19" fmla="*/ 60 h 222"/>
                  <a:gd name="T20" fmla="*/ 31 w 326"/>
                  <a:gd name="T21" fmla="*/ 44 h 222"/>
                  <a:gd name="T22" fmla="*/ 17 w 326"/>
                  <a:gd name="T23" fmla="*/ 32 h 222"/>
                  <a:gd name="T24" fmla="*/ 8 w 326"/>
                  <a:gd name="T25" fmla="*/ 32 h 222"/>
                  <a:gd name="T26" fmla="*/ 27 w 326"/>
                  <a:gd name="T27" fmla="*/ 1 h 222"/>
                  <a:gd name="T28" fmla="*/ 60 w 326"/>
                  <a:gd name="T29" fmla="*/ 6 h 222"/>
                  <a:gd name="T30" fmla="*/ 125 w 326"/>
                  <a:gd name="T31" fmla="*/ 41 h 222"/>
                  <a:gd name="T32" fmla="*/ 192 w 326"/>
                  <a:gd name="T33" fmla="*/ 57 h 222"/>
                  <a:gd name="T34" fmla="*/ 187 w 326"/>
                  <a:gd name="T35" fmla="*/ 15 h 222"/>
                  <a:gd name="T36" fmla="*/ 219 w 326"/>
                  <a:gd name="T37" fmla="*/ 5 h 222"/>
                  <a:gd name="T38" fmla="*/ 247 w 326"/>
                  <a:gd name="T39" fmla="*/ 99 h 222"/>
                  <a:gd name="T40" fmla="*/ 272 w 326"/>
                  <a:gd name="T41" fmla="*/ 84 h 222"/>
                  <a:gd name="T42" fmla="*/ 285 w 326"/>
                  <a:gd name="T43" fmla="*/ 84 h 222"/>
                  <a:gd name="T44" fmla="*/ 290 w 326"/>
                  <a:gd name="T45" fmla="*/ 87 h 222"/>
                  <a:gd name="T46" fmla="*/ 310 w 326"/>
                  <a:gd name="T47" fmla="*/ 75 h 222"/>
                  <a:gd name="T48" fmla="*/ 317 w 326"/>
                  <a:gd name="T49" fmla="*/ 68 h 222"/>
                  <a:gd name="T50" fmla="*/ 321 w 326"/>
                  <a:gd name="T51" fmla="*/ 93 h 222"/>
                  <a:gd name="T52" fmla="*/ 305 w 326"/>
                  <a:gd name="T53" fmla="*/ 125 h 222"/>
                  <a:gd name="T54" fmla="*/ 286 w 326"/>
                  <a:gd name="T55" fmla="*/ 143 h 222"/>
                  <a:gd name="T56" fmla="*/ 260 w 326"/>
                  <a:gd name="T57" fmla="*/ 148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6" h="222">
                    <a:moveTo>
                      <a:pt x="260" y="148"/>
                    </a:moveTo>
                    <a:cubicBezTo>
                      <a:pt x="264" y="185"/>
                      <a:pt x="261" y="222"/>
                      <a:pt x="224" y="222"/>
                    </a:cubicBezTo>
                    <a:cubicBezTo>
                      <a:pt x="216" y="211"/>
                      <a:pt x="221" y="192"/>
                      <a:pt x="220" y="174"/>
                    </a:cubicBezTo>
                    <a:cubicBezTo>
                      <a:pt x="220" y="162"/>
                      <a:pt x="218" y="150"/>
                      <a:pt x="214" y="140"/>
                    </a:cubicBezTo>
                    <a:cubicBezTo>
                      <a:pt x="215" y="137"/>
                      <a:pt x="216" y="135"/>
                      <a:pt x="217" y="133"/>
                    </a:cubicBezTo>
                    <a:cubicBezTo>
                      <a:pt x="215" y="109"/>
                      <a:pt x="208" y="86"/>
                      <a:pt x="197" y="68"/>
                    </a:cubicBezTo>
                    <a:cubicBezTo>
                      <a:pt x="191" y="75"/>
                      <a:pt x="184" y="84"/>
                      <a:pt x="169" y="80"/>
                    </a:cubicBezTo>
                    <a:cubicBezTo>
                      <a:pt x="162" y="78"/>
                      <a:pt x="157" y="73"/>
                      <a:pt x="149" y="72"/>
                    </a:cubicBezTo>
                    <a:cubicBezTo>
                      <a:pt x="134" y="70"/>
                      <a:pt x="122" y="66"/>
                      <a:pt x="108" y="64"/>
                    </a:cubicBezTo>
                    <a:cubicBezTo>
                      <a:pt x="97" y="62"/>
                      <a:pt x="86" y="62"/>
                      <a:pt x="76" y="60"/>
                    </a:cubicBezTo>
                    <a:cubicBezTo>
                      <a:pt x="59" y="56"/>
                      <a:pt x="46" y="45"/>
                      <a:pt x="31" y="44"/>
                    </a:cubicBezTo>
                    <a:cubicBezTo>
                      <a:pt x="29" y="37"/>
                      <a:pt x="18" y="40"/>
                      <a:pt x="17" y="32"/>
                    </a:cubicBezTo>
                    <a:cubicBezTo>
                      <a:pt x="13" y="34"/>
                      <a:pt x="12" y="34"/>
                      <a:pt x="8" y="32"/>
                    </a:cubicBezTo>
                    <a:cubicBezTo>
                      <a:pt x="0" y="14"/>
                      <a:pt x="19" y="9"/>
                      <a:pt x="27" y="1"/>
                    </a:cubicBezTo>
                    <a:cubicBezTo>
                      <a:pt x="39" y="2"/>
                      <a:pt x="48" y="5"/>
                      <a:pt x="60" y="6"/>
                    </a:cubicBezTo>
                    <a:cubicBezTo>
                      <a:pt x="79" y="20"/>
                      <a:pt x="108" y="24"/>
                      <a:pt x="125" y="41"/>
                    </a:cubicBezTo>
                    <a:cubicBezTo>
                      <a:pt x="150" y="43"/>
                      <a:pt x="166" y="63"/>
                      <a:pt x="192" y="57"/>
                    </a:cubicBezTo>
                    <a:cubicBezTo>
                      <a:pt x="188" y="44"/>
                      <a:pt x="181" y="30"/>
                      <a:pt x="187" y="15"/>
                    </a:cubicBezTo>
                    <a:cubicBezTo>
                      <a:pt x="196" y="9"/>
                      <a:pt x="208" y="0"/>
                      <a:pt x="219" y="5"/>
                    </a:cubicBezTo>
                    <a:cubicBezTo>
                      <a:pt x="220" y="42"/>
                      <a:pt x="239" y="67"/>
                      <a:pt x="247" y="99"/>
                    </a:cubicBezTo>
                    <a:cubicBezTo>
                      <a:pt x="255" y="98"/>
                      <a:pt x="264" y="89"/>
                      <a:pt x="272" y="84"/>
                    </a:cubicBezTo>
                    <a:cubicBezTo>
                      <a:pt x="277" y="84"/>
                      <a:pt x="281" y="83"/>
                      <a:pt x="285" y="84"/>
                    </a:cubicBezTo>
                    <a:cubicBezTo>
                      <a:pt x="286" y="84"/>
                      <a:pt x="291" y="87"/>
                      <a:pt x="290" y="87"/>
                    </a:cubicBezTo>
                    <a:cubicBezTo>
                      <a:pt x="298" y="86"/>
                      <a:pt x="300" y="76"/>
                      <a:pt x="310" y="75"/>
                    </a:cubicBezTo>
                    <a:cubicBezTo>
                      <a:pt x="312" y="72"/>
                      <a:pt x="313" y="68"/>
                      <a:pt x="317" y="68"/>
                    </a:cubicBezTo>
                    <a:cubicBezTo>
                      <a:pt x="326" y="73"/>
                      <a:pt x="321" y="83"/>
                      <a:pt x="321" y="93"/>
                    </a:cubicBezTo>
                    <a:cubicBezTo>
                      <a:pt x="321" y="102"/>
                      <a:pt x="311" y="118"/>
                      <a:pt x="305" y="125"/>
                    </a:cubicBezTo>
                    <a:cubicBezTo>
                      <a:pt x="300" y="131"/>
                      <a:pt x="292" y="135"/>
                      <a:pt x="286" y="143"/>
                    </a:cubicBezTo>
                    <a:cubicBezTo>
                      <a:pt x="276" y="142"/>
                      <a:pt x="269" y="151"/>
                      <a:pt x="260" y="14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46" name="Freeform 66">
                <a:extLst>
                  <a:ext uri="{FF2B5EF4-FFF2-40B4-BE49-F238E27FC236}">
                    <a16:creationId xmlns:a16="http://schemas.microsoft.com/office/drawing/2014/main" id="{F5932B26-BAD6-FAC5-AC70-94C3190E89EC}"/>
                  </a:ext>
                </a:extLst>
              </p:cNvPr>
              <p:cNvSpPr>
                <a:spLocks noEditPoints="1"/>
              </p:cNvSpPr>
              <p:nvPr/>
            </p:nvSpPr>
            <p:spPr bwMode="auto">
              <a:xfrm rot="16200000">
                <a:off x="7405093" y="3079032"/>
                <a:ext cx="637407" cy="460648"/>
              </a:xfrm>
              <a:custGeom>
                <a:avLst/>
                <a:gdLst>
                  <a:gd name="T0" fmla="*/ 242 w 309"/>
                  <a:gd name="T1" fmla="*/ 168 h 206"/>
                  <a:gd name="T2" fmla="*/ 232 w 309"/>
                  <a:gd name="T3" fmla="*/ 206 h 206"/>
                  <a:gd name="T4" fmla="*/ 217 w 309"/>
                  <a:gd name="T5" fmla="*/ 155 h 206"/>
                  <a:gd name="T6" fmla="*/ 188 w 309"/>
                  <a:gd name="T7" fmla="*/ 131 h 206"/>
                  <a:gd name="T8" fmla="*/ 183 w 309"/>
                  <a:gd name="T9" fmla="*/ 123 h 206"/>
                  <a:gd name="T10" fmla="*/ 176 w 309"/>
                  <a:gd name="T11" fmla="*/ 120 h 206"/>
                  <a:gd name="T12" fmla="*/ 165 w 309"/>
                  <a:gd name="T13" fmla="*/ 103 h 206"/>
                  <a:gd name="T14" fmla="*/ 171 w 309"/>
                  <a:gd name="T15" fmla="*/ 100 h 206"/>
                  <a:gd name="T16" fmla="*/ 159 w 309"/>
                  <a:gd name="T17" fmla="*/ 97 h 206"/>
                  <a:gd name="T18" fmla="*/ 128 w 309"/>
                  <a:gd name="T19" fmla="*/ 52 h 206"/>
                  <a:gd name="T20" fmla="*/ 125 w 309"/>
                  <a:gd name="T21" fmla="*/ 64 h 206"/>
                  <a:gd name="T22" fmla="*/ 109 w 309"/>
                  <a:gd name="T23" fmla="*/ 73 h 206"/>
                  <a:gd name="T24" fmla="*/ 90 w 309"/>
                  <a:gd name="T25" fmla="*/ 70 h 206"/>
                  <a:gd name="T26" fmla="*/ 70 w 309"/>
                  <a:gd name="T27" fmla="*/ 76 h 206"/>
                  <a:gd name="T28" fmla="*/ 128 w 309"/>
                  <a:gd name="T29" fmla="*/ 110 h 206"/>
                  <a:gd name="T30" fmla="*/ 69 w 309"/>
                  <a:gd name="T31" fmla="*/ 88 h 206"/>
                  <a:gd name="T32" fmla="*/ 53 w 309"/>
                  <a:gd name="T33" fmla="*/ 77 h 206"/>
                  <a:gd name="T34" fmla="*/ 37 w 309"/>
                  <a:gd name="T35" fmla="*/ 75 h 206"/>
                  <a:gd name="T36" fmla="*/ 19 w 309"/>
                  <a:gd name="T37" fmla="*/ 66 h 206"/>
                  <a:gd name="T38" fmla="*/ 0 w 309"/>
                  <a:gd name="T39" fmla="*/ 60 h 206"/>
                  <a:gd name="T40" fmla="*/ 1 w 309"/>
                  <a:gd name="T41" fmla="*/ 48 h 206"/>
                  <a:gd name="T42" fmla="*/ 43 w 309"/>
                  <a:gd name="T43" fmla="*/ 49 h 206"/>
                  <a:gd name="T44" fmla="*/ 69 w 309"/>
                  <a:gd name="T45" fmla="*/ 57 h 206"/>
                  <a:gd name="T46" fmla="*/ 81 w 309"/>
                  <a:gd name="T47" fmla="*/ 42 h 206"/>
                  <a:gd name="T48" fmla="*/ 101 w 309"/>
                  <a:gd name="T49" fmla="*/ 43 h 206"/>
                  <a:gd name="T50" fmla="*/ 117 w 309"/>
                  <a:gd name="T51" fmla="*/ 3 h 206"/>
                  <a:gd name="T52" fmla="*/ 135 w 309"/>
                  <a:gd name="T53" fmla="*/ 17 h 206"/>
                  <a:gd name="T54" fmla="*/ 171 w 309"/>
                  <a:gd name="T55" fmla="*/ 75 h 206"/>
                  <a:gd name="T56" fmla="*/ 182 w 309"/>
                  <a:gd name="T57" fmla="*/ 85 h 206"/>
                  <a:gd name="T58" fmla="*/ 184 w 309"/>
                  <a:gd name="T59" fmla="*/ 78 h 206"/>
                  <a:gd name="T60" fmla="*/ 201 w 309"/>
                  <a:gd name="T61" fmla="*/ 74 h 206"/>
                  <a:gd name="T62" fmla="*/ 200 w 309"/>
                  <a:gd name="T63" fmla="*/ 15 h 206"/>
                  <a:gd name="T64" fmla="*/ 221 w 309"/>
                  <a:gd name="T65" fmla="*/ 19 h 206"/>
                  <a:gd name="T66" fmla="*/ 231 w 309"/>
                  <a:gd name="T67" fmla="*/ 40 h 206"/>
                  <a:gd name="T68" fmla="*/ 214 w 309"/>
                  <a:gd name="T69" fmla="*/ 36 h 206"/>
                  <a:gd name="T70" fmla="*/ 223 w 309"/>
                  <a:gd name="T71" fmla="*/ 74 h 206"/>
                  <a:gd name="T72" fmla="*/ 275 w 309"/>
                  <a:gd name="T73" fmla="*/ 75 h 206"/>
                  <a:gd name="T74" fmla="*/ 296 w 309"/>
                  <a:gd name="T75" fmla="*/ 65 h 206"/>
                  <a:gd name="T76" fmla="*/ 228 w 309"/>
                  <a:gd name="T77" fmla="*/ 91 h 206"/>
                  <a:gd name="T78" fmla="*/ 237 w 309"/>
                  <a:gd name="T79" fmla="*/ 137 h 206"/>
                  <a:gd name="T80" fmla="*/ 267 w 309"/>
                  <a:gd name="T81" fmla="*/ 156 h 206"/>
                  <a:gd name="T82" fmla="*/ 292 w 309"/>
                  <a:gd name="T83" fmla="*/ 173 h 206"/>
                  <a:gd name="T84" fmla="*/ 305 w 309"/>
                  <a:gd name="T85" fmla="*/ 176 h 206"/>
                  <a:gd name="T86" fmla="*/ 289 w 309"/>
                  <a:gd name="T87" fmla="*/ 200 h 206"/>
                  <a:gd name="T88" fmla="*/ 271 w 309"/>
                  <a:gd name="T89" fmla="*/ 188 h 206"/>
                  <a:gd name="T90" fmla="*/ 242 w 309"/>
                  <a:gd name="T91" fmla="*/ 168 h 206"/>
                  <a:gd name="T92" fmla="*/ 205 w 309"/>
                  <a:gd name="T93" fmla="*/ 92 h 206"/>
                  <a:gd name="T94" fmla="*/ 180 w 309"/>
                  <a:gd name="T95" fmla="*/ 91 h 206"/>
                  <a:gd name="T96" fmla="*/ 173 w 309"/>
                  <a:gd name="T97" fmla="*/ 99 h 206"/>
                  <a:gd name="T98" fmla="*/ 210 w 309"/>
                  <a:gd name="T99" fmla="*/ 120 h 206"/>
                  <a:gd name="T100" fmla="*/ 205 w 309"/>
                  <a:gd name="T101"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9" h="206">
                    <a:moveTo>
                      <a:pt x="242" y="168"/>
                    </a:moveTo>
                    <a:cubicBezTo>
                      <a:pt x="240" y="181"/>
                      <a:pt x="244" y="200"/>
                      <a:pt x="232" y="206"/>
                    </a:cubicBezTo>
                    <a:cubicBezTo>
                      <a:pt x="210" y="203"/>
                      <a:pt x="224" y="176"/>
                      <a:pt x="217" y="155"/>
                    </a:cubicBezTo>
                    <a:cubicBezTo>
                      <a:pt x="212" y="141"/>
                      <a:pt x="197" y="139"/>
                      <a:pt x="188" y="131"/>
                    </a:cubicBezTo>
                    <a:cubicBezTo>
                      <a:pt x="186" y="129"/>
                      <a:pt x="186" y="125"/>
                      <a:pt x="183" y="123"/>
                    </a:cubicBezTo>
                    <a:cubicBezTo>
                      <a:pt x="181" y="121"/>
                      <a:pt x="178" y="122"/>
                      <a:pt x="176" y="120"/>
                    </a:cubicBezTo>
                    <a:cubicBezTo>
                      <a:pt x="169" y="116"/>
                      <a:pt x="166" y="106"/>
                      <a:pt x="165" y="103"/>
                    </a:cubicBezTo>
                    <a:cubicBezTo>
                      <a:pt x="165" y="100"/>
                      <a:pt x="168" y="101"/>
                      <a:pt x="171" y="100"/>
                    </a:cubicBezTo>
                    <a:cubicBezTo>
                      <a:pt x="168" y="98"/>
                      <a:pt x="161" y="100"/>
                      <a:pt x="159" y="97"/>
                    </a:cubicBezTo>
                    <a:cubicBezTo>
                      <a:pt x="147" y="84"/>
                      <a:pt x="137" y="68"/>
                      <a:pt x="128" y="52"/>
                    </a:cubicBezTo>
                    <a:cubicBezTo>
                      <a:pt x="126" y="55"/>
                      <a:pt x="125" y="59"/>
                      <a:pt x="125" y="64"/>
                    </a:cubicBezTo>
                    <a:cubicBezTo>
                      <a:pt x="118" y="66"/>
                      <a:pt x="116" y="72"/>
                      <a:pt x="109" y="73"/>
                    </a:cubicBezTo>
                    <a:cubicBezTo>
                      <a:pt x="104" y="74"/>
                      <a:pt x="97" y="70"/>
                      <a:pt x="90" y="70"/>
                    </a:cubicBezTo>
                    <a:cubicBezTo>
                      <a:pt x="83" y="71"/>
                      <a:pt x="77" y="76"/>
                      <a:pt x="70" y="76"/>
                    </a:cubicBezTo>
                    <a:cubicBezTo>
                      <a:pt x="87" y="90"/>
                      <a:pt x="114" y="93"/>
                      <a:pt x="128" y="110"/>
                    </a:cubicBezTo>
                    <a:cubicBezTo>
                      <a:pt x="112" y="98"/>
                      <a:pt x="89" y="97"/>
                      <a:pt x="69" y="88"/>
                    </a:cubicBezTo>
                    <a:cubicBezTo>
                      <a:pt x="63" y="85"/>
                      <a:pt x="59" y="79"/>
                      <a:pt x="53" y="77"/>
                    </a:cubicBezTo>
                    <a:cubicBezTo>
                      <a:pt x="48" y="76"/>
                      <a:pt x="42" y="77"/>
                      <a:pt x="37" y="75"/>
                    </a:cubicBezTo>
                    <a:cubicBezTo>
                      <a:pt x="31" y="73"/>
                      <a:pt x="25" y="67"/>
                      <a:pt x="19" y="66"/>
                    </a:cubicBezTo>
                    <a:cubicBezTo>
                      <a:pt x="12" y="64"/>
                      <a:pt x="4" y="67"/>
                      <a:pt x="0" y="60"/>
                    </a:cubicBezTo>
                    <a:cubicBezTo>
                      <a:pt x="1" y="56"/>
                      <a:pt x="1" y="53"/>
                      <a:pt x="1" y="48"/>
                    </a:cubicBezTo>
                    <a:cubicBezTo>
                      <a:pt x="13" y="39"/>
                      <a:pt x="28" y="45"/>
                      <a:pt x="43" y="49"/>
                    </a:cubicBezTo>
                    <a:cubicBezTo>
                      <a:pt x="52" y="52"/>
                      <a:pt x="61" y="54"/>
                      <a:pt x="69" y="57"/>
                    </a:cubicBezTo>
                    <a:cubicBezTo>
                      <a:pt x="73" y="50"/>
                      <a:pt x="73" y="43"/>
                      <a:pt x="81" y="42"/>
                    </a:cubicBezTo>
                    <a:cubicBezTo>
                      <a:pt x="88" y="40"/>
                      <a:pt x="94" y="47"/>
                      <a:pt x="101" y="43"/>
                    </a:cubicBezTo>
                    <a:cubicBezTo>
                      <a:pt x="94" y="25"/>
                      <a:pt x="97" y="0"/>
                      <a:pt x="117" y="3"/>
                    </a:cubicBezTo>
                    <a:cubicBezTo>
                      <a:pt x="126" y="5"/>
                      <a:pt x="127" y="16"/>
                      <a:pt x="135" y="17"/>
                    </a:cubicBezTo>
                    <a:cubicBezTo>
                      <a:pt x="144" y="39"/>
                      <a:pt x="162" y="53"/>
                      <a:pt x="171" y="75"/>
                    </a:cubicBezTo>
                    <a:cubicBezTo>
                      <a:pt x="176" y="77"/>
                      <a:pt x="181" y="79"/>
                      <a:pt x="182" y="85"/>
                    </a:cubicBezTo>
                    <a:cubicBezTo>
                      <a:pt x="185" y="84"/>
                      <a:pt x="182" y="79"/>
                      <a:pt x="184" y="78"/>
                    </a:cubicBezTo>
                    <a:cubicBezTo>
                      <a:pt x="190" y="77"/>
                      <a:pt x="194" y="74"/>
                      <a:pt x="201" y="74"/>
                    </a:cubicBezTo>
                    <a:cubicBezTo>
                      <a:pt x="197" y="59"/>
                      <a:pt x="186" y="27"/>
                      <a:pt x="200" y="15"/>
                    </a:cubicBezTo>
                    <a:cubicBezTo>
                      <a:pt x="208" y="15"/>
                      <a:pt x="214" y="17"/>
                      <a:pt x="221" y="19"/>
                    </a:cubicBezTo>
                    <a:cubicBezTo>
                      <a:pt x="225" y="25"/>
                      <a:pt x="227" y="33"/>
                      <a:pt x="231" y="40"/>
                    </a:cubicBezTo>
                    <a:cubicBezTo>
                      <a:pt x="226" y="41"/>
                      <a:pt x="221" y="35"/>
                      <a:pt x="214" y="36"/>
                    </a:cubicBezTo>
                    <a:cubicBezTo>
                      <a:pt x="213" y="49"/>
                      <a:pt x="217" y="64"/>
                      <a:pt x="223" y="74"/>
                    </a:cubicBezTo>
                    <a:cubicBezTo>
                      <a:pt x="238" y="77"/>
                      <a:pt x="259" y="78"/>
                      <a:pt x="275" y="75"/>
                    </a:cubicBezTo>
                    <a:cubicBezTo>
                      <a:pt x="280" y="70"/>
                      <a:pt x="287" y="55"/>
                      <a:pt x="296" y="65"/>
                    </a:cubicBezTo>
                    <a:cubicBezTo>
                      <a:pt x="291" y="92"/>
                      <a:pt x="255" y="86"/>
                      <a:pt x="228" y="91"/>
                    </a:cubicBezTo>
                    <a:cubicBezTo>
                      <a:pt x="230" y="107"/>
                      <a:pt x="229" y="126"/>
                      <a:pt x="237" y="137"/>
                    </a:cubicBezTo>
                    <a:cubicBezTo>
                      <a:pt x="243" y="146"/>
                      <a:pt x="257" y="150"/>
                      <a:pt x="267" y="156"/>
                    </a:cubicBezTo>
                    <a:cubicBezTo>
                      <a:pt x="275" y="161"/>
                      <a:pt x="283" y="169"/>
                      <a:pt x="292" y="173"/>
                    </a:cubicBezTo>
                    <a:cubicBezTo>
                      <a:pt x="296" y="175"/>
                      <a:pt x="301" y="176"/>
                      <a:pt x="305" y="176"/>
                    </a:cubicBezTo>
                    <a:cubicBezTo>
                      <a:pt x="309" y="189"/>
                      <a:pt x="299" y="201"/>
                      <a:pt x="289" y="200"/>
                    </a:cubicBezTo>
                    <a:cubicBezTo>
                      <a:pt x="283" y="200"/>
                      <a:pt x="277" y="192"/>
                      <a:pt x="271" y="188"/>
                    </a:cubicBezTo>
                    <a:cubicBezTo>
                      <a:pt x="260" y="179"/>
                      <a:pt x="251" y="176"/>
                      <a:pt x="242" y="168"/>
                    </a:cubicBezTo>
                    <a:close/>
                    <a:moveTo>
                      <a:pt x="205" y="92"/>
                    </a:moveTo>
                    <a:cubicBezTo>
                      <a:pt x="196" y="93"/>
                      <a:pt x="187" y="95"/>
                      <a:pt x="180" y="91"/>
                    </a:cubicBezTo>
                    <a:cubicBezTo>
                      <a:pt x="180" y="95"/>
                      <a:pt x="176" y="97"/>
                      <a:pt x="173" y="99"/>
                    </a:cubicBezTo>
                    <a:cubicBezTo>
                      <a:pt x="187" y="104"/>
                      <a:pt x="196" y="115"/>
                      <a:pt x="210" y="120"/>
                    </a:cubicBezTo>
                    <a:cubicBezTo>
                      <a:pt x="209" y="110"/>
                      <a:pt x="208" y="101"/>
                      <a:pt x="205" y="9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47" name="Freeform 68">
                <a:extLst>
                  <a:ext uri="{FF2B5EF4-FFF2-40B4-BE49-F238E27FC236}">
                    <a16:creationId xmlns:a16="http://schemas.microsoft.com/office/drawing/2014/main" id="{4B690719-9A42-F84B-C94D-3D1C8FD884BA}"/>
                  </a:ext>
                </a:extLst>
              </p:cNvPr>
              <p:cNvSpPr>
                <a:spLocks/>
              </p:cNvSpPr>
              <p:nvPr/>
            </p:nvSpPr>
            <p:spPr bwMode="auto">
              <a:xfrm rot="16200000">
                <a:off x="8105749" y="3026153"/>
                <a:ext cx="550755" cy="574517"/>
              </a:xfrm>
              <a:custGeom>
                <a:avLst/>
                <a:gdLst>
                  <a:gd name="T0" fmla="*/ 185 w 267"/>
                  <a:gd name="T1" fmla="*/ 135 h 257"/>
                  <a:gd name="T2" fmla="*/ 186 w 267"/>
                  <a:gd name="T3" fmla="*/ 183 h 257"/>
                  <a:gd name="T4" fmla="*/ 151 w 267"/>
                  <a:gd name="T5" fmla="*/ 178 h 257"/>
                  <a:gd name="T6" fmla="*/ 139 w 267"/>
                  <a:gd name="T7" fmla="*/ 141 h 257"/>
                  <a:gd name="T8" fmla="*/ 131 w 267"/>
                  <a:gd name="T9" fmla="*/ 133 h 257"/>
                  <a:gd name="T10" fmla="*/ 94 w 267"/>
                  <a:gd name="T11" fmla="*/ 188 h 257"/>
                  <a:gd name="T12" fmla="*/ 74 w 267"/>
                  <a:gd name="T13" fmla="*/ 240 h 257"/>
                  <a:gd name="T14" fmla="*/ 55 w 267"/>
                  <a:gd name="T15" fmla="*/ 256 h 257"/>
                  <a:gd name="T16" fmla="*/ 55 w 267"/>
                  <a:gd name="T17" fmla="*/ 245 h 257"/>
                  <a:gd name="T18" fmla="*/ 49 w 267"/>
                  <a:gd name="T19" fmla="*/ 179 h 257"/>
                  <a:gd name="T20" fmla="*/ 54 w 267"/>
                  <a:gd name="T21" fmla="*/ 175 h 257"/>
                  <a:gd name="T22" fmla="*/ 88 w 267"/>
                  <a:gd name="T23" fmla="*/ 115 h 257"/>
                  <a:gd name="T24" fmla="*/ 8 w 267"/>
                  <a:gd name="T25" fmla="*/ 62 h 257"/>
                  <a:gd name="T26" fmla="*/ 16 w 267"/>
                  <a:gd name="T27" fmla="*/ 28 h 257"/>
                  <a:gd name="T28" fmla="*/ 73 w 267"/>
                  <a:gd name="T29" fmla="*/ 0 h 257"/>
                  <a:gd name="T30" fmla="*/ 73 w 267"/>
                  <a:gd name="T31" fmla="*/ 5 h 257"/>
                  <a:gd name="T32" fmla="*/ 60 w 267"/>
                  <a:gd name="T33" fmla="*/ 30 h 257"/>
                  <a:gd name="T34" fmla="*/ 67 w 267"/>
                  <a:gd name="T35" fmla="*/ 60 h 257"/>
                  <a:gd name="T36" fmla="*/ 73 w 267"/>
                  <a:gd name="T37" fmla="*/ 61 h 257"/>
                  <a:gd name="T38" fmla="*/ 74 w 267"/>
                  <a:gd name="T39" fmla="*/ 65 h 257"/>
                  <a:gd name="T40" fmla="*/ 109 w 267"/>
                  <a:gd name="T41" fmla="*/ 73 h 257"/>
                  <a:gd name="T42" fmla="*/ 105 w 267"/>
                  <a:gd name="T43" fmla="*/ 55 h 257"/>
                  <a:gd name="T44" fmla="*/ 148 w 267"/>
                  <a:gd name="T45" fmla="*/ 20 h 257"/>
                  <a:gd name="T46" fmla="*/ 147 w 267"/>
                  <a:gd name="T47" fmla="*/ 42 h 257"/>
                  <a:gd name="T48" fmla="*/ 176 w 267"/>
                  <a:gd name="T49" fmla="*/ 93 h 257"/>
                  <a:gd name="T50" fmla="*/ 193 w 267"/>
                  <a:gd name="T51" fmla="*/ 100 h 257"/>
                  <a:gd name="T52" fmla="*/ 201 w 267"/>
                  <a:gd name="T53" fmla="*/ 101 h 257"/>
                  <a:gd name="T54" fmla="*/ 252 w 267"/>
                  <a:gd name="T55" fmla="*/ 111 h 257"/>
                  <a:gd name="T56" fmla="*/ 262 w 267"/>
                  <a:gd name="T57" fmla="*/ 87 h 257"/>
                  <a:gd name="T58" fmla="*/ 254 w 267"/>
                  <a:gd name="T59" fmla="*/ 137 h 257"/>
                  <a:gd name="T60" fmla="*/ 225 w 267"/>
                  <a:gd name="T61" fmla="*/ 143 h 257"/>
                  <a:gd name="T62" fmla="*/ 185 w 267"/>
                  <a:gd name="T63" fmla="*/ 1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7" h="257">
                    <a:moveTo>
                      <a:pt x="185" y="135"/>
                    </a:moveTo>
                    <a:cubicBezTo>
                      <a:pt x="187" y="147"/>
                      <a:pt x="189" y="162"/>
                      <a:pt x="186" y="183"/>
                    </a:cubicBezTo>
                    <a:cubicBezTo>
                      <a:pt x="180" y="194"/>
                      <a:pt x="147" y="199"/>
                      <a:pt x="151" y="178"/>
                    </a:cubicBezTo>
                    <a:cubicBezTo>
                      <a:pt x="143" y="169"/>
                      <a:pt x="143" y="156"/>
                      <a:pt x="139" y="141"/>
                    </a:cubicBezTo>
                    <a:cubicBezTo>
                      <a:pt x="137" y="138"/>
                      <a:pt x="134" y="135"/>
                      <a:pt x="131" y="133"/>
                    </a:cubicBezTo>
                    <a:cubicBezTo>
                      <a:pt x="116" y="145"/>
                      <a:pt x="98" y="168"/>
                      <a:pt x="94" y="188"/>
                    </a:cubicBezTo>
                    <a:cubicBezTo>
                      <a:pt x="90" y="207"/>
                      <a:pt x="80" y="223"/>
                      <a:pt x="74" y="240"/>
                    </a:cubicBezTo>
                    <a:cubicBezTo>
                      <a:pt x="68" y="245"/>
                      <a:pt x="68" y="257"/>
                      <a:pt x="55" y="256"/>
                    </a:cubicBezTo>
                    <a:cubicBezTo>
                      <a:pt x="53" y="254"/>
                      <a:pt x="53" y="247"/>
                      <a:pt x="55" y="245"/>
                    </a:cubicBezTo>
                    <a:cubicBezTo>
                      <a:pt x="45" y="227"/>
                      <a:pt x="42" y="201"/>
                      <a:pt x="49" y="179"/>
                    </a:cubicBezTo>
                    <a:cubicBezTo>
                      <a:pt x="51" y="178"/>
                      <a:pt x="52" y="176"/>
                      <a:pt x="54" y="175"/>
                    </a:cubicBezTo>
                    <a:cubicBezTo>
                      <a:pt x="59" y="148"/>
                      <a:pt x="80" y="138"/>
                      <a:pt x="88" y="115"/>
                    </a:cubicBezTo>
                    <a:cubicBezTo>
                      <a:pt x="53" y="107"/>
                      <a:pt x="10" y="100"/>
                      <a:pt x="8" y="62"/>
                    </a:cubicBezTo>
                    <a:cubicBezTo>
                      <a:pt x="0" y="49"/>
                      <a:pt x="13" y="38"/>
                      <a:pt x="16" y="28"/>
                    </a:cubicBezTo>
                    <a:cubicBezTo>
                      <a:pt x="30" y="13"/>
                      <a:pt x="61" y="16"/>
                      <a:pt x="73" y="0"/>
                    </a:cubicBezTo>
                    <a:cubicBezTo>
                      <a:pt x="73" y="2"/>
                      <a:pt x="67" y="6"/>
                      <a:pt x="73" y="5"/>
                    </a:cubicBezTo>
                    <a:cubicBezTo>
                      <a:pt x="69" y="14"/>
                      <a:pt x="63" y="20"/>
                      <a:pt x="60" y="30"/>
                    </a:cubicBezTo>
                    <a:cubicBezTo>
                      <a:pt x="63" y="41"/>
                      <a:pt x="58" y="53"/>
                      <a:pt x="67" y="60"/>
                    </a:cubicBezTo>
                    <a:cubicBezTo>
                      <a:pt x="68" y="60"/>
                      <a:pt x="72" y="60"/>
                      <a:pt x="73" y="61"/>
                    </a:cubicBezTo>
                    <a:cubicBezTo>
                      <a:pt x="74" y="61"/>
                      <a:pt x="74" y="64"/>
                      <a:pt x="74" y="65"/>
                    </a:cubicBezTo>
                    <a:cubicBezTo>
                      <a:pt x="85" y="70"/>
                      <a:pt x="99" y="72"/>
                      <a:pt x="109" y="73"/>
                    </a:cubicBezTo>
                    <a:cubicBezTo>
                      <a:pt x="109" y="70"/>
                      <a:pt x="107" y="60"/>
                      <a:pt x="105" y="55"/>
                    </a:cubicBezTo>
                    <a:cubicBezTo>
                      <a:pt x="112" y="34"/>
                      <a:pt x="122" y="20"/>
                      <a:pt x="148" y="20"/>
                    </a:cubicBezTo>
                    <a:cubicBezTo>
                      <a:pt x="158" y="25"/>
                      <a:pt x="153" y="37"/>
                      <a:pt x="147" y="42"/>
                    </a:cubicBezTo>
                    <a:cubicBezTo>
                      <a:pt x="155" y="61"/>
                      <a:pt x="161" y="81"/>
                      <a:pt x="176" y="93"/>
                    </a:cubicBezTo>
                    <a:cubicBezTo>
                      <a:pt x="183" y="91"/>
                      <a:pt x="187" y="98"/>
                      <a:pt x="193" y="100"/>
                    </a:cubicBezTo>
                    <a:cubicBezTo>
                      <a:pt x="195" y="101"/>
                      <a:pt x="198" y="100"/>
                      <a:pt x="201" y="101"/>
                    </a:cubicBezTo>
                    <a:cubicBezTo>
                      <a:pt x="215" y="106"/>
                      <a:pt x="233" y="119"/>
                      <a:pt x="252" y="111"/>
                    </a:cubicBezTo>
                    <a:cubicBezTo>
                      <a:pt x="254" y="102"/>
                      <a:pt x="251" y="87"/>
                      <a:pt x="262" y="87"/>
                    </a:cubicBezTo>
                    <a:cubicBezTo>
                      <a:pt x="260" y="108"/>
                      <a:pt x="267" y="123"/>
                      <a:pt x="254" y="137"/>
                    </a:cubicBezTo>
                    <a:cubicBezTo>
                      <a:pt x="246" y="138"/>
                      <a:pt x="235" y="153"/>
                      <a:pt x="225" y="143"/>
                    </a:cubicBezTo>
                    <a:cubicBezTo>
                      <a:pt x="214" y="146"/>
                      <a:pt x="198" y="137"/>
                      <a:pt x="185" y="13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48" name="Freeform 69">
                <a:extLst>
                  <a:ext uri="{FF2B5EF4-FFF2-40B4-BE49-F238E27FC236}">
                    <a16:creationId xmlns:a16="http://schemas.microsoft.com/office/drawing/2014/main" id="{82D23FBC-BB84-B65A-CFDA-9CA4B764FAB8}"/>
                  </a:ext>
                </a:extLst>
              </p:cNvPr>
              <p:cNvSpPr>
                <a:spLocks/>
              </p:cNvSpPr>
              <p:nvPr/>
            </p:nvSpPr>
            <p:spPr bwMode="auto">
              <a:xfrm rot="16200000">
                <a:off x="6954396" y="3054352"/>
                <a:ext cx="441526" cy="408890"/>
              </a:xfrm>
              <a:custGeom>
                <a:avLst/>
                <a:gdLst>
                  <a:gd name="T0" fmla="*/ 176 w 214"/>
                  <a:gd name="T1" fmla="*/ 134 h 182"/>
                  <a:gd name="T2" fmla="*/ 162 w 214"/>
                  <a:gd name="T3" fmla="*/ 86 h 182"/>
                  <a:gd name="T4" fmla="*/ 149 w 214"/>
                  <a:gd name="T5" fmla="*/ 80 h 182"/>
                  <a:gd name="T6" fmla="*/ 125 w 214"/>
                  <a:gd name="T7" fmla="*/ 56 h 182"/>
                  <a:gd name="T8" fmla="*/ 141 w 214"/>
                  <a:gd name="T9" fmla="*/ 121 h 182"/>
                  <a:gd name="T10" fmla="*/ 127 w 214"/>
                  <a:gd name="T11" fmla="*/ 128 h 182"/>
                  <a:gd name="T12" fmla="*/ 92 w 214"/>
                  <a:gd name="T13" fmla="*/ 92 h 182"/>
                  <a:gd name="T14" fmla="*/ 102 w 214"/>
                  <a:gd name="T15" fmla="*/ 157 h 182"/>
                  <a:gd name="T16" fmla="*/ 90 w 214"/>
                  <a:gd name="T17" fmla="*/ 179 h 182"/>
                  <a:gd name="T18" fmla="*/ 71 w 214"/>
                  <a:gd name="T19" fmla="*/ 171 h 182"/>
                  <a:gd name="T20" fmla="*/ 69 w 214"/>
                  <a:gd name="T21" fmla="*/ 133 h 182"/>
                  <a:gd name="T22" fmla="*/ 56 w 214"/>
                  <a:gd name="T23" fmla="*/ 110 h 182"/>
                  <a:gd name="T24" fmla="*/ 3 w 214"/>
                  <a:gd name="T25" fmla="*/ 73 h 182"/>
                  <a:gd name="T26" fmla="*/ 5 w 214"/>
                  <a:gd name="T27" fmla="*/ 53 h 182"/>
                  <a:gd name="T28" fmla="*/ 52 w 214"/>
                  <a:gd name="T29" fmla="*/ 72 h 182"/>
                  <a:gd name="T30" fmla="*/ 35 w 214"/>
                  <a:gd name="T31" fmla="*/ 21 h 182"/>
                  <a:gd name="T32" fmla="*/ 65 w 214"/>
                  <a:gd name="T33" fmla="*/ 27 h 182"/>
                  <a:gd name="T34" fmla="*/ 117 w 214"/>
                  <a:gd name="T35" fmla="*/ 94 h 182"/>
                  <a:gd name="T36" fmla="*/ 114 w 214"/>
                  <a:gd name="T37" fmla="*/ 38 h 182"/>
                  <a:gd name="T38" fmla="*/ 158 w 214"/>
                  <a:gd name="T39" fmla="*/ 57 h 182"/>
                  <a:gd name="T40" fmla="*/ 155 w 214"/>
                  <a:gd name="T41" fmla="*/ 23 h 182"/>
                  <a:gd name="T42" fmla="*/ 189 w 214"/>
                  <a:gd name="T43" fmla="*/ 5 h 182"/>
                  <a:gd name="T44" fmla="*/ 207 w 214"/>
                  <a:gd name="T45" fmla="*/ 120 h 182"/>
                  <a:gd name="T46" fmla="*/ 196 w 214"/>
                  <a:gd name="T47" fmla="*/ 134 h 182"/>
                  <a:gd name="T48" fmla="*/ 176 w 214"/>
                  <a:gd name="T49" fmla="*/ 13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4" h="182">
                    <a:moveTo>
                      <a:pt x="176" y="134"/>
                    </a:moveTo>
                    <a:cubicBezTo>
                      <a:pt x="171" y="118"/>
                      <a:pt x="164" y="105"/>
                      <a:pt x="162" y="86"/>
                    </a:cubicBezTo>
                    <a:cubicBezTo>
                      <a:pt x="158" y="83"/>
                      <a:pt x="153" y="82"/>
                      <a:pt x="149" y="80"/>
                    </a:cubicBezTo>
                    <a:cubicBezTo>
                      <a:pt x="146" y="67"/>
                      <a:pt x="132" y="64"/>
                      <a:pt x="125" y="56"/>
                    </a:cubicBezTo>
                    <a:cubicBezTo>
                      <a:pt x="128" y="80"/>
                      <a:pt x="136" y="99"/>
                      <a:pt x="141" y="121"/>
                    </a:cubicBezTo>
                    <a:cubicBezTo>
                      <a:pt x="137" y="124"/>
                      <a:pt x="135" y="129"/>
                      <a:pt x="127" y="128"/>
                    </a:cubicBezTo>
                    <a:cubicBezTo>
                      <a:pt x="117" y="114"/>
                      <a:pt x="103" y="105"/>
                      <a:pt x="92" y="92"/>
                    </a:cubicBezTo>
                    <a:cubicBezTo>
                      <a:pt x="91" y="114"/>
                      <a:pt x="104" y="131"/>
                      <a:pt x="102" y="157"/>
                    </a:cubicBezTo>
                    <a:cubicBezTo>
                      <a:pt x="101" y="165"/>
                      <a:pt x="96" y="177"/>
                      <a:pt x="90" y="179"/>
                    </a:cubicBezTo>
                    <a:cubicBezTo>
                      <a:pt x="80" y="182"/>
                      <a:pt x="76" y="175"/>
                      <a:pt x="71" y="171"/>
                    </a:cubicBezTo>
                    <a:cubicBezTo>
                      <a:pt x="74" y="162"/>
                      <a:pt x="70" y="145"/>
                      <a:pt x="69" y="133"/>
                    </a:cubicBezTo>
                    <a:cubicBezTo>
                      <a:pt x="68" y="118"/>
                      <a:pt x="67" y="118"/>
                      <a:pt x="56" y="110"/>
                    </a:cubicBezTo>
                    <a:cubicBezTo>
                      <a:pt x="41" y="97"/>
                      <a:pt x="19" y="83"/>
                      <a:pt x="3" y="73"/>
                    </a:cubicBezTo>
                    <a:cubicBezTo>
                      <a:pt x="5" y="65"/>
                      <a:pt x="0" y="59"/>
                      <a:pt x="5" y="53"/>
                    </a:cubicBezTo>
                    <a:cubicBezTo>
                      <a:pt x="27" y="47"/>
                      <a:pt x="37" y="64"/>
                      <a:pt x="52" y="72"/>
                    </a:cubicBezTo>
                    <a:cubicBezTo>
                      <a:pt x="50" y="52"/>
                      <a:pt x="32" y="43"/>
                      <a:pt x="35" y="21"/>
                    </a:cubicBezTo>
                    <a:cubicBezTo>
                      <a:pt x="48" y="21"/>
                      <a:pt x="58" y="22"/>
                      <a:pt x="65" y="27"/>
                    </a:cubicBezTo>
                    <a:cubicBezTo>
                      <a:pt x="76" y="55"/>
                      <a:pt x="100" y="71"/>
                      <a:pt x="117" y="94"/>
                    </a:cubicBezTo>
                    <a:cubicBezTo>
                      <a:pt x="111" y="79"/>
                      <a:pt x="96" y="51"/>
                      <a:pt x="114" y="38"/>
                    </a:cubicBezTo>
                    <a:cubicBezTo>
                      <a:pt x="137" y="37"/>
                      <a:pt x="143" y="51"/>
                      <a:pt x="158" y="57"/>
                    </a:cubicBezTo>
                    <a:cubicBezTo>
                      <a:pt x="157" y="46"/>
                      <a:pt x="156" y="37"/>
                      <a:pt x="155" y="23"/>
                    </a:cubicBezTo>
                    <a:cubicBezTo>
                      <a:pt x="163" y="14"/>
                      <a:pt x="174" y="0"/>
                      <a:pt x="189" y="5"/>
                    </a:cubicBezTo>
                    <a:cubicBezTo>
                      <a:pt x="180" y="49"/>
                      <a:pt x="214" y="76"/>
                      <a:pt x="207" y="120"/>
                    </a:cubicBezTo>
                    <a:cubicBezTo>
                      <a:pt x="204" y="125"/>
                      <a:pt x="201" y="131"/>
                      <a:pt x="196" y="134"/>
                    </a:cubicBezTo>
                    <a:cubicBezTo>
                      <a:pt x="187" y="132"/>
                      <a:pt x="185" y="135"/>
                      <a:pt x="176" y="1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49" name="Freeform 70">
                <a:extLst>
                  <a:ext uri="{FF2B5EF4-FFF2-40B4-BE49-F238E27FC236}">
                    <a16:creationId xmlns:a16="http://schemas.microsoft.com/office/drawing/2014/main" id="{00DB383E-2062-4DB7-8104-CDEB19DB052C}"/>
                  </a:ext>
                </a:extLst>
              </p:cNvPr>
              <p:cNvSpPr>
                <a:spLocks noEditPoints="1"/>
              </p:cNvSpPr>
              <p:nvPr/>
            </p:nvSpPr>
            <p:spPr bwMode="auto">
              <a:xfrm rot="16200000">
                <a:off x="5668838" y="3040726"/>
                <a:ext cx="486840" cy="543462"/>
              </a:xfrm>
              <a:custGeom>
                <a:avLst/>
                <a:gdLst>
                  <a:gd name="T0" fmla="*/ 196 w 236"/>
                  <a:gd name="T1" fmla="*/ 175 h 242"/>
                  <a:gd name="T2" fmla="*/ 199 w 236"/>
                  <a:gd name="T3" fmla="*/ 169 h 242"/>
                  <a:gd name="T4" fmla="*/ 176 w 236"/>
                  <a:gd name="T5" fmla="*/ 100 h 242"/>
                  <a:gd name="T6" fmla="*/ 140 w 236"/>
                  <a:gd name="T7" fmla="*/ 97 h 242"/>
                  <a:gd name="T8" fmla="*/ 146 w 236"/>
                  <a:gd name="T9" fmla="*/ 127 h 242"/>
                  <a:gd name="T10" fmla="*/ 174 w 236"/>
                  <a:gd name="T11" fmla="*/ 133 h 242"/>
                  <a:gd name="T12" fmla="*/ 174 w 236"/>
                  <a:gd name="T13" fmla="*/ 150 h 242"/>
                  <a:gd name="T14" fmla="*/ 148 w 236"/>
                  <a:gd name="T15" fmla="*/ 147 h 242"/>
                  <a:gd name="T16" fmla="*/ 144 w 236"/>
                  <a:gd name="T17" fmla="*/ 174 h 242"/>
                  <a:gd name="T18" fmla="*/ 146 w 236"/>
                  <a:gd name="T19" fmla="*/ 180 h 242"/>
                  <a:gd name="T20" fmla="*/ 142 w 236"/>
                  <a:gd name="T21" fmla="*/ 195 h 242"/>
                  <a:gd name="T22" fmla="*/ 141 w 236"/>
                  <a:gd name="T23" fmla="*/ 210 h 242"/>
                  <a:gd name="T24" fmla="*/ 124 w 236"/>
                  <a:gd name="T25" fmla="*/ 233 h 242"/>
                  <a:gd name="T26" fmla="*/ 111 w 236"/>
                  <a:gd name="T27" fmla="*/ 242 h 242"/>
                  <a:gd name="T28" fmla="*/ 20 w 236"/>
                  <a:gd name="T29" fmla="*/ 202 h 242"/>
                  <a:gd name="T30" fmla="*/ 7 w 236"/>
                  <a:gd name="T31" fmla="*/ 197 h 242"/>
                  <a:gd name="T32" fmla="*/ 0 w 236"/>
                  <a:gd name="T33" fmla="*/ 187 h 242"/>
                  <a:gd name="T34" fmla="*/ 16 w 236"/>
                  <a:gd name="T35" fmla="*/ 163 h 242"/>
                  <a:gd name="T36" fmla="*/ 20 w 236"/>
                  <a:gd name="T37" fmla="*/ 127 h 242"/>
                  <a:gd name="T38" fmla="*/ 19 w 236"/>
                  <a:gd name="T39" fmla="*/ 100 h 242"/>
                  <a:gd name="T40" fmla="*/ 15 w 236"/>
                  <a:gd name="T41" fmla="*/ 84 h 242"/>
                  <a:gd name="T42" fmla="*/ 6 w 236"/>
                  <a:gd name="T43" fmla="*/ 52 h 242"/>
                  <a:gd name="T44" fmla="*/ 13 w 236"/>
                  <a:gd name="T45" fmla="*/ 36 h 242"/>
                  <a:gd name="T46" fmla="*/ 45 w 236"/>
                  <a:gd name="T47" fmla="*/ 16 h 242"/>
                  <a:gd name="T48" fmla="*/ 82 w 236"/>
                  <a:gd name="T49" fmla="*/ 3 h 242"/>
                  <a:gd name="T50" fmla="*/ 122 w 236"/>
                  <a:gd name="T51" fmla="*/ 31 h 242"/>
                  <a:gd name="T52" fmla="*/ 111 w 236"/>
                  <a:gd name="T53" fmla="*/ 35 h 242"/>
                  <a:gd name="T54" fmla="*/ 131 w 236"/>
                  <a:gd name="T55" fmla="*/ 75 h 242"/>
                  <a:gd name="T56" fmla="*/ 171 w 236"/>
                  <a:gd name="T57" fmla="*/ 77 h 242"/>
                  <a:gd name="T58" fmla="*/ 181 w 236"/>
                  <a:gd name="T59" fmla="*/ 51 h 242"/>
                  <a:gd name="T60" fmla="*/ 189 w 236"/>
                  <a:gd name="T61" fmla="*/ 45 h 242"/>
                  <a:gd name="T62" fmla="*/ 203 w 236"/>
                  <a:gd name="T63" fmla="*/ 43 h 242"/>
                  <a:gd name="T64" fmla="*/ 200 w 236"/>
                  <a:gd name="T65" fmla="*/ 77 h 242"/>
                  <a:gd name="T66" fmla="*/ 211 w 236"/>
                  <a:gd name="T67" fmla="*/ 98 h 242"/>
                  <a:gd name="T68" fmla="*/ 236 w 236"/>
                  <a:gd name="T69" fmla="*/ 168 h 242"/>
                  <a:gd name="T70" fmla="*/ 235 w 236"/>
                  <a:gd name="T71" fmla="*/ 175 h 242"/>
                  <a:gd name="T72" fmla="*/ 213 w 236"/>
                  <a:gd name="T73" fmla="*/ 206 h 242"/>
                  <a:gd name="T74" fmla="*/ 196 w 236"/>
                  <a:gd name="T75" fmla="*/ 175 h 242"/>
                  <a:gd name="T76" fmla="*/ 128 w 236"/>
                  <a:gd name="T77" fmla="*/ 147 h 242"/>
                  <a:gd name="T78" fmla="*/ 69 w 236"/>
                  <a:gd name="T79" fmla="*/ 170 h 242"/>
                  <a:gd name="T80" fmla="*/ 126 w 236"/>
                  <a:gd name="T81" fmla="*/ 124 h 242"/>
                  <a:gd name="T82" fmla="*/ 120 w 236"/>
                  <a:gd name="T83" fmla="*/ 102 h 242"/>
                  <a:gd name="T84" fmla="*/ 91 w 236"/>
                  <a:gd name="T85" fmla="*/ 89 h 242"/>
                  <a:gd name="T86" fmla="*/ 53 w 236"/>
                  <a:gd name="T87" fmla="*/ 86 h 242"/>
                  <a:gd name="T88" fmla="*/ 105 w 236"/>
                  <a:gd name="T89" fmla="*/ 74 h 242"/>
                  <a:gd name="T90" fmla="*/ 89 w 236"/>
                  <a:gd name="T91" fmla="*/ 30 h 242"/>
                  <a:gd name="T92" fmla="*/ 39 w 236"/>
                  <a:gd name="T93" fmla="*/ 47 h 242"/>
                  <a:gd name="T94" fmla="*/ 49 w 236"/>
                  <a:gd name="T95" fmla="*/ 168 h 242"/>
                  <a:gd name="T96" fmla="*/ 110 w 236"/>
                  <a:gd name="T97" fmla="*/ 196 h 242"/>
                  <a:gd name="T98" fmla="*/ 128 w 236"/>
                  <a:gd name="T99" fmla="*/ 14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6" h="242">
                    <a:moveTo>
                      <a:pt x="196" y="175"/>
                    </a:moveTo>
                    <a:cubicBezTo>
                      <a:pt x="197" y="172"/>
                      <a:pt x="199" y="172"/>
                      <a:pt x="199" y="169"/>
                    </a:cubicBezTo>
                    <a:cubicBezTo>
                      <a:pt x="192" y="144"/>
                      <a:pt x="185" y="121"/>
                      <a:pt x="176" y="100"/>
                    </a:cubicBezTo>
                    <a:cubicBezTo>
                      <a:pt x="162" y="103"/>
                      <a:pt x="155" y="95"/>
                      <a:pt x="140" y="97"/>
                    </a:cubicBezTo>
                    <a:cubicBezTo>
                      <a:pt x="141" y="108"/>
                      <a:pt x="145" y="116"/>
                      <a:pt x="146" y="127"/>
                    </a:cubicBezTo>
                    <a:cubicBezTo>
                      <a:pt x="153" y="132"/>
                      <a:pt x="165" y="131"/>
                      <a:pt x="174" y="133"/>
                    </a:cubicBezTo>
                    <a:cubicBezTo>
                      <a:pt x="177" y="137"/>
                      <a:pt x="177" y="146"/>
                      <a:pt x="174" y="150"/>
                    </a:cubicBezTo>
                    <a:cubicBezTo>
                      <a:pt x="164" y="155"/>
                      <a:pt x="158" y="149"/>
                      <a:pt x="148" y="147"/>
                    </a:cubicBezTo>
                    <a:cubicBezTo>
                      <a:pt x="148" y="156"/>
                      <a:pt x="144" y="165"/>
                      <a:pt x="144" y="174"/>
                    </a:cubicBezTo>
                    <a:cubicBezTo>
                      <a:pt x="144" y="176"/>
                      <a:pt x="147" y="178"/>
                      <a:pt x="146" y="180"/>
                    </a:cubicBezTo>
                    <a:cubicBezTo>
                      <a:pt x="146" y="185"/>
                      <a:pt x="144" y="190"/>
                      <a:pt x="142" y="195"/>
                    </a:cubicBezTo>
                    <a:cubicBezTo>
                      <a:pt x="141" y="200"/>
                      <a:pt x="142" y="206"/>
                      <a:pt x="141" y="210"/>
                    </a:cubicBezTo>
                    <a:cubicBezTo>
                      <a:pt x="137" y="219"/>
                      <a:pt x="128" y="224"/>
                      <a:pt x="124" y="233"/>
                    </a:cubicBezTo>
                    <a:cubicBezTo>
                      <a:pt x="119" y="235"/>
                      <a:pt x="113" y="237"/>
                      <a:pt x="111" y="242"/>
                    </a:cubicBezTo>
                    <a:cubicBezTo>
                      <a:pt x="71" y="241"/>
                      <a:pt x="60" y="206"/>
                      <a:pt x="20" y="202"/>
                    </a:cubicBezTo>
                    <a:cubicBezTo>
                      <a:pt x="17" y="199"/>
                      <a:pt x="14" y="195"/>
                      <a:pt x="7" y="197"/>
                    </a:cubicBezTo>
                    <a:cubicBezTo>
                      <a:pt x="4" y="194"/>
                      <a:pt x="3" y="190"/>
                      <a:pt x="0" y="187"/>
                    </a:cubicBezTo>
                    <a:cubicBezTo>
                      <a:pt x="5" y="179"/>
                      <a:pt x="8" y="169"/>
                      <a:pt x="16" y="163"/>
                    </a:cubicBezTo>
                    <a:cubicBezTo>
                      <a:pt x="19" y="150"/>
                      <a:pt x="16" y="135"/>
                      <a:pt x="20" y="127"/>
                    </a:cubicBezTo>
                    <a:cubicBezTo>
                      <a:pt x="16" y="120"/>
                      <a:pt x="17" y="108"/>
                      <a:pt x="19" y="100"/>
                    </a:cubicBezTo>
                    <a:cubicBezTo>
                      <a:pt x="15" y="95"/>
                      <a:pt x="16" y="91"/>
                      <a:pt x="15" y="84"/>
                    </a:cubicBezTo>
                    <a:cubicBezTo>
                      <a:pt x="12" y="73"/>
                      <a:pt x="4" y="64"/>
                      <a:pt x="6" y="52"/>
                    </a:cubicBezTo>
                    <a:cubicBezTo>
                      <a:pt x="6" y="50"/>
                      <a:pt x="10" y="40"/>
                      <a:pt x="13" y="36"/>
                    </a:cubicBezTo>
                    <a:cubicBezTo>
                      <a:pt x="18" y="29"/>
                      <a:pt x="31" y="22"/>
                      <a:pt x="45" y="16"/>
                    </a:cubicBezTo>
                    <a:cubicBezTo>
                      <a:pt x="58" y="11"/>
                      <a:pt x="73" y="4"/>
                      <a:pt x="82" y="3"/>
                    </a:cubicBezTo>
                    <a:cubicBezTo>
                      <a:pt x="100" y="0"/>
                      <a:pt x="126" y="13"/>
                      <a:pt x="122" y="31"/>
                    </a:cubicBezTo>
                    <a:cubicBezTo>
                      <a:pt x="119" y="34"/>
                      <a:pt x="115" y="34"/>
                      <a:pt x="111" y="35"/>
                    </a:cubicBezTo>
                    <a:cubicBezTo>
                      <a:pt x="114" y="52"/>
                      <a:pt x="124" y="62"/>
                      <a:pt x="131" y="75"/>
                    </a:cubicBezTo>
                    <a:cubicBezTo>
                      <a:pt x="143" y="74"/>
                      <a:pt x="162" y="83"/>
                      <a:pt x="171" y="77"/>
                    </a:cubicBezTo>
                    <a:cubicBezTo>
                      <a:pt x="178" y="72"/>
                      <a:pt x="175" y="58"/>
                      <a:pt x="181" y="51"/>
                    </a:cubicBezTo>
                    <a:cubicBezTo>
                      <a:pt x="180" y="52"/>
                      <a:pt x="189" y="45"/>
                      <a:pt x="189" y="45"/>
                    </a:cubicBezTo>
                    <a:cubicBezTo>
                      <a:pt x="193" y="43"/>
                      <a:pt x="198" y="43"/>
                      <a:pt x="203" y="43"/>
                    </a:cubicBezTo>
                    <a:cubicBezTo>
                      <a:pt x="206" y="56"/>
                      <a:pt x="195" y="62"/>
                      <a:pt x="200" y="77"/>
                    </a:cubicBezTo>
                    <a:cubicBezTo>
                      <a:pt x="202" y="83"/>
                      <a:pt x="207" y="89"/>
                      <a:pt x="211" y="98"/>
                    </a:cubicBezTo>
                    <a:cubicBezTo>
                      <a:pt x="218" y="118"/>
                      <a:pt x="229" y="149"/>
                      <a:pt x="236" y="168"/>
                    </a:cubicBezTo>
                    <a:cubicBezTo>
                      <a:pt x="236" y="169"/>
                      <a:pt x="235" y="173"/>
                      <a:pt x="235" y="175"/>
                    </a:cubicBezTo>
                    <a:cubicBezTo>
                      <a:pt x="232" y="187"/>
                      <a:pt x="224" y="208"/>
                      <a:pt x="213" y="206"/>
                    </a:cubicBezTo>
                    <a:cubicBezTo>
                      <a:pt x="201" y="205"/>
                      <a:pt x="205" y="182"/>
                      <a:pt x="196" y="175"/>
                    </a:cubicBezTo>
                    <a:close/>
                    <a:moveTo>
                      <a:pt x="128" y="147"/>
                    </a:moveTo>
                    <a:cubicBezTo>
                      <a:pt x="95" y="141"/>
                      <a:pt x="93" y="169"/>
                      <a:pt x="69" y="170"/>
                    </a:cubicBezTo>
                    <a:cubicBezTo>
                      <a:pt x="56" y="133"/>
                      <a:pt x="95" y="119"/>
                      <a:pt x="126" y="124"/>
                    </a:cubicBezTo>
                    <a:cubicBezTo>
                      <a:pt x="127" y="114"/>
                      <a:pt x="122" y="110"/>
                      <a:pt x="120" y="102"/>
                    </a:cubicBezTo>
                    <a:cubicBezTo>
                      <a:pt x="111" y="98"/>
                      <a:pt x="103" y="90"/>
                      <a:pt x="91" y="89"/>
                    </a:cubicBezTo>
                    <a:cubicBezTo>
                      <a:pt x="79" y="88"/>
                      <a:pt x="64" y="95"/>
                      <a:pt x="53" y="86"/>
                    </a:cubicBezTo>
                    <a:cubicBezTo>
                      <a:pt x="52" y="64"/>
                      <a:pt x="87" y="70"/>
                      <a:pt x="105" y="74"/>
                    </a:cubicBezTo>
                    <a:cubicBezTo>
                      <a:pt x="100" y="58"/>
                      <a:pt x="94" y="46"/>
                      <a:pt x="89" y="30"/>
                    </a:cubicBezTo>
                    <a:cubicBezTo>
                      <a:pt x="68" y="31"/>
                      <a:pt x="51" y="37"/>
                      <a:pt x="39" y="47"/>
                    </a:cubicBezTo>
                    <a:cubicBezTo>
                      <a:pt x="40" y="90"/>
                      <a:pt x="53" y="131"/>
                      <a:pt x="49" y="168"/>
                    </a:cubicBezTo>
                    <a:cubicBezTo>
                      <a:pt x="67" y="180"/>
                      <a:pt x="86" y="190"/>
                      <a:pt x="110" y="196"/>
                    </a:cubicBezTo>
                    <a:cubicBezTo>
                      <a:pt x="121" y="185"/>
                      <a:pt x="131" y="165"/>
                      <a:pt x="128" y="14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50" name="Freeform 72">
                <a:extLst>
                  <a:ext uri="{FF2B5EF4-FFF2-40B4-BE49-F238E27FC236}">
                    <a16:creationId xmlns:a16="http://schemas.microsoft.com/office/drawing/2014/main" id="{34A8594B-B559-6F34-84EA-873639129CBF}"/>
                  </a:ext>
                </a:extLst>
              </p:cNvPr>
              <p:cNvSpPr>
                <a:spLocks/>
              </p:cNvSpPr>
              <p:nvPr/>
            </p:nvSpPr>
            <p:spPr bwMode="auto">
              <a:xfrm rot="16200000">
                <a:off x="6923315" y="3199769"/>
                <a:ext cx="410522" cy="388187"/>
              </a:xfrm>
              <a:custGeom>
                <a:avLst/>
                <a:gdLst>
                  <a:gd name="T0" fmla="*/ 63 w 199"/>
                  <a:gd name="T1" fmla="*/ 137 h 174"/>
                  <a:gd name="T2" fmla="*/ 114 w 199"/>
                  <a:gd name="T3" fmla="*/ 142 h 174"/>
                  <a:gd name="T4" fmla="*/ 108 w 199"/>
                  <a:gd name="T5" fmla="*/ 159 h 174"/>
                  <a:gd name="T6" fmla="*/ 67 w 199"/>
                  <a:gd name="T7" fmla="*/ 162 h 174"/>
                  <a:gd name="T8" fmla="*/ 56 w 199"/>
                  <a:gd name="T9" fmla="*/ 159 h 174"/>
                  <a:gd name="T10" fmla="*/ 37 w 199"/>
                  <a:gd name="T11" fmla="*/ 174 h 174"/>
                  <a:gd name="T12" fmla="*/ 19 w 199"/>
                  <a:gd name="T13" fmla="*/ 150 h 174"/>
                  <a:gd name="T14" fmla="*/ 13 w 199"/>
                  <a:gd name="T15" fmla="*/ 139 h 174"/>
                  <a:gd name="T16" fmla="*/ 19 w 199"/>
                  <a:gd name="T17" fmla="*/ 106 h 174"/>
                  <a:gd name="T18" fmla="*/ 27 w 199"/>
                  <a:gd name="T19" fmla="*/ 18 h 174"/>
                  <a:gd name="T20" fmla="*/ 94 w 199"/>
                  <a:gd name="T21" fmla="*/ 2 h 174"/>
                  <a:gd name="T22" fmla="*/ 158 w 199"/>
                  <a:gd name="T23" fmla="*/ 6 h 174"/>
                  <a:gd name="T24" fmla="*/ 197 w 199"/>
                  <a:gd name="T25" fmla="*/ 14 h 174"/>
                  <a:gd name="T26" fmla="*/ 175 w 199"/>
                  <a:gd name="T27" fmla="*/ 28 h 174"/>
                  <a:gd name="T28" fmla="*/ 76 w 199"/>
                  <a:gd name="T29" fmla="*/ 31 h 174"/>
                  <a:gd name="T30" fmla="*/ 52 w 199"/>
                  <a:gd name="T31" fmla="*/ 50 h 174"/>
                  <a:gd name="T32" fmla="*/ 63 w 199"/>
                  <a:gd name="T33" fmla="*/ 103 h 174"/>
                  <a:gd name="T34" fmla="*/ 65 w 199"/>
                  <a:gd name="T35" fmla="*/ 114 h 174"/>
                  <a:gd name="T36" fmla="*/ 63 w 199"/>
                  <a:gd name="T37" fmla="*/ 13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9" h="174">
                    <a:moveTo>
                      <a:pt x="63" y="137"/>
                    </a:moveTo>
                    <a:cubicBezTo>
                      <a:pt x="78" y="144"/>
                      <a:pt x="101" y="133"/>
                      <a:pt x="114" y="142"/>
                    </a:cubicBezTo>
                    <a:cubicBezTo>
                      <a:pt x="118" y="152"/>
                      <a:pt x="110" y="152"/>
                      <a:pt x="108" y="159"/>
                    </a:cubicBezTo>
                    <a:cubicBezTo>
                      <a:pt x="95" y="160"/>
                      <a:pt x="80" y="163"/>
                      <a:pt x="67" y="162"/>
                    </a:cubicBezTo>
                    <a:cubicBezTo>
                      <a:pt x="64" y="162"/>
                      <a:pt x="60" y="159"/>
                      <a:pt x="56" y="159"/>
                    </a:cubicBezTo>
                    <a:cubicBezTo>
                      <a:pt x="47" y="160"/>
                      <a:pt x="46" y="172"/>
                      <a:pt x="37" y="174"/>
                    </a:cubicBezTo>
                    <a:cubicBezTo>
                      <a:pt x="26" y="171"/>
                      <a:pt x="14" y="162"/>
                      <a:pt x="19" y="150"/>
                    </a:cubicBezTo>
                    <a:cubicBezTo>
                      <a:pt x="15" y="151"/>
                      <a:pt x="16" y="141"/>
                      <a:pt x="13" y="139"/>
                    </a:cubicBezTo>
                    <a:cubicBezTo>
                      <a:pt x="23" y="133"/>
                      <a:pt x="12" y="115"/>
                      <a:pt x="19" y="106"/>
                    </a:cubicBezTo>
                    <a:cubicBezTo>
                      <a:pt x="16" y="74"/>
                      <a:pt x="0" y="36"/>
                      <a:pt x="27" y="18"/>
                    </a:cubicBezTo>
                    <a:cubicBezTo>
                      <a:pt x="46" y="12"/>
                      <a:pt x="68" y="3"/>
                      <a:pt x="94" y="2"/>
                    </a:cubicBezTo>
                    <a:cubicBezTo>
                      <a:pt x="116" y="0"/>
                      <a:pt x="138" y="4"/>
                      <a:pt x="158" y="6"/>
                    </a:cubicBezTo>
                    <a:cubicBezTo>
                      <a:pt x="172" y="6"/>
                      <a:pt x="195" y="2"/>
                      <a:pt x="197" y="14"/>
                    </a:cubicBezTo>
                    <a:cubicBezTo>
                      <a:pt x="199" y="25"/>
                      <a:pt x="188" y="28"/>
                      <a:pt x="175" y="28"/>
                    </a:cubicBezTo>
                    <a:cubicBezTo>
                      <a:pt x="148" y="26"/>
                      <a:pt x="95" y="16"/>
                      <a:pt x="76" y="31"/>
                    </a:cubicBezTo>
                    <a:cubicBezTo>
                      <a:pt x="63" y="25"/>
                      <a:pt x="59" y="43"/>
                      <a:pt x="52" y="50"/>
                    </a:cubicBezTo>
                    <a:cubicBezTo>
                      <a:pt x="53" y="68"/>
                      <a:pt x="60" y="87"/>
                      <a:pt x="63" y="103"/>
                    </a:cubicBezTo>
                    <a:cubicBezTo>
                      <a:pt x="63" y="108"/>
                      <a:pt x="63" y="109"/>
                      <a:pt x="65" y="114"/>
                    </a:cubicBezTo>
                    <a:cubicBezTo>
                      <a:pt x="67" y="124"/>
                      <a:pt x="63" y="127"/>
                      <a:pt x="63" y="13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51" name="Freeform 74">
                <a:extLst>
                  <a:ext uri="{FF2B5EF4-FFF2-40B4-BE49-F238E27FC236}">
                    <a16:creationId xmlns:a16="http://schemas.microsoft.com/office/drawing/2014/main" id="{7FB2DAB4-A307-4FA4-3136-C0281E8931F6}"/>
                  </a:ext>
                </a:extLst>
              </p:cNvPr>
              <p:cNvSpPr>
                <a:spLocks/>
              </p:cNvSpPr>
              <p:nvPr/>
            </p:nvSpPr>
            <p:spPr bwMode="auto">
              <a:xfrm rot="16200000">
                <a:off x="8934115" y="3221992"/>
                <a:ext cx="400188" cy="383011"/>
              </a:xfrm>
              <a:custGeom>
                <a:avLst/>
                <a:gdLst>
                  <a:gd name="T0" fmla="*/ 145 w 194"/>
                  <a:gd name="T1" fmla="*/ 101 h 172"/>
                  <a:gd name="T2" fmla="*/ 132 w 194"/>
                  <a:gd name="T3" fmla="*/ 170 h 172"/>
                  <a:gd name="T4" fmla="*/ 125 w 194"/>
                  <a:gd name="T5" fmla="*/ 172 h 172"/>
                  <a:gd name="T6" fmla="*/ 112 w 194"/>
                  <a:gd name="T7" fmla="*/ 104 h 172"/>
                  <a:gd name="T8" fmla="*/ 5 w 194"/>
                  <a:gd name="T9" fmla="*/ 77 h 172"/>
                  <a:gd name="T10" fmla="*/ 1 w 194"/>
                  <a:gd name="T11" fmla="*/ 58 h 172"/>
                  <a:gd name="T12" fmla="*/ 73 w 194"/>
                  <a:gd name="T13" fmla="*/ 34 h 172"/>
                  <a:gd name="T14" fmla="*/ 80 w 194"/>
                  <a:gd name="T15" fmla="*/ 38 h 172"/>
                  <a:gd name="T16" fmla="*/ 72 w 194"/>
                  <a:gd name="T17" fmla="*/ 42 h 172"/>
                  <a:gd name="T18" fmla="*/ 62 w 194"/>
                  <a:gd name="T19" fmla="*/ 59 h 172"/>
                  <a:gd name="T20" fmla="*/ 103 w 194"/>
                  <a:gd name="T21" fmla="*/ 75 h 172"/>
                  <a:gd name="T22" fmla="*/ 92 w 194"/>
                  <a:gd name="T23" fmla="*/ 30 h 172"/>
                  <a:gd name="T24" fmla="*/ 91 w 194"/>
                  <a:gd name="T25" fmla="*/ 20 h 172"/>
                  <a:gd name="T26" fmla="*/ 111 w 194"/>
                  <a:gd name="T27" fmla="*/ 0 h 172"/>
                  <a:gd name="T28" fmla="*/ 130 w 194"/>
                  <a:gd name="T29" fmla="*/ 9 h 172"/>
                  <a:gd name="T30" fmla="*/ 128 w 194"/>
                  <a:gd name="T31" fmla="*/ 27 h 172"/>
                  <a:gd name="T32" fmla="*/ 133 w 194"/>
                  <a:gd name="T33" fmla="*/ 55 h 172"/>
                  <a:gd name="T34" fmla="*/ 139 w 194"/>
                  <a:gd name="T35" fmla="*/ 71 h 172"/>
                  <a:gd name="T36" fmla="*/ 176 w 194"/>
                  <a:gd name="T37" fmla="*/ 94 h 172"/>
                  <a:gd name="T38" fmla="*/ 153 w 194"/>
                  <a:gd name="T39" fmla="*/ 29 h 172"/>
                  <a:gd name="T40" fmla="*/ 147 w 194"/>
                  <a:gd name="T41" fmla="*/ 3 h 172"/>
                  <a:gd name="T42" fmla="*/ 156 w 194"/>
                  <a:gd name="T43" fmla="*/ 3 h 172"/>
                  <a:gd name="T44" fmla="*/ 159 w 194"/>
                  <a:gd name="T45" fmla="*/ 14 h 172"/>
                  <a:gd name="T46" fmla="*/ 191 w 194"/>
                  <a:gd name="T47" fmla="*/ 89 h 172"/>
                  <a:gd name="T48" fmla="*/ 187 w 194"/>
                  <a:gd name="T49" fmla="*/ 121 h 172"/>
                  <a:gd name="T50" fmla="*/ 177 w 194"/>
                  <a:gd name="T51" fmla="*/ 122 h 172"/>
                  <a:gd name="T52" fmla="*/ 168 w 194"/>
                  <a:gd name="T53" fmla="*/ 115 h 172"/>
                  <a:gd name="T54" fmla="*/ 145 w 194"/>
                  <a:gd name="T55" fmla="*/ 10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4" h="172">
                    <a:moveTo>
                      <a:pt x="145" y="101"/>
                    </a:moveTo>
                    <a:cubicBezTo>
                      <a:pt x="144" y="119"/>
                      <a:pt x="148" y="157"/>
                      <a:pt x="132" y="170"/>
                    </a:cubicBezTo>
                    <a:cubicBezTo>
                      <a:pt x="127" y="169"/>
                      <a:pt x="128" y="168"/>
                      <a:pt x="125" y="172"/>
                    </a:cubicBezTo>
                    <a:cubicBezTo>
                      <a:pt x="105" y="164"/>
                      <a:pt x="116" y="129"/>
                      <a:pt x="112" y="104"/>
                    </a:cubicBezTo>
                    <a:cubicBezTo>
                      <a:pt x="78" y="94"/>
                      <a:pt x="30" y="97"/>
                      <a:pt x="5" y="77"/>
                    </a:cubicBezTo>
                    <a:cubicBezTo>
                      <a:pt x="3" y="72"/>
                      <a:pt x="0" y="67"/>
                      <a:pt x="1" y="58"/>
                    </a:cubicBezTo>
                    <a:cubicBezTo>
                      <a:pt x="19" y="44"/>
                      <a:pt x="41" y="28"/>
                      <a:pt x="73" y="34"/>
                    </a:cubicBezTo>
                    <a:cubicBezTo>
                      <a:pt x="75" y="35"/>
                      <a:pt x="74" y="40"/>
                      <a:pt x="80" y="38"/>
                    </a:cubicBezTo>
                    <a:cubicBezTo>
                      <a:pt x="79" y="41"/>
                      <a:pt x="75" y="41"/>
                      <a:pt x="72" y="42"/>
                    </a:cubicBezTo>
                    <a:cubicBezTo>
                      <a:pt x="75" y="48"/>
                      <a:pt x="64" y="52"/>
                      <a:pt x="62" y="59"/>
                    </a:cubicBezTo>
                    <a:cubicBezTo>
                      <a:pt x="74" y="66"/>
                      <a:pt x="88" y="71"/>
                      <a:pt x="103" y="75"/>
                    </a:cubicBezTo>
                    <a:cubicBezTo>
                      <a:pt x="106" y="61"/>
                      <a:pt x="98" y="42"/>
                      <a:pt x="92" y="30"/>
                    </a:cubicBezTo>
                    <a:cubicBezTo>
                      <a:pt x="94" y="25"/>
                      <a:pt x="92" y="25"/>
                      <a:pt x="91" y="20"/>
                    </a:cubicBezTo>
                    <a:cubicBezTo>
                      <a:pt x="94" y="9"/>
                      <a:pt x="104" y="6"/>
                      <a:pt x="111" y="0"/>
                    </a:cubicBezTo>
                    <a:cubicBezTo>
                      <a:pt x="118" y="2"/>
                      <a:pt x="126" y="4"/>
                      <a:pt x="130" y="9"/>
                    </a:cubicBezTo>
                    <a:cubicBezTo>
                      <a:pt x="135" y="16"/>
                      <a:pt x="129" y="22"/>
                      <a:pt x="128" y="27"/>
                    </a:cubicBezTo>
                    <a:cubicBezTo>
                      <a:pt x="128" y="30"/>
                      <a:pt x="132" y="49"/>
                      <a:pt x="133" y="55"/>
                    </a:cubicBezTo>
                    <a:cubicBezTo>
                      <a:pt x="134" y="60"/>
                      <a:pt x="139" y="65"/>
                      <a:pt x="139" y="71"/>
                    </a:cubicBezTo>
                    <a:cubicBezTo>
                      <a:pt x="160" y="66"/>
                      <a:pt x="161" y="89"/>
                      <a:pt x="176" y="94"/>
                    </a:cubicBezTo>
                    <a:cubicBezTo>
                      <a:pt x="169" y="76"/>
                      <a:pt x="164" y="48"/>
                      <a:pt x="153" y="29"/>
                    </a:cubicBezTo>
                    <a:cubicBezTo>
                      <a:pt x="149" y="22"/>
                      <a:pt x="139" y="15"/>
                      <a:pt x="147" y="3"/>
                    </a:cubicBezTo>
                    <a:cubicBezTo>
                      <a:pt x="152" y="4"/>
                      <a:pt x="153" y="2"/>
                      <a:pt x="156" y="3"/>
                    </a:cubicBezTo>
                    <a:cubicBezTo>
                      <a:pt x="158" y="6"/>
                      <a:pt x="158" y="11"/>
                      <a:pt x="159" y="14"/>
                    </a:cubicBezTo>
                    <a:cubicBezTo>
                      <a:pt x="168" y="29"/>
                      <a:pt x="185" y="67"/>
                      <a:pt x="191" y="89"/>
                    </a:cubicBezTo>
                    <a:cubicBezTo>
                      <a:pt x="194" y="102"/>
                      <a:pt x="194" y="115"/>
                      <a:pt x="187" y="121"/>
                    </a:cubicBezTo>
                    <a:cubicBezTo>
                      <a:pt x="183" y="119"/>
                      <a:pt x="181" y="123"/>
                      <a:pt x="177" y="122"/>
                    </a:cubicBezTo>
                    <a:cubicBezTo>
                      <a:pt x="173" y="122"/>
                      <a:pt x="171" y="117"/>
                      <a:pt x="168" y="115"/>
                    </a:cubicBezTo>
                    <a:cubicBezTo>
                      <a:pt x="160" y="110"/>
                      <a:pt x="151" y="106"/>
                      <a:pt x="145" y="101"/>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52" name="Freeform 75">
                <a:extLst>
                  <a:ext uri="{FF2B5EF4-FFF2-40B4-BE49-F238E27FC236}">
                    <a16:creationId xmlns:a16="http://schemas.microsoft.com/office/drawing/2014/main" id="{35206D91-70E9-FE7F-48DC-0DDE66C30AF8}"/>
                  </a:ext>
                </a:extLst>
              </p:cNvPr>
              <p:cNvSpPr>
                <a:spLocks/>
              </p:cNvSpPr>
              <p:nvPr/>
            </p:nvSpPr>
            <p:spPr bwMode="auto">
              <a:xfrm rot="16200000">
                <a:off x="7653098" y="3314619"/>
                <a:ext cx="400188" cy="222561"/>
              </a:xfrm>
              <a:custGeom>
                <a:avLst/>
                <a:gdLst>
                  <a:gd name="T0" fmla="*/ 151 w 194"/>
                  <a:gd name="T1" fmla="*/ 45 h 99"/>
                  <a:gd name="T2" fmla="*/ 139 w 194"/>
                  <a:gd name="T3" fmla="*/ 91 h 99"/>
                  <a:gd name="T4" fmla="*/ 118 w 194"/>
                  <a:gd name="T5" fmla="*/ 99 h 99"/>
                  <a:gd name="T6" fmla="*/ 3 w 194"/>
                  <a:gd name="T7" fmla="*/ 78 h 99"/>
                  <a:gd name="T8" fmla="*/ 4 w 194"/>
                  <a:gd name="T9" fmla="*/ 56 h 99"/>
                  <a:gd name="T10" fmla="*/ 59 w 194"/>
                  <a:gd name="T11" fmla="*/ 23 h 99"/>
                  <a:gd name="T12" fmla="*/ 51 w 194"/>
                  <a:gd name="T13" fmla="*/ 7 h 99"/>
                  <a:gd name="T14" fmla="*/ 72 w 194"/>
                  <a:gd name="T15" fmla="*/ 16 h 99"/>
                  <a:gd name="T16" fmla="*/ 84 w 194"/>
                  <a:gd name="T17" fmla="*/ 2 h 99"/>
                  <a:gd name="T18" fmla="*/ 95 w 194"/>
                  <a:gd name="T19" fmla="*/ 39 h 99"/>
                  <a:gd name="T20" fmla="*/ 62 w 194"/>
                  <a:gd name="T21" fmla="*/ 33 h 99"/>
                  <a:gd name="T22" fmla="*/ 42 w 194"/>
                  <a:gd name="T23" fmla="*/ 58 h 99"/>
                  <a:gd name="T24" fmla="*/ 127 w 194"/>
                  <a:gd name="T25" fmla="*/ 71 h 99"/>
                  <a:gd name="T26" fmla="*/ 106 w 194"/>
                  <a:gd name="T27" fmla="*/ 28 h 99"/>
                  <a:gd name="T28" fmla="*/ 124 w 194"/>
                  <a:gd name="T29" fmla="*/ 3 h 99"/>
                  <a:gd name="T30" fmla="*/ 183 w 194"/>
                  <a:gd name="T31" fmla="*/ 27 h 99"/>
                  <a:gd name="T32" fmla="*/ 180 w 194"/>
                  <a:gd name="T33" fmla="*/ 53 h 99"/>
                  <a:gd name="T34" fmla="*/ 151 w 194"/>
                  <a:gd name="T35" fmla="*/ 4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4" h="99">
                    <a:moveTo>
                      <a:pt x="151" y="45"/>
                    </a:moveTo>
                    <a:cubicBezTo>
                      <a:pt x="154" y="65"/>
                      <a:pt x="154" y="83"/>
                      <a:pt x="139" y="91"/>
                    </a:cubicBezTo>
                    <a:cubicBezTo>
                      <a:pt x="132" y="94"/>
                      <a:pt x="124" y="93"/>
                      <a:pt x="118" y="99"/>
                    </a:cubicBezTo>
                    <a:cubicBezTo>
                      <a:pt x="77" y="97"/>
                      <a:pt x="31" y="94"/>
                      <a:pt x="3" y="78"/>
                    </a:cubicBezTo>
                    <a:cubicBezTo>
                      <a:pt x="3" y="70"/>
                      <a:pt x="0" y="62"/>
                      <a:pt x="4" y="56"/>
                    </a:cubicBezTo>
                    <a:cubicBezTo>
                      <a:pt x="20" y="46"/>
                      <a:pt x="41" y="34"/>
                      <a:pt x="59" y="23"/>
                    </a:cubicBezTo>
                    <a:cubicBezTo>
                      <a:pt x="58" y="16"/>
                      <a:pt x="52" y="14"/>
                      <a:pt x="51" y="7"/>
                    </a:cubicBezTo>
                    <a:cubicBezTo>
                      <a:pt x="61" y="7"/>
                      <a:pt x="64" y="13"/>
                      <a:pt x="72" y="16"/>
                    </a:cubicBezTo>
                    <a:cubicBezTo>
                      <a:pt x="75" y="11"/>
                      <a:pt x="80" y="7"/>
                      <a:pt x="84" y="2"/>
                    </a:cubicBezTo>
                    <a:cubicBezTo>
                      <a:pt x="100" y="6"/>
                      <a:pt x="110" y="30"/>
                      <a:pt x="95" y="39"/>
                    </a:cubicBezTo>
                    <a:cubicBezTo>
                      <a:pt x="87" y="44"/>
                      <a:pt x="63" y="49"/>
                      <a:pt x="62" y="33"/>
                    </a:cubicBezTo>
                    <a:cubicBezTo>
                      <a:pt x="53" y="39"/>
                      <a:pt x="47" y="48"/>
                      <a:pt x="42" y="58"/>
                    </a:cubicBezTo>
                    <a:cubicBezTo>
                      <a:pt x="57" y="75"/>
                      <a:pt x="102" y="82"/>
                      <a:pt x="127" y="71"/>
                    </a:cubicBezTo>
                    <a:cubicBezTo>
                      <a:pt x="135" y="52"/>
                      <a:pt x="117" y="38"/>
                      <a:pt x="106" y="28"/>
                    </a:cubicBezTo>
                    <a:cubicBezTo>
                      <a:pt x="105" y="13"/>
                      <a:pt x="114" y="4"/>
                      <a:pt x="124" y="3"/>
                    </a:cubicBezTo>
                    <a:cubicBezTo>
                      <a:pt x="145" y="0"/>
                      <a:pt x="157" y="32"/>
                      <a:pt x="183" y="27"/>
                    </a:cubicBezTo>
                    <a:cubicBezTo>
                      <a:pt x="194" y="28"/>
                      <a:pt x="188" y="50"/>
                      <a:pt x="180" y="53"/>
                    </a:cubicBezTo>
                    <a:cubicBezTo>
                      <a:pt x="170" y="56"/>
                      <a:pt x="161" y="47"/>
                      <a:pt x="151" y="4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53" name="Freeform 117">
                <a:extLst>
                  <a:ext uri="{FF2B5EF4-FFF2-40B4-BE49-F238E27FC236}">
                    <a16:creationId xmlns:a16="http://schemas.microsoft.com/office/drawing/2014/main" id="{F2663033-7E22-F2E9-A68A-3B9C7D263D9C}"/>
                  </a:ext>
                </a:extLst>
              </p:cNvPr>
              <p:cNvSpPr>
                <a:spLocks/>
              </p:cNvSpPr>
              <p:nvPr/>
            </p:nvSpPr>
            <p:spPr bwMode="auto">
              <a:xfrm rot="16200000">
                <a:off x="8905639" y="2896221"/>
                <a:ext cx="389853" cy="615923"/>
              </a:xfrm>
              <a:custGeom>
                <a:avLst/>
                <a:gdLst>
                  <a:gd name="T0" fmla="*/ 99 w 189"/>
                  <a:gd name="T1" fmla="*/ 274 h 274"/>
                  <a:gd name="T2" fmla="*/ 87 w 189"/>
                  <a:gd name="T3" fmla="*/ 274 h 274"/>
                  <a:gd name="T4" fmla="*/ 66 w 189"/>
                  <a:gd name="T5" fmla="*/ 233 h 274"/>
                  <a:gd name="T6" fmla="*/ 76 w 189"/>
                  <a:gd name="T7" fmla="*/ 210 h 274"/>
                  <a:gd name="T8" fmla="*/ 94 w 189"/>
                  <a:gd name="T9" fmla="*/ 218 h 274"/>
                  <a:gd name="T10" fmla="*/ 65 w 189"/>
                  <a:gd name="T11" fmla="*/ 51 h 274"/>
                  <a:gd name="T12" fmla="*/ 0 w 189"/>
                  <a:gd name="T13" fmla="*/ 24 h 274"/>
                  <a:gd name="T14" fmla="*/ 10 w 189"/>
                  <a:gd name="T15" fmla="*/ 4 h 274"/>
                  <a:gd name="T16" fmla="*/ 47 w 189"/>
                  <a:gd name="T17" fmla="*/ 15 h 274"/>
                  <a:gd name="T18" fmla="*/ 69 w 189"/>
                  <a:gd name="T19" fmla="*/ 25 h 274"/>
                  <a:gd name="T20" fmla="*/ 100 w 189"/>
                  <a:gd name="T21" fmla="*/ 42 h 274"/>
                  <a:gd name="T22" fmla="*/ 90 w 189"/>
                  <a:gd name="T23" fmla="*/ 56 h 274"/>
                  <a:gd name="T24" fmla="*/ 109 w 189"/>
                  <a:gd name="T25" fmla="*/ 103 h 274"/>
                  <a:gd name="T26" fmla="*/ 113 w 189"/>
                  <a:gd name="T27" fmla="*/ 118 h 274"/>
                  <a:gd name="T28" fmla="*/ 143 w 189"/>
                  <a:gd name="T29" fmla="*/ 147 h 274"/>
                  <a:gd name="T30" fmla="*/ 177 w 189"/>
                  <a:gd name="T31" fmla="*/ 167 h 274"/>
                  <a:gd name="T32" fmla="*/ 176 w 189"/>
                  <a:gd name="T33" fmla="*/ 153 h 274"/>
                  <a:gd name="T34" fmla="*/ 150 w 189"/>
                  <a:gd name="T35" fmla="*/ 136 h 274"/>
                  <a:gd name="T36" fmla="*/ 161 w 189"/>
                  <a:gd name="T37" fmla="*/ 109 h 274"/>
                  <a:gd name="T38" fmla="*/ 143 w 189"/>
                  <a:gd name="T39" fmla="*/ 93 h 274"/>
                  <a:gd name="T40" fmla="*/ 126 w 189"/>
                  <a:gd name="T41" fmla="*/ 91 h 274"/>
                  <a:gd name="T42" fmla="*/ 126 w 189"/>
                  <a:gd name="T43" fmla="*/ 73 h 274"/>
                  <a:gd name="T44" fmla="*/ 162 w 189"/>
                  <a:gd name="T45" fmla="*/ 62 h 274"/>
                  <a:gd name="T46" fmla="*/ 174 w 189"/>
                  <a:gd name="T47" fmla="*/ 69 h 274"/>
                  <a:gd name="T48" fmla="*/ 182 w 189"/>
                  <a:gd name="T49" fmla="*/ 86 h 274"/>
                  <a:gd name="T50" fmla="*/ 152 w 189"/>
                  <a:gd name="T51" fmla="*/ 87 h 274"/>
                  <a:gd name="T52" fmla="*/ 168 w 189"/>
                  <a:gd name="T53" fmla="*/ 114 h 274"/>
                  <a:gd name="T54" fmla="*/ 164 w 189"/>
                  <a:gd name="T55" fmla="*/ 127 h 274"/>
                  <a:gd name="T56" fmla="*/ 185 w 189"/>
                  <a:gd name="T57" fmla="*/ 154 h 274"/>
                  <a:gd name="T58" fmla="*/ 172 w 189"/>
                  <a:gd name="T59" fmla="*/ 192 h 274"/>
                  <a:gd name="T60" fmla="*/ 161 w 189"/>
                  <a:gd name="T61" fmla="*/ 187 h 274"/>
                  <a:gd name="T62" fmla="*/ 151 w 189"/>
                  <a:gd name="T63" fmla="*/ 186 h 274"/>
                  <a:gd name="T64" fmla="*/ 142 w 189"/>
                  <a:gd name="T65" fmla="*/ 178 h 274"/>
                  <a:gd name="T66" fmla="*/ 123 w 189"/>
                  <a:gd name="T67" fmla="*/ 164 h 274"/>
                  <a:gd name="T68" fmla="*/ 116 w 189"/>
                  <a:gd name="T69" fmla="*/ 226 h 274"/>
                  <a:gd name="T70" fmla="*/ 117 w 189"/>
                  <a:gd name="T71" fmla="*/ 244 h 274"/>
                  <a:gd name="T72" fmla="*/ 99 w 189"/>
                  <a:gd name="T73"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9" h="274">
                    <a:moveTo>
                      <a:pt x="99" y="274"/>
                    </a:moveTo>
                    <a:cubicBezTo>
                      <a:pt x="95" y="274"/>
                      <a:pt x="91" y="274"/>
                      <a:pt x="87" y="274"/>
                    </a:cubicBezTo>
                    <a:cubicBezTo>
                      <a:pt x="78" y="268"/>
                      <a:pt x="65" y="248"/>
                      <a:pt x="66" y="233"/>
                    </a:cubicBezTo>
                    <a:cubicBezTo>
                      <a:pt x="67" y="227"/>
                      <a:pt x="77" y="218"/>
                      <a:pt x="76" y="210"/>
                    </a:cubicBezTo>
                    <a:cubicBezTo>
                      <a:pt x="84" y="211"/>
                      <a:pt x="89" y="218"/>
                      <a:pt x="94" y="218"/>
                    </a:cubicBezTo>
                    <a:cubicBezTo>
                      <a:pt x="119" y="160"/>
                      <a:pt x="79" y="97"/>
                      <a:pt x="65" y="51"/>
                    </a:cubicBezTo>
                    <a:cubicBezTo>
                      <a:pt x="44" y="41"/>
                      <a:pt x="19" y="36"/>
                      <a:pt x="0" y="24"/>
                    </a:cubicBezTo>
                    <a:cubicBezTo>
                      <a:pt x="5" y="16"/>
                      <a:pt x="6" y="12"/>
                      <a:pt x="10" y="4"/>
                    </a:cubicBezTo>
                    <a:cubicBezTo>
                      <a:pt x="26" y="0"/>
                      <a:pt x="33" y="8"/>
                      <a:pt x="47" y="15"/>
                    </a:cubicBezTo>
                    <a:cubicBezTo>
                      <a:pt x="55" y="18"/>
                      <a:pt x="63" y="23"/>
                      <a:pt x="69" y="25"/>
                    </a:cubicBezTo>
                    <a:cubicBezTo>
                      <a:pt x="81" y="30"/>
                      <a:pt x="100" y="32"/>
                      <a:pt x="100" y="42"/>
                    </a:cubicBezTo>
                    <a:cubicBezTo>
                      <a:pt x="100" y="50"/>
                      <a:pt x="91" y="50"/>
                      <a:pt x="90" y="56"/>
                    </a:cubicBezTo>
                    <a:cubicBezTo>
                      <a:pt x="89" y="74"/>
                      <a:pt x="102" y="88"/>
                      <a:pt x="109" y="103"/>
                    </a:cubicBezTo>
                    <a:cubicBezTo>
                      <a:pt x="111" y="108"/>
                      <a:pt x="112" y="114"/>
                      <a:pt x="113" y="118"/>
                    </a:cubicBezTo>
                    <a:cubicBezTo>
                      <a:pt x="117" y="127"/>
                      <a:pt x="135" y="141"/>
                      <a:pt x="143" y="147"/>
                    </a:cubicBezTo>
                    <a:cubicBezTo>
                      <a:pt x="153" y="155"/>
                      <a:pt x="165" y="165"/>
                      <a:pt x="177" y="167"/>
                    </a:cubicBezTo>
                    <a:cubicBezTo>
                      <a:pt x="175" y="164"/>
                      <a:pt x="177" y="157"/>
                      <a:pt x="176" y="153"/>
                    </a:cubicBezTo>
                    <a:cubicBezTo>
                      <a:pt x="167" y="148"/>
                      <a:pt x="153" y="146"/>
                      <a:pt x="150" y="136"/>
                    </a:cubicBezTo>
                    <a:cubicBezTo>
                      <a:pt x="147" y="126"/>
                      <a:pt x="152" y="114"/>
                      <a:pt x="161" y="109"/>
                    </a:cubicBezTo>
                    <a:cubicBezTo>
                      <a:pt x="153" y="106"/>
                      <a:pt x="151" y="96"/>
                      <a:pt x="143" y="93"/>
                    </a:cubicBezTo>
                    <a:cubicBezTo>
                      <a:pt x="138" y="92"/>
                      <a:pt x="132" y="96"/>
                      <a:pt x="126" y="91"/>
                    </a:cubicBezTo>
                    <a:cubicBezTo>
                      <a:pt x="131" y="86"/>
                      <a:pt x="125" y="76"/>
                      <a:pt x="126" y="73"/>
                    </a:cubicBezTo>
                    <a:cubicBezTo>
                      <a:pt x="131" y="67"/>
                      <a:pt x="147" y="58"/>
                      <a:pt x="162" y="62"/>
                    </a:cubicBezTo>
                    <a:cubicBezTo>
                      <a:pt x="166" y="62"/>
                      <a:pt x="170" y="67"/>
                      <a:pt x="174" y="69"/>
                    </a:cubicBezTo>
                    <a:cubicBezTo>
                      <a:pt x="183" y="75"/>
                      <a:pt x="187" y="77"/>
                      <a:pt x="182" y="86"/>
                    </a:cubicBezTo>
                    <a:cubicBezTo>
                      <a:pt x="176" y="83"/>
                      <a:pt x="164" y="90"/>
                      <a:pt x="152" y="87"/>
                    </a:cubicBezTo>
                    <a:cubicBezTo>
                      <a:pt x="155" y="94"/>
                      <a:pt x="163" y="105"/>
                      <a:pt x="168" y="114"/>
                    </a:cubicBezTo>
                    <a:cubicBezTo>
                      <a:pt x="166" y="118"/>
                      <a:pt x="165" y="122"/>
                      <a:pt x="164" y="127"/>
                    </a:cubicBezTo>
                    <a:cubicBezTo>
                      <a:pt x="169" y="137"/>
                      <a:pt x="180" y="141"/>
                      <a:pt x="185" y="154"/>
                    </a:cubicBezTo>
                    <a:cubicBezTo>
                      <a:pt x="189" y="168"/>
                      <a:pt x="187" y="192"/>
                      <a:pt x="172" y="192"/>
                    </a:cubicBezTo>
                    <a:cubicBezTo>
                      <a:pt x="168" y="192"/>
                      <a:pt x="166" y="189"/>
                      <a:pt x="161" y="187"/>
                    </a:cubicBezTo>
                    <a:cubicBezTo>
                      <a:pt x="157" y="187"/>
                      <a:pt x="153" y="187"/>
                      <a:pt x="151" y="186"/>
                    </a:cubicBezTo>
                    <a:cubicBezTo>
                      <a:pt x="147" y="185"/>
                      <a:pt x="146" y="181"/>
                      <a:pt x="142" y="178"/>
                    </a:cubicBezTo>
                    <a:cubicBezTo>
                      <a:pt x="136" y="173"/>
                      <a:pt x="126" y="170"/>
                      <a:pt x="123" y="164"/>
                    </a:cubicBezTo>
                    <a:cubicBezTo>
                      <a:pt x="127" y="189"/>
                      <a:pt x="118" y="206"/>
                      <a:pt x="116" y="226"/>
                    </a:cubicBezTo>
                    <a:cubicBezTo>
                      <a:pt x="116" y="232"/>
                      <a:pt x="118" y="239"/>
                      <a:pt x="117" y="244"/>
                    </a:cubicBezTo>
                    <a:cubicBezTo>
                      <a:pt x="116" y="257"/>
                      <a:pt x="107" y="266"/>
                      <a:pt x="99" y="27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grpSp>
      </p:grpSp>
    </p:spTree>
    <p:extLst>
      <p:ext uri="{BB962C8B-B14F-4D97-AF65-F5344CB8AC3E}">
        <p14:creationId xmlns:p14="http://schemas.microsoft.com/office/powerpoint/2010/main" val="2108729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圆角矩形 17"/>
          <p:cNvSpPr/>
          <p:nvPr>
            <p:custDataLst>
              <p:tags r:id="rId2"/>
            </p:custDataLst>
          </p:nvPr>
        </p:nvSpPr>
        <p:spPr>
          <a:xfrm flipH="1">
            <a:off x="6235249" y="3844798"/>
            <a:ext cx="2358390" cy="233042"/>
          </a:xfrm>
          <a:prstGeom prst="roundRect">
            <a:avLst>
              <a:gd name="adj" fmla="val 50000"/>
            </a:avLst>
          </a:prstGeom>
          <a:solidFill>
            <a:schemeClr val="bg1"/>
          </a:solidFill>
          <a:ln w="3175">
            <a:noFill/>
          </a:ln>
          <a:effectLst>
            <a:outerShdw blurRad="238252" dist="119126" dir="2700001" algn="tl" rotWithShape="0">
              <a:srgbClr val="1A65F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897" tIns="45948" rIns="91897" bIns="45948" rtlCol="0" anchor="ctr"/>
          <a:lstStyle/>
          <a:p>
            <a:pPr algn="ctr"/>
            <a:endParaRPr lang="zh-CN" altLang="en-US">
              <a:solidFill>
                <a:schemeClr val="accent2"/>
              </a:solidFill>
              <a:cs typeface="+mn-ea"/>
              <a:sym typeface="+mn-lt"/>
            </a:endParaRPr>
          </a:p>
        </p:txBody>
      </p:sp>
      <p:sp>
        <p:nvSpPr>
          <p:cNvPr id="19" name="圆角矩形 18"/>
          <p:cNvSpPr/>
          <p:nvPr>
            <p:custDataLst>
              <p:tags r:id="rId3"/>
            </p:custDataLst>
          </p:nvPr>
        </p:nvSpPr>
        <p:spPr>
          <a:xfrm flipH="1">
            <a:off x="7315384" y="3845433"/>
            <a:ext cx="1282700" cy="232407"/>
          </a:xfrm>
          <a:prstGeom prst="roundRect">
            <a:avLst>
              <a:gd name="adj" fmla="val 50000"/>
            </a:avLst>
          </a:prstGeom>
          <a:solidFill>
            <a:schemeClr val="accent2">
              <a:lumMod val="75000"/>
            </a:schemeClr>
          </a:solidFill>
          <a:ln w="3175">
            <a:noFill/>
          </a:ln>
          <a:effectLst>
            <a:outerShdw blurRad="238252" dist="119126" dir="2700001" algn="tl" rotWithShape="0">
              <a:srgbClr val="FFC000">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897" tIns="45948" rIns="91897" bIns="45948" rtlCol="0" anchor="ctr"/>
          <a:lstStyle/>
          <a:p>
            <a:pPr algn="ctr"/>
            <a:endParaRPr lang="zh-CN" altLang="en-US">
              <a:solidFill>
                <a:schemeClr val="accent2"/>
              </a:solidFill>
              <a:cs typeface="+mn-ea"/>
              <a:sym typeface="+mn-lt"/>
            </a:endParaRPr>
          </a:p>
        </p:txBody>
      </p:sp>
      <p:sp>
        <p:nvSpPr>
          <p:cNvPr id="20" name="文本框 19"/>
          <p:cNvSpPr txBox="1"/>
          <p:nvPr>
            <p:custDataLst>
              <p:tags r:id="rId4"/>
            </p:custDataLst>
          </p:nvPr>
        </p:nvSpPr>
        <p:spPr>
          <a:xfrm flipH="1">
            <a:off x="7370628" y="3858133"/>
            <a:ext cx="1282700" cy="229867"/>
          </a:xfrm>
          <a:prstGeom prst="rect">
            <a:avLst/>
          </a:prstGeom>
          <a:noFill/>
        </p:spPr>
        <p:txBody>
          <a:bodyPr wrap="square">
            <a:spAutoFit/>
          </a:bodyPr>
          <a:lstStyle>
            <a:defPPr>
              <a:defRPr lang="zh-CN"/>
            </a:defPPr>
            <a:lvl1pPr>
              <a:defRPr kumimoji="0" sz="1200" b="0" i="0" u="none" strike="noStrike" cap="none" spc="0" normalizeH="0" baseline="0">
                <a:ln>
                  <a:noFill/>
                </a:ln>
                <a:solidFill>
                  <a:srgbClr val="485C48"/>
                </a:solidFill>
                <a:effectLst/>
                <a:uLnTx/>
                <a:uFillTx/>
                <a:latin typeface="思源黑体 CN Regular" panose="020B0500000000000000" charset="-122"/>
                <a:ea typeface="思源黑体 CN Regular" panose="020B0500000000000000" charset="-122"/>
              </a:defRPr>
            </a:lvl1pPr>
          </a:lstStyle>
          <a:p>
            <a:pPr algn="ctr"/>
            <a:r>
              <a:rPr lang="zh-CN" altLang="en-US" sz="900" dirty="0">
                <a:solidFill>
                  <a:schemeClr val="bg1"/>
                </a:solidFill>
                <a:latin typeface="+mn-lt"/>
                <a:ea typeface="+mn-ea"/>
                <a:cs typeface="+mn-ea"/>
                <a:sym typeface="+mn-lt"/>
              </a:rPr>
              <a:t>汇报人</a:t>
            </a:r>
            <a:r>
              <a:rPr lang="en-US" altLang="zh-CN" sz="900" dirty="0">
                <a:solidFill>
                  <a:schemeClr val="bg1"/>
                </a:solidFill>
                <a:latin typeface="+mn-lt"/>
                <a:ea typeface="+mn-ea"/>
                <a:cs typeface="+mn-ea"/>
                <a:sym typeface="+mn-lt"/>
              </a:rPr>
              <a:t>: </a:t>
            </a:r>
            <a:r>
              <a:rPr lang="zh-CN" altLang="en-US" sz="900" dirty="0">
                <a:solidFill>
                  <a:schemeClr val="bg1"/>
                </a:solidFill>
                <a:latin typeface="+mn-lt"/>
                <a:ea typeface="+mn-ea"/>
                <a:cs typeface="+mn-ea"/>
                <a:sym typeface="+mn-lt"/>
              </a:rPr>
              <a:t>XXX</a:t>
            </a:r>
          </a:p>
        </p:txBody>
      </p:sp>
      <p:sp>
        <p:nvSpPr>
          <p:cNvPr id="21" name="文本框 20"/>
          <p:cNvSpPr txBox="1"/>
          <p:nvPr>
            <p:custDataLst>
              <p:tags r:id="rId5"/>
            </p:custDataLst>
          </p:nvPr>
        </p:nvSpPr>
        <p:spPr>
          <a:xfrm flipH="1">
            <a:off x="6323514" y="3858133"/>
            <a:ext cx="1212215" cy="229867"/>
          </a:xfrm>
          <a:prstGeom prst="rect">
            <a:avLst/>
          </a:prstGeom>
          <a:noFill/>
        </p:spPr>
        <p:txBody>
          <a:bodyPr wrap="square">
            <a:spAutoFit/>
          </a:bodyPr>
          <a:lstStyle>
            <a:defPPr>
              <a:defRPr lang="zh-CN"/>
            </a:defPPr>
            <a:lvl1pPr>
              <a:defRPr kumimoji="0" sz="1200" b="0" i="0" u="none" strike="noStrike" cap="none" spc="0" normalizeH="0" baseline="0">
                <a:ln>
                  <a:noFill/>
                </a:ln>
                <a:solidFill>
                  <a:srgbClr val="485C48"/>
                </a:solidFill>
                <a:effectLst/>
                <a:uLnTx/>
                <a:uFillTx/>
                <a:latin typeface="思源黑体 CN Regular" panose="020B0500000000000000" charset="-122"/>
                <a:ea typeface="思源黑体 CN Regular" panose="020B0500000000000000" charset="-122"/>
              </a:defRPr>
            </a:lvl1pPr>
          </a:lstStyle>
          <a:p>
            <a:r>
              <a:rPr lang="zh-CN" altLang="en-US" sz="900" dirty="0">
                <a:solidFill>
                  <a:schemeClr val="dk1">
                    <a:lumMod val="85000"/>
                    <a:lumOff val="15000"/>
                  </a:schemeClr>
                </a:solidFill>
                <a:latin typeface="+mn-lt"/>
                <a:ea typeface="+mn-ea"/>
                <a:cs typeface="+mn-ea"/>
                <a:sym typeface="+mn-lt"/>
              </a:rPr>
              <a:t>时间：</a:t>
            </a:r>
            <a:r>
              <a:rPr lang="en-US" altLang="zh-CN" sz="900" dirty="0">
                <a:solidFill>
                  <a:schemeClr val="dk1">
                    <a:lumMod val="85000"/>
                    <a:lumOff val="15000"/>
                  </a:schemeClr>
                </a:solidFill>
                <a:latin typeface="+mn-lt"/>
                <a:ea typeface="+mn-ea"/>
                <a:cs typeface="+mn-ea"/>
                <a:sym typeface="+mn-lt"/>
              </a:rPr>
              <a:t>X</a:t>
            </a:r>
            <a:r>
              <a:rPr lang="zh-CN" altLang="en-US" sz="900" dirty="0">
                <a:solidFill>
                  <a:schemeClr val="dk1">
                    <a:lumMod val="85000"/>
                    <a:lumOff val="15000"/>
                  </a:schemeClr>
                </a:solidFill>
                <a:latin typeface="+mn-lt"/>
                <a:ea typeface="+mn-ea"/>
                <a:cs typeface="+mn-ea"/>
                <a:sym typeface="+mn-lt"/>
              </a:rPr>
              <a:t>月</a:t>
            </a:r>
            <a:r>
              <a:rPr lang="en-US" altLang="zh-CN" sz="900" dirty="0">
                <a:solidFill>
                  <a:schemeClr val="dk1">
                    <a:lumMod val="85000"/>
                    <a:lumOff val="15000"/>
                  </a:schemeClr>
                </a:solidFill>
                <a:latin typeface="+mn-lt"/>
                <a:ea typeface="+mn-ea"/>
                <a:cs typeface="+mn-ea"/>
                <a:sym typeface="+mn-lt"/>
              </a:rPr>
              <a:t>X</a:t>
            </a:r>
            <a:r>
              <a:rPr lang="zh-CN" altLang="en-US" sz="900" dirty="0">
                <a:solidFill>
                  <a:schemeClr val="dk1">
                    <a:lumMod val="85000"/>
                    <a:lumOff val="15000"/>
                  </a:schemeClr>
                </a:solidFill>
                <a:latin typeface="+mn-lt"/>
                <a:ea typeface="+mn-ea"/>
                <a:cs typeface="+mn-ea"/>
                <a:sym typeface="+mn-lt"/>
              </a:rPr>
              <a:t>日</a:t>
            </a:r>
          </a:p>
        </p:txBody>
      </p:sp>
      <p:sp>
        <p:nvSpPr>
          <p:cNvPr id="22" name="文本框 21"/>
          <p:cNvSpPr txBox="1"/>
          <p:nvPr/>
        </p:nvSpPr>
        <p:spPr>
          <a:xfrm flipH="1">
            <a:off x="4253229" y="1552817"/>
            <a:ext cx="4382770" cy="692775"/>
          </a:xfrm>
          <a:prstGeom prst="rect">
            <a:avLst/>
          </a:prstGeom>
          <a:noFill/>
        </p:spPr>
        <p:txBody>
          <a:bodyPr wrap="square" lIns="0" tIns="0" rIns="0" bIns="0" rtlCol="0">
            <a:noAutofit/>
          </a:bodyPr>
          <a:lstStyle/>
          <a:p>
            <a:pPr algn="r"/>
            <a:r>
              <a:rPr lang="zh-CN" altLang="en-US" sz="4800" b="1" dirty="0">
                <a:solidFill>
                  <a:srgbClr val="FFFFFF"/>
                </a:solidFill>
                <a:cs typeface="+mn-ea"/>
                <a:sym typeface="+mn-lt"/>
              </a:rPr>
              <a:t>广西中医药大学通用模板</a:t>
            </a:r>
          </a:p>
        </p:txBody>
      </p:sp>
      <p:sp>
        <p:nvSpPr>
          <p:cNvPr id="2" name="文本框 1">
            <a:extLst>
              <a:ext uri="{FF2B5EF4-FFF2-40B4-BE49-F238E27FC236}">
                <a16:creationId xmlns:a16="http://schemas.microsoft.com/office/drawing/2014/main" id="{7D37ADEF-2B0C-0F5F-4245-6E3F89A823ED}"/>
              </a:ext>
            </a:extLst>
          </p:cNvPr>
          <p:cNvSpPr txBox="1"/>
          <p:nvPr>
            <p:custDataLst>
              <p:tags r:id="rId6"/>
            </p:custDataLst>
          </p:nvPr>
        </p:nvSpPr>
        <p:spPr>
          <a:xfrm flipH="1">
            <a:off x="4733289" y="3215972"/>
            <a:ext cx="3902710" cy="303545"/>
          </a:xfrm>
          <a:prstGeom prst="rect">
            <a:avLst/>
          </a:prstGeom>
          <a:noFill/>
        </p:spPr>
        <p:txBody>
          <a:bodyPr wrap="square" rtlCol="0">
            <a:spAutoFit/>
          </a:bodyPr>
          <a:lstStyle/>
          <a:p>
            <a:pPr marL="0" marR="0" lvl="0" indent="0" algn="r" defTabSz="914400" rtl="0" eaLnBrk="1" fontAlgn="auto" latinLnBrk="0" hangingPunct="1">
              <a:lnSpc>
                <a:spcPct val="14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FFFFFF"/>
                </a:solidFill>
                <a:effectLst/>
                <a:uLnTx/>
                <a:uFillTx/>
                <a:latin typeface="Times New Roman"/>
                <a:ea typeface="微软雅黑"/>
                <a:cs typeface="+mn-ea"/>
                <a:sym typeface="+mn-lt"/>
              </a:rPr>
              <a:t>信息技术中心  教育技术团队</a:t>
            </a:r>
            <a:endParaRPr kumimoji="0" lang="en-US" altLang="zh-CN" sz="1100" b="0" i="0" u="none" strike="noStrike" kern="1200" cap="none" spc="0" normalizeH="0" baseline="0" noProof="0" dirty="0">
              <a:ln>
                <a:noFill/>
              </a:ln>
              <a:solidFill>
                <a:srgbClr val="FFFFFF"/>
              </a:solidFill>
              <a:effectLst/>
              <a:uLnTx/>
              <a:uFillTx/>
              <a:latin typeface="Times New Roman"/>
              <a:ea typeface="微软雅黑"/>
              <a:cs typeface="+mn-ea"/>
              <a:sym typeface="+mn-lt"/>
            </a:endParaRPr>
          </a:p>
        </p:txBody>
      </p:sp>
      <p:grpSp>
        <p:nvGrpSpPr>
          <p:cNvPr id="3" name="组合 2">
            <a:extLst>
              <a:ext uri="{FF2B5EF4-FFF2-40B4-BE49-F238E27FC236}">
                <a16:creationId xmlns:a16="http://schemas.microsoft.com/office/drawing/2014/main" id="{D0D960EE-3126-5FEE-8301-92516EF089C2}"/>
              </a:ext>
            </a:extLst>
          </p:cNvPr>
          <p:cNvGrpSpPr/>
          <p:nvPr/>
        </p:nvGrpSpPr>
        <p:grpSpPr>
          <a:xfrm>
            <a:off x="6088313" y="920799"/>
            <a:ext cx="2419484" cy="324657"/>
            <a:chOff x="4405" y="4703"/>
            <a:chExt cx="10379" cy="1393"/>
          </a:xfrm>
          <a:solidFill>
            <a:srgbClr val="FFFFFF"/>
          </a:solidFill>
        </p:grpSpPr>
        <p:grpSp>
          <p:nvGrpSpPr>
            <p:cNvPr id="4" name="组合 3">
              <a:extLst>
                <a:ext uri="{FF2B5EF4-FFF2-40B4-BE49-F238E27FC236}">
                  <a16:creationId xmlns:a16="http://schemas.microsoft.com/office/drawing/2014/main" id="{5072C45F-6359-3BB4-796C-45785771C840}"/>
                </a:ext>
              </a:extLst>
            </p:cNvPr>
            <p:cNvGrpSpPr/>
            <p:nvPr/>
          </p:nvGrpSpPr>
          <p:grpSpPr>
            <a:xfrm>
              <a:off x="4405" y="4703"/>
              <a:ext cx="3400" cy="1393"/>
              <a:chOff x="2809350" y="2858688"/>
              <a:chExt cx="2158319" cy="884802"/>
            </a:xfrm>
            <a:grpFill/>
          </p:grpSpPr>
          <p:sp>
            <p:nvSpPr>
              <p:cNvPr id="16" name="Freeform 62">
                <a:extLst>
                  <a:ext uri="{FF2B5EF4-FFF2-40B4-BE49-F238E27FC236}">
                    <a16:creationId xmlns:a16="http://schemas.microsoft.com/office/drawing/2014/main" id="{FE46F8DC-DB1E-16F8-B337-7AEE3D5336E2}"/>
                  </a:ext>
                </a:extLst>
              </p:cNvPr>
              <p:cNvSpPr/>
              <p:nvPr/>
            </p:nvSpPr>
            <p:spPr bwMode="auto">
              <a:xfrm rot="16200000">
                <a:off x="3677466" y="2451220"/>
                <a:ext cx="882735" cy="1697671"/>
              </a:xfrm>
              <a:custGeom>
                <a:avLst/>
                <a:gdLst>
                  <a:gd name="T0" fmla="*/ 428 w 428"/>
                  <a:gd name="T1" fmla="*/ 753 h 756"/>
                  <a:gd name="T2" fmla="*/ 428 w 428"/>
                  <a:gd name="T3" fmla="*/ 756 h 756"/>
                  <a:gd name="T4" fmla="*/ 125 w 428"/>
                  <a:gd name="T5" fmla="*/ 596 h 756"/>
                  <a:gd name="T6" fmla="*/ 63 w 428"/>
                  <a:gd name="T7" fmla="*/ 427 h 756"/>
                  <a:gd name="T8" fmla="*/ 41 w 428"/>
                  <a:gd name="T9" fmla="*/ 216 h 756"/>
                  <a:gd name="T10" fmla="*/ 63 w 428"/>
                  <a:gd name="T11" fmla="*/ 230 h 756"/>
                  <a:gd name="T12" fmla="*/ 118 w 428"/>
                  <a:gd name="T13" fmla="*/ 291 h 756"/>
                  <a:gd name="T14" fmla="*/ 149 w 428"/>
                  <a:gd name="T15" fmla="*/ 414 h 756"/>
                  <a:gd name="T16" fmla="*/ 287 w 428"/>
                  <a:gd name="T17" fmla="*/ 583 h 756"/>
                  <a:gd name="T18" fmla="*/ 280 w 428"/>
                  <a:gd name="T19" fmla="*/ 499 h 756"/>
                  <a:gd name="T20" fmla="*/ 236 w 428"/>
                  <a:gd name="T21" fmla="*/ 351 h 756"/>
                  <a:gd name="T22" fmla="*/ 133 w 428"/>
                  <a:gd name="T23" fmla="*/ 262 h 756"/>
                  <a:gd name="T24" fmla="*/ 9 w 428"/>
                  <a:gd name="T25" fmla="*/ 3 h 756"/>
                  <a:gd name="T26" fmla="*/ 15 w 428"/>
                  <a:gd name="T27" fmla="*/ 10 h 756"/>
                  <a:gd name="T28" fmla="*/ 157 w 428"/>
                  <a:gd name="T29" fmla="*/ 144 h 756"/>
                  <a:gd name="T30" fmla="*/ 327 w 428"/>
                  <a:gd name="T31" fmla="*/ 267 h 756"/>
                  <a:gd name="T32" fmla="*/ 402 w 428"/>
                  <a:gd name="T33" fmla="*/ 484 h 756"/>
                  <a:gd name="T34" fmla="*/ 428 w 428"/>
                  <a:gd name="T35" fmla="*/ 753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8" h="756">
                    <a:moveTo>
                      <a:pt x="428" y="753"/>
                    </a:moveTo>
                    <a:cubicBezTo>
                      <a:pt x="428" y="754"/>
                      <a:pt x="428" y="755"/>
                      <a:pt x="428" y="756"/>
                    </a:cubicBezTo>
                    <a:cubicBezTo>
                      <a:pt x="307" y="720"/>
                      <a:pt x="198" y="680"/>
                      <a:pt x="125" y="596"/>
                    </a:cubicBezTo>
                    <a:cubicBezTo>
                      <a:pt x="88" y="554"/>
                      <a:pt x="67" y="498"/>
                      <a:pt x="63" y="427"/>
                    </a:cubicBezTo>
                    <a:cubicBezTo>
                      <a:pt x="58" y="354"/>
                      <a:pt x="64" y="276"/>
                      <a:pt x="41" y="216"/>
                    </a:cubicBezTo>
                    <a:cubicBezTo>
                      <a:pt x="50" y="218"/>
                      <a:pt x="57" y="225"/>
                      <a:pt x="63" y="230"/>
                    </a:cubicBezTo>
                    <a:cubicBezTo>
                      <a:pt x="85" y="248"/>
                      <a:pt x="103" y="268"/>
                      <a:pt x="118" y="291"/>
                    </a:cubicBezTo>
                    <a:cubicBezTo>
                      <a:pt x="140" y="324"/>
                      <a:pt x="141" y="366"/>
                      <a:pt x="149" y="414"/>
                    </a:cubicBezTo>
                    <a:cubicBezTo>
                      <a:pt x="163" y="503"/>
                      <a:pt x="223" y="544"/>
                      <a:pt x="287" y="583"/>
                    </a:cubicBezTo>
                    <a:cubicBezTo>
                      <a:pt x="277" y="559"/>
                      <a:pt x="280" y="528"/>
                      <a:pt x="280" y="499"/>
                    </a:cubicBezTo>
                    <a:cubicBezTo>
                      <a:pt x="281" y="433"/>
                      <a:pt x="267" y="386"/>
                      <a:pt x="236" y="351"/>
                    </a:cubicBezTo>
                    <a:cubicBezTo>
                      <a:pt x="207" y="318"/>
                      <a:pt x="168" y="291"/>
                      <a:pt x="133" y="262"/>
                    </a:cubicBezTo>
                    <a:cubicBezTo>
                      <a:pt x="61" y="203"/>
                      <a:pt x="0" y="140"/>
                      <a:pt x="9" y="3"/>
                    </a:cubicBezTo>
                    <a:cubicBezTo>
                      <a:pt x="11" y="0"/>
                      <a:pt x="14" y="8"/>
                      <a:pt x="15" y="10"/>
                    </a:cubicBezTo>
                    <a:cubicBezTo>
                      <a:pt x="52" y="67"/>
                      <a:pt x="101" y="107"/>
                      <a:pt x="157" y="144"/>
                    </a:cubicBezTo>
                    <a:cubicBezTo>
                      <a:pt x="215" y="183"/>
                      <a:pt x="280" y="215"/>
                      <a:pt x="327" y="267"/>
                    </a:cubicBezTo>
                    <a:cubicBezTo>
                      <a:pt x="374" y="320"/>
                      <a:pt x="398" y="391"/>
                      <a:pt x="402" y="484"/>
                    </a:cubicBezTo>
                    <a:cubicBezTo>
                      <a:pt x="407" y="584"/>
                      <a:pt x="393" y="685"/>
                      <a:pt x="428" y="753"/>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latin typeface="汉仪书宋二简" panose="02010600000101010101" charset="-122"/>
                  <a:ea typeface="微软雅黑 Light"/>
                  <a:cs typeface="+mn-cs"/>
                </a:endParaRPr>
              </a:p>
            </p:txBody>
          </p:sp>
          <p:sp>
            <p:nvSpPr>
              <p:cNvPr id="17" name="Freeform 63">
                <a:extLst>
                  <a:ext uri="{FF2B5EF4-FFF2-40B4-BE49-F238E27FC236}">
                    <a16:creationId xmlns:a16="http://schemas.microsoft.com/office/drawing/2014/main" id="{2FFBDFEA-5706-5ED3-40D2-0F9AEA88A3A9}"/>
                  </a:ext>
                </a:extLst>
              </p:cNvPr>
              <p:cNvSpPr/>
              <p:nvPr/>
            </p:nvSpPr>
            <p:spPr bwMode="auto">
              <a:xfrm rot="16200000">
                <a:off x="3095585" y="2818582"/>
                <a:ext cx="835355" cy="1014462"/>
              </a:xfrm>
              <a:custGeom>
                <a:avLst/>
                <a:gdLst>
                  <a:gd name="T0" fmla="*/ 393 w 405"/>
                  <a:gd name="T1" fmla="*/ 453 h 453"/>
                  <a:gd name="T2" fmla="*/ 184 w 405"/>
                  <a:gd name="T3" fmla="*/ 242 h 453"/>
                  <a:gd name="T4" fmla="*/ 64 w 405"/>
                  <a:gd name="T5" fmla="*/ 150 h 453"/>
                  <a:gd name="T6" fmla="*/ 7 w 405"/>
                  <a:gd name="T7" fmla="*/ 0 h 453"/>
                  <a:gd name="T8" fmla="*/ 93 w 405"/>
                  <a:gd name="T9" fmla="*/ 117 h 453"/>
                  <a:gd name="T10" fmla="*/ 329 w 405"/>
                  <a:gd name="T11" fmla="*/ 288 h 453"/>
                  <a:gd name="T12" fmla="*/ 393 w 405"/>
                  <a:gd name="T13" fmla="*/ 453 h 453"/>
                </a:gdLst>
                <a:ahLst/>
                <a:cxnLst>
                  <a:cxn ang="0">
                    <a:pos x="T0" y="T1"/>
                  </a:cxn>
                  <a:cxn ang="0">
                    <a:pos x="T2" y="T3"/>
                  </a:cxn>
                  <a:cxn ang="0">
                    <a:pos x="T4" y="T5"/>
                  </a:cxn>
                  <a:cxn ang="0">
                    <a:pos x="T6" y="T7"/>
                  </a:cxn>
                  <a:cxn ang="0">
                    <a:pos x="T8" y="T9"/>
                  </a:cxn>
                  <a:cxn ang="0">
                    <a:pos x="T10" y="T11"/>
                  </a:cxn>
                  <a:cxn ang="0">
                    <a:pos x="T12" y="T13"/>
                  </a:cxn>
                </a:cxnLst>
                <a:rect l="0" t="0" r="r" b="b"/>
                <a:pathLst>
                  <a:path w="405" h="453">
                    <a:moveTo>
                      <a:pt x="393" y="453"/>
                    </a:moveTo>
                    <a:cubicBezTo>
                      <a:pt x="356" y="348"/>
                      <a:pt x="272" y="297"/>
                      <a:pt x="184" y="242"/>
                    </a:cubicBezTo>
                    <a:cubicBezTo>
                      <a:pt x="141" y="215"/>
                      <a:pt x="99" y="187"/>
                      <a:pt x="64" y="150"/>
                    </a:cubicBezTo>
                    <a:cubicBezTo>
                      <a:pt x="31" y="115"/>
                      <a:pt x="0" y="69"/>
                      <a:pt x="7" y="0"/>
                    </a:cubicBezTo>
                    <a:cubicBezTo>
                      <a:pt x="30" y="47"/>
                      <a:pt x="57" y="84"/>
                      <a:pt x="93" y="117"/>
                    </a:cubicBezTo>
                    <a:cubicBezTo>
                      <a:pt x="164" y="181"/>
                      <a:pt x="260" y="219"/>
                      <a:pt x="329" y="288"/>
                    </a:cubicBezTo>
                    <a:cubicBezTo>
                      <a:pt x="367" y="325"/>
                      <a:pt x="405" y="379"/>
                      <a:pt x="393" y="453"/>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latin typeface="汉仪书宋二简" panose="02010600000101010101" charset="-122"/>
                  <a:ea typeface="微软雅黑 Light"/>
                  <a:cs typeface="+mn-cs"/>
                </a:endParaRPr>
              </a:p>
            </p:txBody>
          </p:sp>
          <p:sp>
            <p:nvSpPr>
              <p:cNvPr id="23" name="Freeform 67">
                <a:extLst>
                  <a:ext uri="{FF2B5EF4-FFF2-40B4-BE49-F238E27FC236}">
                    <a16:creationId xmlns:a16="http://schemas.microsoft.com/office/drawing/2014/main" id="{9B9E3198-E270-D258-E73F-9230C4E014B9}"/>
                  </a:ext>
                </a:extLst>
              </p:cNvPr>
              <p:cNvSpPr/>
              <p:nvPr/>
            </p:nvSpPr>
            <p:spPr bwMode="auto">
              <a:xfrm rot="16200000">
                <a:off x="2887240" y="2945834"/>
                <a:ext cx="693055" cy="848836"/>
              </a:xfrm>
              <a:custGeom>
                <a:avLst/>
                <a:gdLst>
                  <a:gd name="T0" fmla="*/ 336 w 336"/>
                  <a:gd name="T1" fmla="*/ 378 h 378"/>
                  <a:gd name="T2" fmla="*/ 142 w 336"/>
                  <a:gd name="T3" fmla="*/ 214 h 378"/>
                  <a:gd name="T4" fmla="*/ 0 w 336"/>
                  <a:gd name="T5" fmla="*/ 0 h 378"/>
                  <a:gd name="T6" fmla="*/ 270 w 336"/>
                  <a:gd name="T7" fmla="*/ 257 h 378"/>
                  <a:gd name="T8" fmla="*/ 336 w 336"/>
                  <a:gd name="T9" fmla="*/ 378 h 378"/>
                </a:gdLst>
                <a:ahLst/>
                <a:cxnLst>
                  <a:cxn ang="0">
                    <a:pos x="T0" y="T1"/>
                  </a:cxn>
                  <a:cxn ang="0">
                    <a:pos x="T2" y="T3"/>
                  </a:cxn>
                  <a:cxn ang="0">
                    <a:pos x="T4" y="T5"/>
                  </a:cxn>
                  <a:cxn ang="0">
                    <a:pos x="T6" y="T7"/>
                  </a:cxn>
                  <a:cxn ang="0">
                    <a:pos x="T8" y="T9"/>
                  </a:cxn>
                </a:cxnLst>
                <a:rect l="0" t="0" r="r" b="b"/>
                <a:pathLst>
                  <a:path w="336" h="378">
                    <a:moveTo>
                      <a:pt x="336" y="378"/>
                    </a:moveTo>
                    <a:cubicBezTo>
                      <a:pt x="294" y="301"/>
                      <a:pt x="212" y="263"/>
                      <a:pt x="142" y="214"/>
                    </a:cubicBezTo>
                    <a:cubicBezTo>
                      <a:pt x="74" y="168"/>
                      <a:pt x="0" y="114"/>
                      <a:pt x="0" y="0"/>
                    </a:cubicBezTo>
                    <a:cubicBezTo>
                      <a:pt x="44" y="125"/>
                      <a:pt x="177" y="173"/>
                      <a:pt x="270" y="257"/>
                    </a:cubicBezTo>
                    <a:cubicBezTo>
                      <a:pt x="304" y="287"/>
                      <a:pt x="334" y="322"/>
                      <a:pt x="336" y="378"/>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latin typeface="汉仪书宋二简" panose="02010600000101010101" charset="-122"/>
                  <a:ea typeface="微软雅黑 Light"/>
                  <a:cs typeface="+mn-cs"/>
                </a:endParaRPr>
              </a:p>
            </p:txBody>
          </p:sp>
        </p:grpSp>
        <p:grpSp>
          <p:nvGrpSpPr>
            <p:cNvPr id="5" name="组合 4">
              <a:extLst>
                <a:ext uri="{FF2B5EF4-FFF2-40B4-BE49-F238E27FC236}">
                  <a16:creationId xmlns:a16="http://schemas.microsoft.com/office/drawing/2014/main" id="{A50F9F30-0F74-F802-C38E-BE9BAF141EB3}"/>
                </a:ext>
              </a:extLst>
            </p:cNvPr>
            <p:cNvGrpSpPr/>
            <p:nvPr/>
          </p:nvGrpSpPr>
          <p:grpSpPr>
            <a:xfrm>
              <a:off x="7878" y="4888"/>
              <a:ext cx="6906" cy="1062"/>
              <a:chOff x="5019428" y="2976185"/>
              <a:chExt cx="4389099" cy="674611"/>
            </a:xfrm>
            <a:grpFill/>
          </p:grpSpPr>
          <p:sp>
            <p:nvSpPr>
              <p:cNvPr id="6" name="Freeform 64">
                <a:extLst>
                  <a:ext uri="{FF2B5EF4-FFF2-40B4-BE49-F238E27FC236}">
                    <a16:creationId xmlns:a16="http://schemas.microsoft.com/office/drawing/2014/main" id="{7B3A37E1-4959-343A-A5E4-4F0B75DB9045}"/>
                  </a:ext>
                </a:extLst>
              </p:cNvPr>
              <p:cNvSpPr>
                <a:spLocks noEditPoints="1"/>
              </p:cNvSpPr>
              <p:nvPr/>
            </p:nvSpPr>
            <p:spPr bwMode="auto">
              <a:xfrm rot="16200000">
                <a:off x="6222442" y="3061951"/>
                <a:ext cx="668411" cy="496879"/>
              </a:xfrm>
              <a:custGeom>
                <a:avLst/>
                <a:gdLst>
                  <a:gd name="T0" fmla="*/ 278 w 324"/>
                  <a:gd name="T1" fmla="*/ 124 h 223"/>
                  <a:gd name="T2" fmla="*/ 277 w 324"/>
                  <a:gd name="T3" fmla="*/ 160 h 223"/>
                  <a:gd name="T4" fmla="*/ 249 w 324"/>
                  <a:gd name="T5" fmla="*/ 219 h 223"/>
                  <a:gd name="T6" fmla="*/ 220 w 324"/>
                  <a:gd name="T7" fmla="*/ 221 h 223"/>
                  <a:gd name="T8" fmla="*/ 171 w 324"/>
                  <a:gd name="T9" fmla="*/ 148 h 223"/>
                  <a:gd name="T10" fmla="*/ 136 w 324"/>
                  <a:gd name="T11" fmla="*/ 178 h 223"/>
                  <a:gd name="T12" fmla="*/ 120 w 324"/>
                  <a:gd name="T13" fmla="*/ 121 h 223"/>
                  <a:gd name="T14" fmla="*/ 10 w 324"/>
                  <a:gd name="T15" fmla="*/ 113 h 223"/>
                  <a:gd name="T16" fmla="*/ 0 w 324"/>
                  <a:gd name="T17" fmla="*/ 100 h 223"/>
                  <a:gd name="T18" fmla="*/ 19 w 324"/>
                  <a:gd name="T19" fmla="*/ 87 h 223"/>
                  <a:gd name="T20" fmla="*/ 109 w 324"/>
                  <a:gd name="T21" fmla="*/ 90 h 223"/>
                  <a:gd name="T22" fmla="*/ 118 w 324"/>
                  <a:gd name="T23" fmla="*/ 53 h 223"/>
                  <a:gd name="T24" fmla="*/ 151 w 324"/>
                  <a:gd name="T25" fmla="*/ 49 h 223"/>
                  <a:gd name="T26" fmla="*/ 154 w 324"/>
                  <a:gd name="T27" fmla="*/ 38 h 223"/>
                  <a:gd name="T28" fmla="*/ 185 w 324"/>
                  <a:gd name="T29" fmla="*/ 16 h 223"/>
                  <a:gd name="T30" fmla="*/ 192 w 324"/>
                  <a:gd name="T31" fmla="*/ 15 h 223"/>
                  <a:gd name="T32" fmla="*/ 195 w 324"/>
                  <a:gd name="T33" fmla="*/ 11 h 223"/>
                  <a:gd name="T34" fmla="*/ 200 w 324"/>
                  <a:gd name="T35" fmla="*/ 12 h 223"/>
                  <a:gd name="T36" fmla="*/ 230 w 324"/>
                  <a:gd name="T37" fmla="*/ 4 h 223"/>
                  <a:gd name="T38" fmla="*/ 222 w 324"/>
                  <a:gd name="T39" fmla="*/ 27 h 223"/>
                  <a:gd name="T40" fmla="*/ 169 w 324"/>
                  <a:gd name="T41" fmla="*/ 56 h 223"/>
                  <a:gd name="T42" fmla="*/ 158 w 324"/>
                  <a:gd name="T43" fmla="*/ 55 h 223"/>
                  <a:gd name="T44" fmla="*/ 161 w 324"/>
                  <a:gd name="T45" fmla="*/ 66 h 223"/>
                  <a:gd name="T46" fmla="*/ 166 w 324"/>
                  <a:gd name="T47" fmla="*/ 68 h 223"/>
                  <a:gd name="T48" fmla="*/ 176 w 324"/>
                  <a:gd name="T49" fmla="*/ 89 h 223"/>
                  <a:gd name="T50" fmla="*/ 232 w 324"/>
                  <a:gd name="T51" fmla="*/ 90 h 223"/>
                  <a:gd name="T52" fmla="*/ 218 w 324"/>
                  <a:gd name="T53" fmla="*/ 68 h 223"/>
                  <a:gd name="T54" fmla="*/ 226 w 324"/>
                  <a:gd name="T55" fmla="*/ 32 h 223"/>
                  <a:gd name="T56" fmla="*/ 240 w 324"/>
                  <a:gd name="T57" fmla="*/ 32 h 223"/>
                  <a:gd name="T58" fmla="*/ 266 w 324"/>
                  <a:gd name="T59" fmla="*/ 93 h 223"/>
                  <a:gd name="T60" fmla="*/ 289 w 324"/>
                  <a:gd name="T61" fmla="*/ 96 h 223"/>
                  <a:gd name="T62" fmla="*/ 303 w 324"/>
                  <a:gd name="T63" fmla="*/ 93 h 223"/>
                  <a:gd name="T64" fmla="*/ 321 w 324"/>
                  <a:gd name="T65" fmla="*/ 81 h 223"/>
                  <a:gd name="T66" fmla="*/ 300 w 324"/>
                  <a:gd name="T67" fmla="*/ 125 h 223"/>
                  <a:gd name="T68" fmla="*/ 278 w 324"/>
                  <a:gd name="T69" fmla="*/ 124 h 223"/>
                  <a:gd name="T70" fmla="*/ 242 w 324"/>
                  <a:gd name="T71" fmla="*/ 122 h 223"/>
                  <a:gd name="T72" fmla="*/ 193 w 324"/>
                  <a:gd name="T73" fmla="*/ 116 h 223"/>
                  <a:gd name="T74" fmla="*/ 241 w 324"/>
                  <a:gd name="T75" fmla="*/ 175 h 223"/>
                  <a:gd name="T76" fmla="*/ 242 w 324"/>
                  <a:gd name="T77" fmla="*/ 12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4" h="223">
                    <a:moveTo>
                      <a:pt x="278" y="124"/>
                    </a:moveTo>
                    <a:cubicBezTo>
                      <a:pt x="272" y="135"/>
                      <a:pt x="277" y="148"/>
                      <a:pt x="277" y="160"/>
                    </a:cubicBezTo>
                    <a:cubicBezTo>
                      <a:pt x="277" y="186"/>
                      <a:pt x="269" y="212"/>
                      <a:pt x="249" y="219"/>
                    </a:cubicBezTo>
                    <a:cubicBezTo>
                      <a:pt x="241" y="222"/>
                      <a:pt x="230" y="223"/>
                      <a:pt x="220" y="221"/>
                    </a:cubicBezTo>
                    <a:cubicBezTo>
                      <a:pt x="201" y="200"/>
                      <a:pt x="190" y="170"/>
                      <a:pt x="171" y="148"/>
                    </a:cubicBezTo>
                    <a:cubicBezTo>
                      <a:pt x="165" y="162"/>
                      <a:pt x="155" y="191"/>
                      <a:pt x="136" y="178"/>
                    </a:cubicBezTo>
                    <a:cubicBezTo>
                      <a:pt x="124" y="169"/>
                      <a:pt x="128" y="137"/>
                      <a:pt x="120" y="121"/>
                    </a:cubicBezTo>
                    <a:cubicBezTo>
                      <a:pt x="87" y="118"/>
                      <a:pt x="48" y="107"/>
                      <a:pt x="10" y="113"/>
                    </a:cubicBezTo>
                    <a:cubicBezTo>
                      <a:pt x="3" y="110"/>
                      <a:pt x="7" y="102"/>
                      <a:pt x="0" y="100"/>
                    </a:cubicBezTo>
                    <a:cubicBezTo>
                      <a:pt x="7" y="97"/>
                      <a:pt x="12" y="89"/>
                      <a:pt x="19" y="87"/>
                    </a:cubicBezTo>
                    <a:cubicBezTo>
                      <a:pt x="44" y="78"/>
                      <a:pt x="80" y="93"/>
                      <a:pt x="109" y="90"/>
                    </a:cubicBezTo>
                    <a:cubicBezTo>
                      <a:pt x="105" y="77"/>
                      <a:pt x="115" y="63"/>
                      <a:pt x="118" y="53"/>
                    </a:cubicBezTo>
                    <a:cubicBezTo>
                      <a:pt x="131" y="54"/>
                      <a:pt x="143" y="44"/>
                      <a:pt x="151" y="49"/>
                    </a:cubicBezTo>
                    <a:cubicBezTo>
                      <a:pt x="151" y="45"/>
                      <a:pt x="153" y="42"/>
                      <a:pt x="154" y="38"/>
                    </a:cubicBezTo>
                    <a:cubicBezTo>
                      <a:pt x="163" y="29"/>
                      <a:pt x="171" y="21"/>
                      <a:pt x="185" y="16"/>
                    </a:cubicBezTo>
                    <a:cubicBezTo>
                      <a:pt x="187" y="15"/>
                      <a:pt x="190" y="16"/>
                      <a:pt x="192" y="15"/>
                    </a:cubicBezTo>
                    <a:cubicBezTo>
                      <a:pt x="194" y="14"/>
                      <a:pt x="194" y="11"/>
                      <a:pt x="195" y="11"/>
                    </a:cubicBezTo>
                    <a:cubicBezTo>
                      <a:pt x="197" y="11"/>
                      <a:pt x="198" y="13"/>
                      <a:pt x="200" y="12"/>
                    </a:cubicBezTo>
                    <a:cubicBezTo>
                      <a:pt x="209" y="9"/>
                      <a:pt x="217" y="0"/>
                      <a:pt x="230" y="4"/>
                    </a:cubicBezTo>
                    <a:cubicBezTo>
                      <a:pt x="234" y="11"/>
                      <a:pt x="227" y="22"/>
                      <a:pt x="222" y="27"/>
                    </a:cubicBezTo>
                    <a:cubicBezTo>
                      <a:pt x="215" y="34"/>
                      <a:pt x="185" y="54"/>
                      <a:pt x="169" y="56"/>
                    </a:cubicBezTo>
                    <a:cubicBezTo>
                      <a:pt x="165" y="57"/>
                      <a:pt x="161" y="56"/>
                      <a:pt x="158" y="55"/>
                    </a:cubicBezTo>
                    <a:cubicBezTo>
                      <a:pt x="155" y="62"/>
                      <a:pt x="163" y="59"/>
                      <a:pt x="161" y="66"/>
                    </a:cubicBezTo>
                    <a:cubicBezTo>
                      <a:pt x="162" y="68"/>
                      <a:pt x="166" y="66"/>
                      <a:pt x="166" y="68"/>
                    </a:cubicBezTo>
                    <a:cubicBezTo>
                      <a:pt x="164" y="80"/>
                      <a:pt x="176" y="78"/>
                      <a:pt x="176" y="89"/>
                    </a:cubicBezTo>
                    <a:cubicBezTo>
                      <a:pt x="196" y="89"/>
                      <a:pt x="214" y="94"/>
                      <a:pt x="232" y="90"/>
                    </a:cubicBezTo>
                    <a:cubicBezTo>
                      <a:pt x="231" y="79"/>
                      <a:pt x="223" y="75"/>
                      <a:pt x="218" y="68"/>
                    </a:cubicBezTo>
                    <a:cubicBezTo>
                      <a:pt x="217" y="52"/>
                      <a:pt x="220" y="40"/>
                      <a:pt x="226" y="32"/>
                    </a:cubicBezTo>
                    <a:cubicBezTo>
                      <a:pt x="230" y="31"/>
                      <a:pt x="235" y="31"/>
                      <a:pt x="240" y="32"/>
                    </a:cubicBezTo>
                    <a:cubicBezTo>
                      <a:pt x="248" y="53"/>
                      <a:pt x="256" y="74"/>
                      <a:pt x="266" y="93"/>
                    </a:cubicBezTo>
                    <a:cubicBezTo>
                      <a:pt x="275" y="92"/>
                      <a:pt x="282" y="97"/>
                      <a:pt x="289" y="96"/>
                    </a:cubicBezTo>
                    <a:cubicBezTo>
                      <a:pt x="294" y="96"/>
                      <a:pt x="298" y="91"/>
                      <a:pt x="303" y="93"/>
                    </a:cubicBezTo>
                    <a:cubicBezTo>
                      <a:pt x="307" y="87"/>
                      <a:pt x="312" y="79"/>
                      <a:pt x="321" y="81"/>
                    </a:cubicBezTo>
                    <a:cubicBezTo>
                      <a:pt x="324" y="103"/>
                      <a:pt x="312" y="117"/>
                      <a:pt x="300" y="125"/>
                    </a:cubicBezTo>
                    <a:cubicBezTo>
                      <a:pt x="292" y="125"/>
                      <a:pt x="284" y="125"/>
                      <a:pt x="278" y="124"/>
                    </a:cubicBezTo>
                    <a:close/>
                    <a:moveTo>
                      <a:pt x="242" y="122"/>
                    </a:moveTo>
                    <a:cubicBezTo>
                      <a:pt x="226" y="114"/>
                      <a:pt x="213" y="121"/>
                      <a:pt x="193" y="116"/>
                    </a:cubicBezTo>
                    <a:cubicBezTo>
                      <a:pt x="206" y="138"/>
                      <a:pt x="217" y="163"/>
                      <a:pt x="241" y="175"/>
                    </a:cubicBezTo>
                    <a:cubicBezTo>
                      <a:pt x="244" y="161"/>
                      <a:pt x="249" y="138"/>
                      <a:pt x="242" y="122"/>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latin typeface="汉仪书宋二简" panose="02010600000101010101" charset="-122"/>
                  <a:ea typeface="微软雅黑 Light"/>
                  <a:cs typeface="+mn-cs"/>
                </a:endParaRPr>
              </a:p>
            </p:txBody>
          </p:sp>
          <p:sp>
            <p:nvSpPr>
              <p:cNvPr id="7" name="Freeform 65">
                <a:extLst>
                  <a:ext uri="{FF2B5EF4-FFF2-40B4-BE49-F238E27FC236}">
                    <a16:creationId xmlns:a16="http://schemas.microsoft.com/office/drawing/2014/main" id="{E09817C3-2B9F-C4F9-4300-188076AB2631}"/>
                  </a:ext>
                </a:extLst>
              </p:cNvPr>
              <p:cNvSpPr/>
              <p:nvPr/>
            </p:nvSpPr>
            <p:spPr bwMode="auto">
              <a:xfrm rot="16200000">
                <a:off x="4931595" y="3066084"/>
                <a:ext cx="672545" cy="496879"/>
              </a:xfrm>
              <a:custGeom>
                <a:avLst/>
                <a:gdLst>
                  <a:gd name="T0" fmla="*/ 260 w 326"/>
                  <a:gd name="T1" fmla="*/ 148 h 222"/>
                  <a:gd name="T2" fmla="*/ 224 w 326"/>
                  <a:gd name="T3" fmla="*/ 222 h 222"/>
                  <a:gd name="T4" fmla="*/ 220 w 326"/>
                  <a:gd name="T5" fmla="*/ 174 h 222"/>
                  <a:gd name="T6" fmla="*/ 214 w 326"/>
                  <a:gd name="T7" fmla="*/ 140 h 222"/>
                  <a:gd name="T8" fmla="*/ 217 w 326"/>
                  <a:gd name="T9" fmla="*/ 133 h 222"/>
                  <a:gd name="T10" fmla="*/ 197 w 326"/>
                  <a:gd name="T11" fmla="*/ 68 h 222"/>
                  <a:gd name="T12" fmla="*/ 169 w 326"/>
                  <a:gd name="T13" fmla="*/ 80 h 222"/>
                  <a:gd name="T14" fmla="*/ 149 w 326"/>
                  <a:gd name="T15" fmla="*/ 72 h 222"/>
                  <a:gd name="T16" fmla="*/ 108 w 326"/>
                  <a:gd name="T17" fmla="*/ 64 h 222"/>
                  <a:gd name="T18" fmla="*/ 76 w 326"/>
                  <a:gd name="T19" fmla="*/ 60 h 222"/>
                  <a:gd name="T20" fmla="*/ 31 w 326"/>
                  <a:gd name="T21" fmla="*/ 44 h 222"/>
                  <a:gd name="T22" fmla="*/ 17 w 326"/>
                  <a:gd name="T23" fmla="*/ 32 h 222"/>
                  <a:gd name="T24" fmla="*/ 8 w 326"/>
                  <a:gd name="T25" fmla="*/ 32 h 222"/>
                  <a:gd name="T26" fmla="*/ 27 w 326"/>
                  <a:gd name="T27" fmla="*/ 1 h 222"/>
                  <a:gd name="T28" fmla="*/ 60 w 326"/>
                  <a:gd name="T29" fmla="*/ 6 h 222"/>
                  <a:gd name="T30" fmla="*/ 125 w 326"/>
                  <a:gd name="T31" fmla="*/ 41 h 222"/>
                  <a:gd name="T32" fmla="*/ 192 w 326"/>
                  <a:gd name="T33" fmla="*/ 57 h 222"/>
                  <a:gd name="T34" fmla="*/ 187 w 326"/>
                  <a:gd name="T35" fmla="*/ 15 h 222"/>
                  <a:gd name="T36" fmla="*/ 219 w 326"/>
                  <a:gd name="T37" fmla="*/ 5 h 222"/>
                  <a:gd name="T38" fmla="*/ 247 w 326"/>
                  <a:gd name="T39" fmla="*/ 99 h 222"/>
                  <a:gd name="T40" fmla="*/ 272 w 326"/>
                  <a:gd name="T41" fmla="*/ 84 h 222"/>
                  <a:gd name="T42" fmla="*/ 285 w 326"/>
                  <a:gd name="T43" fmla="*/ 84 h 222"/>
                  <a:gd name="T44" fmla="*/ 290 w 326"/>
                  <a:gd name="T45" fmla="*/ 87 h 222"/>
                  <a:gd name="T46" fmla="*/ 310 w 326"/>
                  <a:gd name="T47" fmla="*/ 75 h 222"/>
                  <a:gd name="T48" fmla="*/ 317 w 326"/>
                  <a:gd name="T49" fmla="*/ 68 h 222"/>
                  <a:gd name="T50" fmla="*/ 321 w 326"/>
                  <a:gd name="T51" fmla="*/ 93 h 222"/>
                  <a:gd name="T52" fmla="*/ 305 w 326"/>
                  <a:gd name="T53" fmla="*/ 125 h 222"/>
                  <a:gd name="T54" fmla="*/ 286 w 326"/>
                  <a:gd name="T55" fmla="*/ 143 h 222"/>
                  <a:gd name="T56" fmla="*/ 260 w 326"/>
                  <a:gd name="T57" fmla="*/ 148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6" h="222">
                    <a:moveTo>
                      <a:pt x="260" y="148"/>
                    </a:moveTo>
                    <a:cubicBezTo>
                      <a:pt x="264" y="185"/>
                      <a:pt x="261" y="222"/>
                      <a:pt x="224" y="222"/>
                    </a:cubicBezTo>
                    <a:cubicBezTo>
                      <a:pt x="216" y="211"/>
                      <a:pt x="221" y="192"/>
                      <a:pt x="220" y="174"/>
                    </a:cubicBezTo>
                    <a:cubicBezTo>
                      <a:pt x="220" y="162"/>
                      <a:pt x="218" y="150"/>
                      <a:pt x="214" y="140"/>
                    </a:cubicBezTo>
                    <a:cubicBezTo>
                      <a:pt x="215" y="137"/>
                      <a:pt x="216" y="135"/>
                      <a:pt x="217" y="133"/>
                    </a:cubicBezTo>
                    <a:cubicBezTo>
                      <a:pt x="215" y="109"/>
                      <a:pt x="208" y="86"/>
                      <a:pt x="197" y="68"/>
                    </a:cubicBezTo>
                    <a:cubicBezTo>
                      <a:pt x="191" y="75"/>
                      <a:pt x="184" y="84"/>
                      <a:pt x="169" y="80"/>
                    </a:cubicBezTo>
                    <a:cubicBezTo>
                      <a:pt x="162" y="78"/>
                      <a:pt x="157" y="73"/>
                      <a:pt x="149" y="72"/>
                    </a:cubicBezTo>
                    <a:cubicBezTo>
                      <a:pt x="134" y="70"/>
                      <a:pt x="122" y="66"/>
                      <a:pt x="108" y="64"/>
                    </a:cubicBezTo>
                    <a:cubicBezTo>
                      <a:pt x="97" y="62"/>
                      <a:pt x="86" y="62"/>
                      <a:pt x="76" y="60"/>
                    </a:cubicBezTo>
                    <a:cubicBezTo>
                      <a:pt x="59" y="56"/>
                      <a:pt x="46" y="45"/>
                      <a:pt x="31" y="44"/>
                    </a:cubicBezTo>
                    <a:cubicBezTo>
                      <a:pt x="29" y="37"/>
                      <a:pt x="18" y="40"/>
                      <a:pt x="17" y="32"/>
                    </a:cubicBezTo>
                    <a:cubicBezTo>
                      <a:pt x="13" y="34"/>
                      <a:pt x="12" y="34"/>
                      <a:pt x="8" y="32"/>
                    </a:cubicBezTo>
                    <a:cubicBezTo>
                      <a:pt x="0" y="14"/>
                      <a:pt x="19" y="9"/>
                      <a:pt x="27" y="1"/>
                    </a:cubicBezTo>
                    <a:cubicBezTo>
                      <a:pt x="39" y="2"/>
                      <a:pt x="48" y="5"/>
                      <a:pt x="60" y="6"/>
                    </a:cubicBezTo>
                    <a:cubicBezTo>
                      <a:pt x="79" y="20"/>
                      <a:pt x="108" y="24"/>
                      <a:pt x="125" y="41"/>
                    </a:cubicBezTo>
                    <a:cubicBezTo>
                      <a:pt x="150" y="43"/>
                      <a:pt x="166" y="63"/>
                      <a:pt x="192" y="57"/>
                    </a:cubicBezTo>
                    <a:cubicBezTo>
                      <a:pt x="188" y="44"/>
                      <a:pt x="181" y="30"/>
                      <a:pt x="187" y="15"/>
                    </a:cubicBezTo>
                    <a:cubicBezTo>
                      <a:pt x="196" y="9"/>
                      <a:pt x="208" y="0"/>
                      <a:pt x="219" y="5"/>
                    </a:cubicBezTo>
                    <a:cubicBezTo>
                      <a:pt x="220" y="42"/>
                      <a:pt x="239" y="67"/>
                      <a:pt x="247" y="99"/>
                    </a:cubicBezTo>
                    <a:cubicBezTo>
                      <a:pt x="255" y="98"/>
                      <a:pt x="264" y="89"/>
                      <a:pt x="272" y="84"/>
                    </a:cubicBezTo>
                    <a:cubicBezTo>
                      <a:pt x="277" y="84"/>
                      <a:pt x="281" y="83"/>
                      <a:pt x="285" y="84"/>
                    </a:cubicBezTo>
                    <a:cubicBezTo>
                      <a:pt x="286" y="84"/>
                      <a:pt x="291" y="87"/>
                      <a:pt x="290" y="87"/>
                    </a:cubicBezTo>
                    <a:cubicBezTo>
                      <a:pt x="298" y="86"/>
                      <a:pt x="300" y="76"/>
                      <a:pt x="310" y="75"/>
                    </a:cubicBezTo>
                    <a:cubicBezTo>
                      <a:pt x="312" y="72"/>
                      <a:pt x="313" y="68"/>
                      <a:pt x="317" y="68"/>
                    </a:cubicBezTo>
                    <a:cubicBezTo>
                      <a:pt x="326" y="73"/>
                      <a:pt x="321" y="83"/>
                      <a:pt x="321" y="93"/>
                    </a:cubicBezTo>
                    <a:cubicBezTo>
                      <a:pt x="321" y="102"/>
                      <a:pt x="311" y="118"/>
                      <a:pt x="305" y="125"/>
                    </a:cubicBezTo>
                    <a:cubicBezTo>
                      <a:pt x="300" y="131"/>
                      <a:pt x="292" y="135"/>
                      <a:pt x="286" y="143"/>
                    </a:cubicBezTo>
                    <a:cubicBezTo>
                      <a:pt x="276" y="142"/>
                      <a:pt x="269" y="151"/>
                      <a:pt x="260" y="148"/>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latin typeface="汉仪书宋二简" panose="02010600000101010101" charset="-122"/>
                  <a:ea typeface="微软雅黑 Light"/>
                  <a:cs typeface="+mn-cs"/>
                </a:endParaRPr>
              </a:p>
            </p:txBody>
          </p:sp>
          <p:sp>
            <p:nvSpPr>
              <p:cNvPr id="8" name="Freeform 66">
                <a:extLst>
                  <a:ext uri="{FF2B5EF4-FFF2-40B4-BE49-F238E27FC236}">
                    <a16:creationId xmlns:a16="http://schemas.microsoft.com/office/drawing/2014/main" id="{CAF1A0F2-B645-1D2C-03B7-20B0E1C60117}"/>
                  </a:ext>
                </a:extLst>
              </p:cNvPr>
              <p:cNvSpPr>
                <a:spLocks noEditPoints="1"/>
              </p:cNvSpPr>
              <p:nvPr/>
            </p:nvSpPr>
            <p:spPr bwMode="auto">
              <a:xfrm rot="16200000">
                <a:off x="7405093" y="3079032"/>
                <a:ext cx="637407" cy="460648"/>
              </a:xfrm>
              <a:custGeom>
                <a:avLst/>
                <a:gdLst>
                  <a:gd name="T0" fmla="*/ 242 w 309"/>
                  <a:gd name="T1" fmla="*/ 168 h 206"/>
                  <a:gd name="T2" fmla="*/ 232 w 309"/>
                  <a:gd name="T3" fmla="*/ 206 h 206"/>
                  <a:gd name="T4" fmla="*/ 217 w 309"/>
                  <a:gd name="T5" fmla="*/ 155 h 206"/>
                  <a:gd name="T6" fmla="*/ 188 w 309"/>
                  <a:gd name="T7" fmla="*/ 131 h 206"/>
                  <a:gd name="T8" fmla="*/ 183 w 309"/>
                  <a:gd name="T9" fmla="*/ 123 h 206"/>
                  <a:gd name="T10" fmla="*/ 176 w 309"/>
                  <a:gd name="T11" fmla="*/ 120 h 206"/>
                  <a:gd name="T12" fmla="*/ 165 w 309"/>
                  <a:gd name="T13" fmla="*/ 103 h 206"/>
                  <a:gd name="T14" fmla="*/ 171 w 309"/>
                  <a:gd name="T15" fmla="*/ 100 h 206"/>
                  <a:gd name="T16" fmla="*/ 159 w 309"/>
                  <a:gd name="T17" fmla="*/ 97 h 206"/>
                  <a:gd name="T18" fmla="*/ 128 w 309"/>
                  <a:gd name="T19" fmla="*/ 52 h 206"/>
                  <a:gd name="T20" fmla="*/ 125 w 309"/>
                  <a:gd name="T21" fmla="*/ 64 h 206"/>
                  <a:gd name="T22" fmla="*/ 109 w 309"/>
                  <a:gd name="T23" fmla="*/ 73 h 206"/>
                  <a:gd name="T24" fmla="*/ 90 w 309"/>
                  <a:gd name="T25" fmla="*/ 70 h 206"/>
                  <a:gd name="T26" fmla="*/ 70 w 309"/>
                  <a:gd name="T27" fmla="*/ 76 h 206"/>
                  <a:gd name="T28" fmla="*/ 128 w 309"/>
                  <a:gd name="T29" fmla="*/ 110 h 206"/>
                  <a:gd name="T30" fmla="*/ 69 w 309"/>
                  <a:gd name="T31" fmla="*/ 88 h 206"/>
                  <a:gd name="T32" fmla="*/ 53 w 309"/>
                  <a:gd name="T33" fmla="*/ 77 h 206"/>
                  <a:gd name="T34" fmla="*/ 37 w 309"/>
                  <a:gd name="T35" fmla="*/ 75 h 206"/>
                  <a:gd name="T36" fmla="*/ 19 w 309"/>
                  <a:gd name="T37" fmla="*/ 66 h 206"/>
                  <a:gd name="T38" fmla="*/ 0 w 309"/>
                  <a:gd name="T39" fmla="*/ 60 h 206"/>
                  <a:gd name="T40" fmla="*/ 1 w 309"/>
                  <a:gd name="T41" fmla="*/ 48 h 206"/>
                  <a:gd name="T42" fmla="*/ 43 w 309"/>
                  <a:gd name="T43" fmla="*/ 49 h 206"/>
                  <a:gd name="T44" fmla="*/ 69 w 309"/>
                  <a:gd name="T45" fmla="*/ 57 h 206"/>
                  <a:gd name="T46" fmla="*/ 81 w 309"/>
                  <a:gd name="T47" fmla="*/ 42 h 206"/>
                  <a:gd name="T48" fmla="*/ 101 w 309"/>
                  <a:gd name="T49" fmla="*/ 43 h 206"/>
                  <a:gd name="T50" fmla="*/ 117 w 309"/>
                  <a:gd name="T51" fmla="*/ 3 h 206"/>
                  <a:gd name="T52" fmla="*/ 135 w 309"/>
                  <a:gd name="T53" fmla="*/ 17 h 206"/>
                  <a:gd name="T54" fmla="*/ 171 w 309"/>
                  <a:gd name="T55" fmla="*/ 75 h 206"/>
                  <a:gd name="T56" fmla="*/ 182 w 309"/>
                  <a:gd name="T57" fmla="*/ 85 h 206"/>
                  <a:gd name="T58" fmla="*/ 184 w 309"/>
                  <a:gd name="T59" fmla="*/ 78 h 206"/>
                  <a:gd name="T60" fmla="*/ 201 w 309"/>
                  <a:gd name="T61" fmla="*/ 74 h 206"/>
                  <a:gd name="T62" fmla="*/ 200 w 309"/>
                  <a:gd name="T63" fmla="*/ 15 h 206"/>
                  <a:gd name="T64" fmla="*/ 221 w 309"/>
                  <a:gd name="T65" fmla="*/ 19 h 206"/>
                  <a:gd name="T66" fmla="*/ 231 w 309"/>
                  <a:gd name="T67" fmla="*/ 40 h 206"/>
                  <a:gd name="T68" fmla="*/ 214 w 309"/>
                  <a:gd name="T69" fmla="*/ 36 h 206"/>
                  <a:gd name="T70" fmla="*/ 223 w 309"/>
                  <a:gd name="T71" fmla="*/ 74 h 206"/>
                  <a:gd name="T72" fmla="*/ 275 w 309"/>
                  <a:gd name="T73" fmla="*/ 75 h 206"/>
                  <a:gd name="T74" fmla="*/ 296 w 309"/>
                  <a:gd name="T75" fmla="*/ 65 h 206"/>
                  <a:gd name="T76" fmla="*/ 228 w 309"/>
                  <a:gd name="T77" fmla="*/ 91 h 206"/>
                  <a:gd name="T78" fmla="*/ 237 w 309"/>
                  <a:gd name="T79" fmla="*/ 137 h 206"/>
                  <a:gd name="T80" fmla="*/ 267 w 309"/>
                  <a:gd name="T81" fmla="*/ 156 h 206"/>
                  <a:gd name="T82" fmla="*/ 292 w 309"/>
                  <a:gd name="T83" fmla="*/ 173 h 206"/>
                  <a:gd name="T84" fmla="*/ 305 w 309"/>
                  <a:gd name="T85" fmla="*/ 176 h 206"/>
                  <a:gd name="T86" fmla="*/ 289 w 309"/>
                  <a:gd name="T87" fmla="*/ 200 h 206"/>
                  <a:gd name="T88" fmla="*/ 271 w 309"/>
                  <a:gd name="T89" fmla="*/ 188 h 206"/>
                  <a:gd name="T90" fmla="*/ 242 w 309"/>
                  <a:gd name="T91" fmla="*/ 168 h 206"/>
                  <a:gd name="T92" fmla="*/ 205 w 309"/>
                  <a:gd name="T93" fmla="*/ 92 h 206"/>
                  <a:gd name="T94" fmla="*/ 180 w 309"/>
                  <a:gd name="T95" fmla="*/ 91 h 206"/>
                  <a:gd name="T96" fmla="*/ 173 w 309"/>
                  <a:gd name="T97" fmla="*/ 99 h 206"/>
                  <a:gd name="T98" fmla="*/ 210 w 309"/>
                  <a:gd name="T99" fmla="*/ 120 h 206"/>
                  <a:gd name="T100" fmla="*/ 205 w 309"/>
                  <a:gd name="T101"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9" h="206">
                    <a:moveTo>
                      <a:pt x="242" y="168"/>
                    </a:moveTo>
                    <a:cubicBezTo>
                      <a:pt x="240" y="181"/>
                      <a:pt x="244" y="200"/>
                      <a:pt x="232" y="206"/>
                    </a:cubicBezTo>
                    <a:cubicBezTo>
                      <a:pt x="210" y="203"/>
                      <a:pt x="224" y="176"/>
                      <a:pt x="217" y="155"/>
                    </a:cubicBezTo>
                    <a:cubicBezTo>
                      <a:pt x="212" y="141"/>
                      <a:pt x="197" y="139"/>
                      <a:pt x="188" y="131"/>
                    </a:cubicBezTo>
                    <a:cubicBezTo>
                      <a:pt x="186" y="129"/>
                      <a:pt x="186" y="125"/>
                      <a:pt x="183" y="123"/>
                    </a:cubicBezTo>
                    <a:cubicBezTo>
                      <a:pt x="181" y="121"/>
                      <a:pt x="178" y="122"/>
                      <a:pt x="176" y="120"/>
                    </a:cubicBezTo>
                    <a:cubicBezTo>
                      <a:pt x="169" y="116"/>
                      <a:pt x="166" y="106"/>
                      <a:pt x="165" y="103"/>
                    </a:cubicBezTo>
                    <a:cubicBezTo>
                      <a:pt x="165" y="100"/>
                      <a:pt x="168" y="101"/>
                      <a:pt x="171" y="100"/>
                    </a:cubicBezTo>
                    <a:cubicBezTo>
                      <a:pt x="168" y="98"/>
                      <a:pt x="161" y="100"/>
                      <a:pt x="159" y="97"/>
                    </a:cubicBezTo>
                    <a:cubicBezTo>
                      <a:pt x="147" y="84"/>
                      <a:pt x="137" y="68"/>
                      <a:pt x="128" y="52"/>
                    </a:cubicBezTo>
                    <a:cubicBezTo>
                      <a:pt x="126" y="55"/>
                      <a:pt x="125" y="59"/>
                      <a:pt x="125" y="64"/>
                    </a:cubicBezTo>
                    <a:cubicBezTo>
                      <a:pt x="118" y="66"/>
                      <a:pt x="116" y="72"/>
                      <a:pt x="109" y="73"/>
                    </a:cubicBezTo>
                    <a:cubicBezTo>
                      <a:pt x="104" y="74"/>
                      <a:pt x="97" y="70"/>
                      <a:pt x="90" y="70"/>
                    </a:cubicBezTo>
                    <a:cubicBezTo>
                      <a:pt x="83" y="71"/>
                      <a:pt x="77" y="76"/>
                      <a:pt x="70" y="76"/>
                    </a:cubicBezTo>
                    <a:cubicBezTo>
                      <a:pt x="87" y="90"/>
                      <a:pt x="114" y="93"/>
                      <a:pt x="128" y="110"/>
                    </a:cubicBezTo>
                    <a:cubicBezTo>
                      <a:pt x="112" y="98"/>
                      <a:pt x="89" y="97"/>
                      <a:pt x="69" y="88"/>
                    </a:cubicBezTo>
                    <a:cubicBezTo>
                      <a:pt x="63" y="85"/>
                      <a:pt x="59" y="79"/>
                      <a:pt x="53" y="77"/>
                    </a:cubicBezTo>
                    <a:cubicBezTo>
                      <a:pt x="48" y="76"/>
                      <a:pt x="42" y="77"/>
                      <a:pt x="37" y="75"/>
                    </a:cubicBezTo>
                    <a:cubicBezTo>
                      <a:pt x="31" y="73"/>
                      <a:pt x="25" y="67"/>
                      <a:pt x="19" y="66"/>
                    </a:cubicBezTo>
                    <a:cubicBezTo>
                      <a:pt x="12" y="64"/>
                      <a:pt x="4" y="67"/>
                      <a:pt x="0" y="60"/>
                    </a:cubicBezTo>
                    <a:cubicBezTo>
                      <a:pt x="1" y="56"/>
                      <a:pt x="1" y="53"/>
                      <a:pt x="1" y="48"/>
                    </a:cubicBezTo>
                    <a:cubicBezTo>
                      <a:pt x="13" y="39"/>
                      <a:pt x="28" y="45"/>
                      <a:pt x="43" y="49"/>
                    </a:cubicBezTo>
                    <a:cubicBezTo>
                      <a:pt x="52" y="52"/>
                      <a:pt x="61" y="54"/>
                      <a:pt x="69" y="57"/>
                    </a:cubicBezTo>
                    <a:cubicBezTo>
                      <a:pt x="73" y="50"/>
                      <a:pt x="73" y="43"/>
                      <a:pt x="81" y="42"/>
                    </a:cubicBezTo>
                    <a:cubicBezTo>
                      <a:pt x="88" y="40"/>
                      <a:pt x="94" y="47"/>
                      <a:pt x="101" y="43"/>
                    </a:cubicBezTo>
                    <a:cubicBezTo>
                      <a:pt x="94" y="25"/>
                      <a:pt x="97" y="0"/>
                      <a:pt x="117" y="3"/>
                    </a:cubicBezTo>
                    <a:cubicBezTo>
                      <a:pt x="126" y="5"/>
                      <a:pt x="127" y="16"/>
                      <a:pt x="135" y="17"/>
                    </a:cubicBezTo>
                    <a:cubicBezTo>
                      <a:pt x="144" y="39"/>
                      <a:pt x="162" y="53"/>
                      <a:pt x="171" y="75"/>
                    </a:cubicBezTo>
                    <a:cubicBezTo>
                      <a:pt x="176" y="77"/>
                      <a:pt x="181" y="79"/>
                      <a:pt x="182" y="85"/>
                    </a:cubicBezTo>
                    <a:cubicBezTo>
                      <a:pt x="185" y="84"/>
                      <a:pt x="182" y="79"/>
                      <a:pt x="184" y="78"/>
                    </a:cubicBezTo>
                    <a:cubicBezTo>
                      <a:pt x="190" y="77"/>
                      <a:pt x="194" y="74"/>
                      <a:pt x="201" y="74"/>
                    </a:cubicBezTo>
                    <a:cubicBezTo>
                      <a:pt x="197" y="59"/>
                      <a:pt x="186" y="27"/>
                      <a:pt x="200" y="15"/>
                    </a:cubicBezTo>
                    <a:cubicBezTo>
                      <a:pt x="208" y="15"/>
                      <a:pt x="214" y="17"/>
                      <a:pt x="221" y="19"/>
                    </a:cubicBezTo>
                    <a:cubicBezTo>
                      <a:pt x="225" y="25"/>
                      <a:pt x="227" y="33"/>
                      <a:pt x="231" y="40"/>
                    </a:cubicBezTo>
                    <a:cubicBezTo>
                      <a:pt x="226" y="41"/>
                      <a:pt x="221" y="35"/>
                      <a:pt x="214" y="36"/>
                    </a:cubicBezTo>
                    <a:cubicBezTo>
                      <a:pt x="213" y="49"/>
                      <a:pt x="217" y="64"/>
                      <a:pt x="223" y="74"/>
                    </a:cubicBezTo>
                    <a:cubicBezTo>
                      <a:pt x="238" y="77"/>
                      <a:pt x="259" y="78"/>
                      <a:pt x="275" y="75"/>
                    </a:cubicBezTo>
                    <a:cubicBezTo>
                      <a:pt x="280" y="70"/>
                      <a:pt x="287" y="55"/>
                      <a:pt x="296" y="65"/>
                    </a:cubicBezTo>
                    <a:cubicBezTo>
                      <a:pt x="291" y="92"/>
                      <a:pt x="255" y="86"/>
                      <a:pt x="228" y="91"/>
                    </a:cubicBezTo>
                    <a:cubicBezTo>
                      <a:pt x="230" y="107"/>
                      <a:pt x="229" y="126"/>
                      <a:pt x="237" y="137"/>
                    </a:cubicBezTo>
                    <a:cubicBezTo>
                      <a:pt x="243" y="146"/>
                      <a:pt x="257" y="150"/>
                      <a:pt x="267" y="156"/>
                    </a:cubicBezTo>
                    <a:cubicBezTo>
                      <a:pt x="275" y="161"/>
                      <a:pt x="283" y="169"/>
                      <a:pt x="292" y="173"/>
                    </a:cubicBezTo>
                    <a:cubicBezTo>
                      <a:pt x="296" y="175"/>
                      <a:pt x="301" y="176"/>
                      <a:pt x="305" y="176"/>
                    </a:cubicBezTo>
                    <a:cubicBezTo>
                      <a:pt x="309" y="189"/>
                      <a:pt x="299" y="201"/>
                      <a:pt x="289" y="200"/>
                    </a:cubicBezTo>
                    <a:cubicBezTo>
                      <a:pt x="283" y="200"/>
                      <a:pt x="277" y="192"/>
                      <a:pt x="271" y="188"/>
                    </a:cubicBezTo>
                    <a:cubicBezTo>
                      <a:pt x="260" y="179"/>
                      <a:pt x="251" y="176"/>
                      <a:pt x="242" y="168"/>
                    </a:cubicBezTo>
                    <a:close/>
                    <a:moveTo>
                      <a:pt x="205" y="92"/>
                    </a:moveTo>
                    <a:cubicBezTo>
                      <a:pt x="196" y="93"/>
                      <a:pt x="187" y="95"/>
                      <a:pt x="180" y="91"/>
                    </a:cubicBezTo>
                    <a:cubicBezTo>
                      <a:pt x="180" y="95"/>
                      <a:pt x="176" y="97"/>
                      <a:pt x="173" y="99"/>
                    </a:cubicBezTo>
                    <a:cubicBezTo>
                      <a:pt x="187" y="104"/>
                      <a:pt x="196" y="115"/>
                      <a:pt x="210" y="120"/>
                    </a:cubicBezTo>
                    <a:cubicBezTo>
                      <a:pt x="209" y="110"/>
                      <a:pt x="208" y="101"/>
                      <a:pt x="205" y="92"/>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latin typeface="汉仪书宋二简" panose="02010600000101010101" charset="-122"/>
                  <a:ea typeface="微软雅黑 Light"/>
                  <a:cs typeface="+mn-cs"/>
                </a:endParaRPr>
              </a:p>
            </p:txBody>
          </p:sp>
          <p:sp>
            <p:nvSpPr>
              <p:cNvPr id="9" name="Freeform 68">
                <a:extLst>
                  <a:ext uri="{FF2B5EF4-FFF2-40B4-BE49-F238E27FC236}">
                    <a16:creationId xmlns:a16="http://schemas.microsoft.com/office/drawing/2014/main" id="{CAF76079-C172-B383-89B7-E85E75AC3A9D}"/>
                  </a:ext>
                </a:extLst>
              </p:cNvPr>
              <p:cNvSpPr/>
              <p:nvPr/>
            </p:nvSpPr>
            <p:spPr bwMode="auto">
              <a:xfrm rot="16200000">
                <a:off x="8105749" y="3026153"/>
                <a:ext cx="550755" cy="574517"/>
              </a:xfrm>
              <a:custGeom>
                <a:avLst/>
                <a:gdLst>
                  <a:gd name="T0" fmla="*/ 185 w 267"/>
                  <a:gd name="T1" fmla="*/ 135 h 257"/>
                  <a:gd name="T2" fmla="*/ 186 w 267"/>
                  <a:gd name="T3" fmla="*/ 183 h 257"/>
                  <a:gd name="T4" fmla="*/ 151 w 267"/>
                  <a:gd name="T5" fmla="*/ 178 h 257"/>
                  <a:gd name="T6" fmla="*/ 139 w 267"/>
                  <a:gd name="T7" fmla="*/ 141 h 257"/>
                  <a:gd name="T8" fmla="*/ 131 w 267"/>
                  <a:gd name="T9" fmla="*/ 133 h 257"/>
                  <a:gd name="T10" fmla="*/ 94 w 267"/>
                  <a:gd name="T11" fmla="*/ 188 h 257"/>
                  <a:gd name="T12" fmla="*/ 74 w 267"/>
                  <a:gd name="T13" fmla="*/ 240 h 257"/>
                  <a:gd name="T14" fmla="*/ 55 w 267"/>
                  <a:gd name="T15" fmla="*/ 256 h 257"/>
                  <a:gd name="T16" fmla="*/ 55 w 267"/>
                  <a:gd name="T17" fmla="*/ 245 h 257"/>
                  <a:gd name="T18" fmla="*/ 49 w 267"/>
                  <a:gd name="T19" fmla="*/ 179 h 257"/>
                  <a:gd name="T20" fmla="*/ 54 w 267"/>
                  <a:gd name="T21" fmla="*/ 175 h 257"/>
                  <a:gd name="T22" fmla="*/ 88 w 267"/>
                  <a:gd name="T23" fmla="*/ 115 h 257"/>
                  <a:gd name="T24" fmla="*/ 8 w 267"/>
                  <a:gd name="T25" fmla="*/ 62 h 257"/>
                  <a:gd name="T26" fmla="*/ 16 w 267"/>
                  <a:gd name="T27" fmla="*/ 28 h 257"/>
                  <a:gd name="T28" fmla="*/ 73 w 267"/>
                  <a:gd name="T29" fmla="*/ 0 h 257"/>
                  <a:gd name="T30" fmla="*/ 73 w 267"/>
                  <a:gd name="T31" fmla="*/ 5 h 257"/>
                  <a:gd name="T32" fmla="*/ 60 w 267"/>
                  <a:gd name="T33" fmla="*/ 30 h 257"/>
                  <a:gd name="T34" fmla="*/ 67 w 267"/>
                  <a:gd name="T35" fmla="*/ 60 h 257"/>
                  <a:gd name="T36" fmla="*/ 73 w 267"/>
                  <a:gd name="T37" fmla="*/ 61 h 257"/>
                  <a:gd name="T38" fmla="*/ 74 w 267"/>
                  <a:gd name="T39" fmla="*/ 65 h 257"/>
                  <a:gd name="T40" fmla="*/ 109 w 267"/>
                  <a:gd name="T41" fmla="*/ 73 h 257"/>
                  <a:gd name="T42" fmla="*/ 105 w 267"/>
                  <a:gd name="T43" fmla="*/ 55 h 257"/>
                  <a:gd name="T44" fmla="*/ 148 w 267"/>
                  <a:gd name="T45" fmla="*/ 20 h 257"/>
                  <a:gd name="T46" fmla="*/ 147 w 267"/>
                  <a:gd name="T47" fmla="*/ 42 h 257"/>
                  <a:gd name="T48" fmla="*/ 176 w 267"/>
                  <a:gd name="T49" fmla="*/ 93 h 257"/>
                  <a:gd name="T50" fmla="*/ 193 w 267"/>
                  <a:gd name="T51" fmla="*/ 100 h 257"/>
                  <a:gd name="T52" fmla="*/ 201 w 267"/>
                  <a:gd name="T53" fmla="*/ 101 h 257"/>
                  <a:gd name="T54" fmla="*/ 252 w 267"/>
                  <a:gd name="T55" fmla="*/ 111 h 257"/>
                  <a:gd name="T56" fmla="*/ 262 w 267"/>
                  <a:gd name="T57" fmla="*/ 87 h 257"/>
                  <a:gd name="T58" fmla="*/ 254 w 267"/>
                  <a:gd name="T59" fmla="*/ 137 h 257"/>
                  <a:gd name="T60" fmla="*/ 225 w 267"/>
                  <a:gd name="T61" fmla="*/ 143 h 257"/>
                  <a:gd name="T62" fmla="*/ 185 w 267"/>
                  <a:gd name="T63" fmla="*/ 1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7" h="257">
                    <a:moveTo>
                      <a:pt x="185" y="135"/>
                    </a:moveTo>
                    <a:cubicBezTo>
                      <a:pt x="187" y="147"/>
                      <a:pt x="189" y="162"/>
                      <a:pt x="186" y="183"/>
                    </a:cubicBezTo>
                    <a:cubicBezTo>
                      <a:pt x="180" y="194"/>
                      <a:pt x="147" y="199"/>
                      <a:pt x="151" y="178"/>
                    </a:cubicBezTo>
                    <a:cubicBezTo>
                      <a:pt x="143" y="169"/>
                      <a:pt x="143" y="156"/>
                      <a:pt x="139" y="141"/>
                    </a:cubicBezTo>
                    <a:cubicBezTo>
                      <a:pt x="137" y="138"/>
                      <a:pt x="134" y="135"/>
                      <a:pt x="131" y="133"/>
                    </a:cubicBezTo>
                    <a:cubicBezTo>
                      <a:pt x="116" y="145"/>
                      <a:pt x="98" y="168"/>
                      <a:pt x="94" y="188"/>
                    </a:cubicBezTo>
                    <a:cubicBezTo>
                      <a:pt x="90" y="207"/>
                      <a:pt x="80" y="223"/>
                      <a:pt x="74" y="240"/>
                    </a:cubicBezTo>
                    <a:cubicBezTo>
                      <a:pt x="68" y="245"/>
                      <a:pt x="68" y="257"/>
                      <a:pt x="55" y="256"/>
                    </a:cubicBezTo>
                    <a:cubicBezTo>
                      <a:pt x="53" y="254"/>
                      <a:pt x="53" y="247"/>
                      <a:pt x="55" y="245"/>
                    </a:cubicBezTo>
                    <a:cubicBezTo>
                      <a:pt x="45" y="227"/>
                      <a:pt x="42" y="201"/>
                      <a:pt x="49" y="179"/>
                    </a:cubicBezTo>
                    <a:cubicBezTo>
                      <a:pt x="51" y="178"/>
                      <a:pt x="52" y="176"/>
                      <a:pt x="54" y="175"/>
                    </a:cubicBezTo>
                    <a:cubicBezTo>
                      <a:pt x="59" y="148"/>
                      <a:pt x="80" y="138"/>
                      <a:pt x="88" y="115"/>
                    </a:cubicBezTo>
                    <a:cubicBezTo>
                      <a:pt x="53" y="107"/>
                      <a:pt x="10" y="100"/>
                      <a:pt x="8" y="62"/>
                    </a:cubicBezTo>
                    <a:cubicBezTo>
                      <a:pt x="0" y="49"/>
                      <a:pt x="13" y="38"/>
                      <a:pt x="16" y="28"/>
                    </a:cubicBezTo>
                    <a:cubicBezTo>
                      <a:pt x="30" y="13"/>
                      <a:pt x="61" y="16"/>
                      <a:pt x="73" y="0"/>
                    </a:cubicBezTo>
                    <a:cubicBezTo>
                      <a:pt x="73" y="2"/>
                      <a:pt x="67" y="6"/>
                      <a:pt x="73" y="5"/>
                    </a:cubicBezTo>
                    <a:cubicBezTo>
                      <a:pt x="69" y="14"/>
                      <a:pt x="63" y="20"/>
                      <a:pt x="60" y="30"/>
                    </a:cubicBezTo>
                    <a:cubicBezTo>
                      <a:pt x="63" y="41"/>
                      <a:pt x="58" y="53"/>
                      <a:pt x="67" y="60"/>
                    </a:cubicBezTo>
                    <a:cubicBezTo>
                      <a:pt x="68" y="60"/>
                      <a:pt x="72" y="60"/>
                      <a:pt x="73" y="61"/>
                    </a:cubicBezTo>
                    <a:cubicBezTo>
                      <a:pt x="74" y="61"/>
                      <a:pt x="74" y="64"/>
                      <a:pt x="74" y="65"/>
                    </a:cubicBezTo>
                    <a:cubicBezTo>
                      <a:pt x="85" y="70"/>
                      <a:pt x="99" y="72"/>
                      <a:pt x="109" y="73"/>
                    </a:cubicBezTo>
                    <a:cubicBezTo>
                      <a:pt x="109" y="70"/>
                      <a:pt x="107" y="60"/>
                      <a:pt x="105" y="55"/>
                    </a:cubicBezTo>
                    <a:cubicBezTo>
                      <a:pt x="112" y="34"/>
                      <a:pt x="122" y="20"/>
                      <a:pt x="148" y="20"/>
                    </a:cubicBezTo>
                    <a:cubicBezTo>
                      <a:pt x="158" y="25"/>
                      <a:pt x="153" y="37"/>
                      <a:pt x="147" y="42"/>
                    </a:cubicBezTo>
                    <a:cubicBezTo>
                      <a:pt x="155" y="61"/>
                      <a:pt x="161" y="81"/>
                      <a:pt x="176" y="93"/>
                    </a:cubicBezTo>
                    <a:cubicBezTo>
                      <a:pt x="183" y="91"/>
                      <a:pt x="187" y="98"/>
                      <a:pt x="193" y="100"/>
                    </a:cubicBezTo>
                    <a:cubicBezTo>
                      <a:pt x="195" y="101"/>
                      <a:pt x="198" y="100"/>
                      <a:pt x="201" y="101"/>
                    </a:cubicBezTo>
                    <a:cubicBezTo>
                      <a:pt x="215" y="106"/>
                      <a:pt x="233" y="119"/>
                      <a:pt x="252" y="111"/>
                    </a:cubicBezTo>
                    <a:cubicBezTo>
                      <a:pt x="254" y="102"/>
                      <a:pt x="251" y="87"/>
                      <a:pt x="262" y="87"/>
                    </a:cubicBezTo>
                    <a:cubicBezTo>
                      <a:pt x="260" y="108"/>
                      <a:pt x="267" y="123"/>
                      <a:pt x="254" y="137"/>
                    </a:cubicBezTo>
                    <a:cubicBezTo>
                      <a:pt x="246" y="138"/>
                      <a:pt x="235" y="153"/>
                      <a:pt x="225" y="143"/>
                    </a:cubicBezTo>
                    <a:cubicBezTo>
                      <a:pt x="214" y="146"/>
                      <a:pt x="198" y="137"/>
                      <a:pt x="185" y="135"/>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latin typeface="汉仪书宋二简" panose="02010600000101010101" charset="-122"/>
                  <a:ea typeface="微软雅黑 Light"/>
                  <a:cs typeface="+mn-cs"/>
                </a:endParaRPr>
              </a:p>
            </p:txBody>
          </p:sp>
          <p:sp>
            <p:nvSpPr>
              <p:cNvPr id="10" name="Freeform 69">
                <a:extLst>
                  <a:ext uri="{FF2B5EF4-FFF2-40B4-BE49-F238E27FC236}">
                    <a16:creationId xmlns:a16="http://schemas.microsoft.com/office/drawing/2014/main" id="{67615E3E-E145-F8BD-B91A-C23F9390BF00}"/>
                  </a:ext>
                </a:extLst>
              </p:cNvPr>
              <p:cNvSpPr/>
              <p:nvPr/>
            </p:nvSpPr>
            <p:spPr bwMode="auto">
              <a:xfrm rot="16200000">
                <a:off x="6954396" y="3054352"/>
                <a:ext cx="441526" cy="408890"/>
              </a:xfrm>
              <a:custGeom>
                <a:avLst/>
                <a:gdLst>
                  <a:gd name="T0" fmla="*/ 176 w 214"/>
                  <a:gd name="T1" fmla="*/ 134 h 182"/>
                  <a:gd name="T2" fmla="*/ 162 w 214"/>
                  <a:gd name="T3" fmla="*/ 86 h 182"/>
                  <a:gd name="T4" fmla="*/ 149 w 214"/>
                  <a:gd name="T5" fmla="*/ 80 h 182"/>
                  <a:gd name="T6" fmla="*/ 125 w 214"/>
                  <a:gd name="T7" fmla="*/ 56 h 182"/>
                  <a:gd name="T8" fmla="*/ 141 w 214"/>
                  <a:gd name="T9" fmla="*/ 121 h 182"/>
                  <a:gd name="T10" fmla="*/ 127 w 214"/>
                  <a:gd name="T11" fmla="*/ 128 h 182"/>
                  <a:gd name="T12" fmla="*/ 92 w 214"/>
                  <a:gd name="T13" fmla="*/ 92 h 182"/>
                  <a:gd name="T14" fmla="*/ 102 w 214"/>
                  <a:gd name="T15" fmla="*/ 157 h 182"/>
                  <a:gd name="T16" fmla="*/ 90 w 214"/>
                  <a:gd name="T17" fmla="*/ 179 h 182"/>
                  <a:gd name="T18" fmla="*/ 71 w 214"/>
                  <a:gd name="T19" fmla="*/ 171 h 182"/>
                  <a:gd name="T20" fmla="*/ 69 w 214"/>
                  <a:gd name="T21" fmla="*/ 133 h 182"/>
                  <a:gd name="T22" fmla="*/ 56 w 214"/>
                  <a:gd name="T23" fmla="*/ 110 h 182"/>
                  <a:gd name="T24" fmla="*/ 3 w 214"/>
                  <a:gd name="T25" fmla="*/ 73 h 182"/>
                  <a:gd name="T26" fmla="*/ 5 w 214"/>
                  <a:gd name="T27" fmla="*/ 53 h 182"/>
                  <a:gd name="T28" fmla="*/ 52 w 214"/>
                  <a:gd name="T29" fmla="*/ 72 h 182"/>
                  <a:gd name="T30" fmla="*/ 35 w 214"/>
                  <a:gd name="T31" fmla="*/ 21 h 182"/>
                  <a:gd name="T32" fmla="*/ 65 w 214"/>
                  <a:gd name="T33" fmla="*/ 27 h 182"/>
                  <a:gd name="T34" fmla="*/ 117 w 214"/>
                  <a:gd name="T35" fmla="*/ 94 h 182"/>
                  <a:gd name="T36" fmla="*/ 114 w 214"/>
                  <a:gd name="T37" fmla="*/ 38 h 182"/>
                  <a:gd name="T38" fmla="*/ 158 w 214"/>
                  <a:gd name="T39" fmla="*/ 57 h 182"/>
                  <a:gd name="T40" fmla="*/ 155 w 214"/>
                  <a:gd name="T41" fmla="*/ 23 h 182"/>
                  <a:gd name="T42" fmla="*/ 189 w 214"/>
                  <a:gd name="T43" fmla="*/ 5 h 182"/>
                  <a:gd name="T44" fmla="*/ 207 w 214"/>
                  <a:gd name="T45" fmla="*/ 120 h 182"/>
                  <a:gd name="T46" fmla="*/ 196 w 214"/>
                  <a:gd name="T47" fmla="*/ 134 h 182"/>
                  <a:gd name="T48" fmla="*/ 176 w 214"/>
                  <a:gd name="T49" fmla="*/ 13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4" h="182">
                    <a:moveTo>
                      <a:pt x="176" y="134"/>
                    </a:moveTo>
                    <a:cubicBezTo>
                      <a:pt x="171" y="118"/>
                      <a:pt x="164" y="105"/>
                      <a:pt x="162" y="86"/>
                    </a:cubicBezTo>
                    <a:cubicBezTo>
                      <a:pt x="158" y="83"/>
                      <a:pt x="153" y="82"/>
                      <a:pt x="149" y="80"/>
                    </a:cubicBezTo>
                    <a:cubicBezTo>
                      <a:pt x="146" y="67"/>
                      <a:pt x="132" y="64"/>
                      <a:pt x="125" y="56"/>
                    </a:cubicBezTo>
                    <a:cubicBezTo>
                      <a:pt x="128" y="80"/>
                      <a:pt x="136" y="99"/>
                      <a:pt x="141" y="121"/>
                    </a:cubicBezTo>
                    <a:cubicBezTo>
                      <a:pt x="137" y="124"/>
                      <a:pt x="135" y="129"/>
                      <a:pt x="127" y="128"/>
                    </a:cubicBezTo>
                    <a:cubicBezTo>
                      <a:pt x="117" y="114"/>
                      <a:pt x="103" y="105"/>
                      <a:pt x="92" y="92"/>
                    </a:cubicBezTo>
                    <a:cubicBezTo>
                      <a:pt x="91" y="114"/>
                      <a:pt x="104" y="131"/>
                      <a:pt x="102" y="157"/>
                    </a:cubicBezTo>
                    <a:cubicBezTo>
                      <a:pt x="101" y="165"/>
                      <a:pt x="96" y="177"/>
                      <a:pt x="90" y="179"/>
                    </a:cubicBezTo>
                    <a:cubicBezTo>
                      <a:pt x="80" y="182"/>
                      <a:pt x="76" y="175"/>
                      <a:pt x="71" y="171"/>
                    </a:cubicBezTo>
                    <a:cubicBezTo>
                      <a:pt x="74" y="162"/>
                      <a:pt x="70" y="145"/>
                      <a:pt x="69" y="133"/>
                    </a:cubicBezTo>
                    <a:cubicBezTo>
                      <a:pt x="68" y="118"/>
                      <a:pt x="67" y="118"/>
                      <a:pt x="56" y="110"/>
                    </a:cubicBezTo>
                    <a:cubicBezTo>
                      <a:pt x="41" y="97"/>
                      <a:pt x="19" y="83"/>
                      <a:pt x="3" y="73"/>
                    </a:cubicBezTo>
                    <a:cubicBezTo>
                      <a:pt x="5" y="65"/>
                      <a:pt x="0" y="59"/>
                      <a:pt x="5" y="53"/>
                    </a:cubicBezTo>
                    <a:cubicBezTo>
                      <a:pt x="27" y="47"/>
                      <a:pt x="37" y="64"/>
                      <a:pt x="52" y="72"/>
                    </a:cubicBezTo>
                    <a:cubicBezTo>
                      <a:pt x="50" y="52"/>
                      <a:pt x="32" y="43"/>
                      <a:pt x="35" y="21"/>
                    </a:cubicBezTo>
                    <a:cubicBezTo>
                      <a:pt x="48" y="21"/>
                      <a:pt x="58" y="22"/>
                      <a:pt x="65" y="27"/>
                    </a:cubicBezTo>
                    <a:cubicBezTo>
                      <a:pt x="76" y="55"/>
                      <a:pt x="100" y="71"/>
                      <a:pt x="117" y="94"/>
                    </a:cubicBezTo>
                    <a:cubicBezTo>
                      <a:pt x="111" y="79"/>
                      <a:pt x="96" y="51"/>
                      <a:pt x="114" y="38"/>
                    </a:cubicBezTo>
                    <a:cubicBezTo>
                      <a:pt x="137" y="37"/>
                      <a:pt x="143" y="51"/>
                      <a:pt x="158" y="57"/>
                    </a:cubicBezTo>
                    <a:cubicBezTo>
                      <a:pt x="157" y="46"/>
                      <a:pt x="156" y="37"/>
                      <a:pt x="155" y="23"/>
                    </a:cubicBezTo>
                    <a:cubicBezTo>
                      <a:pt x="163" y="14"/>
                      <a:pt x="174" y="0"/>
                      <a:pt x="189" y="5"/>
                    </a:cubicBezTo>
                    <a:cubicBezTo>
                      <a:pt x="180" y="49"/>
                      <a:pt x="214" y="76"/>
                      <a:pt x="207" y="120"/>
                    </a:cubicBezTo>
                    <a:cubicBezTo>
                      <a:pt x="204" y="125"/>
                      <a:pt x="201" y="131"/>
                      <a:pt x="196" y="134"/>
                    </a:cubicBezTo>
                    <a:cubicBezTo>
                      <a:pt x="187" y="132"/>
                      <a:pt x="185" y="135"/>
                      <a:pt x="176" y="134"/>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latin typeface="汉仪书宋二简" panose="02010600000101010101" charset="-122"/>
                  <a:ea typeface="微软雅黑 Light"/>
                  <a:cs typeface="+mn-cs"/>
                </a:endParaRPr>
              </a:p>
            </p:txBody>
          </p:sp>
          <p:sp>
            <p:nvSpPr>
              <p:cNvPr id="11" name="Freeform 70">
                <a:extLst>
                  <a:ext uri="{FF2B5EF4-FFF2-40B4-BE49-F238E27FC236}">
                    <a16:creationId xmlns:a16="http://schemas.microsoft.com/office/drawing/2014/main" id="{18FBCA47-70B0-041F-FF1F-A9C022E0E392}"/>
                  </a:ext>
                </a:extLst>
              </p:cNvPr>
              <p:cNvSpPr>
                <a:spLocks noEditPoints="1"/>
              </p:cNvSpPr>
              <p:nvPr/>
            </p:nvSpPr>
            <p:spPr bwMode="auto">
              <a:xfrm rot="16200000">
                <a:off x="5668838" y="3040726"/>
                <a:ext cx="486840" cy="543462"/>
              </a:xfrm>
              <a:custGeom>
                <a:avLst/>
                <a:gdLst>
                  <a:gd name="T0" fmla="*/ 196 w 236"/>
                  <a:gd name="T1" fmla="*/ 175 h 242"/>
                  <a:gd name="T2" fmla="*/ 199 w 236"/>
                  <a:gd name="T3" fmla="*/ 169 h 242"/>
                  <a:gd name="T4" fmla="*/ 176 w 236"/>
                  <a:gd name="T5" fmla="*/ 100 h 242"/>
                  <a:gd name="T6" fmla="*/ 140 w 236"/>
                  <a:gd name="T7" fmla="*/ 97 h 242"/>
                  <a:gd name="T8" fmla="*/ 146 w 236"/>
                  <a:gd name="T9" fmla="*/ 127 h 242"/>
                  <a:gd name="T10" fmla="*/ 174 w 236"/>
                  <a:gd name="T11" fmla="*/ 133 h 242"/>
                  <a:gd name="T12" fmla="*/ 174 w 236"/>
                  <a:gd name="T13" fmla="*/ 150 h 242"/>
                  <a:gd name="T14" fmla="*/ 148 w 236"/>
                  <a:gd name="T15" fmla="*/ 147 h 242"/>
                  <a:gd name="T16" fmla="*/ 144 w 236"/>
                  <a:gd name="T17" fmla="*/ 174 h 242"/>
                  <a:gd name="T18" fmla="*/ 146 w 236"/>
                  <a:gd name="T19" fmla="*/ 180 h 242"/>
                  <a:gd name="T20" fmla="*/ 142 w 236"/>
                  <a:gd name="T21" fmla="*/ 195 h 242"/>
                  <a:gd name="T22" fmla="*/ 141 w 236"/>
                  <a:gd name="T23" fmla="*/ 210 h 242"/>
                  <a:gd name="T24" fmla="*/ 124 w 236"/>
                  <a:gd name="T25" fmla="*/ 233 h 242"/>
                  <a:gd name="T26" fmla="*/ 111 w 236"/>
                  <a:gd name="T27" fmla="*/ 242 h 242"/>
                  <a:gd name="T28" fmla="*/ 20 w 236"/>
                  <a:gd name="T29" fmla="*/ 202 h 242"/>
                  <a:gd name="T30" fmla="*/ 7 w 236"/>
                  <a:gd name="T31" fmla="*/ 197 h 242"/>
                  <a:gd name="T32" fmla="*/ 0 w 236"/>
                  <a:gd name="T33" fmla="*/ 187 h 242"/>
                  <a:gd name="T34" fmla="*/ 16 w 236"/>
                  <a:gd name="T35" fmla="*/ 163 h 242"/>
                  <a:gd name="T36" fmla="*/ 20 w 236"/>
                  <a:gd name="T37" fmla="*/ 127 h 242"/>
                  <a:gd name="T38" fmla="*/ 19 w 236"/>
                  <a:gd name="T39" fmla="*/ 100 h 242"/>
                  <a:gd name="T40" fmla="*/ 15 w 236"/>
                  <a:gd name="T41" fmla="*/ 84 h 242"/>
                  <a:gd name="T42" fmla="*/ 6 w 236"/>
                  <a:gd name="T43" fmla="*/ 52 h 242"/>
                  <a:gd name="T44" fmla="*/ 13 w 236"/>
                  <a:gd name="T45" fmla="*/ 36 h 242"/>
                  <a:gd name="T46" fmla="*/ 45 w 236"/>
                  <a:gd name="T47" fmla="*/ 16 h 242"/>
                  <a:gd name="T48" fmla="*/ 82 w 236"/>
                  <a:gd name="T49" fmla="*/ 3 h 242"/>
                  <a:gd name="T50" fmla="*/ 122 w 236"/>
                  <a:gd name="T51" fmla="*/ 31 h 242"/>
                  <a:gd name="T52" fmla="*/ 111 w 236"/>
                  <a:gd name="T53" fmla="*/ 35 h 242"/>
                  <a:gd name="T54" fmla="*/ 131 w 236"/>
                  <a:gd name="T55" fmla="*/ 75 h 242"/>
                  <a:gd name="T56" fmla="*/ 171 w 236"/>
                  <a:gd name="T57" fmla="*/ 77 h 242"/>
                  <a:gd name="T58" fmla="*/ 181 w 236"/>
                  <a:gd name="T59" fmla="*/ 51 h 242"/>
                  <a:gd name="T60" fmla="*/ 189 w 236"/>
                  <a:gd name="T61" fmla="*/ 45 h 242"/>
                  <a:gd name="T62" fmla="*/ 203 w 236"/>
                  <a:gd name="T63" fmla="*/ 43 h 242"/>
                  <a:gd name="T64" fmla="*/ 200 w 236"/>
                  <a:gd name="T65" fmla="*/ 77 h 242"/>
                  <a:gd name="T66" fmla="*/ 211 w 236"/>
                  <a:gd name="T67" fmla="*/ 98 h 242"/>
                  <a:gd name="T68" fmla="*/ 236 w 236"/>
                  <a:gd name="T69" fmla="*/ 168 h 242"/>
                  <a:gd name="T70" fmla="*/ 235 w 236"/>
                  <a:gd name="T71" fmla="*/ 175 h 242"/>
                  <a:gd name="T72" fmla="*/ 213 w 236"/>
                  <a:gd name="T73" fmla="*/ 206 h 242"/>
                  <a:gd name="T74" fmla="*/ 196 w 236"/>
                  <a:gd name="T75" fmla="*/ 175 h 242"/>
                  <a:gd name="T76" fmla="*/ 128 w 236"/>
                  <a:gd name="T77" fmla="*/ 147 h 242"/>
                  <a:gd name="T78" fmla="*/ 69 w 236"/>
                  <a:gd name="T79" fmla="*/ 170 h 242"/>
                  <a:gd name="T80" fmla="*/ 126 w 236"/>
                  <a:gd name="T81" fmla="*/ 124 h 242"/>
                  <a:gd name="T82" fmla="*/ 120 w 236"/>
                  <a:gd name="T83" fmla="*/ 102 h 242"/>
                  <a:gd name="T84" fmla="*/ 91 w 236"/>
                  <a:gd name="T85" fmla="*/ 89 h 242"/>
                  <a:gd name="T86" fmla="*/ 53 w 236"/>
                  <a:gd name="T87" fmla="*/ 86 h 242"/>
                  <a:gd name="T88" fmla="*/ 105 w 236"/>
                  <a:gd name="T89" fmla="*/ 74 h 242"/>
                  <a:gd name="T90" fmla="*/ 89 w 236"/>
                  <a:gd name="T91" fmla="*/ 30 h 242"/>
                  <a:gd name="T92" fmla="*/ 39 w 236"/>
                  <a:gd name="T93" fmla="*/ 47 h 242"/>
                  <a:gd name="T94" fmla="*/ 49 w 236"/>
                  <a:gd name="T95" fmla="*/ 168 h 242"/>
                  <a:gd name="T96" fmla="*/ 110 w 236"/>
                  <a:gd name="T97" fmla="*/ 196 h 242"/>
                  <a:gd name="T98" fmla="*/ 128 w 236"/>
                  <a:gd name="T99" fmla="*/ 14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6" h="242">
                    <a:moveTo>
                      <a:pt x="196" y="175"/>
                    </a:moveTo>
                    <a:cubicBezTo>
                      <a:pt x="197" y="172"/>
                      <a:pt x="199" y="172"/>
                      <a:pt x="199" y="169"/>
                    </a:cubicBezTo>
                    <a:cubicBezTo>
                      <a:pt x="192" y="144"/>
                      <a:pt x="185" y="121"/>
                      <a:pt x="176" y="100"/>
                    </a:cubicBezTo>
                    <a:cubicBezTo>
                      <a:pt x="162" y="103"/>
                      <a:pt x="155" y="95"/>
                      <a:pt x="140" y="97"/>
                    </a:cubicBezTo>
                    <a:cubicBezTo>
                      <a:pt x="141" y="108"/>
                      <a:pt x="145" y="116"/>
                      <a:pt x="146" y="127"/>
                    </a:cubicBezTo>
                    <a:cubicBezTo>
                      <a:pt x="153" y="132"/>
                      <a:pt x="165" y="131"/>
                      <a:pt x="174" y="133"/>
                    </a:cubicBezTo>
                    <a:cubicBezTo>
                      <a:pt x="177" y="137"/>
                      <a:pt x="177" y="146"/>
                      <a:pt x="174" y="150"/>
                    </a:cubicBezTo>
                    <a:cubicBezTo>
                      <a:pt x="164" y="155"/>
                      <a:pt x="158" y="149"/>
                      <a:pt x="148" y="147"/>
                    </a:cubicBezTo>
                    <a:cubicBezTo>
                      <a:pt x="148" y="156"/>
                      <a:pt x="144" y="165"/>
                      <a:pt x="144" y="174"/>
                    </a:cubicBezTo>
                    <a:cubicBezTo>
                      <a:pt x="144" y="176"/>
                      <a:pt x="147" y="178"/>
                      <a:pt x="146" y="180"/>
                    </a:cubicBezTo>
                    <a:cubicBezTo>
                      <a:pt x="146" y="185"/>
                      <a:pt x="144" y="190"/>
                      <a:pt x="142" y="195"/>
                    </a:cubicBezTo>
                    <a:cubicBezTo>
                      <a:pt x="141" y="200"/>
                      <a:pt x="142" y="206"/>
                      <a:pt x="141" y="210"/>
                    </a:cubicBezTo>
                    <a:cubicBezTo>
                      <a:pt x="137" y="219"/>
                      <a:pt x="128" y="224"/>
                      <a:pt x="124" y="233"/>
                    </a:cubicBezTo>
                    <a:cubicBezTo>
                      <a:pt x="119" y="235"/>
                      <a:pt x="113" y="237"/>
                      <a:pt x="111" y="242"/>
                    </a:cubicBezTo>
                    <a:cubicBezTo>
                      <a:pt x="71" y="241"/>
                      <a:pt x="60" y="206"/>
                      <a:pt x="20" y="202"/>
                    </a:cubicBezTo>
                    <a:cubicBezTo>
                      <a:pt x="17" y="199"/>
                      <a:pt x="14" y="195"/>
                      <a:pt x="7" y="197"/>
                    </a:cubicBezTo>
                    <a:cubicBezTo>
                      <a:pt x="4" y="194"/>
                      <a:pt x="3" y="190"/>
                      <a:pt x="0" y="187"/>
                    </a:cubicBezTo>
                    <a:cubicBezTo>
                      <a:pt x="5" y="179"/>
                      <a:pt x="8" y="169"/>
                      <a:pt x="16" y="163"/>
                    </a:cubicBezTo>
                    <a:cubicBezTo>
                      <a:pt x="19" y="150"/>
                      <a:pt x="16" y="135"/>
                      <a:pt x="20" y="127"/>
                    </a:cubicBezTo>
                    <a:cubicBezTo>
                      <a:pt x="16" y="120"/>
                      <a:pt x="17" y="108"/>
                      <a:pt x="19" y="100"/>
                    </a:cubicBezTo>
                    <a:cubicBezTo>
                      <a:pt x="15" y="95"/>
                      <a:pt x="16" y="91"/>
                      <a:pt x="15" y="84"/>
                    </a:cubicBezTo>
                    <a:cubicBezTo>
                      <a:pt x="12" y="73"/>
                      <a:pt x="4" y="64"/>
                      <a:pt x="6" y="52"/>
                    </a:cubicBezTo>
                    <a:cubicBezTo>
                      <a:pt x="6" y="50"/>
                      <a:pt x="10" y="40"/>
                      <a:pt x="13" y="36"/>
                    </a:cubicBezTo>
                    <a:cubicBezTo>
                      <a:pt x="18" y="29"/>
                      <a:pt x="31" y="22"/>
                      <a:pt x="45" y="16"/>
                    </a:cubicBezTo>
                    <a:cubicBezTo>
                      <a:pt x="58" y="11"/>
                      <a:pt x="73" y="4"/>
                      <a:pt x="82" y="3"/>
                    </a:cubicBezTo>
                    <a:cubicBezTo>
                      <a:pt x="100" y="0"/>
                      <a:pt x="126" y="13"/>
                      <a:pt x="122" y="31"/>
                    </a:cubicBezTo>
                    <a:cubicBezTo>
                      <a:pt x="119" y="34"/>
                      <a:pt x="115" y="34"/>
                      <a:pt x="111" y="35"/>
                    </a:cubicBezTo>
                    <a:cubicBezTo>
                      <a:pt x="114" y="52"/>
                      <a:pt x="124" y="62"/>
                      <a:pt x="131" y="75"/>
                    </a:cubicBezTo>
                    <a:cubicBezTo>
                      <a:pt x="143" y="74"/>
                      <a:pt x="162" y="83"/>
                      <a:pt x="171" y="77"/>
                    </a:cubicBezTo>
                    <a:cubicBezTo>
                      <a:pt x="178" y="72"/>
                      <a:pt x="175" y="58"/>
                      <a:pt x="181" y="51"/>
                    </a:cubicBezTo>
                    <a:cubicBezTo>
                      <a:pt x="180" y="52"/>
                      <a:pt x="189" y="45"/>
                      <a:pt x="189" y="45"/>
                    </a:cubicBezTo>
                    <a:cubicBezTo>
                      <a:pt x="193" y="43"/>
                      <a:pt x="198" y="43"/>
                      <a:pt x="203" y="43"/>
                    </a:cubicBezTo>
                    <a:cubicBezTo>
                      <a:pt x="206" y="56"/>
                      <a:pt x="195" y="62"/>
                      <a:pt x="200" y="77"/>
                    </a:cubicBezTo>
                    <a:cubicBezTo>
                      <a:pt x="202" y="83"/>
                      <a:pt x="207" y="89"/>
                      <a:pt x="211" y="98"/>
                    </a:cubicBezTo>
                    <a:cubicBezTo>
                      <a:pt x="218" y="118"/>
                      <a:pt x="229" y="149"/>
                      <a:pt x="236" y="168"/>
                    </a:cubicBezTo>
                    <a:cubicBezTo>
                      <a:pt x="236" y="169"/>
                      <a:pt x="235" y="173"/>
                      <a:pt x="235" y="175"/>
                    </a:cubicBezTo>
                    <a:cubicBezTo>
                      <a:pt x="232" y="187"/>
                      <a:pt x="224" y="208"/>
                      <a:pt x="213" y="206"/>
                    </a:cubicBezTo>
                    <a:cubicBezTo>
                      <a:pt x="201" y="205"/>
                      <a:pt x="205" y="182"/>
                      <a:pt x="196" y="175"/>
                    </a:cubicBezTo>
                    <a:close/>
                    <a:moveTo>
                      <a:pt x="128" y="147"/>
                    </a:moveTo>
                    <a:cubicBezTo>
                      <a:pt x="95" y="141"/>
                      <a:pt x="93" y="169"/>
                      <a:pt x="69" y="170"/>
                    </a:cubicBezTo>
                    <a:cubicBezTo>
                      <a:pt x="56" y="133"/>
                      <a:pt x="95" y="119"/>
                      <a:pt x="126" y="124"/>
                    </a:cubicBezTo>
                    <a:cubicBezTo>
                      <a:pt x="127" y="114"/>
                      <a:pt x="122" y="110"/>
                      <a:pt x="120" y="102"/>
                    </a:cubicBezTo>
                    <a:cubicBezTo>
                      <a:pt x="111" y="98"/>
                      <a:pt x="103" y="90"/>
                      <a:pt x="91" y="89"/>
                    </a:cubicBezTo>
                    <a:cubicBezTo>
                      <a:pt x="79" y="88"/>
                      <a:pt x="64" y="95"/>
                      <a:pt x="53" y="86"/>
                    </a:cubicBezTo>
                    <a:cubicBezTo>
                      <a:pt x="52" y="64"/>
                      <a:pt x="87" y="70"/>
                      <a:pt x="105" y="74"/>
                    </a:cubicBezTo>
                    <a:cubicBezTo>
                      <a:pt x="100" y="58"/>
                      <a:pt x="94" y="46"/>
                      <a:pt x="89" y="30"/>
                    </a:cubicBezTo>
                    <a:cubicBezTo>
                      <a:pt x="68" y="31"/>
                      <a:pt x="51" y="37"/>
                      <a:pt x="39" y="47"/>
                    </a:cubicBezTo>
                    <a:cubicBezTo>
                      <a:pt x="40" y="90"/>
                      <a:pt x="53" y="131"/>
                      <a:pt x="49" y="168"/>
                    </a:cubicBezTo>
                    <a:cubicBezTo>
                      <a:pt x="67" y="180"/>
                      <a:pt x="86" y="190"/>
                      <a:pt x="110" y="196"/>
                    </a:cubicBezTo>
                    <a:cubicBezTo>
                      <a:pt x="121" y="185"/>
                      <a:pt x="131" y="165"/>
                      <a:pt x="128" y="147"/>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latin typeface="汉仪书宋二简" panose="02010600000101010101" charset="-122"/>
                  <a:ea typeface="微软雅黑 Light"/>
                  <a:cs typeface="+mn-cs"/>
                </a:endParaRPr>
              </a:p>
            </p:txBody>
          </p:sp>
          <p:sp>
            <p:nvSpPr>
              <p:cNvPr id="12" name="Freeform 72">
                <a:extLst>
                  <a:ext uri="{FF2B5EF4-FFF2-40B4-BE49-F238E27FC236}">
                    <a16:creationId xmlns:a16="http://schemas.microsoft.com/office/drawing/2014/main" id="{02677E15-41B3-2B26-7E68-FCC77032F6AA}"/>
                  </a:ext>
                </a:extLst>
              </p:cNvPr>
              <p:cNvSpPr/>
              <p:nvPr/>
            </p:nvSpPr>
            <p:spPr bwMode="auto">
              <a:xfrm rot="16200000">
                <a:off x="6923315" y="3199769"/>
                <a:ext cx="410522" cy="388187"/>
              </a:xfrm>
              <a:custGeom>
                <a:avLst/>
                <a:gdLst>
                  <a:gd name="T0" fmla="*/ 63 w 199"/>
                  <a:gd name="T1" fmla="*/ 137 h 174"/>
                  <a:gd name="T2" fmla="*/ 114 w 199"/>
                  <a:gd name="T3" fmla="*/ 142 h 174"/>
                  <a:gd name="T4" fmla="*/ 108 w 199"/>
                  <a:gd name="T5" fmla="*/ 159 h 174"/>
                  <a:gd name="T6" fmla="*/ 67 w 199"/>
                  <a:gd name="T7" fmla="*/ 162 h 174"/>
                  <a:gd name="T8" fmla="*/ 56 w 199"/>
                  <a:gd name="T9" fmla="*/ 159 h 174"/>
                  <a:gd name="T10" fmla="*/ 37 w 199"/>
                  <a:gd name="T11" fmla="*/ 174 h 174"/>
                  <a:gd name="T12" fmla="*/ 19 w 199"/>
                  <a:gd name="T13" fmla="*/ 150 h 174"/>
                  <a:gd name="T14" fmla="*/ 13 w 199"/>
                  <a:gd name="T15" fmla="*/ 139 h 174"/>
                  <a:gd name="T16" fmla="*/ 19 w 199"/>
                  <a:gd name="T17" fmla="*/ 106 h 174"/>
                  <a:gd name="T18" fmla="*/ 27 w 199"/>
                  <a:gd name="T19" fmla="*/ 18 h 174"/>
                  <a:gd name="T20" fmla="*/ 94 w 199"/>
                  <a:gd name="T21" fmla="*/ 2 h 174"/>
                  <a:gd name="T22" fmla="*/ 158 w 199"/>
                  <a:gd name="T23" fmla="*/ 6 h 174"/>
                  <a:gd name="T24" fmla="*/ 197 w 199"/>
                  <a:gd name="T25" fmla="*/ 14 h 174"/>
                  <a:gd name="T26" fmla="*/ 175 w 199"/>
                  <a:gd name="T27" fmla="*/ 28 h 174"/>
                  <a:gd name="T28" fmla="*/ 76 w 199"/>
                  <a:gd name="T29" fmla="*/ 31 h 174"/>
                  <a:gd name="T30" fmla="*/ 52 w 199"/>
                  <a:gd name="T31" fmla="*/ 50 h 174"/>
                  <a:gd name="T32" fmla="*/ 63 w 199"/>
                  <a:gd name="T33" fmla="*/ 103 h 174"/>
                  <a:gd name="T34" fmla="*/ 65 w 199"/>
                  <a:gd name="T35" fmla="*/ 114 h 174"/>
                  <a:gd name="T36" fmla="*/ 63 w 199"/>
                  <a:gd name="T37" fmla="*/ 13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9" h="174">
                    <a:moveTo>
                      <a:pt x="63" y="137"/>
                    </a:moveTo>
                    <a:cubicBezTo>
                      <a:pt x="78" y="144"/>
                      <a:pt x="101" y="133"/>
                      <a:pt x="114" y="142"/>
                    </a:cubicBezTo>
                    <a:cubicBezTo>
                      <a:pt x="118" y="152"/>
                      <a:pt x="110" y="152"/>
                      <a:pt x="108" y="159"/>
                    </a:cubicBezTo>
                    <a:cubicBezTo>
                      <a:pt x="95" y="160"/>
                      <a:pt x="80" y="163"/>
                      <a:pt x="67" y="162"/>
                    </a:cubicBezTo>
                    <a:cubicBezTo>
                      <a:pt x="64" y="162"/>
                      <a:pt x="60" y="159"/>
                      <a:pt x="56" y="159"/>
                    </a:cubicBezTo>
                    <a:cubicBezTo>
                      <a:pt x="47" y="160"/>
                      <a:pt x="46" y="172"/>
                      <a:pt x="37" y="174"/>
                    </a:cubicBezTo>
                    <a:cubicBezTo>
                      <a:pt x="26" y="171"/>
                      <a:pt x="14" y="162"/>
                      <a:pt x="19" y="150"/>
                    </a:cubicBezTo>
                    <a:cubicBezTo>
                      <a:pt x="15" y="151"/>
                      <a:pt x="16" y="141"/>
                      <a:pt x="13" y="139"/>
                    </a:cubicBezTo>
                    <a:cubicBezTo>
                      <a:pt x="23" y="133"/>
                      <a:pt x="12" y="115"/>
                      <a:pt x="19" y="106"/>
                    </a:cubicBezTo>
                    <a:cubicBezTo>
                      <a:pt x="16" y="74"/>
                      <a:pt x="0" y="36"/>
                      <a:pt x="27" y="18"/>
                    </a:cubicBezTo>
                    <a:cubicBezTo>
                      <a:pt x="46" y="12"/>
                      <a:pt x="68" y="3"/>
                      <a:pt x="94" y="2"/>
                    </a:cubicBezTo>
                    <a:cubicBezTo>
                      <a:pt x="116" y="0"/>
                      <a:pt x="138" y="4"/>
                      <a:pt x="158" y="6"/>
                    </a:cubicBezTo>
                    <a:cubicBezTo>
                      <a:pt x="172" y="6"/>
                      <a:pt x="195" y="2"/>
                      <a:pt x="197" y="14"/>
                    </a:cubicBezTo>
                    <a:cubicBezTo>
                      <a:pt x="199" y="25"/>
                      <a:pt x="188" y="28"/>
                      <a:pt x="175" y="28"/>
                    </a:cubicBezTo>
                    <a:cubicBezTo>
                      <a:pt x="148" y="26"/>
                      <a:pt x="95" y="16"/>
                      <a:pt x="76" y="31"/>
                    </a:cubicBezTo>
                    <a:cubicBezTo>
                      <a:pt x="63" y="25"/>
                      <a:pt x="59" y="43"/>
                      <a:pt x="52" y="50"/>
                    </a:cubicBezTo>
                    <a:cubicBezTo>
                      <a:pt x="53" y="68"/>
                      <a:pt x="60" y="87"/>
                      <a:pt x="63" y="103"/>
                    </a:cubicBezTo>
                    <a:cubicBezTo>
                      <a:pt x="63" y="108"/>
                      <a:pt x="63" y="109"/>
                      <a:pt x="65" y="114"/>
                    </a:cubicBezTo>
                    <a:cubicBezTo>
                      <a:pt x="67" y="124"/>
                      <a:pt x="63" y="127"/>
                      <a:pt x="63" y="137"/>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latin typeface="汉仪书宋二简" panose="02010600000101010101" charset="-122"/>
                  <a:ea typeface="微软雅黑 Light"/>
                  <a:cs typeface="+mn-cs"/>
                </a:endParaRPr>
              </a:p>
            </p:txBody>
          </p:sp>
          <p:sp>
            <p:nvSpPr>
              <p:cNvPr id="13" name="Freeform 74">
                <a:extLst>
                  <a:ext uri="{FF2B5EF4-FFF2-40B4-BE49-F238E27FC236}">
                    <a16:creationId xmlns:a16="http://schemas.microsoft.com/office/drawing/2014/main" id="{D95E72CB-3FC0-1969-CAF1-DEE4F28EE85F}"/>
                  </a:ext>
                </a:extLst>
              </p:cNvPr>
              <p:cNvSpPr/>
              <p:nvPr/>
            </p:nvSpPr>
            <p:spPr bwMode="auto">
              <a:xfrm rot="16200000">
                <a:off x="8934115" y="3221992"/>
                <a:ext cx="400188" cy="383011"/>
              </a:xfrm>
              <a:custGeom>
                <a:avLst/>
                <a:gdLst>
                  <a:gd name="T0" fmla="*/ 145 w 194"/>
                  <a:gd name="T1" fmla="*/ 101 h 172"/>
                  <a:gd name="T2" fmla="*/ 132 w 194"/>
                  <a:gd name="T3" fmla="*/ 170 h 172"/>
                  <a:gd name="T4" fmla="*/ 125 w 194"/>
                  <a:gd name="T5" fmla="*/ 172 h 172"/>
                  <a:gd name="T6" fmla="*/ 112 w 194"/>
                  <a:gd name="T7" fmla="*/ 104 h 172"/>
                  <a:gd name="T8" fmla="*/ 5 w 194"/>
                  <a:gd name="T9" fmla="*/ 77 h 172"/>
                  <a:gd name="T10" fmla="*/ 1 w 194"/>
                  <a:gd name="T11" fmla="*/ 58 h 172"/>
                  <a:gd name="T12" fmla="*/ 73 w 194"/>
                  <a:gd name="T13" fmla="*/ 34 h 172"/>
                  <a:gd name="T14" fmla="*/ 80 w 194"/>
                  <a:gd name="T15" fmla="*/ 38 h 172"/>
                  <a:gd name="T16" fmla="*/ 72 w 194"/>
                  <a:gd name="T17" fmla="*/ 42 h 172"/>
                  <a:gd name="T18" fmla="*/ 62 w 194"/>
                  <a:gd name="T19" fmla="*/ 59 h 172"/>
                  <a:gd name="T20" fmla="*/ 103 w 194"/>
                  <a:gd name="T21" fmla="*/ 75 h 172"/>
                  <a:gd name="T22" fmla="*/ 92 w 194"/>
                  <a:gd name="T23" fmla="*/ 30 h 172"/>
                  <a:gd name="T24" fmla="*/ 91 w 194"/>
                  <a:gd name="T25" fmla="*/ 20 h 172"/>
                  <a:gd name="T26" fmla="*/ 111 w 194"/>
                  <a:gd name="T27" fmla="*/ 0 h 172"/>
                  <a:gd name="T28" fmla="*/ 130 w 194"/>
                  <a:gd name="T29" fmla="*/ 9 h 172"/>
                  <a:gd name="T30" fmla="*/ 128 w 194"/>
                  <a:gd name="T31" fmla="*/ 27 h 172"/>
                  <a:gd name="T32" fmla="*/ 133 w 194"/>
                  <a:gd name="T33" fmla="*/ 55 h 172"/>
                  <a:gd name="T34" fmla="*/ 139 w 194"/>
                  <a:gd name="T35" fmla="*/ 71 h 172"/>
                  <a:gd name="T36" fmla="*/ 176 w 194"/>
                  <a:gd name="T37" fmla="*/ 94 h 172"/>
                  <a:gd name="T38" fmla="*/ 153 w 194"/>
                  <a:gd name="T39" fmla="*/ 29 h 172"/>
                  <a:gd name="T40" fmla="*/ 147 w 194"/>
                  <a:gd name="T41" fmla="*/ 3 h 172"/>
                  <a:gd name="T42" fmla="*/ 156 w 194"/>
                  <a:gd name="T43" fmla="*/ 3 h 172"/>
                  <a:gd name="T44" fmla="*/ 159 w 194"/>
                  <a:gd name="T45" fmla="*/ 14 h 172"/>
                  <a:gd name="T46" fmla="*/ 191 w 194"/>
                  <a:gd name="T47" fmla="*/ 89 h 172"/>
                  <a:gd name="T48" fmla="*/ 187 w 194"/>
                  <a:gd name="T49" fmla="*/ 121 h 172"/>
                  <a:gd name="T50" fmla="*/ 177 w 194"/>
                  <a:gd name="T51" fmla="*/ 122 h 172"/>
                  <a:gd name="T52" fmla="*/ 168 w 194"/>
                  <a:gd name="T53" fmla="*/ 115 h 172"/>
                  <a:gd name="T54" fmla="*/ 145 w 194"/>
                  <a:gd name="T55" fmla="*/ 10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4" h="172">
                    <a:moveTo>
                      <a:pt x="145" y="101"/>
                    </a:moveTo>
                    <a:cubicBezTo>
                      <a:pt x="144" y="119"/>
                      <a:pt x="148" y="157"/>
                      <a:pt x="132" y="170"/>
                    </a:cubicBezTo>
                    <a:cubicBezTo>
                      <a:pt x="127" y="169"/>
                      <a:pt x="128" y="168"/>
                      <a:pt x="125" y="172"/>
                    </a:cubicBezTo>
                    <a:cubicBezTo>
                      <a:pt x="105" y="164"/>
                      <a:pt x="116" y="129"/>
                      <a:pt x="112" y="104"/>
                    </a:cubicBezTo>
                    <a:cubicBezTo>
                      <a:pt x="78" y="94"/>
                      <a:pt x="30" y="97"/>
                      <a:pt x="5" y="77"/>
                    </a:cubicBezTo>
                    <a:cubicBezTo>
                      <a:pt x="3" y="72"/>
                      <a:pt x="0" y="67"/>
                      <a:pt x="1" y="58"/>
                    </a:cubicBezTo>
                    <a:cubicBezTo>
                      <a:pt x="19" y="44"/>
                      <a:pt x="41" y="28"/>
                      <a:pt x="73" y="34"/>
                    </a:cubicBezTo>
                    <a:cubicBezTo>
                      <a:pt x="75" y="35"/>
                      <a:pt x="74" y="40"/>
                      <a:pt x="80" y="38"/>
                    </a:cubicBezTo>
                    <a:cubicBezTo>
                      <a:pt x="79" y="41"/>
                      <a:pt x="75" y="41"/>
                      <a:pt x="72" y="42"/>
                    </a:cubicBezTo>
                    <a:cubicBezTo>
                      <a:pt x="75" y="48"/>
                      <a:pt x="64" y="52"/>
                      <a:pt x="62" y="59"/>
                    </a:cubicBezTo>
                    <a:cubicBezTo>
                      <a:pt x="74" y="66"/>
                      <a:pt x="88" y="71"/>
                      <a:pt x="103" y="75"/>
                    </a:cubicBezTo>
                    <a:cubicBezTo>
                      <a:pt x="106" y="61"/>
                      <a:pt x="98" y="42"/>
                      <a:pt x="92" y="30"/>
                    </a:cubicBezTo>
                    <a:cubicBezTo>
                      <a:pt x="94" y="25"/>
                      <a:pt x="92" y="25"/>
                      <a:pt x="91" y="20"/>
                    </a:cubicBezTo>
                    <a:cubicBezTo>
                      <a:pt x="94" y="9"/>
                      <a:pt x="104" y="6"/>
                      <a:pt x="111" y="0"/>
                    </a:cubicBezTo>
                    <a:cubicBezTo>
                      <a:pt x="118" y="2"/>
                      <a:pt x="126" y="4"/>
                      <a:pt x="130" y="9"/>
                    </a:cubicBezTo>
                    <a:cubicBezTo>
                      <a:pt x="135" y="16"/>
                      <a:pt x="129" y="22"/>
                      <a:pt x="128" y="27"/>
                    </a:cubicBezTo>
                    <a:cubicBezTo>
                      <a:pt x="128" y="30"/>
                      <a:pt x="132" y="49"/>
                      <a:pt x="133" y="55"/>
                    </a:cubicBezTo>
                    <a:cubicBezTo>
                      <a:pt x="134" y="60"/>
                      <a:pt x="139" y="65"/>
                      <a:pt x="139" y="71"/>
                    </a:cubicBezTo>
                    <a:cubicBezTo>
                      <a:pt x="160" y="66"/>
                      <a:pt x="161" y="89"/>
                      <a:pt x="176" y="94"/>
                    </a:cubicBezTo>
                    <a:cubicBezTo>
                      <a:pt x="169" y="76"/>
                      <a:pt x="164" y="48"/>
                      <a:pt x="153" y="29"/>
                    </a:cubicBezTo>
                    <a:cubicBezTo>
                      <a:pt x="149" y="22"/>
                      <a:pt x="139" y="15"/>
                      <a:pt x="147" y="3"/>
                    </a:cubicBezTo>
                    <a:cubicBezTo>
                      <a:pt x="152" y="4"/>
                      <a:pt x="153" y="2"/>
                      <a:pt x="156" y="3"/>
                    </a:cubicBezTo>
                    <a:cubicBezTo>
                      <a:pt x="158" y="6"/>
                      <a:pt x="158" y="11"/>
                      <a:pt x="159" y="14"/>
                    </a:cubicBezTo>
                    <a:cubicBezTo>
                      <a:pt x="168" y="29"/>
                      <a:pt x="185" y="67"/>
                      <a:pt x="191" y="89"/>
                    </a:cubicBezTo>
                    <a:cubicBezTo>
                      <a:pt x="194" y="102"/>
                      <a:pt x="194" y="115"/>
                      <a:pt x="187" y="121"/>
                    </a:cubicBezTo>
                    <a:cubicBezTo>
                      <a:pt x="183" y="119"/>
                      <a:pt x="181" y="123"/>
                      <a:pt x="177" y="122"/>
                    </a:cubicBezTo>
                    <a:cubicBezTo>
                      <a:pt x="173" y="122"/>
                      <a:pt x="171" y="117"/>
                      <a:pt x="168" y="115"/>
                    </a:cubicBezTo>
                    <a:cubicBezTo>
                      <a:pt x="160" y="110"/>
                      <a:pt x="151" y="106"/>
                      <a:pt x="145" y="101"/>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latin typeface="汉仪书宋二简" panose="02010600000101010101" charset="-122"/>
                  <a:ea typeface="微软雅黑 Light"/>
                  <a:cs typeface="+mn-cs"/>
                </a:endParaRPr>
              </a:p>
            </p:txBody>
          </p:sp>
          <p:sp>
            <p:nvSpPr>
              <p:cNvPr id="14" name="Freeform 75">
                <a:extLst>
                  <a:ext uri="{FF2B5EF4-FFF2-40B4-BE49-F238E27FC236}">
                    <a16:creationId xmlns:a16="http://schemas.microsoft.com/office/drawing/2014/main" id="{67369FC5-8AF6-F4AE-BDC7-282618A1E582}"/>
                  </a:ext>
                </a:extLst>
              </p:cNvPr>
              <p:cNvSpPr/>
              <p:nvPr/>
            </p:nvSpPr>
            <p:spPr bwMode="auto">
              <a:xfrm rot="16200000">
                <a:off x="7653098" y="3314619"/>
                <a:ext cx="400188" cy="222561"/>
              </a:xfrm>
              <a:custGeom>
                <a:avLst/>
                <a:gdLst>
                  <a:gd name="T0" fmla="*/ 151 w 194"/>
                  <a:gd name="T1" fmla="*/ 45 h 99"/>
                  <a:gd name="T2" fmla="*/ 139 w 194"/>
                  <a:gd name="T3" fmla="*/ 91 h 99"/>
                  <a:gd name="T4" fmla="*/ 118 w 194"/>
                  <a:gd name="T5" fmla="*/ 99 h 99"/>
                  <a:gd name="T6" fmla="*/ 3 w 194"/>
                  <a:gd name="T7" fmla="*/ 78 h 99"/>
                  <a:gd name="T8" fmla="*/ 4 w 194"/>
                  <a:gd name="T9" fmla="*/ 56 h 99"/>
                  <a:gd name="T10" fmla="*/ 59 w 194"/>
                  <a:gd name="T11" fmla="*/ 23 h 99"/>
                  <a:gd name="T12" fmla="*/ 51 w 194"/>
                  <a:gd name="T13" fmla="*/ 7 h 99"/>
                  <a:gd name="T14" fmla="*/ 72 w 194"/>
                  <a:gd name="T15" fmla="*/ 16 h 99"/>
                  <a:gd name="T16" fmla="*/ 84 w 194"/>
                  <a:gd name="T17" fmla="*/ 2 h 99"/>
                  <a:gd name="T18" fmla="*/ 95 w 194"/>
                  <a:gd name="T19" fmla="*/ 39 h 99"/>
                  <a:gd name="T20" fmla="*/ 62 w 194"/>
                  <a:gd name="T21" fmla="*/ 33 h 99"/>
                  <a:gd name="T22" fmla="*/ 42 w 194"/>
                  <a:gd name="T23" fmla="*/ 58 h 99"/>
                  <a:gd name="T24" fmla="*/ 127 w 194"/>
                  <a:gd name="T25" fmla="*/ 71 h 99"/>
                  <a:gd name="T26" fmla="*/ 106 w 194"/>
                  <a:gd name="T27" fmla="*/ 28 h 99"/>
                  <a:gd name="T28" fmla="*/ 124 w 194"/>
                  <a:gd name="T29" fmla="*/ 3 h 99"/>
                  <a:gd name="T30" fmla="*/ 183 w 194"/>
                  <a:gd name="T31" fmla="*/ 27 h 99"/>
                  <a:gd name="T32" fmla="*/ 180 w 194"/>
                  <a:gd name="T33" fmla="*/ 53 h 99"/>
                  <a:gd name="T34" fmla="*/ 151 w 194"/>
                  <a:gd name="T35" fmla="*/ 4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4" h="99">
                    <a:moveTo>
                      <a:pt x="151" y="45"/>
                    </a:moveTo>
                    <a:cubicBezTo>
                      <a:pt x="154" y="65"/>
                      <a:pt x="154" y="83"/>
                      <a:pt x="139" y="91"/>
                    </a:cubicBezTo>
                    <a:cubicBezTo>
                      <a:pt x="132" y="94"/>
                      <a:pt x="124" y="93"/>
                      <a:pt x="118" y="99"/>
                    </a:cubicBezTo>
                    <a:cubicBezTo>
                      <a:pt x="77" y="97"/>
                      <a:pt x="31" y="94"/>
                      <a:pt x="3" y="78"/>
                    </a:cubicBezTo>
                    <a:cubicBezTo>
                      <a:pt x="3" y="70"/>
                      <a:pt x="0" y="62"/>
                      <a:pt x="4" y="56"/>
                    </a:cubicBezTo>
                    <a:cubicBezTo>
                      <a:pt x="20" y="46"/>
                      <a:pt x="41" y="34"/>
                      <a:pt x="59" y="23"/>
                    </a:cubicBezTo>
                    <a:cubicBezTo>
                      <a:pt x="58" y="16"/>
                      <a:pt x="52" y="14"/>
                      <a:pt x="51" y="7"/>
                    </a:cubicBezTo>
                    <a:cubicBezTo>
                      <a:pt x="61" y="7"/>
                      <a:pt x="64" y="13"/>
                      <a:pt x="72" y="16"/>
                    </a:cubicBezTo>
                    <a:cubicBezTo>
                      <a:pt x="75" y="11"/>
                      <a:pt x="80" y="7"/>
                      <a:pt x="84" y="2"/>
                    </a:cubicBezTo>
                    <a:cubicBezTo>
                      <a:pt x="100" y="6"/>
                      <a:pt x="110" y="30"/>
                      <a:pt x="95" y="39"/>
                    </a:cubicBezTo>
                    <a:cubicBezTo>
                      <a:pt x="87" y="44"/>
                      <a:pt x="63" y="49"/>
                      <a:pt x="62" y="33"/>
                    </a:cubicBezTo>
                    <a:cubicBezTo>
                      <a:pt x="53" y="39"/>
                      <a:pt x="47" y="48"/>
                      <a:pt x="42" y="58"/>
                    </a:cubicBezTo>
                    <a:cubicBezTo>
                      <a:pt x="57" y="75"/>
                      <a:pt x="102" y="82"/>
                      <a:pt x="127" y="71"/>
                    </a:cubicBezTo>
                    <a:cubicBezTo>
                      <a:pt x="135" y="52"/>
                      <a:pt x="117" y="38"/>
                      <a:pt x="106" y="28"/>
                    </a:cubicBezTo>
                    <a:cubicBezTo>
                      <a:pt x="105" y="13"/>
                      <a:pt x="114" y="4"/>
                      <a:pt x="124" y="3"/>
                    </a:cubicBezTo>
                    <a:cubicBezTo>
                      <a:pt x="145" y="0"/>
                      <a:pt x="157" y="32"/>
                      <a:pt x="183" y="27"/>
                    </a:cubicBezTo>
                    <a:cubicBezTo>
                      <a:pt x="194" y="28"/>
                      <a:pt x="188" y="50"/>
                      <a:pt x="180" y="53"/>
                    </a:cubicBezTo>
                    <a:cubicBezTo>
                      <a:pt x="170" y="56"/>
                      <a:pt x="161" y="47"/>
                      <a:pt x="151" y="45"/>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latin typeface="汉仪书宋二简" panose="02010600000101010101" charset="-122"/>
                  <a:ea typeface="微软雅黑 Light"/>
                  <a:cs typeface="+mn-cs"/>
                </a:endParaRPr>
              </a:p>
            </p:txBody>
          </p:sp>
          <p:sp>
            <p:nvSpPr>
              <p:cNvPr id="15" name="Freeform 117">
                <a:extLst>
                  <a:ext uri="{FF2B5EF4-FFF2-40B4-BE49-F238E27FC236}">
                    <a16:creationId xmlns:a16="http://schemas.microsoft.com/office/drawing/2014/main" id="{01C16DE5-BB28-1E60-9483-3B4915228D11}"/>
                  </a:ext>
                </a:extLst>
              </p:cNvPr>
              <p:cNvSpPr/>
              <p:nvPr/>
            </p:nvSpPr>
            <p:spPr bwMode="auto">
              <a:xfrm rot="16200000">
                <a:off x="8905639" y="2896221"/>
                <a:ext cx="389853" cy="615923"/>
              </a:xfrm>
              <a:custGeom>
                <a:avLst/>
                <a:gdLst>
                  <a:gd name="T0" fmla="*/ 99 w 189"/>
                  <a:gd name="T1" fmla="*/ 274 h 274"/>
                  <a:gd name="T2" fmla="*/ 87 w 189"/>
                  <a:gd name="T3" fmla="*/ 274 h 274"/>
                  <a:gd name="T4" fmla="*/ 66 w 189"/>
                  <a:gd name="T5" fmla="*/ 233 h 274"/>
                  <a:gd name="T6" fmla="*/ 76 w 189"/>
                  <a:gd name="T7" fmla="*/ 210 h 274"/>
                  <a:gd name="T8" fmla="*/ 94 w 189"/>
                  <a:gd name="T9" fmla="*/ 218 h 274"/>
                  <a:gd name="T10" fmla="*/ 65 w 189"/>
                  <a:gd name="T11" fmla="*/ 51 h 274"/>
                  <a:gd name="T12" fmla="*/ 0 w 189"/>
                  <a:gd name="T13" fmla="*/ 24 h 274"/>
                  <a:gd name="T14" fmla="*/ 10 w 189"/>
                  <a:gd name="T15" fmla="*/ 4 h 274"/>
                  <a:gd name="T16" fmla="*/ 47 w 189"/>
                  <a:gd name="T17" fmla="*/ 15 h 274"/>
                  <a:gd name="T18" fmla="*/ 69 w 189"/>
                  <a:gd name="T19" fmla="*/ 25 h 274"/>
                  <a:gd name="T20" fmla="*/ 100 w 189"/>
                  <a:gd name="T21" fmla="*/ 42 h 274"/>
                  <a:gd name="T22" fmla="*/ 90 w 189"/>
                  <a:gd name="T23" fmla="*/ 56 h 274"/>
                  <a:gd name="T24" fmla="*/ 109 w 189"/>
                  <a:gd name="T25" fmla="*/ 103 h 274"/>
                  <a:gd name="T26" fmla="*/ 113 w 189"/>
                  <a:gd name="T27" fmla="*/ 118 h 274"/>
                  <a:gd name="T28" fmla="*/ 143 w 189"/>
                  <a:gd name="T29" fmla="*/ 147 h 274"/>
                  <a:gd name="T30" fmla="*/ 177 w 189"/>
                  <a:gd name="T31" fmla="*/ 167 h 274"/>
                  <a:gd name="T32" fmla="*/ 176 w 189"/>
                  <a:gd name="T33" fmla="*/ 153 h 274"/>
                  <a:gd name="T34" fmla="*/ 150 w 189"/>
                  <a:gd name="T35" fmla="*/ 136 h 274"/>
                  <a:gd name="T36" fmla="*/ 161 w 189"/>
                  <a:gd name="T37" fmla="*/ 109 h 274"/>
                  <a:gd name="T38" fmla="*/ 143 w 189"/>
                  <a:gd name="T39" fmla="*/ 93 h 274"/>
                  <a:gd name="T40" fmla="*/ 126 w 189"/>
                  <a:gd name="T41" fmla="*/ 91 h 274"/>
                  <a:gd name="T42" fmla="*/ 126 w 189"/>
                  <a:gd name="T43" fmla="*/ 73 h 274"/>
                  <a:gd name="T44" fmla="*/ 162 w 189"/>
                  <a:gd name="T45" fmla="*/ 62 h 274"/>
                  <a:gd name="T46" fmla="*/ 174 w 189"/>
                  <a:gd name="T47" fmla="*/ 69 h 274"/>
                  <a:gd name="T48" fmla="*/ 182 w 189"/>
                  <a:gd name="T49" fmla="*/ 86 h 274"/>
                  <a:gd name="T50" fmla="*/ 152 w 189"/>
                  <a:gd name="T51" fmla="*/ 87 h 274"/>
                  <a:gd name="T52" fmla="*/ 168 w 189"/>
                  <a:gd name="T53" fmla="*/ 114 h 274"/>
                  <a:gd name="T54" fmla="*/ 164 w 189"/>
                  <a:gd name="T55" fmla="*/ 127 h 274"/>
                  <a:gd name="T56" fmla="*/ 185 w 189"/>
                  <a:gd name="T57" fmla="*/ 154 h 274"/>
                  <a:gd name="T58" fmla="*/ 172 w 189"/>
                  <a:gd name="T59" fmla="*/ 192 h 274"/>
                  <a:gd name="T60" fmla="*/ 161 w 189"/>
                  <a:gd name="T61" fmla="*/ 187 h 274"/>
                  <a:gd name="T62" fmla="*/ 151 w 189"/>
                  <a:gd name="T63" fmla="*/ 186 h 274"/>
                  <a:gd name="T64" fmla="*/ 142 w 189"/>
                  <a:gd name="T65" fmla="*/ 178 h 274"/>
                  <a:gd name="T66" fmla="*/ 123 w 189"/>
                  <a:gd name="T67" fmla="*/ 164 h 274"/>
                  <a:gd name="T68" fmla="*/ 116 w 189"/>
                  <a:gd name="T69" fmla="*/ 226 h 274"/>
                  <a:gd name="T70" fmla="*/ 117 w 189"/>
                  <a:gd name="T71" fmla="*/ 244 h 274"/>
                  <a:gd name="T72" fmla="*/ 99 w 189"/>
                  <a:gd name="T73"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9" h="274">
                    <a:moveTo>
                      <a:pt x="99" y="274"/>
                    </a:moveTo>
                    <a:cubicBezTo>
                      <a:pt x="95" y="274"/>
                      <a:pt x="91" y="274"/>
                      <a:pt x="87" y="274"/>
                    </a:cubicBezTo>
                    <a:cubicBezTo>
                      <a:pt x="78" y="268"/>
                      <a:pt x="65" y="248"/>
                      <a:pt x="66" y="233"/>
                    </a:cubicBezTo>
                    <a:cubicBezTo>
                      <a:pt x="67" y="227"/>
                      <a:pt x="77" y="218"/>
                      <a:pt x="76" y="210"/>
                    </a:cubicBezTo>
                    <a:cubicBezTo>
                      <a:pt x="84" y="211"/>
                      <a:pt x="89" y="218"/>
                      <a:pt x="94" y="218"/>
                    </a:cubicBezTo>
                    <a:cubicBezTo>
                      <a:pt x="119" y="160"/>
                      <a:pt x="79" y="97"/>
                      <a:pt x="65" y="51"/>
                    </a:cubicBezTo>
                    <a:cubicBezTo>
                      <a:pt x="44" y="41"/>
                      <a:pt x="19" y="36"/>
                      <a:pt x="0" y="24"/>
                    </a:cubicBezTo>
                    <a:cubicBezTo>
                      <a:pt x="5" y="16"/>
                      <a:pt x="6" y="12"/>
                      <a:pt x="10" y="4"/>
                    </a:cubicBezTo>
                    <a:cubicBezTo>
                      <a:pt x="26" y="0"/>
                      <a:pt x="33" y="8"/>
                      <a:pt x="47" y="15"/>
                    </a:cubicBezTo>
                    <a:cubicBezTo>
                      <a:pt x="55" y="18"/>
                      <a:pt x="63" y="23"/>
                      <a:pt x="69" y="25"/>
                    </a:cubicBezTo>
                    <a:cubicBezTo>
                      <a:pt x="81" y="30"/>
                      <a:pt x="100" y="32"/>
                      <a:pt x="100" y="42"/>
                    </a:cubicBezTo>
                    <a:cubicBezTo>
                      <a:pt x="100" y="50"/>
                      <a:pt x="91" y="50"/>
                      <a:pt x="90" y="56"/>
                    </a:cubicBezTo>
                    <a:cubicBezTo>
                      <a:pt x="89" y="74"/>
                      <a:pt x="102" y="88"/>
                      <a:pt x="109" y="103"/>
                    </a:cubicBezTo>
                    <a:cubicBezTo>
                      <a:pt x="111" y="108"/>
                      <a:pt x="112" y="114"/>
                      <a:pt x="113" y="118"/>
                    </a:cubicBezTo>
                    <a:cubicBezTo>
                      <a:pt x="117" y="127"/>
                      <a:pt x="135" y="141"/>
                      <a:pt x="143" y="147"/>
                    </a:cubicBezTo>
                    <a:cubicBezTo>
                      <a:pt x="153" y="155"/>
                      <a:pt x="165" y="165"/>
                      <a:pt x="177" y="167"/>
                    </a:cubicBezTo>
                    <a:cubicBezTo>
                      <a:pt x="175" y="164"/>
                      <a:pt x="177" y="157"/>
                      <a:pt x="176" y="153"/>
                    </a:cubicBezTo>
                    <a:cubicBezTo>
                      <a:pt x="167" y="148"/>
                      <a:pt x="153" y="146"/>
                      <a:pt x="150" y="136"/>
                    </a:cubicBezTo>
                    <a:cubicBezTo>
                      <a:pt x="147" y="126"/>
                      <a:pt x="152" y="114"/>
                      <a:pt x="161" y="109"/>
                    </a:cubicBezTo>
                    <a:cubicBezTo>
                      <a:pt x="153" y="106"/>
                      <a:pt x="151" y="96"/>
                      <a:pt x="143" y="93"/>
                    </a:cubicBezTo>
                    <a:cubicBezTo>
                      <a:pt x="138" y="92"/>
                      <a:pt x="132" y="96"/>
                      <a:pt x="126" y="91"/>
                    </a:cubicBezTo>
                    <a:cubicBezTo>
                      <a:pt x="131" y="86"/>
                      <a:pt x="125" y="76"/>
                      <a:pt x="126" y="73"/>
                    </a:cubicBezTo>
                    <a:cubicBezTo>
                      <a:pt x="131" y="67"/>
                      <a:pt x="147" y="58"/>
                      <a:pt x="162" y="62"/>
                    </a:cubicBezTo>
                    <a:cubicBezTo>
                      <a:pt x="166" y="62"/>
                      <a:pt x="170" y="67"/>
                      <a:pt x="174" y="69"/>
                    </a:cubicBezTo>
                    <a:cubicBezTo>
                      <a:pt x="183" y="75"/>
                      <a:pt x="187" y="77"/>
                      <a:pt x="182" y="86"/>
                    </a:cubicBezTo>
                    <a:cubicBezTo>
                      <a:pt x="176" y="83"/>
                      <a:pt x="164" y="90"/>
                      <a:pt x="152" y="87"/>
                    </a:cubicBezTo>
                    <a:cubicBezTo>
                      <a:pt x="155" y="94"/>
                      <a:pt x="163" y="105"/>
                      <a:pt x="168" y="114"/>
                    </a:cubicBezTo>
                    <a:cubicBezTo>
                      <a:pt x="166" y="118"/>
                      <a:pt x="165" y="122"/>
                      <a:pt x="164" y="127"/>
                    </a:cubicBezTo>
                    <a:cubicBezTo>
                      <a:pt x="169" y="137"/>
                      <a:pt x="180" y="141"/>
                      <a:pt x="185" y="154"/>
                    </a:cubicBezTo>
                    <a:cubicBezTo>
                      <a:pt x="189" y="168"/>
                      <a:pt x="187" y="192"/>
                      <a:pt x="172" y="192"/>
                    </a:cubicBezTo>
                    <a:cubicBezTo>
                      <a:pt x="168" y="192"/>
                      <a:pt x="166" y="189"/>
                      <a:pt x="161" y="187"/>
                    </a:cubicBezTo>
                    <a:cubicBezTo>
                      <a:pt x="157" y="187"/>
                      <a:pt x="153" y="187"/>
                      <a:pt x="151" y="186"/>
                    </a:cubicBezTo>
                    <a:cubicBezTo>
                      <a:pt x="147" y="185"/>
                      <a:pt x="146" y="181"/>
                      <a:pt x="142" y="178"/>
                    </a:cubicBezTo>
                    <a:cubicBezTo>
                      <a:pt x="136" y="173"/>
                      <a:pt x="126" y="170"/>
                      <a:pt x="123" y="164"/>
                    </a:cubicBezTo>
                    <a:cubicBezTo>
                      <a:pt x="127" y="189"/>
                      <a:pt x="118" y="206"/>
                      <a:pt x="116" y="226"/>
                    </a:cubicBezTo>
                    <a:cubicBezTo>
                      <a:pt x="116" y="232"/>
                      <a:pt x="118" y="239"/>
                      <a:pt x="117" y="244"/>
                    </a:cubicBezTo>
                    <a:cubicBezTo>
                      <a:pt x="116" y="257"/>
                      <a:pt x="107" y="266"/>
                      <a:pt x="99" y="274"/>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latin typeface="汉仪书宋二简" panose="02010600000101010101" charset="-122"/>
                  <a:ea typeface="微软雅黑 Light"/>
                  <a:cs typeface="+mn-cs"/>
                </a:endParaRPr>
              </a:p>
            </p:txBody>
          </p:sp>
        </p:grpSp>
      </p:gr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圆角矩形 26"/>
          <p:cNvSpPr/>
          <p:nvPr/>
        </p:nvSpPr>
        <p:spPr>
          <a:xfrm>
            <a:off x="603363" y="1271268"/>
            <a:ext cx="3778893" cy="1261439"/>
          </a:xfrm>
          <a:prstGeom prst="roundRect">
            <a:avLst>
              <a:gd name="adj" fmla="val 6411"/>
            </a:avLst>
          </a:prstGeom>
          <a:solidFill>
            <a:schemeClr val="accent5">
              <a:lumMod val="50000"/>
            </a:schemeClr>
          </a:solidFill>
          <a:ln w="12700" cap="flat" cmpd="sng" algn="ctr">
            <a:noFill/>
            <a:prstDash val="solid"/>
            <a:miter lim="800000"/>
          </a:ln>
          <a:effectLst>
            <a:outerShdw blurRad="254000" sx="101000" sy="101000" algn="ctr" rotWithShape="0">
              <a:srgbClr val="113ECC">
                <a:alpha val="2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29" name="椭圆 28"/>
          <p:cNvSpPr/>
          <p:nvPr>
            <p:custDataLst>
              <p:tags r:id="rId1"/>
            </p:custDataLst>
          </p:nvPr>
        </p:nvSpPr>
        <p:spPr>
          <a:xfrm>
            <a:off x="730616" y="1379837"/>
            <a:ext cx="1044301" cy="1044301"/>
          </a:xfrm>
          <a:prstGeom prst="ellipse">
            <a:avLst/>
          </a:prstGeom>
          <a:solidFill>
            <a:schemeClr val="accent4"/>
          </a:solidFill>
          <a:ln w="12700" cap="flat" cmpd="sng" algn="ctr">
            <a:solidFill>
              <a:sysClr val="window" lastClr="FFFFFF"/>
            </a:solidFill>
            <a:prstDash val="solid"/>
            <a:miter lim="800000"/>
          </a:ln>
          <a:effectLst>
            <a:innerShdw blurRad="50800" dist="12700" dir="13500000">
              <a:prstClr val="black">
                <a:alpha val="2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34" name="椭圆 33"/>
          <p:cNvSpPr/>
          <p:nvPr/>
        </p:nvSpPr>
        <p:spPr>
          <a:xfrm>
            <a:off x="865898" y="1514642"/>
            <a:ext cx="773737" cy="773737"/>
          </a:xfrm>
          <a:prstGeom prst="ellipse">
            <a:avLst/>
          </a:prstGeom>
          <a:gradFill flip="none" rotWithShape="1">
            <a:gsLst>
              <a:gs pos="28000">
                <a:srgbClr val="486CE6">
                  <a:lumMod val="40000"/>
                  <a:lumOff val="60000"/>
                </a:srgbClr>
              </a:gs>
              <a:gs pos="78000">
                <a:srgbClr val="486CE6">
                  <a:lumMod val="60000"/>
                  <a:lumOff val="40000"/>
                </a:srgbClr>
              </a:gs>
            </a:gsLst>
            <a:path path="circle">
              <a:fillToRect r="100000" b="100000"/>
            </a:path>
            <a:tileRect l="-100000" t="-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35" name="椭圆 34"/>
          <p:cNvSpPr/>
          <p:nvPr/>
        </p:nvSpPr>
        <p:spPr>
          <a:xfrm>
            <a:off x="865898" y="1514642"/>
            <a:ext cx="773737" cy="773737"/>
          </a:xfrm>
          <a:prstGeom prst="ellipse">
            <a:avLst/>
          </a:prstGeom>
          <a:gradFill flip="none" rotWithShape="1">
            <a:gsLst>
              <a:gs pos="57000">
                <a:srgbClr val="486CE6">
                  <a:lumMod val="75000"/>
                  <a:alpha val="0"/>
                </a:srgbClr>
              </a:gs>
              <a:gs pos="100000">
                <a:srgbClr val="486CE6">
                  <a:lumMod val="75000"/>
                  <a:alpha val="49000"/>
                </a:srgbClr>
              </a:gs>
            </a:gsLst>
            <a:path path="circle">
              <a:fillToRect t="100000" r="100000"/>
            </a:path>
            <a:tileRect l="-100000" b="-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36" name="椭圆 35"/>
          <p:cNvSpPr/>
          <p:nvPr/>
        </p:nvSpPr>
        <p:spPr>
          <a:xfrm>
            <a:off x="865898" y="1514642"/>
            <a:ext cx="773737" cy="773737"/>
          </a:xfrm>
          <a:prstGeom prst="ellipse">
            <a:avLst/>
          </a:prstGeom>
          <a:gradFill flip="none" rotWithShape="1">
            <a:gsLst>
              <a:gs pos="57000">
                <a:srgbClr val="486CE6">
                  <a:lumMod val="75000"/>
                  <a:alpha val="0"/>
                </a:srgbClr>
              </a:gs>
              <a:gs pos="100000">
                <a:srgbClr val="486CE6">
                  <a:lumMod val="75000"/>
                  <a:alpha val="49000"/>
                </a:srgbClr>
              </a:gs>
            </a:gsLst>
            <a:path path="circle">
              <a:fillToRect r="100000" b="100000"/>
            </a:path>
            <a:tileRect l="-100000" t="-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38" name="椭圆 37"/>
          <p:cNvSpPr/>
          <p:nvPr/>
        </p:nvSpPr>
        <p:spPr>
          <a:xfrm>
            <a:off x="865898" y="1514642"/>
            <a:ext cx="773737" cy="773737"/>
          </a:xfrm>
          <a:prstGeom prst="ellipse">
            <a:avLst/>
          </a:prstGeom>
          <a:gradFill flip="none" rotWithShape="1">
            <a:gsLst>
              <a:gs pos="71000">
                <a:srgbClr val="486CE6">
                  <a:lumMod val="20000"/>
                  <a:lumOff val="80000"/>
                  <a:alpha val="0"/>
                </a:srgbClr>
              </a:gs>
              <a:gs pos="86000">
                <a:srgbClr val="486CE6">
                  <a:lumMod val="20000"/>
                  <a:lumOff val="80000"/>
                </a:srgbClr>
              </a:gs>
            </a:gsLst>
            <a:path path="circle">
              <a:fillToRect r="100000" b="100000"/>
            </a:path>
            <a:tileRect l="-100000" t="-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39" name="椭圆 38"/>
          <p:cNvSpPr/>
          <p:nvPr>
            <p:custDataLst>
              <p:tags r:id="rId2"/>
            </p:custDataLst>
          </p:nvPr>
        </p:nvSpPr>
        <p:spPr>
          <a:xfrm>
            <a:off x="865898" y="1514642"/>
            <a:ext cx="773737" cy="773737"/>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40" name="文本框 39"/>
          <p:cNvSpPr txBox="1"/>
          <p:nvPr/>
        </p:nvSpPr>
        <p:spPr>
          <a:xfrm>
            <a:off x="987308" y="1646252"/>
            <a:ext cx="530915" cy="507831"/>
          </a:xfrm>
          <a:prstGeom prst="rect">
            <a:avLst/>
          </a:prstGeom>
          <a:noFill/>
        </p:spPr>
        <p:txBody>
          <a:bodyPr wrap="none" rtlCol="0">
            <a:spAutoFit/>
          </a:bodyPr>
          <a:lstStyle/>
          <a:p>
            <a:pPr algn="ctr"/>
            <a:r>
              <a:rPr lang="en-US" altLang="zh-CN" sz="2700">
                <a:solidFill>
                  <a:srgbClr val="000000"/>
                </a:solidFill>
                <a:cs typeface="+mn-ea"/>
                <a:sym typeface="+mn-lt"/>
              </a:rPr>
              <a:t>01</a:t>
            </a:r>
          </a:p>
        </p:txBody>
      </p:sp>
      <p:sp>
        <p:nvSpPr>
          <p:cNvPr id="41" name="文本框 40"/>
          <p:cNvSpPr txBox="1"/>
          <p:nvPr/>
        </p:nvSpPr>
        <p:spPr>
          <a:xfrm>
            <a:off x="1888152" y="1514642"/>
            <a:ext cx="1709122" cy="507831"/>
          </a:xfrm>
          <a:prstGeom prst="rect">
            <a:avLst/>
          </a:prstGeom>
          <a:noFill/>
        </p:spPr>
        <p:txBody>
          <a:bodyPr wrap="none" rtlCol="0">
            <a:spAutoFit/>
          </a:bodyPr>
          <a:lstStyle/>
          <a:p>
            <a:r>
              <a:rPr lang="zh-CN" altLang="en-US" sz="2700" spc="300" dirty="0">
                <a:solidFill>
                  <a:schemeClr val="bg1"/>
                </a:solidFill>
                <a:cs typeface="+mn-ea"/>
                <a:sym typeface="+mn-lt"/>
              </a:rPr>
              <a:t>章节目录</a:t>
            </a:r>
          </a:p>
        </p:txBody>
      </p:sp>
      <p:sp>
        <p:nvSpPr>
          <p:cNvPr id="42" name="文本框 41"/>
          <p:cNvSpPr txBox="1"/>
          <p:nvPr>
            <p:custDataLst>
              <p:tags r:id="rId3"/>
            </p:custDataLst>
          </p:nvPr>
        </p:nvSpPr>
        <p:spPr>
          <a:xfrm>
            <a:off x="1906703" y="1987667"/>
            <a:ext cx="1508248" cy="291298"/>
          </a:xfrm>
          <a:prstGeom prst="rect">
            <a:avLst/>
          </a:prstGeom>
          <a:noFill/>
        </p:spPr>
        <p:txBody>
          <a:bodyPr wrap="square" rtlCol="0">
            <a:spAutoFit/>
          </a:bodyPr>
          <a:lstStyle/>
          <a:p>
            <a:pPr algn="dist">
              <a:lnSpc>
                <a:spcPts val="1700"/>
              </a:lnSpc>
            </a:pPr>
            <a:r>
              <a:rPr lang="en-US" altLang="zh-CN" sz="1050" dirty="0">
                <a:solidFill>
                  <a:schemeClr val="bg1"/>
                </a:solidFill>
                <a:cs typeface="+mn-ea"/>
                <a:sym typeface="+mn-lt"/>
              </a:rPr>
              <a:t>Add a title here</a:t>
            </a:r>
          </a:p>
        </p:txBody>
      </p:sp>
      <p:sp>
        <p:nvSpPr>
          <p:cNvPr id="44" name="任意多边形: 形状 28"/>
          <p:cNvSpPr/>
          <p:nvPr>
            <p:custDataLst>
              <p:tags r:id="rId4"/>
            </p:custDataLst>
          </p:nvPr>
        </p:nvSpPr>
        <p:spPr>
          <a:xfrm>
            <a:off x="3978072" y="2195299"/>
            <a:ext cx="417997" cy="345494"/>
          </a:xfrm>
          <a:custGeom>
            <a:avLst/>
            <a:gdLst>
              <a:gd name="connsiteX0" fmla="*/ 463354 w 463354"/>
              <a:gd name="connsiteY0" fmla="*/ 0 h 393931"/>
              <a:gd name="connsiteX1" fmla="*/ 463354 w 463354"/>
              <a:gd name="connsiteY1" fmla="*/ 286103 h 393931"/>
              <a:gd name="connsiteX2" fmla="*/ 355526 w 463354"/>
              <a:gd name="connsiteY2" fmla="*/ 393931 h 393931"/>
              <a:gd name="connsiteX3" fmla="*/ 0 w 463354"/>
              <a:gd name="connsiteY3" fmla="*/ 393931 h 393931"/>
            </a:gdLst>
            <a:ahLst/>
            <a:cxnLst>
              <a:cxn ang="0">
                <a:pos x="connsiteX0" y="connsiteY0"/>
              </a:cxn>
              <a:cxn ang="0">
                <a:pos x="connsiteX1" y="connsiteY1"/>
              </a:cxn>
              <a:cxn ang="0">
                <a:pos x="connsiteX2" y="connsiteY2"/>
              </a:cxn>
              <a:cxn ang="0">
                <a:pos x="connsiteX3" y="connsiteY3"/>
              </a:cxn>
            </a:cxnLst>
            <a:rect l="l" t="t" r="r" b="b"/>
            <a:pathLst>
              <a:path w="463353" h="393931">
                <a:moveTo>
                  <a:pt x="463354" y="0"/>
                </a:moveTo>
                <a:lnTo>
                  <a:pt x="463354" y="286103"/>
                </a:lnTo>
                <a:cubicBezTo>
                  <a:pt x="463354" y="345655"/>
                  <a:pt x="415078" y="393931"/>
                  <a:pt x="355526" y="393931"/>
                </a:cubicBezTo>
                <a:lnTo>
                  <a:pt x="0" y="393931"/>
                </a:lnTo>
                <a:close/>
              </a:path>
            </a:pathLst>
          </a:custGeom>
          <a:solidFill>
            <a:schemeClr val="accent2">
              <a:lumMod val="75000"/>
            </a:schemeClr>
          </a:solidFill>
          <a:ln w="12700" cap="flat" cmpd="sng" algn="ctr">
            <a:noFill/>
            <a:prstDash val="solid"/>
            <a:miter lim="800000"/>
          </a:ln>
          <a:effectLst/>
        </p:spPr>
        <p:txBody>
          <a:bodyPr wrap="square" rtlCol="0" anchor="ctr">
            <a:noAutofit/>
          </a:bodyPr>
          <a:lstStyle/>
          <a:p>
            <a:pPr marL="0" marR="0" lvl="0" indent="0" algn="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46" name="圆角矩形 26"/>
          <p:cNvSpPr/>
          <p:nvPr/>
        </p:nvSpPr>
        <p:spPr>
          <a:xfrm>
            <a:off x="4761745" y="1271268"/>
            <a:ext cx="3778893" cy="1261439"/>
          </a:xfrm>
          <a:prstGeom prst="roundRect">
            <a:avLst>
              <a:gd name="adj" fmla="val 6411"/>
            </a:avLst>
          </a:prstGeom>
          <a:solidFill>
            <a:schemeClr val="accent5">
              <a:lumMod val="50000"/>
            </a:schemeClr>
          </a:solidFill>
          <a:ln w="12700" cap="flat" cmpd="sng" algn="ctr">
            <a:noFill/>
            <a:prstDash val="solid"/>
            <a:miter lim="800000"/>
          </a:ln>
          <a:effectLst>
            <a:outerShdw blurRad="254000" sx="101000" sy="101000" algn="ctr" rotWithShape="0">
              <a:srgbClr val="113ECC">
                <a:alpha val="2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56" name="椭圆 55"/>
          <p:cNvSpPr/>
          <p:nvPr>
            <p:custDataLst>
              <p:tags r:id="rId5"/>
            </p:custDataLst>
          </p:nvPr>
        </p:nvSpPr>
        <p:spPr>
          <a:xfrm>
            <a:off x="4888997" y="1379837"/>
            <a:ext cx="1044301" cy="1044301"/>
          </a:xfrm>
          <a:prstGeom prst="ellipse">
            <a:avLst/>
          </a:prstGeom>
          <a:solidFill>
            <a:schemeClr val="accent4"/>
          </a:solidFill>
          <a:ln w="12700" cap="flat" cmpd="sng" algn="ctr">
            <a:solidFill>
              <a:sysClr val="window" lastClr="FFFFFF"/>
            </a:solidFill>
            <a:prstDash val="solid"/>
            <a:miter lim="800000"/>
          </a:ln>
          <a:effectLst>
            <a:innerShdw blurRad="50800" dist="12700" dir="13500000">
              <a:prstClr val="black">
                <a:alpha val="2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58" name="椭圆 57"/>
          <p:cNvSpPr/>
          <p:nvPr/>
        </p:nvSpPr>
        <p:spPr>
          <a:xfrm>
            <a:off x="5024279" y="1514642"/>
            <a:ext cx="773737" cy="773737"/>
          </a:xfrm>
          <a:prstGeom prst="ellipse">
            <a:avLst/>
          </a:prstGeom>
          <a:gradFill flip="none" rotWithShape="1">
            <a:gsLst>
              <a:gs pos="28000">
                <a:srgbClr val="486CE6">
                  <a:lumMod val="40000"/>
                  <a:lumOff val="60000"/>
                </a:srgbClr>
              </a:gs>
              <a:gs pos="78000">
                <a:srgbClr val="486CE6">
                  <a:lumMod val="60000"/>
                  <a:lumOff val="40000"/>
                </a:srgbClr>
              </a:gs>
            </a:gsLst>
            <a:path path="circle">
              <a:fillToRect r="100000" b="100000"/>
            </a:path>
            <a:tileRect l="-100000" t="-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59" name="椭圆 58"/>
          <p:cNvSpPr/>
          <p:nvPr/>
        </p:nvSpPr>
        <p:spPr>
          <a:xfrm>
            <a:off x="5024279" y="1514642"/>
            <a:ext cx="773737" cy="773737"/>
          </a:xfrm>
          <a:prstGeom prst="ellipse">
            <a:avLst/>
          </a:prstGeom>
          <a:gradFill flip="none" rotWithShape="1">
            <a:gsLst>
              <a:gs pos="57000">
                <a:srgbClr val="486CE6">
                  <a:lumMod val="75000"/>
                  <a:alpha val="0"/>
                </a:srgbClr>
              </a:gs>
              <a:gs pos="100000">
                <a:srgbClr val="486CE6">
                  <a:lumMod val="75000"/>
                  <a:alpha val="49000"/>
                </a:srgbClr>
              </a:gs>
            </a:gsLst>
            <a:path path="circle">
              <a:fillToRect t="100000" r="100000"/>
            </a:path>
            <a:tileRect l="-100000" b="-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60" name="椭圆 59"/>
          <p:cNvSpPr/>
          <p:nvPr/>
        </p:nvSpPr>
        <p:spPr>
          <a:xfrm>
            <a:off x="5024279" y="1514642"/>
            <a:ext cx="773737" cy="773737"/>
          </a:xfrm>
          <a:prstGeom prst="ellipse">
            <a:avLst/>
          </a:prstGeom>
          <a:gradFill flip="none" rotWithShape="1">
            <a:gsLst>
              <a:gs pos="57000">
                <a:srgbClr val="486CE6">
                  <a:lumMod val="75000"/>
                  <a:alpha val="0"/>
                </a:srgbClr>
              </a:gs>
              <a:gs pos="100000">
                <a:srgbClr val="486CE6">
                  <a:lumMod val="75000"/>
                  <a:alpha val="49000"/>
                </a:srgbClr>
              </a:gs>
            </a:gsLst>
            <a:path path="circle">
              <a:fillToRect r="100000" b="100000"/>
            </a:path>
            <a:tileRect l="-100000" t="-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61" name="椭圆 60"/>
          <p:cNvSpPr/>
          <p:nvPr/>
        </p:nvSpPr>
        <p:spPr>
          <a:xfrm>
            <a:off x="5024279" y="1514642"/>
            <a:ext cx="773737" cy="773737"/>
          </a:xfrm>
          <a:prstGeom prst="ellipse">
            <a:avLst/>
          </a:prstGeom>
          <a:gradFill flip="none" rotWithShape="1">
            <a:gsLst>
              <a:gs pos="71000">
                <a:srgbClr val="486CE6">
                  <a:lumMod val="20000"/>
                  <a:lumOff val="80000"/>
                  <a:alpha val="0"/>
                </a:srgbClr>
              </a:gs>
              <a:gs pos="86000">
                <a:srgbClr val="486CE6">
                  <a:lumMod val="20000"/>
                  <a:lumOff val="80000"/>
                </a:srgbClr>
              </a:gs>
            </a:gsLst>
            <a:path path="circle">
              <a:fillToRect r="100000" b="100000"/>
            </a:path>
            <a:tileRect l="-100000" t="-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62" name="椭圆 61"/>
          <p:cNvSpPr/>
          <p:nvPr>
            <p:custDataLst>
              <p:tags r:id="rId6"/>
            </p:custDataLst>
          </p:nvPr>
        </p:nvSpPr>
        <p:spPr>
          <a:xfrm>
            <a:off x="5024279" y="1514642"/>
            <a:ext cx="773737" cy="773737"/>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63" name="文本框 62"/>
          <p:cNvSpPr txBox="1"/>
          <p:nvPr/>
        </p:nvSpPr>
        <p:spPr>
          <a:xfrm>
            <a:off x="5145690" y="1646252"/>
            <a:ext cx="530915" cy="507831"/>
          </a:xfrm>
          <a:prstGeom prst="rect">
            <a:avLst/>
          </a:prstGeom>
          <a:noFill/>
        </p:spPr>
        <p:txBody>
          <a:bodyPr wrap="none" rtlCol="0">
            <a:spAutoFit/>
          </a:bodyPr>
          <a:lstStyle/>
          <a:p>
            <a:pPr algn="ctr"/>
            <a:r>
              <a:rPr lang="en-US" altLang="zh-CN" sz="2700">
                <a:solidFill>
                  <a:srgbClr val="000000"/>
                </a:solidFill>
                <a:cs typeface="+mn-ea"/>
                <a:sym typeface="+mn-lt"/>
              </a:rPr>
              <a:t>02</a:t>
            </a:r>
          </a:p>
        </p:txBody>
      </p:sp>
      <p:sp>
        <p:nvSpPr>
          <p:cNvPr id="64" name="文本框 63"/>
          <p:cNvSpPr txBox="1"/>
          <p:nvPr/>
        </p:nvSpPr>
        <p:spPr>
          <a:xfrm>
            <a:off x="6046535" y="1514642"/>
            <a:ext cx="1706880" cy="506730"/>
          </a:xfrm>
          <a:prstGeom prst="rect">
            <a:avLst/>
          </a:prstGeom>
          <a:noFill/>
        </p:spPr>
        <p:txBody>
          <a:bodyPr wrap="none" rtlCol="0">
            <a:spAutoFit/>
          </a:bodyPr>
          <a:lstStyle/>
          <a:p>
            <a:r>
              <a:rPr lang="zh-CN" altLang="en-US" sz="2700" spc="300" dirty="0">
                <a:solidFill>
                  <a:schemeClr val="bg1"/>
                </a:solidFill>
                <a:cs typeface="+mn-ea"/>
                <a:sym typeface="+mn-lt"/>
              </a:rPr>
              <a:t>章节目录</a:t>
            </a:r>
          </a:p>
        </p:txBody>
      </p:sp>
      <p:sp>
        <p:nvSpPr>
          <p:cNvPr id="65" name="文本框 64"/>
          <p:cNvSpPr txBox="1"/>
          <p:nvPr>
            <p:custDataLst>
              <p:tags r:id="rId7"/>
            </p:custDataLst>
          </p:nvPr>
        </p:nvSpPr>
        <p:spPr>
          <a:xfrm>
            <a:off x="6046534" y="1987667"/>
            <a:ext cx="1508248" cy="291298"/>
          </a:xfrm>
          <a:prstGeom prst="rect">
            <a:avLst/>
          </a:prstGeom>
          <a:noFill/>
        </p:spPr>
        <p:txBody>
          <a:bodyPr wrap="square" rtlCol="0">
            <a:spAutoFit/>
          </a:bodyPr>
          <a:lstStyle/>
          <a:p>
            <a:pPr algn="dist">
              <a:lnSpc>
                <a:spcPts val="1700"/>
              </a:lnSpc>
            </a:pPr>
            <a:r>
              <a:rPr lang="en-US" altLang="zh-CN" sz="1050" dirty="0">
                <a:solidFill>
                  <a:schemeClr val="bg1"/>
                </a:solidFill>
                <a:cs typeface="+mn-ea"/>
                <a:sym typeface="+mn-lt"/>
              </a:rPr>
              <a:t>Add a title here</a:t>
            </a:r>
          </a:p>
        </p:txBody>
      </p:sp>
      <p:sp>
        <p:nvSpPr>
          <p:cNvPr id="67" name="任意多边形: 形状 37"/>
          <p:cNvSpPr/>
          <p:nvPr>
            <p:custDataLst>
              <p:tags r:id="rId8"/>
            </p:custDataLst>
          </p:nvPr>
        </p:nvSpPr>
        <p:spPr>
          <a:xfrm>
            <a:off x="8140783" y="2195299"/>
            <a:ext cx="417997" cy="345494"/>
          </a:xfrm>
          <a:custGeom>
            <a:avLst/>
            <a:gdLst>
              <a:gd name="connsiteX0" fmla="*/ 463354 w 463354"/>
              <a:gd name="connsiteY0" fmla="*/ 0 h 393931"/>
              <a:gd name="connsiteX1" fmla="*/ 463354 w 463354"/>
              <a:gd name="connsiteY1" fmla="*/ 286103 h 393931"/>
              <a:gd name="connsiteX2" fmla="*/ 355526 w 463354"/>
              <a:gd name="connsiteY2" fmla="*/ 393931 h 393931"/>
              <a:gd name="connsiteX3" fmla="*/ 0 w 463354"/>
              <a:gd name="connsiteY3" fmla="*/ 393931 h 393931"/>
            </a:gdLst>
            <a:ahLst/>
            <a:cxnLst>
              <a:cxn ang="0">
                <a:pos x="connsiteX0" y="connsiteY0"/>
              </a:cxn>
              <a:cxn ang="0">
                <a:pos x="connsiteX1" y="connsiteY1"/>
              </a:cxn>
              <a:cxn ang="0">
                <a:pos x="connsiteX2" y="connsiteY2"/>
              </a:cxn>
              <a:cxn ang="0">
                <a:pos x="connsiteX3" y="connsiteY3"/>
              </a:cxn>
            </a:cxnLst>
            <a:rect l="l" t="t" r="r" b="b"/>
            <a:pathLst>
              <a:path w="463353" h="393931">
                <a:moveTo>
                  <a:pt x="463354" y="0"/>
                </a:moveTo>
                <a:lnTo>
                  <a:pt x="463354" y="286103"/>
                </a:lnTo>
                <a:cubicBezTo>
                  <a:pt x="463354" y="345655"/>
                  <a:pt x="415078" y="393931"/>
                  <a:pt x="355526" y="393931"/>
                </a:cubicBezTo>
                <a:lnTo>
                  <a:pt x="0" y="393931"/>
                </a:lnTo>
                <a:close/>
              </a:path>
            </a:pathLst>
          </a:custGeom>
          <a:solidFill>
            <a:schemeClr val="accent2">
              <a:lumMod val="75000"/>
            </a:schemeClr>
          </a:solidFill>
          <a:ln w="12700" cap="flat" cmpd="sng" algn="ctr">
            <a:noFill/>
            <a:prstDash val="solid"/>
            <a:miter lim="800000"/>
          </a:ln>
          <a:effectLst/>
        </p:spPr>
        <p:txBody>
          <a:bodyPr wrap="square" rtlCol="0" anchor="ctr">
            <a:noAutofit/>
          </a:bodyPr>
          <a:lstStyle/>
          <a:p>
            <a:pPr marL="0" marR="0" lvl="0" indent="0" algn="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schemeClr val="bg1"/>
              </a:solidFill>
              <a:effectLst/>
              <a:uLnTx/>
              <a:uFillTx/>
              <a:cs typeface="+mn-ea"/>
              <a:sym typeface="+mn-lt"/>
            </a:endParaRPr>
          </a:p>
        </p:txBody>
      </p:sp>
      <p:sp>
        <p:nvSpPr>
          <p:cNvPr id="68" name="圆角矩形 26"/>
          <p:cNvSpPr/>
          <p:nvPr/>
        </p:nvSpPr>
        <p:spPr>
          <a:xfrm>
            <a:off x="603363" y="2776080"/>
            <a:ext cx="3778893" cy="1261439"/>
          </a:xfrm>
          <a:prstGeom prst="roundRect">
            <a:avLst>
              <a:gd name="adj" fmla="val 6411"/>
            </a:avLst>
          </a:prstGeom>
          <a:solidFill>
            <a:schemeClr val="accent5">
              <a:lumMod val="50000"/>
            </a:schemeClr>
          </a:solidFill>
          <a:ln w="12700" cap="flat" cmpd="sng" algn="ctr">
            <a:noFill/>
            <a:prstDash val="solid"/>
            <a:miter lim="800000"/>
          </a:ln>
          <a:effectLst>
            <a:outerShdw blurRad="254000" sx="101000" sy="101000" algn="ctr" rotWithShape="0">
              <a:srgbClr val="113ECC">
                <a:alpha val="2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69" name="椭圆 68"/>
          <p:cNvSpPr/>
          <p:nvPr>
            <p:custDataLst>
              <p:tags r:id="rId9"/>
            </p:custDataLst>
          </p:nvPr>
        </p:nvSpPr>
        <p:spPr>
          <a:xfrm>
            <a:off x="730616" y="2884649"/>
            <a:ext cx="1044301" cy="1044301"/>
          </a:xfrm>
          <a:prstGeom prst="ellipse">
            <a:avLst/>
          </a:prstGeom>
          <a:solidFill>
            <a:schemeClr val="accent4"/>
          </a:solidFill>
          <a:ln w="12700" cap="flat" cmpd="sng" algn="ctr">
            <a:solidFill>
              <a:sysClr val="window" lastClr="FFFFFF"/>
            </a:solidFill>
            <a:prstDash val="solid"/>
            <a:miter lim="800000"/>
          </a:ln>
          <a:effectLst>
            <a:innerShdw blurRad="50800" dist="12700" dir="13500000">
              <a:prstClr val="black">
                <a:alpha val="2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71" name="椭圆 70"/>
          <p:cNvSpPr/>
          <p:nvPr/>
        </p:nvSpPr>
        <p:spPr>
          <a:xfrm>
            <a:off x="865898" y="3019454"/>
            <a:ext cx="773737" cy="773737"/>
          </a:xfrm>
          <a:prstGeom prst="ellipse">
            <a:avLst/>
          </a:prstGeom>
          <a:gradFill flip="none" rotWithShape="1">
            <a:gsLst>
              <a:gs pos="28000">
                <a:srgbClr val="486CE6">
                  <a:lumMod val="40000"/>
                  <a:lumOff val="60000"/>
                </a:srgbClr>
              </a:gs>
              <a:gs pos="78000">
                <a:srgbClr val="486CE6">
                  <a:lumMod val="60000"/>
                  <a:lumOff val="40000"/>
                </a:srgbClr>
              </a:gs>
            </a:gsLst>
            <a:path path="circle">
              <a:fillToRect r="100000" b="100000"/>
            </a:path>
            <a:tileRect l="-100000" t="-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72" name="椭圆 71"/>
          <p:cNvSpPr/>
          <p:nvPr/>
        </p:nvSpPr>
        <p:spPr>
          <a:xfrm>
            <a:off x="865898" y="3019454"/>
            <a:ext cx="773737" cy="773737"/>
          </a:xfrm>
          <a:prstGeom prst="ellipse">
            <a:avLst/>
          </a:prstGeom>
          <a:gradFill flip="none" rotWithShape="1">
            <a:gsLst>
              <a:gs pos="57000">
                <a:srgbClr val="486CE6">
                  <a:lumMod val="75000"/>
                  <a:alpha val="0"/>
                </a:srgbClr>
              </a:gs>
              <a:gs pos="100000">
                <a:srgbClr val="486CE6">
                  <a:lumMod val="75000"/>
                  <a:alpha val="49000"/>
                </a:srgbClr>
              </a:gs>
            </a:gsLst>
            <a:path path="circle">
              <a:fillToRect t="100000" r="100000"/>
            </a:path>
            <a:tileRect l="-100000" b="-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73" name="椭圆 72"/>
          <p:cNvSpPr/>
          <p:nvPr/>
        </p:nvSpPr>
        <p:spPr>
          <a:xfrm>
            <a:off x="865898" y="3019454"/>
            <a:ext cx="773737" cy="773737"/>
          </a:xfrm>
          <a:prstGeom prst="ellipse">
            <a:avLst/>
          </a:prstGeom>
          <a:gradFill flip="none" rotWithShape="1">
            <a:gsLst>
              <a:gs pos="57000">
                <a:srgbClr val="486CE6">
                  <a:lumMod val="75000"/>
                  <a:alpha val="0"/>
                </a:srgbClr>
              </a:gs>
              <a:gs pos="100000">
                <a:srgbClr val="486CE6">
                  <a:lumMod val="75000"/>
                  <a:alpha val="49000"/>
                </a:srgbClr>
              </a:gs>
            </a:gsLst>
            <a:path path="circle">
              <a:fillToRect r="100000" b="100000"/>
            </a:path>
            <a:tileRect l="-100000" t="-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74" name="椭圆 73"/>
          <p:cNvSpPr/>
          <p:nvPr/>
        </p:nvSpPr>
        <p:spPr>
          <a:xfrm>
            <a:off x="865898" y="3019454"/>
            <a:ext cx="773737" cy="773737"/>
          </a:xfrm>
          <a:prstGeom prst="ellipse">
            <a:avLst/>
          </a:prstGeom>
          <a:gradFill flip="none" rotWithShape="1">
            <a:gsLst>
              <a:gs pos="71000">
                <a:srgbClr val="486CE6">
                  <a:lumMod val="20000"/>
                  <a:lumOff val="80000"/>
                  <a:alpha val="0"/>
                </a:srgbClr>
              </a:gs>
              <a:gs pos="86000">
                <a:srgbClr val="486CE6">
                  <a:lumMod val="20000"/>
                  <a:lumOff val="80000"/>
                </a:srgbClr>
              </a:gs>
            </a:gsLst>
            <a:path path="circle">
              <a:fillToRect r="100000" b="100000"/>
            </a:path>
            <a:tileRect l="-100000" t="-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75" name="椭圆 74"/>
          <p:cNvSpPr/>
          <p:nvPr>
            <p:custDataLst>
              <p:tags r:id="rId10"/>
            </p:custDataLst>
          </p:nvPr>
        </p:nvSpPr>
        <p:spPr>
          <a:xfrm>
            <a:off x="865898" y="3019454"/>
            <a:ext cx="773737" cy="773737"/>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76" name="文本框 75"/>
          <p:cNvSpPr txBox="1"/>
          <p:nvPr/>
        </p:nvSpPr>
        <p:spPr>
          <a:xfrm>
            <a:off x="987308" y="3151064"/>
            <a:ext cx="530915" cy="507831"/>
          </a:xfrm>
          <a:prstGeom prst="rect">
            <a:avLst/>
          </a:prstGeom>
          <a:noFill/>
        </p:spPr>
        <p:txBody>
          <a:bodyPr wrap="none" rtlCol="0">
            <a:spAutoFit/>
          </a:bodyPr>
          <a:lstStyle/>
          <a:p>
            <a:pPr algn="ctr"/>
            <a:r>
              <a:rPr lang="en-US" altLang="zh-CN" sz="2700">
                <a:solidFill>
                  <a:srgbClr val="000000"/>
                </a:solidFill>
                <a:cs typeface="+mn-ea"/>
                <a:sym typeface="+mn-lt"/>
              </a:rPr>
              <a:t>03</a:t>
            </a:r>
          </a:p>
        </p:txBody>
      </p:sp>
      <p:sp>
        <p:nvSpPr>
          <p:cNvPr id="77" name="文本框 76"/>
          <p:cNvSpPr txBox="1"/>
          <p:nvPr/>
        </p:nvSpPr>
        <p:spPr>
          <a:xfrm>
            <a:off x="1888153" y="3019454"/>
            <a:ext cx="1706880" cy="506730"/>
          </a:xfrm>
          <a:prstGeom prst="rect">
            <a:avLst/>
          </a:prstGeom>
          <a:noFill/>
        </p:spPr>
        <p:txBody>
          <a:bodyPr wrap="none" rtlCol="0">
            <a:spAutoFit/>
          </a:bodyPr>
          <a:lstStyle/>
          <a:p>
            <a:r>
              <a:rPr lang="zh-CN" altLang="en-US" sz="2700" spc="300" dirty="0">
                <a:solidFill>
                  <a:schemeClr val="bg1"/>
                </a:solidFill>
                <a:cs typeface="+mn-ea"/>
                <a:sym typeface="+mn-lt"/>
              </a:rPr>
              <a:t>章节目录</a:t>
            </a:r>
          </a:p>
        </p:txBody>
      </p:sp>
      <p:sp>
        <p:nvSpPr>
          <p:cNvPr id="78" name="文本框 77"/>
          <p:cNvSpPr txBox="1"/>
          <p:nvPr>
            <p:custDataLst>
              <p:tags r:id="rId11"/>
            </p:custDataLst>
          </p:nvPr>
        </p:nvSpPr>
        <p:spPr>
          <a:xfrm>
            <a:off x="1888152" y="3492479"/>
            <a:ext cx="1508248" cy="291298"/>
          </a:xfrm>
          <a:prstGeom prst="rect">
            <a:avLst/>
          </a:prstGeom>
          <a:noFill/>
        </p:spPr>
        <p:txBody>
          <a:bodyPr wrap="square" rtlCol="0">
            <a:spAutoFit/>
          </a:bodyPr>
          <a:lstStyle/>
          <a:p>
            <a:pPr algn="dist">
              <a:lnSpc>
                <a:spcPts val="1700"/>
              </a:lnSpc>
            </a:pPr>
            <a:r>
              <a:rPr lang="en-US" altLang="zh-CN" sz="1050" dirty="0">
                <a:solidFill>
                  <a:schemeClr val="bg1"/>
                </a:solidFill>
                <a:cs typeface="+mn-ea"/>
                <a:sym typeface="+mn-lt"/>
              </a:rPr>
              <a:t>Add a title here</a:t>
            </a:r>
          </a:p>
        </p:txBody>
      </p:sp>
      <p:sp>
        <p:nvSpPr>
          <p:cNvPr id="80" name="任意多边形: 形状 52"/>
          <p:cNvSpPr/>
          <p:nvPr>
            <p:custDataLst>
              <p:tags r:id="rId12"/>
            </p:custDataLst>
          </p:nvPr>
        </p:nvSpPr>
        <p:spPr>
          <a:xfrm>
            <a:off x="3978547" y="3699168"/>
            <a:ext cx="417997" cy="345494"/>
          </a:xfrm>
          <a:custGeom>
            <a:avLst/>
            <a:gdLst>
              <a:gd name="connsiteX0" fmla="*/ 463354 w 463354"/>
              <a:gd name="connsiteY0" fmla="*/ 0 h 393931"/>
              <a:gd name="connsiteX1" fmla="*/ 463354 w 463354"/>
              <a:gd name="connsiteY1" fmla="*/ 286103 h 393931"/>
              <a:gd name="connsiteX2" fmla="*/ 355526 w 463354"/>
              <a:gd name="connsiteY2" fmla="*/ 393931 h 393931"/>
              <a:gd name="connsiteX3" fmla="*/ 0 w 463354"/>
              <a:gd name="connsiteY3" fmla="*/ 393931 h 393931"/>
            </a:gdLst>
            <a:ahLst/>
            <a:cxnLst>
              <a:cxn ang="0">
                <a:pos x="connsiteX0" y="connsiteY0"/>
              </a:cxn>
              <a:cxn ang="0">
                <a:pos x="connsiteX1" y="connsiteY1"/>
              </a:cxn>
              <a:cxn ang="0">
                <a:pos x="connsiteX2" y="connsiteY2"/>
              </a:cxn>
              <a:cxn ang="0">
                <a:pos x="connsiteX3" y="connsiteY3"/>
              </a:cxn>
            </a:cxnLst>
            <a:rect l="l" t="t" r="r" b="b"/>
            <a:pathLst>
              <a:path w="463353" h="393931">
                <a:moveTo>
                  <a:pt x="463354" y="0"/>
                </a:moveTo>
                <a:lnTo>
                  <a:pt x="463354" y="286103"/>
                </a:lnTo>
                <a:cubicBezTo>
                  <a:pt x="463354" y="345655"/>
                  <a:pt x="415078" y="393931"/>
                  <a:pt x="355526" y="393931"/>
                </a:cubicBezTo>
                <a:lnTo>
                  <a:pt x="0" y="393931"/>
                </a:lnTo>
                <a:close/>
              </a:path>
            </a:pathLst>
          </a:custGeom>
          <a:solidFill>
            <a:schemeClr val="accent2">
              <a:lumMod val="75000"/>
            </a:schemeClr>
          </a:solidFill>
          <a:ln w="12700" cap="flat" cmpd="sng" algn="ctr">
            <a:noFill/>
            <a:prstDash val="solid"/>
            <a:miter lim="800000"/>
          </a:ln>
          <a:effectLst/>
        </p:spPr>
        <p:txBody>
          <a:bodyPr wrap="square" rtlCol="0" anchor="ctr">
            <a:noAutofit/>
          </a:bodyPr>
          <a:lstStyle/>
          <a:p>
            <a:pPr marL="0" marR="0" lvl="0" indent="0" algn="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81" name="圆角矩形 26"/>
          <p:cNvSpPr/>
          <p:nvPr/>
        </p:nvSpPr>
        <p:spPr>
          <a:xfrm>
            <a:off x="4761745" y="2776080"/>
            <a:ext cx="3778893" cy="1261439"/>
          </a:xfrm>
          <a:prstGeom prst="roundRect">
            <a:avLst>
              <a:gd name="adj" fmla="val 6411"/>
            </a:avLst>
          </a:prstGeom>
          <a:solidFill>
            <a:schemeClr val="accent5">
              <a:lumMod val="50000"/>
            </a:schemeClr>
          </a:solidFill>
          <a:ln w="12700" cap="flat" cmpd="sng" algn="ctr">
            <a:noFill/>
            <a:prstDash val="solid"/>
            <a:miter lim="800000"/>
          </a:ln>
          <a:effectLst>
            <a:outerShdw blurRad="254000" sx="101000" sy="101000" algn="ctr" rotWithShape="0">
              <a:srgbClr val="113ECC">
                <a:alpha val="2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82" name="椭圆 81"/>
          <p:cNvSpPr/>
          <p:nvPr>
            <p:custDataLst>
              <p:tags r:id="rId13"/>
            </p:custDataLst>
          </p:nvPr>
        </p:nvSpPr>
        <p:spPr>
          <a:xfrm>
            <a:off x="4888997" y="2884649"/>
            <a:ext cx="1044301" cy="1044301"/>
          </a:xfrm>
          <a:prstGeom prst="ellipse">
            <a:avLst/>
          </a:prstGeom>
          <a:solidFill>
            <a:schemeClr val="accent4"/>
          </a:solidFill>
          <a:ln w="12700" cap="flat" cmpd="sng" algn="ctr">
            <a:solidFill>
              <a:sysClr val="window" lastClr="FFFFFF"/>
            </a:solidFill>
            <a:prstDash val="solid"/>
            <a:miter lim="800000"/>
          </a:ln>
          <a:effectLst>
            <a:innerShdw blurRad="50800" dist="12700" dir="13500000">
              <a:prstClr val="black">
                <a:alpha val="2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84" name="椭圆 83"/>
          <p:cNvSpPr/>
          <p:nvPr/>
        </p:nvSpPr>
        <p:spPr>
          <a:xfrm>
            <a:off x="5024279" y="3019454"/>
            <a:ext cx="773737" cy="773737"/>
          </a:xfrm>
          <a:prstGeom prst="ellipse">
            <a:avLst/>
          </a:prstGeom>
          <a:gradFill flip="none" rotWithShape="1">
            <a:gsLst>
              <a:gs pos="28000">
                <a:srgbClr val="486CE6">
                  <a:lumMod val="40000"/>
                  <a:lumOff val="60000"/>
                </a:srgbClr>
              </a:gs>
              <a:gs pos="78000">
                <a:srgbClr val="486CE6">
                  <a:lumMod val="60000"/>
                  <a:lumOff val="40000"/>
                </a:srgbClr>
              </a:gs>
            </a:gsLst>
            <a:path path="circle">
              <a:fillToRect r="100000" b="100000"/>
            </a:path>
            <a:tileRect l="-100000" t="-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85" name="椭圆 84"/>
          <p:cNvSpPr/>
          <p:nvPr/>
        </p:nvSpPr>
        <p:spPr>
          <a:xfrm>
            <a:off x="5024279" y="3019454"/>
            <a:ext cx="773737" cy="773737"/>
          </a:xfrm>
          <a:prstGeom prst="ellipse">
            <a:avLst/>
          </a:prstGeom>
          <a:gradFill flip="none" rotWithShape="1">
            <a:gsLst>
              <a:gs pos="57000">
                <a:srgbClr val="486CE6">
                  <a:lumMod val="75000"/>
                  <a:alpha val="0"/>
                </a:srgbClr>
              </a:gs>
              <a:gs pos="100000">
                <a:srgbClr val="486CE6">
                  <a:lumMod val="75000"/>
                  <a:alpha val="49000"/>
                </a:srgbClr>
              </a:gs>
            </a:gsLst>
            <a:path path="circle">
              <a:fillToRect t="100000" r="100000"/>
            </a:path>
            <a:tileRect l="-100000" b="-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86" name="椭圆 85"/>
          <p:cNvSpPr/>
          <p:nvPr/>
        </p:nvSpPr>
        <p:spPr>
          <a:xfrm>
            <a:off x="5024279" y="3019454"/>
            <a:ext cx="773737" cy="773737"/>
          </a:xfrm>
          <a:prstGeom prst="ellipse">
            <a:avLst/>
          </a:prstGeom>
          <a:gradFill flip="none" rotWithShape="1">
            <a:gsLst>
              <a:gs pos="57000">
                <a:srgbClr val="486CE6">
                  <a:lumMod val="75000"/>
                  <a:alpha val="0"/>
                </a:srgbClr>
              </a:gs>
              <a:gs pos="100000">
                <a:srgbClr val="486CE6">
                  <a:lumMod val="75000"/>
                  <a:alpha val="49000"/>
                </a:srgbClr>
              </a:gs>
            </a:gsLst>
            <a:path path="circle">
              <a:fillToRect r="100000" b="100000"/>
            </a:path>
            <a:tileRect l="-100000" t="-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87" name="椭圆 86"/>
          <p:cNvSpPr/>
          <p:nvPr/>
        </p:nvSpPr>
        <p:spPr>
          <a:xfrm>
            <a:off x="5024279" y="3019454"/>
            <a:ext cx="773737" cy="773737"/>
          </a:xfrm>
          <a:prstGeom prst="ellipse">
            <a:avLst/>
          </a:prstGeom>
          <a:gradFill flip="none" rotWithShape="1">
            <a:gsLst>
              <a:gs pos="71000">
                <a:srgbClr val="486CE6">
                  <a:lumMod val="20000"/>
                  <a:lumOff val="80000"/>
                  <a:alpha val="0"/>
                </a:srgbClr>
              </a:gs>
              <a:gs pos="86000">
                <a:srgbClr val="486CE6">
                  <a:lumMod val="20000"/>
                  <a:lumOff val="80000"/>
                </a:srgbClr>
              </a:gs>
            </a:gsLst>
            <a:path path="circle">
              <a:fillToRect r="100000" b="100000"/>
            </a:path>
            <a:tileRect l="-100000" t="-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88" name="椭圆 87"/>
          <p:cNvSpPr/>
          <p:nvPr>
            <p:custDataLst>
              <p:tags r:id="rId14"/>
            </p:custDataLst>
          </p:nvPr>
        </p:nvSpPr>
        <p:spPr>
          <a:xfrm>
            <a:off x="5024279" y="3019454"/>
            <a:ext cx="773737" cy="773737"/>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89" name="文本框 88"/>
          <p:cNvSpPr txBox="1"/>
          <p:nvPr/>
        </p:nvSpPr>
        <p:spPr>
          <a:xfrm>
            <a:off x="5145690" y="3151064"/>
            <a:ext cx="530915" cy="507831"/>
          </a:xfrm>
          <a:prstGeom prst="rect">
            <a:avLst/>
          </a:prstGeom>
          <a:noFill/>
        </p:spPr>
        <p:txBody>
          <a:bodyPr wrap="none" rtlCol="0">
            <a:spAutoFit/>
          </a:bodyPr>
          <a:lstStyle/>
          <a:p>
            <a:pPr algn="ctr"/>
            <a:r>
              <a:rPr lang="en-US" altLang="zh-CN" sz="2700">
                <a:solidFill>
                  <a:srgbClr val="000000"/>
                </a:solidFill>
                <a:cs typeface="+mn-ea"/>
                <a:sym typeface="+mn-lt"/>
              </a:rPr>
              <a:t>04</a:t>
            </a:r>
          </a:p>
        </p:txBody>
      </p:sp>
      <p:sp>
        <p:nvSpPr>
          <p:cNvPr id="90" name="文本框 89"/>
          <p:cNvSpPr txBox="1"/>
          <p:nvPr/>
        </p:nvSpPr>
        <p:spPr>
          <a:xfrm>
            <a:off x="6046534" y="3019454"/>
            <a:ext cx="1706880" cy="506730"/>
          </a:xfrm>
          <a:prstGeom prst="rect">
            <a:avLst/>
          </a:prstGeom>
          <a:noFill/>
        </p:spPr>
        <p:txBody>
          <a:bodyPr wrap="none" rtlCol="0">
            <a:spAutoFit/>
          </a:bodyPr>
          <a:lstStyle/>
          <a:p>
            <a:r>
              <a:rPr lang="zh-CN" altLang="en-US" sz="2700" spc="300" dirty="0">
                <a:solidFill>
                  <a:schemeClr val="bg1"/>
                </a:solidFill>
                <a:cs typeface="+mn-ea"/>
                <a:sym typeface="+mn-lt"/>
              </a:rPr>
              <a:t>章节目录</a:t>
            </a:r>
          </a:p>
        </p:txBody>
      </p:sp>
      <p:sp>
        <p:nvSpPr>
          <p:cNvPr id="91" name="文本框 90"/>
          <p:cNvSpPr txBox="1"/>
          <p:nvPr>
            <p:custDataLst>
              <p:tags r:id="rId15"/>
            </p:custDataLst>
          </p:nvPr>
        </p:nvSpPr>
        <p:spPr>
          <a:xfrm>
            <a:off x="6046534" y="3492479"/>
            <a:ext cx="1508248" cy="291298"/>
          </a:xfrm>
          <a:prstGeom prst="rect">
            <a:avLst/>
          </a:prstGeom>
          <a:noFill/>
        </p:spPr>
        <p:txBody>
          <a:bodyPr wrap="square" rtlCol="0">
            <a:spAutoFit/>
          </a:bodyPr>
          <a:lstStyle/>
          <a:p>
            <a:pPr algn="dist">
              <a:lnSpc>
                <a:spcPts val="1700"/>
              </a:lnSpc>
            </a:pPr>
            <a:r>
              <a:rPr lang="en-US" altLang="zh-CN" sz="1050" dirty="0">
                <a:solidFill>
                  <a:schemeClr val="bg1"/>
                </a:solidFill>
                <a:cs typeface="+mn-ea"/>
                <a:sym typeface="+mn-lt"/>
              </a:rPr>
              <a:t>Add a title here</a:t>
            </a:r>
          </a:p>
        </p:txBody>
      </p:sp>
      <p:sp>
        <p:nvSpPr>
          <p:cNvPr id="93" name="任意多边形: 形状 67"/>
          <p:cNvSpPr/>
          <p:nvPr>
            <p:custDataLst>
              <p:tags r:id="rId16"/>
            </p:custDataLst>
          </p:nvPr>
        </p:nvSpPr>
        <p:spPr>
          <a:xfrm>
            <a:off x="8136929" y="3699168"/>
            <a:ext cx="417997" cy="345494"/>
          </a:xfrm>
          <a:custGeom>
            <a:avLst/>
            <a:gdLst>
              <a:gd name="connsiteX0" fmla="*/ 463354 w 463354"/>
              <a:gd name="connsiteY0" fmla="*/ 0 h 393931"/>
              <a:gd name="connsiteX1" fmla="*/ 463354 w 463354"/>
              <a:gd name="connsiteY1" fmla="*/ 286103 h 393931"/>
              <a:gd name="connsiteX2" fmla="*/ 355526 w 463354"/>
              <a:gd name="connsiteY2" fmla="*/ 393931 h 393931"/>
              <a:gd name="connsiteX3" fmla="*/ 0 w 463354"/>
              <a:gd name="connsiteY3" fmla="*/ 393931 h 393931"/>
            </a:gdLst>
            <a:ahLst/>
            <a:cxnLst>
              <a:cxn ang="0">
                <a:pos x="connsiteX0" y="connsiteY0"/>
              </a:cxn>
              <a:cxn ang="0">
                <a:pos x="connsiteX1" y="connsiteY1"/>
              </a:cxn>
              <a:cxn ang="0">
                <a:pos x="connsiteX2" y="connsiteY2"/>
              </a:cxn>
              <a:cxn ang="0">
                <a:pos x="connsiteX3" y="connsiteY3"/>
              </a:cxn>
            </a:cxnLst>
            <a:rect l="l" t="t" r="r" b="b"/>
            <a:pathLst>
              <a:path w="463353" h="393931">
                <a:moveTo>
                  <a:pt x="463354" y="0"/>
                </a:moveTo>
                <a:lnTo>
                  <a:pt x="463354" y="286103"/>
                </a:lnTo>
                <a:cubicBezTo>
                  <a:pt x="463354" y="345655"/>
                  <a:pt x="415078" y="393931"/>
                  <a:pt x="355526" y="393931"/>
                </a:cubicBezTo>
                <a:lnTo>
                  <a:pt x="0" y="393931"/>
                </a:lnTo>
                <a:close/>
              </a:path>
            </a:pathLst>
          </a:custGeom>
          <a:solidFill>
            <a:schemeClr val="accent2">
              <a:lumMod val="75000"/>
            </a:schemeClr>
          </a:solidFill>
          <a:ln w="12700" cap="flat" cmpd="sng" algn="ctr">
            <a:noFill/>
            <a:prstDash val="solid"/>
            <a:miter lim="800000"/>
          </a:ln>
          <a:effectLst/>
        </p:spPr>
        <p:txBody>
          <a:bodyPr wrap="square" rtlCol="0" anchor="ctr">
            <a:noAutofit/>
          </a:bodyPr>
          <a:lstStyle/>
          <a:p>
            <a:pPr marL="0" marR="0" lvl="0" indent="0" algn="r" defTabSz="914400" eaLnBrk="1" fontAlgn="auto" latinLnBrk="0" hangingPunct="1">
              <a:lnSpc>
                <a:spcPct val="100000"/>
              </a:lnSpc>
              <a:spcBef>
                <a:spcPts val="0"/>
              </a:spcBef>
              <a:spcAft>
                <a:spcPts val="0"/>
              </a:spcAft>
              <a:buClrTx/>
              <a:buSzTx/>
              <a:buFontTx/>
              <a:buNone/>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94" name="任意多边形: 形状 68"/>
          <p:cNvSpPr/>
          <p:nvPr/>
        </p:nvSpPr>
        <p:spPr>
          <a:xfrm>
            <a:off x="3374285" y="552268"/>
            <a:ext cx="480879" cy="209423"/>
          </a:xfrm>
          <a:custGeom>
            <a:avLst/>
            <a:gdLst>
              <a:gd name="connsiteX0" fmla="*/ 8566 w 977755"/>
              <a:gd name="connsiteY0" fmla="*/ 329059 h 361466"/>
              <a:gd name="connsiteX1" fmla="*/ 15632 w 977755"/>
              <a:gd name="connsiteY1" fmla="*/ 332842 h 361466"/>
              <a:gd name="connsiteX2" fmla="*/ 17060 w 977755"/>
              <a:gd name="connsiteY2" fmla="*/ 337625 h 361466"/>
              <a:gd name="connsiteX3" fmla="*/ 16417 w 977755"/>
              <a:gd name="connsiteY3" fmla="*/ 340979 h 361466"/>
              <a:gd name="connsiteX4" fmla="*/ 15632 w 977755"/>
              <a:gd name="connsiteY4" fmla="*/ 342407 h 361466"/>
              <a:gd name="connsiteX5" fmla="*/ 14633 w 977755"/>
              <a:gd name="connsiteY5" fmla="*/ 343620 h 361466"/>
              <a:gd name="connsiteX6" fmla="*/ 8566 w 977755"/>
              <a:gd name="connsiteY6" fmla="*/ 346119 h 361466"/>
              <a:gd name="connsiteX7" fmla="*/ 6852 w 977755"/>
              <a:gd name="connsiteY7" fmla="*/ 345976 h 361466"/>
              <a:gd name="connsiteX8" fmla="*/ 2498 w 977755"/>
              <a:gd name="connsiteY8" fmla="*/ 343620 h 361466"/>
              <a:gd name="connsiteX9" fmla="*/ 1428 w 977755"/>
              <a:gd name="connsiteY9" fmla="*/ 342336 h 361466"/>
              <a:gd name="connsiteX10" fmla="*/ 642 w 977755"/>
              <a:gd name="connsiteY10" fmla="*/ 340908 h 361466"/>
              <a:gd name="connsiteX11" fmla="*/ 143 w 977755"/>
              <a:gd name="connsiteY11" fmla="*/ 339338 h 361466"/>
              <a:gd name="connsiteX12" fmla="*/ 0 w 977755"/>
              <a:gd name="connsiteY12" fmla="*/ 337625 h 361466"/>
              <a:gd name="connsiteX13" fmla="*/ 143 w 977755"/>
              <a:gd name="connsiteY13" fmla="*/ 335911 h 361466"/>
              <a:gd name="connsiteX14" fmla="*/ 1428 w 977755"/>
              <a:gd name="connsiteY14" fmla="*/ 332842 h 361466"/>
              <a:gd name="connsiteX15" fmla="*/ 2498 w 977755"/>
              <a:gd name="connsiteY15" fmla="*/ 331557 h 361466"/>
              <a:gd name="connsiteX16" fmla="*/ 6852 w 977755"/>
              <a:gd name="connsiteY16" fmla="*/ 329202 h 361466"/>
              <a:gd name="connsiteX17" fmla="*/ 8566 w 977755"/>
              <a:gd name="connsiteY17" fmla="*/ 329059 h 361466"/>
              <a:gd name="connsiteX18" fmla="*/ 86939 w 977755"/>
              <a:gd name="connsiteY18" fmla="*/ 328060 h 361466"/>
              <a:gd name="connsiteX19" fmla="*/ 96433 w 977755"/>
              <a:gd name="connsiteY19" fmla="*/ 337554 h 361466"/>
              <a:gd name="connsiteX20" fmla="*/ 95719 w 977755"/>
              <a:gd name="connsiteY20" fmla="*/ 341265 h 361466"/>
              <a:gd name="connsiteX21" fmla="*/ 93578 w 977755"/>
              <a:gd name="connsiteY21" fmla="*/ 344263 h 361466"/>
              <a:gd name="connsiteX22" fmla="*/ 86868 w 977755"/>
              <a:gd name="connsiteY22" fmla="*/ 347047 h 361466"/>
              <a:gd name="connsiteX23" fmla="*/ 80158 w 977755"/>
              <a:gd name="connsiteY23" fmla="*/ 344263 h 361466"/>
              <a:gd name="connsiteX24" fmla="*/ 78160 w 977755"/>
              <a:gd name="connsiteY24" fmla="*/ 341265 h 361466"/>
              <a:gd name="connsiteX25" fmla="*/ 77446 w 977755"/>
              <a:gd name="connsiteY25" fmla="*/ 337554 h 361466"/>
              <a:gd name="connsiteX26" fmla="*/ 86939 w 977755"/>
              <a:gd name="connsiteY26" fmla="*/ 328060 h 361466"/>
              <a:gd name="connsiteX27" fmla="*/ 243903 w 977755"/>
              <a:gd name="connsiteY27" fmla="*/ 325990 h 361466"/>
              <a:gd name="connsiteX28" fmla="*/ 255538 w 977755"/>
              <a:gd name="connsiteY28" fmla="*/ 337625 h 361466"/>
              <a:gd name="connsiteX29" fmla="*/ 254610 w 977755"/>
              <a:gd name="connsiteY29" fmla="*/ 342122 h 361466"/>
              <a:gd name="connsiteX30" fmla="*/ 252111 w 977755"/>
              <a:gd name="connsiteY30" fmla="*/ 345834 h 361466"/>
              <a:gd name="connsiteX31" fmla="*/ 243903 w 977755"/>
              <a:gd name="connsiteY31" fmla="*/ 349260 h 361466"/>
              <a:gd name="connsiteX32" fmla="*/ 235694 w 977755"/>
              <a:gd name="connsiteY32" fmla="*/ 345834 h 361466"/>
              <a:gd name="connsiteX33" fmla="*/ 233196 w 977755"/>
              <a:gd name="connsiteY33" fmla="*/ 342122 h 361466"/>
              <a:gd name="connsiteX34" fmla="*/ 232268 w 977755"/>
              <a:gd name="connsiteY34" fmla="*/ 337625 h 361466"/>
              <a:gd name="connsiteX35" fmla="*/ 243903 w 977755"/>
              <a:gd name="connsiteY35" fmla="*/ 325990 h 361466"/>
              <a:gd name="connsiteX36" fmla="*/ 322349 w 977755"/>
              <a:gd name="connsiteY36" fmla="*/ 324705 h 361466"/>
              <a:gd name="connsiteX37" fmla="*/ 329559 w 977755"/>
              <a:gd name="connsiteY37" fmla="*/ 326918 h 361466"/>
              <a:gd name="connsiteX38" fmla="*/ 335198 w 977755"/>
              <a:gd name="connsiteY38" fmla="*/ 337625 h 361466"/>
              <a:gd name="connsiteX39" fmla="*/ 334198 w 977755"/>
              <a:gd name="connsiteY39" fmla="*/ 342621 h 361466"/>
              <a:gd name="connsiteX40" fmla="*/ 331414 w 977755"/>
              <a:gd name="connsiteY40" fmla="*/ 346690 h 361466"/>
              <a:gd name="connsiteX41" fmla="*/ 329559 w 977755"/>
              <a:gd name="connsiteY41" fmla="*/ 348260 h 361466"/>
              <a:gd name="connsiteX42" fmla="*/ 322349 w 977755"/>
              <a:gd name="connsiteY42" fmla="*/ 350473 h 361466"/>
              <a:gd name="connsiteX43" fmla="*/ 319780 w 977755"/>
              <a:gd name="connsiteY43" fmla="*/ 350188 h 361466"/>
              <a:gd name="connsiteX44" fmla="*/ 313284 w 977755"/>
              <a:gd name="connsiteY44" fmla="*/ 346690 h 361466"/>
              <a:gd name="connsiteX45" fmla="*/ 310500 w 977755"/>
              <a:gd name="connsiteY45" fmla="*/ 342621 h 361466"/>
              <a:gd name="connsiteX46" fmla="*/ 309501 w 977755"/>
              <a:gd name="connsiteY46" fmla="*/ 337625 h 361466"/>
              <a:gd name="connsiteX47" fmla="*/ 319780 w 977755"/>
              <a:gd name="connsiteY47" fmla="*/ 324990 h 361466"/>
              <a:gd name="connsiteX48" fmla="*/ 322349 w 977755"/>
              <a:gd name="connsiteY48" fmla="*/ 324705 h 361466"/>
              <a:gd name="connsiteX49" fmla="*/ 479098 w 977755"/>
              <a:gd name="connsiteY49" fmla="*/ 321707 h 361466"/>
              <a:gd name="connsiteX50" fmla="*/ 492232 w 977755"/>
              <a:gd name="connsiteY50" fmla="*/ 328702 h 361466"/>
              <a:gd name="connsiteX51" fmla="*/ 494944 w 977755"/>
              <a:gd name="connsiteY51" fmla="*/ 337553 h 361466"/>
              <a:gd name="connsiteX52" fmla="*/ 493731 w 977755"/>
              <a:gd name="connsiteY52" fmla="*/ 343692 h 361466"/>
              <a:gd name="connsiteX53" fmla="*/ 492303 w 977755"/>
              <a:gd name="connsiteY53" fmla="*/ 346404 h 361466"/>
              <a:gd name="connsiteX54" fmla="*/ 490304 w 977755"/>
              <a:gd name="connsiteY54" fmla="*/ 348760 h 361466"/>
              <a:gd name="connsiteX55" fmla="*/ 479098 w 977755"/>
              <a:gd name="connsiteY55" fmla="*/ 353400 h 361466"/>
              <a:gd name="connsiteX56" fmla="*/ 475886 w 977755"/>
              <a:gd name="connsiteY56" fmla="*/ 353043 h 361466"/>
              <a:gd name="connsiteX57" fmla="*/ 467891 w 977755"/>
              <a:gd name="connsiteY57" fmla="*/ 348760 h 361466"/>
              <a:gd name="connsiteX58" fmla="*/ 465964 w 977755"/>
              <a:gd name="connsiteY58" fmla="*/ 346404 h 361466"/>
              <a:gd name="connsiteX59" fmla="*/ 464536 w 977755"/>
              <a:gd name="connsiteY59" fmla="*/ 343692 h 361466"/>
              <a:gd name="connsiteX60" fmla="*/ 463608 w 977755"/>
              <a:gd name="connsiteY60" fmla="*/ 340694 h 361466"/>
              <a:gd name="connsiteX61" fmla="*/ 463323 w 977755"/>
              <a:gd name="connsiteY61" fmla="*/ 337482 h 361466"/>
              <a:gd name="connsiteX62" fmla="*/ 463608 w 977755"/>
              <a:gd name="connsiteY62" fmla="*/ 334270 h 361466"/>
              <a:gd name="connsiteX63" fmla="*/ 465964 w 977755"/>
              <a:gd name="connsiteY63" fmla="*/ 328631 h 361466"/>
              <a:gd name="connsiteX64" fmla="*/ 467891 w 977755"/>
              <a:gd name="connsiteY64" fmla="*/ 326275 h 361466"/>
              <a:gd name="connsiteX65" fmla="*/ 475886 w 977755"/>
              <a:gd name="connsiteY65" fmla="*/ 321993 h 361466"/>
              <a:gd name="connsiteX66" fmla="*/ 479098 w 977755"/>
              <a:gd name="connsiteY66" fmla="*/ 321707 h 361466"/>
              <a:gd name="connsiteX67" fmla="*/ 557687 w 977755"/>
              <a:gd name="connsiteY67" fmla="*/ 320066 h 361466"/>
              <a:gd name="connsiteX68" fmla="*/ 575175 w 977755"/>
              <a:gd name="connsiteY68" fmla="*/ 337554 h 361466"/>
              <a:gd name="connsiteX69" fmla="*/ 573819 w 977755"/>
              <a:gd name="connsiteY69" fmla="*/ 344406 h 361466"/>
              <a:gd name="connsiteX70" fmla="*/ 570178 w 977755"/>
              <a:gd name="connsiteY70" fmla="*/ 349974 h 361466"/>
              <a:gd name="connsiteX71" fmla="*/ 557758 w 977755"/>
              <a:gd name="connsiteY71" fmla="*/ 355113 h 361466"/>
              <a:gd name="connsiteX72" fmla="*/ 545338 w 977755"/>
              <a:gd name="connsiteY72" fmla="*/ 349974 h 361466"/>
              <a:gd name="connsiteX73" fmla="*/ 541555 w 977755"/>
              <a:gd name="connsiteY73" fmla="*/ 344406 h 361466"/>
              <a:gd name="connsiteX74" fmla="*/ 540199 w 977755"/>
              <a:gd name="connsiteY74" fmla="*/ 337554 h 361466"/>
              <a:gd name="connsiteX75" fmla="*/ 557687 w 977755"/>
              <a:gd name="connsiteY75" fmla="*/ 320066 h 361466"/>
              <a:gd name="connsiteX76" fmla="*/ 714579 w 977755"/>
              <a:gd name="connsiteY76" fmla="*/ 316140 h 361466"/>
              <a:gd name="connsiteX77" fmla="*/ 736064 w 977755"/>
              <a:gd name="connsiteY77" fmla="*/ 337625 h 361466"/>
              <a:gd name="connsiteX78" fmla="*/ 734351 w 977755"/>
              <a:gd name="connsiteY78" fmla="*/ 345977 h 361466"/>
              <a:gd name="connsiteX79" fmla="*/ 729854 w 977755"/>
              <a:gd name="connsiteY79" fmla="*/ 352829 h 361466"/>
              <a:gd name="connsiteX80" fmla="*/ 714651 w 977755"/>
              <a:gd name="connsiteY80" fmla="*/ 359111 h 361466"/>
              <a:gd name="connsiteX81" fmla="*/ 699447 w 977755"/>
              <a:gd name="connsiteY81" fmla="*/ 352829 h 361466"/>
              <a:gd name="connsiteX82" fmla="*/ 694807 w 977755"/>
              <a:gd name="connsiteY82" fmla="*/ 345977 h 361466"/>
              <a:gd name="connsiteX83" fmla="*/ 693094 w 977755"/>
              <a:gd name="connsiteY83" fmla="*/ 337625 h 361466"/>
              <a:gd name="connsiteX84" fmla="*/ 714579 w 977755"/>
              <a:gd name="connsiteY84" fmla="*/ 316140 h 361466"/>
              <a:gd name="connsiteX85" fmla="*/ 793025 w 977755"/>
              <a:gd name="connsiteY85" fmla="*/ 313784 h 361466"/>
              <a:gd name="connsiteX86" fmla="*/ 806373 w 977755"/>
              <a:gd name="connsiteY86" fmla="*/ 317853 h 361466"/>
              <a:gd name="connsiteX87" fmla="*/ 816865 w 977755"/>
              <a:gd name="connsiteY87" fmla="*/ 337625 h 361466"/>
              <a:gd name="connsiteX88" fmla="*/ 815010 w 977755"/>
              <a:gd name="connsiteY88" fmla="*/ 346904 h 361466"/>
              <a:gd name="connsiteX89" fmla="*/ 809870 w 977755"/>
              <a:gd name="connsiteY89" fmla="*/ 354470 h 361466"/>
              <a:gd name="connsiteX90" fmla="*/ 806373 w 977755"/>
              <a:gd name="connsiteY90" fmla="*/ 357397 h 361466"/>
              <a:gd name="connsiteX91" fmla="*/ 793025 w 977755"/>
              <a:gd name="connsiteY91" fmla="*/ 361466 h 361466"/>
              <a:gd name="connsiteX92" fmla="*/ 788242 w 977755"/>
              <a:gd name="connsiteY92" fmla="*/ 360966 h 361466"/>
              <a:gd name="connsiteX93" fmla="*/ 776179 w 977755"/>
              <a:gd name="connsiteY93" fmla="*/ 354470 h 361466"/>
              <a:gd name="connsiteX94" fmla="*/ 771040 w 977755"/>
              <a:gd name="connsiteY94" fmla="*/ 346904 h 361466"/>
              <a:gd name="connsiteX95" fmla="*/ 769184 w 977755"/>
              <a:gd name="connsiteY95" fmla="*/ 337625 h 361466"/>
              <a:gd name="connsiteX96" fmla="*/ 788242 w 977755"/>
              <a:gd name="connsiteY96" fmla="*/ 314284 h 361466"/>
              <a:gd name="connsiteX97" fmla="*/ 793025 w 977755"/>
              <a:gd name="connsiteY97" fmla="*/ 313784 h 361466"/>
              <a:gd name="connsiteX98" fmla="*/ 47753 w 977755"/>
              <a:gd name="connsiteY98" fmla="*/ 289372 h 361466"/>
              <a:gd name="connsiteX99" fmla="*/ 56747 w 977755"/>
              <a:gd name="connsiteY99" fmla="*/ 298366 h 361466"/>
              <a:gd name="connsiteX100" fmla="*/ 47753 w 977755"/>
              <a:gd name="connsiteY100" fmla="*/ 307360 h 361466"/>
              <a:gd name="connsiteX101" fmla="*/ 38759 w 977755"/>
              <a:gd name="connsiteY101" fmla="*/ 298366 h 361466"/>
              <a:gd name="connsiteX102" fmla="*/ 47753 w 977755"/>
              <a:gd name="connsiteY102" fmla="*/ 289372 h 361466"/>
              <a:gd name="connsiteX103" fmla="*/ 126198 w 977755"/>
              <a:gd name="connsiteY103" fmla="*/ 288373 h 361466"/>
              <a:gd name="connsiteX104" fmla="*/ 136191 w 977755"/>
              <a:gd name="connsiteY104" fmla="*/ 298366 h 361466"/>
              <a:gd name="connsiteX105" fmla="*/ 126198 w 977755"/>
              <a:gd name="connsiteY105" fmla="*/ 308359 h 361466"/>
              <a:gd name="connsiteX106" fmla="*/ 116205 w 977755"/>
              <a:gd name="connsiteY106" fmla="*/ 298366 h 361466"/>
              <a:gd name="connsiteX107" fmla="*/ 126198 w 977755"/>
              <a:gd name="connsiteY107" fmla="*/ 288373 h 361466"/>
              <a:gd name="connsiteX108" fmla="*/ 283162 w 977755"/>
              <a:gd name="connsiteY108" fmla="*/ 286160 h 361466"/>
              <a:gd name="connsiteX109" fmla="*/ 295368 w 977755"/>
              <a:gd name="connsiteY109" fmla="*/ 298366 h 361466"/>
              <a:gd name="connsiteX110" fmla="*/ 283162 w 977755"/>
              <a:gd name="connsiteY110" fmla="*/ 310572 h 361466"/>
              <a:gd name="connsiteX111" fmla="*/ 270956 w 977755"/>
              <a:gd name="connsiteY111" fmla="*/ 298366 h 361466"/>
              <a:gd name="connsiteX112" fmla="*/ 283162 w 977755"/>
              <a:gd name="connsiteY112" fmla="*/ 286160 h 361466"/>
              <a:gd name="connsiteX113" fmla="*/ 361536 w 977755"/>
              <a:gd name="connsiteY113" fmla="*/ 284804 h 361466"/>
              <a:gd name="connsiteX114" fmla="*/ 375098 w 977755"/>
              <a:gd name="connsiteY114" fmla="*/ 298366 h 361466"/>
              <a:gd name="connsiteX115" fmla="*/ 361536 w 977755"/>
              <a:gd name="connsiteY115" fmla="*/ 311928 h 361466"/>
              <a:gd name="connsiteX116" fmla="*/ 347974 w 977755"/>
              <a:gd name="connsiteY116" fmla="*/ 298366 h 361466"/>
              <a:gd name="connsiteX117" fmla="*/ 361536 w 977755"/>
              <a:gd name="connsiteY117" fmla="*/ 284804 h 361466"/>
              <a:gd name="connsiteX118" fmla="*/ 518428 w 977755"/>
              <a:gd name="connsiteY118" fmla="*/ 281735 h 361466"/>
              <a:gd name="connsiteX119" fmla="*/ 535060 w 977755"/>
              <a:gd name="connsiteY119" fmla="*/ 298366 h 361466"/>
              <a:gd name="connsiteX120" fmla="*/ 518428 w 977755"/>
              <a:gd name="connsiteY120" fmla="*/ 314998 h 361466"/>
              <a:gd name="connsiteX121" fmla="*/ 501797 w 977755"/>
              <a:gd name="connsiteY121" fmla="*/ 298366 h 361466"/>
              <a:gd name="connsiteX122" fmla="*/ 518428 w 977755"/>
              <a:gd name="connsiteY122" fmla="*/ 281735 h 361466"/>
              <a:gd name="connsiteX123" fmla="*/ 596946 w 977755"/>
              <a:gd name="connsiteY123" fmla="*/ 279950 h 361466"/>
              <a:gd name="connsiteX124" fmla="*/ 615362 w 977755"/>
              <a:gd name="connsiteY124" fmla="*/ 298366 h 361466"/>
              <a:gd name="connsiteX125" fmla="*/ 596946 w 977755"/>
              <a:gd name="connsiteY125" fmla="*/ 316782 h 361466"/>
              <a:gd name="connsiteX126" fmla="*/ 578530 w 977755"/>
              <a:gd name="connsiteY126" fmla="*/ 298366 h 361466"/>
              <a:gd name="connsiteX127" fmla="*/ 596946 w 977755"/>
              <a:gd name="connsiteY127" fmla="*/ 279950 h 361466"/>
              <a:gd name="connsiteX128" fmla="*/ 753766 w 977755"/>
              <a:gd name="connsiteY128" fmla="*/ 275739 h 361466"/>
              <a:gd name="connsiteX129" fmla="*/ 776394 w 977755"/>
              <a:gd name="connsiteY129" fmla="*/ 298366 h 361466"/>
              <a:gd name="connsiteX130" fmla="*/ 753766 w 977755"/>
              <a:gd name="connsiteY130" fmla="*/ 320994 h 361466"/>
              <a:gd name="connsiteX131" fmla="*/ 731139 w 977755"/>
              <a:gd name="connsiteY131" fmla="*/ 298366 h 361466"/>
              <a:gd name="connsiteX132" fmla="*/ 753766 w 977755"/>
              <a:gd name="connsiteY132" fmla="*/ 275739 h 361466"/>
              <a:gd name="connsiteX133" fmla="*/ 832283 w 977755"/>
              <a:gd name="connsiteY133" fmla="*/ 273241 h 361466"/>
              <a:gd name="connsiteX134" fmla="*/ 857337 w 977755"/>
              <a:gd name="connsiteY134" fmla="*/ 298367 h 361466"/>
              <a:gd name="connsiteX135" fmla="*/ 832283 w 977755"/>
              <a:gd name="connsiteY135" fmla="*/ 323421 h 361466"/>
              <a:gd name="connsiteX136" fmla="*/ 807229 w 977755"/>
              <a:gd name="connsiteY136" fmla="*/ 298367 h 361466"/>
              <a:gd name="connsiteX137" fmla="*/ 832283 w 977755"/>
              <a:gd name="connsiteY137" fmla="*/ 273241 h 361466"/>
              <a:gd name="connsiteX138" fmla="*/ 86939 w 977755"/>
              <a:gd name="connsiteY138" fmla="*/ 249685 h 361466"/>
              <a:gd name="connsiteX139" fmla="*/ 96433 w 977755"/>
              <a:gd name="connsiteY139" fmla="*/ 259179 h 361466"/>
              <a:gd name="connsiteX140" fmla="*/ 86939 w 977755"/>
              <a:gd name="connsiteY140" fmla="*/ 268672 h 361466"/>
              <a:gd name="connsiteX141" fmla="*/ 77446 w 977755"/>
              <a:gd name="connsiteY141" fmla="*/ 259179 h 361466"/>
              <a:gd name="connsiteX142" fmla="*/ 86939 w 977755"/>
              <a:gd name="connsiteY142" fmla="*/ 249685 h 361466"/>
              <a:gd name="connsiteX143" fmla="*/ 165457 w 977755"/>
              <a:gd name="connsiteY143" fmla="*/ 248686 h 361466"/>
              <a:gd name="connsiteX144" fmla="*/ 174165 w 977755"/>
              <a:gd name="connsiteY144" fmla="*/ 253326 h 361466"/>
              <a:gd name="connsiteX145" fmla="*/ 175950 w 977755"/>
              <a:gd name="connsiteY145" fmla="*/ 259179 h 361466"/>
              <a:gd name="connsiteX146" fmla="*/ 174165 w 977755"/>
              <a:gd name="connsiteY146" fmla="*/ 265032 h 361466"/>
              <a:gd name="connsiteX147" fmla="*/ 165457 w 977755"/>
              <a:gd name="connsiteY147" fmla="*/ 269814 h 361466"/>
              <a:gd name="connsiteX148" fmla="*/ 163315 w 977755"/>
              <a:gd name="connsiteY148" fmla="*/ 269600 h 361466"/>
              <a:gd name="connsiteX149" fmla="*/ 158033 w 977755"/>
              <a:gd name="connsiteY149" fmla="*/ 266745 h 361466"/>
              <a:gd name="connsiteX150" fmla="*/ 156748 w 977755"/>
              <a:gd name="connsiteY150" fmla="*/ 265175 h 361466"/>
              <a:gd name="connsiteX151" fmla="*/ 155178 w 977755"/>
              <a:gd name="connsiteY151" fmla="*/ 261392 h 361466"/>
              <a:gd name="connsiteX152" fmla="*/ 154964 w 977755"/>
              <a:gd name="connsiteY152" fmla="*/ 259250 h 361466"/>
              <a:gd name="connsiteX153" fmla="*/ 155178 w 977755"/>
              <a:gd name="connsiteY153" fmla="*/ 257109 h 361466"/>
              <a:gd name="connsiteX154" fmla="*/ 156748 w 977755"/>
              <a:gd name="connsiteY154" fmla="*/ 253326 h 361466"/>
              <a:gd name="connsiteX155" fmla="*/ 158033 w 977755"/>
              <a:gd name="connsiteY155" fmla="*/ 251755 h 361466"/>
              <a:gd name="connsiteX156" fmla="*/ 163315 w 977755"/>
              <a:gd name="connsiteY156" fmla="*/ 248900 h 361466"/>
              <a:gd name="connsiteX157" fmla="*/ 165457 w 977755"/>
              <a:gd name="connsiteY157" fmla="*/ 248686 h 361466"/>
              <a:gd name="connsiteX158" fmla="*/ 322349 w 977755"/>
              <a:gd name="connsiteY158" fmla="*/ 246259 h 361466"/>
              <a:gd name="connsiteX159" fmla="*/ 329559 w 977755"/>
              <a:gd name="connsiteY159" fmla="*/ 248472 h 361466"/>
              <a:gd name="connsiteX160" fmla="*/ 335198 w 977755"/>
              <a:gd name="connsiteY160" fmla="*/ 259179 h 361466"/>
              <a:gd name="connsiteX161" fmla="*/ 329559 w 977755"/>
              <a:gd name="connsiteY161" fmla="*/ 269886 h 361466"/>
              <a:gd name="connsiteX162" fmla="*/ 322349 w 977755"/>
              <a:gd name="connsiteY162" fmla="*/ 272098 h 361466"/>
              <a:gd name="connsiteX163" fmla="*/ 319780 w 977755"/>
              <a:gd name="connsiteY163" fmla="*/ 271813 h 361466"/>
              <a:gd name="connsiteX164" fmla="*/ 309501 w 977755"/>
              <a:gd name="connsiteY164" fmla="*/ 259179 h 361466"/>
              <a:gd name="connsiteX165" fmla="*/ 319780 w 977755"/>
              <a:gd name="connsiteY165" fmla="*/ 246545 h 361466"/>
              <a:gd name="connsiteX166" fmla="*/ 322349 w 977755"/>
              <a:gd name="connsiteY166" fmla="*/ 246259 h 361466"/>
              <a:gd name="connsiteX167" fmla="*/ 400795 w 977755"/>
              <a:gd name="connsiteY167" fmla="*/ 244903 h 361466"/>
              <a:gd name="connsiteX168" fmla="*/ 415071 w 977755"/>
              <a:gd name="connsiteY168" fmla="*/ 259179 h 361466"/>
              <a:gd name="connsiteX169" fmla="*/ 400795 w 977755"/>
              <a:gd name="connsiteY169" fmla="*/ 273455 h 361466"/>
              <a:gd name="connsiteX170" fmla="*/ 386519 w 977755"/>
              <a:gd name="connsiteY170" fmla="*/ 259179 h 361466"/>
              <a:gd name="connsiteX171" fmla="*/ 400795 w 977755"/>
              <a:gd name="connsiteY171" fmla="*/ 244903 h 361466"/>
              <a:gd name="connsiteX172" fmla="*/ 557687 w 977755"/>
              <a:gd name="connsiteY172" fmla="*/ 241691 h 361466"/>
              <a:gd name="connsiteX173" fmla="*/ 575175 w 977755"/>
              <a:gd name="connsiteY173" fmla="*/ 259179 h 361466"/>
              <a:gd name="connsiteX174" fmla="*/ 557687 w 977755"/>
              <a:gd name="connsiteY174" fmla="*/ 276667 h 361466"/>
              <a:gd name="connsiteX175" fmla="*/ 540199 w 977755"/>
              <a:gd name="connsiteY175" fmla="*/ 259179 h 361466"/>
              <a:gd name="connsiteX176" fmla="*/ 557687 w 977755"/>
              <a:gd name="connsiteY176" fmla="*/ 241691 h 361466"/>
              <a:gd name="connsiteX177" fmla="*/ 636061 w 977755"/>
              <a:gd name="connsiteY177" fmla="*/ 239764 h 361466"/>
              <a:gd name="connsiteX178" fmla="*/ 652193 w 977755"/>
              <a:gd name="connsiteY178" fmla="*/ 248330 h 361466"/>
              <a:gd name="connsiteX179" fmla="*/ 655476 w 977755"/>
              <a:gd name="connsiteY179" fmla="*/ 259179 h 361466"/>
              <a:gd name="connsiteX180" fmla="*/ 652193 w 977755"/>
              <a:gd name="connsiteY180" fmla="*/ 270029 h 361466"/>
              <a:gd name="connsiteX181" fmla="*/ 636061 w 977755"/>
              <a:gd name="connsiteY181" fmla="*/ 278594 h 361466"/>
              <a:gd name="connsiteX182" fmla="*/ 632135 w 977755"/>
              <a:gd name="connsiteY182" fmla="*/ 278166 h 361466"/>
              <a:gd name="connsiteX183" fmla="*/ 622356 w 977755"/>
              <a:gd name="connsiteY183" fmla="*/ 272884 h 361466"/>
              <a:gd name="connsiteX184" fmla="*/ 620001 w 977755"/>
              <a:gd name="connsiteY184" fmla="*/ 270029 h 361466"/>
              <a:gd name="connsiteX185" fmla="*/ 617074 w 977755"/>
              <a:gd name="connsiteY185" fmla="*/ 263105 h 361466"/>
              <a:gd name="connsiteX186" fmla="*/ 616646 w 977755"/>
              <a:gd name="connsiteY186" fmla="*/ 259179 h 361466"/>
              <a:gd name="connsiteX187" fmla="*/ 617074 w 977755"/>
              <a:gd name="connsiteY187" fmla="*/ 255253 h 361466"/>
              <a:gd name="connsiteX188" fmla="*/ 620001 w 977755"/>
              <a:gd name="connsiteY188" fmla="*/ 248330 h 361466"/>
              <a:gd name="connsiteX189" fmla="*/ 622356 w 977755"/>
              <a:gd name="connsiteY189" fmla="*/ 245474 h 361466"/>
              <a:gd name="connsiteX190" fmla="*/ 632135 w 977755"/>
              <a:gd name="connsiteY190" fmla="*/ 240192 h 361466"/>
              <a:gd name="connsiteX191" fmla="*/ 636061 w 977755"/>
              <a:gd name="connsiteY191" fmla="*/ 239764 h 361466"/>
              <a:gd name="connsiteX192" fmla="*/ 793025 w 977755"/>
              <a:gd name="connsiteY192" fmla="*/ 235338 h 361466"/>
              <a:gd name="connsiteX193" fmla="*/ 806373 w 977755"/>
              <a:gd name="connsiteY193" fmla="*/ 239407 h 361466"/>
              <a:gd name="connsiteX194" fmla="*/ 816865 w 977755"/>
              <a:gd name="connsiteY194" fmla="*/ 259179 h 361466"/>
              <a:gd name="connsiteX195" fmla="*/ 806373 w 977755"/>
              <a:gd name="connsiteY195" fmla="*/ 278951 h 361466"/>
              <a:gd name="connsiteX196" fmla="*/ 793025 w 977755"/>
              <a:gd name="connsiteY196" fmla="*/ 283020 h 361466"/>
              <a:gd name="connsiteX197" fmla="*/ 788242 w 977755"/>
              <a:gd name="connsiteY197" fmla="*/ 282520 h 361466"/>
              <a:gd name="connsiteX198" fmla="*/ 769184 w 977755"/>
              <a:gd name="connsiteY198" fmla="*/ 259179 h 361466"/>
              <a:gd name="connsiteX199" fmla="*/ 788242 w 977755"/>
              <a:gd name="connsiteY199" fmla="*/ 235838 h 361466"/>
              <a:gd name="connsiteX200" fmla="*/ 793025 w 977755"/>
              <a:gd name="connsiteY200" fmla="*/ 235338 h 361466"/>
              <a:gd name="connsiteX201" fmla="*/ 871470 w 977755"/>
              <a:gd name="connsiteY201" fmla="*/ 232768 h 361466"/>
              <a:gd name="connsiteX202" fmla="*/ 897881 w 977755"/>
              <a:gd name="connsiteY202" fmla="*/ 259178 h 361466"/>
              <a:gd name="connsiteX203" fmla="*/ 871470 w 977755"/>
              <a:gd name="connsiteY203" fmla="*/ 285589 h 361466"/>
              <a:gd name="connsiteX204" fmla="*/ 845060 w 977755"/>
              <a:gd name="connsiteY204" fmla="*/ 259178 h 361466"/>
              <a:gd name="connsiteX205" fmla="*/ 871470 w 977755"/>
              <a:gd name="connsiteY205" fmla="*/ 232768 h 361466"/>
              <a:gd name="connsiteX206" fmla="*/ 126198 w 977755"/>
              <a:gd name="connsiteY206" fmla="*/ 209927 h 361466"/>
              <a:gd name="connsiteX207" fmla="*/ 136191 w 977755"/>
              <a:gd name="connsiteY207" fmla="*/ 219920 h 361466"/>
              <a:gd name="connsiteX208" fmla="*/ 126198 w 977755"/>
              <a:gd name="connsiteY208" fmla="*/ 229913 h 361466"/>
              <a:gd name="connsiteX209" fmla="*/ 116205 w 977755"/>
              <a:gd name="connsiteY209" fmla="*/ 219920 h 361466"/>
              <a:gd name="connsiteX210" fmla="*/ 126198 w 977755"/>
              <a:gd name="connsiteY210" fmla="*/ 209927 h 361466"/>
              <a:gd name="connsiteX211" fmla="*/ 204644 w 977755"/>
              <a:gd name="connsiteY211" fmla="*/ 208856 h 361466"/>
              <a:gd name="connsiteX212" fmla="*/ 215708 w 977755"/>
              <a:gd name="connsiteY212" fmla="*/ 219920 h 361466"/>
              <a:gd name="connsiteX213" fmla="*/ 204644 w 977755"/>
              <a:gd name="connsiteY213" fmla="*/ 230984 h 361466"/>
              <a:gd name="connsiteX214" fmla="*/ 193580 w 977755"/>
              <a:gd name="connsiteY214" fmla="*/ 219920 h 361466"/>
              <a:gd name="connsiteX215" fmla="*/ 204644 w 977755"/>
              <a:gd name="connsiteY215" fmla="*/ 208856 h 361466"/>
              <a:gd name="connsiteX216" fmla="*/ 361536 w 977755"/>
              <a:gd name="connsiteY216" fmla="*/ 206358 h 361466"/>
              <a:gd name="connsiteX217" fmla="*/ 375098 w 977755"/>
              <a:gd name="connsiteY217" fmla="*/ 219920 h 361466"/>
              <a:gd name="connsiteX218" fmla="*/ 361536 w 977755"/>
              <a:gd name="connsiteY218" fmla="*/ 233482 h 361466"/>
              <a:gd name="connsiteX219" fmla="*/ 347974 w 977755"/>
              <a:gd name="connsiteY219" fmla="*/ 219920 h 361466"/>
              <a:gd name="connsiteX220" fmla="*/ 361536 w 977755"/>
              <a:gd name="connsiteY220" fmla="*/ 206358 h 361466"/>
              <a:gd name="connsiteX221" fmla="*/ 440054 w 977755"/>
              <a:gd name="connsiteY221" fmla="*/ 204930 h 361466"/>
              <a:gd name="connsiteX222" fmla="*/ 455043 w 977755"/>
              <a:gd name="connsiteY222" fmla="*/ 219920 h 361466"/>
              <a:gd name="connsiteX223" fmla="*/ 440054 w 977755"/>
              <a:gd name="connsiteY223" fmla="*/ 234909 h 361466"/>
              <a:gd name="connsiteX224" fmla="*/ 425064 w 977755"/>
              <a:gd name="connsiteY224" fmla="*/ 219920 h 361466"/>
              <a:gd name="connsiteX225" fmla="*/ 440054 w 977755"/>
              <a:gd name="connsiteY225" fmla="*/ 204930 h 361466"/>
              <a:gd name="connsiteX226" fmla="*/ 596946 w 977755"/>
              <a:gd name="connsiteY226" fmla="*/ 201504 h 361466"/>
              <a:gd name="connsiteX227" fmla="*/ 615362 w 977755"/>
              <a:gd name="connsiteY227" fmla="*/ 219920 h 361466"/>
              <a:gd name="connsiteX228" fmla="*/ 596946 w 977755"/>
              <a:gd name="connsiteY228" fmla="*/ 238336 h 361466"/>
              <a:gd name="connsiteX229" fmla="*/ 578530 w 977755"/>
              <a:gd name="connsiteY229" fmla="*/ 219920 h 361466"/>
              <a:gd name="connsiteX230" fmla="*/ 596946 w 977755"/>
              <a:gd name="connsiteY230" fmla="*/ 201504 h 361466"/>
              <a:gd name="connsiteX231" fmla="*/ 675321 w 977755"/>
              <a:gd name="connsiteY231" fmla="*/ 199506 h 361466"/>
              <a:gd name="connsiteX232" fmla="*/ 695735 w 977755"/>
              <a:gd name="connsiteY232" fmla="*/ 219921 h 361466"/>
              <a:gd name="connsiteX233" fmla="*/ 675321 w 977755"/>
              <a:gd name="connsiteY233" fmla="*/ 240335 h 361466"/>
              <a:gd name="connsiteX234" fmla="*/ 654906 w 977755"/>
              <a:gd name="connsiteY234" fmla="*/ 219921 h 361466"/>
              <a:gd name="connsiteX235" fmla="*/ 675321 w 977755"/>
              <a:gd name="connsiteY235" fmla="*/ 199506 h 361466"/>
              <a:gd name="connsiteX236" fmla="*/ 832283 w 977755"/>
              <a:gd name="connsiteY236" fmla="*/ 194866 h 361466"/>
              <a:gd name="connsiteX237" fmla="*/ 857337 w 977755"/>
              <a:gd name="connsiteY237" fmla="*/ 219920 h 361466"/>
              <a:gd name="connsiteX238" fmla="*/ 832283 w 977755"/>
              <a:gd name="connsiteY238" fmla="*/ 245046 h 361466"/>
              <a:gd name="connsiteX239" fmla="*/ 807229 w 977755"/>
              <a:gd name="connsiteY239" fmla="*/ 219920 h 361466"/>
              <a:gd name="connsiteX240" fmla="*/ 832283 w 977755"/>
              <a:gd name="connsiteY240" fmla="*/ 194866 h 361466"/>
              <a:gd name="connsiteX241" fmla="*/ 165529 w 977755"/>
              <a:gd name="connsiteY241" fmla="*/ 170240 h 361466"/>
              <a:gd name="connsiteX242" fmla="*/ 174237 w 977755"/>
              <a:gd name="connsiteY242" fmla="*/ 174880 h 361466"/>
              <a:gd name="connsiteX243" fmla="*/ 176022 w 977755"/>
              <a:gd name="connsiteY243" fmla="*/ 180733 h 361466"/>
              <a:gd name="connsiteX244" fmla="*/ 175165 w 977755"/>
              <a:gd name="connsiteY244" fmla="*/ 184801 h 361466"/>
              <a:gd name="connsiteX245" fmla="*/ 174166 w 977755"/>
              <a:gd name="connsiteY245" fmla="*/ 186586 h 361466"/>
              <a:gd name="connsiteX246" fmla="*/ 173024 w 977755"/>
              <a:gd name="connsiteY246" fmla="*/ 188299 h 361466"/>
              <a:gd name="connsiteX247" fmla="*/ 165600 w 977755"/>
              <a:gd name="connsiteY247" fmla="*/ 191368 h 361466"/>
              <a:gd name="connsiteX248" fmla="*/ 163459 w 977755"/>
              <a:gd name="connsiteY248" fmla="*/ 191154 h 361466"/>
              <a:gd name="connsiteX249" fmla="*/ 158177 w 977755"/>
              <a:gd name="connsiteY249" fmla="*/ 188299 h 361466"/>
              <a:gd name="connsiteX250" fmla="*/ 156892 w 977755"/>
              <a:gd name="connsiteY250" fmla="*/ 186729 h 361466"/>
              <a:gd name="connsiteX251" fmla="*/ 155893 w 977755"/>
              <a:gd name="connsiteY251" fmla="*/ 184944 h 361466"/>
              <a:gd name="connsiteX252" fmla="*/ 155250 w 977755"/>
              <a:gd name="connsiteY252" fmla="*/ 182946 h 361466"/>
              <a:gd name="connsiteX253" fmla="*/ 155036 w 977755"/>
              <a:gd name="connsiteY253" fmla="*/ 180804 h 361466"/>
              <a:gd name="connsiteX254" fmla="*/ 155250 w 977755"/>
              <a:gd name="connsiteY254" fmla="*/ 178663 h 361466"/>
              <a:gd name="connsiteX255" fmla="*/ 156820 w 977755"/>
              <a:gd name="connsiteY255" fmla="*/ 174880 h 361466"/>
              <a:gd name="connsiteX256" fmla="*/ 158105 w 977755"/>
              <a:gd name="connsiteY256" fmla="*/ 173309 h 361466"/>
              <a:gd name="connsiteX257" fmla="*/ 163387 w 977755"/>
              <a:gd name="connsiteY257" fmla="*/ 170454 h 361466"/>
              <a:gd name="connsiteX258" fmla="*/ 165529 w 977755"/>
              <a:gd name="connsiteY258" fmla="*/ 170240 h 361466"/>
              <a:gd name="connsiteX259" fmla="*/ 243903 w 977755"/>
              <a:gd name="connsiteY259" fmla="*/ 169098 h 361466"/>
              <a:gd name="connsiteX260" fmla="*/ 255538 w 977755"/>
              <a:gd name="connsiteY260" fmla="*/ 180733 h 361466"/>
              <a:gd name="connsiteX261" fmla="*/ 254610 w 977755"/>
              <a:gd name="connsiteY261" fmla="*/ 185230 h 361466"/>
              <a:gd name="connsiteX262" fmla="*/ 252111 w 977755"/>
              <a:gd name="connsiteY262" fmla="*/ 188942 h 361466"/>
              <a:gd name="connsiteX263" fmla="*/ 243903 w 977755"/>
              <a:gd name="connsiteY263" fmla="*/ 192368 h 361466"/>
              <a:gd name="connsiteX264" fmla="*/ 235694 w 977755"/>
              <a:gd name="connsiteY264" fmla="*/ 188942 h 361466"/>
              <a:gd name="connsiteX265" fmla="*/ 233196 w 977755"/>
              <a:gd name="connsiteY265" fmla="*/ 185230 h 361466"/>
              <a:gd name="connsiteX266" fmla="*/ 232268 w 977755"/>
              <a:gd name="connsiteY266" fmla="*/ 180733 h 361466"/>
              <a:gd name="connsiteX267" fmla="*/ 243903 w 977755"/>
              <a:gd name="connsiteY267" fmla="*/ 169098 h 361466"/>
              <a:gd name="connsiteX268" fmla="*/ 400795 w 977755"/>
              <a:gd name="connsiteY268" fmla="*/ 166385 h 361466"/>
              <a:gd name="connsiteX269" fmla="*/ 415071 w 977755"/>
              <a:gd name="connsiteY269" fmla="*/ 180661 h 361466"/>
              <a:gd name="connsiteX270" fmla="*/ 413929 w 977755"/>
              <a:gd name="connsiteY270" fmla="*/ 186229 h 361466"/>
              <a:gd name="connsiteX271" fmla="*/ 410859 w 977755"/>
              <a:gd name="connsiteY271" fmla="*/ 190797 h 361466"/>
              <a:gd name="connsiteX272" fmla="*/ 400795 w 977755"/>
              <a:gd name="connsiteY272" fmla="*/ 195008 h 361466"/>
              <a:gd name="connsiteX273" fmla="*/ 390730 w 977755"/>
              <a:gd name="connsiteY273" fmla="*/ 190797 h 361466"/>
              <a:gd name="connsiteX274" fmla="*/ 387661 w 977755"/>
              <a:gd name="connsiteY274" fmla="*/ 186229 h 361466"/>
              <a:gd name="connsiteX275" fmla="*/ 386519 w 977755"/>
              <a:gd name="connsiteY275" fmla="*/ 180661 h 361466"/>
              <a:gd name="connsiteX276" fmla="*/ 400795 w 977755"/>
              <a:gd name="connsiteY276" fmla="*/ 166385 h 361466"/>
              <a:gd name="connsiteX277" fmla="*/ 479098 w 977755"/>
              <a:gd name="connsiteY277" fmla="*/ 164815 h 361466"/>
              <a:gd name="connsiteX278" fmla="*/ 492232 w 977755"/>
              <a:gd name="connsiteY278" fmla="*/ 171810 h 361466"/>
              <a:gd name="connsiteX279" fmla="*/ 494944 w 977755"/>
              <a:gd name="connsiteY279" fmla="*/ 180661 h 361466"/>
              <a:gd name="connsiteX280" fmla="*/ 493731 w 977755"/>
              <a:gd name="connsiteY280" fmla="*/ 186800 h 361466"/>
              <a:gd name="connsiteX281" fmla="*/ 492303 w 977755"/>
              <a:gd name="connsiteY281" fmla="*/ 189512 h 361466"/>
              <a:gd name="connsiteX282" fmla="*/ 490304 w 977755"/>
              <a:gd name="connsiteY282" fmla="*/ 191939 h 361466"/>
              <a:gd name="connsiteX283" fmla="*/ 479098 w 977755"/>
              <a:gd name="connsiteY283" fmla="*/ 196579 h 361466"/>
              <a:gd name="connsiteX284" fmla="*/ 475886 w 977755"/>
              <a:gd name="connsiteY284" fmla="*/ 196222 h 361466"/>
              <a:gd name="connsiteX285" fmla="*/ 467891 w 977755"/>
              <a:gd name="connsiteY285" fmla="*/ 191939 h 361466"/>
              <a:gd name="connsiteX286" fmla="*/ 465964 w 977755"/>
              <a:gd name="connsiteY286" fmla="*/ 189584 h 361466"/>
              <a:gd name="connsiteX287" fmla="*/ 464536 w 977755"/>
              <a:gd name="connsiteY287" fmla="*/ 186871 h 361466"/>
              <a:gd name="connsiteX288" fmla="*/ 463608 w 977755"/>
              <a:gd name="connsiteY288" fmla="*/ 183873 h 361466"/>
              <a:gd name="connsiteX289" fmla="*/ 463323 w 977755"/>
              <a:gd name="connsiteY289" fmla="*/ 180661 h 361466"/>
              <a:gd name="connsiteX290" fmla="*/ 463608 w 977755"/>
              <a:gd name="connsiteY290" fmla="*/ 177449 h 361466"/>
              <a:gd name="connsiteX291" fmla="*/ 465964 w 977755"/>
              <a:gd name="connsiteY291" fmla="*/ 171810 h 361466"/>
              <a:gd name="connsiteX292" fmla="*/ 467891 w 977755"/>
              <a:gd name="connsiteY292" fmla="*/ 169455 h 361466"/>
              <a:gd name="connsiteX293" fmla="*/ 475886 w 977755"/>
              <a:gd name="connsiteY293" fmla="*/ 165172 h 361466"/>
              <a:gd name="connsiteX294" fmla="*/ 479098 w 977755"/>
              <a:gd name="connsiteY294" fmla="*/ 164815 h 361466"/>
              <a:gd name="connsiteX295" fmla="*/ 636061 w 977755"/>
              <a:gd name="connsiteY295" fmla="*/ 161317 h 361466"/>
              <a:gd name="connsiteX296" fmla="*/ 652193 w 977755"/>
              <a:gd name="connsiteY296" fmla="*/ 169883 h 361466"/>
              <a:gd name="connsiteX297" fmla="*/ 655476 w 977755"/>
              <a:gd name="connsiteY297" fmla="*/ 180732 h 361466"/>
              <a:gd name="connsiteX298" fmla="*/ 653977 w 977755"/>
              <a:gd name="connsiteY298" fmla="*/ 188298 h 361466"/>
              <a:gd name="connsiteX299" fmla="*/ 652193 w 977755"/>
              <a:gd name="connsiteY299" fmla="*/ 191582 h 361466"/>
              <a:gd name="connsiteX300" fmla="*/ 649766 w 977755"/>
              <a:gd name="connsiteY300" fmla="*/ 194437 h 361466"/>
              <a:gd name="connsiteX301" fmla="*/ 636061 w 977755"/>
              <a:gd name="connsiteY301" fmla="*/ 200148 h 361466"/>
              <a:gd name="connsiteX302" fmla="*/ 632135 w 977755"/>
              <a:gd name="connsiteY302" fmla="*/ 199719 h 361466"/>
              <a:gd name="connsiteX303" fmla="*/ 622356 w 977755"/>
              <a:gd name="connsiteY303" fmla="*/ 194437 h 361466"/>
              <a:gd name="connsiteX304" fmla="*/ 620001 w 977755"/>
              <a:gd name="connsiteY304" fmla="*/ 191582 h 361466"/>
              <a:gd name="connsiteX305" fmla="*/ 618216 w 977755"/>
              <a:gd name="connsiteY305" fmla="*/ 188298 h 361466"/>
              <a:gd name="connsiteX306" fmla="*/ 617074 w 977755"/>
              <a:gd name="connsiteY306" fmla="*/ 184658 h 361466"/>
              <a:gd name="connsiteX307" fmla="*/ 616646 w 977755"/>
              <a:gd name="connsiteY307" fmla="*/ 180732 h 361466"/>
              <a:gd name="connsiteX308" fmla="*/ 617074 w 977755"/>
              <a:gd name="connsiteY308" fmla="*/ 176806 h 361466"/>
              <a:gd name="connsiteX309" fmla="*/ 620001 w 977755"/>
              <a:gd name="connsiteY309" fmla="*/ 169883 h 361466"/>
              <a:gd name="connsiteX310" fmla="*/ 622356 w 977755"/>
              <a:gd name="connsiteY310" fmla="*/ 167027 h 361466"/>
              <a:gd name="connsiteX311" fmla="*/ 632135 w 977755"/>
              <a:gd name="connsiteY311" fmla="*/ 161745 h 361466"/>
              <a:gd name="connsiteX312" fmla="*/ 636061 w 977755"/>
              <a:gd name="connsiteY312" fmla="*/ 161317 h 361466"/>
              <a:gd name="connsiteX313" fmla="*/ 714579 w 977755"/>
              <a:gd name="connsiteY313" fmla="*/ 159247 h 361466"/>
              <a:gd name="connsiteX314" fmla="*/ 736064 w 977755"/>
              <a:gd name="connsiteY314" fmla="*/ 180732 h 361466"/>
              <a:gd name="connsiteX315" fmla="*/ 734351 w 977755"/>
              <a:gd name="connsiteY315" fmla="*/ 189084 h 361466"/>
              <a:gd name="connsiteX316" fmla="*/ 729854 w 977755"/>
              <a:gd name="connsiteY316" fmla="*/ 195936 h 361466"/>
              <a:gd name="connsiteX317" fmla="*/ 714651 w 977755"/>
              <a:gd name="connsiteY317" fmla="*/ 202218 h 361466"/>
              <a:gd name="connsiteX318" fmla="*/ 699447 w 977755"/>
              <a:gd name="connsiteY318" fmla="*/ 195936 h 361466"/>
              <a:gd name="connsiteX319" fmla="*/ 694807 w 977755"/>
              <a:gd name="connsiteY319" fmla="*/ 189084 h 361466"/>
              <a:gd name="connsiteX320" fmla="*/ 693094 w 977755"/>
              <a:gd name="connsiteY320" fmla="*/ 180732 h 361466"/>
              <a:gd name="connsiteX321" fmla="*/ 714579 w 977755"/>
              <a:gd name="connsiteY321" fmla="*/ 159247 h 361466"/>
              <a:gd name="connsiteX322" fmla="*/ 871470 w 977755"/>
              <a:gd name="connsiteY322" fmla="*/ 154322 h 361466"/>
              <a:gd name="connsiteX323" fmla="*/ 897881 w 977755"/>
              <a:gd name="connsiteY323" fmla="*/ 180732 h 361466"/>
              <a:gd name="connsiteX324" fmla="*/ 895811 w 977755"/>
              <a:gd name="connsiteY324" fmla="*/ 191011 h 361466"/>
              <a:gd name="connsiteX325" fmla="*/ 890172 w 977755"/>
              <a:gd name="connsiteY325" fmla="*/ 199434 h 361466"/>
              <a:gd name="connsiteX326" fmla="*/ 871470 w 977755"/>
              <a:gd name="connsiteY326" fmla="*/ 207143 h 361466"/>
              <a:gd name="connsiteX327" fmla="*/ 852769 w 977755"/>
              <a:gd name="connsiteY327" fmla="*/ 199434 h 361466"/>
              <a:gd name="connsiteX328" fmla="*/ 847130 w 977755"/>
              <a:gd name="connsiteY328" fmla="*/ 191011 h 361466"/>
              <a:gd name="connsiteX329" fmla="*/ 845060 w 977755"/>
              <a:gd name="connsiteY329" fmla="*/ 180732 h 361466"/>
              <a:gd name="connsiteX330" fmla="*/ 871470 w 977755"/>
              <a:gd name="connsiteY330" fmla="*/ 154322 h 361466"/>
              <a:gd name="connsiteX331" fmla="*/ 126198 w 977755"/>
              <a:gd name="connsiteY331" fmla="*/ 131481 h 361466"/>
              <a:gd name="connsiteX332" fmla="*/ 136191 w 977755"/>
              <a:gd name="connsiteY332" fmla="*/ 141474 h 361466"/>
              <a:gd name="connsiteX333" fmla="*/ 126198 w 977755"/>
              <a:gd name="connsiteY333" fmla="*/ 151467 h 361466"/>
              <a:gd name="connsiteX334" fmla="*/ 116205 w 977755"/>
              <a:gd name="connsiteY334" fmla="*/ 141474 h 361466"/>
              <a:gd name="connsiteX335" fmla="*/ 126198 w 977755"/>
              <a:gd name="connsiteY335" fmla="*/ 131481 h 361466"/>
              <a:gd name="connsiteX336" fmla="*/ 204644 w 977755"/>
              <a:gd name="connsiteY336" fmla="*/ 130410 h 361466"/>
              <a:gd name="connsiteX337" fmla="*/ 215708 w 977755"/>
              <a:gd name="connsiteY337" fmla="*/ 141474 h 361466"/>
              <a:gd name="connsiteX338" fmla="*/ 204644 w 977755"/>
              <a:gd name="connsiteY338" fmla="*/ 152538 h 361466"/>
              <a:gd name="connsiteX339" fmla="*/ 193580 w 977755"/>
              <a:gd name="connsiteY339" fmla="*/ 141474 h 361466"/>
              <a:gd name="connsiteX340" fmla="*/ 204644 w 977755"/>
              <a:gd name="connsiteY340" fmla="*/ 130410 h 361466"/>
              <a:gd name="connsiteX341" fmla="*/ 361536 w 977755"/>
              <a:gd name="connsiteY341" fmla="*/ 127912 h 361466"/>
              <a:gd name="connsiteX342" fmla="*/ 375098 w 977755"/>
              <a:gd name="connsiteY342" fmla="*/ 141474 h 361466"/>
              <a:gd name="connsiteX343" fmla="*/ 361536 w 977755"/>
              <a:gd name="connsiteY343" fmla="*/ 155036 h 361466"/>
              <a:gd name="connsiteX344" fmla="*/ 347974 w 977755"/>
              <a:gd name="connsiteY344" fmla="*/ 141474 h 361466"/>
              <a:gd name="connsiteX345" fmla="*/ 361536 w 977755"/>
              <a:gd name="connsiteY345" fmla="*/ 127912 h 361466"/>
              <a:gd name="connsiteX346" fmla="*/ 440054 w 977755"/>
              <a:gd name="connsiteY346" fmla="*/ 126484 h 361466"/>
              <a:gd name="connsiteX347" fmla="*/ 455043 w 977755"/>
              <a:gd name="connsiteY347" fmla="*/ 141474 h 361466"/>
              <a:gd name="connsiteX348" fmla="*/ 440054 w 977755"/>
              <a:gd name="connsiteY348" fmla="*/ 156463 h 361466"/>
              <a:gd name="connsiteX349" fmla="*/ 425064 w 977755"/>
              <a:gd name="connsiteY349" fmla="*/ 141474 h 361466"/>
              <a:gd name="connsiteX350" fmla="*/ 440054 w 977755"/>
              <a:gd name="connsiteY350" fmla="*/ 126484 h 361466"/>
              <a:gd name="connsiteX351" fmla="*/ 596946 w 977755"/>
              <a:gd name="connsiteY351" fmla="*/ 123058 h 361466"/>
              <a:gd name="connsiteX352" fmla="*/ 615362 w 977755"/>
              <a:gd name="connsiteY352" fmla="*/ 141474 h 361466"/>
              <a:gd name="connsiteX353" fmla="*/ 596946 w 977755"/>
              <a:gd name="connsiteY353" fmla="*/ 159890 h 361466"/>
              <a:gd name="connsiteX354" fmla="*/ 578530 w 977755"/>
              <a:gd name="connsiteY354" fmla="*/ 141474 h 361466"/>
              <a:gd name="connsiteX355" fmla="*/ 596946 w 977755"/>
              <a:gd name="connsiteY355" fmla="*/ 123058 h 361466"/>
              <a:gd name="connsiteX356" fmla="*/ 675321 w 977755"/>
              <a:gd name="connsiteY356" fmla="*/ 121059 h 361466"/>
              <a:gd name="connsiteX357" fmla="*/ 695735 w 977755"/>
              <a:gd name="connsiteY357" fmla="*/ 141474 h 361466"/>
              <a:gd name="connsiteX358" fmla="*/ 675321 w 977755"/>
              <a:gd name="connsiteY358" fmla="*/ 161888 h 361466"/>
              <a:gd name="connsiteX359" fmla="*/ 654906 w 977755"/>
              <a:gd name="connsiteY359" fmla="*/ 141474 h 361466"/>
              <a:gd name="connsiteX360" fmla="*/ 675321 w 977755"/>
              <a:gd name="connsiteY360" fmla="*/ 121059 h 361466"/>
              <a:gd name="connsiteX361" fmla="*/ 832283 w 977755"/>
              <a:gd name="connsiteY361" fmla="*/ 116348 h 361466"/>
              <a:gd name="connsiteX362" fmla="*/ 857337 w 977755"/>
              <a:gd name="connsiteY362" fmla="*/ 141474 h 361466"/>
              <a:gd name="connsiteX363" fmla="*/ 832283 w 977755"/>
              <a:gd name="connsiteY363" fmla="*/ 166528 h 361466"/>
              <a:gd name="connsiteX364" fmla="*/ 807229 w 977755"/>
              <a:gd name="connsiteY364" fmla="*/ 141474 h 361466"/>
              <a:gd name="connsiteX365" fmla="*/ 832283 w 977755"/>
              <a:gd name="connsiteY365" fmla="*/ 116348 h 361466"/>
              <a:gd name="connsiteX366" fmla="*/ 910730 w 977755"/>
              <a:gd name="connsiteY366" fmla="*/ 113636 h 361466"/>
              <a:gd name="connsiteX367" fmla="*/ 938496 w 977755"/>
              <a:gd name="connsiteY367" fmla="*/ 141474 h 361466"/>
              <a:gd name="connsiteX368" fmla="*/ 930397 w 977755"/>
              <a:gd name="connsiteY368" fmla="*/ 161004 h 361466"/>
              <a:gd name="connsiteX369" fmla="*/ 949989 w 977755"/>
              <a:gd name="connsiteY369" fmla="*/ 152895 h 361466"/>
              <a:gd name="connsiteX370" fmla="*/ 977755 w 977755"/>
              <a:gd name="connsiteY370" fmla="*/ 180662 h 361466"/>
              <a:gd name="connsiteX371" fmla="*/ 975542 w 977755"/>
              <a:gd name="connsiteY371" fmla="*/ 191511 h 361466"/>
              <a:gd name="connsiteX372" fmla="*/ 969618 w 977755"/>
              <a:gd name="connsiteY372" fmla="*/ 200362 h 361466"/>
              <a:gd name="connsiteX373" fmla="*/ 949989 w 977755"/>
              <a:gd name="connsiteY373" fmla="*/ 208500 h 361466"/>
              <a:gd name="connsiteX374" fmla="*/ 930410 w 977755"/>
              <a:gd name="connsiteY374" fmla="*/ 200383 h 361466"/>
              <a:gd name="connsiteX375" fmla="*/ 938496 w 977755"/>
              <a:gd name="connsiteY375" fmla="*/ 219920 h 361466"/>
              <a:gd name="connsiteX376" fmla="*/ 910730 w 977755"/>
              <a:gd name="connsiteY376" fmla="*/ 247758 h 361466"/>
              <a:gd name="connsiteX377" fmla="*/ 882963 w 977755"/>
              <a:gd name="connsiteY377" fmla="*/ 219920 h 361466"/>
              <a:gd name="connsiteX378" fmla="*/ 910730 w 977755"/>
              <a:gd name="connsiteY378" fmla="*/ 192153 h 361466"/>
              <a:gd name="connsiteX379" fmla="*/ 930281 w 977755"/>
              <a:gd name="connsiteY379" fmla="*/ 200246 h 361466"/>
              <a:gd name="connsiteX380" fmla="*/ 924435 w 977755"/>
              <a:gd name="connsiteY380" fmla="*/ 191511 h 361466"/>
              <a:gd name="connsiteX381" fmla="*/ 922222 w 977755"/>
              <a:gd name="connsiteY381" fmla="*/ 180662 h 361466"/>
              <a:gd name="connsiteX382" fmla="*/ 930295 w 977755"/>
              <a:gd name="connsiteY382" fmla="*/ 161159 h 361466"/>
              <a:gd name="connsiteX383" fmla="*/ 910730 w 977755"/>
              <a:gd name="connsiteY383" fmla="*/ 169241 h 361466"/>
              <a:gd name="connsiteX384" fmla="*/ 882963 w 977755"/>
              <a:gd name="connsiteY384" fmla="*/ 141474 h 361466"/>
              <a:gd name="connsiteX385" fmla="*/ 910730 w 977755"/>
              <a:gd name="connsiteY385" fmla="*/ 113636 h 361466"/>
              <a:gd name="connsiteX386" fmla="*/ 86939 w 977755"/>
              <a:gd name="connsiteY386" fmla="*/ 92793 h 361466"/>
              <a:gd name="connsiteX387" fmla="*/ 96433 w 977755"/>
              <a:gd name="connsiteY387" fmla="*/ 102286 h 361466"/>
              <a:gd name="connsiteX388" fmla="*/ 86939 w 977755"/>
              <a:gd name="connsiteY388" fmla="*/ 111780 h 361466"/>
              <a:gd name="connsiteX389" fmla="*/ 77446 w 977755"/>
              <a:gd name="connsiteY389" fmla="*/ 102286 h 361466"/>
              <a:gd name="connsiteX390" fmla="*/ 86939 w 977755"/>
              <a:gd name="connsiteY390" fmla="*/ 92793 h 361466"/>
              <a:gd name="connsiteX391" fmla="*/ 165457 w 977755"/>
              <a:gd name="connsiteY391" fmla="*/ 91794 h 361466"/>
              <a:gd name="connsiteX392" fmla="*/ 174165 w 977755"/>
              <a:gd name="connsiteY392" fmla="*/ 96434 h 361466"/>
              <a:gd name="connsiteX393" fmla="*/ 175950 w 977755"/>
              <a:gd name="connsiteY393" fmla="*/ 102287 h 361466"/>
              <a:gd name="connsiteX394" fmla="*/ 174165 w 977755"/>
              <a:gd name="connsiteY394" fmla="*/ 108140 h 361466"/>
              <a:gd name="connsiteX395" fmla="*/ 165457 w 977755"/>
              <a:gd name="connsiteY395" fmla="*/ 112922 h 361466"/>
              <a:gd name="connsiteX396" fmla="*/ 163315 w 977755"/>
              <a:gd name="connsiteY396" fmla="*/ 112708 h 361466"/>
              <a:gd name="connsiteX397" fmla="*/ 158033 w 977755"/>
              <a:gd name="connsiteY397" fmla="*/ 109853 h 361466"/>
              <a:gd name="connsiteX398" fmla="*/ 156748 w 977755"/>
              <a:gd name="connsiteY398" fmla="*/ 108283 h 361466"/>
              <a:gd name="connsiteX399" fmla="*/ 155178 w 977755"/>
              <a:gd name="connsiteY399" fmla="*/ 104500 h 361466"/>
              <a:gd name="connsiteX400" fmla="*/ 154964 w 977755"/>
              <a:gd name="connsiteY400" fmla="*/ 102358 h 361466"/>
              <a:gd name="connsiteX401" fmla="*/ 155178 w 977755"/>
              <a:gd name="connsiteY401" fmla="*/ 100217 h 361466"/>
              <a:gd name="connsiteX402" fmla="*/ 156748 w 977755"/>
              <a:gd name="connsiteY402" fmla="*/ 96434 h 361466"/>
              <a:gd name="connsiteX403" fmla="*/ 158033 w 977755"/>
              <a:gd name="connsiteY403" fmla="*/ 94863 h 361466"/>
              <a:gd name="connsiteX404" fmla="*/ 163315 w 977755"/>
              <a:gd name="connsiteY404" fmla="*/ 92008 h 361466"/>
              <a:gd name="connsiteX405" fmla="*/ 165457 w 977755"/>
              <a:gd name="connsiteY405" fmla="*/ 91794 h 361466"/>
              <a:gd name="connsiteX406" fmla="*/ 322349 w 977755"/>
              <a:gd name="connsiteY406" fmla="*/ 89367 h 361466"/>
              <a:gd name="connsiteX407" fmla="*/ 329559 w 977755"/>
              <a:gd name="connsiteY407" fmla="*/ 91580 h 361466"/>
              <a:gd name="connsiteX408" fmla="*/ 335198 w 977755"/>
              <a:gd name="connsiteY408" fmla="*/ 102287 h 361466"/>
              <a:gd name="connsiteX409" fmla="*/ 329559 w 977755"/>
              <a:gd name="connsiteY409" fmla="*/ 112994 h 361466"/>
              <a:gd name="connsiteX410" fmla="*/ 322349 w 977755"/>
              <a:gd name="connsiteY410" fmla="*/ 115206 h 361466"/>
              <a:gd name="connsiteX411" fmla="*/ 319780 w 977755"/>
              <a:gd name="connsiteY411" fmla="*/ 114921 h 361466"/>
              <a:gd name="connsiteX412" fmla="*/ 309501 w 977755"/>
              <a:gd name="connsiteY412" fmla="*/ 102287 h 361466"/>
              <a:gd name="connsiteX413" fmla="*/ 319780 w 977755"/>
              <a:gd name="connsiteY413" fmla="*/ 89653 h 361466"/>
              <a:gd name="connsiteX414" fmla="*/ 322349 w 977755"/>
              <a:gd name="connsiteY414" fmla="*/ 89367 h 361466"/>
              <a:gd name="connsiteX415" fmla="*/ 400795 w 977755"/>
              <a:gd name="connsiteY415" fmla="*/ 88011 h 361466"/>
              <a:gd name="connsiteX416" fmla="*/ 415071 w 977755"/>
              <a:gd name="connsiteY416" fmla="*/ 102287 h 361466"/>
              <a:gd name="connsiteX417" fmla="*/ 400795 w 977755"/>
              <a:gd name="connsiteY417" fmla="*/ 116563 h 361466"/>
              <a:gd name="connsiteX418" fmla="*/ 386519 w 977755"/>
              <a:gd name="connsiteY418" fmla="*/ 102287 h 361466"/>
              <a:gd name="connsiteX419" fmla="*/ 400795 w 977755"/>
              <a:gd name="connsiteY419" fmla="*/ 88011 h 361466"/>
              <a:gd name="connsiteX420" fmla="*/ 557687 w 977755"/>
              <a:gd name="connsiteY420" fmla="*/ 84798 h 361466"/>
              <a:gd name="connsiteX421" fmla="*/ 575175 w 977755"/>
              <a:gd name="connsiteY421" fmla="*/ 102286 h 361466"/>
              <a:gd name="connsiteX422" fmla="*/ 557687 w 977755"/>
              <a:gd name="connsiteY422" fmla="*/ 119774 h 361466"/>
              <a:gd name="connsiteX423" fmla="*/ 540199 w 977755"/>
              <a:gd name="connsiteY423" fmla="*/ 102286 h 361466"/>
              <a:gd name="connsiteX424" fmla="*/ 557687 w 977755"/>
              <a:gd name="connsiteY424" fmla="*/ 84798 h 361466"/>
              <a:gd name="connsiteX425" fmla="*/ 636061 w 977755"/>
              <a:gd name="connsiteY425" fmla="*/ 82871 h 361466"/>
              <a:gd name="connsiteX426" fmla="*/ 652193 w 977755"/>
              <a:gd name="connsiteY426" fmla="*/ 91437 h 361466"/>
              <a:gd name="connsiteX427" fmla="*/ 655476 w 977755"/>
              <a:gd name="connsiteY427" fmla="*/ 102286 h 361466"/>
              <a:gd name="connsiteX428" fmla="*/ 652193 w 977755"/>
              <a:gd name="connsiteY428" fmla="*/ 113136 h 361466"/>
              <a:gd name="connsiteX429" fmla="*/ 636061 w 977755"/>
              <a:gd name="connsiteY429" fmla="*/ 121702 h 361466"/>
              <a:gd name="connsiteX430" fmla="*/ 632135 w 977755"/>
              <a:gd name="connsiteY430" fmla="*/ 121273 h 361466"/>
              <a:gd name="connsiteX431" fmla="*/ 622356 w 977755"/>
              <a:gd name="connsiteY431" fmla="*/ 115991 h 361466"/>
              <a:gd name="connsiteX432" fmla="*/ 620001 w 977755"/>
              <a:gd name="connsiteY432" fmla="*/ 113136 h 361466"/>
              <a:gd name="connsiteX433" fmla="*/ 617074 w 977755"/>
              <a:gd name="connsiteY433" fmla="*/ 106212 h 361466"/>
              <a:gd name="connsiteX434" fmla="*/ 616646 w 977755"/>
              <a:gd name="connsiteY434" fmla="*/ 102286 h 361466"/>
              <a:gd name="connsiteX435" fmla="*/ 617074 w 977755"/>
              <a:gd name="connsiteY435" fmla="*/ 98360 h 361466"/>
              <a:gd name="connsiteX436" fmla="*/ 620001 w 977755"/>
              <a:gd name="connsiteY436" fmla="*/ 91437 h 361466"/>
              <a:gd name="connsiteX437" fmla="*/ 622356 w 977755"/>
              <a:gd name="connsiteY437" fmla="*/ 88581 h 361466"/>
              <a:gd name="connsiteX438" fmla="*/ 632135 w 977755"/>
              <a:gd name="connsiteY438" fmla="*/ 83299 h 361466"/>
              <a:gd name="connsiteX439" fmla="*/ 636061 w 977755"/>
              <a:gd name="connsiteY439" fmla="*/ 82871 h 361466"/>
              <a:gd name="connsiteX440" fmla="*/ 793025 w 977755"/>
              <a:gd name="connsiteY440" fmla="*/ 78446 h 361466"/>
              <a:gd name="connsiteX441" fmla="*/ 806373 w 977755"/>
              <a:gd name="connsiteY441" fmla="*/ 82515 h 361466"/>
              <a:gd name="connsiteX442" fmla="*/ 816865 w 977755"/>
              <a:gd name="connsiteY442" fmla="*/ 102287 h 361466"/>
              <a:gd name="connsiteX443" fmla="*/ 806373 w 977755"/>
              <a:gd name="connsiteY443" fmla="*/ 122059 h 361466"/>
              <a:gd name="connsiteX444" fmla="*/ 793025 w 977755"/>
              <a:gd name="connsiteY444" fmla="*/ 126128 h 361466"/>
              <a:gd name="connsiteX445" fmla="*/ 788242 w 977755"/>
              <a:gd name="connsiteY445" fmla="*/ 125628 h 361466"/>
              <a:gd name="connsiteX446" fmla="*/ 769184 w 977755"/>
              <a:gd name="connsiteY446" fmla="*/ 102287 h 361466"/>
              <a:gd name="connsiteX447" fmla="*/ 788242 w 977755"/>
              <a:gd name="connsiteY447" fmla="*/ 78946 h 361466"/>
              <a:gd name="connsiteX448" fmla="*/ 793025 w 977755"/>
              <a:gd name="connsiteY448" fmla="*/ 78446 h 361466"/>
              <a:gd name="connsiteX449" fmla="*/ 871470 w 977755"/>
              <a:gd name="connsiteY449" fmla="*/ 75876 h 361466"/>
              <a:gd name="connsiteX450" fmla="*/ 897881 w 977755"/>
              <a:gd name="connsiteY450" fmla="*/ 102286 h 361466"/>
              <a:gd name="connsiteX451" fmla="*/ 871470 w 977755"/>
              <a:gd name="connsiteY451" fmla="*/ 128697 h 361466"/>
              <a:gd name="connsiteX452" fmla="*/ 845060 w 977755"/>
              <a:gd name="connsiteY452" fmla="*/ 102286 h 361466"/>
              <a:gd name="connsiteX453" fmla="*/ 871470 w 977755"/>
              <a:gd name="connsiteY453" fmla="*/ 75876 h 361466"/>
              <a:gd name="connsiteX454" fmla="*/ 47753 w 977755"/>
              <a:gd name="connsiteY454" fmla="*/ 54034 h 361466"/>
              <a:gd name="connsiteX455" fmla="*/ 56747 w 977755"/>
              <a:gd name="connsiteY455" fmla="*/ 63028 h 361466"/>
              <a:gd name="connsiteX456" fmla="*/ 47753 w 977755"/>
              <a:gd name="connsiteY456" fmla="*/ 72022 h 361466"/>
              <a:gd name="connsiteX457" fmla="*/ 38759 w 977755"/>
              <a:gd name="connsiteY457" fmla="*/ 63028 h 361466"/>
              <a:gd name="connsiteX458" fmla="*/ 47753 w 977755"/>
              <a:gd name="connsiteY458" fmla="*/ 54034 h 361466"/>
              <a:gd name="connsiteX459" fmla="*/ 126198 w 977755"/>
              <a:gd name="connsiteY459" fmla="*/ 53035 h 361466"/>
              <a:gd name="connsiteX460" fmla="*/ 136191 w 977755"/>
              <a:gd name="connsiteY460" fmla="*/ 63028 h 361466"/>
              <a:gd name="connsiteX461" fmla="*/ 126198 w 977755"/>
              <a:gd name="connsiteY461" fmla="*/ 73021 h 361466"/>
              <a:gd name="connsiteX462" fmla="*/ 116205 w 977755"/>
              <a:gd name="connsiteY462" fmla="*/ 63028 h 361466"/>
              <a:gd name="connsiteX463" fmla="*/ 126198 w 977755"/>
              <a:gd name="connsiteY463" fmla="*/ 53035 h 361466"/>
              <a:gd name="connsiteX464" fmla="*/ 283162 w 977755"/>
              <a:gd name="connsiteY464" fmla="*/ 50822 h 361466"/>
              <a:gd name="connsiteX465" fmla="*/ 295368 w 977755"/>
              <a:gd name="connsiteY465" fmla="*/ 63028 h 361466"/>
              <a:gd name="connsiteX466" fmla="*/ 283162 w 977755"/>
              <a:gd name="connsiteY466" fmla="*/ 75234 h 361466"/>
              <a:gd name="connsiteX467" fmla="*/ 270956 w 977755"/>
              <a:gd name="connsiteY467" fmla="*/ 63028 h 361466"/>
              <a:gd name="connsiteX468" fmla="*/ 283162 w 977755"/>
              <a:gd name="connsiteY468" fmla="*/ 50822 h 361466"/>
              <a:gd name="connsiteX469" fmla="*/ 361536 w 977755"/>
              <a:gd name="connsiteY469" fmla="*/ 49466 h 361466"/>
              <a:gd name="connsiteX470" fmla="*/ 375098 w 977755"/>
              <a:gd name="connsiteY470" fmla="*/ 63028 h 361466"/>
              <a:gd name="connsiteX471" fmla="*/ 361536 w 977755"/>
              <a:gd name="connsiteY471" fmla="*/ 76590 h 361466"/>
              <a:gd name="connsiteX472" fmla="*/ 347974 w 977755"/>
              <a:gd name="connsiteY472" fmla="*/ 63028 h 361466"/>
              <a:gd name="connsiteX473" fmla="*/ 361536 w 977755"/>
              <a:gd name="connsiteY473" fmla="*/ 49466 h 361466"/>
              <a:gd name="connsiteX474" fmla="*/ 518428 w 977755"/>
              <a:gd name="connsiteY474" fmla="*/ 46396 h 361466"/>
              <a:gd name="connsiteX475" fmla="*/ 535060 w 977755"/>
              <a:gd name="connsiteY475" fmla="*/ 63027 h 361466"/>
              <a:gd name="connsiteX476" fmla="*/ 518428 w 977755"/>
              <a:gd name="connsiteY476" fmla="*/ 79659 h 361466"/>
              <a:gd name="connsiteX477" fmla="*/ 501797 w 977755"/>
              <a:gd name="connsiteY477" fmla="*/ 63027 h 361466"/>
              <a:gd name="connsiteX478" fmla="*/ 518428 w 977755"/>
              <a:gd name="connsiteY478" fmla="*/ 46396 h 361466"/>
              <a:gd name="connsiteX479" fmla="*/ 596946 w 977755"/>
              <a:gd name="connsiteY479" fmla="*/ 44612 h 361466"/>
              <a:gd name="connsiteX480" fmla="*/ 615362 w 977755"/>
              <a:gd name="connsiteY480" fmla="*/ 63028 h 361466"/>
              <a:gd name="connsiteX481" fmla="*/ 596946 w 977755"/>
              <a:gd name="connsiteY481" fmla="*/ 81444 h 361466"/>
              <a:gd name="connsiteX482" fmla="*/ 578530 w 977755"/>
              <a:gd name="connsiteY482" fmla="*/ 63028 h 361466"/>
              <a:gd name="connsiteX483" fmla="*/ 596946 w 977755"/>
              <a:gd name="connsiteY483" fmla="*/ 44612 h 361466"/>
              <a:gd name="connsiteX484" fmla="*/ 753766 w 977755"/>
              <a:gd name="connsiteY484" fmla="*/ 40400 h 361466"/>
              <a:gd name="connsiteX485" fmla="*/ 776394 w 977755"/>
              <a:gd name="connsiteY485" fmla="*/ 63027 h 361466"/>
              <a:gd name="connsiteX486" fmla="*/ 753766 w 977755"/>
              <a:gd name="connsiteY486" fmla="*/ 85655 h 361466"/>
              <a:gd name="connsiteX487" fmla="*/ 731139 w 977755"/>
              <a:gd name="connsiteY487" fmla="*/ 63027 h 361466"/>
              <a:gd name="connsiteX488" fmla="*/ 753766 w 977755"/>
              <a:gd name="connsiteY488" fmla="*/ 40400 h 361466"/>
              <a:gd name="connsiteX489" fmla="*/ 832283 w 977755"/>
              <a:gd name="connsiteY489" fmla="*/ 37973 h 361466"/>
              <a:gd name="connsiteX490" fmla="*/ 857337 w 977755"/>
              <a:gd name="connsiteY490" fmla="*/ 63027 h 361466"/>
              <a:gd name="connsiteX491" fmla="*/ 832283 w 977755"/>
              <a:gd name="connsiteY491" fmla="*/ 88153 h 361466"/>
              <a:gd name="connsiteX492" fmla="*/ 807229 w 977755"/>
              <a:gd name="connsiteY492" fmla="*/ 63027 h 361466"/>
              <a:gd name="connsiteX493" fmla="*/ 832283 w 977755"/>
              <a:gd name="connsiteY493" fmla="*/ 37973 h 361466"/>
              <a:gd name="connsiteX494" fmla="*/ 8566 w 977755"/>
              <a:gd name="connsiteY494" fmla="*/ 15275 h 361466"/>
              <a:gd name="connsiteX495" fmla="*/ 15632 w 977755"/>
              <a:gd name="connsiteY495" fmla="*/ 19058 h 361466"/>
              <a:gd name="connsiteX496" fmla="*/ 17060 w 977755"/>
              <a:gd name="connsiteY496" fmla="*/ 23841 h 361466"/>
              <a:gd name="connsiteX497" fmla="*/ 16917 w 977755"/>
              <a:gd name="connsiteY497" fmla="*/ 25554 h 361466"/>
              <a:gd name="connsiteX498" fmla="*/ 15632 w 977755"/>
              <a:gd name="connsiteY498" fmla="*/ 28623 h 361466"/>
              <a:gd name="connsiteX499" fmla="*/ 8566 w 977755"/>
              <a:gd name="connsiteY499" fmla="*/ 32406 h 361466"/>
              <a:gd name="connsiteX500" fmla="*/ 6852 w 977755"/>
              <a:gd name="connsiteY500" fmla="*/ 32192 h 361466"/>
              <a:gd name="connsiteX501" fmla="*/ 2498 w 977755"/>
              <a:gd name="connsiteY501" fmla="*/ 29836 h 361466"/>
              <a:gd name="connsiteX502" fmla="*/ 1428 w 977755"/>
              <a:gd name="connsiteY502" fmla="*/ 28623 h 361466"/>
              <a:gd name="connsiteX503" fmla="*/ 143 w 977755"/>
              <a:gd name="connsiteY503" fmla="*/ 25554 h 361466"/>
              <a:gd name="connsiteX504" fmla="*/ 0 w 977755"/>
              <a:gd name="connsiteY504" fmla="*/ 23841 h 361466"/>
              <a:gd name="connsiteX505" fmla="*/ 143 w 977755"/>
              <a:gd name="connsiteY505" fmla="*/ 22127 h 361466"/>
              <a:gd name="connsiteX506" fmla="*/ 1428 w 977755"/>
              <a:gd name="connsiteY506" fmla="*/ 19058 h 361466"/>
              <a:gd name="connsiteX507" fmla="*/ 2498 w 977755"/>
              <a:gd name="connsiteY507" fmla="*/ 17773 h 361466"/>
              <a:gd name="connsiteX508" fmla="*/ 6852 w 977755"/>
              <a:gd name="connsiteY508" fmla="*/ 15418 h 361466"/>
              <a:gd name="connsiteX509" fmla="*/ 8566 w 977755"/>
              <a:gd name="connsiteY509" fmla="*/ 15275 h 361466"/>
              <a:gd name="connsiteX510" fmla="*/ 87011 w 977755"/>
              <a:gd name="connsiteY510" fmla="*/ 14347 h 361466"/>
              <a:gd name="connsiteX511" fmla="*/ 96505 w 977755"/>
              <a:gd name="connsiteY511" fmla="*/ 23840 h 361466"/>
              <a:gd name="connsiteX512" fmla="*/ 96291 w 977755"/>
              <a:gd name="connsiteY512" fmla="*/ 25768 h 361466"/>
              <a:gd name="connsiteX513" fmla="*/ 87011 w 977755"/>
              <a:gd name="connsiteY513" fmla="*/ 33334 h 361466"/>
              <a:gd name="connsiteX514" fmla="*/ 77732 w 977755"/>
              <a:gd name="connsiteY514" fmla="*/ 25768 h 361466"/>
              <a:gd name="connsiteX515" fmla="*/ 77518 w 977755"/>
              <a:gd name="connsiteY515" fmla="*/ 23840 h 361466"/>
              <a:gd name="connsiteX516" fmla="*/ 87011 w 977755"/>
              <a:gd name="connsiteY516" fmla="*/ 14347 h 361466"/>
              <a:gd name="connsiteX517" fmla="*/ 243832 w 977755"/>
              <a:gd name="connsiteY517" fmla="*/ 12205 h 361466"/>
              <a:gd name="connsiteX518" fmla="*/ 255467 w 977755"/>
              <a:gd name="connsiteY518" fmla="*/ 23840 h 361466"/>
              <a:gd name="connsiteX519" fmla="*/ 255253 w 977755"/>
              <a:gd name="connsiteY519" fmla="*/ 26195 h 361466"/>
              <a:gd name="connsiteX520" fmla="*/ 243832 w 977755"/>
              <a:gd name="connsiteY520" fmla="*/ 35475 h 361466"/>
              <a:gd name="connsiteX521" fmla="*/ 232411 w 977755"/>
              <a:gd name="connsiteY521" fmla="*/ 26195 h 361466"/>
              <a:gd name="connsiteX522" fmla="*/ 232197 w 977755"/>
              <a:gd name="connsiteY522" fmla="*/ 23840 h 361466"/>
              <a:gd name="connsiteX523" fmla="*/ 243832 w 977755"/>
              <a:gd name="connsiteY523" fmla="*/ 12205 h 361466"/>
              <a:gd name="connsiteX524" fmla="*/ 322349 w 977755"/>
              <a:gd name="connsiteY524" fmla="*/ 10921 h 361466"/>
              <a:gd name="connsiteX525" fmla="*/ 329559 w 977755"/>
              <a:gd name="connsiteY525" fmla="*/ 13134 h 361466"/>
              <a:gd name="connsiteX526" fmla="*/ 335198 w 977755"/>
              <a:gd name="connsiteY526" fmla="*/ 23841 h 361466"/>
              <a:gd name="connsiteX527" fmla="*/ 334912 w 977755"/>
              <a:gd name="connsiteY527" fmla="*/ 26410 h 361466"/>
              <a:gd name="connsiteX528" fmla="*/ 329559 w 977755"/>
              <a:gd name="connsiteY528" fmla="*/ 34476 h 361466"/>
              <a:gd name="connsiteX529" fmla="*/ 322349 w 977755"/>
              <a:gd name="connsiteY529" fmla="*/ 36689 h 361466"/>
              <a:gd name="connsiteX530" fmla="*/ 319780 w 977755"/>
              <a:gd name="connsiteY530" fmla="*/ 36404 h 361466"/>
              <a:gd name="connsiteX531" fmla="*/ 309787 w 977755"/>
              <a:gd name="connsiteY531" fmla="*/ 26410 h 361466"/>
              <a:gd name="connsiteX532" fmla="*/ 309501 w 977755"/>
              <a:gd name="connsiteY532" fmla="*/ 23841 h 361466"/>
              <a:gd name="connsiteX533" fmla="*/ 319780 w 977755"/>
              <a:gd name="connsiteY533" fmla="*/ 11207 h 361466"/>
              <a:gd name="connsiteX534" fmla="*/ 322349 w 977755"/>
              <a:gd name="connsiteY534" fmla="*/ 10921 h 361466"/>
              <a:gd name="connsiteX535" fmla="*/ 479098 w 977755"/>
              <a:gd name="connsiteY535" fmla="*/ 7994 h 361466"/>
              <a:gd name="connsiteX536" fmla="*/ 492232 w 977755"/>
              <a:gd name="connsiteY536" fmla="*/ 14989 h 361466"/>
              <a:gd name="connsiteX537" fmla="*/ 494944 w 977755"/>
              <a:gd name="connsiteY537" fmla="*/ 23840 h 361466"/>
              <a:gd name="connsiteX538" fmla="*/ 494659 w 977755"/>
              <a:gd name="connsiteY538" fmla="*/ 27052 h 361466"/>
              <a:gd name="connsiteX539" fmla="*/ 492303 w 977755"/>
              <a:gd name="connsiteY539" fmla="*/ 32691 h 361466"/>
              <a:gd name="connsiteX540" fmla="*/ 479098 w 977755"/>
              <a:gd name="connsiteY540" fmla="*/ 39615 h 361466"/>
              <a:gd name="connsiteX541" fmla="*/ 475886 w 977755"/>
              <a:gd name="connsiteY541" fmla="*/ 39258 h 361466"/>
              <a:gd name="connsiteX542" fmla="*/ 467891 w 977755"/>
              <a:gd name="connsiteY542" fmla="*/ 34975 h 361466"/>
              <a:gd name="connsiteX543" fmla="*/ 465964 w 977755"/>
              <a:gd name="connsiteY543" fmla="*/ 32620 h 361466"/>
              <a:gd name="connsiteX544" fmla="*/ 463608 w 977755"/>
              <a:gd name="connsiteY544" fmla="*/ 26981 h 361466"/>
              <a:gd name="connsiteX545" fmla="*/ 463323 w 977755"/>
              <a:gd name="connsiteY545" fmla="*/ 23769 h 361466"/>
              <a:gd name="connsiteX546" fmla="*/ 463608 w 977755"/>
              <a:gd name="connsiteY546" fmla="*/ 20557 h 361466"/>
              <a:gd name="connsiteX547" fmla="*/ 465964 w 977755"/>
              <a:gd name="connsiteY547" fmla="*/ 14918 h 361466"/>
              <a:gd name="connsiteX548" fmla="*/ 467891 w 977755"/>
              <a:gd name="connsiteY548" fmla="*/ 12562 h 361466"/>
              <a:gd name="connsiteX549" fmla="*/ 475886 w 977755"/>
              <a:gd name="connsiteY549" fmla="*/ 8280 h 361466"/>
              <a:gd name="connsiteX550" fmla="*/ 479098 w 977755"/>
              <a:gd name="connsiteY550" fmla="*/ 7994 h 361466"/>
              <a:gd name="connsiteX551" fmla="*/ 557687 w 977755"/>
              <a:gd name="connsiteY551" fmla="*/ 6352 h 361466"/>
              <a:gd name="connsiteX552" fmla="*/ 575175 w 977755"/>
              <a:gd name="connsiteY552" fmla="*/ 23840 h 361466"/>
              <a:gd name="connsiteX553" fmla="*/ 574818 w 977755"/>
              <a:gd name="connsiteY553" fmla="*/ 27338 h 361466"/>
              <a:gd name="connsiteX554" fmla="*/ 557687 w 977755"/>
              <a:gd name="connsiteY554" fmla="*/ 41328 h 361466"/>
              <a:gd name="connsiteX555" fmla="*/ 540556 w 977755"/>
              <a:gd name="connsiteY555" fmla="*/ 27338 h 361466"/>
              <a:gd name="connsiteX556" fmla="*/ 540199 w 977755"/>
              <a:gd name="connsiteY556" fmla="*/ 23840 h 361466"/>
              <a:gd name="connsiteX557" fmla="*/ 557687 w 977755"/>
              <a:gd name="connsiteY557" fmla="*/ 6352 h 361466"/>
              <a:gd name="connsiteX558" fmla="*/ 714579 w 977755"/>
              <a:gd name="connsiteY558" fmla="*/ 2284 h 361466"/>
              <a:gd name="connsiteX559" fmla="*/ 736064 w 977755"/>
              <a:gd name="connsiteY559" fmla="*/ 23769 h 361466"/>
              <a:gd name="connsiteX560" fmla="*/ 735636 w 977755"/>
              <a:gd name="connsiteY560" fmla="*/ 28123 h 361466"/>
              <a:gd name="connsiteX561" fmla="*/ 714579 w 977755"/>
              <a:gd name="connsiteY561" fmla="*/ 45326 h 361466"/>
              <a:gd name="connsiteX562" fmla="*/ 693522 w 977755"/>
              <a:gd name="connsiteY562" fmla="*/ 28123 h 361466"/>
              <a:gd name="connsiteX563" fmla="*/ 693094 w 977755"/>
              <a:gd name="connsiteY563" fmla="*/ 23769 h 361466"/>
              <a:gd name="connsiteX564" fmla="*/ 714579 w 977755"/>
              <a:gd name="connsiteY564" fmla="*/ 2284 h 361466"/>
              <a:gd name="connsiteX565" fmla="*/ 793025 w 977755"/>
              <a:gd name="connsiteY565" fmla="*/ 0 h 361466"/>
              <a:gd name="connsiteX566" fmla="*/ 806373 w 977755"/>
              <a:gd name="connsiteY566" fmla="*/ 4069 h 361466"/>
              <a:gd name="connsiteX567" fmla="*/ 816865 w 977755"/>
              <a:gd name="connsiteY567" fmla="*/ 23841 h 361466"/>
              <a:gd name="connsiteX568" fmla="*/ 816366 w 977755"/>
              <a:gd name="connsiteY568" fmla="*/ 28623 h 361466"/>
              <a:gd name="connsiteX569" fmla="*/ 806373 w 977755"/>
              <a:gd name="connsiteY569" fmla="*/ 43613 h 361466"/>
              <a:gd name="connsiteX570" fmla="*/ 793025 w 977755"/>
              <a:gd name="connsiteY570" fmla="*/ 47682 h 361466"/>
              <a:gd name="connsiteX571" fmla="*/ 788242 w 977755"/>
              <a:gd name="connsiteY571" fmla="*/ 47182 h 361466"/>
              <a:gd name="connsiteX572" fmla="*/ 769684 w 977755"/>
              <a:gd name="connsiteY572" fmla="*/ 28623 h 361466"/>
              <a:gd name="connsiteX573" fmla="*/ 769184 w 977755"/>
              <a:gd name="connsiteY573" fmla="*/ 23841 h 361466"/>
              <a:gd name="connsiteX574" fmla="*/ 788242 w 977755"/>
              <a:gd name="connsiteY574" fmla="*/ 500 h 361466"/>
              <a:gd name="connsiteX575" fmla="*/ 793025 w 977755"/>
              <a:gd name="connsiteY575" fmla="*/ 0 h 36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Lst>
            <a:rect l="l" t="t" r="r" b="b"/>
            <a:pathLst>
              <a:path w="977755" h="361466">
                <a:moveTo>
                  <a:pt x="8566" y="329059"/>
                </a:moveTo>
                <a:cubicBezTo>
                  <a:pt x="11492" y="329059"/>
                  <a:pt x="14062" y="330558"/>
                  <a:pt x="15632" y="332842"/>
                </a:cubicBezTo>
                <a:cubicBezTo>
                  <a:pt x="16489" y="334198"/>
                  <a:pt x="17060" y="335840"/>
                  <a:pt x="17060" y="337625"/>
                </a:cubicBezTo>
                <a:cubicBezTo>
                  <a:pt x="17060" y="338838"/>
                  <a:pt x="16846" y="339980"/>
                  <a:pt x="16417" y="340979"/>
                </a:cubicBezTo>
                <a:cubicBezTo>
                  <a:pt x="16203" y="341479"/>
                  <a:pt x="15918" y="341979"/>
                  <a:pt x="15632" y="342407"/>
                </a:cubicBezTo>
                <a:cubicBezTo>
                  <a:pt x="15347" y="342835"/>
                  <a:pt x="14990" y="343264"/>
                  <a:pt x="14633" y="343620"/>
                </a:cubicBezTo>
                <a:cubicBezTo>
                  <a:pt x="13062" y="345191"/>
                  <a:pt x="10921" y="346119"/>
                  <a:pt x="8566" y="346119"/>
                </a:cubicBezTo>
                <a:cubicBezTo>
                  <a:pt x="7994" y="346119"/>
                  <a:pt x="7423" y="346119"/>
                  <a:pt x="6852" y="345976"/>
                </a:cubicBezTo>
                <a:cubicBezTo>
                  <a:pt x="5139" y="345619"/>
                  <a:pt x="3640" y="344763"/>
                  <a:pt x="2498" y="343620"/>
                </a:cubicBezTo>
                <a:cubicBezTo>
                  <a:pt x="2070" y="343192"/>
                  <a:pt x="1713" y="342764"/>
                  <a:pt x="1428" y="342336"/>
                </a:cubicBezTo>
                <a:cubicBezTo>
                  <a:pt x="1142" y="341907"/>
                  <a:pt x="857" y="341408"/>
                  <a:pt x="642" y="340908"/>
                </a:cubicBezTo>
                <a:cubicBezTo>
                  <a:pt x="428" y="340408"/>
                  <a:pt x="286" y="339909"/>
                  <a:pt x="143" y="339338"/>
                </a:cubicBezTo>
                <a:cubicBezTo>
                  <a:pt x="71" y="338767"/>
                  <a:pt x="0" y="338196"/>
                  <a:pt x="0" y="337625"/>
                </a:cubicBezTo>
                <a:cubicBezTo>
                  <a:pt x="0" y="336982"/>
                  <a:pt x="71" y="336411"/>
                  <a:pt x="143" y="335911"/>
                </a:cubicBezTo>
                <a:cubicBezTo>
                  <a:pt x="357" y="334769"/>
                  <a:pt x="785" y="333770"/>
                  <a:pt x="1428" y="332842"/>
                </a:cubicBezTo>
                <a:cubicBezTo>
                  <a:pt x="1784" y="332342"/>
                  <a:pt x="2141" y="331914"/>
                  <a:pt x="2498" y="331557"/>
                </a:cubicBezTo>
                <a:cubicBezTo>
                  <a:pt x="3712" y="330344"/>
                  <a:pt x="5211" y="329559"/>
                  <a:pt x="6852" y="329202"/>
                </a:cubicBezTo>
                <a:cubicBezTo>
                  <a:pt x="7423" y="329130"/>
                  <a:pt x="7994" y="329059"/>
                  <a:pt x="8566" y="329059"/>
                </a:cubicBezTo>
                <a:close/>
                <a:moveTo>
                  <a:pt x="86939" y="328060"/>
                </a:moveTo>
                <a:cubicBezTo>
                  <a:pt x="92222" y="328060"/>
                  <a:pt x="96433" y="332343"/>
                  <a:pt x="96433" y="337554"/>
                </a:cubicBezTo>
                <a:cubicBezTo>
                  <a:pt x="96433" y="338910"/>
                  <a:pt x="96219" y="340123"/>
                  <a:pt x="95719" y="341265"/>
                </a:cubicBezTo>
                <a:cubicBezTo>
                  <a:pt x="95219" y="342407"/>
                  <a:pt x="94506" y="343407"/>
                  <a:pt x="93578" y="344263"/>
                </a:cubicBezTo>
                <a:cubicBezTo>
                  <a:pt x="91865" y="345976"/>
                  <a:pt x="89509" y="347047"/>
                  <a:pt x="86868" y="347047"/>
                </a:cubicBezTo>
                <a:cubicBezTo>
                  <a:pt x="84227" y="347047"/>
                  <a:pt x="81872" y="345976"/>
                  <a:pt x="80158" y="344263"/>
                </a:cubicBezTo>
                <a:cubicBezTo>
                  <a:pt x="79302" y="343407"/>
                  <a:pt x="78659" y="342407"/>
                  <a:pt x="78160" y="341265"/>
                </a:cubicBezTo>
                <a:cubicBezTo>
                  <a:pt x="77732" y="340123"/>
                  <a:pt x="77446" y="338838"/>
                  <a:pt x="77446" y="337554"/>
                </a:cubicBezTo>
                <a:cubicBezTo>
                  <a:pt x="77446" y="332271"/>
                  <a:pt x="81729" y="328060"/>
                  <a:pt x="86939" y="328060"/>
                </a:cubicBezTo>
                <a:close/>
                <a:moveTo>
                  <a:pt x="243903" y="325990"/>
                </a:moveTo>
                <a:cubicBezTo>
                  <a:pt x="250327" y="325990"/>
                  <a:pt x="255538" y="331201"/>
                  <a:pt x="255538" y="337625"/>
                </a:cubicBezTo>
                <a:cubicBezTo>
                  <a:pt x="255538" y="339195"/>
                  <a:pt x="255181" y="340766"/>
                  <a:pt x="254610" y="342122"/>
                </a:cubicBezTo>
                <a:cubicBezTo>
                  <a:pt x="253967" y="343478"/>
                  <a:pt x="253182" y="344763"/>
                  <a:pt x="252111" y="345834"/>
                </a:cubicBezTo>
                <a:cubicBezTo>
                  <a:pt x="250041" y="347975"/>
                  <a:pt x="247115" y="349260"/>
                  <a:pt x="243903" y="349260"/>
                </a:cubicBezTo>
                <a:cubicBezTo>
                  <a:pt x="240691" y="349260"/>
                  <a:pt x="237764" y="347904"/>
                  <a:pt x="235694" y="345834"/>
                </a:cubicBezTo>
                <a:cubicBezTo>
                  <a:pt x="234624" y="344763"/>
                  <a:pt x="233767" y="343478"/>
                  <a:pt x="233196" y="342122"/>
                </a:cubicBezTo>
                <a:cubicBezTo>
                  <a:pt x="232625" y="340766"/>
                  <a:pt x="232268" y="339195"/>
                  <a:pt x="232268" y="337625"/>
                </a:cubicBezTo>
                <a:cubicBezTo>
                  <a:pt x="232268" y="331201"/>
                  <a:pt x="237479" y="325990"/>
                  <a:pt x="243903" y="325990"/>
                </a:cubicBezTo>
                <a:close/>
                <a:moveTo>
                  <a:pt x="322349" y="324705"/>
                </a:moveTo>
                <a:cubicBezTo>
                  <a:pt x="324990" y="324705"/>
                  <a:pt x="327489" y="325562"/>
                  <a:pt x="329559" y="326918"/>
                </a:cubicBezTo>
                <a:cubicBezTo>
                  <a:pt x="332913" y="329273"/>
                  <a:pt x="335198" y="333199"/>
                  <a:pt x="335198" y="337625"/>
                </a:cubicBezTo>
                <a:cubicBezTo>
                  <a:pt x="335198" y="339409"/>
                  <a:pt x="334841" y="341051"/>
                  <a:pt x="334198" y="342621"/>
                </a:cubicBezTo>
                <a:cubicBezTo>
                  <a:pt x="333556" y="344120"/>
                  <a:pt x="332557" y="345548"/>
                  <a:pt x="331414" y="346690"/>
                </a:cubicBezTo>
                <a:cubicBezTo>
                  <a:pt x="330843" y="347261"/>
                  <a:pt x="330201" y="347832"/>
                  <a:pt x="329559" y="348260"/>
                </a:cubicBezTo>
                <a:cubicBezTo>
                  <a:pt x="327489" y="349688"/>
                  <a:pt x="324990" y="350473"/>
                  <a:pt x="322349" y="350473"/>
                </a:cubicBezTo>
                <a:cubicBezTo>
                  <a:pt x="321493" y="350473"/>
                  <a:pt x="320636" y="350330"/>
                  <a:pt x="319780" y="350188"/>
                </a:cubicBezTo>
                <a:cubicBezTo>
                  <a:pt x="317281" y="349688"/>
                  <a:pt x="314997" y="348403"/>
                  <a:pt x="313284" y="346690"/>
                </a:cubicBezTo>
                <a:cubicBezTo>
                  <a:pt x="312071" y="345548"/>
                  <a:pt x="311143" y="344192"/>
                  <a:pt x="310500" y="342621"/>
                </a:cubicBezTo>
                <a:cubicBezTo>
                  <a:pt x="309858" y="341122"/>
                  <a:pt x="309501" y="339409"/>
                  <a:pt x="309501" y="337625"/>
                </a:cubicBezTo>
                <a:cubicBezTo>
                  <a:pt x="309501" y="331415"/>
                  <a:pt x="313927" y="326204"/>
                  <a:pt x="319780" y="324990"/>
                </a:cubicBezTo>
                <a:cubicBezTo>
                  <a:pt x="320565" y="324776"/>
                  <a:pt x="321493" y="324705"/>
                  <a:pt x="322349" y="324705"/>
                </a:cubicBezTo>
                <a:close/>
                <a:moveTo>
                  <a:pt x="479098" y="321707"/>
                </a:moveTo>
                <a:cubicBezTo>
                  <a:pt x="484594" y="321707"/>
                  <a:pt x="489376" y="324491"/>
                  <a:pt x="492232" y="328702"/>
                </a:cubicBezTo>
                <a:cubicBezTo>
                  <a:pt x="493945" y="331272"/>
                  <a:pt x="494944" y="334270"/>
                  <a:pt x="494944" y="337553"/>
                </a:cubicBezTo>
                <a:cubicBezTo>
                  <a:pt x="494944" y="339695"/>
                  <a:pt x="494516" y="341836"/>
                  <a:pt x="493731" y="343692"/>
                </a:cubicBezTo>
                <a:cubicBezTo>
                  <a:pt x="493374" y="344691"/>
                  <a:pt x="492874" y="345548"/>
                  <a:pt x="492303" y="346404"/>
                </a:cubicBezTo>
                <a:cubicBezTo>
                  <a:pt x="491732" y="347261"/>
                  <a:pt x="491090" y="348046"/>
                  <a:pt x="490304" y="348760"/>
                </a:cubicBezTo>
                <a:cubicBezTo>
                  <a:pt x="487449" y="351615"/>
                  <a:pt x="483452" y="353400"/>
                  <a:pt x="479098" y="353400"/>
                </a:cubicBezTo>
                <a:cubicBezTo>
                  <a:pt x="477956" y="353400"/>
                  <a:pt x="476885" y="353257"/>
                  <a:pt x="475886" y="353043"/>
                </a:cubicBezTo>
                <a:cubicBezTo>
                  <a:pt x="472816" y="352472"/>
                  <a:pt x="470033" y="350901"/>
                  <a:pt x="467891" y="348760"/>
                </a:cubicBezTo>
                <a:cubicBezTo>
                  <a:pt x="467177" y="348046"/>
                  <a:pt x="466535" y="347261"/>
                  <a:pt x="465964" y="346404"/>
                </a:cubicBezTo>
                <a:cubicBezTo>
                  <a:pt x="465393" y="345548"/>
                  <a:pt x="464965" y="344620"/>
                  <a:pt x="464536" y="343692"/>
                </a:cubicBezTo>
                <a:cubicBezTo>
                  <a:pt x="464108" y="342693"/>
                  <a:pt x="463823" y="341693"/>
                  <a:pt x="463608" y="340694"/>
                </a:cubicBezTo>
                <a:cubicBezTo>
                  <a:pt x="463466" y="339623"/>
                  <a:pt x="463323" y="338553"/>
                  <a:pt x="463323" y="337482"/>
                </a:cubicBezTo>
                <a:cubicBezTo>
                  <a:pt x="463323" y="336340"/>
                  <a:pt x="463394" y="335269"/>
                  <a:pt x="463608" y="334270"/>
                </a:cubicBezTo>
                <a:cubicBezTo>
                  <a:pt x="464037" y="332200"/>
                  <a:pt x="464822" y="330344"/>
                  <a:pt x="465964" y="328631"/>
                </a:cubicBezTo>
                <a:cubicBezTo>
                  <a:pt x="466535" y="327774"/>
                  <a:pt x="467177" y="326989"/>
                  <a:pt x="467891" y="326275"/>
                </a:cubicBezTo>
                <a:cubicBezTo>
                  <a:pt x="470033" y="324134"/>
                  <a:pt x="472816" y="322635"/>
                  <a:pt x="475886" y="321993"/>
                </a:cubicBezTo>
                <a:cubicBezTo>
                  <a:pt x="476956" y="321850"/>
                  <a:pt x="478027" y="321707"/>
                  <a:pt x="479098" y="321707"/>
                </a:cubicBezTo>
                <a:close/>
                <a:moveTo>
                  <a:pt x="557687" y="320066"/>
                </a:moveTo>
                <a:cubicBezTo>
                  <a:pt x="567323" y="320066"/>
                  <a:pt x="575175" y="327918"/>
                  <a:pt x="575175" y="337554"/>
                </a:cubicBezTo>
                <a:cubicBezTo>
                  <a:pt x="575175" y="339981"/>
                  <a:pt x="574675" y="342336"/>
                  <a:pt x="573819" y="344406"/>
                </a:cubicBezTo>
                <a:cubicBezTo>
                  <a:pt x="572891" y="346476"/>
                  <a:pt x="571606" y="348404"/>
                  <a:pt x="570178" y="349974"/>
                </a:cubicBezTo>
                <a:cubicBezTo>
                  <a:pt x="566966" y="353115"/>
                  <a:pt x="562612" y="355113"/>
                  <a:pt x="557758" y="355113"/>
                </a:cubicBezTo>
                <a:cubicBezTo>
                  <a:pt x="552905" y="355113"/>
                  <a:pt x="548479" y="353115"/>
                  <a:pt x="545338" y="349974"/>
                </a:cubicBezTo>
                <a:cubicBezTo>
                  <a:pt x="543697" y="348404"/>
                  <a:pt x="542412" y="346476"/>
                  <a:pt x="541555" y="344406"/>
                </a:cubicBezTo>
                <a:cubicBezTo>
                  <a:pt x="540699" y="342265"/>
                  <a:pt x="540199" y="339981"/>
                  <a:pt x="540199" y="337554"/>
                </a:cubicBezTo>
                <a:cubicBezTo>
                  <a:pt x="540199" y="327918"/>
                  <a:pt x="548051" y="320066"/>
                  <a:pt x="557687" y="320066"/>
                </a:cubicBezTo>
                <a:close/>
                <a:moveTo>
                  <a:pt x="714579" y="316140"/>
                </a:moveTo>
                <a:cubicBezTo>
                  <a:pt x="726428" y="316140"/>
                  <a:pt x="736064" y="325776"/>
                  <a:pt x="736064" y="337625"/>
                </a:cubicBezTo>
                <a:cubicBezTo>
                  <a:pt x="736064" y="340552"/>
                  <a:pt x="735422" y="343407"/>
                  <a:pt x="734351" y="345977"/>
                </a:cubicBezTo>
                <a:cubicBezTo>
                  <a:pt x="733281" y="348546"/>
                  <a:pt x="731710" y="350830"/>
                  <a:pt x="729854" y="352829"/>
                </a:cubicBezTo>
                <a:cubicBezTo>
                  <a:pt x="726000" y="356684"/>
                  <a:pt x="720575" y="359111"/>
                  <a:pt x="714651" y="359111"/>
                </a:cubicBezTo>
                <a:cubicBezTo>
                  <a:pt x="708726" y="359111"/>
                  <a:pt x="703373" y="356755"/>
                  <a:pt x="699447" y="352829"/>
                </a:cubicBezTo>
                <a:cubicBezTo>
                  <a:pt x="697448" y="350902"/>
                  <a:pt x="695878" y="348546"/>
                  <a:pt x="694807" y="345977"/>
                </a:cubicBezTo>
                <a:cubicBezTo>
                  <a:pt x="693665" y="343407"/>
                  <a:pt x="693094" y="340623"/>
                  <a:pt x="693094" y="337625"/>
                </a:cubicBezTo>
                <a:cubicBezTo>
                  <a:pt x="693094" y="325776"/>
                  <a:pt x="702730" y="316140"/>
                  <a:pt x="714579" y="316140"/>
                </a:cubicBezTo>
                <a:close/>
                <a:moveTo>
                  <a:pt x="793025" y="313784"/>
                </a:moveTo>
                <a:cubicBezTo>
                  <a:pt x="797950" y="313784"/>
                  <a:pt x="802590" y="315283"/>
                  <a:pt x="806373" y="317853"/>
                </a:cubicBezTo>
                <a:cubicBezTo>
                  <a:pt x="812725" y="322135"/>
                  <a:pt x="816865" y="329416"/>
                  <a:pt x="816865" y="337625"/>
                </a:cubicBezTo>
                <a:cubicBezTo>
                  <a:pt x="816865" y="340908"/>
                  <a:pt x="816223" y="344049"/>
                  <a:pt x="815010" y="346904"/>
                </a:cubicBezTo>
                <a:cubicBezTo>
                  <a:pt x="813796" y="349759"/>
                  <a:pt x="812012" y="352329"/>
                  <a:pt x="809870" y="354470"/>
                </a:cubicBezTo>
                <a:cubicBezTo>
                  <a:pt x="808800" y="355541"/>
                  <a:pt x="807586" y="356469"/>
                  <a:pt x="806373" y="357397"/>
                </a:cubicBezTo>
                <a:cubicBezTo>
                  <a:pt x="802518" y="359967"/>
                  <a:pt x="797950" y="361466"/>
                  <a:pt x="793025" y="361466"/>
                </a:cubicBezTo>
                <a:cubicBezTo>
                  <a:pt x="791383" y="361466"/>
                  <a:pt x="789813" y="361251"/>
                  <a:pt x="788242" y="360966"/>
                </a:cubicBezTo>
                <a:cubicBezTo>
                  <a:pt x="783603" y="360038"/>
                  <a:pt x="779391" y="357682"/>
                  <a:pt x="776179" y="354470"/>
                </a:cubicBezTo>
                <a:cubicBezTo>
                  <a:pt x="773966" y="352329"/>
                  <a:pt x="772253" y="349759"/>
                  <a:pt x="771040" y="346904"/>
                </a:cubicBezTo>
                <a:cubicBezTo>
                  <a:pt x="769826" y="344049"/>
                  <a:pt x="769184" y="340908"/>
                  <a:pt x="769184" y="337625"/>
                </a:cubicBezTo>
                <a:cubicBezTo>
                  <a:pt x="769184" y="326133"/>
                  <a:pt x="777393" y="316496"/>
                  <a:pt x="788242" y="314284"/>
                </a:cubicBezTo>
                <a:cubicBezTo>
                  <a:pt x="789741" y="313927"/>
                  <a:pt x="791383" y="313784"/>
                  <a:pt x="793025" y="313784"/>
                </a:cubicBezTo>
                <a:close/>
                <a:moveTo>
                  <a:pt x="47753" y="289372"/>
                </a:moveTo>
                <a:cubicBezTo>
                  <a:pt x="52749" y="289372"/>
                  <a:pt x="56747" y="293369"/>
                  <a:pt x="56747" y="298366"/>
                </a:cubicBezTo>
                <a:cubicBezTo>
                  <a:pt x="56747" y="303362"/>
                  <a:pt x="52749" y="307360"/>
                  <a:pt x="47753" y="307360"/>
                </a:cubicBezTo>
                <a:cubicBezTo>
                  <a:pt x="42756" y="307360"/>
                  <a:pt x="38759" y="303362"/>
                  <a:pt x="38759" y="298366"/>
                </a:cubicBezTo>
                <a:cubicBezTo>
                  <a:pt x="38759" y="293369"/>
                  <a:pt x="42756" y="289372"/>
                  <a:pt x="47753" y="289372"/>
                </a:cubicBezTo>
                <a:close/>
                <a:moveTo>
                  <a:pt x="126198" y="288373"/>
                </a:moveTo>
                <a:cubicBezTo>
                  <a:pt x="131694" y="288373"/>
                  <a:pt x="136191" y="292870"/>
                  <a:pt x="136191" y="298366"/>
                </a:cubicBezTo>
                <a:cubicBezTo>
                  <a:pt x="136191" y="303862"/>
                  <a:pt x="131694" y="308359"/>
                  <a:pt x="126198" y="308359"/>
                </a:cubicBezTo>
                <a:cubicBezTo>
                  <a:pt x="120631" y="308359"/>
                  <a:pt x="116205" y="303862"/>
                  <a:pt x="116205" y="298366"/>
                </a:cubicBezTo>
                <a:cubicBezTo>
                  <a:pt x="116205" y="292799"/>
                  <a:pt x="120702" y="288373"/>
                  <a:pt x="126198" y="288373"/>
                </a:cubicBezTo>
                <a:close/>
                <a:moveTo>
                  <a:pt x="283162" y="286160"/>
                </a:moveTo>
                <a:cubicBezTo>
                  <a:pt x="289872" y="286160"/>
                  <a:pt x="295368" y="291585"/>
                  <a:pt x="295368" y="298366"/>
                </a:cubicBezTo>
                <a:cubicBezTo>
                  <a:pt x="295368" y="305147"/>
                  <a:pt x="289872" y="310572"/>
                  <a:pt x="283162" y="310572"/>
                </a:cubicBezTo>
                <a:cubicBezTo>
                  <a:pt x="276452" y="310572"/>
                  <a:pt x="270956" y="305147"/>
                  <a:pt x="270956" y="298366"/>
                </a:cubicBezTo>
                <a:cubicBezTo>
                  <a:pt x="270956" y="291656"/>
                  <a:pt x="276381" y="286160"/>
                  <a:pt x="283162" y="286160"/>
                </a:cubicBezTo>
                <a:close/>
                <a:moveTo>
                  <a:pt x="361536" y="284804"/>
                </a:moveTo>
                <a:cubicBezTo>
                  <a:pt x="369031" y="284804"/>
                  <a:pt x="375098" y="290871"/>
                  <a:pt x="375098" y="298366"/>
                </a:cubicBezTo>
                <a:cubicBezTo>
                  <a:pt x="375098" y="305861"/>
                  <a:pt x="369031" y="311928"/>
                  <a:pt x="361536" y="311928"/>
                </a:cubicBezTo>
                <a:cubicBezTo>
                  <a:pt x="354041" y="311928"/>
                  <a:pt x="347974" y="305861"/>
                  <a:pt x="347974" y="298366"/>
                </a:cubicBezTo>
                <a:cubicBezTo>
                  <a:pt x="347974" y="290871"/>
                  <a:pt x="354041" y="284804"/>
                  <a:pt x="361536" y="284804"/>
                </a:cubicBezTo>
                <a:close/>
                <a:moveTo>
                  <a:pt x="518428" y="281735"/>
                </a:moveTo>
                <a:cubicBezTo>
                  <a:pt x="527636" y="281735"/>
                  <a:pt x="535060" y="289158"/>
                  <a:pt x="535060" y="298366"/>
                </a:cubicBezTo>
                <a:cubicBezTo>
                  <a:pt x="535060" y="307574"/>
                  <a:pt x="527636" y="314998"/>
                  <a:pt x="518428" y="314998"/>
                </a:cubicBezTo>
                <a:cubicBezTo>
                  <a:pt x="509220" y="314998"/>
                  <a:pt x="501797" y="307574"/>
                  <a:pt x="501797" y="298366"/>
                </a:cubicBezTo>
                <a:cubicBezTo>
                  <a:pt x="501797" y="289158"/>
                  <a:pt x="509220" y="281735"/>
                  <a:pt x="518428" y="281735"/>
                </a:cubicBezTo>
                <a:close/>
                <a:moveTo>
                  <a:pt x="596946" y="279950"/>
                </a:moveTo>
                <a:cubicBezTo>
                  <a:pt x="607082" y="279950"/>
                  <a:pt x="615362" y="288159"/>
                  <a:pt x="615362" y="298366"/>
                </a:cubicBezTo>
                <a:cubicBezTo>
                  <a:pt x="615362" y="308573"/>
                  <a:pt x="607082" y="316782"/>
                  <a:pt x="596946" y="316782"/>
                </a:cubicBezTo>
                <a:cubicBezTo>
                  <a:pt x="586810" y="316782"/>
                  <a:pt x="578530" y="308573"/>
                  <a:pt x="578530" y="298366"/>
                </a:cubicBezTo>
                <a:cubicBezTo>
                  <a:pt x="578530" y="288230"/>
                  <a:pt x="586739" y="279950"/>
                  <a:pt x="596946" y="279950"/>
                </a:cubicBezTo>
                <a:close/>
                <a:moveTo>
                  <a:pt x="753766" y="275739"/>
                </a:moveTo>
                <a:cubicBezTo>
                  <a:pt x="766258" y="275739"/>
                  <a:pt x="776394" y="285875"/>
                  <a:pt x="776394" y="298366"/>
                </a:cubicBezTo>
                <a:cubicBezTo>
                  <a:pt x="776394" y="310858"/>
                  <a:pt x="766258" y="320994"/>
                  <a:pt x="753766" y="320994"/>
                </a:cubicBezTo>
                <a:cubicBezTo>
                  <a:pt x="741275" y="320994"/>
                  <a:pt x="731139" y="310858"/>
                  <a:pt x="731139" y="298366"/>
                </a:cubicBezTo>
                <a:cubicBezTo>
                  <a:pt x="731139" y="285875"/>
                  <a:pt x="741275" y="275739"/>
                  <a:pt x="753766" y="275739"/>
                </a:cubicBezTo>
                <a:close/>
                <a:moveTo>
                  <a:pt x="832283" y="273241"/>
                </a:moveTo>
                <a:cubicBezTo>
                  <a:pt x="846131" y="273241"/>
                  <a:pt x="857337" y="284519"/>
                  <a:pt x="857337" y="298367"/>
                </a:cubicBezTo>
                <a:cubicBezTo>
                  <a:pt x="857337" y="312214"/>
                  <a:pt x="846059" y="323421"/>
                  <a:pt x="832283" y="323421"/>
                </a:cubicBezTo>
                <a:cubicBezTo>
                  <a:pt x="818436" y="323421"/>
                  <a:pt x="807229" y="312214"/>
                  <a:pt x="807229" y="298367"/>
                </a:cubicBezTo>
                <a:cubicBezTo>
                  <a:pt x="807229" y="284448"/>
                  <a:pt x="818436" y="273241"/>
                  <a:pt x="832283" y="273241"/>
                </a:cubicBezTo>
                <a:close/>
                <a:moveTo>
                  <a:pt x="86939" y="249685"/>
                </a:moveTo>
                <a:cubicBezTo>
                  <a:pt x="92222" y="249685"/>
                  <a:pt x="96433" y="253968"/>
                  <a:pt x="96433" y="259179"/>
                </a:cubicBezTo>
                <a:cubicBezTo>
                  <a:pt x="96433" y="264389"/>
                  <a:pt x="92222" y="268601"/>
                  <a:pt x="86939" y="268672"/>
                </a:cubicBezTo>
                <a:cubicBezTo>
                  <a:pt x="81657" y="268672"/>
                  <a:pt x="77446" y="264389"/>
                  <a:pt x="77446" y="259179"/>
                </a:cubicBezTo>
                <a:cubicBezTo>
                  <a:pt x="77446" y="253896"/>
                  <a:pt x="81729" y="249685"/>
                  <a:pt x="86939" y="249685"/>
                </a:cubicBezTo>
                <a:close/>
                <a:moveTo>
                  <a:pt x="165457" y="248686"/>
                </a:moveTo>
                <a:cubicBezTo>
                  <a:pt x="169097" y="248686"/>
                  <a:pt x="172309" y="250542"/>
                  <a:pt x="174165" y="253326"/>
                </a:cubicBezTo>
                <a:cubicBezTo>
                  <a:pt x="175307" y="254967"/>
                  <a:pt x="175950" y="257037"/>
                  <a:pt x="175950" y="259179"/>
                </a:cubicBezTo>
                <a:cubicBezTo>
                  <a:pt x="175950" y="261320"/>
                  <a:pt x="175307" y="263390"/>
                  <a:pt x="174165" y="265032"/>
                </a:cubicBezTo>
                <a:cubicBezTo>
                  <a:pt x="172238" y="267816"/>
                  <a:pt x="169026" y="269672"/>
                  <a:pt x="165457" y="269814"/>
                </a:cubicBezTo>
                <a:cubicBezTo>
                  <a:pt x="164672" y="269814"/>
                  <a:pt x="164029" y="269743"/>
                  <a:pt x="163315" y="269600"/>
                </a:cubicBezTo>
                <a:cubicBezTo>
                  <a:pt x="161317" y="269172"/>
                  <a:pt x="159461" y="268173"/>
                  <a:pt x="158033" y="266745"/>
                </a:cubicBezTo>
                <a:cubicBezTo>
                  <a:pt x="157534" y="266245"/>
                  <a:pt x="157105" y="265746"/>
                  <a:pt x="156748" y="265175"/>
                </a:cubicBezTo>
                <a:cubicBezTo>
                  <a:pt x="156035" y="264033"/>
                  <a:pt x="155464" y="262748"/>
                  <a:pt x="155178" y="261392"/>
                </a:cubicBezTo>
                <a:cubicBezTo>
                  <a:pt x="155035" y="260678"/>
                  <a:pt x="154964" y="259964"/>
                  <a:pt x="154964" y="259250"/>
                </a:cubicBezTo>
                <a:cubicBezTo>
                  <a:pt x="154964" y="258465"/>
                  <a:pt x="155035" y="257823"/>
                  <a:pt x="155178" y="257109"/>
                </a:cubicBezTo>
                <a:cubicBezTo>
                  <a:pt x="155464" y="255681"/>
                  <a:pt x="155963" y="254468"/>
                  <a:pt x="156748" y="253326"/>
                </a:cubicBezTo>
                <a:cubicBezTo>
                  <a:pt x="157105" y="252755"/>
                  <a:pt x="157534" y="252255"/>
                  <a:pt x="158033" y="251755"/>
                </a:cubicBezTo>
                <a:cubicBezTo>
                  <a:pt x="159461" y="250328"/>
                  <a:pt x="161245" y="249328"/>
                  <a:pt x="163315" y="248900"/>
                </a:cubicBezTo>
                <a:cubicBezTo>
                  <a:pt x="164029" y="248757"/>
                  <a:pt x="164743" y="248686"/>
                  <a:pt x="165457" y="248686"/>
                </a:cubicBezTo>
                <a:close/>
                <a:moveTo>
                  <a:pt x="322349" y="246259"/>
                </a:moveTo>
                <a:cubicBezTo>
                  <a:pt x="324990" y="246259"/>
                  <a:pt x="327489" y="247116"/>
                  <a:pt x="329559" y="248472"/>
                </a:cubicBezTo>
                <a:cubicBezTo>
                  <a:pt x="332913" y="250827"/>
                  <a:pt x="335198" y="254753"/>
                  <a:pt x="335198" y="259179"/>
                </a:cubicBezTo>
                <a:cubicBezTo>
                  <a:pt x="335198" y="263604"/>
                  <a:pt x="332985" y="267530"/>
                  <a:pt x="329559" y="269886"/>
                </a:cubicBezTo>
                <a:cubicBezTo>
                  <a:pt x="327489" y="271313"/>
                  <a:pt x="324990" y="272098"/>
                  <a:pt x="322349" y="272098"/>
                </a:cubicBezTo>
                <a:cubicBezTo>
                  <a:pt x="321493" y="272098"/>
                  <a:pt x="320636" y="271956"/>
                  <a:pt x="319780" y="271813"/>
                </a:cubicBezTo>
                <a:cubicBezTo>
                  <a:pt x="313927" y="270599"/>
                  <a:pt x="309501" y="265389"/>
                  <a:pt x="309501" y="259179"/>
                </a:cubicBezTo>
                <a:cubicBezTo>
                  <a:pt x="309501" y="252969"/>
                  <a:pt x="313927" y="247758"/>
                  <a:pt x="319780" y="246545"/>
                </a:cubicBezTo>
                <a:cubicBezTo>
                  <a:pt x="320565" y="246330"/>
                  <a:pt x="321493" y="246259"/>
                  <a:pt x="322349" y="246259"/>
                </a:cubicBezTo>
                <a:close/>
                <a:moveTo>
                  <a:pt x="400795" y="244903"/>
                </a:moveTo>
                <a:cubicBezTo>
                  <a:pt x="408718" y="244903"/>
                  <a:pt x="415071" y="251327"/>
                  <a:pt x="415071" y="259179"/>
                </a:cubicBezTo>
                <a:cubicBezTo>
                  <a:pt x="415071" y="267031"/>
                  <a:pt x="408647" y="273455"/>
                  <a:pt x="400795" y="273455"/>
                </a:cubicBezTo>
                <a:cubicBezTo>
                  <a:pt x="392943" y="273455"/>
                  <a:pt x="386519" y="267031"/>
                  <a:pt x="386519" y="259179"/>
                </a:cubicBezTo>
                <a:cubicBezTo>
                  <a:pt x="386519" y="251256"/>
                  <a:pt x="392943" y="244903"/>
                  <a:pt x="400795" y="244903"/>
                </a:cubicBezTo>
                <a:close/>
                <a:moveTo>
                  <a:pt x="557687" y="241691"/>
                </a:moveTo>
                <a:cubicBezTo>
                  <a:pt x="567323" y="241691"/>
                  <a:pt x="575175" y="249543"/>
                  <a:pt x="575175" y="259179"/>
                </a:cubicBezTo>
                <a:cubicBezTo>
                  <a:pt x="575175" y="268815"/>
                  <a:pt x="567323" y="276667"/>
                  <a:pt x="557687" y="276667"/>
                </a:cubicBezTo>
                <a:cubicBezTo>
                  <a:pt x="548051" y="276667"/>
                  <a:pt x="540199" y="268815"/>
                  <a:pt x="540199" y="259179"/>
                </a:cubicBezTo>
                <a:cubicBezTo>
                  <a:pt x="540199" y="249543"/>
                  <a:pt x="548051" y="241691"/>
                  <a:pt x="557687" y="241691"/>
                </a:cubicBezTo>
                <a:close/>
                <a:moveTo>
                  <a:pt x="636061" y="239764"/>
                </a:moveTo>
                <a:cubicBezTo>
                  <a:pt x="642771" y="239764"/>
                  <a:pt x="648695" y="243190"/>
                  <a:pt x="652193" y="248330"/>
                </a:cubicBezTo>
                <a:cubicBezTo>
                  <a:pt x="654263" y="251399"/>
                  <a:pt x="655476" y="255182"/>
                  <a:pt x="655476" y="259179"/>
                </a:cubicBezTo>
                <a:cubicBezTo>
                  <a:pt x="655476" y="263177"/>
                  <a:pt x="654263" y="266960"/>
                  <a:pt x="652193" y="270029"/>
                </a:cubicBezTo>
                <a:cubicBezTo>
                  <a:pt x="648695" y="275168"/>
                  <a:pt x="642842" y="278594"/>
                  <a:pt x="636061" y="278594"/>
                </a:cubicBezTo>
                <a:cubicBezTo>
                  <a:pt x="634705" y="278594"/>
                  <a:pt x="633420" y="278452"/>
                  <a:pt x="632135" y="278166"/>
                </a:cubicBezTo>
                <a:cubicBezTo>
                  <a:pt x="628352" y="277381"/>
                  <a:pt x="624997" y="275525"/>
                  <a:pt x="622356" y="272884"/>
                </a:cubicBezTo>
                <a:cubicBezTo>
                  <a:pt x="621500" y="272028"/>
                  <a:pt x="620715" y="271028"/>
                  <a:pt x="620001" y="270029"/>
                </a:cubicBezTo>
                <a:cubicBezTo>
                  <a:pt x="618573" y="267959"/>
                  <a:pt x="617574" y="265603"/>
                  <a:pt x="617074" y="263105"/>
                </a:cubicBezTo>
                <a:cubicBezTo>
                  <a:pt x="616789" y="261820"/>
                  <a:pt x="616646" y="260535"/>
                  <a:pt x="616646" y="259179"/>
                </a:cubicBezTo>
                <a:cubicBezTo>
                  <a:pt x="616646" y="257823"/>
                  <a:pt x="616789" y="256538"/>
                  <a:pt x="617074" y="255253"/>
                </a:cubicBezTo>
                <a:cubicBezTo>
                  <a:pt x="617574" y="252755"/>
                  <a:pt x="618573" y="250400"/>
                  <a:pt x="620001" y="248330"/>
                </a:cubicBezTo>
                <a:cubicBezTo>
                  <a:pt x="620715" y="247330"/>
                  <a:pt x="621500" y="246331"/>
                  <a:pt x="622356" y="245474"/>
                </a:cubicBezTo>
                <a:cubicBezTo>
                  <a:pt x="624926" y="242833"/>
                  <a:pt x="628352" y="240977"/>
                  <a:pt x="632135" y="240192"/>
                </a:cubicBezTo>
                <a:cubicBezTo>
                  <a:pt x="633420" y="239907"/>
                  <a:pt x="634705" y="239764"/>
                  <a:pt x="636061" y="239764"/>
                </a:cubicBezTo>
                <a:close/>
                <a:moveTo>
                  <a:pt x="793025" y="235338"/>
                </a:moveTo>
                <a:cubicBezTo>
                  <a:pt x="797950" y="235338"/>
                  <a:pt x="802590" y="236837"/>
                  <a:pt x="806373" y="239407"/>
                </a:cubicBezTo>
                <a:cubicBezTo>
                  <a:pt x="812725" y="243689"/>
                  <a:pt x="816865" y="250970"/>
                  <a:pt x="816865" y="259179"/>
                </a:cubicBezTo>
                <a:cubicBezTo>
                  <a:pt x="816865" y="267387"/>
                  <a:pt x="812654" y="274597"/>
                  <a:pt x="806373" y="278951"/>
                </a:cubicBezTo>
                <a:cubicBezTo>
                  <a:pt x="802518" y="281521"/>
                  <a:pt x="797950" y="283020"/>
                  <a:pt x="793025" y="283020"/>
                </a:cubicBezTo>
                <a:cubicBezTo>
                  <a:pt x="791383" y="283020"/>
                  <a:pt x="789813" y="282805"/>
                  <a:pt x="788242" y="282520"/>
                </a:cubicBezTo>
                <a:cubicBezTo>
                  <a:pt x="777321" y="280307"/>
                  <a:pt x="769184" y="270671"/>
                  <a:pt x="769184" y="259179"/>
                </a:cubicBezTo>
                <a:cubicBezTo>
                  <a:pt x="769184" y="247687"/>
                  <a:pt x="777393" y="238050"/>
                  <a:pt x="788242" y="235838"/>
                </a:cubicBezTo>
                <a:cubicBezTo>
                  <a:pt x="789741" y="235481"/>
                  <a:pt x="791383" y="235338"/>
                  <a:pt x="793025" y="235338"/>
                </a:cubicBezTo>
                <a:close/>
                <a:moveTo>
                  <a:pt x="871470" y="232768"/>
                </a:moveTo>
                <a:cubicBezTo>
                  <a:pt x="886032" y="232768"/>
                  <a:pt x="897881" y="244617"/>
                  <a:pt x="897881" y="259178"/>
                </a:cubicBezTo>
                <a:cubicBezTo>
                  <a:pt x="897881" y="273740"/>
                  <a:pt x="886032" y="285589"/>
                  <a:pt x="871470" y="285589"/>
                </a:cubicBezTo>
                <a:cubicBezTo>
                  <a:pt x="856909" y="285589"/>
                  <a:pt x="845060" y="273740"/>
                  <a:pt x="845060" y="259178"/>
                </a:cubicBezTo>
                <a:cubicBezTo>
                  <a:pt x="845060" y="244617"/>
                  <a:pt x="856909" y="232768"/>
                  <a:pt x="871470" y="232768"/>
                </a:cubicBezTo>
                <a:close/>
                <a:moveTo>
                  <a:pt x="126198" y="209927"/>
                </a:moveTo>
                <a:cubicBezTo>
                  <a:pt x="131694" y="209927"/>
                  <a:pt x="136191" y="214424"/>
                  <a:pt x="136191" y="219920"/>
                </a:cubicBezTo>
                <a:cubicBezTo>
                  <a:pt x="136191" y="225416"/>
                  <a:pt x="131694" y="229913"/>
                  <a:pt x="126198" y="229913"/>
                </a:cubicBezTo>
                <a:cubicBezTo>
                  <a:pt x="120631" y="229913"/>
                  <a:pt x="116205" y="225416"/>
                  <a:pt x="116205" y="219920"/>
                </a:cubicBezTo>
                <a:cubicBezTo>
                  <a:pt x="116205" y="214353"/>
                  <a:pt x="120702" y="209927"/>
                  <a:pt x="126198" y="209927"/>
                </a:cubicBezTo>
                <a:close/>
                <a:moveTo>
                  <a:pt x="204644" y="208856"/>
                </a:moveTo>
                <a:cubicBezTo>
                  <a:pt x="210782" y="208856"/>
                  <a:pt x="215708" y="213853"/>
                  <a:pt x="215708" y="219920"/>
                </a:cubicBezTo>
                <a:cubicBezTo>
                  <a:pt x="215708" y="226058"/>
                  <a:pt x="210782" y="230984"/>
                  <a:pt x="204644" y="230984"/>
                </a:cubicBezTo>
                <a:cubicBezTo>
                  <a:pt x="198505" y="230984"/>
                  <a:pt x="193580" y="225987"/>
                  <a:pt x="193580" y="219920"/>
                </a:cubicBezTo>
                <a:cubicBezTo>
                  <a:pt x="193580" y="213781"/>
                  <a:pt x="198577" y="208856"/>
                  <a:pt x="204644" y="208856"/>
                </a:cubicBezTo>
                <a:close/>
                <a:moveTo>
                  <a:pt x="361536" y="206358"/>
                </a:moveTo>
                <a:cubicBezTo>
                  <a:pt x="369031" y="206358"/>
                  <a:pt x="375098" y="212425"/>
                  <a:pt x="375098" y="219920"/>
                </a:cubicBezTo>
                <a:cubicBezTo>
                  <a:pt x="375098" y="227415"/>
                  <a:pt x="369031" y="233482"/>
                  <a:pt x="361536" y="233482"/>
                </a:cubicBezTo>
                <a:cubicBezTo>
                  <a:pt x="354041" y="233482"/>
                  <a:pt x="347974" y="227415"/>
                  <a:pt x="347974" y="219920"/>
                </a:cubicBezTo>
                <a:cubicBezTo>
                  <a:pt x="347974" y="212425"/>
                  <a:pt x="354041" y="206358"/>
                  <a:pt x="361536" y="206358"/>
                </a:cubicBezTo>
                <a:close/>
                <a:moveTo>
                  <a:pt x="440054" y="204930"/>
                </a:moveTo>
                <a:cubicBezTo>
                  <a:pt x="448334" y="204930"/>
                  <a:pt x="455043" y="211640"/>
                  <a:pt x="455043" y="219920"/>
                </a:cubicBezTo>
                <a:cubicBezTo>
                  <a:pt x="455043" y="228200"/>
                  <a:pt x="448262" y="234981"/>
                  <a:pt x="440054" y="234909"/>
                </a:cubicBezTo>
                <a:cubicBezTo>
                  <a:pt x="431774" y="234909"/>
                  <a:pt x="425064" y="228200"/>
                  <a:pt x="425064" y="219920"/>
                </a:cubicBezTo>
                <a:cubicBezTo>
                  <a:pt x="425064" y="211640"/>
                  <a:pt x="431774" y="204930"/>
                  <a:pt x="440054" y="204930"/>
                </a:cubicBezTo>
                <a:close/>
                <a:moveTo>
                  <a:pt x="596946" y="201504"/>
                </a:moveTo>
                <a:cubicBezTo>
                  <a:pt x="607082" y="201504"/>
                  <a:pt x="615362" y="209713"/>
                  <a:pt x="615362" y="219920"/>
                </a:cubicBezTo>
                <a:cubicBezTo>
                  <a:pt x="615362" y="230127"/>
                  <a:pt x="607082" y="238407"/>
                  <a:pt x="596946" y="238336"/>
                </a:cubicBezTo>
                <a:cubicBezTo>
                  <a:pt x="586810" y="238336"/>
                  <a:pt x="578530" y="230127"/>
                  <a:pt x="578530" y="219920"/>
                </a:cubicBezTo>
                <a:cubicBezTo>
                  <a:pt x="578530" y="209784"/>
                  <a:pt x="586739" y="201504"/>
                  <a:pt x="596946" y="201504"/>
                </a:cubicBezTo>
                <a:close/>
                <a:moveTo>
                  <a:pt x="675321" y="199506"/>
                </a:moveTo>
                <a:cubicBezTo>
                  <a:pt x="686598" y="199506"/>
                  <a:pt x="695735" y="208643"/>
                  <a:pt x="695735" y="219921"/>
                </a:cubicBezTo>
                <a:cubicBezTo>
                  <a:pt x="695735" y="231199"/>
                  <a:pt x="686598" y="240407"/>
                  <a:pt x="675321" y="240335"/>
                </a:cubicBezTo>
                <a:cubicBezTo>
                  <a:pt x="664043" y="240335"/>
                  <a:pt x="654906" y="231199"/>
                  <a:pt x="654906" y="219921"/>
                </a:cubicBezTo>
                <a:cubicBezTo>
                  <a:pt x="654906" y="208643"/>
                  <a:pt x="664043" y="199506"/>
                  <a:pt x="675321" y="199506"/>
                </a:cubicBezTo>
                <a:close/>
                <a:moveTo>
                  <a:pt x="832283" y="194866"/>
                </a:moveTo>
                <a:cubicBezTo>
                  <a:pt x="846131" y="194866"/>
                  <a:pt x="857337" y="206073"/>
                  <a:pt x="857337" y="219920"/>
                </a:cubicBezTo>
                <a:cubicBezTo>
                  <a:pt x="857337" y="233768"/>
                  <a:pt x="846059" y="245046"/>
                  <a:pt x="832283" y="245046"/>
                </a:cubicBezTo>
                <a:cubicBezTo>
                  <a:pt x="818436" y="245046"/>
                  <a:pt x="807229" y="233768"/>
                  <a:pt x="807229" y="219920"/>
                </a:cubicBezTo>
                <a:cubicBezTo>
                  <a:pt x="807229" y="206073"/>
                  <a:pt x="818436" y="194866"/>
                  <a:pt x="832283" y="194866"/>
                </a:cubicBezTo>
                <a:close/>
                <a:moveTo>
                  <a:pt x="165529" y="170240"/>
                </a:moveTo>
                <a:cubicBezTo>
                  <a:pt x="169169" y="170240"/>
                  <a:pt x="172381" y="172096"/>
                  <a:pt x="174237" y="174880"/>
                </a:cubicBezTo>
                <a:cubicBezTo>
                  <a:pt x="175379" y="176521"/>
                  <a:pt x="176022" y="178591"/>
                  <a:pt x="176022" y="180733"/>
                </a:cubicBezTo>
                <a:cubicBezTo>
                  <a:pt x="176022" y="182160"/>
                  <a:pt x="175665" y="183517"/>
                  <a:pt x="175165" y="184801"/>
                </a:cubicBezTo>
                <a:cubicBezTo>
                  <a:pt x="174879" y="185444"/>
                  <a:pt x="174523" y="186015"/>
                  <a:pt x="174166" y="186586"/>
                </a:cubicBezTo>
                <a:cubicBezTo>
                  <a:pt x="173737" y="187157"/>
                  <a:pt x="173309" y="187657"/>
                  <a:pt x="173024" y="188299"/>
                </a:cubicBezTo>
                <a:cubicBezTo>
                  <a:pt x="171096" y="190226"/>
                  <a:pt x="168527" y="191368"/>
                  <a:pt x="165600" y="191368"/>
                </a:cubicBezTo>
                <a:cubicBezTo>
                  <a:pt x="164815" y="191368"/>
                  <a:pt x="164173" y="191297"/>
                  <a:pt x="163459" y="191154"/>
                </a:cubicBezTo>
                <a:cubicBezTo>
                  <a:pt x="161460" y="190726"/>
                  <a:pt x="159604" y="189727"/>
                  <a:pt x="158177" y="188299"/>
                </a:cubicBezTo>
                <a:cubicBezTo>
                  <a:pt x="157677" y="187799"/>
                  <a:pt x="157249" y="187300"/>
                  <a:pt x="156892" y="186729"/>
                </a:cubicBezTo>
                <a:cubicBezTo>
                  <a:pt x="156464" y="186158"/>
                  <a:pt x="156178" y="185587"/>
                  <a:pt x="155893" y="184944"/>
                </a:cubicBezTo>
                <a:cubicBezTo>
                  <a:pt x="155607" y="184302"/>
                  <a:pt x="155393" y="183659"/>
                  <a:pt x="155250" y="182946"/>
                </a:cubicBezTo>
                <a:cubicBezTo>
                  <a:pt x="155107" y="182232"/>
                  <a:pt x="155036" y="181518"/>
                  <a:pt x="155036" y="180804"/>
                </a:cubicBezTo>
                <a:cubicBezTo>
                  <a:pt x="155036" y="180019"/>
                  <a:pt x="155107" y="179377"/>
                  <a:pt x="155250" y="178663"/>
                </a:cubicBezTo>
                <a:cubicBezTo>
                  <a:pt x="155536" y="177235"/>
                  <a:pt x="156035" y="176022"/>
                  <a:pt x="156820" y="174880"/>
                </a:cubicBezTo>
                <a:cubicBezTo>
                  <a:pt x="157177" y="174309"/>
                  <a:pt x="157606" y="173809"/>
                  <a:pt x="158105" y="173309"/>
                </a:cubicBezTo>
                <a:cubicBezTo>
                  <a:pt x="159533" y="171882"/>
                  <a:pt x="161317" y="170882"/>
                  <a:pt x="163387" y="170454"/>
                </a:cubicBezTo>
                <a:cubicBezTo>
                  <a:pt x="164101" y="170311"/>
                  <a:pt x="164815" y="170240"/>
                  <a:pt x="165529" y="170240"/>
                </a:cubicBezTo>
                <a:close/>
                <a:moveTo>
                  <a:pt x="243903" y="169098"/>
                </a:moveTo>
                <a:cubicBezTo>
                  <a:pt x="250327" y="169098"/>
                  <a:pt x="255538" y="174309"/>
                  <a:pt x="255538" y="180733"/>
                </a:cubicBezTo>
                <a:cubicBezTo>
                  <a:pt x="255538" y="182303"/>
                  <a:pt x="255181" y="183874"/>
                  <a:pt x="254610" y="185230"/>
                </a:cubicBezTo>
                <a:cubicBezTo>
                  <a:pt x="253967" y="186657"/>
                  <a:pt x="253182" y="187871"/>
                  <a:pt x="252111" y="188942"/>
                </a:cubicBezTo>
                <a:cubicBezTo>
                  <a:pt x="250041" y="191083"/>
                  <a:pt x="247115" y="192368"/>
                  <a:pt x="243903" y="192368"/>
                </a:cubicBezTo>
                <a:cubicBezTo>
                  <a:pt x="240691" y="192368"/>
                  <a:pt x="237764" y="191012"/>
                  <a:pt x="235694" y="188942"/>
                </a:cubicBezTo>
                <a:cubicBezTo>
                  <a:pt x="234624" y="187871"/>
                  <a:pt x="233767" y="186586"/>
                  <a:pt x="233196" y="185230"/>
                </a:cubicBezTo>
                <a:cubicBezTo>
                  <a:pt x="232625" y="183874"/>
                  <a:pt x="232268" y="182303"/>
                  <a:pt x="232268" y="180733"/>
                </a:cubicBezTo>
                <a:cubicBezTo>
                  <a:pt x="232268" y="174309"/>
                  <a:pt x="237479" y="169098"/>
                  <a:pt x="243903" y="169098"/>
                </a:cubicBezTo>
                <a:close/>
                <a:moveTo>
                  <a:pt x="400795" y="166385"/>
                </a:moveTo>
                <a:cubicBezTo>
                  <a:pt x="408718" y="166385"/>
                  <a:pt x="415071" y="172809"/>
                  <a:pt x="415071" y="180661"/>
                </a:cubicBezTo>
                <a:cubicBezTo>
                  <a:pt x="415071" y="182660"/>
                  <a:pt x="414642" y="184515"/>
                  <a:pt x="413929" y="186229"/>
                </a:cubicBezTo>
                <a:cubicBezTo>
                  <a:pt x="413215" y="187942"/>
                  <a:pt x="412144" y="189512"/>
                  <a:pt x="410859" y="190797"/>
                </a:cubicBezTo>
                <a:cubicBezTo>
                  <a:pt x="408290" y="193438"/>
                  <a:pt x="404721" y="195008"/>
                  <a:pt x="400795" y="195008"/>
                </a:cubicBezTo>
                <a:cubicBezTo>
                  <a:pt x="396869" y="195008"/>
                  <a:pt x="393300" y="193366"/>
                  <a:pt x="390730" y="190797"/>
                </a:cubicBezTo>
                <a:cubicBezTo>
                  <a:pt x="389446" y="189441"/>
                  <a:pt x="388375" y="187942"/>
                  <a:pt x="387661" y="186229"/>
                </a:cubicBezTo>
                <a:cubicBezTo>
                  <a:pt x="386947" y="184515"/>
                  <a:pt x="386519" y="182660"/>
                  <a:pt x="386519" y="180661"/>
                </a:cubicBezTo>
                <a:cubicBezTo>
                  <a:pt x="386519" y="172738"/>
                  <a:pt x="392943" y="166385"/>
                  <a:pt x="400795" y="166385"/>
                </a:cubicBezTo>
                <a:close/>
                <a:moveTo>
                  <a:pt x="479098" y="164815"/>
                </a:moveTo>
                <a:cubicBezTo>
                  <a:pt x="484594" y="164815"/>
                  <a:pt x="489376" y="167599"/>
                  <a:pt x="492232" y="171810"/>
                </a:cubicBezTo>
                <a:cubicBezTo>
                  <a:pt x="493945" y="174380"/>
                  <a:pt x="494944" y="177378"/>
                  <a:pt x="494944" y="180661"/>
                </a:cubicBezTo>
                <a:cubicBezTo>
                  <a:pt x="494944" y="182803"/>
                  <a:pt x="494516" y="184873"/>
                  <a:pt x="493731" y="186800"/>
                </a:cubicBezTo>
                <a:cubicBezTo>
                  <a:pt x="493374" y="187799"/>
                  <a:pt x="492874" y="188656"/>
                  <a:pt x="492303" y="189512"/>
                </a:cubicBezTo>
                <a:cubicBezTo>
                  <a:pt x="491732" y="190369"/>
                  <a:pt x="491090" y="191154"/>
                  <a:pt x="490304" y="191939"/>
                </a:cubicBezTo>
                <a:cubicBezTo>
                  <a:pt x="487449" y="194794"/>
                  <a:pt x="483452" y="196579"/>
                  <a:pt x="479098" y="196579"/>
                </a:cubicBezTo>
                <a:cubicBezTo>
                  <a:pt x="477956" y="196579"/>
                  <a:pt x="476885" y="196436"/>
                  <a:pt x="475886" y="196222"/>
                </a:cubicBezTo>
                <a:cubicBezTo>
                  <a:pt x="472816" y="195651"/>
                  <a:pt x="470033" y="194081"/>
                  <a:pt x="467891" y="191939"/>
                </a:cubicBezTo>
                <a:cubicBezTo>
                  <a:pt x="467177" y="191225"/>
                  <a:pt x="466535" y="190440"/>
                  <a:pt x="465964" y="189584"/>
                </a:cubicBezTo>
                <a:cubicBezTo>
                  <a:pt x="465393" y="188727"/>
                  <a:pt x="464965" y="187799"/>
                  <a:pt x="464536" y="186871"/>
                </a:cubicBezTo>
                <a:cubicBezTo>
                  <a:pt x="464108" y="185872"/>
                  <a:pt x="463823" y="184873"/>
                  <a:pt x="463608" y="183873"/>
                </a:cubicBezTo>
                <a:cubicBezTo>
                  <a:pt x="463466" y="182803"/>
                  <a:pt x="463323" y="181732"/>
                  <a:pt x="463323" y="180661"/>
                </a:cubicBezTo>
                <a:cubicBezTo>
                  <a:pt x="463323" y="179519"/>
                  <a:pt x="463394" y="178449"/>
                  <a:pt x="463608" y="177449"/>
                </a:cubicBezTo>
                <a:cubicBezTo>
                  <a:pt x="464037" y="175379"/>
                  <a:pt x="464822" y="173523"/>
                  <a:pt x="465964" y="171810"/>
                </a:cubicBezTo>
                <a:cubicBezTo>
                  <a:pt x="466535" y="170954"/>
                  <a:pt x="467177" y="170168"/>
                  <a:pt x="467891" y="169455"/>
                </a:cubicBezTo>
                <a:cubicBezTo>
                  <a:pt x="470033" y="167313"/>
                  <a:pt x="472816" y="165814"/>
                  <a:pt x="475886" y="165172"/>
                </a:cubicBezTo>
                <a:cubicBezTo>
                  <a:pt x="476956" y="164958"/>
                  <a:pt x="478027" y="164815"/>
                  <a:pt x="479098" y="164815"/>
                </a:cubicBezTo>
                <a:close/>
                <a:moveTo>
                  <a:pt x="636061" y="161317"/>
                </a:moveTo>
                <a:cubicBezTo>
                  <a:pt x="642771" y="161317"/>
                  <a:pt x="648695" y="164743"/>
                  <a:pt x="652193" y="169883"/>
                </a:cubicBezTo>
                <a:cubicBezTo>
                  <a:pt x="654263" y="172952"/>
                  <a:pt x="655476" y="176735"/>
                  <a:pt x="655476" y="180732"/>
                </a:cubicBezTo>
                <a:cubicBezTo>
                  <a:pt x="655476" y="183445"/>
                  <a:pt x="654977" y="185943"/>
                  <a:pt x="653977" y="188298"/>
                </a:cubicBezTo>
                <a:cubicBezTo>
                  <a:pt x="653478" y="189441"/>
                  <a:pt x="652907" y="190583"/>
                  <a:pt x="652193" y="191582"/>
                </a:cubicBezTo>
                <a:cubicBezTo>
                  <a:pt x="651479" y="192581"/>
                  <a:pt x="650694" y="193581"/>
                  <a:pt x="649766" y="194437"/>
                </a:cubicBezTo>
                <a:cubicBezTo>
                  <a:pt x="646268" y="198006"/>
                  <a:pt x="641415" y="200148"/>
                  <a:pt x="636061" y="200148"/>
                </a:cubicBezTo>
                <a:cubicBezTo>
                  <a:pt x="634705" y="200148"/>
                  <a:pt x="633420" y="200005"/>
                  <a:pt x="632135" y="199719"/>
                </a:cubicBezTo>
                <a:cubicBezTo>
                  <a:pt x="628352" y="198934"/>
                  <a:pt x="624997" y="197078"/>
                  <a:pt x="622356" y="194437"/>
                </a:cubicBezTo>
                <a:cubicBezTo>
                  <a:pt x="621500" y="193581"/>
                  <a:pt x="620715" y="192581"/>
                  <a:pt x="620001" y="191582"/>
                </a:cubicBezTo>
                <a:cubicBezTo>
                  <a:pt x="619287" y="190583"/>
                  <a:pt x="618716" y="189441"/>
                  <a:pt x="618216" y="188298"/>
                </a:cubicBezTo>
                <a:cubicBezTo>
                  <a:pt x="617717" y="187156"/>
                  <a:pt x="617360" y="185943"/>
                  <a:pt x="617074" y="184658"/>
                </a:cubicBezTo>
                <a:cubicBezTo>
                  <a:pt x="616789" y="183373"/>
                  <a:pt x="616646" y="182088"/>
                  <a:pt x="616646" y="180732"/>
                </a:cubicBezTo>
                <a:cubicBezTo>
                  <a:pt x="616646" y="179376"/>
                  <a:pt x="616789" y="178091"/>
                  <a:pt x="617074" y="176806"/>
                </a:cubicBezTo>
                <a:cubicBezTo>
                  <a:pt x="617574" y="174308"/>
                  <a:pt x="618573" y="171953"/>
                  <a:pt x="620001" y="169883"/>
                </a:cubicBezTo>
                <a:cubicBezTo>
                  <a:pt x="620715" y="168883"/>
                  <a:pt x="621500" y="167884"/>
                  <a:pt x="622356" y="167027"/>
                </a:cubicBezTo>
                <a:cubicBezTo>
                  <a:pt x="624926" y="164386"/>
                  <a:pt x="628352" y="162530"/>
                  <a:pt x="632135" y="161745"/>
                </a:cubicBezTo>
                <a:cubicBezTo>
                  <a:pt x="633420" y="161460"/>
                  <a:pt x="634705" y="161317"/>
                  <a:pt x="636061" y="161317"/>
                </a:cubicBezTo>
                <a:close/>
                <a:moveTo>
                  <a:pt x="714579" y="159247"/>
                </a:moveTo>
                <a:cubicBezTo>
                  <a:pt x="726428" y="159247"/>
                  <a:pt x="736064" y="168883"/>
                  <a:pt x="736064" y="180732"/>
                </a:cubicBezTo>
                <a:cubicBezTo>
                  <a:pt x="736064" y="183659"/>
                  <a:pt x="735422" y="186514"/>
                  <a:pt x="734351" y="189084"/>
                </a:cubicBezTo>
                <a:cubicBezTo>
                  <a:pt x="733281" y="191653"/>
                  <a:pt x="731710" y="193937"/>
                  <a:pt x="729854" y="195936"/>
                </a:cubicBezTo>
                <a:cubicBezTo>
                  <a:pt x="726000" y="199791"/>
                  <a:pt x="720575" y="202218"/>
                  <a:pt x="714651" y="202218"/>
                </a:cubicBezTo>
                <a:cubicBezTo>
                  <a:pt x="708726" y="202218"/>
                  <a:pt x="703373" y="199862"/>
                  <a:pt x="699447" y="195936"/>
                </a:cubicBezTo>
                <a:cubicBezTo>
                  <a:pt x="697448" y="194009"/>
                  <a:pt x="695878" y="191653"/>
                  <a:pt x="694807" y="189084"/>
                </a:cubicBezTo>
                <a:cubicBezTo>
                  <a:pt x="693665" y="186514"/>
                  <a:pt x="693094" y="183730"/>
                  <a:pt x="693094" y="180732"/>
                </a:cubicBezTo>
                <a:cubicBezTo>
                  <a:pt x="693094" y="168883"/>
                  <a:pt x="702730" y="159247"/>
                  <a:pt x="714579" y="159247"/>
                </a:cubicBezTo>
                <a:close/>
                <a:moveTo>
                  <a:pt x="871470" y="154322"/>
                </a:moveTo>
                <a:cubicBezTo>
                  <a:pt x="886032" y="154322"/>
                  <a:pt x="897881" y="166171"/>
                  <a:pt x="897881" y="180732"/>
                </a:cubicBezTo>
                <a:cubicBezTo>
                  <a:pt x="897881" y="184373"/>
                  <a:pt x="897167" y="187870"/>
                  <a:pt x="895811" y="191011"/>
                </a:cubicBezTo>
                <a:cubicBezTo>
                  <a:pt x="894455" y="194152"/>
                  <a:pt x="892527" y="197007"/>
                  <a:pt x="890172" y="199434"/>
                </a:cubicBezTo>
                <a:cubicBezTo>
                  <a:pt x="885389" y="204216"/>
                  <a:pt x="878751" y="207143"/>
                  <a:pt x="871470" y="207143"/>
                </a:cubicBezTo>
                <a:cubicBezTo>
                  <a:pt x="864118" y="207143"/>
                  <a:pt x="857551" y="204216"/>
                  <a:pt x="852769" y="199434"/>
                </a:cubicBezTo>
                <a:cubicBezTo>
                  <a:pt x="850413" y="197007"/>
                  <a:pt x="848486" y="194152"/>
                  <a:pt x="847130" y="191011"/>
                </a:cubicBezTo>
                <a:cubicBezTo>
                  <a:pt x="845774" y="187870"/>
                  <a:pt x="845060" y="184373"/>
                  <a:pt x="845060" y="180732"/>
                </a:cubicBezTo>
                <a:cubicBezTo>
                  <a:pt x="845060" y="166171"/>
                  <a:pt x="856909" y="154322"/>
                  <a:pt x="871470" y="154322"/>
                </a:cubicBezTo>
                <a:close/>
                <a:moveTo>
                  <a:pt x="126198" y="131481"/>
                </a:moveTo>
                <a:cubicBezTo>
                  <a:pt x="131694" y="131481"/>
                  <a:pt x="136191" y="135978"/>
                  <a:pt x="136191" y="141474"/>
                </a:cubicBezTo>
                <a:cubicBezTo>
                  <a:pt x="136191" y="146970"/>
                  <a:pt x="131694" y="151467"/>
                  <a:pt x="126198" y="151467"/>
                </a:cubicBezTo>
                <a:cubicBezTo>
                  <a:pt x="120631" y="151467"/>
                  <a:pt x="116205" y="146970"/>
                  <a:pt x="116205" y="141474"/>
                </a:cubicBezTo>
                <a:cubicBezTo>
                  <a:pt x="116205" y="135907"/>
                  <a:pt x="120702" y="131481"/>
                  <a:pt x="126198" y="131481"/>
                </a:cubicBezTo>
                <a:close/>
                <a:moveTo>
                  <a:pt x="204644" y="130410"/>
                </a:moveTo>
                <a:cubicBezTo>
                  <a:pt x="210782" y="130410"/>
                  <a:pt x="215708" y="135407"/>
                  <a:pt x="215708" y="141474"/>
                </a:cubicBezTo>
                <a:cubicBezTo>
                  <a:pt x="215708" y="147612"/>
                  <a:pt x="210782" y="152538"/>
                  <a:pt x="204644" y="152538"/>
                </a:cubicBezTo>
                <a:cubicBezTo>
                  <a:pt x="198505" y="152538"/>
                  <a:pt x="193580" y="147541"/>
                  <a:pt x="193580" y="141474"/>
                </a:cubicBezTo>
                <a:cubicBezTo>
                  <a:pt x="193580" y="135335"/>
                  <a:pt x="198577" y="130410"/>
                  <a:pt x="204644" y="130410"/>
                </a:cubicBezTo>
                <a:close/>
                <a:moveTo>
                  <a:pt x="361536" y="127912"/>
                </a:moveTo>
                <a:cubicBezTo>
                  <a:pt x="369031" y="127912"/>
                  <a:pt x="375098" y="133979"/>
                  <a:pt x="375098" y="141474"/>
                </a:cubicBezTo>
                <a:cubicBezTo>
                  <a:pt x="375098" y="148969"/>
                  <a:pt x="369031" y="155036"/>
                  <a:pt x="361536" y="155036"/>
                </a:cubicBezTo>
                <a:cubicBezTo>
                  <a:pt x="354041" y="155036"/>
                  <a:pt x="347974" y="148969"/>
                  <a:pt x="347974" y="141474"/>
                </a:cubicBezTo>
                <a:cubicBezTo>
                  <a:pt x="347974" y="133979"/>
                  <a:pt x="354041" y="127912"/>
                  <a:pt x="361536" y="127912"/>
                </a:cubicBezTo>
                <a:close/>
                <a:moveTo>
                  <a:pt x="440054" y="126484"/>
                </a:moveTo>
                <a:cubicBezTo>
                  <a:pt x="448334" y="126484"/>
                  <a:pt x="455043" y="133194"/>
                  <a:pt x="455043" y="141474"/>
                </a:cubicBezTo>
                <a:cubicBezTo>
                  <a:pt x="455043" y="149754"/>
                  <a:pt x="448262" y="156535"/>
                  <a:pt x="440054" y="156463"/>
                </a:cubicBezTo>
                <a:cubicBezTo>
                  <a:pt x="431774" y="156463"/>
                  <a:pt x="425064" y="149754"/>
                  <a:pt x="425064" y="141474"/>
                </a:cubicBezTo>
                <a:cubicBezTo>
                  <a:pt x="425064" y="133194"/>
                  <a:pt x="431774" y="126484"/>
                  <a:pt x="440054" y="126484"/>
                </a:cubicBezTo>
                <a:close/>
                <a:moveTo>
                  <a:pt x="596946" y="123058"/>
                </a:moveTo>
                <a:cubicBezTo>
                  <a:pt x="607082" y="123058"/>
                  <a:pt x="615362" y="131267"/>
                  <a:pt x="615362" y="141474"/>
                </a:cubicBezTo>
                <a:cubicBezTo>
                  <a:pt x="615362" y="151681"/>
                  <a:pt x="607082" y="159890"/>
                  <a:pt x="596946" y="159890"/>
                </a:cubicBezTo>
                <a:cubicBezTo>
                  <a:pt x="586810" y="159890"/>
                  <a:pt x="578530" y="151681"/>
                  <a:pt x="578530" y="141474"/>
                </a:cubicBezTo>
                <a:cubicBezTo>
                  <a:pt x="578530" y="131338"/>
                  <a:pt x="586739" y="123058"/>
                  <a:pt x="596946" y="123058"/>
                </a:cubicBezTo>
                <a:close/>
                <a:moveTo>
                  <a:pt x="675321" y="121059"/>
                </a:moveTo>
                <a:cubicBezTo>
                  <a:pt x="686598" y="121059"/>
                  <a:pt x="695735" y="130196"/>
                  <a:pt x="695735" y="141474"/>
                </a:cubicBezTo>
                <a:cubicBezTo>
                  <a:pt x="695735" y="152752"/>
                  <a:pt x="686598" y="161888"/>
                  <a:pt x="675321" y="161888"/>
                </a:cubicBezTo>
                <a:cubicBezTo>
                  <a:pt x="664043" y="161888"/>
                  <a:pt x="654906" y="152752"/>
                  <a:pt x="654906" y="141474"/>
                </a:cubicBezTo>
                <a:cubicBezTo>
                  <a:pt x="654906" y="130196"/>
                  <a:pt x="664043" y="121059"/>
                  <a:pt x="675321" y="121059"/>
                </a:cubicBezTo>
                <a:close/>
                <a:moveTo>
                  <a:pt x="832283" y="116348"/>
                </a:moveTo>
                <a:cubicBezTo>
                  <a:pt x="846131" y="116348"/>
                  <a:pt x="857337" y="127626"/>
                  <a:pt x="857337" y="141474"/>
                </a:cubicBezTo>
                <a:cubicBezTo>
                  <a:pt x="857337" y="155321"/>
                  <a:pt x="846059" y="166599"/>
                  <a:pt x="832283" y="166528"/>
                </a:cubicBezTo>
                <a:cubicBezTo>
                  <a:pt x="818436" y="166528"/>
                  <a:pt x="807229" y="155321"/>
                  <a:pt x="807229" y="141474"/>
                </a:cubicBezTo>
                <a:cubicBezTo>
                  <a:pt x="807229" y="127555"/>
                  <a:pt x="818436" y="116348"/>
                  <a:pt x="832283" y="116348"/>
                </a:cubicBezTo>
                <a:close/>
                <a:moveTo>
                  <a:pt x="910730" y="113636"/>
                </a:moveTo>
                <a:cubicBezTo>
                  <a:pt x="926076" y="113636"/>
                  <a:pt x="938496" y="126127"/>
                  <a:pt x="938496" y="141474"/>
                </a:cubicBezTo>
                <a:lnTo>
                  <a:pt x="930397" y="161004"/>
                </a:lnTo>
                <a:lnTo>
                  <a:pt x="949989" y="152895"/>
                </a:lnTo>
                <a:cubicBezTo>
                  <a:pt x="965335" y="152895"/>
                  <a:pt x="977755" y="165315"/>
                  <a:pt x="977755" y="180662"/>
                </a:cubicBezTo>
                <a:cubicBezTo>
                  <a:pt x="977755" y="184516"/>
                  <a:pt x="976970" y="188157"/>
                  <a:pt x="975542" y="191511"/>
                </a:cubicBezTo>
                <a:cubicBezTo>
                  <a:pt x="974115" y="194866"/>
                  <a:pt x="972045" y="197864"/>
                  <a:pt x="969618" y="200362"/>
                </a:cubicBezTo>
                <a:cubicBezTo>
                  <a:pt x="964621" y="205359"/>
                  <a:pt x="957698" y="208500"/>
                  <a:pt x="949989" y="208500"/>
                </a:cubicBezTo>
                <a:lnTo>
                  <a:pt x="930410" y="200383"/>
                </a:lnTo>
                <a:lnTo>
                  <a:pt x="938496" y="219920"/>
                </a:lnTo>
                <a:cubicBezTo>
                  <a:pt x="938496" y="235266"/>
                  <a:pt x="926005" y="247758"/>
                  <a:pt x="910730" y="247758"/>
                </a:cubicBezTo>
                <a:cubicBezTo>
                  <a:pt x="895383" y="247758"/>
                  <a:pt x="882963" y="235266"/>
                  <a:pt x="882963" y="219920"/>
                </a:cubicBezTo>
                <a:cubicBezTo>
                  <a:pt x="882963" y="204573"/>
                  <a:pt x="895383" y="192153"/>
                  <a:pt x="910730" y="192153"/>
                </a:cubicBezTo>
                <a:lnTo>
                  <a:pt x="930281" y="200246"/>
                </a:lnTo>
                <a:lnTo>
                  <a:pt x="924435" y="191511"/>
                </a:lnTo>
                <a:cubicBezTo>
                  <a:pt x="923007" y="188157"/>
                  <a:pt x="922222" y="184516"/>
                  <a:pt x="922222" y="180662"/>
                </a:cubicBezTo>
                <a:lnTo>
                  <a:pt x="930295" y="161159"/>
                </a:lnTo>
                <a:lnTo>
                  <a:pt x="910730" y="169241"/>
                </a:lnTo>
                <a:cubicBezTo>
                  <a:pt x="895383" y="169241"/>
                  <a:pt x="882963" y="156821"/>
                  <a:pt x="882963" y="141474"/>
                </a:cubicBezTo>
                <a:cubicBezTo>
                  <a:pt x="882963" y="126056"/>
                  <a:pt x="895383" y="113636"/>
                  <a:pt x="910730" y="113636"/>
                </a:cubicBezTo>
                <a:close/>
                <a:moveTo>
                  <a:pt x="86939" y="92793"/>
                </a:moveTo>
                <a:cubicBezTo>
                  <a:pt x="92222" y="92793"/>
                  <a:pt x="96433" y="97076"/>
                  <a:pt x="96433" y="102286"/>
                </a:cubicBezTo>
                <a:cubicBezTo>
                  <a:pt x="96433" y="107497"/>
                  <a:pt x="92222" y="111709"/>
                  <a:pt x="86939" y="111780"/>
                </a:cubicBezTo>
                <a:cubicBezTo>
                  <a:pt x="81657" y="111780"/>
                  <a:pt x="77446" y="107497"/>
                  <a:pt x="77446" y="102286"/>
                </a:cubicBezTo>
                <a:cubicBezTo>
                  <a:pt x="77446" y="97004"/>
                  <a:pt x="81729" y="92793"/>
                  <a:pt x="86939" y="92793"/>
                </a:cubicBezTo>
                <a:close/>
                <a:moveTo>
                  <a:pt x="165457" y="91794"/>
                </a:moveTo>
                <a:cubicBezTo>
                  <a:pt x="169097" y="91794"/>
                  <a:pt x="172309" y="93650"/>
                  <a:pt x="174165" y="96434"/>
                </a:cubicBezTo>
                <a:cubicBezTo>
                  <a:pt x="175307" y="98075"/>
                  <a:pt x="175950" y="100145"/>
                  <a:pt x="175950" y="102287"/>
                </a:cubicBezTo>
                <a:cubicBezTo>
                  <a:pt x="175950" y="104428"/>
                  <a:pt x="175307" y="106498"/>
                  <a:pt x="174165" y="108140"/>
                </a:cubicBezTo>
                <a:cubicBezTo>
                  <a:pt x="172238" y="110924"/>
                  <a:pt x="169026" y="112780"/>
                  <a:pt x="165457" y="112922"/>
                </a:cubicBezTo>
                <a:cubicBezTo>
                  <a:pt x="164672" y="112922"/>
                  <a:pt x="164029" y="112851"/>
                  <a:pt x="163315" y="112708"/>
                </a:cubicBezTo>
                <a:cubicBezTo>
                  <a:pt x="161317" y="112280"/>
                  <a:pt x="159461" y="111281"/>
                  <a:pt x="158033" y="109853"/>
                </a:cubicBezTo>
                <a:cubicBezTo>
                  <a:pt x="157534" y="109353"/>
                  <a:pt x="157105" y="108854"/>
                  <a:pt x="156748" y="108283"/>
                </a:cubicBezTo>
                <a:cubicBezTo>
                  <a:pt x="156035" y="107141"/>
                  <a:pt x="155464" y="105856"/>
                  <a:pt x="155178" y="104500"/>
                </a:cubicBezTo>
                <a:cubicBezTo>
                  <a:pt x="155035" y="103786"/>
                  <a:pt x="154964" y="103072"/>
                  <a:pt x="154964" y="102358"/>
                </a:cubicBezTo>
                <a:cubicBezTo>
                  <a:pt x="154964" y="101573"/>
                  <a:pt x="155035" y="100931"/>
                  <a:pt x="155178" y="100217"/>
                </a:cubicBezTo>
                <a:cubicBezTo>
                  <a:pt x="155464" y="98789"/>
                  <a:pt x="155963" y="97576"/>
                  <a:pt x="156748" y="96434"/>
                </a:cubicBezTo>
                <a:cubicBezTo>
                  <a:pt x="157105" y="95863"/>
                  <a:pt x="157534" y="95363"/>
                  <a:pt x="158033" y="94863"/>
                </a:cubicBezTo>
                <a:cubicBezTo>
                  <a:pt x="159461" y="93436"/>
                  <a:pt x="161245" y="92436"/>
                  <a:pt x="163315" y="92008"/>
                </a:cubicBezTo>
                <a:cubicBezTo>
                  <a:pt x="164029" y="91865"/>
                  <a:pt x="164743" y="91794"/>
                  <a:pt x="165457" y="91794"/>
                </a:cubicBezTo>
                <a:close/>
                <a:moveTo>
                  <a:pt x="322349" y="89367"/>
                </a:moveTo>
                <a:cubicBezTo>
                  <a:pt x="324990" y="89367"/>
                  <a:pt x="327489" y="90224"/>
                  <a:pt x="329559" y="91580"/>
                </a:cubicBezTo>
                <a:cubicBezTo>
                  <a:pt x="332913" y="93935"/>
                  <a:pt x="335198" y="97861"/>
                  <a:pt x="335198" y="102287"/>
                </a:cubicBezTo>
                <a:cubicBezTo>
                  <a:pt x="335198" y="106712"/>
                  <a:pt x="332985" y="110638"/>
                  <a:pt x="329559" y="112994"/>
                </a:cubicBezTo>
                <a:cubicBezTo>
                  <a:pt x="327489" y="114421"/>
                  <a:pt x="324990" y="115206"/>
                  <a:pt x="322349" y="115206"/>
                </a:cubicBezTo>
                <a:cubicBezTo>
                  <a:pt x="321493" y="115206"/>
                  <a:pt x="320636" y="115064"/>
                  <a:pt x="319780" y="114921"/>
                </a:cubicBezTo>
                <a:cubicBezTo>
                  <a:pt x="313927" y="113707"/>
                  <a:pt x="309501" y="108497"/>
                  <a:pt x="309501" y="102287"/>
                </a:cubicBezTo>
                <a:cubicBezTo>
                  <a:pt x="309501" y="96077"/>
                  <a:pt x="313927" y="90866"/>
                  <a:pt x="319780" y="89653"/>
                </a:cubicBezTo>
                <a:cubicBezTo>
                  <a:pt x="320565" y="89438"/>
                  <a:pt x="321493" y="89367"/>
                  <a:pt x="322349" y="89367"/>
                </a:cubicBezTo>
                <a:close/>
                <a:moveTo>
                  <a:pt x="400795" y="88011"/>
                </a:moveTo>
                <a:cubicBezTo>
                  <a:pt x="408718" y="88011"/>
                  <a:pt x="415071" y="94435"/>
                  <a:pt x="415071" y="102287"/>
                </a:cubicBezTo>
                <a:cubicBezTo>
                  <a:pt x="415071" y="110139"/>
                  <a:pt x="408647" y="116563"/>
                  <a:pt x="400795" y="116563"/>
                </a:cubicBezTo>
                <a:cubicBezTo>
                  <a:pt x="392943" y="116563"/>
                  <a:pt x="386519" y="110139"/>
                  <a:pt x="386519" y="102287"/>
                </a:cubicBezTo>
                <a:cubicBezTo>
                  <a:pt x="386519" y="94364"/>
                  <a:pt x="392943" y="88011"/>
                  <a:pt x="400795" y="88011"/>
                </a:cubicBezTo>
                <a:close/>
                <a:moveTo>
                  <a:pt x="557687" y="84798"/>
                </a:moveTo>
                <a:cubicBezTo>
                  <a:pt x="567323" y="84798"/>
                  <a:pt x="575175" y="92650"/>
                  <a:pt x="575175" y="102286"/>
                </a:cubicBezTo>
                <a:cubicBezTo>
                  <a:pt x="575175" y="111922"/>
                  <a:pt x="567323" y="119774"/>
                  <a:pt x="557687" y="119774"/>
                </a:cubicBezTo>
                <a:cubicBezTo>
                  <a:pt x="548051" y="119774"/>
                  <a:pt x="540199" y="111922"/>
                  <a:pt x="540199" y="102286"/>
                </a:cubicBezTo>
                <a:cubicBezTo>
                  <a:pt x="540199" y="92650"/>
                  <a:pt x="548051" y="84798"/>
                  <a:pt x="557687" y="84798"/>
                </a:cubicBezTo>
                <a:close/>
                <a:moveTo>
                  <a:pt x="636061" y="82871"/>
                </a:moveTo>
                <a:cubicBezTo>
                  <a:pt x="642771" y="82871"/>
                  <a:pt x="648695" y="86297"/>
                  <a:pt x="652193" y="91437"/>
                </a:cubicBezTo>
                <a:cubicBezTo>
                  <a:pt x="654263" y="94506"/>
                  <a:pt x="655476" y="98289"/>
                  <a:pt x="655476" y="102286"/>
                </a:cubicBezTo>
                <a:cubicBezTo>
                  <a:pt x="655476" y="106284"/>
                  <a:pt x="654263" y="110067"/>
                  <a:pt x="652193" y="113136"/>
                </a:cubicBezTo>
                <a:cubicBezTo>
                  <a:pt x="648695" y="118275"/>
                  <a:pt x="642842" y="121702"/>
                  <a:pt x="636061" y="121702"/>
                </a:cubicBezTo>
                <a:cubicBezTo>
                  <a:pt x="634705" y="121702"/>
                  <a:pt x="633420" y="121559"/>
                  <a:pt x="632135" y="121273"/>
                </a:cubicBezTo>
                <a:cubicBezTo>
                  <a:pt x="628352" y="120488"/>
                  <a:pt x="624997" y="118632"/>
                  <a:pt x="622356" y="115991"/>
                </a:cubicBezTo>
                <a:cubicBezTo>
                  <a:pt x="621500" y="115135"/>
                  <a:pt x="620715" y="114135"/>
                  <a:pt x="620001" y="113136"/>
                </a:cubicBezTo>
                <a:cubicBezTo>
                  <a:pt x="618573" y="111066"/>
                  <a:pt x="617574" y="108710"/>
                  <a:pt x="617074" y="106212"/>
                </a:cubicBezTo>
                <a:cubicBezTo>
                  <a:pt x="616789" y="104927"/>
                  <a:pt x="616646" y="103642"/>
                  <a:pt x="616646" y="102286"/>
                </a:cubicBezTo>
                <a:cubicBezTo>
                  <a:pt x="616646" y="100930"/>
                  <a:pt x="616789" y="99645"/>
                  <a:pt x="617074" y="98360"/>
                </a:cubicBezTo>
                <a:cubicBezTo>
                  <a:pt x="617574" y="95862"/>
                  <a:pt x="618573" y="93507"/>
                  <a:pt x="620001" y="91437"/>
                </a:cubicBezTo>
                <a:cubicBezTo>
                  <a:pt x="620715" y="90437"/>
                  <a:pt x="621500" y="89438"/>
                  <a:pt x="622356" y="88581"/>
                </a:cubicBezTo>
                <a:cubicBezTo>
                  <a:pt x="624926" y="85940"/>
                  <a:pt x="628352" y="84084"/>
                  <a:pt x="632135" y="83299"/>
                </a:cubicBezTo>
                <a:cubicBezTo>
                  <a:pt x="633420" y="83014"/>
                  <a:pt x="634705" y="82871"/>
                  <a:pt x="636061" y="82871"/>
                </a:cubicBezTo>
                <a:close/>
                <a:moveTo>
                  <a:pt x="793025" y="78446"/>
                </a:moveTo>
                <a:cubicBezTo>
                  <a:pt x="797950" y="78446"/>
                  <a:pt x="802590" y="79945"/>
                  <a:pt x="806373" y="82515"/>
                </a:cubicBezTo>
                <a:cubicBezTo>
                  <a:pt x="812725" y="86797"/>
                  <a:pt x="816865" y="94078"/>
                  <a:pt x="816865" y="102287"/>
                </a:cubicBezTo>
                <a:cubicBezTo>
                  <a:pt x="816865" y="110495"/>
                  <a:pt x="812654" y="117776"/>
                  <a:pt x="806373" y="122059"/>
                </a:cubicBezTo>
                <a:cubicBezTo>
                  <a:pt x="802518" y="124629"/>
                  <a:pt x="797950" y="126128"/>
                  <a:pt x="793025" y="126128"/>
                </a:cubicBezTo>
                <a:cubicBezTo>
                  <a:pt x="791383" y="126128"/>
                  <a:pt x="789813" y="125913"/>
                  <a:pt x="788242" y="125628"/>
                </a:cubicBezTo>
                <a:cubicBezTo>
                  <a:pt x="777321" y="123415"/>
                  <a:pt x="769184" y="113779"/>
                  <a:pt x="769184" y="102287"/>
                </a:cubicBezTo>
                <a:cubicBezTo>
                  <a:pt x="769184" y="90795"/>
                  <a:pt x="777393" y="81158"/>
                  <a:pt x="788242" y="78946"/>
                </a:cubicBezTo>
                <a:cubicBezTo>
                  <a:pt x="789741" y="78589"/>
                  <a:pt x="791383" y="78446"/>
                  <a:pt x="793025" y="78446"/>
                </a:cubicBezTo>
                <a:close/>
                <a:moveTo>
                  <a:pt x="871470" y="75876"/>
                </a:moveTo>
                <a:cubicBezTo>
                  <a:pt x="886032" y="75876"/>
                  <a:pt x="897881" y="87725"/>
                  <a:pt x="897881" y="102286"/>
                </a:cubicBezTo>
                <a:cubicBezTo>
                  <a:pt x="897881" y="116848"/>
                  <a:pt x="886032" y="128697"/>
                  <a:pt x="871470" y="128697"/>
                </a:cubicBezTo>
                <a:cubicBezTo>
                  <a:pt x="856909" y="128697"/>
                  <a:pt x="845060" y="116848"/>
                  <a:pt x="845060" y="102286"/>
                </a:cubicBezTo>
                <a:cubicBezTo>
                  <a:pt x="845060" y="87725"/>
                  <a:pt x="856909" y="75876"/>
                  <a:pt x="871470" y="75876"/>
                </a:cubicBezTo>
                <a:close/>
                <a:moveTo>
                  <a:pt x="47753" y="54034"/>
                </a:moveTo>
                <a:cubicBezTo>
                  <a:pt x="52749" y="54034"/>
                  <a:pt x="56747" y="58031"/>
                  <a:pt x="56747" y="63028"/>
                </a:cubicBezTo>
                <a:cubicBezTo>
                  <a:pt x="56747" y="68024"/>
                  <a:pt x="52749" y="72022"/>
                  <a:pt x="47753" y="72022"/>
                </a:cubicBezTo>
                <a:cubicBezTo>
                  <a:pt x="42756" y="72022"/>
                  <a:pt x="38759" y="68024"/>
                  <a:pt x="38759" y="63028"/>
                </a:cubicBezTo>
                <a:cubicBezTo>
                  <a:pt x="38759" y="58031"/>
                  <a:pt x="42756" y="54034"/>
                  <a:pt x="47753" y="54034"/>
                </a:cubicBezTo>
                <a:close/>
                <a:moveTo>
                  <a:pt x="126198" y="53035"/>
                </a:moveTo>
                <a:cubicBezTo>
                  <a:pt x="131694" y="53035"/>
                  <a:pt x="136191" y="57532"/>
                  <a:pt x="136191" y="63028"/>
                </a:cubicBezTo>
                <a:cubicBezTo>
                  <a:pt x="136191" y="68524"/>
                  <a:pt x="131694" y="73021"/>
                  <a:pt x="126198" y="73021"/>
                </a:cubicBezTo>
                <a:cubicBezTo>
                  <a:pt x="120631" y="73021"/>
                  <a:pt x="116205" y="68524"/>
                  <a:pt x="116205" y="63028"/>
                </a:cubicBezTo>
                <a:cubicBezTo>
                  <a:pt x="116205" y="57461"/>
                  <a:pt x="120702" y="53035"/>
                  <a:pt x="126198" y="53035"/>
                </a:cubicBezTo>
                <a:close/>
                <a:moveTo>
                  <a:pt x="283162" y="50822"/>
                </a:moveTo>
                <a:cubicBezTo>
                  <a:pt x="289872" y="50822"/>
                  <a:pt x="295368" y="56247"/>
                  <a:pt x="295368" y="63028"/>
                </a:cubicBezTo>
                <a:cubicBezTo>
                  <a:pt x="295368" y="69809"/>
                  <a:pt x="289872" y="75305"/>
                  <a:pt x="283162" y="75234"/>
                </a:cubicBezTo>
                <a:cubicBezTo>
                  <a:pt x="276452" y="75234"/>
                  <a:pt x="270956" y="69809"/>
                  <a:pt x="270956" y="63028"/>
                </a:cubicBezTo>
                <a:cubicBezTo>
                  <a:pt x="270956" y="56318"/>
                  <a:pt x="276381" y="50822"/>
                  <a:pt x="283162" y="50822"/>
                </a:cubicBezTo>
                <a:close/>
                <a:moveTo>
                  <a:pt x="361536" y="49466"/>
                </a:moveTo>
                <a:cubicBezTo>
                  <a:pt x="369031" y="49466"/>
                  <a:pt x="375098" y="55533"/>
                  <a:pt x="375098" y="63028"/>
                </a:cubicBezTo>
                <a:cubicBezTo>
                  <a:pt x="375098" y="70523"/>
                  <a:pt x="369031" y="76590"/>
                  <a:pt x="361536" y="76590"/>
                </a:cubicBezTo>
                <a:cubicBezTo>
                  <a:pt x="354041" y="76590"/>
                  <a:pt x="347974" y="70523"/>
                  <a:pt x="347974" y="63028"/>
                </a:cubicBezTo>
                <a:cubicBezTo>
                  <a:pt x="347974" y="55533"/>
                  <a:pt x="354041" y="49466"/>
                  <a:pt x="361536" y="49466"/>
                </a:cubicBezTo>
                <a:close/>
                <a:moveTo>
                  <a:pt x="518428" y="46396"/>
                </a:moveTo>
                <a:cubicBezTo>
                  <a:pt x="527636" y="46396"/>
                  <a:pt x="535060" y="53819"/>
                  <a:pt x="535060" y="63027"/>
                </a:cubicBezTo>
                <a:cubicBezTo>
                  <a:pt x="535060" y="72235"/>
                  <a:pt x="527636" y="79730"/>
                  <a:pt x="518428" y="79659"/>
                </a:cubicBezTo>
                <a:cubicBezTo>
                  <a:pt x="509220" y="79659"/>
                  <a:pt x="501797" y="72235"/>
                  <a:pt x="501797" y="63027"/>
                </a:cubicBezTo>
                <a:cubicBezTo>
                  <a:pt x="501797" y="53819"/>
                  <a:pt x="509220" y="46396"/>
                  <a:pt x="518428" y="46396"/>
                </a:cubicBezTo>
                <a:close/>
                <a:moveTo>
                  <a:pt x="596946" y="44612"/>
                </a:moveTo>
                <a:cubicBezTo>
                  <a:pt x="607082" y="44612"/>
                  <a:pt x="615362" y="52821"/>
                  <a:pt x="615362" y="63028"/>
                </a:cubicBezTo>
                <a:cubicBezTo>
                  <a:pt x="615362" y="73235"/>
                  <a:pt x="607082" y="81515"/>
                  <a:pt x="596946" y="81444"/>
                </a:cubicBezTo>
                <a:cubicBezTo>
                  <a:pt x="586810" y="81444"/>
                  <a:pt x="578530" y="73235"/>
                  <a:pt x="578530" y="63028"/>
                </a:cubicBezTo>
                <a:cubicBezTo>
                  <a:pt x="578530" y="52892"/>
                  <a:pt x="586739" y="44612"/>
                  <a:pt x="596946" y="44612"/>
                </a:cubicBezTo>
                <a:close/>
                <a:moveTo>
                  <a:pt x="753766" y="40400"/>
                </a:moveTo>
                <a:cubicBezTo>
                  <a:pt x="766258" y="40400"/>
                  <a:pt x="776394" y="50536"/>
                  <a:pt x="776394" y="63027"/>
                </a:cubicBezTo>
                <a:cubicBezTo>
                  <a:pt x="776394" y="75519"/>
                  <a:pt x="766258" y="85726"/>
                  <a:pt x="753766" y="85655"/>
                </a:cubicBezTo>
                <a:cubicBezTo>
                  <a:pt x="741275" y="85655"/>
                  <a:pt x="731139" y="75519"/>
                  <a:pt x="731139" y="63027"/>
                </a:cubicBezTo>
                <a:cubicBezTo>
                  <a:pt x="731139" y="50536"/>
                  <a:pt x="741275" y="40400"/>
                  <a:pt x="753766" y="40400"/>
                </a:cubicBezTo>
                <a:close/>
                <a:moveTo>
                  <a:pt x="832283" y="37973"/>
                </a:moveTo>
                <a:cubicBezTo>
                  <a:pt x="846131" y="37973"/>
                  <a:pt x="857337" y="49180"/>
                  <a:pt x="857337" y="63027"/>
                </a:cubicBezTo>
                <a:cubicBezTo>
                  <a:pt x="857337" y="76875"/>
                  <a:pt x="846059" y="88153"/>
                  <a:pt x="832283" y="88153"/>
                </a:cubicBezTo>
                <a:cubicBezTo>
                  <a:pt x="818436" y="88153"/>
                  <a:pt x="807229" y="76875"/>
                  <a:pt x="807229" y="63027"/>
                </a:cubicBezTo>
                <a:cubicBezTo>
                  <a:pt x="807229" y="49180"/>
                  <a:pt x="818436" y="37973"/>
                  <a:pt x="832283" y="37973"/>
                </a:cubicBezTo>
                <a:close/>
                <a:moveTo>
                  <a:pt x="8566" y="15275"/>
                </a:moveTo>
                <a:cubicBezTo>
                  <a:pt x="11492" y="15275"/>
                  <a:pt x="14062" y="16774"/>
                  <a:pt x="15632" y="19058"/>
                </a:cubicBezTo>
                <a:cubicBezTo>
                  <a:pt x="16489" y="20414"/>
                  <a:pt x="17060" y="22056"/>
                  <a:pt x="17060" y="23841"/>
                </a:cubicBezTo>
                <a:cubicBezTo>
                  <a:pt x="17060" y="24412"/>
                  <a:pt x="17060" y="24983"/>
                  <a:pt x="16917" y="25554"/>
                </a:cubicBezTo>
                <a:cubicBezTo>
                  <a:pt x="16703" y="26696"/>
                  <a:pt x="16275" y="27695"/>
                  <a:pt x="15632" y="28623"/>
                </a:cubicBezTo>
                <a:cubicBezTo>
                  <a:pt x="14062" y="30907"/>
                  <a:pt x="11492" y="32406"/>
                  <a:pt x="8566" y="32406"/>
                </a:cubicBezTo>
                <a:cubicBezTo>
                  <a:pt x="7923" y="32406"/>
                  <a:pt x="7352" y="32335"/>
                  <a:pt x="6852" y="32192"/>
                </a:cubicBezTo>
                <a:cubicBezTo>
                  <a:pt x="5139" y="31835"/>
                  <a:pt x="3640" y="30979"/>
                  <a:pt x="2498" y="29836"/>
                </a:cubicBezTo>
                <a:cubicBezTo>
                  <a:pt x="2141" y="29480"/>
                  <a:pt x="1784" y="29051"/>
                  <a:pt x="1428" y="28623"/>
                </a:cubicBezTo>
                <a:cubicBezTo>
                  <a:pt x="785" y="27695"/>
                  <a:pt x="357" y="26696"/>
                  <a:pt x="143" y="25554"/>
                </a:cubicBezTo>
                <a:cubicBezTo>
                  <a:pt x="71" y="24983"/>
                  <a:pt x="0" y="24412"/>
                  <a:pt x="0" y="23841"/>
                </a:cubicBezTo>
                <a:cubicBezTo>
                  <a:pt x="0" y="23270"/>
                  <a:pt x="71" y="22627"/>
                  <a:pt x="143" y="22127"/>
                </a:cubicBezTo>
                <a:cubicBezTo>
                  <a:pt x="428" y="20985"/>
                  <a:pt x="857" y="19986"/>
                  <a:pt x="1428" y="19058"/>
                </a:cubicBezTo>
                <a:cubicBezTo>
                  <a:pt x="1784" y="18630"/>
                  <a:pt x="2141" y="18202"/>
                  <a:pt x="2498" y="17773"/>
                </a:cubicBezTo>
                <a:cubicBezTo>
                  <a:pt x="3640" y="16631"/>
                  <a:pt x="5139" y="15775"/>
                  <a:pt x="6852" y="15418"/>
                </a:cubicBezTo>
                <a:cubicBezTo>
                  <a:pt x="7423" y="15346"/>
                  <a:pt x="7994" y="15275"/>
                  <a:pt x="8566" y="15275"/>
                </a:cubicBezTo>
                <a:close/>
                <a:moveTo>
                  <a:pt x="87011" y="14347"/>
                </a:moveTo>
                <a:cubicBezTo>
                  <a:pt x="92294" y="14347"/>
                  <a:pt x="96505" y="18630"/>
                  <a:pt x="96505" y="23840"/>
                </a:cubicBezTo>
                <a:cubicBezTo>
                  <a:pt x="96505" y="24483"/>
                  <a:pt x="96434" y="25125"/>
                  <a:pt x="96291" y="25768"/>
                </a:cubicBezTo>
                <a:cubicBezTo>
                  <a:pt x="95363" y="30051"/>
                  <a:pt x="91580" y="33263"/>
                  <a:pt x="87011" y="33334"/>
                </a:cubicBezTo>
                <a:cubicBezTo>
                  <a:pt x="82443" y="33334"/>
                  <a:pt x="78589" y="30051"/>
                  <a:pt x="77732" y="25768"/>
                </a:cubicBezTo>
                <a:cubicBezTo>
                  <a:pt x="77589" y="25125"/>
                  <a:pt x="77518" y="24483"/>
                  <a:pt x="77518" y="23840"/>
                </a:cubicBezTo>
                <a:cubicBezTo>
                  <a:pt x="77518" y="18558"/>
                  <a:pt x="81801" y="14347"/>
                  <a:pt x="87011" y="14347"/>
                </a:cubicBezTo>
                <a:close/>
                <a:moveTo>
                  <a:pt x="243832" y="12205"/>
                </a:moveTo>
                <a:cubicBezTo>
                  <a:pt x="250256" y="12205"/>
                  <a:pt x="255467" y="17416"/>
                  <a:pt x="255467" y="23840"/>
                </a:cubicBezTo>
                <a:cubicBezTo>
                  <a:pt x="255467" y="24625"/>
                  <a:pt x="255395" y="25410"/>
                  <a:pt x="255253" y="26195"/>
                </a:cubicBezTo>
                <a:cubicBezTo>
                  <a:pt x="254182" y="31477"/>
                  <a:pt x="249471" y="35475"/>
                  <a:pt x="243832" y="35475"/>
                </a:cubicBezTo>
                <a:cubicBezTo>
                  <a:pt x="238193" y="35475"/>
                  <a:pt x="233482" y="31477"/>
                  <a:pt x="232411" y="26195"/>
                </a:cubicBezTo>
                <a:cubicBezTo>
                  <a:pt x="232268" y="25410"/>
                  <a:pt x="232197" y="24625"/>
                  <a:pt x="232197" y="23840"/>
                </a:cubicBezTo>
                <a:cubicBezTo>
                  <a:pt x="232197" y="17416"/>
                  <a:pt x="237408" y="12205"/>
                  <a:pt x="243832" y="12205"/>
                </a:cubicBezTo>
                <a:close/>
                <a:moveTo>
                  <a:pt x="322349" y="10921"/>
                </a:moveTo>
                <a:cubicBezTo>
                  <a:pt x="324990" y="10921"/>
                  <a:pt x="327489" y="11778"/>
                  <a:pt x="329559" y="13134"/>
                </a:cubicBezTo>
                <a:cubicBezTo>
                  <a:pt x="332913" y="15489"/>
                  <a:pt x="335198" y="19415"/>
                  <a:pt x="335198" y="23841"/>
                </a:cubicBezTo>
                <a:cubicBezTo>
                  <a:pt x="335198" y="24697"/>
                  <a:pt x="335055" y="25554"/>
                  <a:pt x="334912" y="26410"/>
                </a:cubicBezTo>
                <a:cubicBezTo>
                  <a:pt x="334270" y="29765"/>
                  <a:pt x="332271" y="32620"/>
                  <a:pt x="329559" y="34476"/>
                </a:cubicBezTo>
                <a:cubicBezTo>
                  <a:pt x="327489" y="35904"/>
                  <a:pt x="324990" y="36689"/>
                  <a:pt x="322349" y="36689"/>
                </a:cubicBezTo>
                <a:cubicBezTo>
                  <a:pt x="321493" y="36689"/>
                  <a:pt x="320636" y="36546"/>
                  <a:pt x="319780" y="36404"/>
                </a:cubicBezTo>
                <a:cubicBezTo>
                  <a:pt x="314783" y="35404"/>
                  <a:pt x="310786" y="31407"/>
                  <a:pt x="309787" y="26410"/>
                </a:cubicBezTo>
                <a:cubicBezTo>
                  <a:pt x="309572" y="25625"/>
                  <a:pt x="309501" y="24697"/>
                  <a:pt x="309501" y="23841"/>
                </a:cubicBezTo>
                <a:cubicBezTo>
                  <a:pt x="309501" y="17631"/>
                  <a:pt x="313927" y="12420"/>
                  <a:pt x="319780" y="11207"/>
                </a:cubicBezTo>
                <a:cubicBezTo>
                  <a:pt x="320565" y="10992"/>
                  <a:pt x="321493" y="10921"/>
                  <a:pt x="322349" y="10921"/>
                </a:cubicBezTo>
                <a:close/>
                <a:moveTo>
                  <a:pt x="479098" y="7994"/>
                </a:moveTo>
                <a:cubicBezTo>
                  <a:pt x="484594" y="7994"/>
                  <a:pt x="489376" y="10778"/>
                  <a:pt x="492232" y="14989"/>
                </a:cubicBezTo>
                <a:cubicBezTo>
                  <a:pt x="493945" y="17559"/>
                  <a:pt x="494944" y="20557"/>
                  <a:pt x="494944" y="23840"/>
                </a:cubicBezTo>
                <a:cubicBezTo>
                  <a:pt x="494944" y="24982"/>
                  <a:pt x="494873" y="26053"/>
                  <a:pt x="494659" y="27052"/>
                </a:cubicBezTo>
                <a:cubicBezTo>
                  <a:pt x="494230" y="29122"/>
                  <a:pt x="493445" y="30978"/>
                  <a:pt x="492303" y="32691"/>
                </a:cubicBezTo>
                <a:cubicBezTo>
                  <a:pt x="489519" y="36903"/>
                  <a:pt x="484665" y="39615"/>
                  <a:pt x="479098" y="39615"/>
                </a:cubicBezTo>
                <a:cubicBezTo>
                  <a:pt x="477956" y="39615"/>
                  <a:pt x="476885" y="39472"/>
                  <a:pt x="475886" y="39258"/>
                </a:cubicBezTo>
                <a:cubicBezTo>
                  <a:pt x="472816" y="38687"/>
                  <a:pt x="470033" y="37117"/>
                  <a:pt x="467891" y="34975"/>
                </a:cubicBezTo>
                <a:cubicBezTo>
                  <a:pt x="467177" y="34262"/>
                  <a:pt x="466535" y="33477"/>
                  <a:pt x="465964" y="32620"/>
                </a:cubicBezTo>
                <a:cubicBezTo>
                  <a:pt x="464822" y="30978"/>
                  <a:pt x="464037" y="29051"/>
                  <a:pt x="463608" y="26981"/>
                </a:cubicBezTo>
                <a:cubicBezTo>
                  <a:pt x="463466" y="25910"/>
                  <a:pt x="463323" y="24911"/>
                  <a:pt x="463323" y="23769"/>
                </a:cubicBezTo>
                <a:cubicBezTo>
                  <a:pt x="463323" y="22627"/>
                  <a:pt x="463394" y="21556"/>
                  <a:pt x="463608" y="20557"/>
                </a:cubicBezTo>
                <a:cubicBezTo>
                  <a:pt x="464037" y="18487"/>
                  <a:pt x="464822" y="16631"/>
                  <a:pt x="465964" y="14918"/>
                </a:cubicBezTo>
                <a:cubicBezTo>
                  <a:pt x="466535" y="14061"/>
                  <a:pt x="467177" y="13276"/>
                  <a:pt x="467891" y="12562"/>
                </a:cubicBezTo>
                <a:cubicBezTo>
                  <a:pt x="470033" y="10421"/>
                  <a:pt x="472816" y="8922"/>
                  <a:pt x="475886" y="8280"/>
                </a:cubicBezTo>
                <a:cubicBezTo>
                  <a:pt x="476956" y="8137"/>
                  <a:pt x="478027" y="7994"/>
                  <a:pt x="479098" y="7994"/>
                </a:cubicBezTo>
                <a:close/>
                <a:moveTo>
                  <a:pt x="557687" y="6352"/>
                </a:moveTo>
                <a:cubicBezTo>
                  <a:pt x="567323" y="6352"/>
                  <a:pt x="575175" y="14204"/>
                  <a:pt x="575175" y="23840"/>
                </a:cubicBezTo>
                <a:cubicBezTo>
                  <a:pt x="575175" y="24982"/>
                  <a:pt x="575032" y="26196"/>
                  <a:pt x="574818" y="27338"/>
                </a:cubicBezTo>
                <a:cubicBezTo>
                  <a:pt x="573176" y="35332"/>
                  <a:pt x="566110" y="41328"/>
                  <a:pt x="557687" y="41328"/>
                </a:cubicBezTo>
                <a:cubicBezTo>
                  <a:pt x="549264" y="41328"/>
                  <a:pt x="542198" y="35332"/>
                  <a:pt x="540556" y="27338"/>
                </a:cubicBezTo>
                <a:cubicBezTo>
                  <a:pt x="540342" y="26196"/>
                  <a:pt x="540199" y="25053"/>
                  <a:pt x="540199" y="23840"/>
                </a:cubicBezTo>
                <a:cubicBezTo>
                  <a:pt x="540199" y="14204"/>
                  <a:pt x="548051" y="6352"/>
                  <a:pt x="557687" y="6352"/>
                </a:cubicBezTo>
                <a:close/>
                <a:moveTo>
                  <a:pt x="714579" y="2284"/>
                </a:moveTo>
                <a:cubicBezTo>
                  <a:pt x="726428" y="2284"/>
                  <a:pt x="736064" y="11920"/>
                  <a:pt x="736064" y="23769"/>
                </a:cubicBezTo>
                <a:cubicBezTo>
                  <a:pt x="736064" y="25268"/>
                  <a:pt x="735922" y="26696"/>
                  <a:pt x="735636" y="28123"/>
                </a:cubicBezTo>
                <a:cubicBezTo>
                  <a:pt x="733638" y="37974"/>
                  <a:pt x="724929" y="45326"/>
                  <a:pt x="714579" y="45326"/>
                </a:cubicBezTo>
                <a:cubicBezTo>
                  <a:pt x="704229" y="45326"/>
                  <a:pt x="695521" y="37902"/>
                  <a:pt x="693522" y="28123"/>
                </a:cubicBezTo>
                <a:cubicBezTo>
                  <a:pt x="693237" y="26696"/>
                  <a:pt x="693094" y="25268"/>
                  <a:pt x="693094" y="23769"/>
                </a:cubicBezTo>
                <a:cubicBezTo>
                  <a:pt x="693094" y="11920"/>
                  <a:pt x="702730" y="2284"/>
                  <a:pt x="714579" y="2284"/>
                </a:cubicBezTo>
                <a:close/>
                <a:moveTo>
                  <a:pt x="793025" y="0"/>
                </a:moveTo>
                <a:cubicBezTo>
                  <a:pt x="797950" y="0"/>
                  <a:pt x="802518" y="1499"/>
                  <a:pt x="806373" y="4069"/>
                </a:cubicBezTo>
                <a:cubicBezTo>
                  <a:pt x="812725" y="8351"/>
                  <a:pt x="816865" y="15632"/>
                  <a:pt x="816865" y="23841"/>
                </a:cubicBezTo>
                <a:cubicBezTo>
                  <a:pt x="816865" y="25483"/>
                  <a:pt x="816651" y="27053"/>
                  <a:pt x="816366" y="28623"/>
                </a:cubicBezTo>
                <a:cubicBezTo>
                  <a:pt x="815081" y="34833"/>
                  <a:pt x="811369" y="40187"/>
                  <a:pt x="806373" y="43613"/>
                </a:cubicBezTo>
                <a:cubicBezTo>
                  <a:pt x="802518" y="46183"/>
                  <a:pt x="797950" y="47682"/>
                  <a:pt x="793025" y="47682"/>
                </a:cubicBezTo>
                <a:cubicBezTo>
                  <a:pt x="791383" y="47682"/>
                  <a:pt x="789813" y="47467"/>
                  <a:pt x="788242" y="47182"/>
                </a:cubicBezTo>
                <a:cubicBezTo>
                  <a:pt x="778892" y="45255"/>
                  <a:pt x="771611" y="37903"/>
                  <a:pt x="769684" y="28623"/>
                </a:cubicBezTo>
                <a:cubicBezTo>
                  <a:pt x="769327" y="27124"/>
                  <a:pt x="769184" y="25483"/>
                  <a:pt x="769184" y="23841"/>
                </a:cubicBezTo>
                <a:cubicBezTo>
                  <a:pt x="769184" y="12349"/>
                  <a:pt x="777393" y="2712"/>
                  <a:pt x="788242" y="500"/>
                </a:cubicBezTo>
                <a:cubicBezTo>
                  <a:pt x="789741" y="143"/>
                  <a:pt x="791383" y="0"/>
                  <a:pt x="793025" y="0"/>
                </a:cubicBezTo>
                <a:close/>
              </a:path>
            </a:pathLst>
          </a:custGeom>
          <a:gradFill flip="none" rotWithShape="1">
            <a:gsLst>
              <a:gs pos="1000">
                <a:schemeClr val="accent5">
                  <a:lumMod val="50000"/>
                </a:schemeClr>
              </a:gs>
              <a:gs pos="83000">
                <a:schemeClr val="accent5">
                  <a:lumMod val="50000"/>
                </a:schemeClr>
              </a:gs>
            </a:gsLst>
            <a:lin ang="10800000" scaled="1"/>
            <a:tileRect/>
          </a:gradFill>
          <a:ln w="7092" cap="flat">
            <a:noFill/>
            <a:prstDash val="solid"/>
            <a:miter/>
          </a:ln>
        </p:spPr>
        <p:txBody>
          <a:bodyPr rtlCol="0" anchor="ctr"/>
          <a:lstStyle/>
          <a:p>
            <a:endParaRPr lang="zh-CN" altLang="en-US" sz="1350" kern="0">
              <a:solidFill>
                <a:srgbClr val="000000"/>
              </a:solidFill>
              <a:cs typeface="+mn-ea"/>
              <a:sym typeface="+mn-lt"/>
            </a:endParaRPr>
          </a:p>
        </p:txBody>
      </p:sp>
      <p:sp>
        <p:nvSpPr>
          <p:cNvPr id="95" name="任意多边形: 形状 68"/>
          <p:cNvSpPr/>
          <p:nvPr/>
        </p:nvSpPr>
        <p:spPr>
          <a:xfrm flipH="1">
            <a:off x="5288837" y="552268"/>
            <a:ext cx="480879" cy="209423"/>
          </a:xfrm>
          <a:custGeom>
            <a:avLst/>
            <a:gdLst>
              <a:gd name="connsiteX0" fmla="*/ 8566 w 977755"/>
              <a:gd name="connsiteY0" fmla="*/ 329059 h 361466"/>
              <a:gd name="connsiteX1" fmla="*/ 15632 w 977755"/>
              <a:gd name="connsiteY1" fmla="*/ 332842 h 361466"/>
              <a:gd name="connsiteX2" fmla="*/ 17060 w 977755"/>
              <a:gd name="connsiteY2" fmla="*/ 337625 h 361466"/>
              <a:gd name="connsiteX3" fmla="*/ 16417 w 977755"/>
              <a:gd name="connsiteY3" fmla="*/ 340979 h 361466"/>
              <a:gd name="connsiteX4" fmla="*/ 15632 w 977755"/>
              <a:gd name="connsiteY4" fmla="*/ 342407 h 361466"/>
              <a:gd name="connsiteX5" fmla="*/ 14633 w 977755"/>
              <a:gd name="connsiteY5" fmla="*/ 343620 h 361466"/>
              <a:gd name="connsiteX6" fmla="*/ 8566 w 977755"/>
              <a:gd name="connsiteY6" fmla="*/ 346119 h 361466"/>
              <a:gd name="connsiteX7" fmla="*/ 6852 w 977755"/>
              <a:gd name="connsiteY7" fmla="*/ 345976 h 361466"/>
              <a:gd name="connsiteX8" fmla="*/ 2498 w 977755"/>
              <a:gd name="connsiteY8" fmla="*/ 343620 h 361466"/>
              <a:gd name="connsiteX9" fmla="*/ 1428 w 977755"/>
              <a:gd name="connsiteY9" fmla="*/ 342336 h 361466"/>
              <a:gd name="connsiteX10" fmla="*/ 642 w 977755"/>
              <a:gd name="connsiteY10" fmla="*/ 340908 h 361466"/>
              <a:gd name="connsiteX11" fmla="*/ 143 w 977755"/>
              <a:gd name="connsiteY11" fmla="*/ 339338 h 361466"/>
              <a:gd name="connsiteX12" fmla="*/ 0 w 977755"/>
              <a:gd name="connsiteY12" fmla="*/ 337625 h 361466"/>
              <a:gd name="connsiteX13" fmla="*/ 143 w 977755"/>
              <a:gd name="connsiteY13" fmla="*/ 335911 h 361466"/>
              <a:gd name="connsiteX14" fmla="*/ 1428 w 977755"/>
              <a:gd name="connsiteY14" fmla="*/ 332842 h 361466"/>
              <a:gd name="connsiteX15" fmla="*/ 2498 w 977755"/>
              <a:gd name="connsiteY15" fmla="*/ 331557 h 361466"/>
              <a:gd name="connsiteX16" fmla="*/ 6852 w 977755"/>
              <a:gd name="connsiteY16" fmla="*/ 329202 h 361466"/>
              <a:gd name="connsiteX17" fmla="*/ 8566 w 977755"/>
              <a:gd name="connsiteY17" fmla="*/ 329059 h 361466"/>
              <a:gd name="connsiteX18" fmla="*/ 86939 w 977755"/>
              <a:gd name="connsiteY18" fmla="*/ 328060 h 361466"/>
              <a:gd name="connsiteX19" fmla="*/ 96433 w 977755"/>
              <a:gd name="connsiteY19" fmla="*/ 337554 h 361466"/>
              <a:gd name="connsiteX20" fmla="*/ 95719 w 977755"/>
              <a:gd name="connsiteY20" fmla="*/ 341265 h 361466"/>
              <a:gd name="connsiteX21" fmla="*/ 93578 w 977755"/>
              <a:gd name="connsiteY21" fmla="*/ 344263 h 361466"/>
              <a:gd name="connsiteX22" fmla="*/ 86868 w 977755"/>
              <a:gd name="connsiteY22" fmla="*/ 347047 h 361466"/>
              <a:gd name="connsiteX23" fmla="*/ 80158 w 977755"/>
              <a:gd name="connsiteY23" fmla="*/ 344263 h 361466"/>
              <a:gd name="connsiteX24" fmla="*/ 78160 w 977755"/>
              <a:gd name="connsiteY24" fmla="*/ 341265 h 361466"/>
              <a:gd name="connsiteX25" fmla="*/ 77446 w 977755"/>
              <a:gd name="connsiteY25" fmla="*/ 337554 h 361466"/>
              <a:gd name="connsiteX26" fmla="*/ 86939 w 977755"/>
              <a:gd name="connsiteY26" fmla="*/ 328060 h 361466"/>
              <a:gd name="connsiteX27" fmla="*/ 243903 w 977755"/>
              <a:gd name="connsiteY27" fmla="*/ 325990 h 361466"/>
              <a:gd name="connsiteX28" fmla="*/ 255538 w 977755"/>
              <a:gd name="connsiteY28" fmla="*/ 337625 h 361466"/>
              <a:gd name="connsiteX29" fmla="*/ 254610 w 977755"/>
              <a:gd name="connsiteY29" fmla="*/ 342122 h 361466"/>
              <a:gd name="connsiteX30" fmla="*/ 252111 w 977755"/>
              <a:gd name="connsiteY30" fmla="*/ 345834 h 361466"/>
              <a:gd name="connsiteX31" fmla="*/ 243903 w 977755"/>
              <a:gd name="connsiteY31" fmla="*/ 349260 h 361466"/>
              <a:gd name="connsiteX32" fmla="*/ 235694 w 977755"/>
              <a:gd name="connsiteY32" fmla="*/ 345834 h 361466"/>
              <a:gd name="connsiteX33" fmla="*/ 233196 w 977755"/>
              <a:gd name="connsiteY33" fmla="*/ 342122 h 361466"/>
              <a:gd name="connsiteX34" fmla="*/ 232268 w 977755"/>
              <a:gd name="connsiteY34" fmla="*/ 337625 h 361466"/>
              <a:gd name="connsiteX35" fmla="*/ 243903 w 977755"/>
              <a:gd name="connsiteY35" fmla="*/ 325990 h 361466"/>
              <a:gd name="connsiteX36" fmla="*/ 322349 w 977755"/>
              <a:gd name="connsiteY36" fmla="*/ 324705 h 361466"/>
              <a:gd name="connsiteX37" fmla="*/ 329559 w 977755"/>
              <a:gd name="connsiteY37" fmla="*/ 326918 h 361466"/>
              <a:gd name="connsiteX38" fmla="*/ 335198 w 977755"/>
              <a:gd name="connsiteY38" fmla="*/ 337625 h 361466"/>
              <a:gd name="connsiteX39" fmla="*/ 334198 w 977755"/>
              <a:gd name="connsiteY39" fmla="*/ 342621 h 361466"/>
              <a:gd name="connsiteX40" fmla="*/ 331414 w 977755"/>
              <a:gd name="connsiteY40" fmla="*/ 346690 h 361466"/>
              <a:gd name="connsiteX41" fmla="*/ 329559 w 977755"/>
              <a:gd name="connsiteY41" fmla="*/ 348260 h 361466"/>
              <a:gd name="connsiteX42" fmla="*/ 322349 w 977755"/>
              <a:gd name="connsiteY42" fmla="*/ 350473 h 361466"/>
              <a:gd name="connsiteX43" fmla="*/ 319780 w 977755"/>
              <a:gd name="connsiteY43" fmla="*/ 350188 h 361466"/>
              <a:gd name="connsiteX44" fmla="*/ 313284 w 977755"/>
              <a:gd name="connsiteY44" fmla="*/ 346690 h 361466"/>
              <a:gd name="connsiteX45" fmla="*/ 310500 w 977755"/>
              <a:gd name="connsiteY45" fmla="*/ 342621 h 361466"/>
              <a:gd name="connsiteX46" fmla="*/ 309501 w 977755"/>
              <a:gd name="connsiteY46" fmla="*/ 337625 h 361466"/>
              <a:gd name="connsiteX47" fmla="*/ 319780 w 977755"/>
              <a:gd name="connsiteY47" fmla="*/ 324990 h 361466"/>
              <a:gd name="connsiteX48" fmla="*/ 322349 w 977755"/>
              <a:gd name="connsiteY48" fmla="*/ 324705 h 361466"/>
              <a:gd name="connsiteX49" fmla="*/ 479098 w 977755"/>
              <a:gd name="connsiteY49" fmla="*/ 321707 h 361466"/>
              <a:gd name="connsiteX50" fmla="*/ 492232 w 977755"/>
              <a:gd name="connsiteY50" fmla="*/ 328702 h 361466"/>
              <a:gd name="connsiteX51" fmla="*/ 494944 w 977755"/>
              <a:gd name="connsiteY51" fmla="*/ 337553 h 361466"/>
              <a:gd name="connsiteX52" fmla="*/ 493731 w 977755"/>
              <a:gd name="connsiteY52" fmla="*/ 343692 h 361466"/>
              <a:gd name="connsiteX53" fmla="*/ 492303 w 977755"/>
              <a:gd name="connsiteY53" fmla="*/ 346404 h 361466"/>
              <a:gd name="connsiteX54" fmla="*/ 490304 w 977755"/>
              <a:gd name="connsiteY54" fmla="*/ 348760 h 361466"/>
              <a:gd name="connsiteX55" fmla="*/ 479098 w 977755"/>
              <a:gd name="connsiteY55" fmla="*/ 353400 h 361466"/>
              <a:gd name="connsiteX56" fmla="*/ 475886 w 977755"/>
              <a:gd name="connsiteY56" fmla="*/ 353043 h 361466"/>
              <a:gd name="connsiteX57" fmla="*/ 467891 w 977755"/>
              <a:gd name="connsiteY57" fmla="*/ 348760 h 361466"/>
              <a:gd name="connsiteX58" fmla="*/ 465964 w 977755"/>
              <a:gd name="connsiteY58" fmla="*/ 346404 h 361466"/>
              <a:gd name="connsiteX59" fmla="*/ 464536 w 977755"/>
              <a:gd name="connsiteY59" fmla="*/ 343692 h 361466"/>
              <a:gd name="connsiteX60" fmla="*/ 463608 w 977755"/>
              <a:gd name="connsiteY60" fmla="*/ 340694 h 361466"/>
              <a:gd name="connsiteX61" fmla="*/ 463323 w 977755"/>
              <a:gd name="connsiteY61" fmla="*/ 337482 h 361466"/>
              <a:gd name="connsiteX62" fmla="*/ 463608 w 977755"/>
              <a:gd name="connsiteY62" fmla="*/ 334270 h 361466"/>
              <a:gd name="connsiteX63" fmla="*/ 465964 w 977755"/>
              <a:gd name="connsiteY63" fmla="*/ 328631 h 361466"/>
              <a:gd name="connsiteX64" fmla="*/ 467891 w 977755"/>
              <a:gd name="connsiteY64" fmla="*/ 326275 h 361466"/>
              <a:gd name="connsiteX65" fmla="*/ 475886 w 977755"/>
              <a:gd name="connsiteY65" fmla="*/ 321993 h 361466"/>
              <a:gd name="connsiteX66" fmla="*/ 479098 w 977755"/>
              <a:gd name="connsiteY66" fmla="*/ 321707 h 361466"/>
              <a:gd name="connsiteX67" fmla="*/ 557687 w 977755"/>
              <a:gd name="connsiteY67" fmla="*/ 320066 h 361466"/>
              <a:gd name="connsiteX68" fmla="*/ 575175 w 977755"/>
              <a:gd name="connsiteY68" fmla="*/ 337554 h 361466"/>
              <a:gd name="connsiteX69" fmla="*/ 573819 w 977755"/>
              <a:gd name="connsiteY69" fmla="*/ 344406 h 361466"/>
              <a:gd name="connsiteX70" fmla="*/ 570178 w 977755"/>
              <a:gd name="connsiteY70" fmla="*/ 349974 h 361466"/>
              <a:gd name="connsiteX71" fmla="*/ 557758 w 977755"/>
              <a:gd name="connsiteY71" fmla="*/ 355113 h 361466"/>
              <a:gd name="connsiteX72" fmla="*/ 545338 w 977755"/>
              <a:gd name="connsiteY72" fmla="*/ 349974 h 361466"/>
              <a:gd name="connsiteX73" fmla="*/ 541555 w 977755"/>
              <a:gd name="connsiteY73" fmla="*/ 344406 h 361466"/>
              <a:gd name="connsiteX74" fmla="*/ 540199 w 977755"/>
              <a:gd name="connsiteY74" fmla="*/ 337554 h 361466"/>
              <a:gd name="connsiteX75" fmla="*/ 557687 w 977755"/>
              <a:gd name="connsiteY75" fmla="*/ 320066 h 361466"/>
              <a:gd name="connsiteX76" fmla="*/ 714579 w 977755"/>
              <a:gd name="connsiteY76" fmla="*/ 316140 h 361466"/>
              <a:gd name="connsiteX77" fmla="*/ 736064 w 977755"/>
              <a:gd name="connsiteY77" fmla="*/ 337625 h 361466"/>
              <a:gd name="connsiteX78" fmla="*/ 734351 w 977755"/>
              <a:gd name="connsiteY78" fmla="*/ 345977 h 361466"/>
              <a:gd name="connsiteX79" fmla="*/ 729854 w 977755"/>
              <a:gd name="connsiteY79" fmla="*/ 352829 h 361466"/>
              <a:gd name="connsiteX80" fmla="*/ 714651 w 977755"/>
              <a:gd name="connsiteY80" fmla="*/ 359111 h 361466"/>
              <a:gd name="connsiteX81" fmla="*/ 699447 w 977755"/>
              <a:gd name="connsiteY81" fmla="*/ 352829 h 361466"/>
              <a:gd name="connsiteX82" fmla="*/ 694807 w 977755"/>
              <a:gd name="connsiteY82" fmla="*/ 345977 h 361466"/>
              <a:gd name="connsiteX83" fmla="*/ 693094 w 977755"/>
              <a:gd name="connsiteY83" fmla="*/ 337625 h 361466"/>
              <a:gd name="connsiteX84" fmla="*/ 714579 w 977755"/>
              <a:gd name="connsiteY84" fmla="*/ 316140 h 361466"/>
              <a:gd name="connsiteX85" fmla="*/ 793025 w 977755"/>
              <a:gd name="connsiteY85" fmla="*/ 313784 h 361466"/>
              <a:gd name="connsiteX86" fmla="*/ 806373 w 977755"/>
              <a:gd name="connsiteY86" fmla="*/ 317853 h 361466"/>
              <a:gd name="connsiteX87" fmla="*/ 816865 w 977755"/>
              <a:gd name="connsiteY87" fmla="*/ 337625 h 361466"/>
              <a:gd name="connsiteX88" fmla="*/ 815010 w 977755"/>
              <a:gd name="connsiteY88" fmla="*/ 346904 h 361466"/>
              <a:gd name="connsiteX89" fmla="*/ 809870 w 977755"/>
              <a:gd name="connsiteY89" fmla="*/ 354470 h 361466"/>
              <a:gd name="connsiteX90" fmla="*/ 806373 w 977755"/>
              <a:gd name="connsiteY90" fmla="*/ 357397 h 361466"/>
              <a:gd name="connsiteX91" fmla="*/ 793025 w 977755"/>
              <a:gd name="connsiteY91" fmla="*/ 361466 h 361466"/>
              <a:gd name="connsiteX92" fmla="*/ 788242 w 977755"/>
              <a:gd name="connsiteY92" fmla="*/ 360966 h 361466"/>
              <a:gd name="connsiteX93" fmla="*/ 776179 w 977755"/>
              <a:gd name="connsiteY93" fmla="*/ 354470 h 361466"/>
              <a:gd name="connsiteX94" fmla="*/ 771040 w 977755"/>
              <a:gd name="connsiteY94" fmla="*/ 346904 h 361466"/>
              <a:gd name="connsiteX95" fmla="*/ 769184 w 977755"/>
              <a:gd name="connsiteY95" fmla="*/ 337625 h 361466"/>
              <a:gd name="connsiteX96" fmla="*/ 788242 w 977755"/>
              <a:gd name="connsiteY96" fmla="*/ 314284 h 361466"/>
              <a:gd name="connsiteX97" fmla="*/ 793025 w 977755"/>
              <a:gd name="connsiteY97" fmla="*/ 313784 h 361466"/>
              <a:gd name="connsiteX98" fmla="*/ 47753 w 977755"/>
              <a:gd name="connsiteY98" fmla="*/ 289372 h 361466"/>
              <a:gd name="connsiteX99" fmla="*/ 56747 w 977755"/>
              <a:gd name="connsiteY99" fmla="*/ 298366 h 361466"/>
              <a:gd name="connsiteX100" fmla="*/ 47753 w 977755"/>
              <a:gd name="connsiteY100" fmla="*/ 307360 h 361466"/>
              <a:gd name="connsiteX101" fmla="*/ 38759 w 977755"/>
              <a:gd name="connsiteY101" fmla="*/ 298366 h 361466"/>
              <a:gd name="connsiteX102" fmla="*/ 47753 w 977755"/>
              <a:gd name="connsiteY102" fmla="*/ 289372 h 361466"/>
              <a:gd name="connsiteX103" fmla="*/ 126198 w 977755"/>
              <a:gd name="connsiteY103" fmla="*/ 288373 h 361466"/>
              <a:gd name="connsiteX104" fmla="*/ 136191 w 977755"/>
              <a:gd name="connsiteY104" fmla="*/ 298366 h 361466"/>
              <a:gd name="connsiteX105" fmla="*/ 126198 w 977755"/>
              <a:gd name="connsiteY105" fmla="*/ 308359 h 361466"/>
              <a:gd name="connsiteX106" fmla="*/ 116205 w 977755"/>
              <a:gd name="connsiteY106" fmla="*/ 298366 h 361466"/>
              <a:gd name="connsiteX107" fmla="*/ 126198 w 977755"/>
              <a:gd name="connsiteY107" fmla="*/ 288373 h 361466"/>
              <a:gd name="connsiteX108" fmla="*/ 283162 w 977755"/>
              <a:gd name="connsiteY108" fmla="*/ 286160 h 361466"/>
              <a:gd name="connsiteX109" fmla="*/ 295368 w 977755"/>
              <a:gd name="connsiteY109" fmla="*/ 298366 h 361466"/>
              <a:gd name="connsiteX110" fmla="*/ 283162 w 977755"/>
              <a:gd name="connsiteY110" fmla="*/ 310572 h 361466"/>
              <a:gd name="connsiteX111" fmla="*/ 270956 w 977755"/>
              <a:gd name="connsiteY111" fmla="*/ 298366 h 361466"/>
              <a:gd name="connsiteX112" fmla="*/ 283162 w 977755"/>
              <a:gd name="connsiteY112" fmla="*/ 286160 h 361466"/>
              <a:gd name="connsiteX113" fmla="*/ 361536 w 977755"/>
              <a:gd name="connsiteY113" fmla="*/ 284804 h 361466"/>
              <a:gd name="connsiteX114" fmla="*/ 375098 w 977755"/>
              <a:gd name="connsiteY114" fmla="*/ 298366 h 361466"/>
              <a:gd name="connsiteX115" fmla="*/ 361536 w 977755"/>
              <a:gd name="connsiteY115" fmla="*/ 311928 h 361466"/>
              <a:gd name="connsiteX116" fmla="*/ 347974 w 977755"/>
              <a:gd name="connsiteY116" fmla="*/ 298366 h 361466"/>
              <a:gd name="connsiteX117" fmla="*/ 361536 w 977755"/>
              <a:gd name="connsiteY117" fmla="*/ 284804 h 361466"/>
              <a:gd name="connsiteX118" fmla="*/ 518428 w 977755"/>
              <a:gd name="connsiteY118" fmla="*/ 281735 h 361466"/>
              <a:gd name="connsiteX119" fmla="*/ 535060 w 977755"/>
              <a:gd name="connsiteY119" fmla="*/ 298366 h 361466"/>
              <a:gd name="connsiteX120" fmla="*/ 518428 w 977755"/>
              <a:gd name="connsiteY120" fmla="*/ 314998 h 361466"/>
              <a:gd name="connsiteX121" fmla="*/ 501797 w 977755"/>
              <a:gd name="connsiteY121" fmla="*/ 298366 h 361466"/>
              <a:gd name="connsiteX122" fmla="*/ 518428 w 977755"/>
              <a:gd name="connsiteY122" fmla="*/ 281735 h 361466"/>
              <a:gd name="connsiteX123" fmla="*/ 596946 w 977755"/>
              <a:gd name="connsiteY123" fmla="*/ 279950 h 361466"/>
              <a:gd name="connsiteX124" fmla="*/ 615362 w 977755"/>
              <a:gd name="connsiteY124" fmla="*/ 298366 h 361466"/>
              <a:gd name="connsiteX125" fmla="*/ 596946 w 977755"/>
              <a:gd name="connsiteY125" fmla="*/ 316782 h 361466"/>
              <a:gd name="connsiteX126" fmla="*/ 578530 w 977755"/>
              <a:gd name="connsiteY126" fmla="*/ 298366 h 361466"/>
              <a:gd name="connsiteX127" fmla="*/ 596946 w 977755"/>
              <a:gd name="connsiteY127" fmla="*/ 279950 h 361466"/>
              <a:gd name="connsiteX128" fmla="*/ 753766 w 977755"/>
              <a:gd name="connsiteY128" fmla="*/ 275739 h 361466"/>
              <a:gd name="connsiteX129" fmla="*/ 776394 w 977755"/>
              <a:gd name="connsiteY129" fmla="*/ 298366 h 361466"/>
              <a:gd name="connsiteX130" fmla="*/ 753766 w 977755"/>
              <a:gd name="connsiteY130" fmla="*/ 320994 h 361466"/>
              <a:gd name="connsiteX131" fmla="*/ 731139 w 977755"/>
              <a:gd name="connsiteY131" fmla="*/ 298366 h 361466"/>
              <a:gd name="connsiteX132" fmla="*/ 753766 w 977755"/>
              <a:gd name="connsiteY132" fmla="*/ 275739 h 361466"/>
              <a:gd name="connsiteX133" fmla="*/ 832283 w 977755"/>
              <a:gd name="connsiteY133" fmla="*/ 273241 h 361466"/>
              <a:gd name="connsiteX134" fmla="*/ 857337 w 977755"/>
              <a:gd name="connsiteY134" fmla="*/ 298367 h 361466"/>
              <a:gd name="connsiteX135" fmla="*/ 832283 w 977755"/>
              <a:gd name="connsiteY135" fmla="*/ 323421 h 361466"/>
              <a:gd name="connsiteX136" fmla="*/ 807229 w 977755"/>
              <a:gd name="connsiteY136" fmla="*/ 298367 h 361466"/>
              <a:gd name="connsiteX137" fmla="*/ 832283 w 977755"/>
              <a:gd name="connsiteY137" fmla="*/ 273241 h 361466"/>
              <a:gd name="connsiteX138" fmla="*/ 86939 w 977755"/>
              <a:gd name="connsiteY138" fmla="*/ 249685 h 361466"/>
              <a:gd name="connsiteX139" fmla="*/ 96433 w 977755"/>
              <a:gd name="connsiteY139" fmla="*/ 259179 h 361466"/>
              <a:gd name="connsiteX140" fmla="*/ 86939 w 977755"/>
              <a:gd name="connsiteY140" fmla="*/ 268672 h 361466"/>
              <a:gd name="connsiteX141" fmla="*/ 77446 w 977755"/>
              <a:gd name="connsiteY141" fmla="*/ 259179 h 361466"/>
              <a:gd name="connsiteX142" fmla="*/ 86939 w 977755"/>
              <a:gd name="connsiteY142" fmla="*/ 249685 h 361466"/>
              <a:gd name="connsiteX143" fmla="*/ 165457 w 977755"/>
              <a:gd name="connsiteY143" fmla="*/ 248686 h 361466"/>
              <a:gd name="connsiteX144" fmla="*/ 174165 w 977755"/>
              <a:gd name="connsiteY144" fmla="*/ 253326 h 361466"/>
              <a:gd name="connsiteX145" fmla="*/ 175950 w 977755"/>
              <a:gd name="connsiteY145" fmla="*/ 259179 h 361466"/>
              <a:gd name="connsiteX146" fmla="*/ 174165 w 977755"/>
              <a:gd name="connsiteY146" fmla="*/ 265032 h 361466"/>
              <a:gd name="connsiteX147" fmla="*/ 165457 w 977755"/>
              <a:gd name="connsiteY147" fmla="*/ 269814 h 361466"/>
              <a:gd name="connsiteX148" fmla="*/ 163315 w 977755"/>
              <a:gd name="connsiteY148" fmla="*/ 269600 h 361466"/>
              <a:gd name="connsiteX149" fmla="*/ 158033 w 977755"/>
              <a:gd name="connsiteY149" fmla="*/ 266745 h 361466"/>
              <a:gd name="connsiteX150" fmla="*/ 156748 w 977755"/>
              <a:gd name="connsiteY150" fmla="*/ 265175 h 361466"/>
              <a:gd name="connsiteX151" fmla="*/ 155178 w 977755"/>
              <a:gd name="connsiteY151" fmla="*/ 261392 h 361466"/>
              <a:gd name="connsiteX152" fmla="*/ 154964 w 977755"/>
              <a:gd name="connsiteY152" fmla="*/ 259250 h 361466"/>
              <a:gd name="connsiteX153" fmla="*/ 155178 w 977755"/>
              <a:gd name="connsiteY153" fmla="*/ 257109 h 361466"/>
              <a:gd name="connsiteX154" fmla="*/ 156748 w 977755"/>
              <a:gd name="connsiteY154" fmla="*/ 253326 h 361466"/>
              <a:gd name="connsiteX155" fmla="*/ 158033 w 977755"/>
              <a:gd name="connsiteY155" fmla="*/ 251755 h 361466"/>
              <a:gd name="connsiteX156" fmla="*/ 163315 w 977755"/>
              <a:gd name="connsiteY156" fmla="*/ 248900 h 361466"/>
              <a:gd name="connsiteX157" fmla="*/ 165457 w 977755"/>
              <a:gd name="connsiteY157" fmla="*/ 248686 h 361466"/>
              <a:gd name="connsiteX158" fmla="*/ 322349 w 977755"/>
              <a:gd name="connsiteY158" fmla="*/ 246259 h 361466"/>
              <a:gd name="connsiteX159" fmla="*/ 329559 w 977755"/>
              <a:gd name="connsiteY159" fmla="*/ 248472 h 361466"/>
              <a:gd name="connsiteX160" fmla="*/ 335198 w 977755"/>
              <a:gd name="connsiteY160" fmla="*/ 259179 h 361466"/>
              <a:gd name="connsiteX161" fmla="*/ 329559 w 977755"/>
              <a:gd name="connsiteY161" fmla="*/ 269886 h 361466"/>
              <a:gd name="connsiteX162" fmla="*/ 322349 w 977755"/>
              <a:gd name="connsiteY162" fmla="*/ 272098 h 361466"/>
              <a:gd name="connsiteX163" fmla="*/ 319780 w 977755"/>
              <a:gd name="connsiteY163" fmla="*/ 271813 h 361466"/>
              <a:gd name="connsiteX164" fmla="*/ 309501 w 977755"/>
              <a:gd name="connsiteY164" fmla="*/ 259179 h 361466"/>
              <a:gd name="connsiteX165" fmla="*/ 319780 w 977755"/>
              <a:gd name="connsiteY165" fmla="*/ 246545 h 361466"/>
              <a:gd name="connsiteX166" fmla="*/ 322349 w 977755"/>
              <a:gd name="connsiteY166" fmla="*/ 246259 h 361466"/>
              <a:gd name="connsiteX167" fmla="*/ 400795 w 977755"/>
              <a:gd name="connsiteY167" fmla="*/ 244903 h 361466"/>
              <a:gd name="connsiteX168" fmla="*/ 415071 w 977755"/>
              <a:gd name="connsiteY168" fmla="*/ 259179 h 361466"/>
              <a:gd name="connsiteX169" fmla="*/ 400795 w 977755"/>
              <a:gd name="connsiteY169" fmla="*/ 273455 h 361466"/>
              <a:gd name="connsiteX170" fmla="*/ 386519 w 977755"/>
              <a:gd name="connsiteY170" fmla="*/ 259179 h 361466"/>
              <a:gd name="connsiteX171" fmla="*/ 400795 w 977755"/>
              <a:gd name="connsiteY171" fmla="*/ 244903 h 361466"/>
              <a:gd name="connsiteX172" fmla="*/ 557687 w 977755"/>
              <a:gd name="connsiteY172" fmla="*/ 241691 h 361466"/>
              <a:gd name="connsiteX173" fmla="*/ 575175 w 977755"/>
              <a:gd name="connsiteY173" fmla="*/ 259179 h 361466"/>
              <a:gd name="connsiteX174" fmla="*/ 557687 w 977755"/>
              <a:gd name="connsiteY174" fmla="*/ 276667 h 361466"/>
              <a:gd name="connsiteX175" fmla="*/ 540199 w 977755"/>
              <a:gd name="connsiteY175" fmla="*/ 259179 h 361466"/>
              <a:gd name="connsiteX176" fmla="*/ 557687 w 977755"/>
              <a:gd name="connsiteY176" fmla="*/ 241691 h 361466"/>
              <a:gd name="connsiteX177" fmla="*/ 636061 w 977755"/>
              <a:gd name="connsiteY177" fmla="*/ 239764 h 361466"/>
              <a:gd name="connsiteX178" fmla="*/ 652193 w 977755"/>
              <a:gd name="connsiteY178" fmla="*/ 248330 h 361466"/>
              <a:gd name="connsiteX179" fmla="*/ 655476 w 977755"/>
              <a:gd name="connsiteY179" fmla="*/ 259179 h 361466"/>
              <a:gd name="connsiteX180" fmla="*/ 652193 w 977755"/>
              <a:gd name="connsiteY180" fmla="*/ 270029 h 361466"/>
              <a:gd name="connsiteX181" fmla="*/ 636061 w 977755"/>
              <a:gd name="connsiteY181" fmla="*/ 278594 h 361466"/>
              <a:gd name="connsiteX182" fmla="*/ 632135 w 977755"/>
              <a:gd name="connsiteY182" fmla="*/ 278166 h 361466"/>
              <a:gd name="connsiteX183" fmla="*/ 622356 w 977755"/>
              <a:gd name="connsiteY183" fmla="*/ 272884 h 361466"/>
              <a:gd name="connsiteX184" fmla="*/ 620001 w 977755"/>
              <a:gd name="connsiteY184" fmla="*/ 270029 h 361466"/>
              <a:gd name="connsiteX185" fmla="*/ 617074 w 977755"/>
              <a:gd name="connsiteY185" fmla="*/ 263105 h 361466"/>
              <a:gd name="connsiteX186" fmla="*/ 616646 w 977755"/>
              <a:gd name="connsiteY186" fmla="*/ 259179 h 361466"/>
              <a:gd name="connsiteX187" fmla="*/ 617074 w 977755"/>
              <a:gd name="connsiteY187" fmla="*/ 255253 h 361466"/>
              <a:gd name="connsiteX188" fmla="*/ 620001 w 977755"/>
              <a:gd name="connsiteY188" fmla="*/ 248330 h 361466"/>
              <a:gd name="connsiteX189" fmla="*/ 622356 w 977755"/>
              <a:gd name="connsiteY189" fmla="*/ 245474 h 361466"/>
              <a:gd name="connsiteX190" fmla="*/ 632135 w 977755"/>
              <a:gd name="connsiteY190" fmla="*/ 240192 h 361466"/>
              <a:gd name="connsiteX191" fmla="*/ 636061 w 977755"/>
              <a:gd name="connsiteY191" fmla="*/ 239764 h 361466"/>
              <a:gd name="connsiteX192" fmla="*/ 793025 w 977755"/>
              <a:gd name="connsiteY192" fmla="*/ 235338 h 361466"/>
              <a:gd name="connsiteX193" fmla="*/ 806373 w 977755"/>
              <a:gd name="connsiteY193" fmla="*/ 239407 h 361466"/>
              <a:gd name="connsiteX194" fmla="*/ 816865 w 977755"/>
              <a:gd name="connsiteY194" fmla="*/ 259179 h 361466"/>
              <a:gd name="connsiteX195" fmla="*/ 806373 w 977755"/>
              <a:gd name="connsiteY195" fmla="*/ 278951 h 361466"/>
              <a:gd name="connsiteX196" fmla="*/ 793025 w 977755"/>
              <a:gd name="connsiteY196" fmla="*/ 283020 h 361466"/>
              <a:gd name="connsiteX197" fmla="*/ 788242 w 977755"/>
              <a:gd name="connsiteY197" fmla="*/ 282520 h 361466"/>
              <a:gd name="connsiteX198" fmla="*/ 769184 w 977755"/>
              <a:gd name="connsiteY198" fmla="*/ 259179 h 361466"/>
              <a:gd name="connsiteX199" fmla="*/ 788242 w 977755"/>
              <a:gd name="connsiteY199" fmla="*/ 235838 h 361466"/>
              <a:gd name="connsiteX200" fmla="*/ 793025 w 977755"/>
              <a:gd name="connsiteY200" fmla="*/ 235338 h 361466"/>
              <a:gd name="connsiteX201" fmla="*/ 871470 w 977755"/>
              <a:gd name="connsiteY201" fmla="*/ 232768 h 361466"/>
              <a:gd name="connsiteX202" fmla="*/ 897881 w 977755"/>
              <a:gd name="connsiteY202" fmla="*/ 259178 h 361466"/>
              <a:gd name="connsiteX203" fmla="*/ 871470 w 977755"/>
              <a:gd name="connsiteY203" fmla="*/ 285589 h 361466"/>
              <a:gd name="connsiteX204" fmla="*/ 845060 w 977755"/>
              <a:gd name="connsiteY204" fmla="*/ 259178 h 361466"/>
              <a:gd name="connsiteX205" fmla="*/ 871470 w 977755"/>
              <a:gd name="connsiteY205" fmla="*/ 232768 h 361466"/>
              <a:gd name="connsiteX206" fmla="*/ 126198 w 977755"/>
              <a:gd name="connsiteY206" fmla="*/ 209927 h 361466"/>
              <a:gd name="connsiteX207" fmla="*/ 136191 w 977755"/>
              <a:gd name="connsiteY207" fmla="*/ 219920 h 361466"/>
              <a:gd name="connsiteX208" fmla="*/ 126198 w 977755"/>
              <a:gd name="connsiteY208" fmla="*/ 229913 h 361466"/>
              <a:gd name="connsiteX209" fmla="*/ 116205 w 977755"/>
              <a:gd name="connsiteY209" fmla="*/ 219920 h 361466"/>
              <a:gd name="connsiteX210" fmla="*/ 126198 w 977755"/>
              <a:gd name="connsiteY210" fmla="*/ 209927 h 361466"/>
              <a:gd name="connsiteX211" fmla="*/ 204644 w 977755"/>
              <a:gd name="connsiteY211" fmla="*/ 208856 h 361466"/>
              <a:gd name="connsiteX212" fmla="*/ 215708 w 977755"/>
              <a:gd name="connsiteY212" fmla="*/ 219920 h 361466"/>
              <a:gd name="connsiteX213" fmla="*/ 204644 w 977755"/>
              <a:gd name="connsiteY213" fmla="*/ 230984 h 361466"/>
              <a:gd name="connsiteX214" fmla="*/ 193580 w 977755"/>
              <a:gd name="connsiteY214" fmla="*/ 219920 h 361466"/>
              <a:gd name="connsiteX215" fmla="*/ 204644 w 977755"/>
              <a:gd name="connsiteY215" fmla="*/ 208856 h 361466"/>
              <a:gd name="connsiteX216" fmla="*/ 361536 w 977755"/>
              <a:gd name="connsiteY216" fmla="*/ 206358 h 361466"/>
              <a:gd name="connsiteX217" fmla="*/ 375098 w 977755"/>
              <a:gd name="connsiteY217" fmla="*/ 219920 h 361466"/>
              <a:gd name="connsiteX218" fmla="*/ 361536 w 977755"/>
              <a:gd name="connsiteY218" fmla="*/ 233482 h 361466"/>
              <a:gd name="connsiteX219" fmla="*/ 347974 w 977755"/>
              <a:gd name="connsiteY219" fmla="*/ 219920 h 361466"/>
              <a:gd name="connsiteX220" fmla="*/ 361536 w 977755"/>
              <a:gd name="connsiteY220" fmla="*/ 206358 h 361466"/>
              <a:gd name="connsiteX221" fmla="*/ 440054 w 977755"/>
              <a:gd name="connsiteY221" fmla="*/ 204930 h 361466"/>
              <a:gd name="connsiteX222" fmla="*/ 455043 w 977755"/>
              <a:gd name="connsiteY222" fmla="*/ 219920 h 361466"/>
              <a:gd name="connsiteX223" fmla="*/ 440054 w 977755"/>
              <a:gd name="connsiteY223" fmla="*/ 234909 h 361466"/>
              <a:gd name="connsiteX224" fmla="*/ 425064 w 977755"/>
              <a:gd name="connsiteY224" fmla="*/ 219920 h 361466"/>
              <a:gd name="connsiteX225" fmla="*/ 440054 w 977755"/>
              <a:gd name="connsiteY225" fmla="*/ 204930 h 361466"/>
              <a:gd name="connsiteX226" fmla="*/ 596946 w 977755"/>
              <a:gd name="connsiteY226" fmla="*/ 201504 h 361466"/>
              <a:gd name="connsiteX227" fmla="*/ 615362 w 977755"/>
              <a:gd name="connsiteY227" fmla="*/ 219920 h 361466"/>
              <a:gd name="connsiteX228" fmla="*/ 596946 w 977755"/>
              <a:gd name="connsiteY228" fmla="*/ 238336 h 361466"/>
              <a:gd name="connsiteX229" fmla="*/ 578530 w 977755"/>
              <a:gd name="connsiteY229" fmla="*/ 219920 h 361466"/>
              <a:gd name="connsiteX230" fmla="*/ 596946 w 977755"/>
              <a:gd name="connsiteY230" fmla="*/ 201504 h 361466"/>
              <a:gd name="connsiteX231" fmla="*/ 675321 w 977755"/>
              <a:gd name="connsiteY231" fmla="*/ 199506 h 361466"/>
              <a:gd name="connsiteX232" fmla="*/ 695735 w 977755"/>
              <a:gd name="connsiteY232" fmla="*/ 219921 h 361466"/>
              <a:gd name="connsiteX233" fmla="*/ 675321 w 977755"/>
              <a:gd name="connsiteY233" fmla="*/ 240335 h 361466"/>
              <a:gd name="connsiteX234" fmla="*/ 654906 w 977755"/>
              <a:gd name="connsiteY234" fmla="*/ 219921 h 361466"/>
              <a:gd name="connsiteX235" fmla="*/ 675321 w 977755"/>
              <a:gd name="connsiteY235" fmla="*/ 199506 h 361466"/>
              <a:gd name="connsiteX236" fmla="*/ 832283 w 977755"/>
              <a:gd name="connsiteY236" fmla="*/ 194866 h 361466"/>
              <a:gd name="connsiteX237" fmla="*/ 857337 w 977755"/>
              <a:gd name="connsiteY237" fmla="*/ 219920 h 361466"/>
              <a:gd name="connsiteX238" fmla="*/ 832283 w 977755"/>
              <a:gd name="connsiteY238" fmla="*/ 245046 h 361466"/>
              <a:gd name="connsiteX239" fmla="*/ 807229 w 977755"/>
              <a:gd name="connsiteY239" fmla="*/ 219920 h 361466"/>
              <a:gd name="connsiteX240" fmla="*/ 832283 w 977755"/>
              <a:gd name="connsiteY240" fmla="*/ 194866 h 361466"/>
              <a:gd name="connsiteX241" fmla="*/ 165529 w 977755"/>
              <a:gd name="connsiteY241" fmla="*/ 170240 h 361466"/>
              <a:gd name="connsiteX242" fmla="*/ 174237 w 977755"/>
              <a:gd name="connsiteY242" fmla="*/ 174880 h 361466"/>
              <a:gd name="connsiteX243" fmla="*/ 176022 w 977755"/>
              <a:gd name="connsiteY243" fmla="*/ 180733 h 361466"/>
              <a:gd name="connsiteX244" fmla="*/ 175165 w 977755"/>
              <a:gd name="connsiteY244" fmla="*/ 184801 h 361466"/>
              <a:gd name="connsiteX245" fmla="*/ 174166 w 977755"/>
              <a:gd name="connsiteY245" fmla="*/ 186586 h 361466"/>
              <a:gd name="connsiteX246" fmla="*/ 173024 w 977755"/>
              <a:gd name="connsiteY246" fmla="*/ 188299 h 361466"/>
              <a:gd name="connsiteX247" fmla="*/ 165600 w 977755"/>
              <a:gd name="connsiteY247" fmla="*/ 191368 h 361466"/>
              <a:gd name="connsiteX248" fmla="*/ 163459 w 977755"/>
              <a:gd name="connsiteY248" fmla="*/ 191154 h 361466"/>
              <a:gd name="connsiteX249" fmla="*/ 158177 w 977755"/>
              <a:gd name="connsiteY249" fmla="*/ 188299 h 361466"/>
              <a:gd name="connsiteX250" fmla="*/ 156892 w 977755"/>
              <a:gd name="connsiteY250" fmla="*/ 186729 h 361466"/>
              <a:gd name="connsiteX251" fmla="*/ 155893 w 977755"/>
              <a:gd name="connsiteY251" fmla="*/ 184944 h 361466"/>
              <a:gd name="connsiteX252" fmla="*/ 155250 w 977755"/>
              <a:gd name="connsiteY252" fmla="*/ 182946 h 361466"/>
              <a:gd name="connsiteX253" fmla="*/ 155036 w 977755"/>
              <a:gd name="connsiteY253" fmla="*/ 180804 h 361466"/>
              <a:gd name="connsiteX254" fmla="*/ 155250 w 977755"/>
              <a:gd name="connsiteY254" fmla="*/ 178663 h 361466"/>
              <a:gd name="connsiteX255" fmla="*/ 156820 w 977755"/>
              <a:gd name="connsiteY255" fmla="*/ 174880 h 361466"/>
              <a:gd name="connsiteX256" fmla="*/ 158105 w 977755"/>
              <a:gd name="connsiteY256" fmla="*/ 173309 h 361466"/>
              <a:gd name="connsiteX257" fmla="*/ 163387 w 977755"/>
              <a:gd name="connsiteY257" fmla="*/ 170454 h 361466"/>
              <a:gd name="connsiteX258" fmla="*/ 165529 w 977755"/>
              <a:gd name="connsiteY258" fmla="*/ 170240 h 361466"/>
              <a:gd name="connsiteX259" fmla="*/ 243903 w 977755"/>
              <a:gd name="connsiteY259" fmla="*/ 169098 h 361466"/>
              <a:gd name="connsiteX260" fmla="*/ 255538 w 977755"/>
              <a:gd name="connsiteY260" fmla="*/ 180733 h 361466"/>
              <a:gd name="connsiteX261" fmla="*/ 254610 w 977755"/>
              <a:gd name="connsiteY261" fmla="*/ 185230 h 361466"/>
              <a:gd name="connsiteX262" fmla="*/ 252111 w 977755"/>
              <a:gd name="connsiteY262" fmla="*/ 188942 h 361466"/>
              <a:gd name="connsiteX263" fmla="*/ 243903 w 977755"/>
              <a:gd name="connsiteY263" fmla="*/ 192368 h 361466"/>
              <a:gd name="connsiteX264" fmla="*/ 235694 w 977755"/>
              <a:gd name="connsiteY264" fmla="*/ 188942 h 361466"/>
              <a:gd name="connsiteX265" fmla="*/ 233196 w 977755"/>
              <a:gd name="connsiteY265" fmla="*/ 185230 h 361466"/>
              <a:gd name="connsiteX266" fmla="*/ 232268 w 977755"/>
              <a:gd name="connsiteY266" fmla="*/ 180733 h 361466"/>
              <a:gd name="connsiteX267" fmla="*/ 243903 w 977755"/>
              <a:gd name="connsiteY267" fmla="*/ 169098 h 361466"/>
              <a:gd name="connsiteX268" fmla="*/ 400795 w 977755"/>
              <a:gd name="connsiteY268" fmla="*/ 166385 h 361466"/>
              <a:gd name="connsiteX269" fmla="*/ 415071 w 977755"/>
              <a:gd name="connsiteY269" fmla="*/ 180661 h 361466"/>
              <a:gd name="connsiteX270" fmla="*/ 413929 w 977755"/>
              <a:gd name="connsiteY270" fmla="*/ 186229 h 361466"/>
              <a:gd name="connsiteX271" fmla="*/ 410859 w 977755"/>
              <a:gd name="connsiteY271" fmla="*/ 190797 h 361466"/>
              <a:gd name="connsiteX272" fmla="*/ 400795 w 977755"/>
              <a:gd name="connsiteY272" fmla="*/ 195008 h 361466"/>
              <a:gd name="connsiteX273" fmla="*/ 390730 w 977755"/>
              <a:gd name="connsiteY273" fmla="*/ 190797 h 361466"/>
              <a:gd name="connsiteX274" fmla="*/ 387661 w 977755"/>
              <a:gd name="connsiteY274" fmla="*/ 186229 h 361466"/>
              <a:gd name="connsiteX275" fmla="*/ 386519 w 977755"/>
              <a:gd name="connsiteY275" fmla="*/ 180661 h 361466"/>
              <a:gd name="connsiteX276" fmla="*/ 400795 w 977755"/>
              <a:gd name="connsiteY276" fmla="*/ 166385 h 361466"/>
              <a:gd name="connsiteX277" fmla="*/ 479098 w 977755"/>
              <a:gd name="connsiteY277" fmla="*/ 164815 h 361466"/>
              <a:gd name="connsiteX278" fmla="*/ 492232 w 977755"/>
              <a:gd name="connsiteY278" fmla="*/ 171810 h 361466"/>
              <a:gd name="connsiteX279" fmla="*/ 494944 w 977755"/>
              <a:gd name="connsiteY279" fmla="*/ 180661 h 361466"/>
              <a:gd name="connsiteX280" fmla="*/ 493731 w 977755"/>
              <a:gd name="connsiteY280" fmla="*/ 186800 h 361466"/>
              <a:gd name="connsiteX281" fmla="*/ 492303 w 977755"/>
              <a:gd name="connsiteY281" fmla="*/ 189512 h 361466"/>
              <a:gd name="connsiteX282" fmla="*/ 490304 w 977755"/>
              <a:gd name="connsiteY282" fmla="*/ 191939 h 361466"/>
              <a:gd name="connsiteX283" fmla="*/ 479098 w 977755"/>
              <a:gd name="connsiteY283" fmla="*/ 196579 h 361466"/>
              <a:gd name="connsiteX284" fmla="*/ 475886 w 977755"/>
              <a:gd name="connsiteY284" fmla="*/ 196222 h 361466"/>
              <a:gd name="connsiteX285" fmla="*/ 467891 w 977755"/>
              <a:gd name="connsiteY285" fmla="*/ 191939 h 361466"/>
              <a:gd name="connsiteX286" fmla="*/ 465964 w 977755"/>
              <a:gd name="connsiteY286" fmla="*/ 189584 h 361466"/>
              <a:gd name="connsiteX287" fmla="*/ 464536 w 977755"/>
              <a:gd name="connsiteY287" fmla="*/ 186871 h 361466"/>
              <a:gd name="connsiteX288" fmla="*/ 463608 w 977755"/>
              <a:gd name="connsiteY288" fmla="*/ 183873 h 361466"/>
              <a:gd name="connsiteX289" fmla="*/ 463323 w 977755"/>
              <a:gd name="connsiteY289" fmla="*/ 180661 h 361466"/>
              <a:gd name="connsiteX290" fmla="*/ 463608 w 977755"/>
              <a:gd name="connsiteY290" fmla="*/ 177449 h 361466"/>
              <a:gd name="connsiteX291" fmla="*/ 465964 w 977755"/>
              <a:gd name="connsiteY291" fmla="*/ 171810 h 361466"/>
              <a:gd name="connsiteX292" fmla="*/ 467891 w 977755"/>
              <a:gd name="connsiteY292" fmla="*/ 169455 h 361466"/>
              <a:gd name="connsiteX293" fmla="*/ 475886 w 977755"/>
              <a:gd name="connsiteY293" fmla="*/ 165172 h 361466"/>
              <a:gd name="connsiteX294" fmla="*/ 479098 w 977755"/>
              <a:gd name="connsiteY294" fmla="*/ 164815 h 361466"/>
              <a:gd name="connsiteX295" fmla="*/ 636061 w 977755"/>
              <a:gd name="connsiteY295" fmla="*/ 161317 h 361466"/>
              <a:gd name="connsiteX296" fmla="*/ 652193 w 977755"/>
              <a:gd name="connsiteY296" fmla="*/ 169883 h 361466"/>
              <a:gd name="connsiteX297" fmla="*/ 655476 w 977755"/>
              <a:gd name="connsiteY297" fmla="*/ 180732 h 361466"/>
              <a:gd name="connsiteX298" fmla="*/ 653977 w 977755"/>
              <a:gd name="connsiteY298" fmla="*/ 188298 h 361466"/>
              <a:gd name="connsiteX299" fmla="*/ 652193 w 977755"/>
              <a:gd name="connsiteY299" fmla="*/ 191582 h 361466"/>
              <a:gd name="connsiteX300" fmla="*/ 649766 w 977755"/>
              <a:gd name="connsiteY300" fmla="*/ 194437 h 361466"/>
              <a:gd name="connsiteX301" fmla="*/ 636061 w 977755"/>
              <a:gd name="connsiteY301" fmla="*/ 200148 h 361466"/>
              <a:gd name="connsiteX302" fmla="*/ 632135 w 977755"/>
              <a:gd name="connsiteY302" fmla="*/ 199719 h 361466"/>
              <a:gd name="connsiteX303" fmla="*/ 622356 w 977755"/>
              <a:gd name="connsiteY303" fmla="*/ 194437 h 361466"/>
              <a:gd name="connsiteX304" fmla="*/ 620001 w 977755"/>
              <a:gd name="connsiteY304" fmla="*/ 191582 h 361466"/>
              <a:gd name="connsiteX305" fmla="*/ 618216 w 977755"/>
              <a:gd name="connsiteY305" fmla="*/ 188298 h 361466"/>
              <a:gd name="connsiteX306" fmla="*/ 617074 w 977755"/>
              <a:gd name="connsiteY306" fmla="*/ 184658 h 361466"/>
              <a:gd name="connsiteX307" fmla="*/ 616646 w 977755"/>
              <a:gd name="connsiteY307" fmla="*/ 180732 h 361466"/>
              <a:gd name="connsiteX308" fmla="*/ 617074 w 977755"/>
              <a:gd name="connsiteY308" fmla="*/ 176806 h 361466"/>
              <a:gd name="connsiteX309" fmla="*/ 620001 w 977755"/>
              <a:gd name="connsiteY309" fmla="*/ 169883 h 361466"/>
              <a:gd name="connsiteX310" fmla="*/ 622356 w 977755"/>
              <a:gd name="connsiteY310" fmla="*/ 167027 h 361466"/>
              <a:gd name="connsiteX311" fmla="*/ 632135 w 977755"/>
              <a:gd name="connsiteY311" fmla="*/ 161745 h 361466"/>
              <a:gd name="connsiteX312" fmla="*/ 636061 w 977755"/>
              <a:gd name="connsiteY312" fmla="*/ 161317 h 361466"/>
              <a:gd name="connsiteX313" fmla="*/ 714579 w 977755"/>
              <a:gd name="connsiteY313" fmla="*/ 159247 h 361466"/>
              <a:gd name="connsiteX314" fmla="*/ 736064 w 977755"/>
              <a:gd name="connsiteY314" fmla="*/ 180732 h 361466"/>
              <a:gd name="connsiteX315" fmla="*/ 734351 w 977755"/>
              <a:gd name="connsiteY315" fmla="*/ 189084 h 361466"/>
              <a:gd name="connsiteX316" fmla="*/ 729854 w 977755"/>
              <a:gd name="connsiteY316" fmla="*/ 195936 h 361466"/>
              <a:gd name="connsiteX317" fmla="*/ 714651 w 977755"/>
              <a:gd name="connsiteY317" fmla="*/ 202218 h 361466"/>
              <a:gd name="connsiteX318" fmla="*/ 699447 w 977755"/>
              <a:gd name="connsiteY318" fmla="*/ 195936 h 361466"/>
              <a:gd name="connsiteX319" fmla="*/ 694807 w 977755"/>
              <a:gd name="connsiteY319" fmla="*/ 189084 h 361466"/>
              <a:gd name="connsiteX320" fmla="*/ 693094 w 977755"/>
              <a:gd name="connsiteY320" fmla="*/ 180732 h 361466"/>
              <a:gd name="connsiteX321" fmla="*/ 714579 w 977755"/>
              <a:gd name="connsiteY321" fmla="*/ 159247 h 361466"/>
              <a:gd name="connsiteX322" fmla="*/ 871470 w 977755"/>
              <a:gd name="connsiteY322" fmla="*/ 154322 h 361466"/>
              <a:gd name="connsiteX323" fmla="*/ 897881 w 977755"/>
              <a:gd name="connsiteY323" fmla="*/ 180732 h 361466"/>
              <a:gd name="connsiteX324" fmla="*/ 895811 w 977755"/>
              <a:gd name="connsiteY324" fmla="*/ 191011 h 361466"/>
              <a:gd name="connsiteX325" fmla="*/ 890172 w 977755"/>
              <a:gd name="connsiteY325" fmla="*/ 199434 h 361466"/>
              <a:gd name="connsiteX326" fmla="*/ 871470 w 977755"/>
              <a:gd name="connsiteY326" fmla="*/ 207143 h 361466"/>
              <a:gd name="connsiteX327" fmla="*/ 852769 w 977755"/>
              <a:gd name="connsiteY327" fmla="*/ 199434 h 361466"/>
              <a:gd name="connsiteX328" fmla="*/ 847130 w 977755"/>
              <a:gd name="connsiteY328" fmla="*/ 191011 h 361466"/>
              <a:gd name="connsiteX329" fmla="*/ 845060 w 977755"/>
              <a:gd name="connsiteY329" fmla="*/ 180732 h 361466"/>
              <a:gd name="connsiteX330" fmla="*/ 871470 w 977755"/>
              <a:gd name="connsiteY330" fmla="*/ 154322 h 361466"/>
              <a:gd name="connsiteX331" fmla="*/ 126198 w 977755"/>
              <a:gd name="connsiteY331" fmla="*/ 131481 h 361466"/>
              <a:gd name="connsiteX332" fmla="*/ 136191 w 977755"/>
              <a:gd name="connsiteY332" fmla="*/ 141474 h 361466"/>
              <a:gd name="connsiteX333" fmla="*/ 126198 w 977755"/>
              <a:gd name="connsiteY333" fmla="*/ 151467 h 361466"/>
              <a:gd name="connsiteX334" fmla="*/ 116205 w 977755"/>
              <a:gd name="connsiteY334" fmla="*/ 141474 h 361466"/>
              <a:gd name="connsiteX335" fmla="*/ 126198 w 977755"/>
              <a:gd name="connsiteY335" fmla="*/ 131481 h 361466"/>
              <a:gd name="connsiteX336" fmla="*/ 204644 w 977755"/>
              <a:gd name="connsiteY336" fmla="*/ 130410 h 361466"/>
              <a:gd name="connsiteX337" fmla="*/ 215708 w 977755"/>
              <a:gd name="connsiteY337" fmla="*/ 141474 h 361466"/>
              <a:gd name="connsiteX338" fmla="*/ 204644 w 977755"/>
              <a:gd name="connsiteY338" fmla="*/ 152538 h 361466"/>
              <a:gd name="connsiteX339" fmla="*/ 193580 w 977755"/>
              <a:gd name="connsiteY339" fmla="*/ 141474 h 361466"/>
              <a:gd name="connsiteX340" fmla="*/ 204644 w 977755"/>
              <a:gd name="connsiteY340" fmla="*/ 130410 h 361466"/>
              <a:gd name="connsiteX341" fmla="*/ 361536 w 977755"/>
              <a:gd name="connsiteY341" fmla="*/ 127912 h 361466"/>
              <a:gd name="connsiteX342" fmla="*/ 375098 w 977755"/>
              <a:gd name="connsiteY342" fmla="*/ 141474 h 361466"/>
              <a:gd name="connsiteX343" fmla="*/ 361536 w 977755"/>
              <a:gd name="connsiteY343" fmla="*/ 155036 h 361466"/>
              <a:gd name="connsiteX344" fmla="*/ 347974 w 977755"/>
              <a:gd name="connsiteY344" fmla="*/ 141474 h 361466"/>
              <a:gd name="connsiteX345" fmla="*/ 361536 w 977755"/>
              <a:gd name="connsiteY345" fmla="*/ 127912 h 361466"/>
              <a:gd name="connsiteX346" fmla="*/ 440054 w 977755"/>
              <a:gd name="connsiteY346" fmla="*/ 126484 h 361466"/>
              <a:gd name="connsiteX347" fmla="*/ 455043 w 977755"/>
              <a:gd name="connsiteY347" fmla="*/ 141474 h 361466"/>
              <a:gd name="connsiteX348" fmla="*/ 440054 w 977755"/>
              <a:gd name="connsiteY348" fmla="*/ 156463 h 361466"/>
              <a:gd name="connsiteX349" fmla="*/ 425064 w 977755"/>
              <a:gd name="connsiteY349" fmla="*/ 141474 h 361466"/>
              <a:gd name="connsiteX350" fmla="*/ 440054 w 977755"/>
              <a:gd name="connsiteY350" fmla="*/ 126484 h 361466"/>
              <a:gd name="connsiteX351" fmla="*/ 596946 w 977755"/>
              <a:gd name="connsiteY351" fmla="*/ 123058 h 361466"/>
              <a:gd name="connsiteX352" fmla="*/ 615362 w 977755"/>
              <a:gd name="connsiteY352" fmla="*/ 141474 h 361466"/>
              <a:gd name="connsiteX353" fmla="*/ 596946 w 977755"/>
              <a:gd name="connsiteY353" fmla="*/ 159890 h 361466"/>
              <a:gd name="connsiteX354" fmla="*/ 578530 w 977755"/>
              <a:gd name="connsiteY354" fmla="*/ 141474 h 361466"/>
              <a:gd name="connsiteX355" fmla="*/ 596946 w 977755"/>
              <a:gd name="connsiteY355" fmla="*/ 123058 h 361466"/>
              <a:gd name="connsiteX356" fmla="*/ 675321 w 977755"/>
              <a:gd name="connsiteY356" fmla="*/ 121059 h 361466"/>
              <a:gd name="connsiteX357" fmla="*/ 695735 w 977755"/>
              <a:gd name="connsiteY357" fmla="*/ 141474 h 361466"/>
              <a:gd name="connsiteX358" fmla="*/ 675321 w 977755"/>
              <a:gd name="connsiteY358" fmla="*/ 161888 h 361466"/>
              <a:gd name="connsiteX359" fmla="*/ 654906 w 977755"/>
              <a:gd name="connsiteY359" fmla="*/ 141474 h 361466"/>
              <a:gd name="connsiteX360" fmla="*/ 675321 w 977755"/>
              <a:gd name="connsiteY360" fmla="*/ 121059 h 361466"/>
              <a:gd name="connsiteX361" fmla="*/ 832283 w 977755"/>
              <a:gd name="connsiteY361" fmla="*/ 116348 h 361466"/>
              <a:gd name="connsiteX362" fmla="*/ 857337 w 977755"/>
              <a:gd name="connsiteY362" fmla="*/ 141474 h 361466"/>
              <a:gd name="connsiteX363" fmla="*/ 832283 w 977755"/>
              <a:gd name="connsiteY363" fmla="*/ 166528 h 361466"/>
              <a:gd name="connsiteX364" fmla="*/ 807229 w 977755"/>
              <a:gd name="connsiteY364" fmla="*/ 141474 h 361466"/>
              <a:gd name="connsiteX365" fmla="*/ 832283 w 977755"/>
              <a:gd name="connsiteY365" fmla="*/ 116348 h 361466"/>
              <a:gd name="connsiteX366" fmla="*/ 910730 w 977755"/>
              <a:gd name="connsiteY366" fmla="*/ 113636 h 361466"/>
              <a:gd name="connsiteX367" fmla="*/ 938496 w 977755"/>
              <a:gd name="connsiteY367" fmla="*/ 141474 h 361466"/>
              <a:gd name="connsiteX368" fmla="*/ 930397 w 977755"/>
              <a:gd name="connsiteY368" fmla="*/ 161004 h 361466"/>
              <a:gd name="connsiteX369" fmla="*/ 949989 w 977755"/>
              <a:gd name="connsiteY369" fmla="*/ 152895 h 361466"/>
              <a:gd name="connsiteX370" fmla="*/ 977755 w 977755"/>
              <a:gd name="connsiteY370" fmla="*/ 180662 h 361466"/>
              <a:gd name="connsiteX371" fmla="*/ 975542 w 977755"/>
              <a:gd name="connsiteY371" fmla="*/ 191511 h 361466"/>
              <a:gd name="connsiteX372" fmla="*/ 969618 w 977755"/>
              <a:gd name="connsiteY372" fmla="*/ 200362 h 361466"/>
              <a:gd name="connsiteX373" fmla="*/ 949989 w 977755"/>
              <a:gd name="connsiteY373" fmla="*/ 208500 h 361466"/>
              <a:gd name="connsiteX374" fmla="*/ 930410 w 977755"/>
              <a:gd name="connsiteY374" fmla="*/ 200383 h 361466"/>
              <a:gd name="connsiteX375" fmla="*/ 938496 w 977755"/>
              <a:gd name="connsiteY375" fmla="*/ 219920 h 361466"/>
              <a:gd name="connsiteX376" fmla="*/ 910730 w 977755"/>
              <a:gd name="connsiteY376" fmla="*/ 247758 h 361466"/>
              <a:gd name="connsiteX377" fmla="*/ 882963 w 977755"/>
              <a:gd name="connsiteY377" fmla="*/ 219920 h 361466"/>
              <a:gd name="connsiteX378" fmla="*/ 910730 w 977755"/>
              <a:gd name="connsiteY378" fmla="*/ 192153 h 361466"/>
              <a:gd name="connsiteX379" fmla="*/ 930281 w 977755"/>
              <a:gd name="connsiteY379" fmla="*/ 200246 h 361466"/>
              <a:gd name="connsiteX380" fmla="*/ 924435 w 977755"/>
              <a:gd name="connsiteY380" fmla="*/ 191511 h 361466"/>
              <a:gd name="connsiteX381" fmla="*/ 922222 w 977755"/>
              <a:gd name="connsiteY381" fmla="*/ 180662 h 361466"/>
              <a:gd name="connsiteX382" fmla="*/ 930295 w 977755"/>
              <a:gd name="connsiteY382" fmla="*/ 161159 h 361466"/>
              <a:gd name="connsiteX383" fmla="*/ 910730 w 977755"/>
              <a:gd name="connsiteY383" fmla="*/ 169241 h 361466"/>
              <a:gd name="connsiteX384" fmla="*/ 882963 w 977755"/>
              <a:gd name="connsiteY384" fmla="*/ 141474 h 361466"/>
              <a:gd name="connsiteX385" fmla="*/ 910730 w 977755"/>
              <a:gd name="connsiteY385" fmla="*/ 113636 h 361466"/>
              <a:gd name="connsiteX386" fmla="*/ 86939 w 977755"/>
              <a:gd name="connsiteY386" fmla="*/ 92793 h 361466"/>
              <a:gd name="connsiteX387" fmla="*/ 96433 w 977755"/>
              <a:gd name="connsiteY387" fmla="*/ 102286 h 361466"/>
              <a:gd name="connsiteX388" fmla="*/ 86939 w 977755"/>
              <a:gd name="connsiteY388" fmla="*/ 111780 h 361466"/>
              <a:gd name="connsiteX389" fmla="*/ 77446 w 977755"/>
              <a:gd name="connsiteY389" fmla="*/ 102286 h 361466"/>
              <a:gd name="connsiteX390" fmla="*/ 86939 w 977755"/>
              <a:gd name="connsiteY390" fmla="*/ 92793 h 361466"/>
              <a:gd name="connsiteX391" fmla="*/ 165457 w 977755"/>
              <a:gd name="connsiteY391" fmla="*/ 91794 h 361466"/>
              <a:gd name="connsiteX392" fmla="*/ 174165 w 977755"/>
              <a:gd name="connsiteY392" fmla="*/ 96434 h 361466"/>
              <a:gd name="connsiteX393" fmla="*/ 175950 w 977755"/>
              <a:gd name="connsiteY393" fmla="*/ 102287 h 361466"/>
              <a:gd name="connsiteX394" fmla="*/ 174165 w 977755"/>
              <a:gd name="connsiteY394" fmla="*/ 108140 h 361466"/>
              <a:gd name="connsiteX395" fmla="*/ 165457 w 977755"/>
              <a:gd name="connsiteY395" fmla="*/ 112922 h 361466"/>
              <a:gd name="connsiteX396" fmla="*/ 163315 w 977755"/>
              <a:gd name="connsiteY396" fmla="*/ 112708 h 361466"/>
              <a:gd name="connsiteX397" fmla="*/ 158033 w 977755"/>
              <a:gd name="connsiteY397" fmla="*/ 109853 h 361466"/>
              <a:gd name="connsiteX398" fmla="*/ 156748 w 977755"/>
              <a:gd name="connsiteY398" fmla="*/ 108283 h 361466"/>
              <a:gd name="connsiteX399" fmla="*/ 155178 w 977755"/>
              <a:gd name="connsiteY399" fmla="*/ 104500 h 361466"/>
              <a:gd name="connsiteX400" fmla="*/ 154964 w 977755"/>
              <a:gd name="connsiteY400" fmla="*/ 102358 h 361466"/>
              <a:gd name="connsiteX401" fmla="*/ 155178 w 977755"/>
              <a:gd name="connsiteY401" fmla="*/ 100217 h 361466"/>
              <a:gd name="connsiteX402" fmla="*/ 156748 w 977755"/>
              <a:gd name="connsiteY402" fmla="*/ 96434 h 361466"/>
              <a:gd name="connsiteX403" fmla="*/ 158033 w 977755"/>
              <a:gd name="connsiteY403" fmla="*/ 94863 h 361466"/>
              <a:gd name="connsiteX404" fmla="*/ 163315 w 977755"/>
              <a:gd name="connsiteY404" fmla="*/ 92008 h 361466"/>
              <a:gd name="connsiteX405" fmla="*/ 165457 w 977755"/>
              <a:gd name="connsiteY405" fmla="*/ 91794 h 361466"/>
              <a:gd name="connsiteX406" fmla="*/ 322349 w 977755"/>
              <a:gd name="connsiteY406" fmla="*/ 89367 h 361466"/>
              <a:gd name="connsiteX407" fmla="*/ 329559 w 977755"/>
              <a:gd name="connsiteY407" fmla="*/ 91580 h 361466"/>
              <a:gd name="connsiteX408" fmla="*/ 335198 w 977755"/>
              <a:gd name="connsiteY408" fmla="*/ 102287 h 361466"/>
              <a:gd name="connsiteX409" fmla="*/ 329559 w 977755"/>
              <a:gd name="connsiteY409" fmla="*/ 112994 h 361466"/>
              <a:gd name="connsiteX410" fmla="*/ 322349 w 977755"/>
              <a:gd name="connsiteY410" fmla="*/ 115206 h 361466"/>
              <a:gd name="connsiteX411" fmla="*/ 319780 w 977755"/>
              <a:gd name="connsiteY411" fmla="*/ 114921 h 361466"/>
              <a:gd name="connsiteX412" fmla="*/ 309501 w 977755"/>
              <a:gd name="connsiteY412" fmla="*/ 102287 h 361466"/>
              <a:gd name="connsiteX413" fmla="*/ 319780 w 977755"/>
              <a:gd name="connsiteY413" fmla="*/ 89653 h 361466"/>
              <a:gd name="connsiteX414" fmla="*/ 322349 w 977755"/>
              <a:gd name="connsiteY414" fmla="*/ 89367 h 361466"/>
              <a:gd name="connsiteX415" fmla="*/ 400795 w 977755"/>
              <a:gd name="connsiteY415" fmla="*/ 88011 h 361466"/>
              <a:gd name="connsiteX416" fmla="*/ 415071 w 977755"/>
              <a:gd name="connsiteY416" fmla="*/ 102287 h 361466"/>
              <a:gd name="connsiteX417" fmla="*/ 400795 w 977755"/>
              <a:gd name="connsiteY417" fmla="*/ 116563 h 361466"/>
              <a:gd name="connsiteX418" fmla="*/ 386519 w 977755"/>
              <a:gd name="connsiteY418" fmla="*/ 102287 h 361466"/>
              <a:gd name="connsiteX419" fmla="*/ 400795 w 977755"/>
              <a:gd name="connsiteY419" fmla="*/ 88011 h 361466"/>
              <a:gd name="connsiteX420" fmla="*/ 557687 w 977755"/>
              <a:gd name="connsiteY420" fmla="*/ 84798 h 361466"/>
              <a:gd name="connsiteX421" fmla="*/ 575175 w 977755"/>
              <a:gd name="connsiteY421" fmla="*/ 102286 h 361466"/>
              <a:gd name="connsiteX422" fmla="*/ 557687 w 977755"/>
              <a:gd name="connsiteY422" fmla="*/ 119774 h 361466"/>
              <a:gd name="connsiteX423" fmla="*/ 540199 w 977755"/>
              <a:gd name="connsiteY423" fmla="*/ 102286 h 361466"/>
              <a:gd name="connsiteX424" fmla="*/ 557687 w 977755"/>
              <a:gd name="connsiteY424" fmla="*/ 84798 h 361466"/>
              <a:gd name="connsiteX425" fmla="*/ 636061 w 977755"/>
              <a:gd name="connsiteY425" fmla="*/ 82871 h 361466"/>
              <a:gd name="connsiteX426" fmla="*/ 652193 w 977755"/>
              <a:gd name="connsiteY426" fmla="*/ 91437 h 361466"/>
              <a:gd name="connsiteX427" fmla="*/ 655476 w 977755"/>
              <a:gd name="connsiteY427" fmla="*/ 102286 h 361466"/>
              <a:gd name="connsiteX428" fmla="*/ 652193 w 977755"/>
              <a:gd name="connsiteY428" fmla="*/ 113136 h 361466"/>
              <a:gd name="connsiteX429" fmla="*/ 636061 w 977755"/>
              <a:gd name="connsiteY429" fmla="*/ 121702 h 361466"/>
              <a:gd name="connsiteX430" fmla="*/ 632135 w 977755"/>
              <a:gd name="connsiteY430" fmla="*/ 121273 h 361466"/>
              <a:gd name="connsiteX431" fmla="*/ 622356 w 977755"/>
              <a:gd name="connsiteY431" fmla="*/ 115991 h 361466"/>
              <a:gd name="connsiteX432" fmla="*/ 620001 w 977755"/>
              <a:gd name="connsiteY432" fmla="*/ 113136 h 361466"/>
              <a:gd name="connsiteX433" fmla="*/ 617074 w 977755"/>
              <a:gd name="connsiteY433" fmla="*/ 106212 h 361466"/>
              <a:gd name="connsiteX434" fmla="*/ 616646 w 977755"/>
              <a:gd name="connsiteY434" fmla="*/ 102286 h 361466"/>
              <a:gd name="connsiteX435" fmla="*/ 617074 w 977755"/>
              <a:gd name="connsiteY435" fmla="*/ 98360 h 361466"/>
              <a:gd name="connsiteX436" fmla="*/ 620001 w 977755"/>
              <a:gd name="connsiteY436" fmla="*/ 91437 h 361466"/>
              <a:gd name="connsiteX437" fmla="*/ 622356 w 977755"/>
              <a:gd name="connsiteY437" fmla="*/ 88581 h 361466"/>
              <a:gd name="connsiteX438" fmla="*/ 632135 w 977755"/>
              <a:gd name="connsiteY438" fmla="*/ 83299 h 361466"/>
              <a:gd name="connsiteX439" fmla="*/ 636061 w 977755"/>
              <a:gd name="connsiteY439" fmla="*/ 82871 h 361466"/>
              <a:gd name="connsiteX440" fmla="*/ 793025 w 977755"/>
              <a:gd name="connsiteY440" fmla="*/ 78446 h 361466"/>
              <a:gd name="connsiteX441" fmla="*/ 806373 w 977755"/>
              <a:gd name="connsiteY441" fmla="*/ 82515 h 361466"/>
              <a:gd name="connsiteX442" fmla="*/ 816865 w 977755"/>
              <a:gd name="connsiteY442" fmla="*/ 102287 h 361466"/>
              <a:gd name="connsiteX443" fmla="*/ 806373 w 977755"/>
              <a:gd name="connsiteY443" fmla="*/ 122059 h 361466"/>
              <a:gd name="connsiteX444" fmla="*/ 793025 w 977755"/>
              <a:gd name="connsiteY444" fmla="*/ 126128 h 361466"/>
              <a:gd name="connsiteX445" fmla="*/ 788242 w 977755"/>
              <a:gd name="connsiteY445" fmla="*/ 125628 h 361466"/>
              <a:gd name="connsiteX446" fmla="*/ 769184 w 977755"/>
              <a:gd name="connsiteY446" fmla="*/ 102287 h 361466"/>
              <a:gd name="connsiteX447" fmla="*/ 788242 w 977755"/>
              <a:gd name="connsiteY447" fmla="*/ 78946 h 361466"/>
              <a:gd name="connsiteX448" fmla="*/ 793025 w 977755"/>
              <a:gd name="connsiteY448" fmla="*/ 78446 h 361466"/>
              <a:gd name="connsiteX449" fmla="*/ 871470 w 977755"/>
              <a:gd name="connsiteY449" fmla="*/ 75876 h 361466"/>
              <a:gd name="connsiteX450" fmla="*/ 897881 w 977755"/>
              <a:gd name="connsiteY450" fmla="*/ 102286 h 361466"/>
              <a:gd name="connsiteX451" fmla="*/ 871470 w 977755"/>
              <a:gd name="connsiteY451" fmla="*/ 128697 h 361466"/>
              <a:gd name="connsiteX452" fmla="*/ 845060 w 977755"/>
              <a:gd name="connsiteY452" fmla="*/ 102286 h 361466"/>
              <a:gd name="connsiteX453" fmla="*/ 871470 w 977755"/>
              <a:gd name="connsiteY453" fmla="*/ 75876 h 361466"/>
              <a:gd name="connsiteX454" fmla="*/ 47753 w 977755"/>
              <a:gd name="connsiteY454" fmla="*/ 54034 h 361466"/>
              <a:gd name="connsiteX455" fmla="*/ 56747 w 977755"/>
              <a:gd name="connsiteY455" fmla="*/ 63028 h 361466"/>
              <a:gd name="connsiteX456" fmla="*/ 47753 w 977755"/>
              <a:gd name="connsiteY456" fmla="*/ 72022 h 361466"/>
              <a:gd name="connsiteX457" fmla="*/ 38759 w 977755"/>
              <a:gd name="connsiteY457" fmla="*/ 63028 h 361466"/>
              <a:gd name="connsiteX458" fmla="*/ 47753 w 977755"/>
              <a:gd name="connsiteY458" fmla="*/ 54034 h 361466"/>
              <a:gd name="connsiteX459" fmla="*/ 126198 w 977755"/>
              <a:gd name="connsiteY459" fmla="*/ 53035 h 361466"/>
              <a:gd name="connsiteX460" fmla="*/ 136191 w 977755"/>
              <a:gd name="connsiteY460" fmla="*/ 63028 h 361466"/>
              <a:gd name="connsiteX461" fmla="*/ 126198 w 977755"/>
              <a:gd name="connsiteY461" fmla="*/ 73021 h 361466"/>
              <a:gd name="connsiteX462" fmla="*/ 116205 w 977755"/>
              <a:gd name="connsiteY462" fmla="*/ 63028 h 361466"/>
              <a:gd name="connsiteX463" fmla="*/ 126198 w 977755"/>
              <a:gd name="connsiteY463" fmla="*/ 53035 h 361466"/>
              <a:gd name="connsiteX464" fmla="*/ 283162 w 977755"/>
              <a:gd name="connsiteY464" fmla="*/ 50822 h 361466"/>
              <a:gd name="connsiteX465" fmla="*/ 295368 w 977755"/>
              <a:gd name="connsiteY465" fmla="*/ 63028 h 361466"/>
              <a:gd name="connsiteX466" fmla="*/ 283162 w 977755"/>
              <a:gd name="connsiteY466" fmla="*/ 75234 h 361466"/>
              <a:gd name="connsiteX467" fmla="*/ 270956 w 977755"/>
              <a:gd name="connsiteY467" fmla="*/ 63028 h 361466"/>
              <a:gd name="connsiteX468" fmla="*/ 283162 w 977755"/>
              <a:gd name="connsiteY468" fmla="*/ 50822 h 361466"/>
              <a:gd name="connsiteX469" fmla="*/ 361536 w 977755"/>
              <a:gd name="connsiteY469" fmla="*/ 49466 h 361466"/>
              <a:gd name="connsiteX470" fmla="*/ 375098 w 977755"/>
              <a:gd name="connsiteY470" fmla="*/ 63028 h 361466"/>
              <a:gd name="connsiteX471" fmla="*/ 361536 w 977755"/>
              <a:gd name="connsiteY471" fmla="*/ 76590 h 361466"/>
              <a:gd name="connsiteX472" fmla="*/ 347974 w 977755"/>
              <a:gd name="connsiteY472" fmla="*/ 63028 h 361466"/>
              <a:gd name="connsiteX473" fmla="*/ 361536 w 977755"/>
              <a:gd name="connsiteY473" fmla="*/ 49466 h 361466"/>
              <a:gd name="connsiteX474" fmla="*/ 518428 w 977755"/>
              <a:gd name="connsiteY474" fmla="*/ 46396 h 361466"/>
              <a:gd name="connsiteX475" fmla="*/ 535060 w 977755"/>
              <a:gd name="connsiteY475" fmla="*/ 63027 h 361466"/>
              <a:gd name="connsiteX476" fmla="*/ 518428 w 977755"/>
              <a:gd name="connsiteY476" fmla="*/ 79659 h 361466"/>
              <a:gd name="connsiteX477" fmla="*/ 501797 w 977755"/>
              <a:gd name="connsiteY477" fmla="*/ 63027 h 361466"/>
              <a:gd name="connsiteX478" fmla="*/ 518428 w 977755"/>
              <a:gd name="connsiteY478" fmla="*/ 46396 h 361466"/>
              <a:gd name="connsiteX479" fmla="*/ 596946 w 977755"/>
              <a:gd name="connsiteY479" fmla="*/ 44612 h 361466"/>
              <a:gd name="connsiteX480" fmla="*/ 615362 w 977755"/>
              <a:gd name="connsiteY480" fmla="*/ 63028 h 361466"/>
              <a:gd name="connsiteX481" fmla="*/ 596946 w 977755"/>
              <a:gd name="connsiteY481" fmla="*/ 81444 h 361466"/>
              <a:gd name="connsiteX482" fmla="*/ 578530 w 977755"/>
              <a:gd name="connsiteY482" fmla="*/ 63028 h 361466"/>
              <a:gd name="connsiteX483" fmla="*/ 596946 w 977755"/>
              <a:gd name="connsiteY483" fmla="*/ 44612 h 361466"/>
              <a:gd name="connsiteX484" fmla="*/ 753766 w 977755"/>
              <a:gd name="connsiteY484" fmla="*/ 40400 h 361466"/>
              <a:gd name="connsiteX485" fmla="*/ 776394 w 977755"/>
              <a:gd name="connsiteY485" fmla="*/ 63027 h 361466"/>
              <a:gd name="connsiteX486" fmla="*/ 753766 w 977755"/>
              <a:gd name="connsiteY486" fmla="*/ 85655 h 361466"/>
              <a:gd name="connsiteX487" fmla="*/ 731139 w 977755"/>
              <a:gd name="connsiteY487" fmla="*/ 63027 h 361466"/>
              <a:gd name="connsiteX488" fmla="*/ 753766 w 977755"/>
              <a:gd name="connsiteY488" fmla="*/ 40400 h 361466"/>
              <a:gd name="connsiteX489" fmla="*/ 832283 w 977755"/>
              <a:gd name="connsiteY489" fmla="*/ 37973 h 361466"/>
              <a:gd name="connsiteX490" fmla="*/ 857337 w 977755"/>
              <a:gd name="connsiteY490" fmla="*/ 63027 h 361466"/>
              <a:gd name="connsiteX491" fmla="*/ 832283 w 977755"/>
              <a:gd name="connsiteY491" fmla="*/ 88153 h 361466"/>
              <a:gd name="connsiteX492" fmla="*/ 807229 w 977755"/>
              <a:gd name="connsiteY492" fmla="*/ 63027 h 361466"/>
              <a:gd name="connsiteX493" fmla="*/ 832283 w 977755"/>
              <a:gd name="connsiteY493" fmla="*/ 37973 h 361466"/>
              <a:gd name="connsiteX494" fmla="*/ 8566 w 977755"/>
              <a:gd name="connsiteY494" fmla="*/ 15275 h 361466"/>
              <a:gd name="connsiteX495" fmla="*/ 15632 w 977755"/>
              <a:gd name="connsiteY495" fmla="*/ 19058 h 361466"/>
              <a:gd name="connsiteX496" fmla="*/ 17060 w 977755"/>
              <a:gd name="connsiteY496" fmla="*/ 23841 h 361466"/>
              <a:gd name="connsiteX497" fmla="*/ 16917 w 977755"/>
              <a:gd name="connsiteY497" fmla="*/ 25554 h 361466"/>
              <a:gd name="connsiteX498" fmla="*/ 15632 w 977755"/>
              <a:gd name="connsiteY498" fmla="*/ 28623 h 361466"/>
              <a:gd name="connsiteX499" fmla="*/ 8566 w 977755"/>
              <a:gd name="connsiteY499" fmla="*/ 32406 h 361466"/>
              <a:gd name="connsiteX500" fmla="*/ 6852 w 977755"/>
              <a:gd name="connsiteY500" fmla="*/ 32192 h 361466"/>
              <a:gd name="connsiteX501" fmla="*/ 2498 w 977755"/>
              <a:gd name="connsiteY501" fmla="*/ 29836 h 361466"/>
              <a:gd name="connsiteX502" fmla="*/ 1428 w 977755"/>
              <a:gd name="connsiteY502" fmla="*/ 28623 h 361466"/>
              <a:gd name="connsiteX503" fmla="*/ 143 w 977755"/>
              <a:gd name="connsiteY503" fmla="*/ 25554 h 361466"/>
              <a:gd name="connsiteX504" fmla="*/ 0 w 977755"/>
              <a:gd name="connsiteY504" fmla="*/ 23841 h 361466"/>
              <a:gd name="connsiteX505" fmla="*/ 143 w 977755"/>
              <a:gd name="connsiteY505" fmla="*/ 22127 h 361466"/>
              <a:gd name="connsiteX506" fmla="*/ 1428 w 977755"/>
              <a:gd name="connsiteY506" fmla="*/ 19058 h 361466"/>
              <a:gd name="connsiteX507" fmla="*/ 2498 w 977755"/>
              <a:gd name="connsiteY507" fmla="*/ 17773 h 361466"/>
              <a:gd name="connsiteX508" fmla="*/ 6852 w 977755"/>
              <a:gd name="connsiteY508" fmla="*/ 15418 h 361466"/>
              <a:gd name="connsiteX509" fmla="*/ 8566 w 977755"/>
              <a:gd name="connsiteY509" fmla="*/ 15275 h 361466"/>
              <a:gd name="connsiteX510" fmla="*/ 87011 w 977755"/>
              <a:gd name="connsiteY510" fmla="*/ 14347 h 361466"/>
              <a:gd name="connsiteX511" fmla="*/ 96505 w 977755"/>
              <a:gd name="connsiteY511" fmla="*/ 23840 h 361466"/>
              <a:gd name="connsiteX512" fmla="*/ 96291 w 977755"/>
              <a:gd name="connsiteY512" fmla="*/ 25768 h 361466"/>
              <a:gd name="connsiteX513" fmla="*/ 87011 w 977755"/>
              <a:gd name="connsiteY513" fmla="*/ 33334 h 361466"/>
              <a:gd name="connsiteX514" fmla="*/ 77732 w 977755"/>
              <a:gd name="connsiteY514" fmla="*/ 25768 h 361466"/>
              <a:gd name="connsiteX515" fmla="*/ 77518 w 977755"/>
              <a:gd name="connsiteY515" fmla="*/ 23840 h 361466"/>
              <a:gd name="connsiteX516" fmla="*/ 87011 w 977755"/>
              <a:gd name="connsiteY516" fmla="*/ 14347 h 361466"/>
              <a:gd name="connsiteX517" fmla="*/ 243832 w 977755"/>
              <a:gd name="connsiteY517" fmla="*/ 12205 h 361466"/>
              <a:gd name="connsiteX518" fmla="*/ 255467 w 977755"/>
              <a:gd name="connsiteY518" fmla="*/ 23840 h 361466"/>
              <a:gd name="connsiteX519" fmla="*/ 255253 w 977755"/>
              <a:gd name="connsiteY519" fmla="*/ 26195 h 361466"/>
              <a:gd name="connsiteX520" fmla="*/ 243832 w 977755"/>
              <a:gd name="connsiteY520" fmla="*/ 35475 h 361466"/>
              <a:gd name="connsiteX521" fmla="*/ 232411 w 977755"/>
              <a:gd name="connsiteY521" fmla="*/ 26195 h 361466"/>
              <a:gd name="connsiteX522" fmla="*/ 232197 w 977755"/>
              <a:gd name="connsiteY522" fmla="*/ 23840 h 361466"/>
              <a:gd name="connsiteX523" fmla="*/ 243832 w 977755"/>
              <a:gd name="connsiteY523" fmla="*/ 12205 h 361466"/>
              <a:gd name="connsiteX524" fmla="*/ 322349 w 977755"/>
              <a:gd name="connsiteY524" fmla="*/ 10921 h 361466"/>
              <a:gd name="connsiteX525" fmla="*/ 329559 w 977755"/>
              <a:gd name="connsiteY525" fmla="*/ 13134 h 361466"/>
              <a:gd name="connsiteX526" fmla="*/ 335198 w 977755"/>
              <a:gd name="connsiteY526" fmla="*/ 23841 h 361466"/>
              <a:gd name="connsiteX527" fmla="*/ 334912 w 977755"/>
              <a:gd name="connsiteY527" fmla="*/ 26410 h 361466"/>
              <a:gd name="connsiteX528" fmla="*/ 329559 w 977755"/>
              <a:gd name="connsiteY528" fmla="*/ 34476 h 361466"/>
              <a:gd name="connsiteX529" fmla="*/ 322349 w 977755"/>
              <a:gd name="connsiteY529" fmla="*/ 36689 h 361466"/>
              <a:gd name="connsiteX530" fmla="*/ 319780 w 977755"/>
              <a:gd name="connsiteY530" fmla="*/ 36404 h 361466"/>
              <a:gd name="connsiteX531" fmla="*/ 309787 w 977755"/>
              <a:gd name="connsiteY531" fmla="*/ 26410 h 361466"/>
              <a:gd name="connsiteX532" fmla="*/ 309501 w 977755"/>
              <a:gd name="connsiteY532" fmla="*/ 23841 h 361466"/>
              <a:gd name="connsiteX533" fmla="*/ 319780 w 977755"/>
              <a:gd name="connsiteY533" fmla="*/ 11207 h 361466"/>
              <a:gd name="connsiteX534" fmla="*/ 322349 w 977755"/>
              <a:gd name="connsiteY534" fmla="*/ 10921 h 361466"/>
              <a:gd name="connsiteX535" fmla="*/ 479098 w 977755"/>
              <a:gd name="connsiteY535" fmla="*/ 7994 h 361466"/>
              <a:gd name="connsiteX536" fmla="*/ 492232 w 977755"/>
              <a:gd name="connsiteY536" fmla="*/ 14989 h 361466"/>
              <a:gd name="connsiteX537" fmla="*/ 494944 w 977755"/>
              <a:gd name="connsiteY537" fmla="*/ 23840 h 361466"/>
              <a:gd name="connsiteX538" fmla="*/ 494659 w 977755"/>
              <a:gd name="connsiteY538" fmla="*/ 27052 h 361466"/>
              <a:gd name="connsiteX539" fmla="*/ 492303 w 977755"/>
              <a:gd name="connsiteY539" fmla="*/ 32691 h 361466"/>
              <a:gd name="connsiteX540" fmla="*/ 479098 w 977755"/>
              <a:gd name="connsiteY540" fmla="*/ 39615 h 361466"/>
              <a:gd name="connsiteX541" fmla="*/ 475886 w 977755"/>
              <a:gd name="connsiteY541" fmla="*/ 39258 h 361466"/>
              <a:gd name="connsiteX542" fmla="*/ 467891 w 977755"/>
              <a:gd name="connsiteY542" fmla="*/ 34975 h 361466"/>
              <a:gd name="connsiteX543" fmla="*/ 465964 w 977755"/>
              <a:gd name="connsiteY543" fmla="*/ 32620 h 361466"/>
              <a:gd name="connsiteX544" fmla="*/ 463608 w 977755"/>
              <a:gd name="connsiteY544" fmla="*/ 26981 h 361466"/>
              <a:gd name="connsiteX545" fmla="*/ 463323 w 977755"/>
              <a:gd name="connsiteY545" fmla="*/ 23769 h 361466"/>
              <a:gd name="connsiteX546" fmla="*/ 463608 w 977755"/>
              <a:gd name="connsiteY546" fmla="*/ 20557 h 361466"/>
              <a:gd name="connsiteX547" fmla="*/ 465964 w 977755"/>
              <a:gd name="connsiteY547" fmla="*/ 14918 h 361466"/>
              <a:gd name="connsiteX548" fmla="*/ 467891 w 977755"/>
              <a:gd name="connsiteY548" fmla="*/ 12562 h 361466"/>
              <a:gd name="connsiteX549" fmla="*/ 475886 w 977755"/>
              <a:gd name="connsiteY549" fmla="*/ 8280 h 361466"/>
              <a:gd name="connsiteX550" fmla="*/ 479098 w 977755"/>
              <a:gd name="connsiteY550" fmla="*/ 7994 h 361466"/>
              <a:gd name="connsiteX551" fmla="*/ 557687 w 977755"/>
              <a:gd name="connsiteY551" fmla="*/ 6352 h 361466"/>
              <a:gd name="connsiteX552" fmla="*/ 575175 w 977755"/>
              <a:gd name="connsiteY552" fmla="*/ 23840 h 361466"/>
              <a:gd name="connsiteX553" fmla="*/ 574818 w 977755"/>
              <a:gd name="connsiteY553" fmla="*/ 27338 h 361466"/>
              <a:gd name="connsiteX554" fmla="*/ 557687 w 977755"/>
              <a:gd name="connsiteY554" fmla="*/ 41328 h 361466"/>
              <a:gd name="connsiteX555" fmla="*/ 540556 w 977755"/>
              <a:gd name="connsiteY555" fmla="*/ 27338 h 361466"/>
              <a:gd name="connsiteX556" fmla="*/ 540199 w 977755"/>
              <a:gd name="connsiteY556" fmla="*/ 23840 h 361466"/>
              <a:gd name="connsiteX557" fmla="*/ 557687 w 977755"/>
              <a:gd name="connsiteY557" fmla="*/ 6352 h 361466"/>
              <a:gd name="connsiteX558" fmla="*/ 714579 w 977755"/>
              <a:gd name="connsiteY558" fmla="*/ 2284 h 361466"/>
              <a:gd name="connsiteX559" fmla="*/ 736064 w 977755"/>
              <a:gd name="connsiteY559" fmla="*/ 23769 h 361466"/>
              <a:gd name="connsiteX560" fmla="*/ 735636 w 977755"/>
              <a:gd name="connsiteY560" fmla="*/ 28123 h 361466"/>
              <a:gd name="connsiteX561" fmla="*/ 714579 w 977755"/>
              <a:gd name="connsiteY561" fmla="*/ 45326 h 361466"/>
              <a:gd name="connsiteX562" fmla="*/ 693522 w 977755"/>
              <a:gd name="connsiteY562" fmla="*/ 28123 h 361466"/>
              <a:gd name="connsiteX563" fmla="*/ 693094 w 977755"/>
              <a:gd name="connsiteY563" fmla="*/ 23769 h 361466"/>
              <a:gd name="connsiteX564" fmla="*/ 714579 w 977755"/>
              <a:gd name="connsiteY564" fmla="*/ 2284 h 361466"/>
              <a:gd name="connsiteX565" fmla="*/ 793025 w 977755"/>
              <a:gd name="connsiteY565" fmla="*/ 0 h 361466"/>
              <a:gd name="connsiteX566" fmla="*/ 806373 w 977755"/>
              <a:gd name="connsiteY566" fmla="*/ 4069 h 361466"/>
              <a:gd name="connsiteX567" fmla="*/ 816865 w 977755"/>
              <a:gd name="connsiteY567" fmla="*/ 23841 h 361466"/>
              <a:gd name="connsiteX568" fmla="*/ 816366 w 977755"/>
              <a:gd name="connsiteY568" fmla="*/ 28623 h 361466"/>
              <a:gd name="connsiteX569" fmla="*/ 806373 w 977755"/>
              <a:gd name="connsiteY569" fmla="*/ 43613 h 361466"/>
              <a:gd name="connsiteX570" fmla="*/ 793025 w 977755"/>
              <a:gd name="connsiteY570" fmla="*/ 47682 h 361466"/>
              <a:gd name="connsiteX571" fmla="*/ 788242 w 977755"/>
              <a:gd name="connsiteY571" fmla="*/ 47182 h 361466"/>
              <a:gd name="connsiteX572" fmla="*/ 769684 w 977755"/>
              <a:gd name="connsiteY572" fmla="*/ 28623 h 361466"/>
              <a:gd name="connsiteX573" fmla="*/ 769184 w 977755"/>
              <a:gd name="connsiteY573" fmla="*/ 23841 h 361466"/>
              <a:gd name="connsiteX574" fmla="*/ 788242 w 977755"/>
              <a:gd name="connsiteY574" fmla="*/ 500 h 361466"/>
              <a:gd name="connsiteX575" fmla="*/ 793025 w 977755"/>
              <a:gd name="connsiteY575" fmla="*/ 0 h 36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Lst>
            <a:rect l="l" t="t" r="r" b="b"/>
            <a:pathLst>
              <a:path w="977755" h="361466">
                <a:moveTo>
                  <a:pt x="8566" y="329059"/>
                </a:moveTo>
                <a:cubicBezTo>
                  <a:pt x="11492" y="329059"/>
                  <a:pt x="14062" y="330558"/>
                  <a:pt x="15632" y="332842"/>
                </a:cubicBezTo>
                <a:cubicBezTo>
                  <a:pt x="16489" y="334198"/>
                  <a:pt x="17060" y="335840"/>
                  <a:pt x="17060" y="337625"/>
                </a:cubicBezTo>
                <a:cubicBezTo>
                  <a:pt x="17060" y="338838"/>
                  <a:pt x="16846" y="339980"/>
                  <a:pt x="16417" y="340979"/>
                </a:cubicBezTo>
                <a:cubicBezTo>
                  <a:pt x="16203" y="341479"/>
                  <a:pt x="15918" y="341979"/>
                  <a:pt x="15632" y="342407"/>
                </a:cubicBezTo>
                <a:cubicBezTo>
                  <a:pt x="15347" y="342835"/>
                  <a:pt x="14990" y="343264"/>
                  <a:pt x="14633" y="343620"/>
                </a:cubicBezTo>
                <a:cubicBezTo>
                  <a:pt x="13062" y="345191"/>
                  <a:pt x="10921" y="346119"/>
                  <a:pt x="8566" y="346119"/>
                </a:cubicBezTo>
                <a:cubicBezTo>
                  <a:pt x="7994" y="346119"/>
                  <a:pt x="7423" y="346119"/>
                  <a:pt x="6852" y="345976"/>
                </a:cubicBezTo>
                <a:cubicBezTo>
                  <a:pt x="5139" y="345619"/>
                  <a:pt x="3640" y="344763"/>
                  <a:pt x="2498" y="343620"/>
                </a:cubicBezTo>
                <a:cubicBezTo>
                  <a:pt x="2070" y="343192"/>
                  <a:pt x="1713" y="342764"/>
                  <a:pt x="1428" y="342336"/>
                </a:cubicBezTo>
                <a:cubicBezTo>
                  <a:pt x="1142" y="341907"/>
                  <a:pt x="857" y="341408"/>
                  <a:pt x="642" y="340908"/>
                </a:cubicBezTo>
                <a:cubicBezTo>
                  <a:pt x="428" y="340408"/>
                  <a:pt x="286" y="339909"/>
                  <a:pt x="143" y="339338"/>
                </a:cubicBezTo>
                <a:cubicBezTo>
                  <a:pt x="71" y="338767"/>
                  <a:pt x="0" y="338196"/>
                  <a:pt x="0" y="337625"/>
                </a:cubicBezTo>
                <a:cubicBezTo>
                  <a:pt x="0" y="336982"/>
                  <a:pt x="71" y="336411"/>
                  <a:pt x="143" y="335911"/>
                </a:cubicBezTo>
                <a:cubicBezTo>
                  <a:pt x="357" y="334769"/>
                  <a:pt x="785" y="333770"/>
                  <a:pt x="1428" y="332842"/>
                </a:cubicBezTo>
                <a:cubicBezTo>
                  <a:pt x="1784" y="332342"/>
                  <a:pt x="2141" y="331914"/>
                  <a:pt x="2498" y="331557"/>
                </a:cubicBezTo>
                <a:cubicBezTo>
                  <a:pt x="3712" y="330344"/>
                  <a:pt x="5211" y="329559"/>
                  <a:pt x="6852" y="329202"/>
                </a:cubicBezTo>
                <a:cubicBezTo>
                  <a:pt x="7423" y="329130"/>
                  <a:pt x="7994" y="329059"/>
                  <a:pt x="8566" y="329059"/>
                </a:cubicBezTo>
                <a:close/>
                <a:moveTo>
                  <a:pt x="86939" y="328060"/>
                </a:moveTo>
                <a:cubicBezTo>
                  <a:pt x="92222" y="328060"/>
                  <a:pt x="96433" y="332343"/>
                  <a:pt x="96433" y="337554"/>
                </a:cubicBezTo>
                <a:cubicBezTo>
                  <a:pt x="96433" y="338910"/>
                  <a:pt x="96219" y="340123"/>
                  <a:pt x="95719" y="341265"/>
                </a:cubicBezTo>
                <a:cubicBezTo>
                  <a:pt x="95219" y="342407"/>
                  <a:pt x="94506" y="343407"/>
                  <a:pt x="93578" y="344263"/>
                </a:cubicBezTo>
                <a:cubicBezTo>
                  <a:pt x="91865" y="345976"/>
                  <a:pt x="89509" y="347047"/>
                  <a:pt x="86868" y="347047"/>
                </a:cubicBezTo>
                <a:cubicBezTo>
                  <a:pt x="84227" y="347047"/>
                  <a:pt x="81872" y="345976"/>
                  <a:pt x="80158" y="344263"/>
                </a:cubicBezTo>
                <a:cubicBezTo>
                  <a:pt x="79302" y="343407"/>
                  <a:pt x="78659" y="342407"/>
                  <a:pt x="78160" y="341265"/>
                </a:cubicBezTo>
                <a:cubicBezTo>
                  <a:pt x="77732" y="340123"/>
                  <a:pt x="77446" y="338838"/>
                  <a:pt x="77446" y="337554"/>
                </a:cubicBezTo>
                <a:cubicBezTo>
                  <a:pt x="77446" y="332271"/>
                  <a:pt x="81729" y="328060"/>
                  <a:pt x="86939" y="328060"/>
                </a:cubicBezTo>
                <a:close/>
                <a:moveTo>
                  <a:pt x="243903" y="325990"/>
                </a:moveTo>
                <a:cubicBezTo>
                  <a:pt x="250327" y="325990"/>
                  <a:pt x="255538" y="331201"/>
                  <a:pt x="255538" y="337625"/>
                </a:cubicBezTo>
                <a:cubicBezTo>
                  <a:pt x="255538" y="339195"/>
                  <a:pt x="255181" y="340766"/>
                  <a:pt x="254610" y="342122"/>
                </a:cubicBezTo>
                <a:cubicBezTo>
                  <a:pt x="253967" y="343478"/>
                  <a:pt x="253182" y="344763"/>
                  <a:pt x="252111" y="345834"/>
                </a:cubicBezTo>
                <a:cubicBezTo>
                  <a:pt x="250041" y="347975"/>
                  <a:pt x="247115" y="349260"/>
                  <a:pt x="243903" y="349260"/>
                </a:cubicBezTo>
                <a:cubicBezTo>
                  <a:pt x="240691" y="349260"/>
                  <a:pt x="237764" y="347904"/>
                  <a:pt x="235694" y="345834"/>
                </a:cubicBezTo>
                <a:cubicBezTo>
                  <a:pt x="234624" y="344763"/>
                  <a:pt x="233767" y="343478"/>
                  <a:pt x="233196" y="342122"/>
                </a:cubicBezTo>
                <a:cubicBezTo>
                  <a:pt x="232625" y="340766"/>
                  <a:pt x="232268" y="339195"/>
                  <a:pt x="232268" y="337625"/>
                </a:cubicBezTo>
                <a:cubicBezTo>
                  <a:pt x="232268" y="331201"/>
                  <a:pt x="237479" y="325990"/>
                  <a:pt x="243903" y="325990"/>
                </a:cubicBezTo>
                <a:close/>
                <a:moveTo>
                  <a:pt x="322349" y="324705"/>
                </a:moveTo>
                <a:cubicBezTo>
                  <a:pt x="324990" y="324705"/>
                  <a:pt x="327489" y="325562"/>
                  <a:pt x="329559" y="326918"/>
                </a:cubicBezTo>
                <a:cubicBezTo>
                  <a:pt x="332913" y="329273"/>
                  <a:pt x="335198" y="333199"/>
                  <a:pt x="335198" y="337625"/>
                </a:cubicBezTo>
                <a:cubicBezTo>
                  <a:pt x="335198" y="339409"/>
                  <a:pt x="334841" y="341051"/>
                  <a:pt x="334198" y="342621"/>
                </a:cubicBezTo>
                <a:cubicBezTo>
                  <a:pt x="333556" y="344120"/>
                  <a:pt x="332557" y="345548"/>
                  <a:pt x="331414" y="346690"/>
                </a:cubicBezTo>
                <a:cubicBezTo>
                  <a:pt x="330843" y="347261"/>
                  <a:pt x="330201" y="347832"/>
                  <a:pt x="329559" y="348260"/>
                </a:cubicBezTo>
                <a:cubicBezTo>
                  <a:pt x="327489" y="349688"/>
                  <a:pt x="324990" y="350473"/>
                  <a:pt x="322349" y="350473"/>
                </a:cubicBezTo>
                <a:cubicBezTo>
                  <a:pt x="321493" y="350473"/>
                  <a:pt x="320636" y="350330"/>
                  <a:pt x="319780" y="350188"/>
                </a:cubicBezTo>
                <a:cubicBezTo>
                  <a:pt x="317281" y="349688"/>
                  <a:pt x="314997" y="348403"/>
                  <a:pt x="313284" y="346690"/>
                </a:cubicBezTo>
                <a:cubicBezTo>
                  <a:pt x="312071" y="345548"/>
                  <a:pt x="311143" y="344192"/>
                  <a:pt x="310500" y="342621"/>
                </a:cubicBezTo>
                <a:cubicBezTo>
                  <a:pt x="309858" y="341122"/>
                  <a:pt x="309501" y="339409"/>
                  <a:pt x="309501" y="337625"/>
                </a:cubicBezTo>
                <a:cubicBezTo>
                  <a:pt x="309501" y="331415"/>
                  <a:pt x="313927" y="326204"/>
                  <a:pt x="319780" y="324990"/>
                </a:cubicBezTo>
                <a:cubicBezTo>
                  <a:pt x="320565" y="324776"/>
                  <a:pt x="321493" y="324705"/>
                  <a:pt x="322349" y="324705"/>
                </a:cubicBezTo>
                <a:close/>
                <a:moveTo>
                  <a:pt x="479098" y="321707"/>
                </a:moveTo>
                <a:cubicBezTo>
                  <a:pt x="484594" y="321707"/>
                  <a:pt x="489376" y="324491"/>
                  <a:pt x="492232" y="328702"/>
                </a:cubicBezTo>
                <a:cubicBezTo>
                  <a:pt x="493945" y="331272"/>
                  <a:pt x="494944" y="334270"/>
                  <a:pt x="494944" y="337553"/>
                </a:cubicBezTo>
                <a:cubicBezTo>
                  <a:pt x="494944" y="339695"/>
                  <a:pt x="494516" y="341836"/>
                  <a:pt x="493731" y="343692"/>
                </a:cubicBezTo>
                <a:cubicBezTo>
                  <a:pt x="493374" y="344691"/>
                  <a:pt x="492874" y="345548"/>
                  <a:pt x="492303" y="346404"/>
                </a:cubicBezTo>
                <a:cubicBezTo>
                  <a:pt x="491732" y="347261"/>
                  <a:pt x="491090" y="348046"/>
                  <a:pt x="490304" y="348760"/>
                </a:cubicBezTo>
                <a:cubicBezTo>
                  <a:pt x="487449" y="351615"/>
                  <a:pt x="483452" y="353400"/>
                  <a:pt x="479098" y="353400"/>
                </a:cubicBezTo>
                <a:cubicBezTo>
                  <a:pt x="477956" y="353400"/>
                  <a:pt x="476885" y="353257"/>
                  <a:pt x="475886" y="353043"/>
                </a:cubicBezTo>
                <a:cubicBezTo>
                  <a:pt x="472816" y="352472"/>
                  <a:pt x="470033" y="350901"/>
                  <a:pt x="467891" y="348760"/>
                </a:cubicBezTo>
                <a:cubicBezTo>
                  <a:pt x="467177" y="348046"/>
                  <a:pt x="466535" y="347261"/>
                  <a:pt x="465964" y="346404"/>
                </a:cubicBezTo>
                <a:cubicBezTo>
                  <a:pt x="465393" y="345548"/>
                  <a:pt x="464965" y="344620"/>
                  <a:pt x="464536" y="343692"/>
                </a:cubicBezTo>
                <a:cubicBezTo>
                  <a:pt x="464108" y="342693"/>
                  <a:pt x="463823" y="341693"/>
                  <a:pt x="463608" y="340694"/>
                </a:cubicBezTo>
                <a:cubicBezTo>
                  <a:pt x="463466" y="339623"/>
                  <a:pt x="463323" y="338553"/>
                  <a:pt x="463323" y="337482"/>
                </a:cubicBezTo>
                <a:cubicBezTo>
                  <a:pt x="463323" y="336340"/>
                  <a:pt x="463394" y="335269"/>
                  <a:pt x="463608" y="334270"/>
                </a:cubicBezTo>
                <a:cubicBezTo>
                  <a:pt x="464037" y="332200"/>
                  <a:pt x="464822" y="330344"/>
                  <a:pt x="465964" y="328631"/>
                </a:cubicBezTo>
                <a:cubicBezTo>
                  <a:pt x="466535" y="327774"/>
                  <a:pt x="467177" y="326989"/>
                  <a:pt x="467891" y="326275"/>
                </a:cubicBezTo>
                <a:cubicBezTo>
                  <a:pt x="470033" y="324134"/>
                  <a:pt x="472816" y="322635"/>
                  <a:pt x="475886" y="321993"/>
                </a:cubicBezTo>
                <a:cubicBezTo>
                  <a:pt x="476956" y="321850"/>
                  <a:pt x="478027" y="321707"/>
                  <a:pt x="479098" y="321707"/>
                </a:cubicBezTo>
                <a:close/>
                <a:moveTo>
                  <a:pt x="557687" y="320066"/>
                </a:moveTo>
                <a:cubicBezTo>
                  <a:pt x="567323" y="320066"/>
                  <a:pt x="575175" y="327918"/>
                  <a:pt x="575175" y="337554"/>
                </a:cubicBezTo>
                <a:cubicBezTo>
                  <a:pt x="575175" y="339981"/>
                  <a:pt x="574675" y="342336"/>
                  <a:pt x="573819" y="344406"/>
                </a:cubicBezTo>
                <a:cubicBezTo>
                  <a:pt x="572891" y="346476"/>
                  <a:pt x="571606" y="348404"/>
                  <a:pt x="570178" y="349974"/>
                </a:cubicBezTo>
                <a:cubicBezTo>
                  <a:pt x="566966" y="353115"/>
                  <a:pt x="562612" y="355113"/>
                  <a:pt x="557758" y="355113"/>
                </a:cubicBezTo>
                <a:cubicBezTo>
                  <a:pt x="552905" y="355113"/>
                  <a:pt x="548479" y="353115"/>
                  <a:pt x="545338" y="349974"/>
                </a:cubicBezTo>
                <a:cubicBezTo>
                  <a:pt x="543697" y="348404"/>
                  <a:pt x="542412" y="346476"/>
                  <a:pt x="541555" y="344406"/>
                </a:cubicBezTo>
                <a:cubicBezTo>
                  <a:pt x="540699" y="342265"/>
                  <a:pt x="540199" y="339981"/>
                  <a:pt x="540199" y="337554"/>
                </a:cubicBezTo>
                <a:cubicBezTo>
                  <a:pt x="540199" y="327918"/>
                  <a:pt x="548051" y="320066"/>
                  <a:pt x="557687" y="320066"/>
                </a:cubicBezTo>
                <a:close/>
                <a:moveTo>
                  <a:pt x="714579" y="316140"/>
                </a:moveTo>
                <a:cubicBezTo>
                  <a:pt x="726428" y="316140"/>
                  <a:pt x="736064" y="325776"/>
                  <a:pt x="736064" y="337625"/>
                </a:cubicBezTo>
                <a:cubicBezTo>
                  <a:pt x="736064" y="340552"/>
                  <a:pt x="735422" y="343407"/>
                  <a:pt x="734351" y="345977"/>
                </a:cubicBezTo>
                <a:cubicBezTo>
                  <a:pt x="733281" y="348546"/>
                  <a:pt x="731710" y="350830"/>
                  <a:pt x="729854" y="352829"/>
                </a:cubicBezTo>
                <a:cubicBezTo>
                  <a:pt x="726000" y="356684"/>
                  <a:pt x="720575" y="359111"/>
                  <a:pt x="714651" y="359111"/>
                </a:cubicBezTo>
                <a:cubicBezTo>
                  <a:pt x="708726" y="359111"/>
                  <a:pt x="703373" y="356755"/>
                  <a:pt x="699447" y="352829"/>
                </a:cubicBezTo>
                <a:cubicBezTo>
                  <a:pt x="697448" y="350902"/>
                  <a:pt x="695878" y="348546"/>
                  <a:pt x="694807" y="345977"/>
                </a:cubicBezTo>
                <a:cubicBezTo>
                  <a:pt x="693665" y="343407"/>
                  <a:pt x="693094" y="340623"/>
                  <a:pt x="693094" y="337625"/>
                </a:cubicBezTo>
                <a:cubicBezTo>
                  <a:pt x="693094" y="325776"/>
                  <a:pt x="702730" y="316140"/>
                  <a:pt x="714579" y="316140"/>
                </a:cubicBezTo>
                <a:close/>
                <a:moveTo>
                  <a:pt x="793025" y="313784"/>
                </a:moveTo>
                <a:cubicBezTo>
                  <a:pt x="797950" y="313784"/>
                  <a:pt x="802590" y="315283"/>
                  <a:pt x="806373" y="317853"/>
                </a:cubicBezTo>
                <a:cubicBezTo>
                  <a:pt x="812725" y="322135"/>
                  <a:pt x="816865" y="329416"/>
                  <a:pt x="816865" y="337625"/>
                </a:cubicBezTo>
                <a:cubicBezTo>
                  <a:pt x="816865" y="340908"/>
                  <a:pt x="816223" y="344049"/>
                  <a:pt x="815010" y="346904"/>
                </a:cubicBezTo>
                <a:cubicBezTo>
                  <a:pt x="813796" y="349759"/>
                  <a:pt x="812012" y="352329"/>
                  <a:pt x="809870" y="354470"/>
                </a:cubicBezTo>
                <a:cubicBezTo>
                  <a:pt x="808800" y="355541"/>
                  <a:pt x="807586" y="356469"/>
                  <a:pt x="806373" y="357397"/>
                </a:cubicBezTo>
                <a:cubicBezTo>
                  <a:pt x="802518" y="359967"/>
                  <a:pt x="797950" y="361466"/>
                  <a:pt x="793025" y="361466"/>
                </a:cubicBezTo>
                <a:cubicBezTo>
                  <a:pt x="791383" y="361466"/>
                  <a:pt x="789813" y="361251"/>
                  <a:pt x="788242" y="360966"/>
                </a:cubicBezTo>
                <a:cubicBezTo>
                  <a:pt x="783603" y="360038"/>
                  <a:pt x="779391" y="357682"/>
                  <a:pt x="776179" y="354470"/>
                </a:cubicBezTo>
                <a:cubicBezTo>
                  <a:pt x="773966" y="352329"/>
                  <a:pt x="772253" y="349759"/>
                  <a:pt x="771040" y="346904"/>
                </a:cubicBezTo>
                <a:cubicBezTo>
                  <a:pt x="769826" y="344049"/>
                  <a:pt x="769184" y="340908"/>
                  <a:pt x="769184" y="337625"/>
                </a:cubicBezTo>
                <a:cubicBezTo>
                  <a:pt x="769184" y="326133"/>
                  <a:pt x="777393" y="316496"/>
                  <a:pt x="788242" y="314284"/>
                </a:cubicBezTo>
                <a:cubicBezTo>
                  <a:pt x="789741" y="313927"/>
                  <a:pt x="791383" y="313784"/>
                  <a:pt x="793025" y="313784"/>
                </a:cubicBezTo>
                <a:close/>
                <a:moveTo>
                  <a:pt x="47753" y="289372"/>
                </a:moveTo>
                <a:cubicBezTo>
                  <a:pt x="52749" y="289372"/>
                  <a:pt x="56747" y="293369"/>
                  <a:pt x="56747" y="298366"/>
                </a:cubicBezTo>
                <a:cubicBezTo>
                  <a:pt x="56747" y="303362"/>
                  <a:pt x="52749" y="307360"/>
                  <a:pt x="47753" y="307360"/>
                </a:cubicBezTo>
                <a:cubicBezTo>
                  <a:pt x="42756" y="307360"/>
                  <a:pt x="38759" y="303362"/>
                  <a:pt x="38759" y="298366"/>
                </a:cubicBezTo>
                <a:cubicBezTo>
                  <a:pt x="38759" y="293369"/>
                  <a:pt x="42756" y="289372"/>
                  <a:pt x="47753" y="289372"/>
                </a:cubicBezTo>
                <a:close/>
                <a:moveTo>
                  <a:pt x="126198" y="288373"/>
                </a:moveTo>
                <a:cubicBezTo>
                  <a:pt x="131694" y="288373"/>
                  <a:pt x="136191" y="292870"/>
                  <a:pt x="136191" y="298366"/>
                </a:cubicBezTo>
                <a:cubicBezTo>
                  <a:pt x="136191" y="303862"/>
                  <a:pt x="131694" y="308359"/>
                  <a:pt x="126198" y="308359"/>
                </a:cubicBezTo>
                <a:cubicBezTo>
                  <a:pt x="120631" y="308359"/>
                  <a:pt x="116205" y="303862"/>
                  <a:pt x="116205" y="298366"/>
                </a:cubicBezTo>
                <a:cubicBezTo>
                  <a:pt x="116205" y="292799"/>
                  <a:pt x="120702" y="288373"/>
                  <a:pt x="126198" y="288373"/>
                </a:cubicBezTo>
                <a:close/>
                <a:moveTo>
                  <a:pt x="283162" y="286160"/>
                </a:moveTo>
                <a:cubicBezTo>
                  <a:pt x="289872" y="286160"/>
                  <a:pt x="295368" y="291585"/>
                  <a:pt x="295368" y="298366"/>
                </a:cubicBezTo>
                <a:cubicBezTo>
                  <a:pt x="295368" y="305147"/>
                  <a:pt x="289872" y="310572"/>
                  <a:pt x="283162" y="310572"/>
                </a:cubicBezTo>
                <a:cubicBezTo>
                  <a:pt x="276452" y="310572"/>
                  <a:pt x="270956" y="305147"/>
                  <a:pt x="270956" y="298366"/>
                </a:cubicBezTo>
                <a:cubicBezTo>
                  <a:pt x="270956" y="291656"/>
                  <a:pt x="276381" y="286160"/>
                  <a:pt x="283162" y="286160"/>
                </a:cubicBezTo>
                <a:close/>
                <a:moveTo>
                  <a:pt x="361536" y="284804"/>
                </a:moveTo>
                <a:cubicBezTo>
                  <a:pt x="369031" y="284804"/>
                  <a:pt x="375098" y="290871"/>
                  <a:pt x="375098" y="298366"/>
                </a:cubicBezTo>
                <a:cubicBezTo>
                  <a:pt x="375098" y="305861"/>
                  <a:pt x="369031" y="311928"/>
                  <a:pt x="361536" y="311928"/>
                </a:cubicBezTo>
                <a:cubicBezTo>
                  <a:pt x="354041" y="311928"/>
                  <a:pt x="347974" y="305861"/>
                  <a:pt x="347974" y="298366"/>
                </a:cubicBezTo>
                <a:cubicBezTo>
                  <a:pt x="347974" y="290871"/>
                  <a:pt x="354041" y="284804"/>
                  <a:pt x="361536" y="284804"/>
                </a:cubicBezTo>
                <a:close/>
                <a:moveTo>
                  <a:pt x="518428" y="281735"/>
                </a:moveTo>
                <a:cubicBezTo>
                  <a:pt x="527636" y="281735"/>
                  <a:pt x="535060" y="289158"/>
                  <a:pt x="535060" y="298366"/>
                </a:cubicBezTo>
                <a:cubicBezTo>
                  <a:pt x="535060" y="307574"/>
                  <a:pt x="527636" y="314998"/>
                  <a:pt x="518428" y="314998"/>
                </a:cubicBezTo>
                <a:cubicBezTo>
                  <a:pt x="509220" y="314998"/>
                  <a:pt x="501797" y="307574"/>
                  <a:pt x="501797" y="298366"/>
                </a:cubicBezTo>
                <a:cubicBezTo>
                  <a:pt x="501797" y="289158"/>
                  <a:pt x="509220" y="281735"/>
                  <a:pt x="518428" y="281735"/>
                </a:cubicBezTo>
                <a:close/>
                <a:moveTo>
                  <a:pt x="596946" y="279950"/>
                </a:moveTo>
                <a:cubicBezTo>
                  <a:pt x="607082" y="279950"/>
                  <a:pt x="615362" y="288159"/>
                  <a:pt x="615362" y="298366"/>
                </a:cubicBezTo>
                <a:cubicBezTo>
                  <a:pt x="615362" y="308573"/>
                  <a:pt x="607082" y="316782"/>
                  <a:pt x="596946" y="316782"/>
                </a:cubicBezTo>
                <a:cubicBezTo>
                  <a:pt x="586810" y="316782"/>
                  <a:pt x="578530" y="308573"/>
                  <a:pt x="578530" y="298366"/>
                </a:cubicBezTo>
                <a:cubicBezTo>
                  <a:pt x="578530" y="288230"/>
                  <a:pt x="586739" y="279950"/>
                  <a:pt x="596946" y="279950"/>
                </a:cubicBezTo>
                <a:close/>
                <a:moveTo>
                  <a:pt x="753766" y="275739"/>
                </a:moveTo>
                <a:cubicBezTo>
                  <a:pt x="766258" y="275739"/>
                  <a:pt x="776394" y="285875"/>
                  <a:pt x="776394" y="298366"/>
                </a:cubicBezTo>
                <a:cubicBezTo>
                  <a:pt x="776394" y="310858"/>
                  <a:pt x="766258" y="320994"/>
                  <a:pt x="753766" y="320994"/>
                </a:cubicBezTo>
                <a:cubicBezTo>
                  <a:pt x="741275" y="320994"/>
                  <a:pt x="731139" y="310858"/>
                  <a:pt x="731139" y="298366"/>
                </a:cubicBezTo>
                <a:cubicBezTo>
                  <a:pt x="731139" y="285875"/>
                  <a:pt x="741275" y="275739"/>
                  <a:pt x="753766" y="275739"/>
                </a:cubicBezTo>
                <a:close/>
                <a:moveTo>
                  <a:pt x="832283" y="273241"/>
                </a:moveTo>
                <a:cubicBezTo>
                  <a:pt x="846131" y="273241"/>
                  <a:pt x="857337" y="284519"/>
                  <a:pt x="857337" y="298367"/>
                </a:cubicBezTo>
                <a:cubicBezTo>
                  <a:pt x="857337" y="312214"/>
                  <a:pt x="846059" y="323421"/>
                  <a:pt x="832283" y="323421"/>
                </a:cubicBezTo>
                <a:cubicBezTo>
                  <a:pt x="818436" y="323421"/>
                  <a:pt x="807229" y="312214"/>
                  <a:pt x="807229" y="298367"/>
                </a:cubicBezTo>
                <a:cubicBezTo>
                  <a:pt x="807229" y="284448"/>
                  <a:pt x="818436" y="273241"/>
                  <a:pt x="832283" y="273241"/>
                </a:cubicBezTo>
                <a:close/>
                <a:moveTo>
                  <a:pt x="86939" y="249685"/>
                </a:moveTo>
                <a:cubicBezTo>
                  <a:pt x="92222" y="249685"/>
                  <a:pt x="96433" y="253968"/>
                  <a:pt x="96433" y="259179"/>
                </a:cubicBezTo>
                <a:cubicBezTo>
                  <a:pt x="96433" y="264389"/>
                  <a:pt x="92222" y="268601"/>
                  <a:pt x="86939" y="268672"/>
                </a:cubicBezTo>
                <a:cubicBezTo>
                  <a:pt x="81657" y="268672"/>
                  <a:pt x="77446" y="264389"/>
                  <a:pt x="77446" y="259179"/>
                </a:cubicBezTo>
                <a:cubicBezTo>
                  <a:pt x="77446" y="253896"/>
                  <a:pt x="81729" y="249685"/>
                  <a:pt x="86939" y="249685"/>
                </a:cubicBezTo>
                <a:close/>
                <a:moveTo>
                  <a:pt x="165457" y="248686"/>
                </a:moveTo>
                <a:cubicBezTo>
                  <a:pt x="169097" y="248686"/>
                  <a:pt x="172309" y="250542"/>
                  <a:pt x="174165" y="253326"/>
                </a:cubicBezTo>
                <a:cubicBezTo>
                  <a:pt x="175307" y="254967"/>
                  <a:pt x="175950" y="257037"/>
                  <a:pt x="175950" y="259179"/>
                </a:cubicBezTo>
                <a:cubicBezTo>
                  <a:pt x="175950" y="261320"/>
                  <a:pt x="175307" y="263390"/>
                  <a:pt x="174165" y="265032"/>
                </a:cubicBezTo>
                <a:cubicBezTo>
                  <a:pt x="172238" y="267816"/>
                  <a:pt x="169026" y="269672"/>
                  <a:pt x="165457" y="269814"/>
                </a:cubicBezTo>
                <a:cubicBezTo>
                  <a:pt x="164672" y="269814"/>
                  <a:pt x="164029" y="269743"/>
                  <a:pt x="163315" y="269600"/>
                </a:cubicBezTo>
                <a:cubicBezTo>
                  <a:pt x="161317" y="269172"/>
                  <a:pt x="159461" y="268173"/>
                  <a:pt x="158033" y="266745"/>
                </a:cubicBezTo>
                <a:cubicBezTo>
                  <a:pt x="157534" y="266245"/>
                  <a:pt x="157105" y="265746"/>
                  <a:pt x="156748" y="265175"/>
                </a:cubicBezTo>
                <a:cubicBezTo>
                  <a:pt x="156035" y="264033"/>
                  <a:pt x="155464" y="262748"/>
                  <a:pt x="155178" y="261392"/>
                </a:cubicBezTo>
                <a:cubicBezTo>
                  <a:pt x="155035" y="260678"/>
                  <a:pt x="154964" y="259964"/>
                  <a:pt x="154964" y="259250"/>
                </a:cubicBezTo>
                <a:cubicBezTo>
                  <a:pt x="154964" y="258465"/>
                  <a:pt x="155035" y="257823"/>
                  <a:pt x="155178" y="257109"/>
                </a:cubicBezTo>
                <a:cubicBezTo>
                  <a:pt x="155464" y="255681"/>
                  <a:pt x="155963" y="254468"/>
                  <a:pt x="156748" y="253326"/>
                </a:cubicBezTo>
                <a:cubicBezTo>
                  <a:pt x="157105" y="252755"/>
                  <a:pt x="157534" y="252255"/>
                  <a:pt x="158033" y="251755"/>
                </a:cubicBezTo>
                <a:cubicBezTo>
                  <a:pt x="159461" y="250328"/>
                  <a:pt x="161245" y="249328"/>
                  <a:pt x="163315" y="248900"/>
                </a:cubicBezTo>
                <a:cubicBezTo>
                  <a:pt x="164029" y="248757"/>
                  <a:pt x="164743" y="248686"/>
                  <a:pt x="165457" y="248686"/>
                </a:cubicBezTo>
                <a:close/>
                <a:moveTo>
                  <a:pt x="322349" y="246259"/>
                </a:moveTo>
                <a:cubicBezTo>
                  <a:pt x="324990" y="246259"/>
                  <a:pt x="327489" y="247116"/>
                  <a:pt x="329559" y="248472"/>
                </a:cubicBezTo>
                <a:cubicBezTo>
                  <a:pt x="332913" y="250827"/>
                  <a:pt x="335198" y="254753"/>
                  <a:pt x="335198" y="259179"/>
                </a:cubicBezTo>
                <a:cubicBezTo>
                  <a:pt x="335198" y="263604"/>
                  <a:pt x="332985" y="267530"/>
                  <a:pt x="329559" y="269886"/>
                </a:cubicBezTo>
                <a:cubicBezTo>
                  <a:pt x="327489" y="271313"/>
                  <a:pt x="324990" y="272098"/>
                  <a:pt x="322349" y="272098"/>
                </a:cubicBezTo>
                <a:cubicBezTo>
                  <a:pt x="321493" y="272098"/>
                  <a:pt x="320636" y="271956"/>
                  <a:pt x="319780" y="271813"/>
                </a:cubicBezTo>
                <a:cubicBezTo>
                  <a:pt x="313927" y="270599"/>
                  <a:pt x="309501" y="265389"/>
                  <a:pt x="309501" y="259179"/>
                </a:cubicBezTo>
                <a:cubicBezTo>
                  <a:pt x="309501" y="252969"/>
                  <a:pt x="313927" y="247758"/>
                  <a:pt x="319780" y="246545"/>
                </a:cubicBezTo>
                <a:cubicBezTo>
                  <a:pt x="320565" y="246330"/>
                  <a:pt x="321493" y="246259"/>
                  <a:pt x="322349" y="246259"/>
                </a:cubicBezTo>
                <a:close/>
                <a:moveTo>
                  <a:pt x="400795" y="244903"/>
                </a:moveTo>
                <a:cubicBezTo>
                  <a:pt x="408718" y="244903"/>
                  <a:pt x="415071" y="251327"/>
                  <a:pt x="415071" y="259179"/>
                </a:cubicBezTo>
                <a:cubicBezTo>
                  <a:pt x="415071" y="267031"/>
                  <a:pt x="408647" y="273455"/>
                  <a:pt x="400795" y="273455"/>
                </a:cubicBezTo>
                <a:cubicBezTo>
                  <a:pt x="392943" y="273455"/>
                  <a:pt x="386519" y="267031"/>
                  <a:pt x="386519" y="259179"/>
                </a:cubicBezTo>
                <a:cubicBezTo>
                  <a:pt x="386519" y="251256"/>
                  <a:pt x="392943" y="244903"/>
                  <a:pt x="400795" y="244903"/>
                </a:cubicBezTo>
                <a:close/>
                <a:moveTo>
                  <a:pt x="557687" y="241691"/>
                </a:moveTo>
                <a:cubicBezTo>
                  <a:pt x="567323" y="241691"/>
                  <a:pt x="575175" y="249543"/>
                  <a:pt x="575175" y="259179"/>
                </a:cubicBezTo>
                <a:cubicBezTo>
                  <a:pt x="575175" y="268815"/>
                  <a:pt x="567323" y="276667"/>
                  <a:pt x="557687" y="276667"/>
                </a:cubicBezTo>
                <a:cubicBezTo>
                  <a:pt x="548051" y="276667"/>
                  <a:pt x="540199" y="268815"/>
                  <a:pt x="540199" y="259179"/>
                </a:cubicBezTo>
                <a:cubicBezTo>
                  <a:pt x="540199" y="249543"/>
                  <a:pt x="548051" y="241691"/>
                  <a:pt x="557687" y="241691"/>
                </a:cubicBezTo>
                <a:close/>
                <a:moveTo>
                  <a:pt x="636061" y="239764"/>
                </a:moveTo>
                <a:cubicBezTo>
                  <a:pt x="642771" y="239764"/>
                  <a:pt x="648695" y="243190"/>
                  <a:pt x="652193" y="248330"/>
                </a:cubicBezTo>
                <a:cubicBezTo>
                  <a:pt x="654263" y="251399"/>
                  <a:pt x="655476" y="255182"/>
                  <a:pt x="655476" y="259179"/>
                </a:cubicBezTo>
                <a:cubicBezTo>
                  <a:pt x="655476" y="263177"/>
                  <a:pt x="654263" y="266960"/>
                  <a:pt x="652193" y="270029"/>
                </a:cubicBezTo>
                <a:cubicBezTo>
                  <a:pt x="648695" y="275168"/>
                  <a:pt x="642842" y="278594"/>
                  <a:pt x="636061" y="278594"/>
                </a:cubicBezTo>
                <a:cubicBezTo>
                  <a:pt x="634705" y="278594"/>
                  <a:pt x="633420" y="278452"/>
                  <a:pt x="632135" y="278166"/>
                </a:cubicBezTo>
                <a:cubicBezTo>
                  <a:pt x="628352" y="277381"/>
                  <a:pt x="624997" y="275525"/>
                  <a:pt x="622356" y="272884"/>
                </a:cubicBezTo>
                <a:cubicBezTo>
                  <a:pt x="621500" y="272028"/>
                  <a:pt x="620715" y="271028"/>
                  <a:pt x="620001" y="270029"/>
                </a:cubicBezTo>
                <a:cubicBezTo>
                  <a:pt x="618573" y="267959"/>
                  <a:pt x="617574" y="265603"/>
                  <a:pt x="617074" y="263105"/>
                </a:cubicBezTo>
                <a:cubicBezTo>
                  <a:pt x="616789" y="261820"/>
                  <a:pt x="616646" y="260535"/>
                  <a:pt x="616646" y="259179"/>
                </a:cubicBezTo>
                <a:cubicBezTo>
                  <a:pt x="616646" y="257823"/>
                  <a:pt x="616789" y="256538"/>
                  <a:pt x="617074" y="255253"/>
                </a:cubicBezTo>
                <a:cubicBezTo>
                  <a:pt x="617574" y="252755"/>
                  <a:pt x="618573" y="250400"/>
                  <a:pt x="620001" y="248330"/>
                </a:cubicBezTo>
                <a:cubicBezTo>
                  <a:pt x="620715" y="247330"/>
                  <a:pt x="621500" y="246331"/>
                  <a:pt x="622356" y="245474"/>
                </a:cubicBezTo>
                <a:cubicBezTo>
                  <a:pt x="624926" y="242833"/>
                  <a:pt x="628352" y="240977"/>
                  <a:pt x="632135" y="240192"/>
                </a:cubicBezTo>
                <a:cubicBezTo>
                  <a:pt x="633420" y="239907"/>
                  <a:pt x="634705" y="239764"/>
                  <a:pt x="636061" y="239764"/>
                </a:cubicBezTo>
                <a:close/>
                <a:moveTo>
                  <a:pt x="793025" y="235338"/>
                </a:moveTo>
                <a:cubicBezTo>
                  <a:pt x="797950" y="235338"/>
                  <a:pt x="802590" y="236837"/>
                  <a:pt x="806373" y="239407"/>
                </a:cubicBezTo>
                <a:cubicBezTo>
                  <a:pt x="812725" y="243689"/>
                  <a:pt x="816865" y="250970"/>
                  <a:pt x="816865" y="259179"/>
                </a:cubicBezTo>
                <a:cubicBezTo>
                  <a:pt x="816865" y="267387"/>
                  <a:pt x="812654" y="274597"/>
                  <a:pt x="806373" y="278951"/>
                </a:cubicBezTo>
                <a:cubicBezTo>
                  <a:pt x="802518" y="281521"/>
                  <a:pt x="797950" y="283020"/>
                  <a:pt x="793025" y="283020"/>
                </a:cubicBezTo>
                <a:cubicBezTo>
                  <a:pt x="791383" y="283020"/>
                  <a:pt x="789813" y="282805"/>
                  <a:pt x="788242" y="282520"/>
                </a:cubicBezTo>
                <a:cubicBezTo>
                  <a:pt x="777321" y="280307"/>
                  <a:pt x="769184" y="270671"/>
                  <a:pt x="769184" y="259179"/>
                </a:cubicBezTo>
                <a:cubicBezTo>
                  <a:pt x="769184" y="247687"/>
                  <a:pt x="777393" y="238050"/>
                  <a:pt x="788242" y="235838"/>
                </a:cubicBezTo>
                <a:cubicBezTo>
                  <a:pt x="789741" y="235481"/>
                  <a:pt x="791383" y="235338"/>
                  <a:pt x="793025" y="235338"/>
                </a:cubicBezTo>
                <a:close/>
                <a:moveTo>
                  <a:pt x="871470" y="232768"/>
                </a:moveTo>
                <a:cubicBezTo>
                  <a:pt x="886032" y="232768"/>
                  <a:pt x="897881" y="244617"/>
                  <a:pt x="897881" y="259178"/>
                </a:cubicBezTo>
                <a:cubicBezTo>
                  <a:pt x="897881" y="273740"/>
                  <a:pt x="886032" y="285589"/>
                  <a:pt x="871470" y="285589"/>
                </a:cubicBezTo>
                <a:cubicBezTo>
                  <a:pt x="856909" y="285589"/>
                  <a:pt x="845060" y="273740"/>
                  <a:pt x="845060" y="259178"/>
                </a:cubicBezTo>
                <a:cubicBezTo>
                  <a:pt x="845060" y="244617"/>
                  <a:pt x="856909" y="232768"/>
                  <a:pt x="871470" y="232768"/>
                </a:cubicBezTo>
                <a:close/>
                <a:moveTo>
                  <a:pt x="126198" y="209927"/>
                </a:moveTo>
                <a:cubicBezTo>
                  <a:pt x="131694" y="209927"/>
                  <a:pt x="136191" y="214424"/>
                  <a:pt x="136191" y="219920"/>
                </a:cubicBezTo>
                <a:cubicBezTo>
                  <a:pt x="136191" y="225416"/>
                  <a:pt x="131694" y="229913"/>
                  <a:pt x="126198" y="229913"/>
                </a:cubicBezTo>
                <a:cubicBezTo>
                  <a:pt x="120631" y="229913"/>
                  <a:pt x="116205" y="225416"/>
                  <a:pt x="116205" y="219920"/>
                </a:cubicBezTo>
                <a:cubicBezTo>
                  <a:pt x="116205" y="214353"/>
                  <a:pt x="120702" y="209927"/>
                  <a:pt x="126198" y="209927"/>
                </a:cubicBezTo>
                <a:close/>
                <a:moveTo>
                  <a:pt x="204644" y="208856"/>
                </a:moveTo>
                <a:cubicBezTo>
                  <a:pt x="210782" y="208856"/>
                  <a:pt x="215708" y="213853"/>
                  <a:pt x="215708" y="219920"/>
                </a:cubicBezTo>
                <a:cubicBezTo>
                  <a:pt x="215708" y="226058"/>
                  <a:pt x="210782" y="230984"/>
                  <a:pt x="204644" y="230984"/>
                </a:cubicBezTo>
                <a:cubicBezTo>
                  <a:pt x="198505" y="230984"/>
                  <a:pt x="193580" y="225987"/>
                  <a:pt x="193580" y="219920"/>
                </a:cubicBezTo>
                <a:cubicBezTo>
                  <a:pt x="193580" y="213781"/>
                  <a:pt x="198577" y="208856"/>
                  <a:pt x="204644" y="208856"/>
                </a:cubicBezTo>
                <a:close/>
                <a:moveTo>
                  <a:pt x="361536" y="206358"/>
                </a:moveTo>
                <a:cubicBezTo>
                  <a:pt x="369031" y="206358"/>
                  <a:pt x="375098" y="212425"/>
                  <a:pt x="375098" y="219920"/>
                </a:cubicBezTo>
                <a:cubicBezTo>
                  <a:pt x="375098" y="227415"/>
                  <a:pt x="369031" y="233482"/>
                  <a:pt x="361536" y="233482"/>
                </a:cubicBezTo>
                <a:cubicBezTo>
                  <a:pt x="354041" y="233482"/>
                  <a:pt x="347974" y="227415"/>
                  <a:pt x="347974" y="219920"/>
                </a:cubicBezTo>
                <a:cubicBezTo>
                  <a:pt x="347974" y="212425"/>
                  <a:pt x="354041" y="206358"/>
                  <a:pt x="361536" y="206358"/>
                </a:cubicBezTo>
                <a:close/>
                <a:moveTo>
                  <a:pt x="440054" y="204930"/>
                </a:moveTo>
                <a:cubicBezTo>
                  <a:pt x="448334" y="204930"/>
                  <a:pt x="455043" y="211640"/>
                  <a:pt x="455043" y="219920"/>
                </a:cubicBezTo>
                <a:cubicBezTo>
                  <a:pt x="455043" y="228200"/>
                  <a:pt x="448262" y="234981"/>
                  <a:pt x="440054" y="234909"/>
                </a:cubicBezTo>
                <a:cubicBezTo>
                  <a:pt x="431774" y="234909"/>
                  <a:pt x="425064" y="228200"/>
                  <a:pt x="425064" y="219920"/>
                </a:cubicBezTo>
                <a:cubicBezTo>
                  <a:pt x="425064" y="211640"/>
                  <a:pt x="431774" y="204930"/>
                  <a:pt x="440054" y="204930"/>
                </a:cubicBezTo>
                <a:close/>
                <a:moveTo>
                  <a:pt x="596946" y="201504"/>
                </a:moveTo>
                <a:cubicBezTo>
                  <a:pt x="607082" y="201504"/>
                  <a:pt x="615362" y="209713"/>
                  <a:pt x="615362" y="219920"/>
                </a:cubicBezTo>
                <a:cubicBezTo>
                  <a:pt x="615362" y="230127"/>
                  <a:pt x="607082" y="238407"/>
                  <a:pt x="596946" y="238336"/>
                </a:cubicBezTo>
                <a:cubicBezTo>
                  <a:pt x="586810" y="238336"/>
                  <a:pt x="578530" y="230127"/>
                  <a:pt x="578530" y="219920"/>
                </a:cubicBezTo>
                <a:cubicBezTo>
                  <a:pt x="578530" y="209784"/>
                  <a:pt x="586739" y="201504"/>
                  <a:pt x="596946" y="201504"/>
                </a:cubicBezTo>
                <a:close/>
                <a:moveTo>
                  <a:pt x="675321" y="199506"/>
                </a:moveTo>
                <a:cubicBezTo>
                  <a:pt x="686598" y="199506"/>
                  <a:pt x="695735" y="208643"/>
                  <a:pt x="695735" y="219921"/>
                </a:cubicBezTo>
                <a:cubicBezTo>
                  <a:pt x="695735" y="231199"/>
                  <a:pt x="686598" y="240407"/>
                  <a:pt x="675321" y="240335"/>
                </a:cubicBezTo>
                <a:cubicBezTo>
                  <a:pt x="664043" y="240335"/>
                  <a:pt x="654906" y="231199"/>
                  <a:pt x="654906" y="219921"/>
                </a:cubicBezTo>
                <a:cubicBezTo>
                  <a:pt x="654906" y="208643"/>
                  <a:pt x="664043" y="199506"/>
                  <a:pt x="675321" y="199506"/>
                </a:cubicBezTo>
                <a:close/>
                <a:moveTo>
                  <a:pt x="832283" y="194866"/>
                </a:moveTo>
                <a:cubicBezTo>
                  <a:pt x="846131" y="194866"/>
                  <a:pt x="857337" y="206073"/>
                  <a:pt x="857337" y="219920"/>
                </a:cubicBezTo>
                <a:cubicBezTo>
                  <a:pt x="857337" y="233768"/>
                  <a:pt x="846059" y="245046"/>
                  <a:pt x="832283" y="245046"/>
                </a:cubicBezTo>
                <a:cubicBezTo>
                  <a:pt x="818436" y="245046"/>
                  <a:pt x="807229" y="233768"/>
                  <a:pt x="807229" y="219920"/>
                </a:cubicBezTo>
                <a:cubicBezTo>
                  <a:pt x="807229" y="206073"/>
                  <a:pt x="818436" y="194866"/>
                  <a:pt x="832283" y="194866"/>
                </a:cubicBezTo>
                <a:close/>
                <a:moveTo>
                  <a:pt x="165529" y="170240"/>
                </a:moveTo>
                <a:cubicBezTo>
                  <a:pt x="169169" y="170240"/>
                  <a:pt x="172381" y="172096"/>
                  <a:pt x="174237" y="174880"/>
                </a:cubicBezTo>
                <a:cubicBezTo>
                  <a:pt x="175379" y="176521"/>
                  <a:pt x="176022" y="178591"/>
                  <a:pt x="176022" y="180733"/>
                </a:cubicBezTo>
                <a:cubicBezTo>
                  <a:pt x="176022" y="182160"/>
                  <a:pt x="175665" y="183517"/>
                  <a:pt x="175165" y="184801"/>
                </a:cubicBezTo>
                <a:cubicBezTo>
                  <a:pt x="174879" y="185444"/>
                  <a:pt x="174523" y="186015"/>
                  <a:pt x="174166" y="186586"/>
                </a:cubicBezTo>
                <a:cubicBezTo>
                  <a:pt x="173737" y="187157"/>
                  <a:pt x="173309" y="187657"/>
                  <a:pt x="173024" y="188299"/>
                </a:cubicBezTo>
                <a:cubicBezTo>
                  <a:pt x="171096" y="190226"/>
                  <a:pt x="168527" y="191368"/>
                  <a:pt x="165600" y="191368"/>
                </a:cubicBezTo>
                <a:cubicBezTo>
                  <a:pt x="164815" y="191368"/>
                  <a:pt x="164173" y="191297"/>
                  <a:pt x="163459" y="191154"/>
                </a:cubicBezTo>
                <a:cubicBezTo>
                  <a:pt x="161460" y="190726"/>
                  <a:pt x="159604" y="189727"/>
                  <a:pt x="158177" y="188299"/>
                </a:cubicBezTo>
                <a:cubicBezTo>
                  <a:pt x="157677" y="187799"/>
                  <a:pt x="157249" y="187300"/>
                  <a:pt x="156892" y="186729"/>
                </a:cubicBezTo>
                <a:cubicBezTo>
                  <a:pt x="156464" y="186158"/>
                  <a:pt x="156178" y="185587"/>
                  <a:pt x="155893" y="184944"/>
                </a:cubicBezTo>
                <a:cubicBezTo>
                  <a:pt x="155607" y="184302"/>
                  <a:pt x="155393" y="183659"/>
                  <a:pt x="155250" y="182946"/>
                </a:cubicBezTo>
                <a:cubicBezTo>
                  <a:pt x="155107" y="182232"/>
                  <a:pt x="155036" y="181518"/>
                  <a:pt x="155036" y="180804"/>
                </a:cubicBezTo>
                <a:cubicBezTo>
                  <a:pt x="155036" y="180019"/>
                  <a:pt x="155107" y="179377"/>
                  <a:pt x="155250" y="178663"/>
                </a:cubicBezTo>
                <a:cubicBezTo>
                  <a:pt x="155536" y="177235"/>
                  <a:pt x="156035" y="176022"/>
                  <a:pt x="156820" y="174880"/>
                </a:cubicBezTo>
                <a:cubicBezTo>
                  <a:pt x="157177" y="174309"/>
                  <a:pt x="157606" y="173809"/>
                  <a:pt x="158105" y="173309"/>
                </a:cubicBezTo>
                <a:cubicBezTo>
                  <a:pt x="159533" y="171882"/>
                  <a:pt x="161317" y="170882"/>
                  <a:pt x="163387" y="170454"/>
                </a:cubicBezTo>
                <a:cubicBezTo>
                  <a:pt x="164101" y="170311"/>
                  <a:pt x="164815" y="170240"/>
                  <a:pt x="165529" y="170240"/>
                </a:cubicBezTo>
                <a:close/>
                <a:moveTo>
                  <a:pt x="243903" y="169098"/>
                </a:moveTo>
                <a:cubicBezTo>
                  <a:pt x="250327" y="169098"/>
                  <a:pt x="255538" y="174309"/>
                  <a:pt x="255538" y="180733"/>
                </a:cubicBezTo>
                <a:cubicBezTo>
                  <a:pt x="255538" y="182303"/>
                  <a:pt x="255181" y="183874"/>
                  <a:pt x="254610" y="185230"/>
                </a:cubicBezTo>
                <a:cubicBezTo>
                  <a:pt x="253967" y="186657"/>
                  <a:pt x="253182" y="187871"/>
                  <a:pt x="252111" y="188942"/>
                </a:cubicBezTo>
                <a:cubicBezTo>
                  <a:pt x="250041" y="191083"/>
                  <a:pt x="247115" y="192368"/>
                  <a:pt x="243903" y="192368"/>
                </a:cubicBezTo>
                <a:cubicBezTo>
                  <a:pt x="240691" y="192368"/>
                  <a:pt x="237764" y="191012"/>
                  <a:pt x="235694" y="188942"/>
                </a:cubicBezTo>
                <a:cubicBezTo>
                  <a:pt x="234624" y="187871"/>
                  <a:pt x="233767" y="186586"/>
                  <a:pt x="233196" y="185230"/>
                </a:cubicBezTo>
                <a:cubicBezTo>
                  <a:pt x="232625" y="183874"/>
                  <a:pt x="232268" y="182303"/>
                  <a:pt x="232268" y="180733"/>
                </a:cubicBezTo>
                <a:cubicBezTo>
                  <a:pt x="232268" y="174309"/>
                  <a:pt x="237479" y="169098"/>
                  <a:pt x="243903" y="169098"/>
                </a:cubicBezTo>
                <a:close/>
                <a:moveTo>
                  <a:pt x="400795" y="166385"/>
                </a:moveTo>
                <a:cubicBezTo>
                  <a:pt x="408718" y="166385"/>
                  <a:pt x="415071" y="172809"/>
                  <a:pt x="415071" y="180661"/>
                </a:cubicBezTo>
                <a:cubicBezTo>
                  <a:pt x="415071" y="182660"/>
                  <a:pt x="414642" y="184515"/>
                  <a:pt x="413929" y="186229"/>
                </a:cubicBezTo>
                <a:cubicBezTo>
                  <a:pt x="413215" y="187942"/>
                  <a:pt x="412144" y="189512"/>
                  <a:pt x="410859" y="190797"/>
                </a:cubicBezTo>
                <a:cubicBezTo>
                  <a:pt x="408290" y="193438"/>
                  <a:pt x="404721" y="195008"/>
                  <a:pt x="400795" y="195008"/>
                </a:cubicBezTo>
                <a:cubicBezTo>
                  <a:pt x="396869" y="195008"/>
                  <a:pt x="393300" y="193366"/>
                  <a:pt x="390730" y="190797"/>
                </a:cubicBezTo>
                <a:cubicBezTo>
                  <a:pt x="389446" y="189441"/>
                  <a:pt x="388375" y="187942"/>
                  <a:pt x="387661" y="186229"/>
                </a:cubicBezTo>
                <a:cubicBezTo>
                  <a:pt x="386947" y="184515"/>
                  <a:pt x="386519" y="182660"/>
                  <a:pt x="386519" y="180661"/>
                </a:cubicBezTo>
                <a:cubicBezTo>
                  <a:pt x="386519" y="172738"/>
                  <a:pt x="392943" y="166385"/>
                  <a:pt x="400795" y="166385"/>
                </a:cubicBezTo>
                <a:close/>
                <a:moveTo>
                  <a:pt x="479098" y="164815"/>
                </a:moveTo>
                <a:cubicBezTo>
                  <a:pt x="484594" y="164815"/>
                  <a:pt x="489376" y="167599"/>
                  <a:pt x="492232" y="171810"/>
                </a:cubicBezTo>
                <a:cubicBezTo>
                  <a:pt x="493945" y="174380"/>
                  <a:pt x="494944" y="177378"/>
                  <a:pt x="494944" y="180661"/>
                </a:cubicBezTo>
                <a:cubicBezTo>
                  <a:pt x="494944" y="182803"/>
                  <a:pt x="494516" y="184873"/>
                  <a:pt x="493731" y="186800"/>
                </a:cubicBezTo>
                <a:cubicBezTo>
                  <a:pt x="493374" y="187799"/>
                  <a:pt x="492874" y="188656"/>
                  <a:pt x="492303" y="189512"/>
                </a:cubicBezTo>
                <a:cubicBezTo>
                  <a:pt x="491732" y="190369"/>
                  <a:pt x="491090" y="191154"/>
                  <a:pt x="490304" y="191939"/>
                </a:cubicBezTo>
                <a:cubicBezTo>
                  <a:pt x="487449" y="194794"/>
                  <a:pt x="483452" y="196579"/>
                  <a:pt x="479098" y="196579"/>
                </a:cubicBezTo>
                <a:cubicBezTo>
                  <a:pt x="477956" y="196579"/>
                  <a:pt x="476885" y="196436"/>
                  <a:pt x="475886" y="196222"/>
                </a:cubicBezTo>
                <a:cubicBezTo>
                  <a:pt x="472816" y="195651"/>
                  <a:pt x="470033" y="194081"/>
                  <a:pt x="467891" y="191939"/>
                </a:cubicBezTo>
                <a:cubicBezTo>
                  <a:pt x="467177" y="191225"/>
                  <a:pt x="466535" y="190440"/>
                  <a:pt x="465964" y="189584"/>
                </a:cubicBezTo>
                <a:cubicBezTo>
                  <a:pt x="465393" y="188727"/>
                  <a:pt x="464965" y="187799"/>
                  <a:pt x="464536" y="186871"/>
                </a:cubicBezTo>
                <a:cubicBezTo>
                  <a:pt x="464108" y="185872"/>
                  <a:pt x="463823" y="184873"/>
                  <a:pt x="463608" y="183873"/>
                </a:cubicBezTo>
                <a:cubicBezTo>
                  <a:pt x="463466" y="182803"/>
                  <a:pt x="463323" y="181732"/>
                  <a:pt x="463323" y="180661"/>
                </a:cubicBezTo>
                <a:cubicBezTo>
                  <a:pt x="463323" y="179519"/>
                  <a:pt x="463394" y="178449"/>
                  <a:pt x="463608" y="177449"/>
                </a:cubicBezTo>
                <a:cubicBezTo>
                  <a:pt x="464037" y="175379"/>
                  <a:pt x="464822" y="173523"/>
                  <a:pt x="465964" y="171810"/>
                </a:cubicBezTo>
                <a:cubicBezTo>
                  <a:pt x="466535" y="170954"/>
                  <a:pt x="467177" y="170168"/>
                  <a:pt x="467891" y="169455"/>
                </a:cubicBezTo>
                <a:cubicBezTo>
                  <a:pt x="470033" y="167313"/>
                  <a:pt x="472816" y="165814"/>
                  <a:pt x="475886" y="165172"/>
                </a:cubicBezTo>
                <a:cubicBezTo>
                  <a:pt x="476956" y="164958"/>
                  <a:pt x="478027" y="164815"/>
                  <a:pt x="479098" y="164815"/>
                </a:cubicBezTo>
                <a:close/>
                <a:moveTo>
                  <a:pt x="636061" y="161317"/>
                </a:moveTo>
                <a:cubicBezTo>
                  <a:pt x="642771" y="161317"/>
                  <a:pt x="648695" y="164743"/>
                  <a:pt x="652193" y="169883"/>
                </a:cubicBezTo>
                <a:cubicBezTo>
                  <a:pt x="654263" y="172952"/>
                  <a:pt x="655476" y="176735"/>
                  <a:pt x="655476" y="180732"/>
                </a:cubicBezTo>
                <a:cubicBezTo>
                  <a:pt x="655476" y="183445"/>
                  <a:pt x="654977" y="185943"/>
                  <a:pt x="653977" y="188298"/>
                </a:cubicBezTo>
                <a:cubicBezTo>
                  <a:pt x="653478" y="189441"/>
                  <a:pt x="652907" y="190583"/>
                  <a:pt x="652193" y="191582"/>
                </a:cubicBezTo>
                <a:cubicBezTo>
                  <a:pt x="651479" y="192581"/>
                  <a:pt x="650694" y="193581"/>
                  <a:pt x="649766" y="194437"/>
                </a:cubicBezTo>
                <a:cubicBezTo>
                  <a:pt x="646268" y="198006"/>
                  <a:pt x="641415" y="200148"/>
                  <a:pt x="636061" y="200148"/>
                </a:cubicBezTo>
                <a:cubicBezTo>
                  <a:pt x="634705" y="200148"/>
                  <a:pt x="633420" y="200005"/>
                  <a:pt x="632135" y="199719"/>
                </a:cubicBezTo>
                <a:cubicBezTo>
                  <a:pt x="628352" y="198934"/>
                  <a:pt x="624997" y="197078"/>
                  <a:pt x="622356" y="194437"/>
                </a:cubicBezTo>
                <a:cubicBezTo>
                  <a:pt x="621500" y="193581"/>
                  <a:pt x="620715" y="192581"/>
                  <a:pt x="620001" y="191582"/>
                </a:cubicBezTo>
                <a:cubicBezTo>
                  <a:pt x="619287" y="190583"/>
                  <a:pt x="618716" y="189441"/>
                  <a:pt x="618216" y="188298"/>
                </a:cubicBezTo>
                <a:cubicBezTo>
                  <a:pt x="617717" y="187156"/>
                  <a:pt x="617360" y="185943"/>
                  <a:pt x="617074" y="184658"/>
                </a:cubicBezTo>
                <a:cubicBezTo>
                  <a:pt x="616789" y="183373"/>
                  <a:pt x="616646" y="182088"/>
                  <a:pt x="616646" y="180732"/>
                </a:cubicBezTo>
                <a:cubicBezTo>
                  <a:pt x="616646" y="179376"/>
                  <a:pt x="616789" y="178091"/>
                  <a:pt x="617074" y="176806"/>
                </a:cubicBezTo>
                <a:cubicBezTo>
                  <a:pt x="617574" y="174308"/>
                  <a:pt x="618573" y="171953"/>
                  <a:pt x="620001" y="169883"/>
                </a:cubicBezTo>
                <a:cubicBezTo>
                  <a:pt x="620715" y="168883"/>
                  <a:pt x="621500" y="167884"/>
                  <a:pt x="622356" y="167027"/>
                </a:cubicBezTo>
                <a:cubicBezTo>
                  <a:pt x="624926" y="164386"/>
                  <a:pt x="628352" y="162530"/>
                  <a:pt x="632135" y="161745"/>
                </a:cubicBezTo>
                <a:cubicBezTo>
                  <a:pt x="633420" y="161460"/>
                  <a:pt x="634705" y="161317"/>
                  <a:pt x="636061" y="161317"/>
                </a:cubicBezTo>
                <a:close/>
                <a:moveTo>
                  <a:pt x="714579" y="159247"/>
                </a:moveTo>
                <a:cubicBezTo>
                  <a:pt x="726428" y="159247"/>
                  <a:pt x="736064" y="168883"/>
                  <a:pt x="736064" y="180732"/>
                </a:cubicBezTo>
                <a:cubicBezTo>
                  <a:pt x="736064" y="183659"/>
                  <a:pt x="735422" y="186514"/>
                  <a:pt x="734351" y="189084"/>
                </a:cubicBezTo>
                <a:cubicBezTo>
                  <a:pt x="733281" y="191653"/>
                  <a:pt x="731710" y="193937"/>
                  <a:pt x="729854" y="195936"/>
                </a:cubicBezTo>
                <a:cubicBezTo>
                  <a:pt x="726000" y="199791"/>
                  <a:pt x="720575" y="202218"/>
                  <a:pt x="714651" y="202218"/>
                </a:cubicBezTo>
                <a:cubicBezTo>
                  <a:pt x="708726" y="202218"/>
                  <a:pt x="703373" y="199862"/>
                  <a:pt x="699447" y="195936"/>
                </a:cubicBezTo>
                <a:cubicBezTo>
                  <a:pt x="697448" y="194009"/>
                  <a:pt x="695878" y="191653"/>
                  <a:pt x="694807" y="189084"/>
                </a:cubicBezTo>
                <a:cubicBezTo>
                  <a:pt x="693665" y="186514"/>
                  <a:pt x="693094" y="183730"/>
                  <a:pt x="693094" y="180732"/>
                </a:cubicBezTo>
                <a:cubicBezTo>
                  <a:pt x="693094" y="168883"/>
                  <a:pt x="702730" y="159247"/>
                  <a:pt x="714579" y="159247"/>
                </a:cubicBezTo>
                <a:close/>
                <a:moveTo>
                  <a:pt x="871470" y="154322"/>
                </a:moveTo>
                <a:cubicBezTo>
                  <a:pt x="886032" y="154322"/>
                  <a:pt x="897881" y="166171"/>
                  <a:pt x="897881" y="180732"/>
                </a:cubicBezTo>
                <a:cubicBezTo>
                  <a:pt x="897881" y="184373"/>
                  <a:pt x="897167" y="187870"/>
                  <a:pt x="895811" y="191011"/>
                </a:cubicBezTo>
                <a:cubicBezTo>
                  <a:pt x="894455" y="194152"/>
                  <a:pt x="892527" y="197007"/>
                  <a:pt x="890172" y="199434"/>
                </a:cubicBezTo>
                <a:cubicBezTo>
                  <a:pt x="885389" y="204216"/>
                  <a:pt x="878751" y="207143"/>
                  <a:pt x="871470" y="207143"/>
                </a:cubicBezTo>
                <a:cubicBezTo>
                  <a:pt x="864118" y="207143"/>
                  <a:pt x="857551" y="204216"/>
                  <a:pt x="852769" y="199434"/>
                </a:cubicBezTo>
                <a:cubicBezTo>
                  <a:pt x="850413" y="197007"/>
                  <a:pt x="848486" y="194152"/>
                  <a:pt x="847130" y="191011"/>
                </a:cubicBezTo>
                <a:cubicBezTo>
                  <a:pt x="845774" y="187870"/>
                  <a:pt x="845060" y="184373"/>
                  <a:pt x="845060" y="180732"/>
                </a:cubicBezTo>
                <a:cubicBezTo>
                  <a:pt x="845060" y="166171"/>
                  <a:pt x="856909" y="154322"/>
                  <a:pt x="871470" y="154322"/>
                </a:cubicBezTo>
                <a:close/>
                <a:moveTo>
                  <a:pt x="126198" y="131481"/>
                </a:moveTo>
                <a:cubicBezTo>
                  <a:pt x="131694" y="131481"/>
                  <a:pt x="136191" y="135978"/>
                  <a:pt x="136191" y="141474"/>
                </a:cubicBezTo>
                <a:cubicBezTo>
                  <a:pt x="136191" y="146970"/>
                  <a:pt x="131694" y="151467"/>
                  <a:pt x="126198" y="151467"/>
                </a:cubicBezTo>
                <a:cubicBezTo>
                  <a:pt x="120631" y="151467"/>
                  <a:pt x="116205" y="146970"/>
                  <a:pt x="116205" y="141474"/>
                </a:cubicBezTo>
                <a:cubicBezTo>
                  <a:pt x="116205" y="135907"/>
                  <a:pt x="120702" y="131481"/>
                  <a:pt x="126198" y="131481"/>
                </a:cubicBezTo>
                <a:close/>
                <a:moveTo>
                  <a:pt x="204644" y="130410"/>
                </a:moveTo>
                <a:cubicBezTo>
                  <a:pt x="210782" y="130410"/>
                  <a:pt x="215708" y="135407"/>
                  <a:pt x="215708" y="141474"/>
                </a:cubicBezTo>
                <a:cubicBezTo>
                  <a:pt x="215708" y="147612"/>
                  <a:pt x="210782" y="152538"/>
                  <a:pt x="204644" y="152538"/>
                </a:cubicBezTo>
                <a:cubicBezTo>
                  <a:pt x="198505" y="152538"/>
                  <a:pt x="193580" y="147541"/>
                  <a:pt x="193580" y="141474"/>
                </a:cubicBezTo>
                <a:cubicBezTo>
                  <a:pt x="193580" y="135335"/>
                  <a:pt x="198577" y="130410"/>
                  <a:pt x="204644" y="130410"/>
                </a:cubicBezTo>
                <a:close/>
                <a:moveTo>
                  <a:pt x="361536" y="127912"/>
                </a:moveTo>
                <a:cubicBezTo>
                  <a:pt x="369031" y="127912"/>
                  <a:pt x="375098" y="133979"/>
                  <a:pt x="375098" y="141474"/>
                </a:cubicBezTo>
                <a:cubicBezTo>
                  <a:pt x="375098" y="148969"/>
                  <a:pt x="369031" y="155036"/>
                  <a:pt x="361536" y="155036"/>
                </a:cubicBezTo>
                <a:cubicBezTo>
                  <a:pt x="354041" y="155036"/>
                  <a:pt x="347974" y="148969"/>
                  <a:pt x="347974" y="141474"/>
                </a:cubicBezTo>
                <a:cubicBezTo>
                  <a:pt x="347974" y="133979"/>
                  <a:pt x="354041" y="127912"/>
                  <a:pt x="361536" y="127912"/>
                </a:cubicBezTo>
                <a:close/>
                <a:moveTo>
                  <a:pt x="440054" y="126484"/>
                </a:moveTo>
                <a:cubicBezTo>
                  <a:pt x="448334" y="126484"/>
                  <a:pt x="455043" y="133194"/>
                  <a:pt x="455043" y="141474"/>
                </a:cubicBezTo>
                <a:cubicBezTo>
                  <a:pt x="455043" y="149754"/>
                  <a:pt x="448262" y="156535"/>
                  <a:pt x="440054" y="156463"/>
                </a:cubicBezTo>
                <a:cubicBezTo>
                  <a:pt x="431774" y="156463"/>
                  <a:pt x="425064" y="149754"/>
                  <a:pt x="425064" y="141474"/>
                </a:cubicBezTo>
                <a:cubicBezTo>
                  <a:pt x="425064" y="133194"/>
                  <a:pt x="431774" y="126484"/>
                  <a:pt x="440054" y="126484"/>
                </a:cubicBezTo>
                <a:close/>
                <a:moveTo>
                  <a:pt x="596946" y="123058"/>
                </a:moveTo>
                <a:cubicBezTo>
                  <a:pt x="607082" y="123058"/>
                  <a:pt x="615362" y="131267"/>
                  <a:pt x="615362" y="141474"/>
                </a:cubicBezTo>
                <a:cubicBezTo>
                  <a:pt x="615362" y="151681"/>
                  <a:pt x="607082" y="159890"/>
                  <a:pt x="596946" y="159890"/>
                </a:cubicBezTo>
                <a:cubicBezTo>
                  <a:pt x="586810" y="159890"/>
                  <a:pt x="578530" y="151681"/>
                  <a:pt x="578530" y="141474"/>
                </a:cubicBezTo>
                <a:cubicBezTo>
                  <a:pt x="578530" y="131338"/>
                  <a:pt x="586739" y="123058"/>
                  <a:pt x="596946" y="123058"/>
                </a:cubicBezTo>
                <a:close/>
                <a:moveTo>
                  <a:pt x="675321" y="121059"/>
                </a:moveTo>
                <a:cubicBezTo>
                  <a:pt x="686598" y="121059"/>
                  <a:pt x="695735" y="130196"/>
                  <a:pt x="695735" y="141474"/>
                </a:cubicBezTo>
                <a:cubicBezTo>
                  <a:pt x="695735" y="152752"/>
                  <a:pt x="686598" y="161888"/>
                  <a:pt x="675321" y="161888"/>
                </a:cubicBezTo>
                <a:cubicBezTo>
                  <a:pt x="664043" y="161888"/>
                  <a:pt x="654906" y="152752"/>
                  <a:pt x="654906" y="141474"/>
                </a:cubicBezTo>
                <a:cubicBezTo>
                  <a:pt x="654906" y="130196"/>
                  <a:pt x="664043" y="121059"/>
                  <a:pt x="675321" y="121059"/>
                </a:cubicBezTo>
                <a:close/>
                <a:moveTo>
                  <a:pt x="832283" y="116348"/>
                </a:moveTo>
                <a:cubicBezTo>
                  <a:pt x="846131" y="116348"/>
                  <a:pt x="857337" y="127626"/>
                  <a:pt x="857337" y="141474"/>
                </a:cubicBezTo>
                <a:cubicBezTo>
                  <a:pt x="857337" y="155321"/>
                  <a:pt x="846059" y="166599"/>
                  <a:pt x="832283" y="166528"/>
                </a:cubicBezTo>
                <a:cubicBezTo>
                  <a:pt x="818436" y="166528"/>
                  <a:pt x="807229" y="155321"/>
                  <a:pt x="807229" y="141474"/>
                </a:cubicBezTo>
                <a:cubicBezTo>
                  <a:pt x="807229" y="127555"/>
                  <a:pt x="818436" y="116348"/>
                  <a:pt x="832283" y="116348"/>
                </a:cubicBezTo>
                <a:close/>
                <a:moveTo>
                  <a:pt x="910730" y="113636"/>
                </a:moveTo>
                <a:cubicBezTo>
                  <a:pt x="926076" y="113636"/>
                  <a:pt x="938496" y="126127"/>
                  <a:pt x="938496" y="141474"/>
                </a:cubicBezTo>
                <a:lnTo>
                  <a:pt x="930397" y="161004"/>
                </a:lnTo>
                <a:lnTo>
                  <a:pt x="949989" y="152895"/>
                </a:lnTo>
                <a:cubicBezTo>
                  <a:pt x="965335" y="152895"/>
                  <a:pt x="977755" y="165315"/>
                  <a:pt x="977755" y="180662"/>
                </a:cubicBezTo>
                <a:cubicBezTo>
                  <a:pt x="977755" y="184516"/>
                  <a:pt x="976970" y="188157"/>
                  <a:pt x="975542" y="191511"/>
                </a:cubicBezTo>
                <a:cubicBezTo>
                  <a:pt x="974115" y="194866"/>
                  <a:pt x="972045" y="197864"/>
                  <a:pt x="969618" y="200362"/>
                </a:cubicBezTo>
                <a:cubicBezTo>
                  <a:pt x="964621" y="205359"/>
                  <a:pt x="957698" y="208500"/>
                  <a:pt x="949989" y="208500"/>
                </a:cubicBezTo>
                <a:lnTo>
                  <a:pt x="930410" y="200383"/>
                </a:lnTo>
                <a:lnTo>
                  <a:pt x="938496" y="219920"/>
                </a:lnTo>
                <a:cubicBezTo>
                  <a:pt x="938496" y="235266"/>
                  <a:pt x="926005" y="247758"/>
                  <a:pt x="910730" y="247758"/>
                </a:cubicBezTo>
                <a:cubicBezTo>
                  <a:pt x="895383" y="247758"/>
                  <a:pt x="882963" y="235266"/>
                  <a:pt x="882963" y="219920"/>
                </a:cubicBezTo>
                <a:cubicBezTo>
                  <a:pt x="882963" y="204573"/>
                  <a:pt x="895383" y="192153"/>
                  <a:pt x="910730" y="192153"/>
                </a:cubicBezTo>
                <a:lnTo>
                  <a:pt x="930281" y="200246"/>
                </a:lnTo>
                <a:lnTo>
                  <a:pt x="924435" y="191511"/>
                </a:lnTo>
                <a:cubicBezTo>
                  <a:pt x="923007" y="188157"/>
                  <a:pt x="922222" y="184516"/>
                  <a:pt x="922222" y="180662"/>
                </a:cubicBezTo>
                <a:lnTo>
                  <a:pt x="930295" y="161159"/>
                </a:lnTo>
                <a:lnTo>
                  <a:pt x="910730" y="169241"/>
                </a:lnTo>
                <a:cubicBezTo>
                  <a:pt x="895383" y="169241"/>
                  <a:pt x="882963" y="156821"/>
                  <a:pt x="882963" y="141474"/>
                </a:cubicBezTo>
                <a:cubicBezTo>
                  <a:pt x="882963" y="126056"/>
                  <a:pt x="895383" y="113636"/>
                  <a:pt x="910730" y="113636"/>
                </a:cubicBezTo>
                <a:close/>
                <a:moveTo>
                  <a:pt x="86939" y="92793"/>
                </a:moveTo>
                <a:cubicBezTo>
                  <a:pt x="92222" y="92793"/>
                  <a:pt x="96433" y="97076"/>
                  <a:pt x="96433" y="102286"/>
                </a:cubicBezTo>
                <a:cubicBezTo>
                  <a:pt x="96433" y="107497"/>
                  <a:pt x="92222" y="111709"/>
                  <a:pt x="86939" y="111780"/>
                </a:cubicBezTo>
                <a:cubicBezTo>
                  <a:pt x="81657" y="111780"/>
                  <a:pt x="77446" y="107497"/>
                  <a:pt x="77446" y="102286"/>
                </a:cubicBezTo>
                <a:cubicBezTo>
                  <a:pt x="77446" y="97004"/>
                  <a:pt x="81729" y="92793"/>
                  <a:pt x="86939" y="92793"/>
                </a:cubicBezTo>
                <a:close/>
                <a:moveTo>
                  <a:pt x="165457" y="91794"/>
                </a:moveTo>
                <a:cubicBezTo>
                  <a:pt x="169097" y="91794"/>
                  <a:pt x="172309" y="93650"/>
                  <a:pt x="174165" y="96434"/>
                </a:cubicBezTo>
                <a:cubicBezTo>
                  <a:pt x="175307" y="98075"/>
                  <a:pt x="175950" y="100145"/>
                  <a:pt x="175950" y="102287"/>
                </a:cubicBezTo>
                <a:cubicBezTo>
                  <a:pt x="175950" y="104428"/>
                  <a:pt x="175307" y="106498"/>
                  <a:pt x="174165" y="108140"/>
                </a:cubicBezTo>
                <a:cubicBezTo>
                  <a:pt x="172238" y="110924"/>
                  <a:pt x="169026" y="112780"/>
                  <a:pt x="165457" y="112922"/>
                </a:cubicBezTo>
                <a:cubicBezTo>
                  <a:pt x="164672" y="112922"/>
                  <a:pt x="164029" y="112851"/>
                  <a:pt x="163315" y="112708"/>
                </a:cubicBezTo>
                <a:cubicBezTo>
                  <a:pt x="161317" y="112280"/>
                  <a:pt x="159461" y="111281"/>
                  <a:pt x="158033" y="109853"/>
                </a:cubicBezTo>
                <a:cubicBezTo>
                  <a:pt x="157534" y="109353"/>
                  <a:pt x="157105" y="108854"/>
                  <a:pt x="156748" y="108283"/>
                </a:cubicBezTo>
                <a:cubicBezTo>
                  <a:pt x="156035" y="107141"/>
                  <a:pt x="155464" y="105856"/>
                  <a:pt x="155178" y="104500"/>
                </a:cubicBezTo>
                <a:cubicBezTo>
                  <a:pt x="155035" y="103786"/>
                  <a:pt x="154964" y="103072"/>
                  <a:pt x="154964" y="102358"/>
                </a:cubicBezTo>
                <a:cubicBezTo>
                  <a:pt x="154964" y="101573"/>
                  <a:pt x="155035" y="100931"/>
                  <a:pt x="155178" y="100217"/>
                </a:cubicBezTo>
                <a:cubicBezTo>
                  <a:pt x="155464" y="98789"/>
                  <a:pt x="155963" y="97576"/>
                  <a:pt x="156748" y="96434"/>
                </a:cubicBezTo>
                <a:cubicBezTo>
                  <a:pt x="157105" y="95863"/>
                  <a:pt x="157534" y="95363"/>
                  <a:pt x="158033" y="94863"/>
                </a:cubicBezTo>
                <a:cubicBezTo>
                  <a:pt x="159461" y="93436"/>
                  <a:pt x="161245" y="92436"/>
                  <a:pt x="163315" y="92008"/>
                </a:cubicBezTo>
                <a:cubicBezTo>
                  <a:pt x="164029" y="91865"/>
                  <a:pt x="164743" y="91794"/>
                  <a:pt x="165457" y="91794"/>
                </a:cubicBezTo>
                <a:close/>
                <a:moveTo>
                  <a:pt x="322349" y="89367"/>
                </a:moveTo>
                <a:cubicBezTo>
                  <a:pt x="324990" y="89367"/>
                  <a:pt x="327489" y="90224"/>
                  <a:pt x="329559" y="91580"/>
                </a:cubicBezTo>
                <a:cubicBezTo>
                  <a:pt x="332913" y="93935"/>
                  <a:pt x="335198" y="97861"/>
                  <a:pt x="335198" y="102287"/>
                </a:cubicBezTo>
                <a:cubicBezTo>
                  <a:pt x="335198" y="106712"/>
                  <a:pt x="332985" y="110638"/>
                  <a:pt x="329559" y="112994"/>
                </a:cubicBezTo>
                <a:cubicBezTo>
                  <a:pt x="327489" y="114421"/>
                  <a:pt x="324990" y="115206"/>
                  <a:pt x="322349" y="115206"/>
                </a:cubicBezTo>
                <a:cubicBezTo>
                  <a:pt x="321493" y="115206"/>
                  <a:pt x="320636" y="115064"/>
                  <a:pt x="319780" y="114921"/>
                </a:cubicBezTo>
                <a:cubicBezTo>
                  <a:pt x="313927" y="113707"/>
                  <a:pt x="309501" y="108497"/>
                  <a:pt x="309501" y="102287"/>
                </a:cubicBezTo>
                <a:cubicBezTo>
                  <a:pt x="309501" y="96077"/>
                  <a:pt x="313927" y="90866"/>
                  <a:pt x="319780" y="89653"/>
                </a:cubicBezTo>
                <a:cubicBezTo>
                  <a:pt x="320565" y="89438"/>
                  <a:pt x="321493" y="89367"/>
                  <a:pt x="322349" y="89367"/>
                </a:cubicBezTo>
                <a:close/>
                <a:moveTo>
                  <a:pt x="400795" y="88011"/>
                </a:moveTo>
                <a:cubicBezTo>
                  <a:pt x="408718" y="88011"/>
                  <a:pt x="415071" y="94435"/>
                  <a:pt x="415071" y="102287"/>
                </a:cubicBezTo>
                <a:cubicBezTo>
                  <a:pt x="415071" y="110139"/>
                  <a:pt x="408647" y="116563"/>
                  <a:pt x="400795" y="116563"/>
                </a:cubicBezTo>
                <a:cubicBezTo>
                  <a:pt x="392943" y="116563"/>
                  <a:pt x="386519" y="110139"/>
                  <a:pt x="386519" y="102287"/>
                </a:cubicBezTo>
                <a:cubicBezTo>
                  <a:pt x="386519" y="94364"/>
                  <a:pt x="392943" y="88011"/>
                  <a:pt x="400795" y="88011"/>
                </a:cubicBezTo>
                <a:close/>
                <a:moveTo>
                  <a:pt x="557687" y="84798"/>
                </a:moveTo>
                <a:cubicBezTo>
                  <a:pt x="567323" y="84798"/>
                  <a:pt x="575175" y="92650"/>
                  <a:pt x="575175" y="102286"/>
                </a:cubicBezTo>
                <a:cubicBezTo>
                  <a:pt x="575175" y="111922"/>
                  <a:pt x="567323" y="119774"/>
                  <a:pt x="557687" y="119774"/>
                </a:cubicBezTo>
                <a:cubicBezTo>
                  <a:pt x="548051" y="119774"/>
                  <a:pt x="540199" y="111922"/>
                  <a:pt x="540199" y="102286"/>
                </a:cubicBezTo>
                <a:cubicBezTo>
                  <a:pt x="540199" y="92650"/>
                  <a:pt x="548051" y="84798"/>
                  <a:pt x="557687" y="84798"/>
                </a:cubicBezTo>
                <a:close/>
                <a:moveTo>
                  <a:pt x="636061" y="82871"/>
                </a:moveTo>
                <a:cubicBezTo>
                  <a:pt x="642771" y="82871"/>
                  <a:pt x="648695" y="86297"/>
                  <a:pt x="652193" y="91437"/>
                </a:cubicBezTo>
                <a:cubicBezTo>
                  <a:pt x="654263" y="94506"/>
                  <a:pt x="655476" y="98289"/>
                  <a:pt x="655476" y="102286"/>
                </a:cubicBezTo>
                <a:cubicBezTo>
                  <a:pt x="655476" y="106284"/>
                  <a:pt x="654263" y="110067"/>
                  <a:pt x="652193" y="113136"/>
                </a:cubicBezTo>
                <a:cubicBezTo>
                  <a:pt x="648695" y="118275"/>
                  <a:pt x="642842" y="121702"/>
                  <a:pt x="636061" y="121702"/>
                </a:cubicBezTo>
                <a:cubicBezTo>
                  <a:pt x="634705" y="121702"/>
                  <a:pt x="633420" y="121559"/>
                  <a:pt x="632135" y="121273"/>
                </a:cubicBezTo>
                <a:cubicBezTo>
                  <a:pt x="628352" y="120488"/>
                  <a:pt x="624997" y="118632"/>
                  <a:pt x="622356" y="115991"/>
                </a:cubicBezTo>
                <a:cubicBezTo>
                  <a:pt x="621500" y="115135"/>
                  <a:pt x="620715" y="114135"/>
                  <a:pt x="620001" y="113136"/>
                </a:cubicBezTo>
                <a:cubicBezTo>
                  <a:pt x="618573" y="111066"/>
                  <a:pt x="617574" y="108710"/>
                  <a:pt x="617074" y="106212"/>
                </a:cubicBezTo>
                <a:cubicBezTo>
                  <a:pt x="616789" y="104927"/>
                  <a:pt x="616646" y="103642"/>
                  <a:pt x="616646" y="102286"/>
                </a:cubicBezTo>
                <a:cubicBezTo>
                  <a:pt x="616646" y="100930"/>
                  <a:pt x="616789" y="99645"/>
                  <a:pt x="617074" y="98360"/>
                </a:cubicBezTo>
                <a:cubicBezTo>
                  <a:pt x="617574" y="95862"/>
                  <a:pt x="618573" y="93507"/>
                  <a:pt x="620001" y="91437"/>
                </a:cubicBezTo>
                <a:cubicBezTo>
                  <a:pt x="620715" y="90437"/>
                  <a:pt x="621500" y="89438"/>
                  <a:pt x="622356" y="88581"/>
                </a:cubicBezTo>
                <a:cubicBezTo>
                  <a:pt x="624926" y="85940"/>
                  <a:pt x="628352" y="84084"/>
                  <a:pt x="632135" y="83299"/>
                </a:cubicBezTo>
                <a:cubicBezTo>
                  <a:pt x="633420" y="83014"/>
                  <a:pt x="634705" y="82871"/>
                  <a:pt x="636061" y="82871"/>
                </a:cubicBezTo>
                <a:close/>
                <a:moveTo>
                  <a:pt x="793025" y="78446"/>
                </a:moveTo>
                <a:cubicBezTo>
                  <a:pt x="797950" y="78446"/>
                  <a:pt x="802590" y="79945"/>
                  <a:pt x="806373" y="82515"/>
                </a:cubicBezTo>
                <a:cubicBezTo>
                  <a:pt x="812725" y="86797"/>
                  <a:pt x="816865" y="94078"/>
                  <a:pt x="816865" y="102287"/>
                </a:cubicBezTo>
                <a:cubicBezTo>
                  <a:pt x="816865" y="110495"/>
                  <a:pt x="812654" y="117776"/>
                  <a:pt x="806373" y="122059"/>
                </a:cubicBezTo>
                <a:cubicBezTo>
                  <a:pt x="802518" y="124629"/>
                  <a:pt x="797950" y="126128"/>
                  <a:pt x="793025" y="126128"/>
                </a:cubicBezTo>
                <a:cubicBezTo>
                  <a:pt x="791383" y="126128"/>
                  <a:pt x="789813" y="125913"/>
                  <a:pt x="788242" y="125628"/>
                </a:cubicBezTo>
                <a:cubicBezTo>
                  <a:pt x="777321" y="123415"/>
                  <a:pt x="769184" y="113779"/>
                  <a:pt x="769184" y="102287"/>
                </a:cubicBezTo>
                <a:cubicBezTo>
                  <a:pt x="769184" y="90795"/>
                  <a:pt x="777393" y="81158"/>
                  <a:pt x="788242" y="78946"/>
                </a:cubicBezTo>
                <a:cubicBezTo>
                  <a:pt x="789741" y="78589"/>
                  <a:pt x="791383" y="78446"/>
                  <a:pt x="793025" y="78446"/>
                </a:cubicBezTo>
                <a:close/>
                <a:moveTo>
                  <a:pt x="871470" y="75876"/>
                </a:moveTo>
                <a:cubicBezTo>
                  <a:pt x="886032" y="75876"/>
                  <a:pt x="897881" y="87725"/>
                  <a:pt x="897881" y="102286"/>
                </a:cubicBezTo>
                <a:cubicBezTo>
                  <a:pt x="897881" y="116848"/>
                  <a:pt x="886032" y="128697"/>
                  <a:pt x="871470" y="128697"/>
                </a:cubicBezTo>
                <a:cubicBezTo>
                  <a:pt x="856909" y="128697"/>
                  <a:pt x="845060" y="116848"/>
                  <a:pt x="845060" y="102286"/>
                </a:cubicBezTo>
                <a:cubicBezTo>
                  <a:pt x="845060" y="87725"/>
                  <a:pt x="856909" y="75876"/>
                  <a:pt x="871470" y="75876"/>
                </a:cubicBezTo>
                <a:close/>
                <a:moveTo>
                  <a:pt x="47753" y="54034"/>
                </a:moveTo>
                <a:cubicBezTo>
                  <a:pt x="52749" y="54034"/>
                  <a:pt x="56747" y="58031"/>
                  <a:pt x="56747" y="63028"/>
                </a:cubicBezTo>
                <a:cubicBezTo>
                  <a:pt x="56747" y="68024"/>
                  <a:pt x="52749" y="72022"/>
                  <a:pt x="47753" y="72022"/>
                </a:cubicBezTo>
                <a:cubicBezTo>
                  <a:pt x="42756" y="72022"/>
                  <a:pt x="38759" y="68024"/>
                  <a:pt x="38759" y="63028"/>
                </a:cubicBezTo>
                <a:cubicBezTo>
                  <a:pt x="38759" y="58031"/>
                  <a:pt x="42756" y="54034"/>
                  <a:pt x="47753" y="54034"/>
                </a:cubicBezTo>
                <a:close/>
                <a:moveTo>
                  <a:pt x="126198" y="53035"/>
                </a:moveTo>
                <a:cubicBezTo>
                  <a:pt x="131694" y="53035"/>
                  <a:pt x="136191" y="57532"/>
                  <a:pt x="136191" y="63028"/>
                </a:cubicBezTo>
                <a:cubicBezTo>
                  <a:pt x="136191" y="68524"/>
                  <a:pt x="131694" y="73021"/>
                  <a:pt x="126198" y="73021"/>
                </a:cubicBezTo>
                <a:cubicBezTo>
                  <a:pt x="120631" y="73021"/>
                  <a:pt x="116205" y="68524"/>
                  <a:pt x="116205" y="63028"/>
                </a:cubicBezTo>
                <a:cubicBezTo>
                  <a:pt x="116205" y="57461"/>
                  <a:pt x="120702" y="53035"/>
                  <a:pt x="126198" y="53035"/>
                </a:cubicBezTo>
                <a:close/>
                <a:moveTo>
                  <a:pt x="283162" y="50822"/>
                </a:moveTo>
                <a:cubicBezTo>
                  <a:pt x="289872" y="50822"/>
                  <a:pt x="295368" y="56247"/>
                  <a:pt x="295368" y="63028"/>
                </a:cubicBezTo>
                <a:cubicBezTo>
                  <a:pt x="295368" y="69809"/>
                  <a:pt x="289872" y="75305"/>
                  <a:pt x="283162" y="75234"/>
                </a:cubicBezTo>
                <a:cubicBezTo>
                  <a:pt x="276452" y="75234"/>
                  <a:pt x="270956" y="69809"/>
                  <a:pt x="270956" y="63028"/>
                </a:cubicBezTo>
                <a:cubicBezTo>
                  <a:pt x="270956" y="56318"/>
                  <a:pt x="276381" y="50822"/>
                  <a:pt x="283162" y="50822"/>
                </a:cubicBezTo>
                <a:close/>
                <a:moveTo>
                  <a:pt x="361536" y="49466"/>
                </a:moveTo>
                <a:cubicBezTo>
                  <a:pt x="369031" y="49466"/>
                  <a:pt x="375098" y="55533"/>
                  <a:pt x="375098" y="63028"/>
                </a:cubicBezTo>
                <a:cubicBezTo>
                  <a:pt x="375098" y="70523"/>
                  <a:pt x="369031" y="76590"/>
                  <a:pt x="361536" y="76590"/>
                </a:cubicBezTo>
                <a:cubicBezTo>
                  <a:pt x="354041" y="76590"/>
                  <a:pt x="347974" y="70523"/>
                  <a:pt x="347974" y="63028"/>
                </a:cubicBezTo>
                <a:cubicBezTo>
                  <a:pt x="347974" y="55533"/>
                  <a:pt x="354041" y="49466"/>
                  <a:pt x="361536" y="49466"/>
                </a:cubicBezTo>
                <a:close/>
                <a:moveTo>
                  <a:pt x="518428" y="46396"/>
                </a:moveTo>
                <a:cubicBezTo>
                  <a:pt x="527636" y="46396"/>
                  <a:pt x="535060" y="53819"/>
                  <a:pt x="535060" y="63027"/>
                </a:cubicBezTo>
                <a:cubicBezTo>
                  <a:pt x="535060" y="72235"/>
                  <a:pt x="527636" y="79730"/>
                  <a:pt x="518428" y="79659"/>
                </a:cubicBezTo>
                <a:cubicBezTo>
                  <a:pt x="509220" y="79659"/>
                  <a:pt x="501797" y="72235"/>
                  <a:pt x="501797" y="63027"/>
                </a:cubicBezTo>
                <a:cubicBezTo>
                  <a:pt x="501797" y="53819"/>
                  <a:pt x="509220" y="46396"/>
                  <a:pt x="518428" y="46396"/>
                </a:cubicBezTo>
                <a:close/>
                <a:moveTo>
                  <a:pt x="596946" y="44612"/>
                </a:moveTo>
                <a:cubicBezTo>
                  <a:pt x="607082" y="44612"/>
                  <a:pt x="615362" y="52821"/>
                  <a:pt x="615362" y="63028"/>
                </a:cubicBezTo>
                <a:cubicBezTo>
                  <a:pt x="615362" y="73235"/>
                  <a:pt x="607082" y="81515"/>
                  <a:pt x="596946" y="81444"/>
                </a:cubicBezTo>
                <a:cubicBezTo>
                  <a:pt x="586810" y="81444"/>
                  <a:pt x="578530" y="73235"/>
                  <a:pt x="578530" y="63028"/>
                </a:cubicBezTo>
                <a:cubicBezTo>
                  <a:pt x="578530" y="52892"/>
                  <a:pt x="586739" y="44612"/>
                  <a:pt x="596946" y="44612"/>
                </a:cubicBezTo>
                <a:close/>
                <a:moveTo>
                  <a:pt x="753766" y="40400"/>
                </a:moveTo>
                <a:cubicBezTo>
                  <a:pt x="766258" y="40400"/>
                  <a:pt x="776394" y="50536"/>
                  <a:pt x="776394" y="63027"/>
                </a:cubicBezTo>
                <a:cubicBezTo>
                  <a:pt x="776394" y="75519"/>
                  <a:pt x="766258" y="85726"/>
                  <a:pt x="753766" y="85655"/>
                </a:cubicBezTo>
                <a:cubicBezTo>
                  <a:pt x="741275" y="85655"/>
                  <a:pt x="731139" y="75519"/>
                  <a:pt x="731139" y="63027"/>
                </a:cubicBezTo>
                <a:cubicBezTo>
                  <a:pt x="731139" y="50536"/>
                  <a:pt x="741275" y="40400"/>
                  <a:pt x="753766" y="40400"/>
                </a:cubicBezTo>
                <a:close/>
                <a:moveTo>
                  <a:pt x="832283" y="37973"/>
                </a:moveTo>
                <a:cubicBezTo>
                  <a:pt x="846131" y="37973"/>
                  <a:pt x="857337" y="49180"/>
                  <a:pt x="857337" y="63027"/>
                </a:cubicBezTo>
                <a:cubicBezTo>
                  <a:pt x="857337" y="76875"/>
                  <a:pt x="846059" y="88153"/>
                  <a:pt x="832283" y="88153"/>
                </a:cubicBezTo>
                <a:cubicBezTo>
                  <a:pt x="818436" y="88153"/>
                  <a:pt x="807229" y="76875"/>
                  <a:pt x="807229" y="63027"/>
                </a:cubicBezTo>
                <a:cubicBezTo>
                  <a:pt x="807229" y="49180"/>
                  <a:pt x="818436" y="37973"/>
                  <a:pt x="832283" y="37973"/>
                </a:cubicBezTo>
                <a:close/>
                <a:moveTo>
                  <a:pt x="8566" y="15275"/>
                </a:moveTo>
                <a:cubicBezTo>
                  <a:pt x="11492" y="15275"/>
                  <a:pt x="14062" y="16774"/>
                  <a:pt x="15632" y="19058"/>
                </a:cubicBezTo>
                <a:cubicBezTo>
                  <a:pt x="16489" y="20414"/>
                  <a:pt x="17060" y="22056"/>
                  <a:pt x="17060" y="23841"/>
                </a:cubicBezTo>
                <a:cubicBezTo>
                  <a:pt x="17060" y="24412"/>
                  <a:pt x="17060" y="24983"/>
                  <a:pt x="16917" y="25554"/>
                </a:cubicBezTo>
                <a:cubicBezTo>
                  <a:pt x="16703" y="26696"/>
                  <a:pt x="16275" y="27695"/>
                  <a:pt x="15632" y="28623"/>
                </a:cubicBezTo>
                <a:cubicBezTo>
                  <a:pt x="14062" y="30907"/>
                  <a:pt x="11492" y="32406"/>
                  <a:pt x="8566" y="32406"/>
                </a:cubicBezTo>
                <a:cubicBezTo>
                  <a:pt x="7923" y="32406"/>
                  <a:pt x="7352" y="32335"/>
                  <a:pt x="6852" y="32192"/>
                </a:cubicBezTo>
                <a:cubicBezTo>
                  <a:pt x="5139" y="31835"/>
                  <a:pt x="3640" y="30979"/>
                  <a:pt x="2498" y="29836"/>
                </a:cubicBezTo>
                <a:cubicBezTo>
                  <a:pt x="2141" y="29480"/>
                  <a:pt x="1784" y="29051"/>
                  <a:pt x="1428" y="28623"/>
                </a:cubicBezTo>
                <a:cubicBezTo>
                  <a:pt x="785" y="27695"/>
                  <a:pt x="357" y="26696"/>
                  <a:pt x="143" y="25554"/>
                </a:cubicBezTo>
                <a:cubicBezTo>
                  <a:pt x="71" y="24983"/>
                  <a:pt x="0" y="24412"/>
                  <a:pt x="0" y="23841"/>
                </a:cubicBezTo>
                <a:cubicBezTo>
                  <a:pt x="0" y="23270"/>
                  <a:pt x="71" y="22627"/>
                  <a:pt x="143" y="22127"/>
                </a:cubicBezTo>
                <a:cubicBezTo>
                  <a:pt x="428" y="20985"/>
                  <a:pt x="857" y="19986"/>
                  <a:pt x="1428" y="19058"/>
                </a:cubicBezTo>
                <a:cubicBezTo>
                  <a:pt x="1784" y="18630"/>
                  <a:pt x="2141" y="18202"/>
                  <a:pt x="2498" y="17773"/>
                </a:cubicBezTo>
                <a:cubicBezTo>
                  <a:pt x="3640" y="16631"/>
                  <a:pt x="5139" y="15775"/>
                  <a:pt x="6852" y="15418"/>
                </a:cubicBezTo>
                <a:cubicBezTo>
                  <a:pt x="7423" y="15346"/>
                  <a:pt x="7994" y="15275"/>
                  <a:pt x="8566" y="15275"/>
                </a:cubicBezTo>
                <a:close/>
                <a:moveTo>
                  <a:pt x="87011" y="14347"/>
                </a:moveTo>
                <a:cubicBezTo>
                  <a:pt x="92294" y="14347"/>
                  <a:pt x="96505" y="18630"/>
                  <a:pt x="96505" y="23840"/>
                </a:cubicBezTo>
                <a:cubicBezTo>
                  <a:pt x="96505" y="24483"/>
                  <a:pt x="96434" y="25125"/>
                  <a:pt x="96291" y="25768"/>
                </a:cubicBezTo>
                <a:cubicBezTo>
                  <a:pt x="95363" y="30051"/>
                  <a:pt x="91580" y="33263"/>
                  <a:pt x="87011" y="33334"/>
                </a:cubicBezTo>
                <a:cubicBezTo>
                  <a:pt x="82443" y="33334"/>
                  <a:pt x="78589" y="30051"/>
                  <a:pt x="77732" y="25768"/>
                </a:cubicBezTo>
                <a:cubicBezTo>
                  <a:pt x="77589" y="25125"/>
                  <a:pt x="77518" y="24483"/>
                  <a:pt x="77518" y="23840"/>
                </a:cubicBezTo>
                <a:cubicBezTo>
                  <a:pt x="77518" y="18558"/>
                  <a:pt x="81801" y="14347"/>
                  <a:pt x="87011" y="14347"/>
                </a:cubicBezTo>
                <a:close/>
                <a:moveTo>
                  <a:pt x="243832" y="12205"/>
                </a:moveTo>
                <a:cubicBezTo>
                  <a:pt x="250256" y="12205"/>
                  <a:pt x="255467" y="17416"/>
                  <a:pt x="255467" y="23840"/>
                </a:cubicBezTo>
                <a:cubicBezTo>
                  <a:pt x="255467" y="24625"/>
                  <a:pt x="255395" y="25410"/>
                  <a:pt x="255253" y="26195"/>
                </a:cubicBezTo>
                <a:cubicBezTo>
                  <a:pt x="254182" y="31477"/>
                  <a:pt x="249471" y="35475"/>
                  <a:pt x="243832" y="35475"/>
                </a:cubicBezTo>
                <a:cubicBezTo>
                  <a:pt x="238193" y="35475"/>
                  <a:pt x="233482" y="31477"/>
                  <a:pt x="232411" y="26195"/>
                </a:cubicBezTo>
                <a:cubicBezTo>
                  <a:pt x="232268" y="25410"/>
                  <a:pt x="232197" y="24625"/>
                  <a:pt x="232197" y="23840"/>
                </a:cubicBezTo>
                <a:cubicBezTo>
                  <a:pt x="232197" y="17416"/>
                  <a:pt x="237408" y="12205"/>
                  <a:pt x="243832" y="12205"/>
                </a:cubicBezTo>
                <a:close/>
                <a:moveTo>
                  <a:pt x="322349" y="10921"/>
                </a:moveTo>
                <a:cubicBezTo>
                  <a:pt x="324990" y="10921"/>
                  <a:pt x="327489" y="11778"/>
                  <a:pt x="329559" y="13134"/>
                </a:cubicBezTo>
                <a:cubicBezTo>
                  <a:pt x="332913" y="15489"/>
                  <a:pt x="335198" y="19415"/>
                  <a:pt x="335198" y="23841"/>
                </a:cubicBezTo>
                <a:cubicBezTo>
                  <a:pt x="335198" y="24697"/>
                  <a:pt x="335055" y="25554"/>
                  <a:pt x="334912" y="26410"/>
                </a:cubicBezTo>
                <a:cubicBezTo>
                  <a:pt x="334270" y="29765"/>
                  <a:pt x="332271" y="32620"/>
                  <a:pt x="329559" y="34476"/>
                </a:cubicBezTo>
                <a:cubicBezTo>
                  <a:pt x="327489" y="35904"/>
                  <a:pt x="324990" y="36689"/>
                  <a:pt x="322349" y="36689"/>
                </a:cubicBezTo>
                <a:cubicBezTo>
                  <a:pt x="321493" y="36689"/>
                  <a:pt x="320636" y="36546"/>
                  <a:pt x="319780" y="36404"/>
                </a:cubicBezTo>
                <a:cubicBezTo>
                  <a:pt x="314783" y="35404"/>
                  <a:pt x="310786" y="31407"/>
                  <a:pt x="309787" y="26410"/>
                </a:cubicBezTo>
                <a:cubicBezTo>
                  <a:pt x="309572" y="25625"/>
                  <a:pt x="309501" y="24697"/>
                  <a:pt x="309501" y="23841"/>
                </a:cubicBezTo>
                <a:cubicBezTo>
                  <a:pt x="309501" y="17631"/>
                  <a:pt x="313927" y="12420"/>
                  <a:pt x="319780" y="11207"/>
                </a:cubicBezTo>
                <a:cubicBezTo>
                  <a:pt x="320565" y="10992"/>
                  <a:pt x="321493" y="10921"/>
                  <a:pt x="322349" y="10921"/>
                </a:cubicBezTo>
                <a:close/>
                <a:moveTo>
                  <a:pt x="479098" y="7994"/>
                </a:moveTo>
                <a:cubicBezTo>
                  <a:pt x="484594" y="7994"/>
                  <a:pt x="489376" y="10778"/>
                  <a:pt x="492232" y="14989"/>
                </a:cubicBezTo>
                <a:cubicBezTo>
                  <a:pt x="493945" y="17559"/>
                  <a:pt x="494944" y="20557"/>
                  <a:pt x="494944" y="23840"/>
                </a:cubicBezTo>
                <a:cubicBezTo>
                  <a:pt x="494944" y="24982"/>
                  <a:pt x="494873" y="26053"/>
                  <a:pt x="494659" y="27052"/>
                </a:cubicBezTo>
                <a:cubicBezTo>
                  <a:pt x="494230" y="29122"/>
                  <a:pt x="493445" y="30978"/>
                  <a:pt x="492303" y="32691"/>
                </a:cubicBezTo>
                <a:cubicBezTo>
                  <a:pt x="489519" y="36903"/>
                  <a:pt x="484665" y="39615"/>
                  <a:pt x="479098" y="39615"/>
                </a:cubicBezTo>
                <a:cubicBezTo>
                  <a:pt x="477956" y="39615"/>
                  <a:pt x="476885" y="39472"/>
                  <a:pt x="475886" y="39258"/>
                </a:cubicBezTo>
                <a:cubicBezTo>
                  <a:pt x="472816" y="38687"/>
                  <a:pt x="470033" y="37117"/>
                  <a:pt x="467891" y="34975"/>
                </a:cubicBezTo>
                <a:cubicBezTo>
                  <a:pt x="467177" y="34262"/>
                  <a:pt x="466535" y="33477"/>
                  <a:pt x="465964" y="32620"/>
                </a:cubicBezTo>
                <a:cubicBezTo>
                  <a:pt x="464822" y="30978"/>
                  <a:pt x="464037" y="29051"/>
                  <a:pt x="463608" y="26981"/>
                </a:cubicBezTo>
                <a:cubicBezTo>
                  <a:pt x="463466" y="25910"/>
                  <a:pt x="463323" y="24911"/>
                  <a:pt x="463323" y="23769"/>
                </a:cubicBezTo>
                <a:cubicBezTo>
                  <a:pt x="463323" y="22627"/>
                  <a:pt x="463394" y="21556"/>
                  <a:pt x="463608" y="20557"/>
                </a:cubicBezTo>
                <a:cubicBezTo>
                  <a:pt x="464037" y="18487"/>
                  <a:pt x="464822" y="16631"/>
                  <a:pt x="465964" y="14918"/>
                </a:cubicBezTo>
                <a:cubicBezTo>
                  <a:pt x="466535" y="14061"/>
                  <a:pt x="467177" y="13276"/>
                  <a:pt x="467891" y="12562"/>
                </a:cubicBezTo>
                <a:cubicBezTo>
                  <a:pt x="470033" y="10421"/>
                  <a:pt x="472816" y="8922"/>
                  <a:pt x="475886" y="8280"/>
                </a:cubicBezTo>
                <a:cubicBezTo>
                  <a:pt x="476956" y="8137"/>
                  <a:pt x="478027" y="7994"/>
                  <a:pt x="479098" y="7994"/>
                </a:cubicBezTo>
                <a:close/>
                <a:moveTo>
                  <a:pt x="557687" y="6352"/>
                </a:moveTo>
                <a:cubicBezTo>
                  <a:pt x="567323" y="6352"/>
                  <a:pt x="575175" y="14204"/>
                  <a:pt x="575175" y="23840"/>
                </a:cubicBezTo>
                <a:cubicBezTo>
                  <a:pt x="575175" y="24982"/>
                  <a:pt x="575032" y="26196"/>
                  <a:pt x="574818" y="27338"/>
                </a:cubicBezTo>
                <a:cubicBezTo>
                  <a:pt x="573176" y="35332"/>
                  <a:pt x="566110" y="41328"/>
                  <a:pt x="557687" y="41328"/>
                </a:cubicBezTo>
                <a:cubicBezTo>
                  <a:pt x="549264" y="41328"/>
                  <a:pt x="542198" y="35332"/>
                  <a:pt x="540556" y="27338"/>
                </a:cubicBezTo>
                <a:cubicBezTo>
                  <a:pt x="540342" y="26196"/>
                  <a:pt x="540199" y="25053"/>
                  <a:pt x="540199" y="23840"/>
                </a:cubicBezTo>
                <a:cubicBezTo>
                  <a:pt x="540199" y="14204"/>
                  <a:pt x="548051" y="6352"/>
                  <a:pt x="557687" y="6352"/>
                </a:cubicBezTo>
                <a:close/>
                <a:moveTo>
                  <a:pt x="714579" y="2284"/>
                </a:moveTo>
                <a:cubicBezTo>
                  <a:pt x="726428" y="2284"/>
                  <a:pt x="736064" y="11920"/>
                  <a:pt x="736064" y="23769"/>
                </a:cubicBezTo>
                <a:cubicBezTo>
                  <a:pt x="736064" y="25268"/>
                  <a:pt x="735922" y="26696"/>
                  <a:pt x="735636" y="28123"/>
                </a:cubicBezTo>
                <a:cubicBezTo>
                  <a:pt x="733638" y="37974"/>
                  <a:pt x="724929" y="45326"/>
                  <a:pt x="714579" y="45326"/>
                </a:cubicBezTo>
                <a:cubicBezTo>
                  <a:pt x="704229" y="45326"/>
                  <a:pt x="695521" y="37902"/>
                  <a:pt x="693522" y="28123"/>
                </a:cubicBezTo>
                <a:cubicBezTo>
                  <a:pt x="693237" y="26696"/>
                  <a:pt x="693094" y="25268"/>
                  <a:pt x="693094" y="23769"/>
                </a:cubicBezTo>
                <a:cubicBezTo>
                  <a:pt x="693094" y="11920"/>
                  <a:pt x="702730" y="2284"/>
                  <a:pt x="714579" y="2284"/>
                </a:cubicBezTo>
                <a:close/>
                <a:moveTo>
                  <a:pt x="793025" y="0"/>
                </a:moveTo>
                <a:cubicBezTo>
                  <a:pt x="797950" y="0"/>
                  <a:pt x="802518" y="1499"/>
                  <a:pt x="806373" y="4069"/>
                </a:cubicBezTo>
                <a:cubicBezTo>
                  <a:pt x="812725" y="8351"/>
                  <a:pt x="816865" y="15632"/>
                  <a:pt x="816865" y="23841"/>
                </a:cubicBezTo>
                <a:cubicBezTo>
                  <a:pt x="816865" y="25483"/>
                  <a:pt x="816651" y="27053"/>
                  <a:pt x="816366" y="28623"/>
                </a:cubicBezTo>
                <a:cubicBezTo>
                  <a:pt x="815081" y="34833"/>
                  <a:pt x="811369" y="40187"/>
                  <a:pt x="806373" y="43613"/>
                </a:cubicBezTo>
                <a:cubicBezTo>
                  <a:pt x="802518" y="46183"/>
                  <a:pt x="797950" y="47682"/>
                  <a:pt x="793025" y="47682"/>
                </a:cubicBezTo>
                <a:cubicBezTo>
                  <a:pt x="791383" y="47682"/>
                  <a:pt x="789813" y="47467"/>
                  <a:pt x="788242" y="47182"/>
                </a:cubicBezTo>
                <a:cubicBezTo>
                  <a:pt x="778892" y="45255"/>
                  <a:pt x="771611" y="37903"/>
                  <a:pt x="769684" y="28623"/>
                </a:cubicBezTo>
                <a:cubicBezTo>
                  <a:pt x="769327" y="27124"/>
                  <a:pt x="769184" y="25483"/>
                  <a:pt x="769184" y="23841"/>
                </a:cubicBezTo>
                <a:cubicBezTo>
                  <a:pt x="769184" y="12349"/>
                  <a:pt x="777393" y="2712"/>
                  <a:pt x="788242" y="500"/>
                </a:cubicBezTo>
                <a:cubicBezTo>
                  <a:pt x="789741" y="143"/>
                  <a:pt x="791383" y="0"/>
                  <a:pt x="793025" y="0"/>
                </a:cubicBezTo>
                <a:close/>
              </a:path>
            </a:pathLst>
          </a:custGeom>
          <a:gradFill flip="none" rotWithShape="1">
            <a:gsLst>
              <a:gs pos="1000">
                <a:schemeClr val="accent5">
                  <a:lumMod val="50000"/>
                </a:schemeClr>
              </a:gs>
              <a:gs pos="83000">
                <a:schemeClr val="accent5">
                  <a:lumMod val="50000"/>
                </a:schemeClr>
              </a:gs>
            </a:gsLst>
            <a:lin ang="10800000" scaled="1"/>
            <a:tileRect/>
          </a:gradFill>
          <a:ln w="7092" cap="flat">
            <a:noFill/>
            <a:prstDash val="solid"/>
            <a:miter/>
          </a:ln>
        </p:spPr>
        <p:txBody>
          <a:bodyPr rtlCol="0" anchor="ctr"/>
          <a:lstStyle/>
          <a:p>
            <a:endParaRPr lang="zh-CN" altLang="en-US" sz="1350" kern="0">
              <a:solidFill>
                <a:srgbClr val="000000"/>
              </a:solidFill>
              <a:cs typeface="+mn-ea"/>
              <a:sym typeface="+mn-lt"/>
            </a:endParaRPr>
          </a:p>
        </p:txBody>
      </p:sp>
      <p:sp>
        <p:nvSpPr>
          <p:cNvPr id="96" name="文本框 95"/>
          <p:cNvSpPr txBox="1"/>
          <p:nvPr/>
        </p:nvSpPr>
        <p:spPr>
          <a:xfrm>
            <a:off x="3796891" y="310730"/>
            <a:ext cx="1550219" cy="714375"/>
          </a:xfrm>
          <a:prstGeom prst="rect">
            <a:avLst/>
          </a:prstGeom>
          <a:noFill/>
        </p:spPr>
        <p:txBody>
          <a:bodyPr wrap="square">
            <a:spAutoFit/>
          </a:bodyPr>
          <a:lstStyle/>
          <a:p>
            <a:pPr algn="ctr"/>
            <a:r>
              <a:rPr lang="zh-CN" altLang="en-US" sz="4050" dirty="0">
                <a:cs typeface="+mn-ea"/>
                <a:sym typeface="+mn-lt"/>
              </a:rPr>
              <a:t>目录</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文本框 97"/>
          <p:cNvSpPr txBox="1"/>
          <p:nvPr/>
        </p:nvSpPr>
        <p:spPr>
          <a:xfrm>
            <a:off x="4610659" y="646777"/>
            <a:ext cx="2826856" cy="2358785"/>
          </a:xfrm>
          <a:prstGeom prst="rect">
            <a:avLst/>
          </a:prstGeom>
          <a:noFill/>
        </p:spPr>
        <p:txBody>
          <a:bodyPr wrap="square" lIns="0" tIns="0" rIns="0" bIns="0" rtlCol="0">
            <a:noAutofit/>
          </a:bodyPr>
          <a:lstStyle/>
          <a:p>
            <a:pPr algn="ctr"/>
            <a:r>
              <a:rPr lang="en-US" altLang="zh-CN" sz="17925" dirty="0">
                <a:gradFill>
                  <a:gsLst>
                    <a:gs pos="0">
                      <a:schemeClr val="bg1"/>
                    </a:gs>
                    <a:gs pos="100000">
                      <a:schemeClr val="bg1">
                        <a:alpha val="0"/>
                      </a:schemeClr>
                    </a:gs>
                  </a:gsLst>
                  <a:lin ang="5400000" scaled="1"/>
                </a:gradFill>
                <a:cs typeface="+mn-ea"/>
                <a:sym typeface="+mn-lt"/>
              </a:rPr>
              <a:t>01</a:t>
            </a:r>
          </a:p>
        </p:txBody>
      </p:sp>
      <p:sp>
        <p:nvSpPr>
          <p:cNvPr id="99" name="文本框 98"/>
          <p:cNvSpPr txBox="1"/>
          <p:nvPr/>
        </p:nvSpPr>
        <p:spPr>
          <a:xfrm>
            <a:off x="4051374" y="2219986"/>
            <a:ext cx="3945425" cy="922020"/>
          </a:xfrm>
          <a:prstGeom prst="rect">
            <a:avLst/>
          </a:prstGeom>
          <a:noFill/>
        </p:spPr>
        <p:txBody>
          <a:bodyPr wrap="square" rtlCol="0">
            <a:spAutoFit/>
          </a:bodyPr>
          <a:lstStyle/>
          <a:p>
            <a:pPr algn="ctr"/>
            <a:r>
              <a:rPr lang="zh-CN" altLang="en-US" sz="5400" b="1" dirty="0">
                <a:solidFill>
                  <a:srgbClr val="FFFFFF"/>
                </a:solidFill>
                <a:cs typeface="+mn-ea"/>
                <a:sym typeface="+mn-lt"/>
              </a:rPr>
              <a:t>一级标题</a:t>
            </a:r>
          </a:p>
        </p:txBody>
      </p:sp>
      <p:sp>
        <p:nvSpPr>
          <p:cNvPr id="100" name="文本框 99"/>
          <p:cNvSpPr txBox="1"/>
          <p:nvPr>
            <p:custDataLst>
              <p:tags r:id="rId1"/>
            </p:custDataLst>
          </p:nvPr>
        </p:nvSpPr>
        <p:spPr>
          <a:xfrm>
            <a:off x="4191910" y="3234904"/>
            <a:ext cx="3664352" cy="453522"/>
          </a:xfrm>
          <a:prstGeom prst="rect">
            <a:avLst/>
          </a:prstGeom>
          <a:noFill/>
        </p:spPr>
        <p:txBody>
          <a:bodyPr wrap="square" rtlCol="0">
            <a:spAutoFit/>
          </a:bodyPr>
          <a:lstStyle/>
          <a:p>
            <a:pPr algn="ctr">
              <a:lnSpc>
                <a:spcPct val="150000"/>
              </a:lnSpc>
            </a:pPr>
            <a:r>
              <a:rPr lang="zh-CN" altLang="en-US" sz="825" kern="1400" spc="100" dirty="0">
                <a:solidFill>
                  <a:schemeClr val="lt1"/>
                </a:solidFill>
                <a:cs typeface="+mn-ea"/>
                <a:sym typeface="+mn-lt"/>
              </a:rPr>
              <a:t>此处添加详细文本描述，建议与标题相关并符合整体语言风格此处添加详细文本此处添加详细文本描述</a:t>
            </a:r>
          </a:p>
        </p:txBody>
      </p:sp>
      <p:cxnSp>
        <p:nvCxnSpPr>
          <p:cNvPr id="101" name="直接连接符 100"/>
          <p:cNvCxnSpPr/>
          <p:nvPr/>
        </p:nvCxnSpPr>
        <p:spPr>
          <a:xfrm>
            <a:off x="5367678" y="3127844"/>
            <a:ext cx="13128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文本框 14"/>
          <p:cNvSpPr txBox="1"/>
          <p:nvPr/>
        </p:nvSpPr>
        <p:spPr>
          <a:xfrm>
            <a:off x="905292" y="396701"/>
            <a:ext cx="1630307" cy="369332"/>
          </a:xfrm>
          <a:prstGeom prst="rect">
            <a:avLst/>
          </a:prstGeom>
          <a:noFill/>
        </p:spPr>
        <p:txBody>
          <a:bodyPr wrap="square" lIns="0" tIns="0" rIns="0" bIns="0" rtlCol="0">
            <a:noAutofit/>
          </a:bodyPr>
          <a:lstStyle/>
          <a:p>
            <a:r>
              <a:rPr lang="zh-CN" altLang="en-US" sz="2100" dirty="0">
                <a:cs typeface="+mn-ea"/>
                <a:sym typeface="+mn-lt"/>
              </a:rPr>
              <a:t>二级标题</a:t>
            </a:r>
          </a:p>
        </p:txBody>
      </p:sp>
      <p:cxnSp>
        <p:nvCxnSpPr>
          <p:cNvPr id="7" name="直接连接符 6"/>
          <p:cNvCxnSpPr/>
          <p:nvPr>
            <p:custDataLst>
              <p:tags r:id="rId1"/>
            </p:custDataLst>
          </p:nvPr>
        </p:nvCxnSpPr>
        <p:spPr>
          <a:xfrm flipV="1">
            <a:off x="2665434" y="3103984"/>
            <a:ext cx="277808" cy="1"/>
          </a:xfrm>
          <a:prstGeom prst="line">
            <a:avLst/>
          </a:prstGeom>
          <a:solidFill>
            <a:schemeClr val="lt1"/>
          </a:solidFill>
          <a:ln w="6350">
            <a:solidFill>
              <a:schemeClr val="lt1">
                <a:lumMod val="85000"/>
              </a:schemeClr>
            </a:solidFill>
          </a:ln>
          <a:effectLst>
            <a:outerShdw blurRad="254000" dist="38100" dir="2700000" algn="tl"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8" name="直接连接符 7"/>
          <p:cNvCxnSpPr/>
          <p:nvPr>
            <p:custDataLst>
              <p:tags r:id="rId2"/>
            </p:custDataLst>
          </p:nvPr>
        </p:nvCxnSpPr>
        <p:spPr>
          <a:xfrm flipV="1">
            <a:off x="2049142" y="3103984"/>
            <a:ext cx="277808" cy="1"/>
          </a:xfrm>
          <a:prstGeom prst="line">
            <a:avLst/>
          </a:prstGeom>
          <a:solidFill>
            <a:schemeClr val="lt1"/>
          </a:solidFill>
          <a:ln w="6350">
            <a:solidFill>
              <a:schemeClr val="lt1">
                <a:lumMod val="85000"/>
              </a:schemeClr>
            </a:solidFill>
          </a:ln>
          <a:effectLst>
            <a:outerShdw blurRad="254000" dist="38100" dir="2700000" algn="tl"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9" name="椭圆 8"/>
          <p:cNvSpPr/>
          <p:nvPr>
            <p:custDataLst>
              <p:tags r:id="rId3"/>
            </p:custDataLst>
          </p:nvPr>
        </p:nvSpPr>
        <p:spPr>
          <a:xfrm>
            <a:off x="2328068" y="2933210"/>
            <a:ext cx="341549" cy="341549"/>
          </a:xfrm>
          <a:prstGeom prst="ellips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tx1"/>
              </a:solidFill>
              <a:cs typeface="+mn-ea"/>
              <a:sym typeface="+mn-lt"/>
            </a:endParaRPr>
          </a:p>
        </p:txBody>
      </p:sp>
      <p:sp>
        <p:nvSpPr>
          <p:cNvPr id="10" name="任意多边形 16"/>
          <p:cNvSpPr/>
          <p:nvPr>
            <p:custDataLst>
              <p:tags r:id="rId4"/>
            </p:custDataLst>
          </p:nvPr>
        </p:nvSpPr>
        <p:spPr>
          <a:xfrm rot="10800000">
            <a:off x="2384864" y="3006149"/>
            <a:ext cx="222251" cy="195670"/>
          </a:xfrm>
          <a:custGeom>
            <a:avLst/>
            <a:gdLst>
              <a:gd name="connsiteX0" fmla="*/ 760416 w 1727431"/>
              <a:gd name="connsiteY0" fmla="*/ 1520832 h 1520832"/>
              <a:gd name="connsiteX1" fmla="*/ 621863 w 1727431"/>
              <a:gd name="connsiteY1" fmla="*/ 1463441 h 1520832"/>
              <a:gd name="connsiteX2" fmla="*/ 57390 w 1727431"/>
              <a:gd name="connsiteY2" fmla="*/ 898969 h 1520832"/>
              <a:gd name="connsiteX3" fmla="*/ 0 w 1727431"/>
              <a:gd name="connsiteY3" fmla="*/ 760416 h 1520832"/>
              <a:gd name="connsiteX4" fmla="*/ 0 w 1727431"/>
              <a:gd name="connsiteY4" fmla="*/ 760416 h 1520832"/>
              <a:gd name="connsiteX5" fmla="*/ 0 w 1727431"/>
              <a:gd name="connsiteY5" fmla="*/ 760415 h 1520832"/>
              <a:gd name="connsiteX6" fmla="*/ 57390 w 1727431"/>
              <a:gd name="connsiteY6" fmla="*/ 621863 h 1520832"/>
              <a:gd name="connsiteX7" fmla="*/ 621863 w 1727431"/>
              <a:gd name="connsiteY7" fmla="*/ 57390 h 1520832"/>
              <a:gd name="connsiteX8" fmla="*/ 898969 w 1727431"/>
              <a:gd name="connsiteY8" fmla="*/ 57390 h 1520832"/>
              <a:gd name="connsiteX9" fmla="*/ 898969 w 1727431"/>
              <a:gd name="connsiteY9" fmla="*/ 334495 h 1520832"/>
              <a:gd name="connsiteX10" fmla="*/ 668991 w 1727431"/>
              <a:gd name="connsiteY10" fmla="*/ 564473 h 1520832"/>
              <a:gd name="connsiteX11" fmla="*/ 1531488 w 1727431"/>
              <a:gd name="connsiteY11" fmla="*/ 564473 h 1520832"/>
              <a:gd name="connsiteX12" fmla="*/ 1727431 w 1727431"/>
              <a:gd name="connsiteY12" fmla="*/ 760416 h 1520832"/>
              <a:gd name="connsiteX13" fmla="*/ 1531488 w 1727431"/>
              <a:gd name="connsiteY13" fmla="*/ 956359 h 1520832"/>
              <a:gd name="connsiteX14" fmla="*/ 668992 w 1727431"/>
              <a:gd name="connsiteY14" fmla="*/ 956359 h 1520832"/>
              <a:gd name="connsiteX15" fmla="*/ 898969 w 1727431"/>
              <a:gd name="connsiteY15" fmla="*/ 1186336 h 1520832"/>
              <a:gd name="connsiteX16" fmla="*/ 898969 w 1727431"/>
              <a:gd name="connsiteY16" fmla="*/ 1463441 h 1520832"/>
              <a:gd name="connsiteX17" fmla="*/ 760416 w 1727431"/>
              <a:gd name="connsiteY17" fmla="*/ 1520832 h 1520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27431" h="1520832">
                <a:moveTo>
                  <a:pt x="760416" y="1520832"/>
                </a:moveTo>
                <a:cubicBezTo>
                  <a:pt x="710270" y="1520832"/>
                  <a:pt x="660124" y="1501701"/>
                  <a:pt x="621863" y="1463441"/>
                </a:cubicBezTo>
                <a:lnTo>
                  <a:pt x="57390" y="898969"/>
                </a:lnTo>
                <a:cubicBezTo>
                  <a:pt x="19130" y="860708"/>
                  <a:pt x="0" y="810562"/>
                  <a:pt x="0" y="760416"/>
                </a:cubicBezTo>
                <a:lnTo>
                  <a:pt x="0" y="760416"/>
                </a:lnTo>
                <a:lnTo>
                  <a:pt x="0" y="760415"/>
                </a:lnTo>
                <a:cubicBezTo>
                  <a:pt x="0" y="710269"/>
                  <a:pt x="19130" y="660123"/>
                  <a:pt x="57390" y="621863"/>
                </a:cubicBezTo>
                <a:lnTo>
                  <a:pt x="621863" y="57390"/>
                </a:lnTo>
                <a:cubicBezTo>
                  <a:pt x="698384" y="-19131"/>
                  <a:pt x="822448" y="-19131"/>
                  <a:pt x="898969" y="57390"/>
                </a:cubicBezTo>
                <a:cubicBezTo>
                  <a:pt x="975489" y="133910"/>
                  <a:pt x="975489" y="257975"/>
                  <a:pt x="898969" y="334495"/>
                </a:cubicBezTo>
                <a:lnTo>
                  <a:pt x="668991" y="564473"/>
                </a:lnTo>
                <a:lnTo>
                  <a:pt x="1531488" y="564473"/>
                </a:lnTo>
                <a:cubicBezTo>
                  <a:pt x="1639704" y="564473"/>
                  <a:pt x="1727431" y="652200"/>
                  <a:pt x="1727431" y="760416"/>
                </a:cubicBezTo>
                <a:cubicBezTo>
                  <a:pt x="1727431" y="868632"/>
                  <a:pt x="1639704" y="956359"/>
                  <a:pt x="1531488" y="956359"/>
                </a:cubicBezTo>
                <a:lnTo>
                  <a:pt x="668992" y="956359"/>
                </a:lnTo>
                <a:lnTo>
                  <a:pt x="898969" y="1186336"/>
                </a:lnTo>
                <a:cubicBezTo>
                  <a:pt x="975489" y="1262856"/>
                  <a:pt x="975489" y="1386921"/>
                  <a:pt x="898969" y="1463441"/>
                </a:cubicBezTo>
                <a:cubicBezTo>
                  <a:pt x="860708" y="1501701"/>
                  <a:pt x="810562" y="1520832"/>
                  <a:pt x="760416" y="1520832"/>
                </a:cubicBezTo>
                <a:close/>
              </a:path>
            </a:pathLst>
          </a:custGeom>
          <a:solidFill>
            <a:schemeClr val="bg1">
              <a:lumMod val="50000"/>
            </a:schemeClr>
          </a:solidFill>
          <a:ln>
            <a:noFill/>
          </a:ln>
          <a:effectLst>
            <a:outerShdw blurRad="355600" dist="279400" dir="3180000" sx="89000" sy="89000" algn="l" rotWithShape="0">
              <a:srgbClr val="0B3DCB">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sz="1350" dirty="0">
              <a:solidFill>
                <a:schemeClr val="tx1"/>
              </a:solidFill>
              <a:cs typeface="+mn-ea"/>
              <a:sym typeface="+mn-lt"/>
            </a:endParaRPr>
          </a:p>
        </p:txBody>
      </p:sp>
      <p:cxnSp>
        <p:nvCxnSpPr>
          <p:cNvPr id="11" name="直接连接符 10"/>
          <p:cNvCxnSpPr/>
          <p:nvPr>
            <p:custDataLst>
              <p:tags r:id="rId5"/>
            </p:custDataLst>
          </p:nvPr>
        </p:nvCxnSpPr>
        <p:spPr>
          <a:xfrm flipV="1">
            <a:off x="4734903" y="3103984"/>
            <a:ext cx="277808" cy="1"/>
          </a:xfrm>
          <a:prstGeom prst="line">
            <a:avLst/>
          </a:prstGeom>
          <a:solidFill>
            <a:schemeClr val="lt1"/>
          </a:solidFill>
          <a:ln w="6350">
            <a:solidFill>
              <a:schemeClr val="lt1">
                <a:lumMod val="85000"/>
              </a:schemeClr>
            </a:solidFill>
          </a:ln>
          <a:effectLst>
            <a:outerShdw blurRad="254000" dist="38100" dir="2700000" algn="tl"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7" name="直接连接符 16"/>
          <p:cNvCxnSpPr/>
          <p:nvPr>
            <p:custDataLst>
              <p:tags r:id="rId6"/>
            </p:custDataLst>
          </p:nvPr>
        </p:nvCxnSpPr>
        <p:spPr>
          <a:xfrm flipV="1">
            <a:off x="4118611" y="3103984"/>
            <a:ext cx="277808" cy="1"/>
          </a:xfrm>
          <a:prstGeom prst="line">
            <a:avLst/>
          </a:prstGeom>
          <a:solidFill>
            <a:schemeClr val="lt1"/>
          </a:solidFill>
          <a:ln w="6350">
            <a:solidFill>
              <a:schemeClr val="lt1">
                <a:lumMod val="85000"/>
              </a:schemeClr>
            </a:solidFill>
          </a:ln>
          <a:effectLst>
            <a:outerShdw blurRad="254000" dist="38100" dir="2700000" algn="tl"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8" name="椭圆 17"/>
          <p:cNvSpPr/>
          <p:nvPr>
            <p:custDataLst>
              <p:tags r:id="rId7"/>
            </p:custDataLst>
          </p:nvPr>
        </p:nvSpPr>
        <p:spPr>
          <a:xfrm>
            <a:off x="4397537" y="2933210"/>
            <a:ext cx="341549" cy="341549"/>
          </a:xfrm>
          <a:prstGeom prst="ellips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tx1"/>
              </a:solidFill>
              <a:cs typeface="+mn-ea"/>
              <a:sym typeface="+mn-lt"/>
            </a:endParaRPr>
          </a:p>
        </p:txBody>
      </p:sp>
      <p:sp>
        <p:nvSpPr>
          <p:cNvPr id="19" name="任意多边形 16"/>
          <p:cNvSpPr/>
          <p:nvPr>
            <p:custDataLst>
              <p:tags r:id="rId8"/>
            </p:custDataLst>
          </p:nvPr>
        </p:nvSpPr>
        <p:spPr>
          <a:xfrm rot="10800000">
            <a:off x="4454333" y="3006149"/>
            <a:ext cx="222251" cy="195670"/>
          </a:xfrm>
          <a:custGeom>
            <a:avLst/>
            <a:gdLst>
              <a:gd name="connsiteX0" fmla="*/ 760416 w 1727431"/>
              <a:gd name="connsiteY0" fmla="*/ 1520832 h 1520832"/>
              <a:gd name="connsiteX1" fmla="*/ 621863 w 1727431"/>
              <a:gd name="connsiteY1" fmla="*/ 1463441 h 1520832"/>
              <a:gd name="connsiteX2" fmla="*/ 57390 w 1727431"/>
              <a:gd name="connsiteY2" fmla="*/ 898969 h 1520832"/>
              <a:gd name="connsiteX3" fmla="*/ 0 w 1727431"/>
              <a:gd name="connsiteY3" fmla="*/ 760416 h 1520832"/>
              <a:gd name="connsiteX4" fmla="*/ 0 w 1727431"/>
              <a:gd name="connsiteY4" fmla="*/ 760416 h 1520832"/>
              <a:gd name="connsiteX5" fmla="*/ 0 w 1727431"/>
              <a:gd name="connsiteY5" fmla="*/ 760415 h 1520832"/>
              <a:gd name="connsiteX6" fmla="*/ 57390 w 1727431"/>
              <a:gd name="connsiteY6" fmla="*/ 621863 h 1520832"/>
              <a:gd name="connsiteX7" fmla="*/ 621863 w 1727431"/>
              <a:gd name="connsiteY7" fmla="*/ 57390 h 1520832"/>
              <a:gd name="connsiteX8" fmla="*/ 898969 w 1727431"/>
              <a:gd name="connsiteY8" fmla="*/ 57390 h 1520832"/>
              <a:gd name="connsiteX9" fmla="*/ 898969 w 1727431"/>
              <a:gd name="connsiteY9" fmla="*/ 334495 h 1520832"/>
              <a:gd name="connsiteX10" fmla="*/ 668991 w 1727431"/>
              <a:gd name="connsiteY10" fmla="*/ 564473 h 1520832"/>
              <a:gd name="connsiteX11" fmla="*/ 1531488 w 1727431"/>
              <a:gd name="connsiteY11" fmla="*/ 564473 h 1520832"/>
              <a:gd name="connsiteX12" fmla="*/ 1727431 w 1727431"/>
              <a:gd name="connsiteY12" fmla="*/ 760416 h 1520832"/>
              <a:gd name="connsiteX13" fmla="*/ 1531488 w 1727431"/>
              <a:gd name="connsiteY13" fmla="*/ 956359 h 1520832"/>
              <a:gd name="connsiteX14" fmla="*/ 668992 w 1727431"/>
              <a:gd name="connsiteY14" fmla="*/ 956359 h 1520832"/>
              <a:gd name="connsiteX15" fmla="*/ 898969 w 1727431"/>
              <a:gd name="connsiteY15" fmla="*/ 1186336 h 1520832"/>
              <a:gd name="connsiteX16" fmla="*/ 898969 w 1727431"/>
              <a:gd name="connsiteY16" fmla="*/ 1463441 h 1520832"/>
              <a:gd name="connsiteX17" fmla="*/ 760416 w 1727431"/>
              <a:gd name="connsiteY17" fmla="*/ 1520832 h 1520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27431" h="1520832">
                <a:moveTo>
                  <a:pt x="760416" y="1520832"/>
                </a:moveTo>
                <a:cubicBezTo>
                  <a:pt x="710270" y="1520832"/>
                  <a:pt x="660124" y="1501701"/>
                  <a:pt x="621863" y="1463441"/>
                </a:cubicBezTo>
                <a:lnTo>
                  <a:pt x="57390" y="898969"/>
                </a:lnTo>
                <a:cubicBezTo>
                  <a:pt x="19130" y="860708"/>
                  <a:pt x="0" y="810562"/>
                  <a:pt x="0" y="760416"/>
                </a:cubicBezTo>
                <a:lnTo>
                  <a:pt x="0" y="760416"/>
                </a:lnTo>
                <a:lnTo>
                  <a:pt x="0" y="760415"/>
                </a:lnTo>
                <a:cubicBezTo>
                  <a:pt x="0" y="710269"/>
                  <a:pt x="19130" y="660123"/>
                  <a:pt x="57390" y="621863"/>
                </a:cubicBezTo>
                <a:lnTo>
                  <a:pt x="621863" y="57390"/>
                </a:lnTo>
                <a:cubicBezTo>
                  <a:pt x="698384" y="-19131"/>
                  <a:pt x="822448" y="-19131"/>
                  <a:pt x="898969" y="57390"/>
                </a:cubicBezTo>
                <a:cubicBezTo>
                  <a:pt x="975489" y="133910"/>
                  <a:pt x="975489" y="257975"/>
                  <a:pt x="898969" y="334495"/>
                </a:cubicBezTo>
                <a:lnTo>
                  <a:pt x="668991" y="564473"/>
                </a:lnTo>
                <a:lnTo>
                  <a:pt x="1531488" y="564473"/>
                </a:lnTo>
                <a:cubicBezTo>
                  <a:pt x="1639704" y="564473"/>
                  <a:pt x="1727431" y="652200"/>
                  <a:pt x="1727431" y="760416"/>
                </a:cubicBezTo>
                <a:cubicBezTo>
                  <a:pt x="1727431" y="868632"/>
                  <a:pt x="1639704" y="956359"/>
                  <a:pt x="1531488" y="956359"/>
                </a:cubicBezTo>
                <a:lnTo>
                  <a:pt x="668992" y="956359"/>
                </a:lnTo>
                <a:lnTo>
                  <a:pt x="898969" y="1186336"/>
                </a:lnTo>
                <a:cubicBezTo>
                  <a:pt x="975489" y="1262856"/>
                  <a:pt x="975489" y="1386921"/>
                  <a:pt x="898969" y="1463441"/>
                </a:cubicBezTo>
                <a:cubicBezTo>
                  <a:pt x="860708" y="1501701"/>
                  <a:pt x="810562" y="1520832"/>
                  <a:pt x="760416" y="1520832"/>
                </a:cubicBezTo>
                <a:close/>
              </a:path>
            </a:pathLst>
          </a:custGeom>
          <a:solidFill>
            <a:schemeClr val="bg1">
              <a:lumMod val="50000"/>
            </a:schemeClr>
          </a:solidFill>
          <a:ln>
            <a:noFill/>
          </a:ln>
          <a:effectLst>
            <a:outerShdw blurRad="355600" dist="279400" dir="3180000" sx="89000" sy="89000" algn="l" rotWithShape="0">
              <a:srgbClr val="0B3DCB">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sz="1350" dirty="0">
              <a:solidFill>
                <a:schemeClr val="tx1"/>
              </a:solidFill>
              <a:cs typeface="+mn-ea"/>
              <a:sym typeface="+mn-lt"/>
            </a:endParaRPr>
          </a:p>
        </p:txBody>
      </p:sp>
      <p:cxnSp>
        <p:nvCxnSpPr>
          <p:cNvPr id="20" name="直接连接符 19"/>
          <p:cNvCxnSpPr/>
          <p:nvPr>
            <p:custDataLst>
              <p:tags r:id="rId9"/>
            </p:custDataLst>
          </p:nvPr>
        </p:nvCxnSpPr>
        <p:spPr>
          <a:xfrm flipV="1">
            <a:off x="6811599" y="3103984"/>
            <a:ext cx="277808" cy="1"/>
          </a:xfrm>
          <a:prstGeom prst="line">
            <a:avLst/>
          </a:prstGeom>
          <a:solidFill>
            <a:schemeClr val="lt1"/>
          </a:solidFill>
          <a:ln w="6350">
            <a:solidFill>
              <a:schemeClr val="lt1">
                <a:lumMod val="85000"/>
              </a:schemeClr>
            </a:solidFill>
          </a:ln>
          <a:effectLst>
            <a:outerShdw blurRad="254000" dist="38100" dir="2700000" algn="tl"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1" name="直接连接符 20"/>
          <p:cNvCxnSpPr/>
          <p:nvPr>
            <p:custDataLst>
              <p:tags r:id="rId10"/>
            </p:custDataLst>
          </p:nvPr>
        </p:nvCxnSpPr>
        <p:spPr>
          <a:xfrm flipV="1">
            <a:off x="6195307" y="3103984"/>
            <a:ext cx="277808" cy="1"/>
          </a:xfrm>
          <a:prstGeom prst="line">
            <a:avLst/>
          </a:prstGeom>
          <a:solidFill>
            <a:schemeClr val="lt1"/>
          </a:solidFill>
          <a:ln w="6350">
            <a:solidFill>
              <a:schemeClr val="lt1">
                <a:lumMod val="85000"/>
              </a:schemeClr>
            </a:solidFill>
          </a:ln>
          <a:effectLst>
            <a:outerShdw blurRad="254000" dist="38100" dir="2700000" algn="tl"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2" name="椭圆 21"/>
          <p:cNvSpPr/>
          <p:nvPr>
            <p:custDataLst>
              <p:tags r:id="rId11"/>
            </p:custDataLst>
          </p:nvPr>
        </p:nvSpPr>
        <p:spPr>
          <a:xfrm>
            <a:off x="6474233" y="2933210"/>
            <a:ext cx="341549" cy="341549"/>
          </a:xfrm>
          <a:prstGeom prst="ellips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tx1"/>
              </a:solidFill>
              <a:cs typeface="+mn-ea"/>
              <a:sym typeface="+mn-lt"/>
            </a:endParaRPr>
          </a:p>
        </p:txBody>
      </p:sp>
      <p:sp>
        <p:nvSpPr>
          <p:cNvPr id="23" name="任意多边形 16"/>
          <p:cNvSpPr/>
          <p:nvPr>
            <p:custDataLst>
              <p:tags r:id="rId12"/>
            </p:custDataLst>
          </p:nvPr>
        </p:nvSpPr>
        <p:spPr>
          <a:xfrm rot="10800000">
            <a:off x="6531029" y="3006149"/>
            <a:ext cx="222251" cy="195670"/>
          </a:xfrm>
          <a:custGeom>
            <a:avLst/>
            <a:gdLst>
              <a:gd name="connsiteX0" fmla="*/ 760416 w 1727431"/>
              <a:gd name="connsiteY0" fmla="*/ 1520832 h 1520832"/>
              <a:gd name="connsiteX1" fmla="*/ 621863 w 1727431"/>
              <a:gd name="connsiteY1" fmla="*/ 1463441 h 1520832"/>
              <a:gd name="connsiteX2" fmla="*/ 57390 w 1727431"/>
              <a:gd name="connsiteY2" fmla="*/ 898969 h 1520832"/>
              <a:gd name="connsiteX3" fmla="*/ 0 w 1727431"/>
              <a:gd name="connsiteY3" fmla="*/ 760416 h 1520832"/>
              <a:gd name="connsiteX4" fmla="*/ 0 w 1727431"/>
              <a:gd name="connsiteY4" fmla="*/ 760416 h 1520832"/>
              <a:gd name="connsiteX5" fmla="*/ 0 w 1727431"/>
              <a:gd name="connsiteY5" fmla="*/ 760415 h 1520832"/>
              <a:gd name="connsiteX6" fmla="*/ 57390 w 1727431"/>
              <a:gd name="connsiteY6" fmla="*/ 621863 h 1520832"/>
              <a:gd name="connsiteX7" fmla="*/ 621863 w 1727431"/>
              <a:gd name="connsiteY7" fmla="*/ 57390 h 1520832"/>
              <a:gd name="connsiteX8" fmla="*/ 898969 w 1727431"/>
              <a:gd name="connsiteY8" fmla="*/ 57390 h 1520832"/>
              <a:gd name="connsiteX9" fmla="*/ 898969 w 1727431"/>
              <a:gd name="connsiteY9" fmla="*/ 334495 h 1520832"/>
              <a:gd name="connsiteX10" fmla="*/ 668991 w 1727431"/>
              <a:gd name="connsiteY10" fmla="*/ 564473 h 1520832"/>
              <a:gd name="connsiteX11" fmla="*/ 1531488 w 1727431"/>
              <a:gd name="connsiteY11" fmla="*/ 564473 h 1520832"/>
              <a:gd name="connsiteX12" fmla="*/ 1727431 w 1727431"/>
              <a:gd name="connsiteY12" fmla="*/ 760416 h 1520832"/>
              <a:gd name="connsiteX13" fmla="*/ 1531488 w 1727431"/>
              <a:gd name="connsiteY13" fmla="*/ 956359 h 1520832"/>
              <a:gd name="connsiteX14" fmla="*/ 668992 w 1727431"/>
              <a:gd name="connsiteY14" fmla="*/ 956359 h 1520832"/>
              <a:gd name="connsiteX15" fmla="*/ 898969 w 1727431"/>
              <a:gd name="connsiteY15" fmla="*/ 1186336 h 1520832"/>
              <a:gd name="connsiteX16" fmla="*/ 898969 w 1727431"/>
              <a:gd name="connsiteY16" fmla="*/ 1463441 h 1520832"/>
              <a:gd name="connsiteX17" fmla="*/ 760416 w 1727431"/>
              <a:gd name="connsiteY17" fmla="*/ 1520832 h 1520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27431" h="1520832">
                <a:moveTo>
                  <a:pt x="760416" y="1520832"/>
                </a:moveTo>
                <a:cubicBezTo>
                  <a:pt x="710270" y="1520832"/>
                  <a:pt x="660124" y="1501701"/>
                  <a:pt x="621863" y="1463441"/>
                </a:cubicBezTo>
                <a:lnTo>
                  <a:pt x="57390" y="898969"/>
                </a:lnTo>
                <a:cubicBezTo>
                  <a:pt x="19130" y="860708"/>
                  <a:pt x="0" y="810562"/>
                  <a:pt x="0" y="760416"/>
                </a:cubicBezTo>
                <a:lnTo>
                  <a:pt x="0" y="760416"/>
                </a:lnTo>
                <a:lnTo>
                  <a:pt x="0" y="760415"/>
                </a:lnTo>
                <a:cubicBezTo>
                  <a:pt x="0" y="710269"/>
                  <a:pt x="19130" y="660123"/>
                  <a:pt x="57390" y="621863"/>
                </a:cubicBezTo>
                <a:lnTo>
                  <a:pt x="621863" y="57390"/>
                </a:lnTo>
                <a:cubicBezTo>
                  <a:pt x="698384" y="-19131"/>
                  <a:pt x="822448" y="-19131"/>
                  <a:pt x="898969" y="57390"/>
                </a:cubicBezTo>
                <a:cubicBezTo>
                  <a:pt x="975489" y="133910"/>
                  <a:pt x="975489" y="257975"/>
                  <a:pt x="898969" y="334495"/>
                </a:cubicBezTo>
                <a:lnTo>
                  <a:pt x="668991" y="564473"/>
                </a:lnTo>
                <a:lnTo>
                  <a:pt x="1531488" y="564473"/>
                </a:lnTo>
                <a:cubicBezTo>
                  <a:pt x="1639704" y="564473"/>
                  <a:pt x="1727431" y="652200"/>
                  <a:pt x="1727431" y="760416"/>
                </a:cubicBezTo>
                <a:cubicBezTo>
                  <a:pt x="1727431" y="868632"/>
                  <a:pt x="1639704" y="956359"/>
                  <a:pt x="1531488" y="956359"/>
                </a:cubicBezTo>
                <a:lnTo>
                  <a:pt x="668992" y="956359"/>
                </a:lnTo>
                <a:lnTo>
                  <a:pt x="898969" y="1186336"/>
                </a:lnTo>
                <a:cubicBezTo>
                  <a:pt x="975489" y="1262856"/>
                  <a:pt x="975489" y="1386921"/>
                  <a:pt x="898969" y="1463441"/>
                </a:cubicBezTo>
                <a:cubicBezTo>
                  <a:pt x="860708" y="1501701"/>
                  <a:pt x="810562" y="1520832"/>
                  <a:pt x="760416" y="1520832"/>
                </a:cubicBezTo>
                <a:close/>
              </a:path>
            </a:pathLst>
          </a:custGeom>
          <a:solidFill>
            <a:schemeClr val="bg1">
              <a:lumMod val="50000"/>
            </a:schemeClr>
          </a:solidFill>
          <a:ln>
            <a:noFill/>
          </a:ln>
          <a:effectLst>
            <a:outerShdw blurRad="355600" dist="279400" dir="3180000" sx="89000" sy="89000" algn="l" rotWithShape="0">
              <a:srgbClr val="0B3DCB">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sz="1350" dirty="0">
              <a:solidFill>
                <a:schemeClr val="tx1"/>
              </a:solidFill>
              <a:cs typeface="+mn-ea"/>
              <a:sym typeface="+mn-lt"/>
            </a:endParaRPr>
          </a:p>
        </p:txBody>
      </p:sp>
      <p:sp>
        <p:nvSpPr>
          <p:cNvPr id="24" name="椭圆 23"/>
          <p:cNvSpPr/>
          <p:nvPr>
            <p:custDataLst>
              <p:tags r:id="rId13"/>
            </p:custDataLst>
          </p:nvPr>
        </p:nvSpPr>
        <p:spPr>
          <a:xfrm>
            <a:off x="952570" y="2600218"/>
            <a:ext cx="1007533" cy="1007533"/>
          </a:xfrm>
          <a:prstGeom prst="ellipse">
            <a:avLst/>
          </a:prstGeom>
          <a:solidFill>
            <a:schemeClr val="accent5">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sz="1350" dirty="0">
              <a:solidFill>
                <a:schemeClr val="tx1"/>
              </a:solidFill>
              <a:cs typeface="+mn-ea"/>
              <a:sym typeface="+mn-lt"/>
            </a:endParaRPr>
          </a:p>
        </p:txBody>
      </p:sp>
      <p:sp>
        <p:nvSpPr>
          <p:cNvPr id="25" name="Shape 1874"/>
          <p:cNvSpPr/>
          <p:nvPr>
            <p:custDataLst>
              <p:tags r:id="rId14"/>
            </p:custDataLst>
          </p:nvPr>
        </p:nvSpPr>
        <p:spPr>
          <a:xfrm>
            <a:off x="1231088" y="2900075"/>
            <a:ext cx="450496" cy="407818"/>
          </a:xfrm>
          <a:custGeom>
            <a:avLst/>
            <a:gdLst/>
            <a:ahLst/>
            <a:cxnLst>
              <a:cxn ang="0">
                <a:pos x="wd2" y="hd2"/>
              </a:cxn>
              <a:cxn ang="5400000">
                <a:pos x="wd2" y="hd2"/>
              </a:cxn>
              <a:cxn ang="10800000">
                <a:pos x="wd2" y="hd2"/>
              </a:cxn>
              <a:cxn ang="16200000">
                <a:pos x="wd2" y="hd2"/>
              </a:cxn>
            </a:cxnLst>
            <a:rect l="0" t="0" r="r" b="b"/>
            <a:pathLst>
              <a:path w="21600" h="21600" extrusionOk="0">
                <a:moveTo>
                  <a:pt x="2956" y="0"/>
                </a:moveTo>
                <a:lnTo>
                  <a:pt x="17735" y="0"/>
                </a:lnTo>
                <a:lnTo>
                  <a:pt x="17735" y="4270"/>
                </a:lnTo>
                <a:lnTo>
                  <a:pt x="15916" y="6153"/>
                </a:lnTo>
                <a:lnTo>
                  <a:pt x="15916" y="1633"/>
                </a:lnTo>
                <a:lnTo>
                  <a:pt x="3752" y="1633"/>
                </a:lnTo>
                <a:lnTo>
                  <a:pt x="3752" y="3014"/>
                </a:lnTo>
                <a:lnTo>
                  <a:pt x="4661" y="2637"/>
                </a:lnTo>
                <a:lnTo>
                  <a:pt x="5457" y="2135"/>
                </a:lnTo>
                <a:lnTo>
                  <a:pt x="6139" y="4019"/>
                </a:lnTo>
                <a:lnTo>
                  <a:pt x="5229" y="4270"/>
                </a:lnTo>
                <a:lnTo>
                  <a:pt x="3752" y="5149"/>
                </a:lnTo>
                <a:lnTo>
                  <a:pt x="3752" y="5902"/>
                </a:lnTo>
                <a:lnTo>
                  <a:pt x="4661" y="5651"/>
                </a:lnTo>
                <a:lnTo>
                  <a:pt x="5457" y="5149"/>
                </a:lnTo>
                <a:lnTo>
                  <a:pt x="6139" y="7033"/>
                </a:lnTo>
                <a:lnTo>
                  <a:pt x="5229" y="7284"/>
                </a:lnTo>
                <a:lnTo>
                  <a:pt x="3752" y="8163"/>
                </a:lnTo>
                <a:lnTo>
                  <a:pt x="3752" y="9167"/>
                </a:lnTo>
                <a:lnTo>
                  <a:pt x="4661" y="8916"/>
                </a:lnTo>
                <a:lnTo>
                  <a:pt x="5457" y="8414"/>
                </a:lnTo>
                <a:lnTo>
                  <a:pt x="6139" y="10298"/>
                </a:lnTo>
                <a:lnTo>
                  <a:pt x="5229" y="10549"/>
                </a:lnTo>
                <a:lnTo>
                  <a:pt x="3752" y="11302"/>
                </a:lnTo>
                <a:lnTo>
                  <a:pt x="3752" y="12181"/>
                </a:lnTo>
                <a:lnTo>
                  <a:pt x="4661" y="11930"/>
                </a:lnTo>
                <a:lnTo>
                  <a:pt x="5457" y="11302"/>
                </a:lnTo>
                <a:lnTo>
                  <a:pt x="6139" y="13186"/>
                </a:lnTo>
                <a:lnTo>
                  <a:pt x="5229" y="13563"/>
                </a:lnTo>
                <a:lnTo>
                  <a:pt x="3752" y="14316"/>
                </a:lnTo>
                <a:lnTo>
                  <a:pt x="3752" y="15447"/>
                </a:lnTo>
                <a:lnTo>
                  <a:pt x="4661" y="15195"/>
                </a:lnTo>
                <a:lnTo>
                  <a:pt x="5457" y="14819"/>
                </a:lnTo>
                <a:lnTo>
                  <a:pt x="6139" y="16451"/>
                </a:lnTo>
                <a:lnTo>
                  <a:pt x="5229" y="16702"/>
                </a:lnTo>
                <a:lnTo>
                  <a:pt x="3752" y="17581"/>
                </a:lnTo>
                <a:lnTo>
                  <a:pt x="3752" y="19716"/>
                </a:lnTo>
                <a:lnTo>
                  <a:pt x="15916" y="19716"/>
                </a:lnTo>
                <a:lnTo>
                  <a:pt x="15916" y="15698"/>
                </a:lnTo>
                <a:lnTo>
                  <a:pt x="17735" y="13814"/>
                </a:lnTo>
                <a:lnTo>
                  <a:pt x="17735" y="21600"/>
                </a:lnTo>
                <a:lnTo>
                  <a:pt x="2046" y="21600"/>
                </a:lnTo>
                <a:lnTo>
                  <a:pt x="2046" y="19214"/>
                </a:lnTo>
                <a:lnTo>
                  <a:pt x="227" y="19214"/>
                </a:lnTo>
                <a:lnTo>
                  <a:pt x="0" y="17330"/>
                </a:lnTo>
                <a:lnTo>
                  <a:pt x="2046" y="16451"/>
                </a:lnTo>
                <a:lnTo>
                  <a:pt x="2046" y="15949"/>
                </a:lnTo>
                <a:lnTo>
                  <a:pt x="227" y="15949"/>
                </a:lnTo>
                <a:lnTo>
                  <a:pt x="0" y="14065"/>
                </a:lnTo>
                <a:lnTo>
                  <a:pt x="2046" y="12935"/>
                </a:lnTo>
                <a:lnTo>
                  <a:pt x="227" y="12935"/>
                </a:lnTo>
                <a:lnTo>
                  <a:pt x="0" y="11051"/>
                </a:lnTo>
                <a:lnTo>
                  <a:pt x="2046" y="10047"/>
                </a:lnTo>
                <a:lnTo>
                  <a:pt x="2046" y="9670"/>
                </a:lnTo>
                <a:lnTo>
                  <a:pt x="227" y="9670"/>
                </a:lnTo>
                <a:lnTo>
                  <a:pt x="0" y="7786"/>
                </a:lnTo>
                <a:lnTo>
                  <a:pt x="2046" y="6781"/>
                </a:lnTo>
                <a:lnTo>
                  <a:pt x="227" y="6781"/>
                </a:lnTo>
                <a:lnTo>
                  <a:pt x="0" y="4898"/>
                </a:lnTo>
                <a:lnTo>
                  <a:pt x="2046" y="3767"/>
                </a:lnTo>
                <a:lnTo>
                  <a:pt x="2046" y="0"/>
                </a:lnTo>
                <a:lnTo>
                  <a:pt x="2956" y="0"/>
                </a:lnTo>
                <a:close/>
                <a:moveTo>
                  <a:pt x="7617" y="10298"/>
                </a:moveTo>
                <a:lnTo>
                  <a:pt x="7617" y="11302"/>
                </a:lnTo>
                <a:lnTo>
                  <a:pt x="9891" y="11302"/>
                </a:lnTo>
                <a:lnTo>
                  <a:pt x="9891" y="10298"/>
                </a:lnTo>
                <a:lnTo>
                  <a:pt x="7617" y="10298"/>
                </a:lnTo>
                <a:close/>
                <a:moveTo>
                  <a:pt x="7617" y="8163"/>
                </a:moveTo>
                <a:lnTo>
                  <a:pt x="7617" y="8916"/>
                </a:lnTo>
                <a:lnTo>
                  <a:pt x="11823" y="8916"/>
                </a:lnTo>
                <a:lnTo>
                  <a:pt x="11823" y="8163"/>
                </a:lnTo>
                <a:lnTo>
                  <a:pt x="7617" y="8163"/>
                </a:lnTo>
                <a:close/>
                <a:moveTo>
                  <a:pt x="7617" y="5651"/>
                </a:moveTo>
                <a:lnTo>
                  <a:pt x="7617" y="6781"/>
                </a:lnTo>
                <a:lnTo>
                  <a:pt x="13756" y="6781"/>
                </a:lnTo>
                <a:lnTo>
                  <a:pt x="13756" y="5651"/>
                </a:lnTo>
                <a:lnTo>
                  <a:pt x="7617" y="5651"/>
                </a:lnTo>
                <a:close/>
                <a:moveTo>
                  <a:pt x="7617" y="3516"/>
                </a:moveTo>
                <a:lnTo>
                  <a:pt x="7617" y="4521"/>
                </a:lnTo>
                <a:lnTo>
                  <a:pt x="13756" y="4521"/>
                </a:lnTo>
                <a:lnTo>
                  <a:pt x="13756" y="3516"/>
                </a:lnTo>
                <a:lnTo>
                  <a:pt x="7617" y="3516"/>
                </a:lnTo>
                <a:close/>
                <a:moveTo>
                  <a:pt x="10118" y="17330"/>
                </a:moveTo>
                <a:lnTo>
                  <a:pt x="11368" y="17079"/>
                </a:lnTo>
                <a:lnTo>
                  <a:pt x="12733" y="17079"/>
                </a:lnTo>
                <a:lnTo>
                  <a:pt x="11596" y="15698"/>
                </a:lnTo>
                <a:lnTo>
                  <a:pt x="10345" y="14065"/>
                </a:lnTo>
                <a:lnTo>
                  <a:pt x="10118" y="15698"/>
                </a:lnTo>
                <a:lnTo>
                  <a:pt x="10118" y="17330"/>
                </a:lnTo>
                <a:close/>
                <a:moveTo>
                  <a:pt x="19213" y="4521"/>
                </a:moveTo>
                <a:lnTo>
                  <a:pt x="11368" y="12935"/>
                </a:lnTo>
                <a:lnTo>
                  <a:pt x="13756" y="15949"/>
                </a:lnTo>
                <a:lnTo>
                  <a:pt x="21600" y="7535"/>
                </a:lnTo>
                <a:lnTo>
                  <a:pt x="19213" y="4521"/>
                </a:lnTo>
                <a:close/>
              </a:path>
            </a:pathLst>
          </a:custGeom>
          <a:solidFill>
            <a:schemeClr val="lt1"/>
          </a:solidFill>
          <a:ln w="12700">
            <a:miter lim="400000"/>
          </a:ln>
        </p:spPr>
        <p:txBody>
          <a:bodyPr lIns="34289" rIns="34289"/>
          <a:lstStyle/>
          <a:p>
            <a:pPr marL="0" marR="0" lvl="0" indent="0" algn="l" defTabSz="914400" rtl="0" eaLnBrk="1" fontAlgn="auto" latinLnBrk="0" hangingPunct="1">
              <a:lnSpc>
                <a:spcPct val="100000"/>
              </a:lnSpc>
              <a:spcBef>
                <a:spcPts val="0"/>
              </a:spcBef>
              <a:spcAft>
                <a:spcPts val="0"/>
              </a:spcAft>
              <a:buClrTx/>
              <a:buSzTx/>
              <a:buFontTx/>
              <a:buNone/>
            </a:pPr>
            <a:endParaRPr kumimoji="0" sz="1350" b="0" i="0" u="none" strike="noStrike" kern="0" cap="none" spc="0" normalizeH="0" baseline="0" noProof="0" dirty="0">
              <a:ln>
                <a:noFill/>
              </a:ln>
              <a:effectLst/>
              <a:uLnTx/>
              <a:uFillTx/>
              <a:cs typeface="+mn-ea"/>
              <a:sym typeface="+mn-lt"/>
            </a:endParaRPr>
          </a:p>
        </p:txBody>
      </p:sp>
      <p:sp>
        <p:nvSpPr>
          <p:cNvPr id="26" name="椭圆 25"/>
          <p:cNvSpPr/>
          <p:nvPr>
            <p:custDataLst>
              <p:tags r:id="rId15"/>
            </p:custDataLst>
          </p:nvPr>
        </p:nvSpPr>
        <p:spPr>
          <a:xfrm>
            <a:off x="3029266" y="2600218"/>
            <a:ext cx="1007533" cy="1007533"/>
          </a:xfrm>
          <a:prstGeom prst="ellipse">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sz="1350" dirty="0">
              <a:solidFill>
                <a:schemeClr val="tx1"/>
              </a:solidFill>
              <a:cs typeface="+mn-ea"/>
              <a:sym typeface="+mn-lt"/>
            </a:endParaRPr>
          </a:p>
        </p:txBody>
      </p:sp>
      <p:sp>
        <p:nvSpPr>
          <p:cNvPr id="27" name="Shape 1880"/>
          <p:cNvSpPr/>
          <p:nvPr>
            <p:custDataLst>
              <p:tags r:id="rId16"/>
            </p:custDataLst>
          </p:nvPr>
        </p:nvSpPr>
        <p:spPr>
          <a:xfrm>
            <a:off x="3373841" y="2911229"/>
            <a:ext cx="318381" cy="385509"/>
          </a:xfrm>
          <a:custGeom>
            <a:avLst/>
            <a:gdLst/>
            <a:ahLst/>
            <a:cxnLst>
              <a:cxn ang="0">
                <a:pos x="wd2" y="hd2"/>
              </a:cxn>
              <a:cxn ang="5400000">
                <a:pos x="wd2" y="hd2"/>
              </a:cxn>
              <a:cxn ang="10800000">
                <a:pos x="wd2" y="hd2"/>
              </a:cxn>
              <a:cxn ang="16200000">
                <a:pos x="wd2" y="hd2"/>
              </a:cxn>
            </a:cxnLst>
            <a:rect l="0" t="0" r="r" b="b"/>
            <a:pathLst>
              <a:path w="21600" h="21600" extrusionOk="0">
                <a:moveTo>
                  <a:pt x="842" y="20439"/>
                </a:moveTo>
                <a:cubicBezTo>
                  <a:pt x="561" y="20206"/>
                  <a:pt x="281" y="19974"/>
                  <a:pt x="0" y="19742"/>
                </a:cubicBezTo>
                <a:cubicBezTo>
                  <a:pt x="0" y="16723"/>
                  <a:pt x="0" y="13471"/>
                  <a:pt x="0" y="10452"/>
                </a:cubicBezTo>
                <a:cubicBezTo>
                  <a:pt x="3366" y="9290"/>
                  <a:pt x="5891" y="7432"/>
                  <a:pt x="8416" y="4645"/>
                </a:cubicBezTo>
                <a:cubicBezTo>
                  <a:pt x="10660" y="6039"/>
                  <a:pt x="10660" y="6039"/>
                  <a:pt x="10660" y="6039"/>
                </a:cubicBezTo>
                <a:cubicBezTo>
                  <a:pt x="10660" y="6039"/>
                  <a:pt x="10660" y="6039"/>
                  <a:pt x="10660" y="6039"/>
                </a:cubicBezTo>
                <a:cubicBezTo>
                  <a:pt x="10660" y="6271"/>
                  <a:pt x="10660" y="6271"/>
                  <a:pt x="10660" y="6271"/>
                </a:cubicBezTo>
                <a:cubicBezTo>
                  <a:pt x="10940" y="6271"/>
                  <a:pt x="10940" y="6271"/>
                  <a:pt x="10940" y="6271"/>
                </a:cubicBezTo>
                <a:cubicBezTo>
                  <a:pt x="10940" y="6271"/>
                  <a:pt x="10940" y="6271"/>
                  <a:pt x="10940" y="6271"/>
                </a:cubicBezTo>
                <a:cubicBezTo>
                  <a:pt x="10940" y="6271"/>
                  <a:pt x="10940" y="6271"/>
                  <a:pt x="10940" y="6271"/>
                </a:cubicBezTo>
                <a:cubicBezTo>
                  <a:pt x="10940" y="6271"/>
                  <a:pt x="10940" y="6271"/>
                  <a:pt x="10940" y="6271"/>
                </a:cubicBezTo>
                <a:cubicBezTo>
                  <a:pt x="11221" y="6271"/>
                  <a:pt x="11221" y="6271"/>
                  <a:pt x="11221" y="6271"/>
                </a:cubicBezTo>
                <a:cubicBezTo>
                  <a:pt x="11221" y="6271"/>
                  <a:pt x="11221" y="6271"/>
                  <a:pt x="11221" y="6271"/>
                </a:cubicBezTo>
                <a:cubicBezTo>
                  <a:pt x="11221" y="6503"/>
                  <a:pt x="11221" y="6503"/>
                  <a:pt x="11221" y="6503"/>
                </a:cubicBezTo>
                <a:cubicBezTo>
                  <a:pt x="11221" y="6503"/>
                  <a:pt x="11221" y="6503"/>
                  <a:pt x="11221" y="6503"/>
                </a:cubicBezTo>
                <a:cubicBezTo>
                  <a:pt x="11221" y="6503"/>
                  <a:pt x="11221" y="6503"/>
                  <a:pt x="11221" y="6503"/>
                </a:cubicBezTo>
                <a:cubicBezTo>
                  <a:pt x="11501" y="6503"/>
                  <a:pt x="11501" y="6503"/>
                  <a:pt x="11501" y="6503"/>
                </a:cubicBezTo>
                <a:cubicBezTo>
                  <a:pt x="11501" y="6503"/>
                  <a:pt x="11501" y="6503"/>
                  <a:pt x="11501" y="6503"/>
                </a:cubicBezTo>
                <a:cubicBezTo>
                  <a:pt x="11501" y="6503"/>
                  <a:pt x="11501" y="6503"/>
                  <a:pt x="11501" y="6503"/>
                </a:cubicBezTo>
                <a:cubicBezTo>
                  <a:pt x="11501" y="6735"/>
                  <a:pt x="11501" y="6735"/>
                  <a:pt x="11501" y="6735"/>
                </a:cubicBezTo>
                <a:cubicBezTo>
                  <a:pt x="11782" y="6735"/>
                  <a:pt x="11782" y="6735"/>
                  <a:pt x="11782" y="6735"/>
                </a:cubicBezTo>
                <a:cubicBezTo>
                  <a:pt x="11782" y="6735"/>
                  <a:pt x="11782" y="6735"/>
                  <a:pt x="11782" y="6735"/>
                </a:cubicBezTo>
                <a:cubicBezTo>
                  <a:pt x="11782" y="6735"/>
                  <a:pt x="11782" y="6735"/>
                  <a:pt x="11782" y="6735"/>
                </a:cubicBezTo>
                <a:cubicBezTo>
                  <a:pt x="11782" y="6735"/>
                  <a:pt x="11782" y="6735"/>
                  <a:pt x="11782" y="6735"/>
                </a:cubicBezTo>
                <a:cubicBezTo>
                  <a:pt x="11782" y="6735"/>
                  <a:pt x="11782" y="6735"/>
                  <a:pt x="11782" y="6735"/>
                </a:cubicBezTo>
                <a:cubicBezTo>
                  <a:pt x="12062" y="6735"/>
                  <a:pt x="12062" y="6735"/>
                  <a:pt x="12062" y="6735"/>
                </a:cubicBezTo>
                <a:cubicBezTo>
                  <a:pt x="12062" y="6968"/>
                  <a:pt x="12062" y="6968"/>
                  <a:pt x="12062" y="6968"/>
                </a:cubicBezTo>
                <a:cubicBezTo>
                  <a:pt x="12062" y="6968"/>
                  <a:pt x="12062" y="6968"/>
                  <a:pt x="12062" y="6968"/>
                </a:cubicBezTo>
                <a:cubicBezTo>
                  <a:pt x="12062" y="6968"/>
                  <a:pt x="12062" y="6968"/>
                  <a:pt x="12062" y="6968"/>
                </a:cubicBezTo>
                <a:cubicBezTo>
                  <a:pt x="12062" y="6968"/>
                  <a:pt x="12062" y="6968"/>
                  <a:pt x="12062" y="6968"/>
                </a:cubicBezTo>
                <a:cubicBezTo>
                  <a:pt x="12343" y="6968"/>
                  <a:pt x="12343" y="6968"/>
                  <a:pt x="12343" y="6968"/>
                </a:cubicBezTo>
                <a:cubicBezTo>
                  <a:pt x="13465" y="7665"/>
                  <a:pt x="13465" y="7665"/>
                  <a:pt x="13465" y="7665"/>
                </a:cubicBezTo>
                <a:cubicBezTo>
                  <a:pt x="13465" y="7665"/>
                  <a:pt x="13465" y="7665"/>
                  <a:pt x="13465" y="7665"/>
                </a:cubicBezTo>
                <a:cubicBezTo>
                  <a:pt x="13465" y="7665"/>
                  <a:pt x="13465" y="7665"/>
                  <a:pt x="13465" y="7665"/>
                </a:cubicBezTo>
                <a:cubicBezTo>
                  <a:pt x="13465" y="7897"/>
                  <a:pt x="13465" y="7897"/>
                  <a:pt x="13465" y="7897"/>
                </a:cubicBezTo>
                <a:cubicBezTo>
                  <a:pt x="13745" y="7897"/>
                  <a:pt x="13745" y="7897"/>
                  <a:pt x="13745" y="7897"/>
                </a:cubicBezTo>
                <a:cubicBezTo>
                  <a:pt x="13745" y="7897"/>
                  <a:pt x="13745" y="7897"/>
                  <a:pt x="13745" y="7897"/>
                </a:cubicBezTo>
                <a:cubicBezTo>
                  <a:pt x="13745" y="7897"/>
                  <a:pt x="13745" y="7897"/>
                  <a:pt x="13745" y="7897"/>
                </a:cubicBezTo>
                <a:cubicBezTo>
                  <a:pt x="13745" y="7897"/>
                  <a:pt x="13745" y="7897"/>
                  <a:pt x="13745" y="7897"/>
                </a:cubicBezTo>
                <a:cubicBezTo>
                  <a:pt x="14026" y="7897"/>
                  <a:pt x="14026" y="7897"/>
                  <a:pt x="14026" y="7897"/>
                </a:cubicBezTo>
                <a:cubicBezTo>
                  <a:pt x="14026" y="8129"/>
                  <a:pt x="14026" y="8129"/>
                  <a:pt x="14026" y="8129"/>
                </a:cubicBezTo>
                <a:cubicBezTo>
                  <a:pt x="14026" y="8129"/>
                  <a:pt x="14026" y="8129"/>
                  <a:pt x="14026" y="8129"/>
                </a:cubicBezTo>
                <a:cubicBezTo>
                  <a:pt x="14026" y="8129"/>
                  <a:pt x="14026" y="8129"/>
                  <a:pt x="14026" y="8129"/>
                </a:cubicBezTo>
                <a:cubicBezTo>
                  <a:pt x="14026" y="8129"/>
                  <a:pt x="14026" y="8129"/>
                  <a:pt x="14026" y="8129"/>
                </a:cubicBezTo>
                <a:cubicBezTo>
                  <a:pt x="14306" y="8129"/>
                  <a:pt x="14306" y="8129"/>
                  <a:pt x="14306" y="8129"/>
                </a:cubicBezTo>
                <a:cubicBezTo>
                  <a:pt x="14306" y="8129"/>
                  <a:pt x="14306" y="8129"/>
                  <a:pt x="14306" y="8129"/>
                </a:cubicBezTo>
                <a:cubicBezTo>
                  <a:pt x="14306" y="8129"/>
                  <a:pt x="14306" y="8129"/>
                  <a:pt x="14306" y="8129"/>
                </a:cubicBezTo>
                <a:cubicBezTo>
                  <a:pt x="14306" y="8361"/>
                  <a:pt x="14306" y="8361"/>
                  <a:pt x="14306" y="8361"/>
                </a:cubicBezTo>
                <a:cubicBezTo>
                  <a:pt x="14587" y="8361"/>
                  <a:pt x="14587" y="8361"/>
                  <a:pt x="14587" y="8361"/>
                </a:cubicBezTo>
                <a:cubicBezTo>
                  <a:pt x="14587" y="8361"/>
                  <a:pt x="14587" y="8361"/>
                  <a:pt x="14587" y="8361"/>
                </a:cubicBezTo>
                <a:cubicBezTo>
                  <a:pt x="14587" y="8361"/>
                  <a:pt x="14587" y="8361"/>
                  <a:pt x="14587" y="8361"/>
                </a:cubicBezTo>
                <a:cubicBezTo>
                  <a:pt x="14587" y="8361"/>
                  <a:pt x="14587" y="8361"/>
                  <a:pt x="14587" y="8361"/>
                </a:cubicBezTo>
                <a:cubicBezTo>
                  <a:pt x="14587" y="8361"/>
                  <a:pt x="14587" y="8361"/>
                  <a:pt x="14587" y="8361"/>
                </a:cubicBezTo>
                <a:cubicBezTo>
                  <a:pt x="14868" y="8594"/>
                  <a:pt x="14868" y="8594"/>
                  <a:pt x="14868" y="8594"/>
                </a:cubicBezTo>
                <a:cubicBezTo>
                  <a:pt x="14868" y="8594"/>
                  <a:pt x="14868" y="8594"/>
                  <a:pt x="14868" y="8594"/>
                </a:cubicBezTo>
                <a:cubicBezTo>
                  <a:pt x="14868" y="8594"/>
                  <a:pt x="14868" y="8594"/>
                  <a:pt x="14868" y="8594"/>
                </a:cubicBezTo>
                <a:cubicBezTo>
                  <a:pt x="17392" y="9987"/>
                  <a:pt x="17392" y="9987"/>
                  <a:pt x="17392" y="9987"/>
                </a:cubicBezTo>
                <a:cubicBezTo>
                  <a:pt x="14868" y="12774"/>
                  <a:pt x="13745" y="15561"/>
                  <a:pt x="13465" y="18348"/>
                </a:cubicBezTo>
                <a:cubicBezTo>
                  <a:pt x="10099" y="19510"/>
                  <a:pt x="6452" y="20439"/>
                  <a:pt x="3086" y="21600"/>
                </a:cubicBezTo>
                <a:cubicBezTo>
                  <a:pt x="2525" y="21368"/>
                  <a:pt x="2244" y="21135"/>
                  <a:pt x="1964" y="21135"/>
                </a:cubicBezTo>
                <a:cubicBezTo>
                  <a:pt x="6452" y="15794"/>
                  <a:pt x="6452" y="15794"/>
                  <a:pt x="6452" y="15794"/>
                </a:cubicBezTo>
                <a:cubicBezTo>
                  <a:pt x="7574" y="16026"/>
                  <a:pt x="8977" y="15794"/>
                  <a:pt x="9818" y="14865"/>
                </a:cubicBezTo>
                <a:cubicBezTo>
                  <a:pt x="10660" y="13935"/>
                  <a:pt x="10379" y="12542"/>
                  <a:pt x="8977" y="11845"/>
                </a:cubicBezTo>
                <a:cubicBezTo>
                  <a:pt x="7855" y="10916"/>
                  <a:pt x="6171" y="11381"/>
                  <a:pt x="5330" y="12310"/>
                </a:cubicBezTo>
                <a:cubicBezTo>
                  <a:pt x="4488" y="13239"/>
                  <a:pt x="4488" y="14400"/>
                  <a:pt x="5330" y="15097"/>
                </a:cubicBezTo>
                <a:cubicBezTo>
                  <a:pt x="842" y="20439"/>
                  <a:pt x="842" y="20439"/>
                  <a:pt x="842" y="20439"/>
                </a:cubicBezTo>
                <a:close/>
                <a:moveTo>
                  <a:pt x="7574" y="21600"/>
                </a:moveTo>
                <a:cubicBezTo>
                  <a:pt x="20478" y="21600"/>
                  <a:pt x="20478" y="21600"/>
                  <a:pt x="20478" y="21600"/>
                </a:cubicBezTo>
                <a:cubicBezTo>
                  <a:pt x="20478" y="19277"/>
                  <a:pt x="20478" y="19277"/>
                  <a:pt x="20478" y="19277"/>
                </a:cubicBezTo>
                <a:cubicBezTo>
                  <a:pt x="15148" y="19277"/>
                  <a:pt x="15148" y="19277"/>
                  <a:pt x="15148" y="19277"/>
                </a:cubicBezTo>
                <a:cubicBezTo>
                  <a:pt x="7574" y="21600"/>
                  <a:pt x="7574" y="21600"/>
                  <a:pt x="7574" y="21600"/>
                </a:cubicBezTo>
                <a:close/>
                <a:moveTo>
                  <a:pt x="19356" y="9755"/>
                </a:moveTo>
                <a:cubicBezTo>
                  <a:pt x="21600" y="7200"/>
                  <a:pt x="21600" y="7200"/>
                  <a:pt x="21600" y="7200"/>
                </a:cubicBezTo>
                <a:cubicBezTo>
                  <a:pt x="9538" y="0"/>
                  <a:pt x="9538" y="0"/>
                  <a:pt x="9538" y="0"/>
                </a:cubicBezTo>
                <a:cubicBezTo>
                  <a:pt x="7294" y="2787"/>
                  <a:pt x="7294" y="2787"/>
                  <a:pt x="7294" y="2787"/>
                </a:cubicBezTo>
                <a:lnTo>
                  <a:pt x="19356" y="9755"/>
                </a:lnTo>
                <a:close/>
              </a:path>
            </a:pathLst>
          </a:custGeom>
          <a:solidFill>
            <a:schemeClr val="lt1"/>
          </a:solidFill>
          <a:ln w="12700">
            <a:miter lim="400000"/>
          </a:ln>
        </p:spPr>
        <p:txBody>
          <a:bodyPr lIns="34289" rIns="34289"/>
          <a:lstStyle/>
          <a:p>
            <a:pPr marL="0" marR="0" lvl="0" indent="0" algn="l" defTabSz="914400" rtl="0" eaLnBrk="1" fontAlgn="auto" latinLnBrk="0" hangingPunct="1">
              <a:lnSpc>
                <a:spcPct val="100000"/>
              </a:lnSpc>
              <a:spcBef>
                <a:spcPts val="0"/>
              </a:spcBef>
              <a:spcAft>
                <a:spcPts val="0"/>
              </a:spcAft>
              <a:buClrTx/>
              <a:buSzTx/>
              <a:buFontTx/>
              <a:buNone/>
            </a:pPr>
            <a:endParaRPr kumimoji="0" sz="1350" b="0" i="0" u="none" strike="noStrike" kern="0" cap="none" spc="0" normalizeH="0" baseline="0" noProof="0" dirty="0">
              <a:ln>
                <a:noFill/>
              </a:ln>
              <a:effectLst/>
              <a:uLnTx/>
              <a:uFillTx/>
              <a:cs typeface="+mn-ea"/>
              <a:sym typeface="+mn-lt"/>
            </a:endParaRPr>
          </a:p>
        </p:txBody>
      </p:sp>
      <p:sp>
        <p:nvSpPr>
          <p:cNvPr id="28" name="椭圆 27"/>
          <p:cNvSpPr/>
          <p:nvPr>
            <p:custDataLst>
              <p:tags r:id="rId17"/>
            </p:custDataLst>
          </p:nvPr>
        </p:nvSpPr>
        <p:spPr>
          <a:xfrm>
            <a:off x="5107202" y="2600218"/>
            <a:ext cx="1007533" cy="1007533"/>
          </a:xfrm>
          <a:prstGeom prst="ellipse">
            <a:avLst/>
          </a:prstGeom>
          <a:solidFill>
            <a:schemeClr val="accent5">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sz="1350" dirty="0">
              <a:solidFill>
                <a:schemeClr val="tx1"/>
              </a:solidFill>
              <a:cs typeface="+mn-ea"/>
              <a:sym typeface="+mn-lt"/>
            </a:endParaRPr>
          </a:p>
        </p:txBody>
      </p:sp>
      <p:sp>
        <p:nvSpPr>
          <p:cNvPr id="29" name="Shape 1851"/>
          <p:cNvSpPr/>
          <p:nvPr>
            <p:custDataLst>
              <p:tags r:id="rId18"/>
            </p:custDataLst>
          </p:nvPr>
        </p:nvSpPr>
        <p:spPr>
          <a:xfrm>
            <a:off x="5375204" y="2932413"/>
            <a:ext cx="471527" cy="343142"/>
          </a:xfrm>
          <a:custGeom>
            <a:avLst/>
            <a:gdLst/>
            <a:ahLst/>
            <a:cxnLst>
              <a:cxn ang="0">
                <a:pos x="wd2" y="hd2"/>
              </a:cxn>
              <a:cxn ang="5400000">
                <a:pos x="wd2" y="hd2"/>
              </a:cxn>
              <a:cxn ang="10800000">
                <a:pos x="wd2" y="hd2"/>
              </a:cxn>
              <a:cxn ang="16200000">
                <a:pos x="wd2" y="hd2"/>
              </a:cxn>
            </a:cxnLst>
            <a:rect l="0" t="0" r="r" b="b"/>
            <a:pathLst>
              <a:path w="21600" h="21600" extrusionOk="0">
                <a:moveTo>
                  <a:pt x="18613" y="21600"/>
                </a:moveTo>
                <a:cubicBezTo>
                  <a:pt x="21370" y="10165"/>
                  <a:pt x="21370" y="10165"/>
                  <a:pt x="21370" y="10165"/>
                </a:cubicBezTo>
                <a:cubicBezTo>
                  <a:pt x="21600" y="9847"/>
                  <a:pt x="21600" y="9847"/>
                  <a:pt x="21600" y="9529"/>
                </a:cubicBezTo>
                <a:cubicBezTo>
                  <a:pt x="21600" y="9212"/>
                  <a:pt x="21600" y="8894"/>
                  <a:pt x="21370" y="8576"/>
                </a:cubicBezTo>
                <a:cubicBezTo>
                  <a:pt x="21370" y="8576"/>
                  <a:pt x="21140" y="8259"/>
                  <a:pt x="20911" y="8259"/>
                </a:cubicBezTo>
                <a:cubicBezTo>
                  <a:pt x="17464" y="14294"/>
                  <a:pt x="17464" y="14294"/>
                  <a:pt x="17464" y="14294"/>
                </a:cubicBezTo>
                <a:cubicBezTo>
                  <a:pt x="13557" y="7941"/>
                  <a:pt x="13557" y="7941"/>
                  <a:pt x="13557" y="7941"/>
                </a:cubicBezTo>
                <a:cubicBezTo>
                  <a:pt x="7583" y="7941"/>
                  <a:pt x="7583" y="7941"/>
                  <a:pt x="7583" y="7941"/>
                </a:cubicBezTo>
                <a:cubicBezTo>
                  <a:pt x="7123" y="7941"/>
                  <a:pt x="6664" y="8259"/>
                  <a:pt x="6204" y="8894"/>
                </a:cubicBezTo>
                <a:cubicBezTo>
                  <a:pt x="5745" y="9212"/>
                  <a:pt x="5285" y="9847"/>
                  <a:pt x="5055" y="10800"/>
                </a:cubicBezTo>
                <a:cubicBezTo>
                  <a:pt x="2298" y="21600"/>
                  <a:pt x="2298" y="21600"/>
                  <a:pt x="2298" y="21600"/>
                </a:cubicBezTo>
                <a:cubicBezTo>
                  <a:pt x="18613" y="21600"/>
                  <a:pt x="18613" y="21600"/>
                  <a:pt x="18613" y="21600"/>
                </a:cubicBezTo>
                <a:close/>
                <a:moveTo>
                  <a:pt x="15855" y="6988"/>
                </a:moveTo>
                <a:cubicBezTo>
                  <a:pt x="15396" y="4447"/>
                  <a:pt x="14247" y="2224"/>
                  <a:pt x="12638" y="1271"/>
                </a:cubicBezTo>
                <a:cubicBezTo>
                  <a:pt x="12638" y="0"/>
                  <a:pt x="12638" y="0"/>
                  <a:pt x="12638" y="0"/>
                </a:cubicBezTo>
                <a:cubicBezTo>
                  <a:pt x="15626" y="635"/>
                  <a:pt x="18153" y="2859"/>
                  <a:pt x="18843" y="6988"/>
                </a:cubicBezTo>
                <a:cubicBezTo>
                  <a:pt x="20221" y="6988"/>
                  <a:pt x="20221" y="6988"/>
                  <a:pt x="20221" y="6988"/>
                </a:cubicBezTo>
                <a:cubicBezTo>
                  <a:pt x="17464" y="11753"/>
                  <a:pt x="17464" y="11753"/>
                  <a:pt x="17464" y="11753"/>
                </a:cubicBezTo>
                <a:cubicBezTo>
                  <a:pt x="14477" y="6988"/>
                  <a:pt x="14477" y="6988"/>
                  <a:pt x="14477" y="6988"/>
                </a:cubicBezTo>
                <a:cubicBezTo>
                  <a:pt x="15855" y="6988"/>
                  <a:pt x="15855" y="6988"/>
                  <a:pt x="15855" y="6988"/>
                </a:cubicBezTo>
                <a:close/>
                <a:moveTo>
                  <a:pt x="12868" y="3176"/>
                </a:moveTo>
                <a:cubicBezTo>
                  <a:pt x="13328" y="3812"/>
                  <a:pt x="13787" y="4447"/>
                  <a:pt x="14017" y="5082"/>
                </a:cubicBezTo>
                <a:cubicBezTo>
                  <a:pt x="6664" y="5082"/>
                  <a:pt x="6664" y="5082"/>
                  <a:pt x="6664" y="5082"/>
                </a:cubicBezTo>
                <a:cubicBezTo>
                  <a:pt x="5974" y="5082"/>
                  <a:pt x="5285" y="5400"/>
                  <a:pt x="4596" y="6035"/>
                </a:cubicBezTo>
                <a:cubicBezTo>
                  <a:pt x="3906" y="6671"/>
                  <a:pt x="3447" y="7624"/>
                  <a:pt x="3217" y="8576"/>
                </a:cubicBezTo>
                <a:cubicBezTo>
                  <a:pt x="919" y="18106"/>
                  <a:pt x="919" y="18106"/>
                  <a:pt x="919" y="18106"/>
                </a:cubicBezTo>
                <a:cubicBezTo>
                  <a:pt x="230" y="18106"/>
                  <a:pt x="0" y="17471"/>
                  <a:pt x="0" y="16835"/>
                </a:cubicBezTo>
                <a:cubicBezTo>
                  <a:pt x="0" y="1588"/>
                  <a:pt x="0" y="1588"/>
                  <a:pt x="0" y="1588"/>
                </a:cubicBezTo>
                <a:cubicBezTo>
                  <a:pt x="0" y="953"/>
                  <a:pt x="460" y="318"/>
                  <a:pt x="919" y="318"/>
                </a:cubicBezTo>
                <a:cubicBezTo>
                  <a:pt x="6204" y="318"/>
                  <a:pt x="6204" y="318"/>
                  <a:pt x="6204" y="318"/>
                </a:cubicBezTo>
                <a:cubicBezTo>
                  <a:pt x="8043" y="3176"/>
                  <a:pt x="8043" y="3176"/>
                  <a:pt x="8043" y="3176"/>
                </a:cubicBezTo>
                <a:lnTo>
                  <a:pt x="12868" y="3176"/>
                </a:lnTo>
                <a:close/>
              </a:path>
            </a:pathLst>
          </a:custGeom>
          <a:solidFill>
            <a:schemeClr val="lt1"/>
          </a:solidFill>
          <a:ln w="12700">
            <a:miter lim="400000"/>
          </a:ln>
        </p:spPr>
        <p:txBody>
          <a:bodyPr lIns="34289" rIns="34289"/>
          <a:lstStyle/>
          <a:p>
            <a:pPr marL="0" marR="0" lvl="0" indent="0" algn="l" defTabSz="914400" rtl="0" eaLnBrk="1" fontAlgn="auto" latinLnBrk="0" hangingPunct="1">
              <a:lnSpc>
                <a:spcPct val="100000"/>
              </a:lnSpc>
              <a:spcBef>
                <a:spcPts val="0"/>
              </a:spcBef>
              <a:spcAft>
                <a:spcPts val="0"/>
              </a:spcAft>
              <a:buClrTx/>
              <a:buSzTx/>
              <a:buFontTx/>
              <a:buNone/>
            </a:pPr>
            <a:endParaRPr kumimoji="0" sz="1350" b="0" i="0" u="none" strike="noStrike" kern="0" cap="none" spc="0" normalizeH="0" baseline="0" noProof="0" dirty="0">
              <a:ln>
                <a:noFill/>
              </a:ln>
              <a:effectLst/>
              <a:uLnTx/>
              <a:uFillTx/>
              <a:cs typeface="+mn-ea"/>
              <a:sym typeface="+mn-lt"/>
            </a:endParaRPr>
          </a:p>
        </p:txBody>
      </p:sp>
      <p:sp>
        <p:nvSpPr>
          <p:cNvPr id="30" name="椭圆 29"/>
          <p:cNvSpPr/>
          <p:nvPr>
            <p:custDataLst>
              <p:tags r:id="rId19"/>
            </p:custDataLst>
          </p:nvPr>
        </p:nvSpPr>
        <p:spPr>
          <a:xfrm>
            <a:off x="7183898" y="2600218"/>
            <a:ext cx="1007533" cy="1007533"/>
          </a:xfrm>
          <a:prstGeom prst="ellipse">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sz="1350" dirty="0">
              <a:solidFill>
                <a:schemeClr val="tx1"/>
              </a:solidFill>
              <a:cs typeface="+mn-ea"/>
              <a:sym typeface="+mn-lt"/>
            </a:endParaRPr>
          </a:p>
        </p:txBody>
      </p:sp>
      <p:sp>
        <p:nvSpPr>
          <p:cNvPr id="31" name="Shape 1849"/>
          <p:cNvSpPr/>
          <p:nvPr>
            <p:custDataLst>
              <p:tags r:id="rId20"/>
            </p:custDataLst>
          </p:nvPr>
        </p:nvSpPr>
        <p:spPr>
          <a:xfrm>
            <a:off x="7457412" y="2851346"/>
            <a:ext cx="460503" cy="505275"/>
          </a:xfrm>
          <a:custGeom>
            <a:avLst/>
            <a:gdLst/>
            <a:ahLst/>
            <a:cxnLst>
              <a:cxn ang="0">
                <a:pos x="wd2" y="hd2"/>
              </a:cxn>
              <a:cxn ang="5400000">
                <a:pos x="wd2" y="hd2"/>
              </a:cxn>
              <a:cxn ang="10800000">
                <a:pos x="wd2" y="hd2"/>
              </a:cxn>
              <a:cxn ang="16200000">
                <a:pos x="wd2" y="hd2"/>
              </a:cxn>
            </a:cxnLst>
            <a:rect l="0" t="0" r="r" b="b"/>
            <a:pathLst>
              <a:path w="21600" h="21600" extrusionOk="0">
                <a:moveTo>
                  <a:pt x="4968" y="0"/>
                </a:moveTo>
                <a:cubicBezTo>
                  <a:pt x="14040" y="0"/>
                  <a:pt x="14040" y="0"/>
                  <a:pt x="14040" y="0"/>
                </a:cubicBezTo>
                <a:cubicBezTo>
                  <a:pt x="14688" y="0"/>
                  <a:pt x="15336" y="196"/>
                  <a:pt x="15984" y="785"/>
                </a:cubicBezTo>
                <a:cubicBezTo>
                  <a:pt x="16416" y="1178"/>
                  <a:pt x="16632" y="1767"/>
                  <a:pt x="16632" y="2356"/>
                </a:cubicBezTo>
                <a:cubicBezTo>
                  <a:pt x="16632" y="6873"/>
                  <a:pt x="16632" y="6873"/>
                  <a:pt x="16632" y="6873"/>
                </a:cubicBezTo>
                <a:cubicBezTo>
                  <a:pt x="14688" y="7855"/>
                  <a:pt x="14688" y="7855"/>
                  <a:pt x="14688" y="7855"/>
                </a:cubicBezTo>
                <a:cubicBezTo>
                  <a:pt x="14688" y="2356"/>
                  <a:pt x="14688" y="2356"/>
                  <a:pt x="14688" y="2356"/>
                </a:cubicBezTo>
                <a:cubicBezTo>
                  <a:pt x="14688" y="2160"/>
                  <a:pt x="14688" y="2160"/>
                  <a:pt x="14472" y="1964"/>
                </a:cubicBezTo>
                <a:cubicBezTo>
                  <a:pt x="14472" y="1964"/>
                  <a:pt x="14256" y="1767"/>
                  <a:pt x="14040" y="1767"/>
                </a:cubicBezTo>
                <a:cubicBezTo>
                  <a:pt x="6048" y="1767"/>
                  <a:pt x="6048" y="1767"/>
                  <a:pt x="6048" y="1767"/>
                </a:cubicBezTo>
                <a:cubicBezTo>
                  <a:pt x="6048" y="2356"/>
                  <a:pt x="6048" y="2356"/>
                  <a:pt x="6048" y="2356"/>
                </a:cubicBezTo>
                <a:cubicBezTo>
                  <a:pt x="6048" y="3142"/>
                  <a:pt x="6048" y="3142"/>
                  <a:pt x="6048" y="3142"/>
                </a:cubicBezTo>
                <a:cubicBezTo>
                  <a:pt x="6048" y="3338"/>
                  <a:pt x="6048" y="3535"/>
                  <a:pt x="6048" y="3731"/>
                </a:cubicBezTo>
                <a:cubicBezTo>
                  <a:pt x="6048" y="4124"/>
                  <a:pt x="5832" y="4516"/>
                  <a:pt x="5400" y="4713"/>
                </a:cubicBezTo>
                <a:cubicBezTo>
                  <a:pt x="5184" y="4909"/>
                  <a:pt x="4968" y="5105"/>
                  <a:pt x="4536" y="5105"/>
                </a:cubicBezTo>
                <a:cubicBezTo>
                  <a:pt x="4320" y="5105"/>
                  <a:pt x="4104" y="5105"/>
                  <a:pt x="3888" y="5105"/>
                </a:cubicBezTo>
                <a:cubicBezTo>
                  <a:pt x="3024" y="5105"/>
                  <a:pt x="3024" y="5105"/>
                  <a:pt x="3024" y="5105"/>
                </a:cubicBezTo>
                <a:cubicBezTo>
                  <a:pt x="1944" y="4909"/>
                  <a:pt x="1944" y="4909"/>
                  <a:pt x="1944" y="4909"/>
                </a:cubicBezTo>
                <a:cubicBezTo>
                  <a:pt x="1944" y="16691"/>
                  <a:pt x="1944" y="16691"/>
                  <a:pt x="1944" y="16691"/>
                </a:cubicBezTo>
                <a:cubicBezTo>
                  <a:pt x="1944" y="16887"/>
                  <a:pt x="2160" y="16887"/>
                  <a:pt x="2160" y="17084"/>
                </a:cubicBezTo>
                <a:cubicBezTo>
                  <a:pt x="2160" y="17084"/>
                  <a:pt x="2160" y="17084"/>
                  <a:pt x="2160" y="17084"/>
                </a:cubicBezTo>
                <a:cubicBezTo>
                  <a:pt x="2376" y="17084"/>
                  <a:pt x="2376" y="17280"/>
                  <a:pt x="2592" y="17280"/>
                </a:cubicBezTo>
                <a:cubicBezTo>
                  <a:pt x="9720" y="17280"/>
                  <a:pt x="9720" y="17280"/>
                  <a:pt x="9720" y="17280"/>
                </a:cubicBezTo>
                <a:cubicBezTo>
                  <a:pt x="9504" y="19047"/>
                  <a:pt x="9504" y="19047"/>
                  <a:pt x="9504" y="19047"/>
                </a:cubicBezTo>
                <a:cubicBezTo>
                  <a:pt x="2592" y="19047"/>
                  <a:pt x="2592" y="19047"/>
                  <a:pt x="2592" y="19047"/>
                </a:cubicBezTo>
                <a:cubicBezTo>
                  <a:pt x="1944" y="19047"/>
                  <a:pt x="1296" y="18851"/>
                  <a:pt x="864" y="18262"/>
                </a:cubicBezTo>
                <a:cubicBezTo>
                  <a:pt x="864" y="18262"/>
                  <a:pt x="864" y="18262"/>
                  <a:pt x="864" y="18262"/>
                </a:cubicBezTo>
                <a:cubicBezTo>
                  <a:pt x="864" y="18262"/>
                  <a:pt x="864" y="18262"/>
                  <a:pt x="864" y="18262"/>
                </a:cubicBezTo>
                <a:cubicBezTo>
                  <a:pt x="432" y="17869"/>
                  <a:pt x="0" y="17280"/>
                  <a:pt x="0" y="16691"/>
                </a:cubicBezTo>
                <a:cubicBezTo>
                  <a:pt x="0" y="4320"/>
                  <a:pt x="0" y="4320"/>
                  <a:pt x="0" y="4320"/>
                </a:cubicBezTo>
                <a:cubicBezTo>
                  <a:pt x="0" y="3927"/>
                  <a:pt x="0" y="3927"/>
                  <a:pt x="0" y="3927"/>
                </a:cubicBezTo>
                <a:cubicBezTo>
                  <a:pt x="432" y="3731"/>
                  <a:pt x="432" y="3731"/>
                  <a:pt x="432" y="3731"/>
                </a:cubicBezTo>
                <a:cubicBezTo>
                  <a:pt x="4320" y="196"/>
                  <a:pt x="4320" y="196"/>
                  <a:pt x="4320" y="196"/>
                </a:cubicBezTo>
                <a:cubicBezTo>
                  <a:pt x="4536" y="0"/>
                  <a:pt x="4536" y="0"/>
                  <a:pt x="4536" y="0"/>
                </a:cubicBezTo>
                <a:cubicBezTo>
                  <a:pt x="4968" y="0"/>
                  <a:pt x="4968" y="0"/>
                  <a:pt x="4968" y="0"/>
                </a:cubicBezTo>
                <a:close/>
                <a:moveTo>
                  <a:pt x="19440" y="8836"/>
                </a:moveTo>
                <a:cubicBezTo>
                  <a:pt x="19440" y="8444"/>
                  <a:pt x="19440" y="8444"/>
                  <a:pt x="19440" y="8444"/>
                </a:cubicBezTo>
                <a:cubicBezTo>
                  <a:pt x="18144" y="7658"/>
                  <a:pt x="18144" y="7658"/>
                  <a:pt x="18144" y="7658"/>
                </a:cubicBezTo>
                <a:cubicBezTo>
                  <a:pt x="16200" y="8640"/>
                  <a:pt x="16200" y="8640"/>
                  <a:pt x="16200" y="8640"/>
                </a:cubicBezTo>
                <a:cubicBezTo>
                  <a:pt x="17928" y="9229"/>
                  <a:pt x="17928" y="9229"/>
                  <a:pt x="17928" y="9229"/>
                </a:cubicBezTo>
                <a:cubicBezTo>
                  <a:pt x="19656" y="10211"/>
                  <a:pt x="19656" y="10211"/>
                  <a:pt x="19656" y="10211"/>
                </a:cubicBezTo>
                <a:cubicBezTo>
                  <a:pt x="20304" y="10407"/>
                  <a:pt x="20304" y="10407"/>
                  <a:pt x="20304" y="10407"/>
                </a:cubicBezTo>
                <a:cubicBezTo>
                  <a:pt x="19872" y="12175"/>
                  <a:pt x="19008" y="13745"/>
                  <a:pt x="17712" y="15120"/>
                </a:cubicBezTo>
                <a:cubicBezTo>
                  <a:pt x="18576" y="15905"/>
                  <a:pt x="18576" y="15905"/>
                  <a:pt x="18576" y="15905"/>
                </a:cubicBezTo>
                <a:cubicBezTo>
                  <a:pt x="20088" y="14335"/>
                  <a:pt x="21168" y="12371"/>
                  <a:pt x="21600" y="10407"/>
                </a:cubicBezTo>
                <a:cubicBezTo>
                  <a:pt x="21600" y="10015"/>
                  <a:pt x="21600" y="10015"/>
                  <a:pt x="21600" y="10015"/>
                </a:cubicBezTo>
                <a:cubicBezTo>
                  <a:pt x="21168" y="9818"/>
                  <a:pt x="21168" y="9818"/>
                  <a:pt x="21168" y="9818"/>
                </a:cubicBezTo>
                <a:cubicBezTo>
                  <a:pt x="19440" y="8836"/>
                  <a:pt x="19440" y="8836"/>
                  <a:pt x="19440" y="8836"/>
                </a:cubicBezTo>
                <a:close/>
                <a:moveTo>
                  <a:pt x="15984" y="9229"/>
                </a:moveTo>
                <a:cubicBezTo>
                  <a:pt x="13824" y="11389"/>
                  <a:pt x="12528" y="13745"/>
                  <a:pt x="11664" y="16495"/>
                </a:cubicBezTo>
                <a:cubicBezTo>
                  <a:pt x="12744" y="16887"/>
                  <a:pt x="13824" y="17476"/>
                  <a:pt x="15120" y="18065"/>
                </a:cubicBezTo>
                <a:cubicBezTo>
                  <a:pt x="16848" y="15905"/>
                  <a:pt x="18360" y="13353"/>
                  <a:pt x="19440" y="10800"/>
                </a:cubicBezTo>
                <a:cubicBezTo>
                  <a:pt x="18144" y="10211"/>
                  <a:pt x="17064" y="9818"/>
                  <a:pt x="15984" y="9229"/>
                </a:cubicBezTo>
                <a:close/>
                <a:moveTo>
                  <a:pt x="11232" y="17084"/>
                </a:moveTo>
                <a:cubicBezTo>
                  <a:pt x="10800" y="20225"/>
                  <a:pt x="10800" y="20225"/>
                  <a:pt x="10800" y="20225"/>
                </a:cubicBezTo>
                <a:cubicBezTo>
                  <a:pt x="11016" y="20225"/>
                  <a:pt x="11016" y="20225"/>
                  <a:pt x="11016" y="20225"/>
                </a:cubicBezTo>
                <a:cubicBezTo>
                  <a:pt x="10800" y="21207"/>
                  <a:pt x="10800" y="21207"/>
                  <a:pt x="10800" y="21207"/>
                </a:cubicBezTo>
                <a:cubicBezTo>
                  <a:pt x="11232" y="21600"/>
                  <a:pt x="11232" y="21600"/>
                  <a:pt x="11232" y="21600"/>
                </a:cubicBezTo>
                <a:cubicBezTo>
                  <a:pt x="11880" y="20815"/>
                  <a:pt x="11880" y="20815"/>
                  <a:pt x="11880" y="20815"/>
                </a:cubicBezTo>
                <a:cubicBezTo>
                  <a:pt x="12096" y="20815"/>
                  <a:pt x="12096" y="20815"/>
                  <a:pt x="12096" y="20815"/>
                </a:cubicBezTo>
                <a:cubicBezTo>
                  <a:pt x="14688" y="18655"/>
                  <a:pt x="14688" y="18655"/>
                  <a:pt x="14688" y="18655"/>
                </a:cubicBezTo>
                <a:cubicBezTo>
                  <a:pt x="11232" y="17084"/>
                  <a:pt x="11232" y="17084"/>
                  <a:pt x="11232" y="17084"/>
                </a:cubicBezTo>
                <a:close/>
                <a:moveTo>
                  <a:pt x="3888" y="10996"/>
                </a:moveTo>
                <a:cubicBezTo>
                  <a:pt x="3888" y="11782"/>
                  <a:pt x="3888" y="11782"/>
                  <a:pt x="3888" y="11782"/>
                </a:cubicBezTo>
                <a:cubicBezTo>
                  <a:pt x="6480" y="11782"/>
                  <a:pt x="6480" y="11782"/>
                  <a:pt x="6480" y="11782"/>
                </a:cubicBezTo>
                <a:cubicBezTo>
                  <a:pt x="6480" y="10996"/>
                  <a:pt x="6480" y="10996"/>
                  <a:pt x="6480" y="10996"/>
                </a:cubicBezTo>
                <a:cubicBezTo>
                  <a:pt x="3888" y="10996"/>
                  <a:pt x="3888" y="10996"/>
                  <a:pt x="3888" y="10996"/>
                </a:cubicBezTo>
                <a:close/>
                <a:moveTo>
                  <a:pt x="3888" y="8444"/>
                </a:moveTo>
                <a:cubicBezTo>
                  <a:pt x="3888" y="9425"/>
                  <a:pt x="3888" y="9425"/>
                  <a:pt x="3888" y="9425"/>
                </a:cubicBezTo>
                <a:cubicBezTo>
                  <a:pt x="12960" y="9425"/>
                  <a:pt x="12960" y="9425"/>
                  <a:pt x="12960" y="9425"/>
                </a:cubicBezTo>
                <a:cubicBezTo>
                  <a:pt x="12960" y="8444"/>
                  <a:pt x="12960" y="8444"/>
                  <a:pt x="12960" y="8444"/>
                </a:cubicBezTo>
                <a:cubicBezTo>
                  <a:pt x="3888" y="8444"/>
                  <a:pt x="3888" y="8444"/>
                  <a:pt x="3888" y="8444"/>
                </a:cubicBezTo>
                <a:close/>
                <a:moveTo>
                  <a:pt x="3888" y="6087"/>
                </a:moveTo>
                <a:cubicBezTo>
                  <a:pt x="3888" y="7069"/>
                  <a:pt x="3888" y="7069"/>
                  <a:pt x="3888" y="7069"/>
                </a:cubicBezTo>
                <a:cubicBezTo>
                  <a:pt x="12960" y="7069"/>
                  <a:pt x="12960" y="7069"/>
                  <a:pt x="12960" y="7069"/>
                </a:cubicBezTo>
                <a:cubicBezTo>
                  <a:pt x="12960" y="6087"/>
                  <a:pt x="12960" y="6087"/>
                  <a:pt x="12960" y="6087"/>
                </a:cubicBezTo>
                <a:cubicBezTo>
                  <a:pt x="3888" y="6087"/>
                  <a:pt x="3888" y="6087"/>
                  <a:pt x="3888" y="6087"/>
                </a:cubicBezTo>
                <a:close/>
                <a:moveTo>
                  <a:pt x="7992" y="3731"/>
                </a:moveTo>
                <a:cubicBezTo>
                  <a:pt x="7992" y="4713"/>
                  <a:pt x="7992" y="4713"/>
                  <a:pt x="7992" y="4713"/>
                </a:cubicBezTo>
                <a:cubicBezTo>
                  <a:pt x="12960" y="4713"/>
                  <a:pt x="12960" y="4713"/>
                  <a:pt x="12960" y="4713"/>
                </a:cubicBezTo>
                <a:cubicBezTo>
                  <a:pt x="12960" y="3731"/>
                  <a:pt x="12960" y="3731"/>
                  <a:pt x="12960" y="3731"/>
                </a:cubicBezTo>
                <a:cubicBezTo>
                  <a:pt x="7992" y="3731"/>
                  <a:pt x="7992" y="3731"/>
                  <a:pt x="7992" y="3731"/>
                </a:cubicBezTo>
                <a:close/>
                <a:moveTo>
                  <a:pt x="2592" y="4124"/>
                </a:moveTo>
                <a:cubicBezTo>
                  <a:pt x="3024" y="4124"/>
                  <a:pt x="3024" y="4124"/>
                  <a:pt x="3024" y="4124"/>
                </a:cubicBezTo>
                <a:cubicBezTo>
                  <a:pt x="3888" y="4320"/>
                  <a:pt x="3888" y="4320"/>
                  <a:pt x="3888" y="4320"/>
                </a:cubicBezTo>
                <a:cubicBezTo>
                  <a:pt x="3888" y="4320"/>
                  <a:pt x="3888" y="4320"/>
                  <a:pt x="3888" y="4320"/>
                </a:cubicBezTo>
                <a:cubicBezTo>
                  <a:pt x="4104" y="4320"/>
                  <a:pt x="4104" y="4320"/>
                  <a:pt x="4104" y="4320"/>
                </a:cubicBezTo>
                <a:cubicBezTo>
                  <a:pt x="4104" y="4320"/>
                  <a:pt x="4104" y="4320"/>
                  <a:pt x="4320" y="4320"/>
                </a:cubicBezTo>
                <a:cubicBezTo>
                  <a:pt x="4536" y="4320"/>
                  <a:pt x="4752" y="4124"/>
                  <a:pt x="4752" y="3927"/>
                </a:cubicBezTo>
                <a:cubicBezTo>
                  <a:pt x="4968" y="3927"/>
                  <a:pt x="5184" y="3731"/>
                  <a:pt x="5184" y="3535"/>
                </a:cubicBezTo>
                <a:cubicBezTo>
                  <a:pt x="5184" y="3535"/>
                  <a:pt x="5184" y="3338"/>
                  <a:pt x="5184" y="3338"/>
                </a:cubicBezTo>
                <a:cubicBezTo>
                  <a:pt x="5184" y="3338"/>
                  <a:pt x="5184" y="3338"/>
                  <a:pt x="5184" y="3338"/>
                </a:cubicBezTo>
                <a:cubicBezTo>
                  <a:pt x="5184" y="3142"/>
                  <a:pt x="5184" y="3142"/>
                  <a:pt x="5184" y="3142"/>
                </a:cubicBezTo>
                <a:cubicBezTo>
                  <a:pt x="4968" y="2356"/>
                  <a:pt x="4968" y="2356"/>
                  <a:pt x="4968" y="2356"/>
                </a:cubicBezTo>
                <a:cubicBezTo>
                  <a:pt x="4968" y="2160"/>
                  <a:pt x="4968" y="2160"/>
                  <a:pt x="4968" y="2160"/>
                </a:cubicBezTo>
                <a:lnTo>
                  <a:pt x="2592" y="4124"/>
                </a:lnTo>
                <a:close/>
              </a:path>
            </a:pathLst>
          </a:custGeom>
          <a:solidFill>
            <a:schemeClr val="lt1"/>
          </a:solidFill>
          <a:ln w="12700">
            <a:miter lim="400000"/>
          </a:ln>
        </p:spPr>
        <p:txBody>
          <a:bodyPr lIns="34289" rIns="34289"/>
          <a:lstStyle/>
          <a:p>
            <a:pPr marL="0" marR="0" lvl="0" indent="0" algn="l" defTabSz="914400" rtl="0" eaLnBrk="1" fontAlgn="auto" latinLnBrk="0" hangingPunct="1">
              <a:lnSpc>
                <a:spcPct val="100000"/>
              </a:lnSpc>
              <a:spcBef>
                <a:spcPts val="0"/>
              </a:spcBef>
              <a:spcAft>
                <a:spcPts val="0"/>
              </a:spcAft>
              <a:buClrTx/>
              <a:buSzTx/>
              <a:buFontTx/>
              <a:buNone/>
            </a:pPr>
            <a:endParaRPr kumimoji="0" sz="1350" b="0" i="0" u="none" strike="noStrike" kern="0" cap="none" spc="0" normalizeH="0" baseline="0" noProof="0" dirty="0">
              <a:ln>
                <a:noFill/>
              </a:ln>
              <a:effectLst/>
              <a:uLnTx/>
              <a:uFillTx/>
              <a:cs typeface="+mn-ea"/>
              <a:sym typeface="+mn-lt"/>
            </a:endParaRPr>
          </a:p>
        </p:txBody>
      </p:sp>
      <p:sp>
        <p:nvSpPr>
          <p:cNvPr id="32" name="文本框 31"/>
          <p:cNvSpPr txBox="1"/>
          <p:nvPr/>
        </p:nvSpPr>
        <p:spPr>
          <a:xfrm>
            <a:off x="848045" y="3691891"/>
            <a:ext cx="1235102" cy="318676"/>
          </a:xfrm>
          <a:prstGeom prst="rect">
            <a:avLst/>
          </a:prstGeom>
          <a:noFill/>
        </p:spPr>
        <p:txBody>
          <a:bodyPr wrap="square" lIns="51435" tIns="25717" rIns="51435" bIns="25717" rtlCol="0">
            <a:spAutoFit/>
          </a:bodyPr>
          <a:lstStyle>
            <a:defPPr>
              <a:defRPr lang="zh-CN"/>
            </a:defPPr>
            <a:lvl1pPr algn="ctr">
              <a:lnSpc>
                <a:spcPct val="125000"/>
              </a:lnSpc>
              <a:spcBef>
                <a:spcPct val="0"/>
              </a:spcBef>
              <a:defRPr sz="2000">
                <a:gradFill>
                  <a:gsLst>
                    <a:gs pos="9000">
                      <a:srgbClr val="5297D4"/>
                    </a:gs>
                    <a:gs pos="100000">
                      <a:srgbClr val="275B89"/>
                    </a:gs>
                  </a:gsLst>
                  <a:lin ang="2700000" scaled="1"/>
                </a:gradFill>
                <a:effectLst>
                  <a:outerShdw blurRad="254000" dist="38100" dir="16200000" algn="ctr" rotWithShape="0">
                    <a:srgbClr val="275B89">
                      <a:alpha val="12000"/>
                    </a:srgbClr>
                  </a:outerShdw>
                </a:effectLst>
                <a:latin typeface="思源黑体 CN Medium" panose="020B0600000000000000" charset="-122"/>
                <a:ea typeface="思源黑体 CN Medium" panose="020B0600000000000000" charset="-122"/>
                <a:cs typeface="+mn-ea"/>
              </a:defRPr>
            </a:lvl1pPr>
          </a:lstStyle>
          <a:p>
            <a:r>
              <a:rPr lang="zh-CN" altLang="en-US" sz="1500" dirty="0">
                <a:solidFill>
                  <a:schemeClr val="tx1"/>
                </a:solidFill>
                <a:latin typeface="+mn-lt"/>
                <a:ea typeface="+mn-ea"/>
                <a:sym typeface="+mn-lt"/>
              </a:rPr>
              <a:t>添加标题</a:t>
            </a:r>
          </a:p>
        </p:txBody>
      </p:sp>
      <p:sp>
        <p:nvSpPr>
          <p:cNvPr id="33" name="文本框 32"/>
          <p:cNvSpPr txBox="1"/>
          <p:nvPr/>
        </p:nvSpPr>
        <p:spPr>
          <a:xfrm>
            <a:off x="2908909" y="3691891"/>
            <a:ext cx="1235102" cy="318676"/>
          </a:xfrm>
          <a:prstGeom prst="rect">
            <a:avLst/>
          </a:prstGeom>
          <a:noFill/>
        </p:spPr>
        <p:txBody>
          <a:bodyPr wrap="square" lIns="51435" tIns="25717" rIns="51435" bIns="25717" rtlCol="0">
            <a:spAutoFit/>
          </a:bodyPr>
          <a:lstStyle>
            <a:defPPr>
              <a:defRPr lang="zh-CN"/>
            </a:defPPr>
            <a:lvl1pPr algn="ctr">
              <a:lnSpc>
                <a:spcPct val="125000"/>
              </a:lnSpc>
              <a:spcBef>
                <a:spcPct val="0"/>
              </a:spcBef>
              <a:defRPr sz="2000">
                <a:gradFill>
                  <a:gsLst>
                    <a:gs pos="9000">
                      <a:srgbClr val="5297D4"/>
                    </a:gs>
                    <a:gs pos="100000">
                      <a:srgbClr val="275B89"/>
                    </a:gs>
                  </a:gsLst>
                  <a:lin ang="2700000" scaled="1"/>
                </a:gradFill>
                <a:effectLst>
                  <a:outerShdw blurRad="254000" dist="38100" dir="16200000" algn="ctr" rotWithShape="0">
                    <a:srgbClr val="275B89">
                      <a:alpha val="12000"/>
                    </a:srgbClr>
                  </a:outerShdw>
                </a:effectLst>
                <a:latin typeface="思源黑体 CN Medium" panose="020B0600000000000000" charset="-122"/>
                <a:ea typeface="思源黑体 CN Medium" panose="020B0600000000000000" charset="-122"/>
                <a:cs typeface="+mn-ea"/>
              </a:defRPr>
            </a:lvl1pPr>
          </a:lstStyle>
          <a:p>
            <a:r>
              <a:rPr lang="zh-CN" altLang="en-US" sz="1500" dirty="0">
                <a:solidFill>
                  <a:schemeClr val="tx1"/>
                </a:solidFill>
                <a:latin typeface="+mn-lt"/>
                <a:ea typeface="+mn-ea"/>
                <a:sym typeface="+mn-lt"/>
              </a:rPr>
              <a:t>添加标题</a:t>
            </a:r>
          </a:p>
        </p:txBody>
      </p:sp>
      <p:sp>
        <p:nvSpPr>
          <p:cNvPr id="34" name="文本框 33"/>
          <p:cNvSpPr txBox="1"/>
          <p:nvPr/>
        </p:nvSpPr>
        <p:spPr>
          <a:xfrm>
            <a:off x="4981225" y="3691891"/>
            <a:ext cx="1235102" cy="318676"/>
          </a:xfrm>
          <a:prstGeom prst="rect">
            <a:avLst/>
          </a:prstGeom>
          <a:noFill/>
        </p:spPr>
        <p:txBody>
          <a:bodyPr wrap="square" lIns="51435" tIns="25717" rIns="51435" bIns="25717" rtlCol="0">
            <a:spAutoFit/>
          </a:bodyPr>
          <a:lstStyle>
            <a:defPPr>
              <a:defRPr lang="zh-CN"/>
            </a:defPPr>
            <a:lvl1pPr algn="ctr">
              <a:lnSpc>
                <a:spcPct val="125000"/>
              </a:lnSpc>
              <a:spcBef>
                <a:spcPct val="0"/>
              </a:spcBef>
              <a:defRPr sz="2000">
                <a:gradFill>
                  <a:gsLst>
                    <a:gs pos="9000">
                      <a:srgbClr val="5297D4"/>
                    </a:gs>
                    <a:gs pos="100000">
                      <a:srgbClr val="275B89"/>
                    </a:gs>
                  </a:gsLst>
                  <a:lin ang="2700000" scaled="1"/>
                </a:gradFill>
                <a:effectLst>
                  <a:outerShdw blurRad="254000" dist="38100" dir="16200000" algn="ctr" rotWithShape="0">
                    <a:srgbClr val="275B89">
                      <a:alpha val="12000"/>
                    </a:srgbClr>
                  </a:outerShdw>
                </a:effectLst>
                <a:latin typeface="思源黑体 CN Medium" panose="020B0600000000000000" charset="-122"/>
                <a:ea typeface="思源黑体 CN Medium" panose="020B0600000000000000" charset="-122"/>
                <a:cs typeface="+mn-ea"/>
              </a:defRPr>
            </a:lvl1pPr>
          </a:lstStyle>
          <a:p>
            <a:r>
              <a:rPr lang="zh-CN" altLang="en-US" sz="1500" dirty="0">
                <a:solidFill>
                  <a:schemeClr val="tx1"/>
                </a:solidFill>
                <a:latin typeface="+mn-lt"/>
                <a:ea typeface="+mn-ea"/>
                <a:sym typeface="+mn-lt"/>
              </a:rPr>
              <a:t>添加标题</a:t>
            </a:r>
          </a:p>
        </p:txBody>
      </p:sp>
      <p:sp>
        <p:nvSpPr>
          <p:cNvPr id="35" name="文本框 34"/>
          <p:cNvSpPr txBox="1"/>
          <p:nvPr/>
        </p:nvSpPr>
        <p:spPr>
          <a:xfrm>
            <a:off x="7069584" y="3691891"/>
            <a:ext cx="1235102" cy="318676"/>
          </a:xfrm>
          <a:prstGeom prst="rect">
            <a:avLst/>
          </a:prstGeom>
          <a:noFill/>
        </p:spPr>
        <p:txBody>
          <a:bodyPr wrap="square" lIns="51435" tIns="25717" rIns="51435" bIns="25717" rtlCol="0">
            <a:spAutoFit/>
          </a:bodyPr>
          <a:lstStyle>
            <a:defPPr>
              <a:defRPr lang="zh-CN"/>
            </a:defPPr>
            <a:lvl1pPr algn="ctr">
              <a:lnSpc>
                <a:spcPct val="125000"/>
              </a:lnSpc>
              <a:spcBef>
                <a:spcPct val="0"/>
              </a:spcBef>
              <a:defRPr sz="2000">
                <a:gradFill>
                  <a:gsLst>
                    <a:gs pos="9000">
                      <a:srgbClr val="5297D4"/>
                    </a:gs>
                    <a:gs pos="100000">
                      <a:srgbClr val="275B89"/>
                    </a:gs>
                  </a:gsLst>
                  <a:lin ang="2700000" scaled="1"/>
                </a:gradFill>
                <a:effectLst>
                  <a:outerShdw blurRad="254000" dist="38100" dir="16200000" algn="ctr" rotWithShape="0">
                    <a:srgbClr val="275B89">
                      <a:alpha val="12000"/>
                    </a:srgbClr>
                  </a:outerShdw>
                </a:effectLst>
                <a:latin typeface="思源黑体 CN Medium" panose="020B0600000000000000" charset="-122"/>
                <a:ea typeface="思源黑体 CN Medium" panose="020B0600000000000000" charset="-122"/>
                <a:cs typeface="+mn-ea"/>
              </a:defRPr>
            </a:lvl1pPr>
          </a:lstStyle>
          <a:p>
            <a:r>
              <a:rPr lang="zh-CN" altLang="en-US" sz="1500" dirty="0">
                <a:solidFill>
                  <a:schemeClr val="tx1"/>
                </a:solidFill>
                <a:latin typeface="+mn-lt"/>
                <a:ea typeface="+mn-ea"/>
                <a:sym typeface="+mn-lt"/>
              </a:rPr>
              <a:t>添加标题</a:t>
            </a:r>
          </a:p>
        </p:txBody>
      </p:sp>
      <p:sp>
        <p:nvSpPr>
          <p:cNvPr id="36" name="文本框 35"/>
          <p:cNvSpPr txBox="1"/>
          <p:nvPr>
            <p:custDataLst>
              <p:tags r:id="rId21"/>
            </p:custDataLst>
          </p:nvPr>
        </p:nvSpPr>
        <p:spPr>
          <a:xfrm>
            <a:off x="1752136" y="1229705"/>
            <a:ext cx="5569089" cy="432205"/>
          </a:xfrm>
          <a:prstGeom prst="rect">
            <a:avLst/>
          </a:prstGeom>
          <a:noFill/>
        </p:spPr>
        <p:txBody>
          <a:bodyPr wrap="square" lIns="0" tIns="0" rIns="0" bIns="0" rtlCol="0" anchor="t">
            <a:noAutofit/>
          </a:bodyPr>
          <a:lstStyle/>
          <a:p>
            <a:pPr algn="ctr"/>
            <a:r>
              <a:rPr lang="zh-CN" altLang="en-US" sz="2400" dirty="0">
                <a:cs typeface="+mn-ea"/>
                <a:sym typeface="+mn-lt"/>
              </a:rPr>
              <a:t>请在这里添加标题</a:t>
            </a:r>
          </a:p>
        </p:txBody>
      </p:sp>
      <p:sp>
        <p:nvSpPr>
          <p:cNvPr id="37" name="文本框 2"/>
          <p:cNvSpPr txBox="1"/>
          <p:nvPr>
            <p:custDataLst>
              <p:tags r:id="rId22"/>
            </p:custDataLst>
          </p:nvPr>
        </p:nvSpPr>
        <p:spPr>
          <a:xfrm>
            <a:off x="771627" y="1656886"/>
            <a:ext cx="7600747" cy="551946"/>
          </a:xfrm>
          <a:prstGeom prst="rect">
            <a:avLst/>
          </a:prstGeom>
        </p:spPr>
        <p:txBody>
          <a:bodyPr wrap="square">
            <a:spAutoFit/>
          </a:bodyPr>
          <a:lstStyle>
            <a:defPPr>
              <a:defRPr lang="zh-CN"/>
            </a:defPPr>
            <a:lvl1pPr algn="r">
              <a:lnSpc>
                <a:spcPct val="150000"/>
              </a:lnSpc>
              <a:defRPr sz="1400" kern="0">
                <a:solidFill>
                  <a:schemeClr val="tx1">
                    <a:lumMod val="65000"/>
                    <a:lumOff val="35000"/>
                  </a:schemeClr>
                </a:solidFill>
                <a:latin typeface="思源黑体 CN Normal" panose="020B0400000000000000" charset="-122"/>
                <a:ea typeface="思源黑体 CN Normal" panose="020B0400000000000000" charset="-122"/>
              </a:defRPr>
            </a:lvl1pPr>
          </a:lstStyle>
          <a:p>
            <a:pPr algn="ctr"/>
            <a:r>
              <a:rPr lang="zh-CN" altLang="en-US" sz="1050" dirty="0">
                <a:solidFill>
                  <a:schemeClr val="tx1"/>
                </a:solidFill>
                <a:latin typeface="+mn-lt"/>
                <a:ea typeface="+mn-ea"/>
                <a:cs typeface="+mn-ea"/>
                <a:sym typeface="+mn-lt"/>
              </a:rPr>
              <a:t>在这里输入你的正文阐述与关键词标题相关的具体内容，若字数太多酌情删减文案在这里输入你的正文阐述与关键词标题相关的具体内容在这里输入你的正文阐述与关键词标题相关的具体内容</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文本框 14"/>
          <p:cNvSpPr txBox="1"/>
          <p:nvPr/>
        </p:nvSpPr>
        <p:spPr>
          <a:xfrm>
            <a:off x="905292" y="396701"/>
            <a:ext cx="1630307" cy="369332"/>
          </a:xfrm>
          <a:prstGeom prst="rect">
            <a:avLst/>
          </a:prstGeom>
          <a:noFill/>
        </p:spPr>
        <p:txBody>
          <a:bodyPr wrap="square" lIns="0" tIns="0" rIns="0" bIns="0" rtlCol="0">
            <a:noAutofit/>
          </a:bodyPr>
          <a:lstStyle/>
          <a:p>
            <a:r>
              <a:rPr lang="zh-CN" altLang="en-US" sz="2100" dirty="0">
                <a:cs typeface="+mn-ea"/>
                <a:sym typeface="+mn-lt"/>
              </a:rPr>
              <a:t>二级标题</a:t>
            </a:r>
          </a:p>
        </p:txBody>
      </p:sp>
      <p:sp>
        <p:nvSpPr>
          <p:cNvPr id="16" name="任意多边形 15"/>
          <p:cNvSpPr/>
          <p:nvPr>
            <p:custDataLst>
              <p:tags r:id="rId1"/>
            </p:custDataLst>
          </p:nvPr>
        </p:nvSpPr>
        <p:spPr>
          <a:xfrm>
            <a:off x="1" y="5026069"/>
            <a:ext cx="9143999" cy="117432"/>
          </a:xfrm>
          <a:custGeom>
            <a:avLst/>
            <a:gdLst>
              <a:gd name="connsiteX0" fmla="*/ 6096000 w 12191998"/>
              <a:gd name="connsiteY0" fmla="*/ 0 h 1729694"/>
              <a:gd name="connsiteX1" fmla="*/ 11580852 w 12191998"/>
              <a:gd name="connsiteY1" fmla="*/ 345993 h 1729694"/>
              <a:gd name="connsiteX2" fmla="*/ 12191998 w 12191998"/>
              <a:gd name="connsiteY2" fmla="*/ 431510 h 1729694"/>
              <a:gd name="connsiteX3" fmla="*/ 12191998 w 12191998"/>
              <a:gd name="connsiteY3" fmla="*/ 1729694 h 1729694"/>
              <a:gd name="connsiteX4" fmla="*/ 0 w 12191998"/>
              <a:gd name="connsiteY4" fmla="*/ 1729694 h 1729694"/>
              <a:gd name="connsiteX5" fmla="*/ 0 w 12191998"/>
              <a:gd name="connsiteY5" fmla="*/ 431510 h 1729694"/>
              <a:gd name="connsiteX6" fmla="*/ 611147 w 12191998"/>
              <a:gd name="connsiteY6" fmla="*/ 345993 h 1729694"/>
              <a:gd name="connsiteX7" fmla="*/ 6096000 w 12191998"/>
              <a:gd name="connsiteY7" fmla="*/ 0 h 1729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8" h="1729694">
                <a:moveTo>
                  <a:pt x="6096000" y="0"/>
                </a:moveTo>
                <a:cubicBezTo>
                  <a:pt x="7954118" y="0"/>
                  <a:pt x="9784751" y="117680"/>
                  <a:pt x="11580852" y="345993"/>
                </a:cubicBezTo>
                <a:lnTo>
                  <a:pt x="12191998" y="431510"/>
                </a:lnTo>
                <a:lnTo>
                  <a:pt x="12191998" y="1729694"/>
                </a:lnTo>
                <a:lnTo>
                  <a:pt x="0" y="1729694"/>
                </a:lnTo>
                <a:lnTo>
                  <a:pt x="0" y="431510"/>
                </a:lnTo>
                <a:lnTo>
                  <a:pt x="611147" y="345993"/>
                </a:lnTo>
                <a:cubicBezTo>
                  <a:pt x="2407248" y="117680"/>
                  <a:pt x="4237881" y="0"/>
                  <a:pt x="60960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cs typeface="+mn-ea"/>
              <a:sym typeface="+mn-lt"/>
            </a:endParaRPr>
          </a:p>
        </p:txBody>
      </p:sp>
      <p:sp>
        <p:nvSpPr>
          <p:cNvPr id="8" name="任意多边形: 形状 4"/>
          <p:cNvSpPr/>
          <p:nvPr>
            <p:custDataLst>
              <p:tags r:id="rId2"/>
            </p:custDataLst>
          </p:nvPr>
        </p:nvSpPr>
        <p:spPr>
          <a:xfrm>
            <a:off x="-7144" y="2352314"/>
            <a:ext cx="9241972" cy="839249"/>
          </a:xfrm>
          <a:custGeom>
            <a:avLst/>
            <a:gdLst>
              <a:gd name="connsiteX0" fmla="*/ 0 w 10947400"/>
              <a:gd name="connsiteY0" fmla="*/ 863600 h 1118999"/>
              <a:gd name="connsiteX1" fmla="*/ 1587500 w 10947400"/>
              <a:gd name="connsiteY1" fmla="*/ 406400 h 1118999"/>
              <a:gd name="connsiteX2" fmla="*/ 4102100 w 10947400"/>
              <a:gd name="connsiteY2" fmla="*/ 1117600 h 1118999"/>
              <a:gd name="connsiteX3" fmla="*/ 6299200 w 10947400"/>
              <a:gd name="connsiteY3" fmla="*/ 596900 h 1118999"/>
              <a:gd name="connsiteX4" fmla="*/ 8572500 w 10947400"/>
              <a:gd name="connsiteY4" fmla="*/ 914400 h 1118999"/>
              <a:gd name="connsiteX5" fmla="*/ 10947400 w 10947400"/>
              <a:gd name="connsiteY5" fmla="*/ 0 h 111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47400" h="1118999">
                <a:moveTo>
                  <a:pt x="0" y="863600"/>
                </a:moveTo>
                <a:cubicBezTo>
                  <a:pt x="451908" y="613833"/>
                  <a:pt x="903817" y="364067"/>
                  <a:pt x="1587500" y="406400"/>
                </a:cubicBezTo>
                <a:cubicBezTo>
                  <a:pt x="2271183" y="448733"/>
                  <a:pt x="3316817" y="1085850"/>
                  <a:pt x="4102100" y="1117600"/>
                </a:cubicBezTo>
                <a:cubicBezTo>
                  <a:pt x="4887383" y="1149350"/>
                  <a:pt x="5554133" y="630767"/>
                  <a:pt x="6299200" y="596900"/>
                </a:cubicBezTo>
                <a:cubicBezTo>
                  <a:pt x="7044267" y="563033"/>
                  <a:pt x="7797800" y="1013883"/>
                  <a:pt x="8572500" y="914400"/>
                </a:cubicBezTo>
                <a:cubicBezTo>
                  <a:pt x="9347200" y="814917"/>
                  <a:pt x="10464800" y="245533"/>
                  <a:pt x="10947400" y="0"/>
                </a:cubicBezTo>
              </a:path>
            </a:pathLst>
          </a:custGeom>
          <a:noFill/>
          <a:ln w="34925">
            <a:solidFill>
              <a:schemeClr val="bg1">
                <a:lumMod val="75000"/>
                <a:alpha val="99000"/>
              </a:schemeClr>
            </a:solidFill>
            <a:tailEnd type="arrow"/>
          </a:ln>
          <a:effectLst>
            <a:outerShdw blurRad="50800" dist="76200" dir="5400000" algn="t" rotWithShape="0">
              <a:srgbClr val="43436D">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sz="1350">
              <a:solidFill>
                <a:schemeClr val="lt1"/>
              </a:solidFill>
              <a:cs typeface="+mn-ea"/>
              <a:sym typeface="+mn-lt"/>
            </a:endParaRPr>
          </a:p>
        </p:txBody>
      </p:sp>
      <p:sp>
        <p:nvSpPr>
          <p:cNvPr id="9" name="椭圆 8"/>
          <p:cNvSpPr/>
          <p:nvPr>
            <p:custDataLst>
              <p:tags r:id="rId3"/>
            </p:custDataLst>
          </p:nvPr>
        </p:nvSpPr>
        <p:spPr>
          <a:xfrm>
            <a:off x="381528" y="2694906"/>
            <a:ext cx="180975" cy="180975"/>
          </a:xfrm>
          <a:prstGeom prst="ellipse">
            <a:avLst/>
          </a:prstGeom>
          <a:solidFill>
            <a:schemeClr val="accent5">
              <a:lumMod val="50000"/>
            </a:schemeClr>
          </a:solidFill>
          <a:ln w="38100">
            <a:noFill/>
          </a:ln>
          <a:effectLst>
            <a:outerShdw blurRad="152400" dist="76200" dir="2700000" algn="tl" rotWithShape="0">
              <a:srgbClr val="4343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1200">
              <a:solidFill>
                <a:schemeClr val="lt1"/>
              </a:solidFill>
              <a:cs typeface="+mn-ea"/>
              <a:sym typeface="+mn-lt"/>
            </a:endParaRPr>
          </a:p>
        </p:txBody>
      </p:sp>
      <p:cxnSp>
        <p:nvCxnSpPr>
          <p:cNvPr id="10" name="直接连接符 9"/>
          <p:cNvCxnSpPr/>
          <p:nvPr/>
        </p:nvCxnSpPr>
        <p:spPr>
          <a:xfrm flipV="1">
            <a:off x="472016" y="1775546"/>
            <a:ext cx="0" cy="917575"/>
          </a:xfrm>
          <a:prstGeom prst="line">
            <a:avLst/>
          </a:prstGeom>
          <a:ln w="19050">
            <a:gradFill flip="none" rotWithShape="1">
              <a:gsLst>
                <a:gs pos="1000">
                  <a:srgbClr val="0B3DCB"/>
                </a:gs>
                <a:gs pos="100000">
                  <a:srgbClr val="0B3DCB">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487148" y="1383874"/>
            <a:ext cx="1089767" cy="327109"/>
          </a:xfrm>
          <a:prstGeom prst="rect">
            <a:avLst/>
          </a:prstGeom>
          <a:noFill/>
        </p:spPr>
        <p:txBody>
          <a:bodyPr wrap="square">
            <a:noAutofit/>
          </a:bodyPr>
          <a:lstStyle>
            <a:defPPr>
              <a:defRPr lang="en-US"/>
            </a:defPPr>
            <a:lvl1pPr>
              <a:lnSpc>
                <a:spcPct val="120000"/>
              </a:lnSpc>
              <a:defRPr sz="2000">
                <a:solidFill>
                  <a:schemeClr val="tx1">
                    <a:lumMod val="75000"/>
                    <a:lumOff val="25000"/>
                  </a:schemeClr>
                </a:solidFill>
                <a:latin typeface="+mj-ea"/>
                <a:ea typeface="+mj-ea"/>
              </a:defRPr>
            </a:lvl1pPr>
          </a:lstStyle>
          <a:p>
            <a:r>
              <a:rPr lang="zh-CN" altLang="en-US" sz="1500" dirty="0">
                <a:solidFill>
                  <a:schemeClr val="tx1"/>
                </a:solidFill>
                <a:latin typeface="+mn-lt"/>
                <a:ea typeface="+mn-ea"/>
                <a:cs typeface="+mn-ea"/>
                <a:sym typeface="+mn-lt"/>
              </a:rPr>
              <a:t>添加标题</a:t>
            </a:r>
          </a:p>
        </p:txBody>
      </p:sp>
      <p:sp>
        <p:nvSpPr>
          <p:cNvPr id="17" name="文本框 16"/>
          <p:cNvSpPr txBox="1"/>
          <p:nvPr>
            <p:custDataLst>
              <p:tags r:id="rId4"/>
            </p:custDataLst>
          </p:nvPr>
        </p:nvSpPr>
        <p:spPr>
          <a:xfrm>
            <a:off x="506198" y="1686543"/>
            <a:ext cx="2066873" cy="510540"/>
          </a:xfrm>
          <a:prstGeom prst="rect">
            <a:avLst/>
          </a:prstGeom>
        </p:spPr>
        <p:txBody>
          <a:bodyPr wrap="square">
            <a:spAutoFit/>
          </a:bodyPr>
          <a:lstStyle>
            <a:defPPr>
              <a:defRPr lang="zh-CN"/>
            </a:defPPr>
            <a:lvl1pPr>
              <a:lnSpc>
                <a:spcPct val="130000"/>
              </a:lnSpc>
              <a:defRPr sz="1400">
                <a:solidFill>
                  <a:schemeClr val="tx1">
                    <a:lumMod val="65000"/>
                    <a:lumOff val="35000"/>
                  </a:schemeClr>
                </a:solidFill>
                <a:latin typeface="思源黑体 CN Normal" panose="020B0400000000000000" charset="-122"/>
                <a:ea typeface="思源黑体 CN Normal" panose="020B0400000000000000" charset="-122"/>
              </a:defRPr>
            </a:lvl1pPr>
          </a:lstStyle>
          <a:p>
            <a:r>
              <a:rPr lang="zh-CN" altLang="en-US" sz="1050" dirty="0">
                <a:solidFill>
                  <a:schemeClr val="tx1"/>
                </a:solidFill>
                <a:latin typeface="+mn-lt"/>
                <a:ea typeface="+mn-ea"/>
                <a:cs typeface="+mn-ea"/>
                <a:sym typeface="+mn-lt"/>
              </a:rPr>
              <a:t>在这里输入你的正文阐述与关键词标题相关的具体内容</a:t>
            </a:r>
          </a:p>
        </p:txBody>
      </p:sp>
      <p:sp>
        <p:nvSpPr>
          <p:cNvPr id="18" name="椭圆 17"/>
          <p:cNvSpPr/>
          <p:nvPr>
            <p:custDataLst>
              <p:tags r:id="rId5"/>
            </p:custDataLst>
          </p:nvPr>
        </p:nvSpPr>
        <p:spPr>
          <a:xfrm>
            <a:off x="2586026" y="2943009"/>
            <a:ext cx="180975" cy="180975"/>
          </a:xfrm>
          <a:prstGeom prst="ellipse">
            <a:avLst/>
          </a:prstGeom>
          <a:solidFill>
            <a:schemeClr val="accent2">
              <a:lumMod val="75000"/>
            </a:schemeClr>
          </a:solidFill>
          <a:ln w="38100">
            <a:noFill/>
          </a:ln>
          <a:effectLst>
            <a:outerShdw blurRad="152400" dist="76200" dir="2700000" algn="tl" rotWithShape="0">
              <a:srgbClr val="FFC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1200">
              <a:solidFill>
                <a:schemeClr val="lt1"/>
              </a:solidFill>
              <a:cs typeface="+mn-ea"/>
              <a:sym typeface="+mn-lt"/>
            </a:endParaRPr>
          </a:p>
        </p:txBody>
      </p:sp>
      <p:cxnSp>
        <p:nvCxnSpPr>
          <p:cNvPr id="19" name="直接连接符 18"/>
          <p:cNvCxnSpPr/>
          <p:nvPr/>
        </p:nvCxnSpPr>
        <p:spPr>
          <a:xfrm flipV="1">
            <a:off x="2676512" y="1995885"/>
            <a:ext cx="0" cy="917575"/>
          </a:xfrm>
          <a:prstGeom prst="line">
            <a:avLst/>
          </a:prstGeom>
          <a:ln w="19050">
            <a:gradFill flip="none" rotWithShape="1">
              <a:gsLst>
                <a:gs pos="1000">
                  <a:srgbClr val="FFC000"/>
                </a:gs>
                <a:gs pos="100000">
                  <a:srgbClr val="FFC000">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2691645" y="1604213"/>
            <a:ext cx="1089767" cy="327109"/>
          </a:xfrm>
          <a:prstGeom prst="rect">
            <a:avLst/>
          </a:prstGeom>
          <a:noFill/>
        </p:spPr>
        <p:txBody>
          <a:bodyPr wrap="square">
            <a:noAutofit/>
          </a:bodyPr>
          <a:lstStyle>
            <a:defPPr>
              <a:defRPr lang="en-US"/>
            </a:defPPr>
            <a:lvl1pPr>
              <a:lnSpc>
                <a:spcPct val="120000"/>
              </a:lnSpc>
              <a:defRPr sz="2000">
                <a:solidFill>
                  <a:schemeClr val="tx1">
                    <a:lumMod val="75000"/>
                    <a:lumOff val="25000"/>
                  </a:schemeClr>
                </a:solidFill>
                <a:latin typeface="+mj-ea"/>
                <a:ea typeface="+mj-ea"/>
              </a:defRPr>
            </a:lvl1pPr>
          </a:lstStyle>
          <a:p>
            <a:r>
              <a:rPr lang="zh-CN" altLang="en-US" sz="1500" dirty="0">
                <a:solidFill>
                  <a:schemeClr val="tx1"/>
                </a:solidFill>
                <a:latin typeface="+mn-lt"/>
                <a:ea typeface="+mn-ea"/>
                <a:cs typeface="+mn-ea"/>
                <a:sym typeface="+mn-lt"/>
              </a:rPr>
              <a:t>添加标题</a:t>
            </a:r>
          </a:p>
        </p:txBody>
      </p:sp>
      <p:sp>
        <p:nvSpPr>
          <p:cNvPr id="21" name="文本框 20"/>
          <p:cNvSpPr txBox="1"/>
          <p:nvPr>
            <p:custDataLst>
              <p:tags r:id="rId6"/>
            </p:custDataLst>
          </p:nvPr>
        </p:nvSpPr>
        <p:spPr>
          <a:xfrm>
            <a:off x="2710695" y="1906883"/>
            <a:ext cx="2066873" cy="510540"/>
          </a:xfrm>
          <a:prstGeom prst="rect">
            <a:avLst/>
          </a:prstGeom>
        </p:spPr>
        <p:txBody>
          <a:bodyPr wrap="square">
            <a:spAutoFit/>
          </a:bodyPr>
          <a:lstStyle>
            <a:defPPr>
              <a:defRPr lang="zh-CN"/>
            </a:defPPr>
            <a:lvl1pPr>
              <a:lnSpc>
                <a:spcPct val="130000"/>
              </a:lnSpc>
              <a:defRPr sz="1400">
                <a:solidFill>
                  <a:schemeClr val="tx1">
                    <a:lumMod val="65000"/>
                    <a:lumOff val="35000"/>
                  </a:schemeClr>
                </a:solidFill>
                <a:latin typeface="思源黑体 CN Normal" panose="020B0400000000000000" charset="-122"/>
                <a:ea typeface="思源黑体 CN Normal" panose="020B0400000000000000" charset="-122"/>
              </a:defRPr>
            </a:lvl1pPr>
          </a:lstStyle>
          <a:p>
            <a:r>
              <a:rPr lang="zh-CN" altLang="en-US" sz="1050" dirty="0">
                <a:solidFill>
                  <a:schemeClr val="tx1"/>
                </a:solidFill>
                <a:latin typeface="+mn-lt"/>
                <a:ea typeface="+mn-ea"/>
                <a:cs typeface="+mn-ea"/>
                <a:sym typeface="+mn-lt"/>
              </a:rPr>
              <a:t>在这里输入你的正文阐述与关键词标题相关的具体内容</a:t>
            </a:r>
          </a:p>
        </p:txBody>
      </p:sp>
      <p:sp>
        <p:nvSpPr>
          <p:cNvPr id="22" name="椭圆 21"/>
          <p:cNvSpPr/>
          <p:nvPr>
            <p:custDataLst>
              <p:tags r:id="rId7"/>
            </p:custDataLst>
          </p:nvPr>
        </p:nvSpPr>
        <p:spPr>
          <a:xfrm>
            <a:off x="4790522" y="2768428"/>
            <a:ext cx="180975" cy="180975"/>
          </a:xfrm>
          <a:prstGeom prst="ellipse">
            <a:avLst/>
          </a:prstGeom>
          <a:solidFill>
            <a:schemeClr val="accent5">
              <a:lumMod val="50000"/>
            </a:schemeClr>
          </a:solidFill>
          <a:ln w="38100">
            <a:noFill/>
          </a:ln>
          <a:effectLst>
            <a:outerShdw blurRad="152400" dist="76200" dir="2700000" algn="tl" rotWithShape="0">
              <a:srgbClr val="4343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1200">
              <a:solidFill>
                <a:schemeClr val="lt1"/>
              </a:solidFill>
              <a:cs typeface="+mn-ea"/>
              <a:sym typeface="+mn-lt"/>
            </a:endParaRPr>
          </a:p>
        </p:txBody>
      </p:sp>
      <p:cxnSp>
        <p:nvCxnSpPr>
          <p:cNvPr id="23" name="直接连接符 22"/>
          <p:cNvCxnSpPr/>
          <p:nvPr/>
        </p:nvCxnSpPr>
        <p:spPr>
          <a:xfrm flipV="1">
            <a:off x="4881009" y="1849067"/>
            <a:ext cx="0" cy="917575"/>
          </a:xfrm>
          <a:prstGeom prst="line">
            <a:avLst/>
          </a:prstGeom>
          <a:ln w="19050">
            <a:gradFill flip="none" rotWithShape="1">
              <a:gsLst>
                <a:gs pos="1000">
                  <a:srgbClr val="0B3DCB"/>
                </a:gs>
                <a:gs pos="100000">
                  <a:srgbClr val="0B3DCB">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4896142" y="1457396"/>
            <a:ext cx="1089767" cy="327109"/>
          </a:xfrm>
          <a:prstGeom prst="rect">
            <a:avLst/>
          </a:prstGeom>
          <a:noFill/>
        </p:spPr>
        <p:txBody>
          <a:bodyPr wrap="square">
            <a:noAutofit/>
          </a:bodyPr>
          <a:lstStyle>
            <a:defPPr>
              <a:defRPr lang="en-US"/>
            </a:defPPr>
            <a:lvl1pPr>
              <a:lnSpc>
                <a:spcPct val="120000"/>
              </a:lnSpc>
              <a:defRPr sz="2000">
                <a:solidFill>
                  <a:schemeClr val="tx1">
                    <a:lumMod val="75000"/>
                    <a:lumOff val="25000"/>
                  </a:schemeClr>
                </a:solidFill>
                <a:latin typeface="+mj-ea"/>
                <a:ea typeface="+mj-ea"/>
              </a:defRPr>
            </a:lvl1pPr>
          </a:lstStyle>
          <a:p>
            <a:r>
              <a:rPr lang="zh-CN" altLang="en-US" sz="1500" dirty="0">
                <a:solidFill>
                  <a:schemeClr val="tx1"/>
                </a:solidFill>
                <a:latin typeface="+mn-lt"/>
                <a:ea typeface="+mn-ea"/>
                <a:cs typeface="+mn-ea"/>
                <a:sym typeface="+mn-lt"/>
              </a:rPr>
              <a:t>添加标题</a:t>
            </a:r>
          </a:p>
        </p:txBody>
      </p:sp>
      <p:sp>
        <p:nvSpPr>
          <p:cNvPr id="25" name="文本框 24"/>
          <p:cNvSpPr txBox="1"/>
          <p:nvPr>
            <p:custDataLst>
              <p:tags r:id="rId8"/>
            </p:custDataLst>
          </p:nvPr>
        </p:nvSpPr>
        <p:spPr>
          <a:xfrm>
            <a:off x="4915192" y="1760065"/>
            <a:ext cx="2066873" cy="510540"/>
          </a:xfrm>
          <a:prstGeom prst="rect">
            <a:avLst/>
          </a:prstGeom>
        </p:spPr>
        <p:txBody>
          <a:bodyPr wrap="square">
            <a:spAutoFit/>
          </a:bodyPr>
          <a:lstStyle>
            <a:defPPr>
              <a:defRPr lang="zh-CN"/>
            </a:defPPr>
            <a:lvl1pPr>
              <a:lnSpc>
                <a:spcPct val="130000"/>
              </a:lnSpc>
              <a:defRPr sz="1400">
                <a:solidFill>
                  <a:schemeClr val="tx1">
                    <a:lumMod val="65000"/>
                    <a:lumOff val="35000"/>
                  </a:schemeClr>
                </a:solidFill>
                <a:latin typeface="思源黑体 CN Normal" panose="020B0400000000000000" charset="-122"/>
                <a:ea typeface="思源黑体 CN Normal" panose="020B0400000000000000" charset="-122"/>
              </a:defRPr>
            </a:lvl1pPr>
          </a:lstStyle>
          <a:p>
            <a:r>
              <a:rPr lang="zh-CN" altLang="en-US" sz="1050" dirty="0">
                <a:solidFill>
                  <a:schemeClr val="tx1"/>
                </a:solidFill>
                <a:latin typeface="+mn-lt"/>
                <a:ea typeface="+mn-ea"/>
                <a:cs typeface="+mn-ea"/>
                <a:sym typeface="+mn-lt"/>
              </a:rPr>
              <a:t>在这里输入你的正文阐述与关键词标题相关的具体内容</a:t>
            </a:r>
          </a:p>
        </p:txBody>
      </p:sp>
      <p:sp>
        <p:nvSpPr>
          <p:cNvPr id="26" name="椭圆 25"/>
          <p:cNvSpPr/>
          <p:nvPr>
            <p:custDataLst>
              <p:tags r:id="rId9"/>
            </p:custDataLst>
          </p:nvPr>
        </p:nvSpPr>
        <p:spPr>
          <a:xfrm>
            <a:off x="6995018" y="2951189"/>
            <a:ext cx="180975" cy="180975"/>
          </a:xfrm>
          <a:prstGeom prst="ellipse">
            <a:avLst/>
          </a:prstGeom>
          <a:solidFill>
            <a:schemeClr val="accent2">
              <a:lumMod val="75000"/>
            </a:schemeClr>
          </a:solidFill>
          <a:ln w="38100">
            <a:noFill/>
          </a:ln>
          <a:effectLst>
            <a:outerShdw blurRad="152400" dist="76200" dir="2700000" algn="tl" rotWithShape="0">
              <a:srgbClr val="FFC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1200">
              <a:solidFill>
                <a:schemeClr val="lt1"/>
              </a:solidFill>
              <a:cs typeface="+mn-ea"/>
              <a:sym typeface="+mn-lt"/>
            </a:endParaRPr>
          </a:p>
        </p:txBody>
      </p:sp>
      <p:cxnSp>
        <p:nvCxnSpPr>
          <p:cNvPr id="27" name="直接连接符 26"/>
          <p:cNvCxnSpPr/>
          <p:nvPr/>
        </p:nvCxnSpPr>
        <p:spPr>
          <a:xfrm flipV="1">
            <a:off x="7085506" y="2031828"/>
            <a:ext cx="0" cy="917575"/>
          </a:xfrm>
          <a:prstGeom prst="line">
            <a:avLst/>
          </a:prstGeom>
          <a:ln w="19050">
            <a:gradFill flip="none" rotWithShape="1">
              <a:gsLst>
                <a:gs pos="1000">
                  <a:srgbClr val="FFC000"/>
                </a:gs>
                <a:gs pos="100000">
                  <a:srgbClr val="FFC000">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7100639" y="1640156"/>
            <a:ext cx="1089767" cy="327109"/>
          </a:xfrm>
          <a:prstGeom prst="rect">
            <a:avLst/>
          </a:prstGeom>
          <a:noFill/>
        </p:spPr>
        <p:txBody>
          <a:bodyPr wrap="square">
            <a:noAutofit/>
          </a:bodyPr>
          <a:lstStyle>
            <a:defPPr>
              <a:defRPr lang="en-US"/>
            </a:defPPr>
            <a:lvl1pPr>
              <a:lnSpc>
                <a:spcPct val="120000"/>
              </a:lnSpc>
              <a:defRPr sz="2000">
                <a:solidFill>
                  <a:schemeClr val="tx1">
                    <a:lumMod val="75000"/>
                    <a:lumOff val="25000"/>
                  </a:schemeClr>
                </a:solidFill>
                <a:latin typeface="+mj-ea"/>
                <a:ea typeface="+mj-ea"/>
              </a:defRPr>
            </a:lvl1pPr>
          </a:lstStyle>
          <a:p>
            <a:r>
              <a:rPr lang="zh-CN" altLang="en-US" sz="1500" dirty="0">
                <a:solidFill>
                  <a:schemeClr val="tx1"/>
                </a:solidFill>
                <a:latin typeface="+mn-lt"/>
                <a:ea typeface="+mn-ea"/>
                <a:cs typeface="+mn-ea"/>
                <a:sym typeface="+mn-lt"/>
              </a:rPr>
              <a:t>添加标题</a:t>
            </a:r>
          </a:p>
        </p:txBody>
      </p:sp>
      <p:sp>
        <p:nvSpPr>
          <p:cNvPr id="29" name="文本框 28"/>
          <p:cNvSpPr txBox="1"/>
          <p:nvPr>
            <p:custDataLst>
              <p:tags r:id="rId10"/>
            </p:custDataLst>
          </p:nvPr>
        </p:nvSpPr>
        <p:spPr>
          <a:xfrm>
            <a:off x="7119688" y="1942826"/>
            <a:ext cx="1729037" cy="720090"/>
          </a:xfrm>
          <a:prstGeom prst="rect">
            <a:avLst/>
          </a:prstGeom>
        </p:spPr>
        <p:txBody>
          <a:bodyPr wrap="square">
            <a:spAutoFit/>
          </a:bodyPr>
          <a:lstStyle>
            <a:defPPr>
              <a:defRPr lang="zh-CN"/>
            </a:defPPr>
            <a:lvl1pPr>
              <a:lnSpc>
                <a:spcPct val="130000"/>
              </a:lnSpc>
              <a:defRPr sz="1400">
                <a:solidFill>
                  <a:schemeClr val="tx1">
                    <a:lumMod val="65000"/>
                    <a:lumOff val="35000"/>
                  </a:schemeClr>
                </a:solidFill>
                <a:latin typeface="思源黑体 CN Normal" panose="020B0400000000000000" charset="-122"/>
                <a:ea typeface="思源黑体 CN Normal" panose="020B0400000000000000" charset="-122"/>
              </a:defRPr>
            </a:lvl1pPr>
          </a:lstStyle>
          <a:p>
            <a:r>
              <a:rPr lang="zh-CN" altLang="en-US" sz="1050" dirty="0">
                <a:solidFill>
                  <a:schemeClr val="tx1"/>
                </a:solidFill>
                <a:latin typeface="+mn-lt"/>
                <a:ea typeface="+mn-ea"/>
                <a:cs typeface="+mn-ea"/>
                <a:sym typeface="+mn-lt"/>
              </a:rPr>
              <a:t>在这里输入你的正文阐述与关键词标题相关的具体内容</a:t>
            </a:r>
          </a:p>
        </p:txBody>
      </p:sp>
      <p:pic>
        <p:nvPicPr>
          <p:cNvPr id="31" name="图片 30"/>
          <p:cNvPicPr>
            <a:picLocks noChangeAspect="1"/>
          </p:cNvPicPr>
          <p:nvPr/>
        </p:nvPicPr>
        <p:blipFill rotWithShape="1">
          <a:blip r:embed="rId12" cstate="print">
            <a:extLst>
              <a:ext uri="{28A0092B-C50C-407E-A947-70E740481C1C}">
                <a14:useLocalDpi xmlns:a14="http://schemas.microsoft.com/office/drawing/2010/main" val="0"/>
              </a:ext>
            </a:extLst>
          </a:blip>
          <a:srcRect l="7650" t="25725" r="77" b="30667"/>
          <a:stretch/>
        </p:blipFill>
        <p:spPr>
          <a:xfrm>
            <a:off x="-7620" y="2537460"/>
            <a:ext cx="9151620" cy="2606040"/>
          </a:xfrm>
          <a:custGeom>
            <a:avLst/>
            <a:gdLst>
              <a:gd name="connsiteX0" fmla="*/ 12192000 w 12192000"/>
              <a:gd name="connsiteY0" fmla="*/ 0 h 3474947"/>
              <a:gd name="connsiteX1" fmla="*/ 12192000 w 12192000"/>
              <a:gd name="connsiteY1" fmla="*/ 3474947 h 3474947"/>
              <a:gd name="connsiteX2" fmla="*/ 0 w 12192000"/>
              <a:gd name="connsiteY2" fmla="*/ 3474947 h 3474947"/>
              <a:gd name="connsiteX3" fmla="*/ 0 w 12192000"/>
              <a:gd name="connsiteY3" fmla="*/ 759230 h 3474947"/>
              <a:gd name="connsiteX4" fmla="*/ 131692 w 12192000"/>
              <a:gd name="connsiteY4" fmla="*/ 696231 h 3474947"/>
              <a:gd name="connsiteX5" fmla="*/ 1590250 w 12192000"/>
              <a:gd name="connsiteY5" fmla="*/ 359266 h 3474947"/>
              <a:gd name="connsiteX6" fmla="*/ 4508562 w 12192000"/>
              <a:gd name="connsiteY6" fmla="*/ 1092200 h 3474947"/>
              <a:gd name="connsiteX7" fmla="*/ 7117760 w 12192000"/>
              <a:gd name="connsiteY7" fmla="*/ 546100 h 3474947"/>
              <a:gd name="connsiteX8" fmla="*/ 9515480 w 12192000"/>
              <a:gd name="connsiteY8" fmla="*/ 873419 h 3474947"/>
              <a:gd name="connsiteX9" fmla="*/ 12192000 w 12192000"/>
              <a:gd name="connsiteY9" fmla="*/ 0 h 3474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3474947">
                <a:moveTo>
                  <a:pt x="12192000" y="0"/>
                </a:moveTo>
                <a:lnTo>
                  <a:pt x="12192000" y="3474947"/>
                </a:lnTo>
                <a:lnTo>
                  <a:pt x="0" y="3474947"/>
                </a:lnTo>
                <a:lnTo>
                  <a:pt x="0" y="759230"/>
                </a:lnTo>
                <a:lnTo>
                  <a:pt x="131692" y="696231"/>
                </a:lnTo>
                <a:cubicBezTo>
                  <a:pt x="757728" y="400706"/>
                  <a:pt x="1002745" y="346970"/>
                  <a:pt x="1590250" y="359266"/>
                </a:cubicBezTo>
                <a:cubicBezTo>
                  <a:pt x="2261683" y="373319"/>
                  <a:pt x="3732635" y="1089310"/>
                  <a:pt x="4508562" y="1092200"/>
                </a:cubicBezTo>
                <a:cubicBezTo>
                  <a:pt x="5284489" y="1095090"/>
                  <a:pt x="6276065" y="538113"/>
                  <a:pt x="7117760" y="546100"/>
                </a:cubicBezTo>
                <a:cubicBezTo>
                  <a:pt x="7959454" y="554087"/>
                  <a:pt x="8619742" y="938316"/>
                  <a:pt x="9515480" y="873419"/>
                </a:cubicBezTo>
                <a:cubicBezTo>
                  <a:pt x="10411218" y="808522"/>
                  <a:pt x="11232060" y="375982"/>
                  <a:pt x="12192000" y="0"/>
                </a:cubicBezTo>
                <a:close/>
              </a:path>
            </a:pathLst>
          </a:cu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905292" y="396701"/>
            <a:ext cx="1630307" cy="369332"/>
          </a:xfrm>
          <a:prstGeom prst="rect">
            <a:avLst/>
          </a:prstGeom>
          <a:noFill/>
        </p:spPr>
        <p:txBody>
          <a:bodyPr wrap="square" lIns="0" tIns="0" rIns="0" bIns="0" rtlCol="0">
            <a:noAutofit/>
          </a:bodyPr>
          <a:lstStyle/>
          <a:p>
            <a:r>
              <a:rPr lang="zh-CN" altLang="en-US" sz="2100" dirty="0">
                <a:cs typeface="+mn-ea"/>
                <a:sym typeface="+mn-lt"/>
              </a:rPr>
              <a:t>二级标题</a:t>
            </a:r>
          </a:p>
        </p:txBody>
      </p:sp>
      <p:grpSp>
        <p:nvGrpSpPr>
          <p:cNvPr id="3" name="组合 2"/>
          <p:cNvGrpSpPr/>
          <p:nvPr/>
        </p:nvGrpSpPr>
        <p:grpSpPr>
          <a:xfrm>
            <a:off x="3383915" y="1344295"/>
            <a:ext cx="2756535" cy="2756535"/>
            <a:chOff x="4302751" y="1746538"/>
            <a:chExt cx="3636931" cy="3636931"/>
          </a:xfrm>
        </p:grpSpPr>
        <p:sp>
          <p:nvSpPr>
            <p:cNvPr id="4" name="Rectangle 6"/>
            <p:cNvSpPr>
              <a:spLocks noChangeArrowheads="1"/>
            </p:cNvSpPr>
            <p:nvPr>
              <p:custDataLst>
                <p:tags r:id="rId9"/>
              </p:custDataLst>
            </p:nvPr>
          </p:nvSpPr>
          <p:spPr bwMode="auto">
            <a:xfrm>
              <a:off x="4302751" y="1746538"/>
              <a:ext cx="3636931" cy="3636931"/>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00">
                <a:cs typeface="+mn-ea"/>
                <a:sym typeface="+mn-lt"/>
              </a:endParaRPr>
            </a:p>
          </p:txBody>
        </p:sp>
        <p:grpSp>
          <p:nvGrpSpPr>
            <p:cNvPr id="5" name="Group 16"/>
            <p:cNvGrpSpPr/>
            <p:nvPr/>
          </p:nvGrpSpPr>
          <p:grpSpPr>
            <a:xfrm>
              <a:off x="5475928" y="2932943"/>
              <a:ext cx="1273215" cy="1275696"/>
              <a:chOff x="5475928" y="3602345"/>
              <a:chExt cx="1273215" cy="1275696"/>
            </a:xfrm>
          </p:grpSpPr>
          <p:sp>
            <p:nvSpPr>
              <p:cNvPr id="6" name="Oval 13"/>
              <p:cNvSpPr>
                <a:spLocks noChangeArrowheads="1"/>
              </p:cNvSpPr>
              <p:nvPr>
                <p:custDataLst>
                  <p:tags r:id="rId24"/>
                </p:custDataLst>
              </p:nvPr>
            </p:nvSpPr>
            <p:spPr bwMode="auto">
              <a:xfrm>
                <a:off x="5475928" y="3602345"/>
                <a:ext cx="1273215" cy="1275696"/>
              </a:xfrm>
              <a:prstGeom prst="ellipse">
                <a:avLst/>
              </a:prstGeom>
              <a:solidFill>
                <a:schemeClr val="lt1">
                  <a:lumMod val="85000"/>
                </a:schemeClr>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00">
                  <a:cs typeface="+mn-ea"/>
                  <a:sym typeface="+mn-lt"/>
                </a:endParaRPr>
              </a:p>
            </p:txBody>
          </p:sp>
          <p:grpSp>
            <p:nvGrpSpPr>
              <p:cNvPr id="14" name="Group 18"/>
              <p:cNvGrpSpPr/>
              <p:nvPr/>
            </p:nvGrpSpPr>
            <p:grpSpPr>
              <a:xfrm>
                <a:off x="5501557" y="3606478"/>
                <a:ext cx="1233530" cy="1234357"/>
                <a:chOff x="5501557" y="3606478"/>
                <a:chExt cx="1233530" cy="1234357"/>
              </a:xfrm>
            </p:grpSpPr>
            <p:sp>
              <p:nvSpPr>
                <p:cNvPr id="26" name="Oval 14"/>
                <p:cNvSpPr>
                  <a:spLocks noChangeArrowheads="1"/>
                </p:cNvSpPr>
                <p:nvPr>
                  <p:custDataLst>
                    <p:tags r:id="rId25"/>
                  </p:custDataLst>
                </p:nvPr>
              </p:nvSpPr>
              <p:spPr bwMode="auto">
                <a:xfrm>
                  <a:off x="5501557" y="3606478"/>
                  <a:ext cx="1233530" cy="1234357"/>
                </a:xfrm>
                <a:prstGeom prst="ellipse">
                  <a:avLst/>
                </a:prstGeom>
                <a:solidFill>
                  <a:schemeClr val="lt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00">
                    <a:cs typeface="+mn-ea"/>
                    <a:sym typeface="+mn-lt"/>
                  </a:endParaRPr>
                </a:p>
              </p:txBody>
            </p:sp>
            <p:sp>
              <p:nvSpPr>
                <p:cNvPr id="56" name="Oval 15"/>
                <p:cNvSpPr>
                  <a:spLocks noChangeArrowheads="1"/>
                </p:cNvSpPr>
                <p:nvPr>
                  <p:custDataLst>
                    <p:tags r:id="rId26"/>
                  </p:custDataLst>
                </p:nvPr>
              </p:nvSpPr>
              <p:spPr bwMode="auto">
                <a:xfrm>
                  <a:off x="5536281" y="3642029"/>
                  <a:ext cx="1164082" cy="1163256"/>
                </a:xfrm>
                <a:prstGeom prst="ellipse">
                  <a:avLst/>
                </a:prstGeom>
                <a:solidFill>
                  <a:schemeClr val="bg1">
                    <a:lumMod val="75000"/>
                  </a:schemeClr>
                </a:solidFill>
                <a:ln w="9525">
                  <a:no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00">
                    <a:cs typeface="+mn-ea"/>
                    <a:sym typeface="+mn-lt"/>
                  </a:endParaRPr>
                </a:p>
              </p:txBody>
            </p:sp>
          </p:grpSp>
        </p:grpSp>
        <p:sp>
          <p:nvSpPr>
            <p:cNvPr id="57" name="Freeform 16"/>
            <p:cNvSpPr/>
            <p:nvPr>
              <p:custDataLst>
                <p:tags r:id="rId10"/>
              </p:custDataLst>
            </p:nvPr>
          </p:nvSpPr>
          <p:spPr bwMode="auto">
            <a:xfrm>
              <a:off x="4513576" y="1897008"/>
              <a:ext cx="2440604" cy="1380694"/>
            </a:xfrm>
            <a:custGeom>
              <a:avLst/>
              <a:gdLst>
                <a:gd name="T0" fmla="*/ 1248 w 1248"/>
                <a:gd name="T1" fmla="*/ 706 h 706"/>
                <a:gd name="T2" fmla="*/ 1233 w 1248"/>
                <a:gd name="T3" fmla="*/ 520 h 706"/>
                <a:gd name="T4" fmla="*/ 1192 w 1248"/>
                <a:gd name="T5" fmla="*/ 567 h 706"/>
                <a:gd name="T6" fmla="*/ 1182 w 1248"/>
                <a:gd name="T7" fmla="*/ 542 h 706"/>
                <a:gd name="T8" fmla="*/ 623 w 1248"/>
                <a:gd name="T9" fmla="*/ 282 h 706"/>
                <a:gd name="T10" fmla="*/ 312 w 1248"/>
                <a:gd name="T11" fmla="*/ 0 h 706"/>
                <a:gd name="T12" fmla="*/ 0 w 1248"/>
                <a:gd name="T13" fmla="*/ 312 h 706"/>
                <a:gd name="T14" fmla="*/ 226 w 1248"/>
                <a:gd name="T15" fmla="*/ 612 h 706"/>
                <a:gd name="T16" fmla="*/ 226 w 1248"/>
                <a:gd name="T17" fmla="*/ 613 h 706"/>
                <a:gd name="T18" fmla="*/ 250 w 1248"/>
                <a:gd name="T19" fmla="*/ 619 h 706"/>
                <a:gd name="T20" fmla="*/ 251 w 1248"/>
                <a:gd name="T21" fmla="*/ 618 h 706"/>
                <a:gd name="T22" fmla="*/ 251 w 1248"/>
                <a:gd name="T23" fmla="*/ 619 h 706"/>
                <a:gd name="T24" fmla="*/ 511 w 1248"/>
                <a:gd name="T25" fmla="*/ 369 h 706"/>
                <a:gd name="T26" fmla="*/ 627 w 1248"/>
                <a:gd name="T27" fmla="*/ 329 h 706"/>
                <a:gd name="T28" fmla="*/ 1181 w 1248"/>
                <a:gd name="T29" fmla="*/ 572 h 706"/>
                <a:gd name="T30" fmla="*/ 1117 w 1248"/>
                <a:gd name="T31" fmla="*/ 573 h 706"/>
                <a:gd name="T32" fmla="*/ 1248 w 1248"/>
                <a:gd name="T33" fmla="*/ 706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48" h="706">
                  <a:moveTo>
                    <a:pt x="1248" y="706"/>
                  </a:moveTo>
                  <a:cubicBezTo>
                    <a:pt x="1233" y="520"/>
                    <a:pt x="1233" y="520"/>
                    <a:pt x="1233" y="520"/>
                  </a:cubicBezTo>
                  <a:cubicBezTo>
                    <a:pt x="1192" y="567"/>
                    <a:pt x="1192" y="567"/>
                    <a:pt x="1192" y="567"/>
                  </a:cubicBezTo>
                  <a:cubicBezTo>
                    <a:pt x="1188" y="556"/>
                    <a:pt x="1187" y="553"/>
                    <a:pt x="1182" y="542"/>
                  </a:cubicBezTo>
                  <a:cubicBezTo>
                    <a:pt x="1086" y="336"/>
                    <a:pt x="851" y="233"/>
                    <a:pt x="623" y="282"/>
                  </a:cubicBezTo>
                  <a:cubicBezTo>
                    <a:pt x="607" y="124"/>
                    <a:pt x="474" y="0"/>
                    <a:pt x="312" y="0"/>
                  </a:cubicBezTo>
                  <a:cubicBezTo>
                    <a:pt x="140" y="0"/>
                    <a:pt x="0" y="140"/>
                    <a:pt x="0" y="312"/>
                  </a:cubicBezTo>
                  <a:cubicBezTo>
                    <a:pt x="0" y="455"/>
                    <a:pt x="96" y="575"/>
                    <a:pt x="226" y="612"/>
                  </a:cubicBezTo>
                  <a:cubicBezTo>
                    <a:pt x="226" y="613"/>
                    <a:pt x="226" y="613"/>
                    <a:pt x="226" y="613"/>
                  </a:cubicBezTo>
                  <a:cubicBezTo>
                    <a:pt x="234" y="615"/>
                    <a:pt x="242" y="617"/>
                    <a:pt x="250" y="619"/>
                  </a:cubicBezTo>
                  <a:cubicBezTo>
                    <a:pt x="251" y="618"/>
                    <a:pt x="251" y="618"/>
                    <a:pt x="251" y="618"/>
                  </a:cubicBezTo>
                  <a:cubicBezTo>
                    <a:pt x="251" y="619"/>
                    <a:pt x="251" y="619"/>
                    <a:pt x="251" y="619"/>
                  </a:cubicBezTo>
                  <a:cubicBezTo>
                    <a:pt x="303" y="514"/>
                    <a:pt x="393" y="423"/>
                    <a:pt x="511" y="369"/>
                  </a:cubicBezTo>
                  <a:cubicBezTo>
                    <a:pt x="580" y="337"/>
                    <a:pt x="626" y="329"/>
                    <a:pt x="627" y="329"/>
                  </a:cubicBezTo>
                  <a:cubicBezTo>
                    <a:pt x="853" y="278"/>
                    <a:pt x="1082" y="370"/>
                    <a:pt x="1181" y="572"/>
                  </a:cubicBezTo>
                  <a:cubicBezTo>
                    <a:pt x="1117" y="573"/>
                    <a:pt x="1117" y="573"/>
                    <a:pt x="1117" y="573"/>
                  </a:cubicBezTo>
                  <a:cubicBezTo>
                    <a:pt x="1248" y="706"/>
                    <a:pt x="1248" y="706"/>
                    <a:pt x="1248" y="706"/>
                  </a:cubicBezTo>
                </a:path>
              </a:pathLst>
            </a:custGeom>
            <a:solidFill>
              <a:schemeClr val="accent5">
                <a:lumMod val="50000"/>
              </a:schemeClr>
            </a:solidFill>
            <a:ln w="9525">
              <a:no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00" dirty="0">
                <a:cs typeface="+mn-ea"/>
                <a:sym typeface="+mn-lt"/>
              </a:endParaRPr>
            </a:p>
          </p:txBody>
        </p:sp>
        <p:sp>
          <p:nvSpPr>
            <p:cNvPr id="58" name="Freeform 17"/>
            <p:cNvSpPr>
              <a:spLocks noEditPoints="1"/>
            </p:cNvSpPr>
            <p:nvPr>
              <p:custDataLst>
                <p:tags r:id="rId11"/>
              </p:custDataLst>
            </p:nvPr>
          </p:nvSpPr>
          <p:spPr bwMode="auto">
            <a:xfrm>
              <a:off x="4502001" y="1884607"/>
              <a:ext cx="2463754" cy="1404671"/>
            </a:xfrm>
            <a:custGeom>
              <a:avLst/>
              <a:gdLst>
                <a:gd name="T0" fmla="*/ 1254 w 1260"/>
                <a:gd name="T1" fmla="*/ 718 h 718"/>
                <a:gd name="T2" fmla="*/ 1250 w 1260"/>
                <a:gd name="T3" fmla="*/ 716 h 718"/>
                <a:gd name="T4" fmla="*/ 1119 w 1260"/>
                <a:gd name="T5" fmla="*/ 583 h 718"/>
                <a:gd name="T6" fmla="*/ 1117 w 1260"/>
                <a:gd name="T7" fmla="*/ 577 h 718"/>
                <a:gd name="T8" fmla="*/ 1123 w 1260"/>
                <a:gd name="T9" fmla="*/ 573 h 718"/>
                <a:gd name="T10" fmla="*/ 1175 w 1260"/>
                <a:gd name="T11" fmla="*/ 572 h 718"/>
                <a:gd name="T12" fmla="*/ 755 w 1260"/>
                <a:gd name="T13" fmla="*/ 327 h 718"/>
                <a:gd name="T14" fmla="*/ 634 w 1260"/>
                <a:gd name="T15" fmla="*/ 341 h 718"/>
                <a:gd name="T16" fmla="*/ 632 w 1260"/>
                <a:gd name="T17" fmla="*/ 341 h 718"/>
                <a:gd name="T18" fmla="*/ 632 w 1260"/>
                <a:gd name="T19" fmla="*/ 341 h 718"/>
                <a:gd name="T20" fmla="*/ 630 w 1260"/>
                <a:gd name="T21" fmla="*/ 342 h 718"/>
                <a:gd name="T22" fmla="*/ 630 w 1260"/>
                <a:gd name="T23" fmla="*/ 342 h 718"/>
                <a:gd name="T24" fmla="*/ 628 w 1260"/>
                <a:gd name="T25" fmla="*/ 341 h 718"/>
                <a:gd name="T26" fmla="*/ 520 w 1260"/>
                <a:gd name="T27" fmla="*/ 380 h 718"/>
                <a:gd name="T28" fmla="*/ 263 w 1260"/>
                <a:gd name="T29" fmla="*/ 627 h 718"/>
                <a:gd name="T30" fmla="*/ 257 w 1260"/>
                <a:gd name="T31" fmla="*/ 631 h 718"/>
                <a:gd name="T32" fmla="*/ 255 w 1260"/>
                <a:gd name="T33" fmla="*/ 631 h 718"/>
                <a:gd name="T34" fmla="*/ 230 w 1260"/>
                <a:gd name="T35" fmla="*/ 624 h 718"/>
                <a:gd name="T36" fmla="*/ 229 w 1260"/>
                <a:gd name="T37" fmla="*/ 624 h 718"/>
                <a:gd name="T38" fmla="*/ 0 w 1260"/>
                <a:gd name="T39" fmla="*/ 318 h 718"/>
                <a:gd name="T40" fmla="*/ 318 w 1260"/>
                <a:gd name="T41" fmla="*/ 0 h 718"/>
                <a:gd name="T42" fmla="*/ 532 w 1260"/>
                <a:gd name="T43" fmla="*/ 83 h 718"/>
                <a:gd name="T44" fmla="*/ 634 w 1260"/>
                <a:gd name="T45" fmla="*/ 280 h 718"/>
                <a:gd name="T46" fmla="*/ 742 w 1260"/>
                <a:gd name="T47" fmla="*/ 270 h 718"/>
                <a:gd name="T48" fmla="*/ 1009 w 1260"/>
                <a:gd name="T49" fmla="*/ 342 h 718"/>
                <a:gd name="T50" fmla="*/ 1193 w 1260"/>
                <a:gd name="T51" fmla="*/ 544 h 718"/>
                <a:gd name="T52" fmla="*/ 1199 w 1260"/>
                <a:gd name="T53" fmla="*/ 554 h 718"/>
                <a:gd name="T54" fmla="*/ 1202 w 1260"/>
                <a:gd name="T55" fmla="*/ 560 h 718"/>
                <a:gd name="T56" fmla="*/ 1234 w 1260"/>
                <a:gd name="T57" fmla="*/ 522 h 718"/>
                <a:gd name="T58" fmla="*/ 1241 w 1260"/>
                <a:gd name="T59" fmla="*/ 520 h 718"/>
                <a:gd name="T60" fmla="*/ 1245 w 1260"/>
                <a:gd name="T61" fmla="*/ 526 h 718"/>
                <a:gd name="T62" fmla="*/ 1260 w 1260"/>
                <a:gd name="T63" fmla="*/ 712 h 718"/>
                <a:gd name="T64" fmla="*/ 1256 w 1260"/>
                <a:gd name="T65" fmla="*/ 717 h 718"/>
                <a:gd name="T66" fmla="*/ 1254 w 1260"/>
                <a:gd name="T67" fmla="*/ 718 h 718"/>
                <a:gd name="T68" fmla="*/ 1132 w 1260"/>
                <a:gd name="T69" fmla="*/ 583 h 718"/>
                <a:gd name="T70" fmla="*/ 1247 w 1260"/>
                <a:gd name="T71" fmla="*/ 696 h 718"/>
                <a:gd name="T72" fmla="*/ 1236 w 1260"/>
                <a:gd name="T73" fmla="*/ 536 h 718"/>
                <a:gd name="T74" fmla="*/ 1204 w 1260"/>
                <a:gd name="T75" fmla="*/ 574 h 718"/>
                <a:gd name="T76" fmla="*/ 1199 w 1260"/>
                <a:gd name="T77" fmla="*/ 577 h 718"/>
                <a:gd name="T78" fmla="*/ 1196 w 1260"/>
                <a:gd name="T79" fmla="*/ 573 h 718"/>
                <a:gd name="T80" fmla="*/ 1185 w 1260"/>
                <a:gd name="T81" fmla="*/ 550 h 718"/>
                <a:gd name="T82" fmla="*/ 742 w 1260"/>
                <a:gd name="T83" fmla="*/ 282 h 718"/>
                <a:gd name="T84" fmla="*/ 630 w 1260"/>
                <a:gd name="T85" fmla="*/ 294 h 718"/>
                <a:gd name="T86" fmla="*/ 625 w 1260"/>
                <a:gd name="T87" fmla="*/ 292 h 718"/>
                <a:gd name="T88" fmla="*/ 623 w 1260"/>
                <a:gd name="T89" fmla="*/ 288 h 718"/>
                <a:gd name="T90" fmla="*/ 318 w 1260"/>
                <a:gd name="T91" fmla="*/ 12 h 718"/>
                <a:gd name="T92" fmla="*/ 12 w 1260"/>
                <a:gd name="T93" fmla="*/ 318 h 718"/>
                <a:gd name="T94" fmla="*/ 234 w 1260"/>
                <a:gd name="T95" fmla="*/ 613 h 718"/>
                <a:gd name="T96" fmla="*/ 235 w 1260"/>
                <a:gd name="T97" fmla="*/ 613 h 718"/>
                <a:gd name="T98" fmla="*/ 254 w 1260"/>
                <a:gd name="T99" fmla="*/ 618 h 718"/>
                <a:gd name="T100" fmla="*/ 515 w 1260"/>
                <a:gd name="T101" fmla="*/ 369 h 718"/>
                <a:gd name="T102" fmla="*/ 628 w 1260"/>
                <a:gd name="T103" fmla="*/ 329 h 718"/>
                <a:gd name="T104" fmla="*/ 631 w 1260"/>
                <a:gd name="T105" fmla="*/ 329 h 718"/>
                <a:gd name="T106" fmla="*/ 632 w 1260"/>
                <a:gd name="T107" fmla="*/ 329 h 718"/>
                <a:gd name="T108" fmla="*/ 755 w 1260"/>
                <a:gd name="T109" fmla="*/ 315 h 718"/>
                <a:gd name="T110" fmla="*/ 1011 w 1260"/>
                <a:gd name="T111" fmla="*/ 383 h 718"/>
                <a:gd name="T112" fmla="*/ 1190 w 1260"/>
                <a:gd name="T113" fmla="*/ 576 h 718"/>
                <a:gd name="T114" fmla="*/ 1190 w 1260"/>
                <a:gd name="T115" fmla="*/ 581 h 718"/>
                <a:gd name="T116" fmla="*/ 1184 w 1260"/>
                <a:gd name="T117" fmla="*/ 583 h 718"/>
                <a:gd name="T118" fmla="*/ 1132 w 1260"/>
                <a:gd name="T119" fmla="*/ 583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718">
                  <a:moveTo>
                    <a:pt x="1254" y="718"/>
                  </a:moveTo>
                  <a:cubicBezTo>
                    <a:pt x="1252" y="718"/>
                    <a:pt x="1251" y="717"/>
                    <a:pt x="1250" y="716"/>
                  </a:cubicBezTo>
                  <a:cubicBezTo>
                    <a:pt x="1119" y="583"/>
                    <a:pt x="1119" y="583"/>
                    <a:pt x="1119" y="583"/>
                  </a:cubicBezTo>
                  <a:cubicBezTo>
                    <a:pt x="1117" y="581"/>
                    <a:pt x="1117" y="579"/>
                    <a:pt x="1117" y="577"/>
                  </a:cubicBezTo>
                  <a:cubicBezTo>
                    <a:pt x="1118" y="575"/>
                    <a:pt x="1121" y="573"/>
                    <a:pt x="1123" y="573"/>
                  </a:cubicBezTo>
                  <a:cubicBezTo>
                    <a:pt x="1175" y="572"/>
                    <a:pt x="1175" y="572"/>
                    <a:pt x="1175" y="572"/>
                  </a:cubicBezTo>
                  <a:cubicBezTo>
                    <a:pt x="1097" y="421"/>
                    <a:pt x="937" y="327"/>
                    <a:pt x="755" y="327"/>
                  </a:cubicBezTo>
                  <a:cubicBezTo>
                    <a:pt x="715" y="327"/>
                    <a:pt x="674" y="332"/>
                    <a:pt x="634" y="341"/>
                  </a:cubicBezTo>
                  <a:cubicBezTo>
                    <a:pt x="633" y="341"/>
                    <a:pt x="633" y="341"/>
                    <a:pt x="632" y="341"/>
                  </a:cubicBezTo>
                  <a:cubicBezTo>
                    <a:pt x="632" y="341"/>
                    <a:pt x="632" y="341"/>
                    <a:pt x="632" y="341"/>
                  </a:cubicBezTo>
                  <a:cubicBezTo>
                    <a:pt x="631" y="341"/>
                    <a:pt x="631" y="342"/>
                    <a:pt x="630" y="342"/>
                  </a:cubicBezTo>
                  <a:cubicBezTo>
                    <a:pt x="630" y="342"/>
                    <a:pt x="630" y="342"/>
                    <a:pt x="630" y="342"/>
                  </a:cubicBezTo>
                  <a:cubicBezTo>
                    <a:pt x="629" y="342"/>
                    <a:pt x="629" y="342"/>
                    <a:pt x="628" y="341"/>
                  </a:cubicBezTo>
                  <a:cubicBezTo>
                    <a:pt x="596" y="349"/>
                    <a:pt x="560" y="362"/>
                    <a:pt x="520" y="380"/>
                  </a:cubicBezTo>
                  <a:cubicBezTo>
                    <a:pt x="407" y="432"/>
                    <a:pt x="316" y="520"/>
                    <a:pt x="263" y="627"/>
                  </a:cubicBezTo>
                  <a:cubicBezTo>
                    <a:pt x="262" y="630"/>
                    <a:pt x="259" y="631"/>
                    <a:pt x="257" y="631"/>
                  </a:cubicBezTo>
                  <a:cubicBezTo>
                    <a:pt x="256" y="631"/>
                    <a:pt x="256" y="631"/>
                    <a:pt x="255" y="631"/>
                  </a:cubicBezTo>
                  <a:cubicBezTo>
                    <a:pt x="247" y="629"/>
                    <a:pt x="239" y="627"/>
                    <a:pt x="230" y="624"/>
                  </a:cubicBezTo>
                  <a:cubicBezTo>
                    <a:pt x="230" y="624"/>
                    <a:pt x="229" y="624"/>
                    <a:pt x="229" y="624"/>
                  </a:cubicBezTo>
                  <a:cubicBezTo>
                    <a:pt x="94" y="584"/>
                    <a:pt x="0" y="459"/>
                    <a:pt x="0" y="318"/>
                  </a:cubicBezTo>
                  <a:cubicBezTo>
                    <a:pt x="0" y="143"/>
                    <a:pt x="143" y="0"/>
                    <a:pt x="318" y="0"/>
                  </a:cubicBezTo>
                  <a:cubicBezTo>
                    <a:pt x="398" y="0"/>
                    <a:pt x="474" y="30"/>
                    <a:pt x="532" y="83"/>
                  </a:cubicBezTo>
                  <a:cubicBezTo>
                    <a:pt x="589" y="135"/>
                    <a:pt x="625" y="205"/>
                    <a:pt x="634" y="280"/>
                  </a:cubicBezTo>
                  <a:cubicBezTo>
                    <a:pt x="670" y="273"/>
                    <a:pt x="706" y="270"/>
                    <a:pt x="742" y="270"/>
                  </a:cubicBezTo>
                  <a:cubicBezTo>
                    <a:pt x="838" y="270"/>
                    <a:pt x="930" y="295"/>
                    <a:pt x="1009" y="342"/>
                  </a:cubicBezTo>
                  <a:cubicBezTo>
                    <a:pt x="1091" y="390"/>
                    <a:pt x="1155" y="460"/>
                    <a:pt x="1193" y="544"/>
                  </a:cubicBezTo>
                  <a:cubicBezTo>
                    <a:pt x="1195" y="549"/>
                    <a:pt x="1197" y="552"/>
                    <a:pt x="1199" y="554"/>
                  </a:cubicBezTo>
                  <a:cubicBezTo>
                    <a:pt x="1200" y="556"/>
                    <a:pt x="1201" y="558"/>
                    <a:pt x="1202" y="560"/>
                  </a:cubicBezTo>
                  <a:cubicBezTo>
                    <a:pt x="1234" y="522"/>
                    <a:pt x="1234" y="522"/>
                    <a:pt x="1234" y="522"/>
                  </a:cubicBezTo>
                  <a:cubicBezTo>
                    <a:pt x="1236" y="520"/>
                    <a:pt x="1239" y="520"/>
                    <a:pt x="1241" y="520"/>
                  </a:cubicBezTo>
                  <a:cubicBezTo>
                    <a:pt x="1243" y="521"/>
                    <a:pt x="1245" y="523"/>
                    <a:pt x="1245" y="526"/>
                  </a:cubicBezTo>
                  <a:cubicBezTo>
                    <a:pt x="1260" y="712"/>
                    <a:pt x="1260" y="712"/>
                    <a:pt x="1260" y="712"/>
                  </a:cubicBezTo>
                  <a:cubicBezTo>
                    <a:pt x="1260" y="714"/>
                    <a:pt x="1259" y="716"/>
                    <a:pt x="1256" y="717"/>
                  </a:cubicBezTo>
                  <a:cubicBezTo>
                    <a:pt x="1256" y="718"/>
                    <a:pt x="1255" y="718"/>
                    <a:pt x="1254" y="718"/>
                  </a:cubicBezTo>
                  <a:close/>
                  <a:moveTo>
                    <a:pt x="1132" y="583"/>
                  </a:moveTo>
                  <a:cubicBezTo>
                    <a:pt x="1247" y="696"/>
                    <a:pt x="1247" y="696"/>
                    <a:pt x="1247" y="696"/>
                  </a:cubicBezTo>
                  <a:cubicBezTo>
                    <a:pt x="1236" y="536"/>
                    <a:pt x="1236" y="536"/>
                    <a:pt x="1236" y="536"/>
                  </a:cubicBezTo>
                  <a:cubicBezTo>
                    <a:pt x="1204" y="574"/>
                    <a:pt x="1204" y="574"/>
                    <a:pt x="1204" y="574"/>
                  </a:cubicBezTo>
                  <a:cubicBezTo>
                    <a:pt x="1203" y="575"/>
                    <a:pt x="1201" y="577"/>
                    <a:pt x="1199" y="577"/>
                  </a:cubicBezTo>
                  <a:cubicBezTo>
                    <a:pt x="1197" y="576"/>
                    <a:pt x="1196" y="575"/>
                    <a:pt x="1196" y="573"/>
                  </a:cubicBezTo>
                  <a:cubicBezTo>
                    <a:pt x="1193" y="567"/>
                    <a:pt x="1187" y="555"/>
                    <a:pt x="1185" y="550"/>
                  </a:cubicBezTo>
                  <a:cubicBezTo>
                    <a:pt x="1109" y="385"/>
                    <a:pt x="938" y="282"/>
                    <a:pt x="742" y="282"/>
                  </a:cubicBezTo>
                  <a:cubicBezTo>
                    <a:pt x="705" y="282"/>
                    <a:pt x="667" y="286"/>
                    <a:pt x="630" y="294"/>
                  </a:cubicBezTo>
                  <a:cubicBezTo>
                    <a:pt x="628" y="294"/>
                    <a:pt x="627" y="293"/>
                    <a:pt x="625" y="292"/>
                  </a:cubicBezTo>
                  <a:cubicBezTo>
                    <a:pt x="624" y="291"/>
                    <a:pt x="623" y="290"/>
                    <a:pt x="623" y="288"/>
                  </a:cubicBezTo>
                  <a:cubicBezTo>
                    <a:pt x="607" y="131"/>
                    <a:pt x="476" y="12"/>
                    <a:pt x="318" y="12"/>
                  </a:cubicBezTo>
                  <a:cubicBezTo>
                    <a:pt x="149" y="12"/>
                    <a:pt x="12" y="150"/>
                    <a:pt x="12" y="318"/>
                  </a:cubicBezTo>
                  <a:cubicBezTo>
                    <a:pt x="12" y="454"/>
                    <a:pt x="103" y="575"/>
                    <a:pt x="234" y="613"/>
                  </a:cubicBezTo>
                  <a:cubicBezTo>
                    <a:pt x="234" y="613"/>
                    <a:pt x="235" y="613"/>
                    <a:pt x="235" y="613"/>
                  </a:cubicBezTo>
                  <a:cubicBezTo>
                    <a:pt x="241" y="615"/>
                    <a:pt x="248" y="617"/>
                    <a:pt x="254" y="618"/>
                  </a:cubicBezTo>
                  <a:cubicBezTo>
                    <a:pt x="309" y="510"/>
                    <a:pt x="401" y="422"/>
                    <a:pt x="515" y="369"/>
                  </a:cubicBezTo>
                  <a:cubicBezTo>
                    <a:pt x="556" y="350"/>
                    <a:pt x="593" y="337"/>
                    <a:pt x="628" y="329"/>
                  </a:cubicBezTo>
                  <a:cubicBezTo>
                    <a:pt x="629" y="329"/>
                    <a:pt x="630" y="329"/>
                    <a:pt x="631" y="329"/>
                  </a:cubicBezTo>
                  <a:cubicBezTo>
                    <a:pt x="632" y="329"/>
                    <a:pt x="632" y="329"/>
                    <a:pt x="632" y="329"/>
                  </a:cubicBezTo>
                  <a:cubicBezTo>
                    <a:pt x="672" y="320"/>
                    <a:pt x="714" y="315"/>
                    <a:pt x="755" y="315"/>
                  </a:cubicBezTo>
                  <a:cubicBezTo>
                    <a:pt x="847" y="315"/>
                    <a:pt x="935" y="339"/>
                    <a:pt x="1011" y="383"/>
                  </a:cubicBezTo>
                  <a:cubicBezTo>
                    <a:pt x="1089" y="428"/>
                    <a:pt x="1150" y="495"/>
                    <a:pt x="1190" y="576"/>
                  </a:cubicBezTo>
                  <a:cubicBezTo>
                    <a:pt x="1191" y="578"/>
                    <a:pt x="1191" y="579"/>
                    <a:pt x="1190" y="581"/>
                  </a:cubicBezTo>
                  <a:cubicBezTo>
                    <a:pt x="1189" y="583"/>
                    <a:pt x="1186" y="583"/>
                    <a:pt x="1184" y="583"/>
                  </a:cubicBezTo>
                  <a:lnTo>
                    <a:pt x="1132" y="583"/>
                  </a:lnTo>
                  <a:close/>
                </a:path>
              </a:pathLst>
            </a:custGeom>
            <a:solidFill>
              <a:schemeClr val="lt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00">
                <a:cs typeface="+mn-ea"/>
                <a:sym typeface="+mn-lt"/>
              </a:endParaRPr>
            </a:p>
          </p:txBody>
        </p:sp>
        <p:sp>
          <p:nvSpPr>
            <p:cNvPr id="59" name="Freeform 18"/>
            <p:cNvSpPr/>
            <p:nvPr>
              <p:custDataLst>
                <p:tags r:id="rId12"/>
              </p:custDataLst>
            </p:nvPr>
          </p:nvSpPr>
          <p:spPr bwMode="auto">
            <a:xfrm>
              <a:off x="6416784" y="1920158"/>
              <a:ext cx="1378214" cy="2442258"/>
            </a:xfrm>
            <a:custGeom>
              <a:avLst/>
              <a:gdLst>
                <a:gd name="T0" fmla="*/ 0 w 705"/>
                <a:gd name="T1" fmla="*/ 1249 h 1249"/>
                <a:gd name="T2" fmla="*/ 186 w 705"/>
                <a:gd name="T3" fmla="*/ 1234 h 1249"/>
                <a:gd name="T4" fmla="*/ 138 w 705"/>
                <a:gd name="T5" fmla="*/ 1192 h 1249"/>
                <a:gd name="T6" fmla="*/ 163 w 705"/>
                <a:gd name="T7" fmla="*/ 1182 h 1249"/>
                <a:gd name="T8" fmla="*/ 423 w 705"/>
                <a:gd name="T9" fmla="*/ 623 h 1249"/>
                <a:gd name="T10" fmla="*/ 704 w 705"/>
                <a:gd name="T11" fmla="*/ 312 h 1249"/>
                <a:gd name="T12" fmla="*/ 392 w 705"/>
                <a:gd name="T13" fmla="*/ 0 h 1249"/>
                <a:gd name="T14" fmla="*/ 92 w 705"/>
                <a:gd name="T15" fmla="*/ 227 h 1249"/>
                <a:gd name="T16" fmla="*/ 92 w 705"/>
                <a:gd name="T17" fmla="*/ 227 h 1249"/>
                <a:gd name="T18" fmla="*/ 86 w 705"/>
                <a:gd name="T19" fmla="*/ 251 h 1249"/>
                <a:gd name="T20" fmla="*/ 86 w 705"/>
                <a:gd name="T21" fmla="*/ 251 h 1249"/>
                <a:gd name="T22" fmla="*/ 86 w 705"/>
                <a:gd name="T23" fmla="*/ 252 h 1249"/>
                <a:gd name="T24" fmla="*/ 336 w 705"/>
                <a:gd name="T25" fmla="*/ 512 h 1249"/>
                <a:gd name="T26" fmla="*/ 376 w 705"/>
                <a:gd name="T27" fmla="*/ 627 h 1249"/>
                <a:gd name="T28" fmla="*/ 134 w 705"/>
                <a:gd name="T29" fmla="*/ 1182 h 1249"/>
                <a:gd name="T30" fmla="*/ 133 w 705"/>
                <a:gd name="T31" fmla="*/ 1118 h 1249"/>
                <a:gd name="T32" fmla="*/ 0 w 705"/>
                <a:gd name="T33" fmla="*/ 1249 h 1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5" h="1249">
                  <a:moveTo>
                    <a:pt x="0" y="1249"/>
                  </a:moveTo>
                  <a:cubicBezTo>
                    <a:pt x="186" y="1234"/>
                    <a:pt x="186" y="1234"/>
                    <a:pt x="186" y="1234"/>
                  </a:cubicBezTo>
                  <a:cubicBezTo>
                    <a:pt x="138" y="1192"/>
                    <a:pt x="138" y="1192"/>
                    <a:pt x="138" y="1192"/>
                  </a:cubicBezTo>
                  <a:cubicBezTo>
                    <a:pt x="149" y="1188"/>
                    <a:pt x="152" y="1187"/>
                    <a:pt x="163" y="1182"/>
                  </a:cubicBezTo>
                  <a:cubicBezTo>
                    <a:pt x="370" y="1087"/>
                    <a:pt x="472" y="851"/>
                    <a:pt x="423" y="623"/>
                  </a:cubicBezTo>
                  <a:cubicBezTo>
                    <a:pt x="581" y="608"/>
                    <a:pt x="705" y="474"/>
                    <a:pt x="704" y="312"/>
                  </a:cubicBezTo>
                  <a:cubicBezTo>
                    <a:pt x="704" y="140"/>
                    <a:pt x="564" y="0"/>
                    <a:pt x="392" y="0"/>
                  </a:cubicBezTo>
                  <a:cubicBezTo>
                    <a:pt x="249" y="1"/>
                    <a:pt x="129" y="96"/>
                    <a:pt x="92" y="227"/>
                  </a:cubicBezTo>
                  <a:cubicBezTo>
                    <a:pt x="92" y="227"/>
                    <a:pt x="92" y="227"/>
                    <a:pt x="92" y="227"/>
                  </a:cubicBezTo>
                  <a:cubicBezTo>
                    <a:pt x="90" y="235"/>
                    <a:pt x="88" y="243"/>
                    <a:pt x="86" y="251"/>
                  </a:cubicBezTo>
                  <a:cubicBezTo>
                    <a:pt x="86" y="251"/>
                    <a:pt x="86" y="251"/>
                    <a:pt x="86" y="251"/>
                  </a:cubicBezTo>
                  <a:cubicBezTo>
                    <a:pt x="86" y="252"/>
                    <a:pt x="86" y="252"/>
                    <a:pt x="86" y="252"/>
                  </a:cubicBezTo>
                  <a:cubicBezTo>
                    <a:pt x="191" y="304"/>
                    <a:pt x="281" y="394"/>
                    <a:pt x="336" y="512"/>
                  </a:cubicBezTo>
                  <a:cubicBezTo>
                    <a:pt x="368" y="580"/>
                    <a:pt x="376" y="626"/>
                    <a:pt x="376" y="627"/>
                  </a:cubicBezTo>
                  <a:cubicBezTo>
                    <a:pt x="427" y="854"/>
                    <a:pt x="335" y="1083"/>
                    <a:pt x="134" y="1182"/>
                  </a:cubicBezTo>
                  <a:cubicBezTo>
                    <a:pt x="133" y="1118"/>
                    <a:pt x="133" y="1118"/>
                    <a:pt x="133" y="1118"/>
                  </a:cubicBezTo>
                  <a:cubicBezTo>
                    <a:pt x="0" y="1249"/>
                    <a:pt x="0" y="1249"/>
                    <a:pt x="0" y="1249"/>
                  </a:cubicBezTo>
                </a:path>
              </a:pathLst>
            </a:custGeom>
            <a:solidFill>
              <a:schemeClr val="accent2">
                <a:lumMod val="75000"/>
              </a:schemeClr>
            </a:solidFill>
            <a:ln w="9525">
              <a:no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00">
                <a:cs typeface="+mn-ea"/>
                <a:sym typeface="+mn-lt"/>
              </a:endParaRPr>
            </a:p>
          </p:txBody>
        </p:sp>
        <p:sp>
          <p:nvSpPr>
            <p:cNvPr id="60" name="Freeform 19"/>
            <p:cNvSpPr>
              <a:spLocks noEditPoints="1"/>
            </p:cNvSpPr>
            <p:nvPr>
              <p:custDataLst>
                <p:tags r:id="rId13"/>
              </p:custDataLst>
            </p:nvPr>
          </p:nvSpPr>
          <p:spPr bwMode="auto">
            <a:xfrm>
              <a:off x="6404382" y="1908583"/>
              <a:ext cx="1400537" cy="2466234"/>
            </a:xfrm>
            <a:custGeom>
              <a:avLst/>
              <a:gdLst>
                <a:gd name="T0" fmla="*/ 0 w 716"/>
                <a:gd name="T1" fmla="*/ 1255 h 1261"/>
                <a:gd name="T2" fmla="*/ 1 w 716"/>
                <a:gd name="T3" fmla="*/ 1251 h 1261"/>
                <a:gd name="T4" fmla="*/ 134 w 716"/>
                <a:gd name="T5" fmla="*/ 1119 h 1261"/>
                <a:gd name="T6" fmla="*/ 141 w 716"/>
                <a:gd name="T7" fmla="*/ 1118 h 1261"/>
                <a:gd name="T8" fmla="*/ 145 w 716"/>
                <a:gd name="T9" fmla="*/ 1124 h 1261"/>
                <a:gd name="T10" fmla="*/ 145 w 716"/>
                <a:gd name="T11" fmla="*/ 1176 h 1261"/>
                <a:gd name="T12" fmla="*/ 390 w 716"/>
                <a:gd name="T13" fmla="*/ 755 h 1261"/>
                <a:gd name="T14" fmla="*/ 376 w 716"/>
                <a:gd name="T15" fmla="*/ 635 h 1261"/>
                <a:gd name="T16" fmla="*/ 376 w 716"/>
                <a:gd name="T17" fmla="*/ 633 h 1261"/>
                <a:gd name="T18" fmla="*/ 376 w 716"/>
                <a:gd name="T19" fmla="*/ 632 h 1261"/>
                <a:gd name="T20" fmla="*/ 375 w 716"/>
                <a:gd name="T21" fmla="*/ 630 h 1261"/>
                <a:gd name="T22" fmla="*/ 375 w 716"/>
                <a:gd name="T23" fmla="*/ 630 h 1261"/>
                <a:gd name="T24" fmla="*/ 376 w 716"/>
                <a:gd name="T25" fmla="*/ 629 h 1261"/>
                <a:gd name="T26" fmla="*/ 337 w 716"/>
                <a:gd name="T27" fmla="*/ 520 h 1261"/>
                <a:gd name="T28" fmla="*/ 89 w 716"/>
                <a:gd name="T29" fmla="*/ 263 h 1261"/>
                <a:gd name="T30" fmla="*/ 86 w 716"/>
                <a:gd name="T31" fmla="*/ 258 h 1261"/>
                <a:gd name="T32" fmla="*/ 86 w 716"/>
                <a:gd name="T33" fmla="*/ 256 h 1261"/>
                <a:gd name="T34" fmla="*/ 92 w 716"/>
                <a:gd name="T35" fmla="*/ 231 h 1261"/>
                <a:gd name="T36" fmla="*/ 93 w 716"/>
                <a:gd name="T37" fmla="*/ 230 h 1261"/>
                <a:gd name="T38" fmla="*/ 398 w 716"/>
                <a:gd name="T39" fmla="*/ 0 h 1261"/>
                <a:gd name="T40" fmla="*/ 716 w 716"/>
                <a:gd name="T41" fmla="*/ 318 h 1261"/>
                <a:gd name="T42" fmla="*/ 634 w 716"/>
                <a:gd name="T43" fmla="*/ 533 h 1261"/>
                <a:gd name="T44" fmla="*/ 437 w 716"/>
                <a:gd name="T45" fmla="*/ 634 h 1261"/>
                <a:gd name="T46" fmla="*/ 447 w 716"/>
                <a:gd name="T47" fmla="*/ 743 h 1261"/>
                <a:gd name="T48" fmla="*/ 376 w 716"/>
                <a:gd name="T49" fmla="*/ 1010 h 1261"/>
                <a:gd name="T50" fmla="*/ 173 w 716"/>
                <a:gd name="T51" fmla="*/ 1194 h 1261"/>
                <a:gd name="T52" fmla="*/ 163 w 716"/>
                <a:gd name="T53" fmla="*/ 1199 h 1261"/>
                <a:gd name="T54" fmla="*/ 158 w 716"/>
                <a:gd name="T55" fmla="*/ 1202 h 1261"/>
                <a:gd name="T56" fmla="*/ 196 w 716"/>
                <a:gd name="T57" fmla="*/ 1235 h 1261"/>
                <a:gd name="T58" fmla="*/ 197 w 716"/>
                <a:gd name="T59" fmla="*/ 1242 h 1261"/>
                <a:gd name="T60" fmla="*/ 192 w 716"/>
                <a:gd name="T61" fmla="*/ 1246 h 1261"/>
                <a:gd name="T62" fmla="*/ 6 w 716"/>
                <a:gd name="T63" fmla="*/ 1261 h 1261"/>
                <a:gd name="T64" fmla="*/ 0 w 716"/>
                <a:gd name="T65" fmla="*/ 1257 h 1261"/>
                <a:gd name="T66" fmla="*/ 0 w 716"/>
                <a:gd name="T67" fmla="*/ 1255 h 1261"/>
                <a:gd name="T68" fmla="*/ 135 w 716"/>
                <a:gd name="T69" fmla="*/ 1133 h 1261"/>
                <a:gd name="T70" fmla="*/ 22 w 716"/>
                <a:gd name="T71" fmla="*/ 1248 h 1261"/>
                <a:gd name="T72" fmla="*/ 182 w 716"/>
                <a:gd name="T73" fmla="*/ 1236 h 1261"/>
                <a:gd name="T74" fmla="*/ 144 w 716"/>
                <a:gd name="T75" fmla="*/ 1205 h 1261"/>
                <a:gd name="T76" fmla="*/ 141 w 716"/>
                <a:gd name="T77" fmla="*/ 1200 h 1261"/>
                <a:gd name="T78" fmla="*/ 145 w 716"/>
                <a:gd name="T79" fmla="*/ 1196 h 1261"/>
                <a:gd name="T80" fmla="*/ 168 w 716"/>
                <a:gd name="T81" fmla="*/ 1186 h 1261"/>
                <a:gd name="T82" fmla="*/ 435 w 716"/>
                <a:gd name="T83" fmla="*/ 743 h 1261"/>
                <a:gd name="T84" fmla="*/ 424 w 716"/>
                <a:gd name="T85" fmla="*/ 630 h 1261"/>
                <a:gd name="T86" fmla="*/ 425 w 716"/>
                <a:gd name="T87" fmla="*/ 626 h 1261"/>
                <a:gd name="T88" fmla="*/ 429 w 716"/>
                <a:gd name="T89" fmla="*/ 623 h 1261"/>
                <a:gd name="T90" fmla="*/ 704 w 716"/>
                <a:gd name="T91" fmla="*/ 318 h 1261"/>
                <a:gd name="T92" fmla="*/ 398 w 716"/>
                <a:gd name="T93" fmla="*/ 12 h 1261"/>
                <a:gd name="T94" fmla="*/ 104 w 716"/>
                <a:gd name="T95" fmla="*/ 234 h 1261"/>
                <a:gd name="T96" fmla="*/ 103 w 716"/>
                <a:gd name="T97" fmla="*/ 236 h 1261"/>
                <a:gd name="T98" fmla="*/ 99 w 716"/>
                <a:gd name="T99" fmla="*/ 255 h 1261"/>
                <a:gd name="T100" fmla="*/ 347 w 716"/>
                <a:gd name="T101" fmla="*/ 515 h 1261"/>
                <a:gd name="T102" fmla="*/ 388 w 716"/>
                <a:gd name="T103" fmla="*/ 628 h 1261"/>
                <a:gd name="T104" fmla="*/ 388 w 716"/>
                <a:gd name="T105" fmla="*/ 632 h 1261"/>
                <a:gd name="T106" fmla="*/ 388 w 716"/>
                <a:gd name="T107" fmla="*/ 632 h 1261"/>
                <a:gd name="T108" fmla="*/ 402 w 716"/>
                <a:gd name="T109" fmla="*/ 755 h 1261"/>
                <a:gd name="T110" fmla="*/ 335 w 716"/>
                <a:gd name="T111" fmla="*/ 1011 h 1261"/>
                <a:gd name="T112" fmla="*/ 142 w 716"/>
                <a:gd name="T113" fmla="*/ 1190 h 1261"/>
                <a:gd name="T114" fmla="*/ 136 w 716"/>
                <a:gd name="T115" fmla="*/ 1191 h 1261"/>
                <a:gd name="T116" fmla="*/ 135 w 716"/>
                <a:gd name="T117" fmla="*/ 1184 h 1261"/>
                <a:gd name="T118" fmla="*/ 135 w 716"/>
                <a:gd name="T119" fmla="*/ 1133 h 1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6" h="1261">
                  <a:moveTo>
                    <a:pt x="0" y="1255"/>
                  </a:moveTo>
                  <a:cubicBezTo>
                    <a:pt x="0" y="1253"/>
                    <a:pt x="0" y="1252"/>
                    <a:pt x="1" y="1251"/>
                  </a:cubicBezTo>
                  <a:cubicBezTo>
                    <a:pt x="134" y="1119"/>
                    <a:pt x="134" y="1119"/>
                    <a:pt x="134" y="1119"/>
                  </a:cubicBezTo>
                  <a:cubicBezTo>
                    <a:pt x="136" y="1118"/>
                    <a:pt x="139" y="1117"/>
                    <a:pt x="141" y="1118"/>
                  </a:cubicBezTo>
                  <a:cubicBezTo>
                    <a:pt x="143" y="1119"/>
                    <a:pt x="145" y="1121"/>
                    <a:pt x="145" y="1124"/>
                  </a:cubicBezTo>
                  <a:cubicBezTo>
                    <a:pt x="145" y="1176"/>
                    <a:pt x="145" y="1176"/>
                    <a:pt x="145" y="1176"/>
                  </a:cubicBezTo>
                  <a:cubicBezTo>
                    <a:pt x="297" y="1097"/>
                    <a:pt x="390" y="937"/>
                    <a:pt x="390" y="755"/>
                  </a:cubicBezTo>
                  <a:cubicBezTo>
                    <a:pt x="390" y="715"/>
                    <a:pt x="385" y="675"/>
                    <a:pt x="376" y="635"/>
                  </a:cubicBezTo>
                  <a:cubicBezTo>
                    <a:pt x="376" y="634"/>
                    <a:pt x="376" y="633"/>
                    <a:pt x="376" y="633"/>
                  </a:cubicBezTo>
                  <a:cubicBezTo>
                    <a:pt x="376" y="632"/>
                    <a:pt x="376" y="632"/>
                    <a:pt x="376" y="632"/>
                  </a:cubicBezTo>
                  <a:cubicBezTo>
                    <a:pt x="376" y="632"/>
                    <a:pt x="375" y="631"/>
                    <a:pt x="375" y="630"/>
                  </a:cubicBezTo>
                  <a:cubicBezTo>
                    <a:pt x="375" y="630"/>
                    <a:pt x="375" y="630"/>
                    <a:pt x="375" y="630"/>
                  </a:cubicBezTo>
                  <a:cubicBezTo>
                    <a:pt x="375" y="630"/>
                    <a:pt x="375" y="629"/>
                    <a:pt x="376" y="629"/>
                  </a:cubicBezTo>
                  <a:cubicBezTo>
                    <a:pt x="368" y="596"/>
                    <a:pt x="355" y="560"/>
                    <a:pt x="337" y="520"/>
                  </a:cubicBezTo>
                  <a:cubicBezTo>
                    <a:pt x="285" y="408"/>
                    <a:pt x="197" y="317"/>
                    <a:pt x="89" y="263"/>
                  </a:cubicBezTo>
                  <a:cubicBezTo>
                    <a:pt x="87" y="262"/>
                    <a:pt x="86" y="260"/>
                    <a:pt x="86" y="258"/>
                  </a:cubicBezTo>
                  <a:cubicBezTo>
                    <a:pt x="86" y="257"/>
                    <a:pt x="86" y="257"/>
                    <a:pt x="86" y="256"/>
                  </a:cubicBezTo>
                  <a:cubicBezTo>
                    <a:pt x="88" y="248"/>
                    <a:pt x="90" y="240"/>
                    <a:pt x="92" y="231"/>
                  </a:cubicBezTo>
                  <a:cubicBezTo>
                    <a:pt x="92" y="230"/>
                    <a:pt x="93" y="230"/>
                    <a:pt x="93" y="230"/>
                  </a:cubicBezTo>
                  <a:cubicBezTo>
                    <a:pt x="132" y="95"/>
                    <a:pt x="257" y="1"/>
                    <a:pt x="398" y="0"/>
                  </a:cubicBezTo>
                  <a:cubicBezTo>
                    <a:pt x="573" y="0"/>
                    <a:pt x="716" y="143"/>
                    <a:pt x="716" y="318"/>
                  </a:cubicBezTo>
                  <a:cubicBezTo>
                    <a:pt x="716" y="398"/>
                    <a:pt x="687" y="474"/>
                    <a:pt x="634" y="533"/>
                  </a:cubicBezTo>
                  <a:cubicBezTo>
                    <a:pt x="582" y="589"/>
                    <a:pt x="512" y="625"/>
                    <a:pt x="437" y="634"/>
                  </a:cubicBezTo>
                  <a:cubicBezTo>
                    <a:pt x="444" y="670"/>
                    <a:pt x="447" y="706"/>
                    <a:pt x="447" y="743"/>
                  </a:cubicBezTo>
                  <a:cubicBezTo>
                    <a:pt x="448" y="838"/>
                    <a:pt x="423" y="931"/>
                    <a:pt x="376" y="1010"/>
                  </a:cubicBezTo>
                  <a:cubicBezTo>
                    <a:pt x="327" y="1092"/>
                    <a:pt x="257" y="1155"/>
                    <a:pt x="173" y="1194"/>
                  </a:cubicBezTo>
                  <a:cubicBezTo>
                    <a:pt x="169" y="1196"/>
                    <a:pt x="166" y="1198"/>
                    <a:pt x="163" y="1199"/>
                  </a:cubicBezTo>
                  <a:cubicBezTo>
                    <a:pt x="161" y="1200"/>
                    <a:pt x="160" y="1201"/>
                    <a:pt x="158" y="1202"/>
                  </a:cubicBezTo>
                  <a:cubicBezTo>
                    <a:pt x="196" y="1235"/>
                    <a:pt x="196" y="1235"/>
                    <a:pt x="196" y="1235"/>
                  </a:cubicBezTo>
                  <a:cubicBezTo>
                    <a:pt x="197" y="1237"/>
                    <a:pt x="198" y="1239"/>
                    <a:pt x="197" y="1242"/>
                  </a:cubicBezTo>
                  <a:cubicBezTo>
                    <a:pt x="197" y="1244"/>
                    <a:pt x="195" y="1245"/>
                    <a:pt x="192" y="1246"/>
                  </a:cubicBezTo>
                  <a:cubicBezTo>
                    <a:pt x="6" y="1261"/>
                    <a:pt x="6" y="1261"/>
                    <a:pt x="6" y="1261"/>
                  </a:cubicBezTo>
                  <a:cubicBezTo>
                    <a:pt x="4" y="1261"/>
                    <a:pt x="1" y="1260"/>
                    <a:pt x="0" y="1257"/>
                  </a:cubicBezTo>
                  <a:cubicBezTo>
                    <a:pt x="0" y="1257"/>
                    <a:pt x="0" y="1256"/>
                    <a:pt x="0" y="1255"/>
                  </a:cubicBezTo>
                  <a:close/>
                  <a:moveTo>
                    <a:pt x="135" y="1133"/>
                  </a:moveTo>
                  <a:cubicBezTo>
                    <a:pt x="22" y="1248"/>
                    <a:pt x="22" y="1248"/>
                    <a:pt x="22" y="1248"/>
                  </a:cubicBezTo>
                  <a:cubicBezTo>
                    <a:pt x="182" y="1236"/>
                    <a:pt x="182" y="1236"/>
                    <a:pt x="182" y="1236"/>
                  </a:cubicBezTo>
                  <a:cubicBezTo>
                    <a:pt x="144" y="1205"/>
                    <a:pt x="144" y="1205"/>
                    <a:pt x="144" y="1205"/>
                  </a:cubicBezTo>
                  <a:cubicBezTo>
                    <a:pt x="142" y="1204"/>
                    <a:pt x="141" y="1202"/>
                    <a:pt x="141" y="1200"/>
                  </a:cubicBezTo>
                  <a:cubicBezTo>
                    <a:pt x="141" y="1198"/>
                    <a:pt x="143" y="1197"/>
                    <a:pt x="145" y="1196"/>
                  </a:cubicBezTo>
                  <a:cubicBezTo>
                    <a:pt x="151" y="1194"/>
                    <a:pt x="163" y="1188"/>
                    <a:pt x="168" y="1186"/>
                  </a:cubicBezTo>
                  <a:cubicBezTo>
                    <a:pt x="333" y="1109"/>
                    <a:pt x="436" y="938"/>
                    <a:pt x="435" y="743"/>
                  </a:cubicBezTo>
                  <a:cubicBezTo>
                    <a:pt x="435" y="705"/>
                    <a:pt x="431" y="667"/>
                    <a:pt x="424" y="630"/>
                  </a:cubicBezTo>
                  <a:cubicBezTo>
                    <a:pt x="423" y="629"/>
                    <a:pt x="424" y="627"/>
                    <a:pt x="425" y="626"/>
                  </a:cubicBezTo>
                  <a:cubicBezTo>
                    <a:pt x="426" y="624"/>
                    <a:pt x="427" y="623"/>
                    <a:pt x="429" y="623"/>
                  </a:cubicBezTo>
                  <a:cubicBezTo>
                    <a:pt x="586" y="608"/>
                    <a:pt x="705" y="477"/>
                    <a:pt x="704" y="318"/>
                  </a:cubicBezTo>
                  <a:cubicBezTo>
                    <a:pt x="704" y="149"/>
                    <a:pt x="567" y="12"/>
                    <a:pt x="398" y="12"/>
                  </a:cubicBezTo>
                  <a:cubicBezTo>
                    <a:pt x="262" y="13"/>
                    <a:pt x="141" y="104"/>
                    <a:pt x="104" y="234"/>
                  </a:cubicBezTo>
                  <a:cubicBezTo>
                    <a:pt x="104" y="235"/>
                    <a:pt x="104" y="235"/>
                    <a:pt x="103" y="236"/>
                  </a:cubicBezTo>
                  <a:cubicBezTo>
                    <a:pt x="102" y="242"/>
                    <a:pt x="100" y="249"/>
                    <a:pt x="99" y="255"/>
                  </a:cubicBezTo>
                  <a:cubicBezTo>
                    <a:pt x="207" y="309"/>
                    <a:pt x="295" y="402"/>
                    <a:pt x="347" y="515"/>
                  </a:cubicBezTo>
                  <a:cubicBezTo>
                    <a:pt x="367" y="557"/>
                    <a:pt x="380" y="594"/>
                    <a:pt x="388" y="628"/>
                  </a:cubicBezTo>
                  <a:cubicBezTo>
                    <a:pt x="388" y="629"/>
                    <a:pt x="388" y="631"/>
                    <a:pt x="388" y="632"/>
                  </a:cubicBezTo>
                  <a:cubicBezTo>
                    <a:pt x="388" y="632"/>
                    <a:pt x="388" y="632"/>
                    <a:pt x="388" y="632"/>
                  </a:cubicBezTo>
                  <a:cubicBezTo>
                    <a:pt x="397" y="673"/>
                    <a:pt x="402" y="714"/>
                    <a:pt x="402" y="755"/>
                  </a:cubicBezTo>
                  <a:cubicBezTo>
                    <a:pt x="402" y="847"/>
                    <a:pt x="379" y="936"/>
                    <a:pt x="335" y="1011"/>
                  </a:cubicBezTo>
                  <a:cubicBezTo>
                    <a:pt x="289" y="1089"/>
                    <a:pt x="222" y="1151"/>
                    <a:pt x="142" y="1190"/>
                  </a:cubicBezTo>
                  <a:cubicBezTo>
                    <a:pt x="140" y="1191"/>
                    <a:pt x="138" y="1192"/>
                    <a:pt x="136" y="1191"/>
                  </a:cubicBezTo>
                  <a:cubicBezTo>
                    <a:pt x="135" y="1190"/>
                    <a:pt x="135" y="1186"/>
                    <a:pt x="135" y="1184"/>
                  </a:cubicBezTo>
                  <a:lnTo>
                    <a:pt x="135" y="1133"/>
                  </a:lnTo>
                  <a:close/>
                </a:path>
              </a:pathLst>
            </a:custGeom>
            <a:solidFill>
              <a:schemeClr val="lt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00">
                <a:cs typeface="+mn-ea"/>
                <a:sym typeface="+mn-lt"/>
              </a:endParaRPr>
            </a:p>
          </p:txBody>
        </p:sp>
        <p:sp>
          <p:nvSpPr>
            <p:cNvPr id="61" name="Freeform 20"/>
            <p:cNvSpPr/>
            <p:nvPr>
              <p:custDataLst>
                <p:tags r:id="rId14"/>
              </p:custDataLst>
            </p:nvPr>
          </p:nvSpPr>
          <p:spPr bwMode="auto">
            <a:xfrm>
              <a:off x="5328764" y="3862224"/>
              <a:ext cx="2484423" cy="1316207"/>
            </a:xfrm>
            <a:custGeom>
              <a:avLst/>
              <a:gdLst>
                <a:gd name="T0" fmla="*/ 0 w 1270"/>
                <a:gd name="T1" fmla="*/ 0 h 673"/>
                <a:gd name="T2" fmla="*/ 23 w 1270"/>
                <a:gd name="T3" fmla="*/ 185 h 673"/>
                <a:gd name="T4" fmla="*/ 62 w 1270"/>
                <a:gd name="T5" fmla="*/ 136 h 673"/>
                <a:gd name="T6" fmla="*/ 73 w 1270"/>
                <a:gd name="T7" fmla="*/ 160 h 673"/>
                <a:gd name="T8" fmla="*/ 642 w 1270"/>
                <a:gd name="T9" fmla="*/ 398 h 673"/>
                <a:gd name="T10" fmla="*/ 964 w 1270"/>
                <a:gd name="T11" fmla="*/ 666 h 673"/>
                <a:gd name="T12" fmla="*/ 1263 w 1270"/>
                <a:gd name="T13" fmla="*/ 341 h 673"/>
                <a:gd name="T14" fmla="*/ 1025 w 1270"/>
                <a:gd name="T15" fmla="*/ 51 h 673"/>
                <a:gd name="T16" fmla="*/ 1025 w 1270"/>
                <a:gd name="T17" fmla="*/ 51 h 673"/>
                <a:gd name="T18" fmla="*/ 1000 w 1270"/>
                <a:gd name="T19" fmla="*/ 46 h 673"/>
                <a:gd name="T20" fmla="*/ 1000 w 1270"/>
                <a:gd name="T21" fmla="*/ 46 h 673"/>
                <a:gd name="T22" fmla="*/ 999 w 1270"/>
                <a:gd name="T23" fmla="*/ 46 h 673"/>
                <a:gd name="T24" fmla="*/ 750 w 1270"/>
                <a:gd name="T25" fmla="*/ 306 h 673"/>
                <a:gd name="T26" fmla="*/ 636 w 1270"/>
                <a:gd name="T27" fmla="*/ 351 h 673"/>
                <a:gd name="T28" fmla="*/ 72 w 1270"/>
                <a:gd name="T29" fmla="*/ 131 h 673"/>
                <a:gd name="T30" fmla="*/ 136 w 1270"/>
                <a:gd name="T31" fmla="*/ 127 h 673"/>
                <a:gd name="T32" fmla="*/ 0 w 1270"/>
                <a:gd name="T33" fmla="*/ 0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0" h="673">
                  <a:moveTo>
                    <a:pt x="0" y="0"/>
                  </a:moveTo>
                  <a:cubicBezTo>
                    <a:pt x="23" y="185"/>
                    <a:pt x="23" y="185"/>
                    <a:pt x="23" y="185"/>
                  </a:cubicBezTo>
                  <a:cubicBezTo>
                    <a:pt x="62" y="136"/>
                    <a:pt x="62" y="136"/>
                    <a:pt x="62" y="136"/>
                  </a:cubicBezTo>
                  <a:cubicBezTo>
                    <a:pt x="66" y="147"/>
                    <a:pt x="67" y="150"/>
                    <a:pt x="73" y="160"/>
                  </a:cubicBezTo>
                  <a:cubicBezTo>
                    <a:pt x="177" y="363"/>
                    <a:pt x="416" y="456"/>
                    <a:pt x="642" y="398"/>
                  </a:cubicBezTo>
                  <a:cubicBezTo>
                    <a:pt x="664" y="555"/>
                    <a:pt x="802" y="673"/>
                    <a:pt x="964" y="666"/>
                  </a:cubicBezTo>
                  <a:cubicBezTo>
                    <a:pt x="1136" y="659"/>
                    <a:pt x="1270" y="514"/>
                    <a:pt x="1263" y="341"/>
                  </a:cubicBezTo>
                  <a:cubicBezTo>
                    <a:pt x="1257" y="199"/>
                    <a:pt x="1157" y="83"/>
                    <a:pt x="1025" y="51"/>
                  </a:cubicBezTo>
                  <a:cubicBezTo>
                    <a:pt x="1025" y="51"/>
                    <a:pt x="1025" y="51"/>
                    <a:pt x="1025" y="51"/>
                  </a:cubicBezTo>
                  <a:cubicBezTo>
                    <a:pt x="1017" y="49"/>
                    <a:pt x="1009" y="47"/>
                    <a:pt x="1000" y="46"/>
                  </a:cubicBezTo>
                  <a:cubicBezTo>
                    <a:pt x="1000" y="46"/>
                    <a:pt x="1000" y="46"/>
                    <a:pt x="1000" y="46"/>
                  </a:cubicBezTo>
                  <a:cubicBezTo>
                    <a:pt x="999" y="46"/>
                    <a:pt x="999" y="46"/>
                    <a:pt x="999" y="46"/>
                  </a:cubicBezTo>
                  <a:cubicBezTo>
                    <a:pt x="952" y="153"/>
                    <a:pt x="866" y="247"/>
                    <a:pt x="750" y="306"/>
                  </a:cubicBezTo>
                  <a:cubicBezTo>
                    <a:pt x="683" y="341"/>
                    <a:pt x="637" y="351"/>
                    <a:pt x="636" y="351"/>
                  </a:cubicBezTo>
                  <a:cubicBezTo>
                    <a:pt x="412" y="411"/>
                    <a:pt x="180" y="328"/>
                    <a:pt x="72" y="131"/>
                  </a:cubicBezTo>
                  <a:cubicBezTo>
                    <a:pt x="136" y="127"/>
                    <a:pt x="136" y="127"/>
                    <a:pt x="136" y="127"/>
                  </a:cubicBezTo>
                  <a:cubicBezTo>
                    <a:pt x="0" y="0"/>
                    <a:pt x="0" y="0"/>
                    <a:pt x="0" y="0"/>
                  </a:cubicBezTo>
                </a:path>
              </a:pathLst>
            </a:custGeom>
            <a:solidFill>
              <a:schemeClr val="accent5">
                <a:lumMod val="50000"/>
              </a:schemeClr>
            </a:solidFill>
            <a:ln w="9525">
              <a:no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00">
                <a:cs typeface="+mn-ea"/>
                <a:sym typeface="+mn-lt"/>
              </a:endParaRPr>
            </a:p>
          </p:txBody>
        </p:sp>
        <p:sp>
          <p:nvSpPr>
            <p:cNvPr id="62" name="Freeform 21"/>
            <p:cNvSpPr>
              <a:spLocks noEditPoints="1"/>
            </p:cNvSpPr>
            <p:nvPr>
              <p:custDataLst>
                <p:tags r:id="rId15"/>
              </p:custDataLst>
            </p:nvPr>
          </p:nvSpPr>
          <p:spPr bwMode="auto">
            <a:xfrm>
              <a:off x="5317189" y="3850650"/>
              <a:ext cx="2507572" cy="1331915"/>
            </a:xfrm>
            <a:custGeom>
              <a:avLst/>
              <a:gdLst>
                <a:gd name="T0" fmla="*/ 6 w 1282"/>
                <a:gd name="T1" fmla="*/ 0 h 681"/>
                <a:gd name="T2" fmla="*/ 10 w 1282"/>
                <a:gd name="T3" fmla="*/ 1 h 681"/>
                <a:gd name="T4" fmla="*/ 146 w 1282"/>
                <a:gd name="T5" fmla="*/ 129 h 681"/>
                <a:gd name="T6" fmla="*/ 148 w 1282"/>
                <a:gd name="T7" fmla="*/ 135 h 681"/>
                <a:gd name="T8" fmla="*/ 143 w 1282"/>
                <a:gd name="T9" fmla="*/ 139 h 681"/>
                <a:gd name="T10" fmla="*/ 90 w 1282"/>
                <a:gd name="T11" fmla="*/ 142 h 681"/>
                <a:gd name="T12" fmla="*/ 521 w 1282"/>
                <a:gd name="T13" fmla="*/ 369 h 681"/>
                <a:gd name="T14" fmla="*/ 641 w 1282"/>
                <a:gd name="T15" fmla="*/ 351 h 681"/>
                <a:gd name="T16" fmla="*/ 643 w 1282"/>
                <a:gd name="T17" fmla="*/ 350 h 681"/>
                <a:gd name="T18" fmla="*/ 643 w 1282"/>
                <a:gd name="T19" fmla="*/ 350 h 681"/>
                <a:gd name="T20" fmla="*/ 645 w 1282"/>
                <a:gd name="T21" fmla="*/ 350 h 681"/>
                <a:gd name="T22" fmla="*/ 645 w 1282"/>
                <a:gd name="T23" fmla="*/ 350 h 681"/>
                <a:gd name="T24" fmla="*/ 646 w 1282"/>
                <a:gd name="T25" fmla="*/ 350 h 681"/>
                <a:gd name="T26" fmla="*/ 753 w 1282"/>
                <a:gd name="T27" fmla="*/ 307 h 681"/>
                <a:gd name="T28" fmla="*/ 1000 w 1282"/>
                <a:gd name="T29" fmla="*/ 49 h 681"/>
                <a:gd name="T30" fmla="*/ 1006 w 1282"/>
                <a:gd name="T31" fmla="*/ 46 h 681"/>
                <a:gd name="T32" fmla="*/ 1007 w 1282"/>
                <a:gd name="T33" fmla="*/ 46 h 681"/>
                <a:gd name="T34" fmla="*/ 1032 w 1282"/>
                <a:gd name="T35" fmla="*/ 51 h 681"/>
                <a:gd name="T36" fmla="*/ 1034 w 1282"/>
                <a:gd name="T37" fmla="*/ 51 h 681"/>
                <a:gd name="T38" fmla="*/ 1275 w 1282"/>
                <a:gd name="T39" fmla="*/ 347 h 681"/>
                <a:gd name="T40" fmla="*/ 970 w 1282"/>
                <a:gd name="T41" fmla="*/ 678 h 681"/>
                <a:gd name="T42" fmla="*/ 753 w 1282"/>
                <a:gd name="T43" fmla="*/ 604 h 681"/>
                <a:gd name="T44" fmla="*/ 643 w 1282"/>
                <a:gd name="T45" fmla="*/ 411 h 681"/>
                <a:gd name="T46" fmla="*/ 535 w 1282"/>
                <a:gd name="T47" fmla="*/ 426 h 681"/>
                <a:gd name="T48" fmla="*/ 266 w 1282"/>
                <a:gd name="T49" fmla="*/ 366 h 681"/>
                <a:gd name="T50" fmla="*/ 73 w 1282"/>
                <a:gd name="T51" fmla="*/ 170 h 681"/>
                <a:gd name="T52" fmla="*/ 68 w 1282"/>
                <a:gd name="T53" fmla="*/ 161 h 681"/>
                <a:gd name="T54" fmla="*/ 64 w 1282"/>
                <a:gd name="T55" fmla="*/ 155 h 681"/>
                <a:gd name="T56" fmla="*/ 33 w 1282"/>
                <a:gd name="T57" fmla="*/ 195 h 681"/>
                <a:gd name="T58" fmla="*/ 27 w 1282"/>
                <a:gd name="T59" fmla="*/ 197 h 681"/>
                <a:gd name="T60" fmla="*/ 23 w 1282"/>
                <a:gd name="T61" fmla="*/ 192 h 681"/>
                <a:gd name="T62" fmla="*/ 0 w 1282"/>
                <a:gd name="T63" fmla="*/ 6 h 681"/>
                <a:gd name="T64" fmla="*/ 3 w 1282"/>
                <a:gd name="T65" fmla="*/ 0 h 681"/>
                <a:gd name="T66" fmla="*/ 6 w 1282"/>
                <a:gd name="T67" fmla="*/ 0 h 681"/>
                <a:gd name="T68" fmla="*/ 133 w 1282"/>
                <a:gd name="T69" fmla="*/ 129 h 681"/>
                <a:gd name="T70" fmla="*/ 14 w 1282"/>
                <a:gd name="T71" fmla="*/ 21 h 681"/>
                <a:gd name="T72" fmla="*/ 32 w 1282"/>
                <a:gd name="T73" fmla="*/ 181 h 681"/>
                <a:gd name="T74" fmla="*/ 61 w 1282"/>
                <a:gd name="T75" fmla="*/ 142 h 681"/>
                <a:gd name="T76" fmla="*/ 66 w 1282"/>
                <a:gd name="T77" fmla="*/ 139 h 681"/>
                <a:gd name="T78" fmla="*/ 70 w 1282"/>
                <a:gd name="T79" fmla="*/ 142 h 681"/>
                <a:gd name="T80" fmla="*/ 82 w 1282"/>
                <a:gd name="T81" fmla="*/ 165 h 681"/>
                <a:gd name="T82" fmla="*/ 535 w 1282"/>
                <a:gd name="T83" fmla="*/ 414 h 681"/>
                <a:gd name="T84" fmla="*/ 647 w 1282"/>
                <a:gd name="T85" fmla="*/ 398 h 681"/>
                <a:gd name="T86" fmla="*/ 651 w 1282"/>
                <a:gd name="T87" fmla="*/ 399 h 681"/>
                <a:gd name="T88" fmla="*/ 654 w 1282"/>
                <a:gd name="T89" fmla="*/ 403 h 681"/>
                <a:gd name="T90" fmla="*/ 970 w 1282"/>
                <a:gd name="T91" fmla="*/ 666 h 681"/>
                <a:gd name="T92" fmla="*/ 1263 w 1282"/>
                <a:gd name="T93" fmla="*/ 348 h 681"/>
                <a:gd name="T94" fmla="*/ 1030 w 1282"/>
                <a:gd name="T95" fmla="*/ 63 h 681"/>
                <a:gd name="T96" fmla="*/ 1028 w 1282"/>
                <a:gd name="T97" fmla="*/ 62 h 681"/>
                <a:gd name="T98" fmla="*/ 1009 w 1282"/>
                <a:gd name="T99" fmla="*/ 58 h 681"/>
                <a:gd name="T100" fmla="*/ 759 w 1282"/>
                <a:gd name="T101" fmla="*/ 317 h 681"/>
                <a:gd name="T102" fmla="*/ 647 w 1282"/>
                <a:gd name="T103" fmla="*/ 362 h 681"/>
                <a:gd name="T104" fmla="*/ 644 w 1282"/>
                <a:gd name="T105" fmla="*/ 363 h 681"/>
                <a:gd name="T106" fmla="*/ 644 w 1282"/>
                <a:gd name="T107" fmla="*/ 363 h 681"/>
                <a:gd name="T108" fmla="*/ 521 w 1282"/>
                <a:gd name="T109" fmla="*/ 381 h 681"/>
                <a:gd name="T110" fmla="*/ 263 w 1282"/>
                <a:gd name="T111" fmla="*/ 325 h 681"/>
                <a:gd name="T112" fmla="*/ 76 w 1282"/>
                <a:gd name="T113" fmla="*/ 139 h 681"/>
                <a:gd name="T114" fmla="*/ 75 w 1282"/>
                <a:gd name="T115" fmla="*/ 134 h 681"/>
                <a:gd name="T116" fmla="*/ 82 w 1282"/>
                <a:gd name="T117" fmla="*/ 132 h 681"/>
                <a:gd name="T118" fmla="*/ 133 w 1282"/>
                <a:gd name="T119" fmla="*/ 129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2" h="681">
                  <a:moveTo>
                    <a:pt x="6" y="0"/>
                  </a:moveTo>
                  <a:cubicBezTo>
                    <a:pt x="7" y="0"/>
                    <a:pt x="9" y="0"/>
                    <a:pt x="10" y="1"/>
                  </a:cubicBezTo>
                  <a:cubicBezTo>
                    <a:pt x="146" y="129"/>
                    <a:pt x="146" y="129"/>
                    <a:pt x="146" y="129"/>
                  </a:cubicBezTo>
                  <a:cubicBezTo>
                    <a:pt x="148" y="130"/>
                    <a:pt x="149" y="133"/>
                    <a:pt x="148" y="135"/>
                  </a:cubicBezTo>
                  <a:cubicBezTo>
                    <a:pt x="147" y="137"/>
                    <a:pt x="145" y="139"/>
                    <a:pt x="143" y="139"/>
                  </a:cubicBezTo>
                  <a:cubicBezTo>
                    <a:pt x="90" y="142"/>
                    <a:pt x="90" y="142"/>
                    <a:pt x="90" y="142"/>
                  </a:cubicBezTo>
                  <a:cubicBezTo>
                    <a:pt x="175" y="290"/>
                    <a:pt x="339" y="377"/>
                    <a:pt x="521" y="369"/>
                  </a:cubicBezTo>
                  <a:cubicBezTo>
                    <a:pt x="561" y="368"/>
                    <a:pt x="601" y="362"/>
                    <a:pt x="641" y="351"/>
                  </a:cubicBezTo>
                  <a:cubicBezTo>
                    <a:pt x="641" y="351"/>
                    <a:pt x="642" y="351"/>
                    <a:pt x="643" y="350"/>
                  </a:cubicBezTo>
                  <a:cubicBezTo>
                    <a:pt x="643" y="350"/>
                    <a:pt x="643" y="350"/>
                    <a:pt x="643" y="350"/>
                  </a:cubicBezTo>
                  <a:cubicBezTo>
                    <a:pt x="643" y="350"/>
                    <a:pt x="644" y="350"/>
                    <a:pt x="645" y="350"/>
                  </a:cubicBezTo>
                  <a:cubicBezTo>
                    <a:pt x="645" y="350"/>
                    <a:pt x="645" y="350"/>
                    <a:pt x="645" y="350"/>
                  </a:cubicBezTo>
                  <a:cubicBezTo>
                    <a:pt x="645" y="350"/>
                    <a:pt x="646" y="350"/>
                    <a:pt x="646" y="350"/>
                  </a:cubicBezTo>
                  <a:cubicBezTo>
                    <a:pt x="679" y="341"/>
                    <a:pt x="714" y="327"/>
                    <a:pt x="753" y="307"/>
                  </a:cubicBezTo>
                  <a:cubicBezTo>
                    <a:pt x="863" y="250"/>
                    <a:pt x="951" y="159"/>
                    <a:pt x="1000" y="49"/>
                  </a:cubicBezTo>
                  <a:cubicBezTo>
                    <a:pt x="1001" y="47"/>
                    <a:pt x="1003" y="46"/>
                    <a:pt x="1006" y="46"/>
                  </a:cubicBezTo>
                  <a:cubicBezTo>
                    <a:pt x="1006" y="46"/>
                    <a:pt x="1007" y="46"/>
                    <a:pt x="1007" y="46"/>
                  </a:cubicBezTo>
                  <a:cubicBezTo>
                    <a:pt x="1015" y="47"/>
                    <a:pt x="1024" y="49"/>
                    <a:pt x="1032" y="51"/>
                  </a:cubicBezTo>
                  <a:cubicBezTo>
                    <a:pt x="1033" y="51"/>
                    <a:pt x="1033" y="51"/>
                    <a:pt x="1034" y="51"/>
                  </a:cubicBezTo>
                  <a:cubicBezTo>
                    <a:pt x="1170" y="85"/>
                    <a:pt x="1269" y="207"/>
                    <a:pt x="1275" y="347"/>
                  </a:cubicBezTo>
                  <a:cubicBezTo>
                    <a:pt x="1282" y="522"/>
                    <a:pt x="1146" y="671"/>
                    <a:pt x="970" y="678"/>
                  </a:cubicBezTo>
                  <a:cubicBezTo>
                    <a:pt x="891" y="681"/>
                    <a:pt x="814" y="655"/>
                    <a:pt x="753" y="604"/>
                  </a:cubicBezTo>
                  <a:cubicBezTo>
                    <a:pt x="694" y="555"/>
                    <a:pt x="655" y="486"/>
                    <a:pt x="643" y="411"/>
                  </a:cubicBezTo>
                  <a:cubicBezTo>
                    <a:pt x="608" y="420"/>
                    <a:pt x="572" y="425"/>
                    <a:pt x="535" y="426"/>
                  </a:cubicBezTo>
                  <a:cubicBezTo>
                    <a:pt x="440" y="430"/>
                    <a:pt x="347" y="409"/>
                    <a:pt x="266" y="366"/>
                  </a:cubicBezTo>
                  <a:cubicBezTo>
                    <a:pt x="182" y="320"/>
                    <a:pt x="116" y="253"/>
                    <a:pt x="73" y="170"/>
                  </a:cubicBezTo>
                  <a:cubicBezTo>
                    <a:pt x="71" y="166"/>
                    <a:pt x="69" y="163"/>
                    <a:pt x="68" y="161"/>
                  </a:cubicBezTo>
                  <a:cubicBezTo>
                    <a:pt x="67" y="159"/>
                    <a:pt x="66" y="157"/>
                    <a:pt x="64" y="155"/>
                  </a:cubicBezTo>
                  <a:cubicBezTo>
                    <a:pt x="33" y="195"/>
                    <a:pt x="33" y="195"/>
                    <a:pt x="33" y="195"/>
                  </a:cubicBezTo>
                  <a:cubicBezTo>
                    <a:pt x="32" y="196"/>
                    <a:pt x="29" y="197"/>
                    <a:pt x="27" y="197"/>
                  </a:cubicBezTo>
                  <a:cubicBezTo>
                    <a:pt x="25" y="196"/>
                    <a:pt x="23" y="194"/>
                    <a:pt x="23" y="192"/>
                  </a:cubicBezTo>
                  <a:cubicBezTo>
                    <a:pt x="0" y="6"/>
                    <a:pt x="0" y="6"/>
                    <a:pt x="0" y="6"/>
                  </a:cubicBezTo>
                  <a:cubicBezTo>
                    <a:pt x="0" y="4"/>
                    <a:pt x="1" y="1"/>
                    <a:pt x="3" y="0"/>
                  </a:cubicBezTo>
                  <a:cubicBezTo>
                    <a:pt x="4" y="0"/>
                    <a:pt x="5" y="0"/>
                    <a:pt x="6" y="0"/>
                  </a:cubicBezTo>
                  <a:close/>
                  <a:moveTo>
                    <a:pt x="133" y="129"/>
                  </a:moveTo>
                  <a:cubicBezTo>
                    <a:pt x="14" y="21"/>
                    <a:pt x="14" y="21"/>
                    <a:pt x="14" y="21"/>
                  </a:cubicBezTo>
                  <a:cubicBezTo>
                    <a:pt x="32" y="181"/>
                    <a:pt x="32" y="181"/>
                    <a:pt x="32" y="181"/>
                  </a:cubicBezTo>
                  <a:cubicBezTo>
                    <a:pt x="61" y="142"/>
                    <a:pt x="61" y="142"/>
                    <a:pt x="61" y="142"/>
                  </a:cubicBezTo>
                  <a:cubicBezTo>
                    <a:pt x="63" y="140"/>
                    <a:pt x="64" y="138"/>
                    <a:pt x="66" y="139"/>
                  </a:cubicBezTo>
                  <a:cubicBezTo>
                    <a:pt x="69" y="139"/>
                    <a:pt x="69" y="140"/>
                    <a:pt x="70" y="142"/>
                  </a:cubicBezTo>
                  <a:cubicBezTo>
                    <a:pt x="72" y="148"/>
                    <a:pt x="79" y="160"/>
                    <a:pt x="82" y="165"/>
                  </a:cubicBezTo>
                  <a:cubicBezTo>
                    <a:pt x="164" y="327"/>
                    <a:pt x="340" y="423"/>
                    <a:pt x="535" y="414"/>
                  </a:cubicBezTo>
                  <a:cubicBezTo>
                    <a:pt x="572" y="413"/>
                    <a:pt x="610" y="407"/>
                    <a:pt x="647" y="398"/>
                  </a:cubicBezTo>
                  <a:cubicBezTo>
                    <a:pt x="648" y="398"/>
                    <a:pt x="650" y="398"/>
                    <a:pt x="651" y="399"/>
                  </a:cubicBezTo>
                  <a:cubicBezTo>
                    <a:pt x="653" y="400"/>
                    <a:pt x="654" y="401"/>
                    <a:pt x="654" y="403"/>
                  </a:cubicBezTo>
                  <a:cubicBezTo>
                    <a:pt x="676" y="560"/>
                    <a:pt x="812" y="673"/>
                    <a:pt x="970" y="666"/>
                  </a:cubicBezTo>
                  <a:cubicBezTo>
                    <a:pt x="1139" y="659"/>
                    <a:pt x="1270" y="516"/>
                    <a:pt x="1263" y="348"/>
                  </a:cubicBezTo>
                  <a:cubicBezTo>
                    <a:pt x="1257" y="212"/>
                    <a:pt x="1161" y="95"/>
                    <a:pt x="1030" y="63"/>
                  </a:cubicBezTo>
                  <a:cubicBezTo>
                    <a:pt x="1029" y="63"/>
                    <a:pt x="1029" y="62"/>
                    <a:pt x="1028" y="62"/>
                  </a:cubicBezTo>
                  <a:cubicBezTo>
                    <a:pt x="1022" y="61"/>
                    <a:pt x="1015" y="59"/>
                    <a:pt x="1009" y="58"/>
                  </a:cubicBezTo>
                  <a:cubicBezTo>
                    <a:pt x="959" y="169"/>
                    <a:pt x="870" y="260"/>
                    <a:pt x="759" y="317"/>
                  </a:cubicBezTo>
                  <a:cubicBezTo>
                    <a:pt x="718" y="338"/>
                    <a:pt x="681" y="353"/>
                    <a:pt x="647" y="362"/>
                  </a:cubicBezTo>
                  <a:cubicBezTo>
                    <a:pt x="646" y="363"/>
                    <a:pt x="645" y="363"/>
                    <a:pt x="644" y="363"/>
                  </a:cubicBezTo>
                  <a:cubicBezTo>
                    <a:pt x="644" y="363"/>
                    <a:pt x="644" y="363"/>
                    <a:pt x="644" y="363"/>
                  </a:cubicBezTo>
                  <a:cubicBezTo>
                    <a:pt x="603" y="373"/>
                    <a:pt x="562" y="380"/>
                    <a:pt x="521" y="381"/>
                  </a:cubicBezTo>
                  <a:cubicBezTo>
                    <a:pt x="429" y="385"/>
                    <a:pt x="340" y="366"/>
                    <a:pt x="263" y="325"/>
                  </a:cubicBezTo>
                  <a:cubicBezTo>
                    <a:pt x="183" y="283"/>
                    <a:pt x="119" y="218"/>
                    <a:pt x="76" y="139"/>
                  </a:cubicBezTo>
                  <a:cubicBezTo>
                    <a:pt x="75" y="137"/>
                    <a:pt x="74" y="136"/>
                    <a:pt x="75" y="134"/>
                  </a:cubicBezTo>
                  <a:cubicBezTo>
                    <a:pt x="76" y="132"/>
                    <a:pt x="79" y="132"/>
                    <a:pt x="82" y="132"/>
                  </a:cubicBezTo>
                  <a:lnTo>
                    <a:pt x="133" y="129"/>
                  </a:lnTo>
                  <a:close/>
                </a:path>
              </a:pathLst>
            </a:custGeom>
            <a:solidFill>
              <a:schemeClr val="lt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00">
                <a:cs typeface="+mn-ea"/>
                <a:sym typeface="+mn-lt"/>
              </a:endParaRPr>
            </a:p>
          </p:txBody>
        </p:sp>
        <p:sp>
          <p:nvSpPr>
            <p:cNvPr id="63" name="Freeform 22"/>
            <p:cNvSpPr/>
            <p:nvPr>
              <p:custDataLst>
                <p:tags r:id="rId16"/>
              </p:custDataLst>
            </p:nvPr>
          </p:nvSpPr>
          <p:spPr bwMode="auto">
            <a:xfrm>
              <a:off x="4507788" y="2755188"/>
              <a:ext cx="1314553" cy="2486077"/>
            </a:xfrm>
            <a:custGeom>
              <a:avLst/>
              <a:gdLst>
                <a:gd name="T0" fmla="*/ 672 w 672"/>
                <a:gd name="T1" fmla="*/ 0 h 1271"/>
                <a:gd name="T2" fmla="*/ 487 w 672"/>
                <a:gd name="T3" fmla="*/ 23 h 1271"/>
                <a:gd name="T4" fmla="*/ 536 w 672"/>
                <a:gd name="T5" fmla="*/ 62 h 1271"/>
                <a:gd name="T6" fmla="*/ 511 w 672"/>
                <a:gd name="T7" fmla="*/ 73 h 1271"/>
                <a:gd name="T8" fmla="*/ 275 w 672"/>
                <a:gd name="T9" fmla="*/ 643 h 1271"/>
                <a:gd name="T10" fmla="*/ 7 w 672"/>
                <a:gd name="T11" fmla="*/ 965 h 1271"/>
                <a:gd name="T12" fmla="*/ 332 w 672"/>
                <a:gd name="T13" fmla="*/ 1263 h 1271"/>
                <a:gd name="T14" fmla="*/ 622 w 672"/>
                <a:gd name="T15" fmla="*/ 1025 h 1271"/>
                <a:gd name="T16" fmla="*/ 622 w 672"/>
                <a:gd name="T17" fmla="*/ 1025 h 1271"/>
                <a:gd name="T18" fmla="*/ 627 w 672"/>
                <a:gd name="T19" fmla="*/ 1000 h 1271"/>
                <a:gd name="T20" fmla="*/ 627 w 672"/>
                <a:gd name="T21" fmla="*/ 1000 h 1271"/>
                <a:gd name="T22" fmla="*/ 627 w 672"/>
                <a:gd name="T23" fmla="*/ 999 h 1271"/>
                <a:gd name="T24" fmla="*/ 366 w 672"/>
                <a:gd name="T25" fmla="*/ 750 h 1271"/>
                <a:gd name="T26" fmla="*/ 322 w 672"/>
                <a:gd name="T27" fmla="*/ 636 h 1271"/>
                <a:gd name="T28" fmla="*/ 541 w 672"/>
                <a:gd name="T29" fmla="*/ 72 h 1271"/>
                <a:gd name="T30" fmla="*/ 545 w 672"/>
                <a:gd name="T31" fmla="*/ 136 h 1271"/>
                <a:gd name="T32" fmla="*/ 672 w 672"/>
                <a:gd name="T33" fmla="*/ 0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2" h="1271">
                  <a:moveTo>
                    <a:pt x="672" y="0"/>
                  </a:moveTo>
                  <a:cubicBezTo>
                    <a:pt x="487" y="23"/>
                    <a:pt x="487" y="23"/>
                    <a:pt x="487" y="23"/>
                  </a:cubicBezTo>
                  <a:cubicBezTo>
                    <a:pt x="536" y="62"/>
                    <a:pt x="536" y="62"/>
                    <a:pt x="536" y="62"/>
                  </a:cubicBezTo>
                  <a:cubicBezTo>
                    <a:pt x="525" y="67"/>
                    <a:pt x="522" y="68"/>
                    <a:pt x="511" y="73"/>
                  </a:cubicBezTo>
                  <a:cubicBezTo>
                    <a:pt x="309" y="177"/>
                    <a:pt x="217" y="416"/>
                    <a:pt x="275" y="643"/>
                  </a:cubicBezTo>
                  <a:cubicBezTo>
                    <a:pt x="117" y="665"/>
                    <a:pt x="0" y="803"/>
                    <a:pt x="7" y="965"/>
                  </a:cubicBezTo>
                  <a:cubicBezTo>
                    <a:pt x="14" y="1137"/>
                    <a:pt x="159" y="1271"/>
                    <a:pt x="332" y="1263"/>
                  </a:cubicBezTo>
                  <a:cubicBezTo>
                    <a:pt x="474" y="1257"/>
                    <a:pt x="590" y="1157"/>
                    <a:pt x="622" y="1025"/>
                  </a:cubicBezTo>
                  <a:cubicBezTo>
                    <a:pt x="622" y="1025"/>
                    <a:pt x="622" y="1025"/>
                    <a:pt x="622" y="1025"/>
                  </a:cubicBezTo>
                  <a:cubicBezTo>
                    <a:pt x="624" y="1017"/>
                    <a:pt x="626" y="1009"/>
                    <a:pt x="627" y="1000"/>
                  </a:cubicBezTo>
                  <a:cubicBezTo>
                    <a:pt x="627" y="1000"/>
                    <a:pt x="627" y="1000"/>
                    <a:pt x="627" y="1000"/>
                  </a:cubicBezTo>
                  <a:cubicBezTo>
                    <a:pt x="627" y="999"/>
                    <a:pt x="627" y="999"/>
                    <a:pt x="627" y="999"/>
                  </a:cubicBezTo>
                  <a:cubicBezTo>
                    <a:pt x="520" y="952"/>
                    <a:pt x="426" y="866"/>
                    <a:pt x="366" y="750"/>
                  </a:cubicBezTo>
                  <a:cubicBezTo>
                    <a:pt x="331" y="683"/>
                    <a:pt x="322" y="637"/>
                    <a:pt x="322" y="636"/>
                  </a:cubicBezTo>
                  <a:cubicBezTo>
                    <a:pt x="261" y="412"/>
                    <a:pt x="344" y="180"/>
                    <a:pt x="541" y="72"/>
                  </a:cubicBezTo>
                  <a:cubicBezTo>
                    <a:pt x="545" y="136"/>
                    <a:pt x="545" y="136"/>
                    <a:pt x="545" y="136"/>
                  </a:cubicBezTo>
                  <a:cubicBezTo>
                    <a:pt x="672" y="0"/>
                    <a:pt x="672" y="0"/>
                    <a:pt x="672" y="0"/>
                  </a:cubicBezTo>
                </a:path>
              </a:pathLst>
            </a:custGeom>
            <a:solidFill>
              <a:schemeClr val="accent2">
                <a:lumMod val="75000"/>
              </a:schemeClr>
            </a:solidFill>
            <a:ln w="9525">
              <a:no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00" dirty="0">
                <a:cs typeface="+mn-ea"/>
                <a:sym typeface="+mn-lt"/>
              </a:endParaRPr>
            </a:p>
          </p:txBody>
        </p:sp>
        <p:sp>
          <p:nvSpPr>
            <p:cNvPr id="64" name="Freeform 23"/>
            <p:cNvSpPr>
              <a:spLocks noEditPoints="1"/>
            </p:cNvSpPr>
            <p:nvPr>
              <p:custDataLst>
                <p:tags r:id="rId17"/>
              </p:custDataLst>
            </p:nvPr>
          </p:nvSpPr>
          <p:spPr bwMode="auto">
            <a:xfrm>
              <a:off x="4502001" y="2743614"/>
              <a:ext cx="1331915" cy="2509226"/>
            </a:xfrm>
            <a:custGeom>
              <a:avLst/>
              <a:gdLst>
                <a:gd name="T0" fmla="*/ 681 w 681"/>
                <a:gd name="T1" fmla="*/ 6 h 1283"/>
                <a:gd name="T2" fmla="*/ 680 w 681"/>
                <a:gd name="T3" fmla="*/ 10 h 1283"/>
                <a:gd name="T4" fmla="*/ 552 w 681"/>
                <a:gd name="T5" fmla="*/ 146 h 1283"/>
                <a:gd name="T6" fmla="*/ 546 w 681"/>
                <a:gd name="T7" fmla="*/ 148 h 1283"/>
                <a:gd name="T8" fmla="*/ 542 w 681"/>
                <a:gd name="T9" fmla="*/ 143 h 1283"/>
                <a:gd name="T10" fmla="*/ 539 w 681"/>
                <a:gd name="T11" fmla="*/ 90 h 1283"/>
                <a:gd name="T12" fmla="*/ 312 w 681"/>
                <a:gd name="T13" fmla="*/ 521 h 1283"/>
                <a:gd name="T14" fmla="*/ 330 w 681"/>
                <a:gd name="T15" fmla="*/ 641 h 1283"/>
                <a:gd name="T16" fmla="*/ 331 w 681"/>
                <a:gd name="T17" fmla="*/ 643 h 1283"/>
                <a:gd name="T18" fmla="*/ 331 w 681"/>
                <a:gd name="T19" fmla="*/ 643 h 1283"/>
                <a:gd name="T20" fmla="*/ 331 w 681"/>
                <a:gd name="T21" fmla="*/ 645 h 1283"/>
                <a:gd name="T22" fmla="*/ 331 w 681"/>
                <a:gd name="T23" fmla="*/ 645 h 1283"/>
                <a:gd name="T24" fmla="*/ 331 w 681"/>
                <a:gd name="T25" fmla="*/ 646 h 1283"/>
                <a:gd name="T26" fmla="*/ 375 w 681"/>
                <a:gd name="T27" fmla="*/ 753 h 1283"/>
                <a:gd name="T28" fmla="*/ 632 w 681"/>
                <a:gd name="T29" fmla="*/ 1000 h 1283"/>
                <a:gd name="T30" fmla="*/ 636 w 681"/>
                <a:gd name="T31" fmla="*/ 1006 h 1283"/>
                <a:gd name="T32" fmla="*/ 636 w 681"/>
                <a:gd name="T33" fmla="*/ 1007 h 1283"/>
                <a:gd name="T34" fmla="*/ 631 w 681"/>
                <a:gd name="T35" fmla="*/ 1032 h 1283"/>
                <a:gd name="T36" fmla="*/ 630 w 681"/>
                <a:gd name="T37" fmla="*/ 1034 h 1283"/>
                <a:gd name="T38" fmla="*/ 335 w 681"/>
                <a:gd name="T39" fmla="*/ 1275 h 1283"/>
                <a:gd name="T40" fmla="*/ 4 w 681"/>
                <a:gd name="T41" fmla="*/ 971 h 1283"/>
                <a:gd name="T42" fmla="*/ 78 w 681"/>
                <a:gd name="T43" fmla="*/ 753 h 1283"/>
                <a:gd name="T44" fmla="*/ 270 w 681"/>
                <a:gd name="T45" fmla="*/ 644 h 1283"/>
                <a:gd name="T46" fmla="*/ 255 w 681"/>
                <a:gd name="T47" fmla="*/ 536 h 1283"/>
                <a:gd name="T48" fmla="*/ 315 w 681"/>
                <a:gd name="T49" fmla="*/ 266 h 1283"/>
                <a:gd name="T50" fmla="*/ 510 w 681"/>
                <a:gd name="T51" fmla="*/ 73 h 1283"/>
                <a:gd name="T52" fmla="*/ 520 w 681"/>
                <a:gd name="T53" fmla="*/ 68 h 1283"/>
                <a:gd name="T54" fmla="*/ 525 w 681"/>
                <a:gd name="T55" fmla="*/ 65 h 1283"/>
                <a:gd name="T56" fmla="*/ 486 w 681"/>
                <a:gd name="T57" fmla="*/ 33 h 1283"/>
                <a:gd name="T58" fmla="*/ 484 w 681"/>
                <a:gd name="T59" fmla="*/ 27 h 1283"/>
                <a:gd name="T60" fmla="*/ 489 w 681"/>
                <a:gd name="T61" fmla="*/ 23 h 1283"/>
                <a:gd name="T62" fmla="*/ 674 w 681"/>
                <a:gd name="T63" fmla="*/ 0 h 1283"/>
                <a:gd name="T64" fmla="*/ 680 w 681"/>
                <a:gd name="T65" fmla="*/ 3 h 1283"/>
                <a:gd name="T66" fmla="*/ 681 w 681"/>
                <a:gd name="T67" fmla="*/ 6 h 1283"/>
                <a:gd name="T68" fmla="*/ 551 w 681"/>
                <a:gd name="T69" fmla="*/ 133 h 1283"/>
                <a:gd name="T70" fmla="*/ 659 w 681"/>
                <a:gd name="T71" fmla="*/ 14 h 1283"/>
                <a:gd name="T72" fmla="*/ 500 w 681"/>
                <a:gd name="T73" fmla="*/ 32 h 1283"/>
                <a:gd name="T74" fmla="*/ 539 w 681"/>
                <a:gd name="T75" fmla="*/ 61 h 1283"/>
                <a:gd name="T76" fmla="*/ 542 w 681"/>
                <a:gd name="T77" fmla="*/ 67 h 1283"/>
                <a:gd name="T78" fmla="*/ 539 w 681"/>
                <a:gd name="T79" fmla="*/ 70 h 1283"/>
                <a:gd name="T80" fmla="*/ 516 w 681"/>
                <a:gd name="T81" fmla="*/ 82 h 1283"/>
                <a:gd name="T82" fmla="*/ 267 w 681"/>
                <a:gd name="T83" fmla="*/ 535 h 1283"/>
                <a:gd name="T84" fmla="*/ 283 w 681"/>
                <a:gd name="T85" fmla="*/ 647 h 1283"/>
                <a:gd name="T86" fmla="*/ 283 w 681"/>
                <a:gd name="T87" fmla="*/ 652 h 1283"/>
                <a:gd name="T88" fmla="*/ 278 w 681"/>
                <a:gd name="T89" fmla="*/ 654 h 1283"/>
                <a:gd name="T90" fmla="*/ 16 w 681"/>
                <a:gd name="T91" fmla="*/ 970 h 1283"/>
                <a:gd name="T92" fmla="*/ 334 w 681"/>
                <a:gd name="T93" fmla="*/ 1263 h 1283"/>
                <a:gd name="T94" fmla="*/ 619 w 681"/>
                <a:gd name="T95" fmla="*/ 1030 h 1283"/>
                <a:gd name="T96" fmla="*/ 620 w 681"/>
                <a:gd name="T97" fmla="*/ 1028 h 1283"/>
                <a:gd name="T98" fmla="*/ 623 w 681"/>
                <a:gd name="T99" fmla="*/ 1009 h 1283"/>
                <a:gd name="T100" fmla="*/ 364 w 681"/>
                <a:gd name="T101" fmla="*/ 759 h 1283"/>
                <a:gd name="T102" fmla="*/ 319 w 681"/>
                <a:gd name="T103" fmla="*/ 648 h 1283"/>
                <a:gd name="T104" fmla="*/ 319 w 681"/>
                <a:gd name="T105" fmla="*/ 644 h 1283"/>
                <a:gd name="T106" fmla="*/ 319 w 681"/>
                <a:gd name="T107" fmla="*/ 644 h 1283"/>
                <a:gd name="T108" fmla="*/ 300 w 681"/>
                <a:gd name="T109" fmla="*/ 521 h 1283"/>
                <a:gd name="T110" fmla="*/ 356 w 681"/>
                <a:gd name="T111" fmla="*/ 263 h 1283"/>
                <a:gd name="T112" fmla="*/ 542 w 681"/>
                <a:gd name="T113" fmla="*/ 76 h 1283"/>
                <a:gd name="T114" fmla="*/ 547 w 681"/>
                <a:gd name="T115" fmla="*/ 75 h 1283"/>
                <a:gd name="T116" fmla="*/ 549 w 681"/>
                <a:gd name="T117" fmla="*/ 82 h 1283"/>
                <a:gd name="T118" fmla="*/ 551 w 681"/>
                <a:gd name="T119" fmla="*/ 133 h 1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81" h="1283">
                  <a:moveTo>
                    <a:pt x="681" y="6"/>
                  </a:moveTo>
                  <a:cubicBezTo>
                    <a:pt x="681" y="7"/>
                    <a:pt x="681" y="9"/>
                    <a:pt x="680" y="10"/>
                  </a:cubicBezTo>
                  <a:cubicBezTo>
                    <a:pt x="552" y="146"/>
                    <a:pt x="552" y="146"/>
                    <a:pt x="552" y="146"/>
                  </a:cubicBezTo>
                  <a:cubicBezTo>
                    <a:pt x="551" y="148"/>
                    <a:pt x="548" y="149"/>
                    <a:pt x="546" y="148"/>
                  </a:cubicBezTo>
                  <a:cubicBezTo>
                    <a:pt x="543" y="147"/>
                    <a:pt x="542" y="145"/>
                    <a:pt x="542" y="143"/>
                  </a:cubicBezTo>
                  <a:cubicBezTo>
                    <a:pt x="539" y="90"/>
                    <a:pt x="539" y="90"/>
                    <a:pt x="539" y="90"/>
                  </a:cubicBezTo>
                  <a:cubicBezTo>
                    <a:pt x="391" y="175"/>
                    <a:pt x="304" y="339"/>
                    <a:pt x="312" y="521"/>
                  </a:cubicBezTo>
                  <a:cubicBezTo>
                    <a:pt x="313" y="561"/>
                    <a:pt x="320" y="601"/>
                    <a:pt x="330" y="641"/>
                  </a:cubicBezTo>
                  <a:cubicBezTo>
                    <a:pt x="331" y="642"/>
                    <a:pt x="331" y="642"/>
                    <a:pt x="331" y="643"/>
                  </a:cubicBezTo>
                  <a:cubicBezTo>
                    <a:pt x="331" y="643"/>
                    <a:pt x="331" y="643"/>
                    <a:pt x="331" y="643"/>
                  </a:cubicBezTo>
                  <a:cubicBezTo>
                    <a:pt x="331" y="644"/>
                    <a:pt x="331" y="644"/>
                    <a:pt x="331" y="645"/>
                  </a:cubicBezTo>
                  <a:cubicBezTo>
                    <a:pt x="331" y="645"/>
                    <a:pt x="331" y="645"/>
                    <a:pt x="331" y="645"/>
                  </a:cubicBezTo>
                  <a:cubicBezTo>
                    <a:pt x="332" y="646"/>
                    <a:pt x="331" y="646"/>
                    <a:pt x="331" y="646"/>
                  </a:cubicBezTo>
                  <a:cubicBezTo>
                    <a:pt x="340" y="679"/>
                    <a:pt x="355" y="714"/>
                    <a:pt x="375" y="753"/>
                  </a:cubicBezTo>
                  <a:cubicBezTo>
                    <a:pt x="431" y="864"/>
                    <a:pt x="523" y="951"/>
                    <a:pt x="632" y="1000"/>
                  </a:cubicBezTo>
                  <a:cubicBezTo>
                    <a:pt x="635" y="1001"/>
                    <a:pt x="636" y="1003"/>
                    <a:pt x="636" y="1006"/>
                  </a:cubicBezTo>
                  <a:cubicBezTo>
                    <a:pt x="636" y="1006"/>
                    <a:pt x="636" y="1007"/>
                    <a:pt x="636" y="1007"/>
                  </a:cubicBezTo>
                  <a:cubicBezTo>
                    <a:pt x="635" y="1015"/>
                    <a:pt x="633" y="1024"/>
                    <a:pt x="631" y="1032"/>
                  </a:cubicBezTo>
                  <a:cubicBezTo>
                    <a:pt x="631" y="1033"/>
                    <a:pt x="631" y="1033"/>
                    <a:pt x="630" y="1034"/>
                  </a:cubicBezTo>
                  <a:cubicBezTo>
                    <a:pt x="597" y="1170"/>
                    <a:pt x="475" y="1269"/>
                    <a:pt x="335" y="1275"/>
                  </a:cubicBezTo>
                  <a:cubicBezTo>
                    <a:pt x="160" y="1283"/>
                    <a:pt x="11" y="1146"/>
                    <a:pt x="4" y="971"/>
                  </a:cubicBezTo>
                  <a:cubicBezTo>
                    <a:pt x="0" y="892"/>
                    <a:pt x="27" y="814"/>
                    <a:pt x="78" y="753"/>
                  </a:cubicBezTo>
                  <a:cubicBezTo>
                    <a:pt x="127" y="695"/>
                    <a:pt x="195" y="656"/>
                    <a:pt x="270" y="644"/>
                  </a:cubicBezTo>
                  <a:cubicBezTo>
                    <a:pt x="262" y="608"/>
                    <a:pt x="256" y="572"/>
                    <a:pt x="255" y="536"/>
                  </a:cubicBezTo>
                  <a:cubicBezTo>
                    <a:pt x="251" y="440"/>
                    <a:pt x="272" y="347"/>
                    <a:pt x="315" y="266"/>
                  </a:cubicBezTo>
                  <a:cubicBezTo>
                    <a:pt x="360" y="182"/>
                    <a:pt x="428" y="116"/>
                    <a:pt x="510" y="73"/>
                  </a:cubicBezTo>
                  <a:cubicBezTo>
                    <a:pt x="515" y="71"/>
                    <a:pt x="517" y="69"/>
                    <a:pt x="520" y="68"/>
                  </a:cubicBezTo>
                  <a:cubicBezTo>
                    <a:pt x="522" y="67"/>
                    <a:pt x="523" y="66"/>
                    <a:pt x="525" y="65"/>
                  </a:cubicBezTo>
                  <a:cubicBezTo>
                    <a:pt x="486" y="33"/>
                    <a:pt x="486" y="33"/>
                    <a:pt x="486" y="33"/>
                  </a:cubicBezTo>
                  <a:cubicBezTo>
                    <a:pt x="484" y="32"/>
                    <a:pt x="484" y="29"/>
                    <a:pt x="484" y="27"/>
                  </a:cubicBezTo>
                  <a:cubicBezTo>
                    <a:pt x="485" y="25"/>
                    <a:pt x="487" y="23"/>
                    <a:pt x="489" y="23"/>
                  </a:cubicBezTo>
                  <a:cubicBezTo>
                    <a:pt x="674" y="0"/>
                    <a:pt x="674" y="0"/>
                    <a:pt x="674" y="0"/>
                  </a:cubicBezTo>
                  <a:cubicBezTo>
                    <a:pt x="677" y="0"/>
                    <a:pt x="679" y="1"/>
                    <a:pt x="680" y="3"/>
                  </a:cubicBezTo>
                  <a:cubicBezTo>
                    <a:pt x="681" y="4"/>
                    <a:pt x="681" y="5"/>
                    <a:pt x="681" y="6"/>
                  </a:cubicBezTo>
                  <a:close/>
                  <a:moveTo>
                    <a:pt x="551" y="133"/>
                  </a:moveTo>
                  <a:cubicBezTo>
                    <a:pt x="659" y="14"/>
                    <a:pt x="659" y="14"/>
                    <a:pt x="659" y="14"/>
                  </a:cubicBezTo>
                  <a:cubicBezTo>
                    <a:pt x="500" y="32"/>
                    <a:pt x="500" y="32"/>
                    <a:pt x="500" y="32"/>
                  </a:cubicBezTo>
                  <a:cubicBezTo>
                    <a:pt x="539" y="61"/>
                    <a:pt x="539" y="61"/>
                    <a:pt x="539" y="61"/>
                  </a:cubicBezTo>
                  <a:cubicBezTo>
                    <a:pt x="541" y="63"/>
                    <a:pt x="543" y="64"/>
                    <a:pt x="542" y="67"/>
                  </a:cubicBezTo>
                  <a:cubicBezTo>
                    <a:pt x="542" y="69"/>
                    <a:pt x="541" y="69"/>
                    <a:pt x="539" y="70"/>
                  </a:cubicBezTo>
                  <a:cubicBezTo>
                    <a:pt x="533" y="72"/>
                    <a:pt x="521" y="79"/>
                    <a:pt x="516" y="82"/>
                  </a:cubicBezTo>
                  <a:cubicBezTo>
                    <a:pt x="354" y="165"/>
                    <a:pt x="259" y="340"/>
                    <a:pt x="267" y="535"/>
                  </a:cubicBezTo>
                  <a:cubicBezTo>
                    <a:pt x="268" y="573"/>
                    <a:pt x="274" y="610"/>
                    <a:pt x="283" y="647"/>
                  </a:cubicBezTo>
                  <a:cubicBezTo>
                    <a:pt x="284" y="649"/>
                    <a:pt x="284" y="650"/>
                    <a:pt x="283" y="652"/>
                  </a:cubicBezTo>
                  <a:cubicBezTo>
                    <a:pt x="282" y="653"/>
                    <a:pt x="280" y="654"/>
                    <a:pt x="278" y="654"/>
                  </a:cubicBezTo>
                  <a:cubicBezTo>
                    <a:pt x="122" y="676"/>
                    <a:pt x="9" y="812"/>
                    <a:pt x="16" y="970"/>
                  </a:cubicBezTo>
                  <a:cubicBezTo>
                    <a:pt x="23" y="1139"/>
                    <a:pt x="166" y="1271"/>
                    <a:pt x="334" y="1263"/>
                  </a:cubicBezTo>
                  <a:cubicBezTo>
                    <a:pt x="470" y="1258"/>
                    <a:pt x="587" y="1161"/>
                    <a:pt x="619" y="1030"/>
                  </a:cubicBezTo>
                  <a:cubicBezTo>
                    <a:pt x="619" y="1029"/>
                    <a:pt x="619" y="1029"/>
                    <a:pt x="620" y="1028"/>
                  </a:cubicBezTo>
                  <a:cubicBezTo>
                    <a:pt x="621" y="1022"/>
                    <a:pt x="622" y="1015"/>
                    <a:pt x="623" y="1009"/>
                  </a:cubicBezTo>
                  <a:cubicBezTo>
                    <a:pt x="513" y="959"/>
                    <a:pt x="421" y="870"/>
                    <a:pt x="364" y="759"/>
                  </a:cubicBezTo>
                  <a:cubicBezTo>
                    <a:pt x="343" y="718"/>
                    <a:pt x="328" y="682"/>
                    <a:pt x="319" y="648"/>
                  </a:cubicBezTo>
                  <a:cubicBezTo>
                    <a:pt x="319" y="647"/>
                    <a:pt x="319" y="645"/>
                    <a:pt x="319" y="644"/>
                  </a:cubicBezTo>
                  <a:cubicBezTo>
                    <a:pt x="319" y="644"/>
                    <a:pt x="319" y="644"/>
                    <a:pt x="319" y="644"/>
                  </a:cubicBezTo>
                  <a:cubicBezTo>
                    <a:pt x="308" y="604"/>
                    <a:pt x="302" y="562"/>
                    <a:pt x="300" y="521"/>
                  </a:cubicBezTo>
                  <a:cubicBezTo>
                    <a:pt x="296" y="430"/>
                    <a:pt x="315" y="340"/>
                    <a:pt x="356" y="263"/>
                  </a:cubicBezTo>
                  <a:cubicBezTo>
                    <a:pt x="398" y="183"/>
                    <a:pt x="463" y="119"/>
                    <a:pt x="542" y="76"/>
                  </a:cubicBezTo>
                  <a:cubicBezTo>
                    <a:pt x="544" y="75"/>
                    <a:pt x="545" y="74"/>
                    <a:pt x="547" y="75"/>
                  </a:cubicBezTo>
                  <a:cubicBezTo>
                    <a:pt x="549" y="76"/>
                    <a:pt x="549" y="80"/>
                    <a:pt x="549" y="82"/>
                  </a:cubicBezTo>
                  <a:lnTo>
                    <a:pt x="551" y="133"/>
                  </a:lnTo>
                  <a:close/>
                </a:path>
              </a:pathLst>
            </a:custGeom>
            <a:solidFill>
              <a:schemeClr val="lt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00">
                <a:cs typeface="+mn-ea"/>
                <a:sym typeface="+mn-lt"/>
              </a:endParaRPr>
            </a:p>
          </p:txBody>
        </p:sp>
        <p:sp>
          <p:nvSpPr>
            <p:cNvPr id="65" name="AutoShape 123"/>
            <p:cNvSpPr>
              <a:spLocks noChangeAspect="1"/>
            </p:cNvSpPr>
            <p:nvPr>
              <p:custDataLst>
                <p:tags r:id="rId18"/>
              </p:custDataLst>
            </p:nvPr>
          </p:nvSpPr>
          <p:spPr bwMode="auto">
            <a:xfrm>
              <a:off x="5925923" y="3232804"/>
              <a:ext cx="384799" cy="4233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lt1"/>
            </a:solidFill>
            <a:ln>
              <a:noFill/>
            </a:ln>
            <a:effectLst/>
          </p:spPr>
          <p:txBody>
            <a:bodyPr lIns="50789" tIns="50789" rIns="50789" bIns="50789"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endParaRPr lang="es-ES" sz="1000" dirty="0">
                <a:effectLst>
                  <a:outerShdw blurRad="38100" dist="38100" dir="2700000" algn="tl">
                    <a:srgbClr val="000000"/>
                  </a:outerShdw>
                </a:effectLst>
                <a:cs typeface="+mn-ea"/>
                <a:sym typeface="+mn-lt"/>
              </a:endParaRPr>
            </a:p>
          </p:txBody>
        </p:sp>
        <p:sp>
          <p:nvSpPr>
            <p:cNvPr id="66" name="TextBox 30"/>
            <p:cNvSpPr txBox="1"/>
            <p:nvPr>
              <p:custDataLst>
                <p:tags r:id="rId19"/>
              </p:custDataLst>
            </p:nvPr>
          </p:nvSpPr>
          <p:spPr>
            <a:xfrm>
              <a:off x="5638864" y="3673198"/>
              <a:ext cx="1113998" cy="323370"/>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b="1" dirty="0">
                  <a:cs typeface="+mn-ea"/>
                  <a:sym typeface="+mn-lt"/>
                </a:rPr>
                <a:t>SUCCESS</a:t>
              </a:r>
            </a:p>
          </p:txBody>
        </p:sp>
        <p:sp>
          <p:nvSpPr>
            <p:cNvPr id="67" name="Freeform 237"/>
            <p:cNvSpPr>
              <a:spLocks noChangeAspect="1" noChangeArrowheads="1"/>
            </p:cNvSpPr>
            <p:nvPr>
              <p:custDataLst>
                <p:tags r:id="rId20"/>
              </p:custDataLst>
            </p:nvPr>
          </p:nvSpPr>
          <p:spPr bwMode="auto">
            <a:xfrm>
              <a:off x="4844651" y="2240778"/>
              <a:ext cx="426117" cy="313034"/>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lt1">
                <a:lumMod val="95000"/>
              </a:schemeClr>
            </a:solidFill>
            <a:ln>
              <a:noFill/>
            </a:ln>
            <a:effectLst/>
          </p:spPr>
          <p:txBody>
            <a:bodyPr wrap="none" lIns="121893" tIns="60946" rIns="121893" bIns="60946"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00" dirty="0">
                <a:cs typeface="+mn-ea"/>
                <a:sym typeface="+mn-lt"/>
              </a:endParaRPr>
            </a:p>
          </p:txBody>
        </p:sp>
        <p:sp>
          <p:nvSpPr>
            <p:cNvPr id="68" name="Freeform 290"/>
            <p:cNvSpPr>
              <a:spLocks noChangeAspect="1" noChangeArrowheads="1"/>
            </p:cNvSpPr>
            <p:nvPr>
              <p:custDataLst>
                <p:tags r:id="rId21"/>
              </p:custDataLst>
            </p:nvPr>
          </p:nvSpPr>
          <p:spPr bwMode="auto">
            <a:xfrm>
              <a:off x="7029692" y="2245776"/>
              <a:ext cx="506529" cy="392325"/>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lt1">
                <a:lumMod val="95000"/>
              </a:schemeClr>
            </a:solidFill>
            <a:ln>
              <a:noFill/>
            </a:ln>
            <a:effectLst/>
          </p:spPr>
          <p:txBody>
            <a:bodyPr wrap="none" lIns="182843" tIns="91422" rIns="182843" bIns="91422"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00" dirty="0">
                <a:cs typeface="+mn-ea"/>
                <a:sym typeface="+mn-lt"/>
              </a:endParaRPr>
            </a:p>
          </p:txBody>
        </p:sp>
        <p:sp>
          <p:nvSpPr>
            <p:cNvPr id="69" name="Freeform 417"/>
            <p:cNvSpPr>
              <a:spLocks noChangeAspect="1" noChangeArrowheads="1"/>
            </p:cNvSpPr>
            <p:nvPr>
              <p:custDataLst>
                <p:tags r:id="rId22"/>
              </p:custDataLst>
            </p:nvPr>
          </p:nvSpPr>
          <p:spPr bwMode="auto">
            <a:xfrm>
              <a:off x="7029692" y="4417164"/>
              <a:ext cx="437908" cy="438023"/>
            </a:xfrm>
            <a:custGeom>
              <a:avLst/>
              <a:gdLst>
                <a:gd name="T0" fmla="*/ 0 w 904"/>
                <a:gd name="T1" fmla="*/ 686 h 904"/>
                <a:gd name="T2" fmla="*/ 218 w 904"/>
                <a:gd name="T3" fmla="*/ 903 h 904"/>
                <a:gd name="T4" fmla="*/ 0 w 904"/>
                <a:gd name="T5" fmla="*/ 903 h 904"/>
                <a:gd name="T6" fmla="*/ 0 w 904"/>
                <a:gd name="T7" fmla="*/ 686 h 904"/>
                <a:gd name="T8" fmla="*/ 552 w 904"/>
                <a:gd name="T9" fmla="*/ 42 h 904"/>
                <a:gd name="T10" fmla="*/ 627 w 904"/>
                <a:gd name="T11" fmla="*/ 276 h 904"/>
                <a:gd name="T12" fmla="*/ 861 w 904"/>
                <a:gd name="T13" fmla="*/ 351 h 904"/>
                <a:gd name="T14" fmla="*/ 786 w 904"/>
                <a:gd name="T15" fmla="*/ 117 h 904"/>
                <a:gd name="T16" fmla="*/ 552 w 904"/>
                <a:gd name="T17" fmla="*/ 42 h 904"/>
                <a:gd name="T18" fmla="*/ 677 w 904"/>
                <a:gd name="T19" fmla="*/ 385 h 904"/>
                <a:gd name="T20" fmla="*/ 276 w 904"/>
                <a:gd name="T21" fmla="*/ 778 h 904"/>
                <a:gd name="T22" fmla="*/ 360 w 904"/>
                <a:gd name="T23" fmla="*/ 862 h 904"/>
                <a:gd name="T24" fmla="*/ 795 w 904"/>
                <a:gd name="T25" fmla="*/ 427 h 904"/>
                <a:gd name="T26" fmla="*/ 677 w 904"/>
                <a:gd name="T27" fmla="*/ 385 h 904"/>
                <a:gd name="T28" fmla="*/ 594 w 904"/>
                <a:gd name="T29" fmla="*/ 318 h 904"/>
                <a:gd name="T30" fmla="*/ 552 w 904"/>
                <a:gd name="T31" fmla="*/ 276 h 904"/>
                <a:gd name="T32" fmla="*/ 159 w 904"/>
                <a:gd name="T33" fmla="*/ 661 h 904"/>
                <a:gd name="T34" fmla="*/ 243 w 904"/>
                <a:gd name="T35" fmla="*/ 744 h 904"/>
                <a:gd name="T36" fmla="*/ 636 w 904"/>
                <a:gd name="T37" fmla="*/ 351 h 904"/>
                <a:gd name="T38" fmla="*/ 594 w 904"/>
                <a:gd name="T39" fmla="*/ 318 h 904"/>
                <a:gd name="T40" fmla="*/ 477 w 904"/>
                <a:gd name="T41" fmla="*/ 109 h 904"/>
                <a:gd name="T42" fmla="*/ 50 w 904"/>
                <a:gd name="T43" fmla="*/ 544 h 904"/>
                <a:gd name="T44" fmla="*/ 126 w 904"/>
                <a:gd name="T45" fmla="*/ 628 h 904"/>
                <a:gd name="T46" fmla="*/ 519 w 904"/>
                <a:gd name="T47" fmla="*/ 226 h 904"/>
                <a:gd name="T48" fmla="*/ 477 w 904"/>
                <a:gd name="T49" fmla="*/ 109 h 904"/>
                <a:gd name="T50" fmla="*/ 477 w 904"/>
                <a:gd name="T51" fmla="*/ 109 h 904"/>
                <a:gd name="T52" fmla="*/ 477 w 904"/>
                <a:gd name="T53" fmla="*/ 109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04" h="904">
                  <a:moveTo>
                    <a:pt x="0" y="686"/>
                  </a:moveTo>
                  <a:cubicBezTo>
                    <a:pt x="218" y="903"/>
                    <a:pt x="218" y="903"/>
                    <a:pt x="218" y="903"/>
                  </a:cubicBezTo>
                  <a:cubicBezTo>
                    <a:pt x="0" y="903"/>
                    <a:pt x="0" y="903"/>
                    <a:pt x="0" y="903"/>
                  </a:cubicBezTo>
                  <a:lnTo>
                    <a:pt x="0" y="686"/>
                  </a:lnTo>
                  <a:close/>
                  <a:moveTo>
                    <a:pt x="552" y="42"/>
                  </a:moveTo>
                  <a:cubicBezTo>
                    <a:pt x="510" y="84"/>
                    <a:pt x="544" y="193"/>
                    <a:pt x="627" y="276"/>
                  </a:cubicBezTo>
                  <a:cubicBezTo>
                    <a:pt x="719" y="360"/>
                    <a:pt x="820" y="393"/>
                    <a:pt x="861" y="351"/>
                  </a:cubicBezTo>
                  <a:cubicBezTo>
                    <a:pt x="903" y="310"/>
                    <a:pt x="870" y="209"/>
                    <a:pt x="786" y="117"/>
                  </a:cubicBezTo>
                  <a:cubicBezTo>
                    <a:pt x="703" y="34"/>
                    <a:pt x="594" y="0"/>
                    <a:pt x="552" y="42"/>
                  </a:cubicBezTo>
                  <a:close/>
                  <a:moveTo>
                    <a:pt x="677" y="385"/>
                  </a:moveTo>
                  <a:cubicBezTo>
                    <a:pt x="276" y="778"/>
                    <a:pt x="276" y="778"/>
                    <a:pt x="276" y="778"/>
                  </a:cubicBezTo>
                  <a:cubicBezTo>
                    <a:pt x="360" y="862"/>
                    <a:pt x="360" y="862"/>
                    <a:pt x="360" y="862"/>
                  </a:cubicBezTo>
                  <a:cubicBezTo>
                    <a:pt x="795" y="427"/>
                    <a:pt x="795" y="427"/>
                    <a:pt x="795" y="427"/>
                  </a:cubicBezTo>
                  <a:cubicBezTo>
                    <a:pt x="753" y="418"/>
                    <a:pt x="719" y="410"/>
                    <a:pt x="677" y="385"/>
                  </a:cubicBezTo>
                  <a:close/>
                  <a:moveTo>
                    <a:pt x="594" y="318"/>
                  </a:moveTo>
                  <a:cubicBezTo>
                    <a:pt x="577" y="301"/>
                    <a:pt x="569" y="285"/>
                    <a:pt x="552" y="276"/>
                  </a:cubicBezTo>
                  <a:cubicBezTo>
                    <a:pt x="159" y="661"/>
                    <a:pt x="159" y="661"/>
                    <a:pt x="159" y="661"/>
                  </a:cubicBezTo>
                  <a:cubicBezTo>
                    <a:pt x="243" y="744"/>
                    <a:pt x="243" y="744"/>
                    <a:pt x="243" y="744"/>
                  </a:cubicBezTo>
                  <a:cubicBezTo>
                    <a:pt x="636" y="351"/>
                    <a:pt x="636" y="351"/>
                    <a:pt x="636" y="351"/>
                  </a:cubicBezTo>
                  <a:cubicBezTo>
                    <a:pt x="619" y="343"/>
                    <a:pt x="602" y="327"/>
                    <a:pt x="594" y="318"/>
                  </a:cubicBezTo>
                  <a:close/>
                  <a:moveTo>
                    <a:pt x="477" y="109"/>
                  </a:moveTo>
                  <a:cubicBezTo>
                    <a:pt x="50" y="544"/>
                    <a:pt x="50" y="544"/>
                    <a:pt x="50" y="544"/>
                  </a:cubicBezTo>
                  <a:cubicBezTo>
                    <a:pt x="126" y="628"/>
                    <a:pt x="126" y="628"/>
                    <a:pt x="126" y="628"/>
                  </a:cubicBezTo>
                  <a:cubicBezTo>
                    <a:pt x="519" y="226"/>
                    <a:pt x="519" y="226"/>
                    <a:pt x="519" y="226"/>
                  </a:cubicBezTo>
                  <a:cubicBezTo>
                    <a:pt x="502" y="184"/>
                    <a:pt x="485" y="151"/>
                    <a:pt x="477" y="109"/>
                  </a:cubicBezTo>
                  <a:close/>
                  <a:moveTo>
                    <a:pt x="477" y="109"/>
                  </a:moveTo>
                  <a:lnTo>
                    <a:pt x="477" y="109"/>
                  </a:lnTo>
                  <a:close/>
                </a:path>
              </a:pathLst>
            </a:custGeom>
            <a:solidFill>
              <a:schemeClr val="lt1">
                <a:lumMod val="95000"/>
              </a:schemeClr>
            </a:solidFill>
            <a:ln>
              <a:noFill/>
            </a:ln>
            <a:effectLst/>
          </p:spPr>
          <p:txBody>
            <a:bodyPr wrap="none" lIns="243785" tIns="121892" rIns="243785" bIns="121892"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00" dirty="0">
                <a:cs typeface="+mn-ea"/>
                <a:sym typeface="+mn-lt"/>
              </a:endParaRPr>
            </a:p>
          </p:txBody>
        </p:sp>
        <p:sp>
          <p:nvSpPr>
            <p:cNvPr id="70" name="Freeform 526"/>
            <p:cNvSpPr>
              <a:spLocks noChangeAspect="1" noChangeArrowheads="1"/>
            </p:cNvSpPr>
            <p:nvPr>
              <p:custDataLst>
                <p:tags r:id="rId23"/>
              </p:custDataLst>
            </p:nvPr>
          </p:nvSpPr>
          <p:spPr bwMode="auto">
            <a:xfrm>
              <a:off x="4849940" y="4374817"/>
              <a:ext cx="428027" cy="554878"/>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lt1">
                <a:lumMod val="95000"/>
              </a:schemeClr>
            </a:solidFill>
            <a:ln>
              <a:noFill/>
            </a:ln>
            <a:effectLst/>
          </p:spPr>
          <p:txBody>
            <a:bodyPr wrap="none" lIns="243785" tIns="121892" rIns="243785" bIns="121892"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00" dirty="0">
                <a:cs typeface="+mn-ea"/>
                <a:sym typeface="+mn-lt"/>
              </a:endParaRPr>
            </a:p>
          </p:txBody>
        </p:sp>
      </p:grpSp>
      <p:sp>
        <p:nvSpPr>
          <p:cNvPr id="71" name="矩形 70"/>
          <p:cNvSpPr/>
          <p:nvPr>
            <p:custDataLst>
              <p:tags r:id="rId1"/>
            </p:custDataLst>
          </p:nvPr>
        </p:nvSpPr>
        <p:spPr>
          <a:xfrm>
            <a:off x="1497965" y="1394460"/>
            <a:ext cx="1096010" cy="243840"/>
          </a:xfrm>
          <a:prstGeom prst="rect">
            <a:avLst/>
          </a:prstGeom>
        </p:spPr>
        <p:txBody>
          <a:bodyPr wrap="square" lIns="91431" tIns="45716" rIns="91431" bIns="45716">
            <a:spAutoFit/>
          </a:bodyPr>
          <a:lstStyle/>
          <a:p>
            <a:pPr algn="ctr"/>
            <a:r>
              <a:rPr lang="zh-CN" altLang="en-US" sz="1000" dirty="0">
                <a:cs typeface="+mn-ea"/>
                <a:sym typeface="+mn-lt"/>
              </a:rPr>
              <a:t>添加标题</a:t>
            </a:r>
          </a:p>
        </p:txBody>
      </p:sp>
      <p:sp>
        <p:nvSpPr>
          <p:cNvPr id="72" name="矩形 47"/>
          <p:cNvSpPr>
            <a:spLocks noChangeArrowheads="1"/>
          </p:cNvSpPr>
          <p:nvPr>
            <p:custDataLst>
              <p:tags r:id="rId2"/>
            </p:custDataLst>
          </p:nvPr>
        </p:nvSpPr>
        <p:spPr bwMode="auto">
          <a:xfrm>
            <a:off x="1002030" y="1741805"/>
            <a:ext cx="2087880" cy="690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30000"/>
              </a:lnSpc>
              <a:spcBef>
                <a:spcPct val="0"/>
              </a:spcBef>
              <a:buNone/>
            </a:pPr>
            <a:r>
              <a:rPr lang="zh-CN" altLang="en-US" sz="1000" dirty="0">
                <a:latin typeface="+mn-lt"/>
                <a:ea typeface="+mn-ea"/>
                <a:cs typeface="+mn-ea"/>
                <a:sym typeface="+mn-lt"/>
              </a:rPr>
              <a:t>在此录入上述图表的综合描述说明，在此录入上述图表的综合描述说明，在此录入上述。</a:t>
            </a:r>
          </a:p>
        </p:txBody>
      </p:sp>
      <p:sp>
        <p:nvSpPr>
          <p:cNvPr id="73" name="矩形 72"/>
          <p:cNvSpPr/>
          <p:nvPr>
            <p:custDataLst>
              <p:tags r:id="rId3"/>
            </p:custDataLst>
          </p:nvPr>
        </p:nvSpPr>
        <p:spPr>
          <a:xfrm>
            <a:off x="1497965" y="2893060"/>
            <a:ext cx="1096010" cy="243840"/>
          </a:xfrm>
          <a:prstGeom prst="rect">
            <a:avLst/>
          </a:prstGeom>
        </p:spPr>
        <p:txBody>
          <a:bodyPr wrap="square" lIns="91431" tIns="45716" rIns="91431" bIns="45716">
            <a:spAutoFit/>
          </a:bodyPr>
          <a:lstStyle/>
          <a:p>
            <a:pPr algn="ctr"/>
            <a:r>
              <a:rPr lang="zh-CN" altLang="en-US" sz="1000" dirty="0">
                <a:cs typeface="+mn-ea"/>
                <a:sym typeface="+mn-lt"/>
              </a:rPr>
              <a:t>添加标题</a:t>
            </a:r>
          </a:p>
        </p:txBody>
      </p:sp>
      <p:sp>
        <p:nvSpPr>
          <p:cNvPr id="74" name="矩形 47"/>
          <p:cNvSpPr>
            <a:spLocks noChangeArrowheads="1"/>
          </p:cNvSpPr>
          <p:nvPr>
            <p:custDataLst>
              <p:tags r:id="rId4"/>
            </p:custDataLst>
          </p:nvPr>
        </p:nvSpPr>
        <p:spPr bwMode="auto">
          <a:xfrm>
            <a:off x="1002030" y="3239770"/>
            <a:ext cx="2087880" cy="690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30000"/>
              </a:lnSpc>
              <a:spcBef>
                <a:spcPct val="0"/>
              </a:spcBef>
              <a:buNone/>
            </a:pPr>
            <a:r>
              <a:rPr lang="zh-CN" altLang="en-US" sz="1000" dirty="0">
                <a:latin typeface="+mn-lt"/>
                <a:ea typeface="+mn-ea"/>
                <a:cs typeface="+mn-ea"/>
                <a:sym typeface="+mn-lt"/>
              </a:rPr>
              <a:t>在此录入上述图表的综合描述说明，在此录入上述图表的综合描述说明，在此录入上述。</a:t>
            </a:r>
          </a:p>
        </p:txBody>
      </p:sp>
      <p:sp>
        <p:nvSpPr>
          <p:cNvPr id="75" name="矩形 74"/>
          <p:cNvSpPr/>
          <p:nvPr>
            <p:custDataLst>
              <p:tags r:id="rId5"/>
            </p:custDataLst>
          </p:nvPr>
        </p:nvSpPr>
        <p:spPr>
          <a:xfrm>
            <a:off x="6779260" y="1394460"/>
            <a:ext cx="1096010" cy="243840"/>
          </a:xfrm>
          <a:prstGeom prst="rect">
            <a:avLst/>
          </a:prstGeom>
        </p:spPr>
        <p:txBody>
          <a:bodyPr wrap="square" lIns="91431" tIns="45716" rIns="91431" bIns="45716">
            <a:spAutoFit/>
          </a:bodyPr>
          <a:lstStyle/>
          <a:p>
            <a:pPr algn="ctr"/>
            <a:r>
              <a:rPr lang="zh-CN" altLang="en-US" sz="1000" dirty="0">
                <a:cs typeface="+mn-ea"/>
                <a:sym typeface="+mn-lt"/>
              </a:rPr>
              <a:t>添加标题</a:t>
            </a:r>
          </a:p>
        </p:txBody>
      </p:sp>
      <p:sp>
        <p:nvSpPr>
          <p:cNvPr id="76" name="矩形 47"/>
          <p:cNvSpPr>
            <a:spLocks noChangeArrowheads="1"/>
          </p:cNvSpPr>
          <p:nvPr>
            <p:custDataLst>
              <p:tags r:id="rId6"/>
            </p:custDataLst>
          </p:nvPr>
        </p:nvSpPr>
        <p:spPr bwMode="auto">
          <a:xfrm>
            <a:off x="6283325" y="1741805"/>
            <a:ext cx="2087880" cy="690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30000"/>
              </a:lnSpc>
              <a:spcBef>
                <a:spcPct val="0"/>
              </a:spcBef>
              <a:buNone/>
            </a:pPr>
            <a:r>
              <a:rPr lang="zh-CN" altLang="en-US" sz="1000" dirty="0">
                <a:latin typeface="+mn-lt"/>
                <a:ea typeface="+mn-ea"/>
                <a:cs typeface="+mn-ea"/>
                <a:sym typeface="+mn-lt"/>
              </a:rPr>
              <a:t>在此录入上述图表的综合描述说明，在此录入上述图表的综合描述说明，在此录入上述。</a:t>
            </a:r>
          </a:p>
        </p:txBody>
      </p:sp>
      <p:sp>
        <p:nvSpPr>
          <p:cNvPr id="77" name="矩形 76"/>
          <p:cNvSpPr/>
          <p:nvPr>
            <p:custDataLst>
              <p:tags r:id="rId7"/>
            </p:custDataLst>
          </p:nvPr>
        </p:nvSpPr>
        <p:spPr>
          <a:xfrm>
            <a:off x="6779260" y="2893060"/>
            <a:ext cx="1096010" cy="243840"/>
          </a:xfrm>
          <a:prstGeom prst="rect">
            <a:avLst/>
          </a:prstGeom>
        </p:spPr>
        <p:txBody>
          <a:bodyPr wrap="square" lIns="91431" tIns="45716" rIns="91431" bIns="45716">
            <a:spAutoFit/>
          </a:bodyPr>
          <a:lstStyle/>
          <a:p>
            <a:pPr algn="ctr"/>
            <a:r>
              <a:rPr lang="zh-CN" altLang="en-US" sz="1000" dirty="0">
                <a:cs typeface="+mn-ea"/>
                <a:sym typeface="+mn-lt"/>
              </a:rPr>
              <a:t>添加标题</a:t>
            </a:r>
          </a:p>
        </p:txBody>
      </p:sp>
      <p:sp>
        <p:nvSpPr>
          <p:cNvPr id="78" name="矩形 47"/>
          <p:cNvSpPr>
            <a:spLocks noChangeArrowheads="1"/>
          </p:cNvSpPr>
          <p:nvPr>
            <p:custDataLst>
              <p:tags r:id="rId8"/>
            </p:custDataLst>
          </p:nvPr>
        </p:nvSpPr>
        <p:spPr bwMode="auto">
          <a:xfrm>
            <a:off x="6283325" y="3239770"/>
            <a:ext cx="2087880" cy="690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30000"/>
              </a:lnSpc>
              <a:spcBef>
                <a:spcPct val="0"/>
              </a:spcBef>
              <a:buNone/>
            </a:pPr>
            <a:r>
              <a:rPr lang="zh-CN" altLang="en-US" sz="1000" dirty="0">
                <a:latin typeface="+mn-lt"/>
                <a:ea typeface="+mn-ea"/>
                <a:cs typeface="+mn-ea"/>
                <a:sym typeface="+mn-lt"/>
              </a:rPr>
              <a:t>在此录入上述图表的综合描述说明，在此录入上述图表的综合描述说明，在此录入上述。</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905292" y="396701"/>
            <a:ext cx="1630307" cy="369332"/>
          </a:xfrm>
          <a:prstGeom prst="rect">
            <a:avLst/>
          </a:prstGeom>
          <a:noFill/>
        </p:spPr>
        <p:txBody>
          <a:bodyPr wrap="square" lIns="0" tIns="0" rIns="0" bIns="0" rtlCol="0">
            <a:noAutofit/>
          </a:bodyPr>
          <a:lstStyle/>
          <a:p>
            <a:r>
              <a:rPr lang="zh-CN" altLang="en-US" sz="2100" dirty="0">
                <a:cs typeface="+mn-ea"/>
                <a:sym typeface="+mn-lt"/>
              </a:rPr>
              <a:t>二级标题</a:t>
            </a:r>
          </a:p>
        </p:txBody>
      </p:sp>
      <p:sp>
        <p:nvSpPr>
          <p:cNvPr id="19" name="任意多边形: 形状 15"/>
          <p:cNvSpPr/>
          <p:nvPr>
            <p:custDataLst>
              <p:tags r:id="rId1"/>
            </p:custDataLst>
          </p:nvPr>
        </p:nvSpPr>
        <p:spPr>
          <a:xfrm>
            <a:off x="4110306" y="2612451"/>
            <a:ext cx="1989986" cy="808432"/>
          </a:xfrm>
          <a:custGeom>
            <a:avLst/>
            <a:gdLst>
              <a:gd name="connsiteX0" fmla="*/ 133882 w 4608512"/>
              <a:gd name="connsiteY0" fmla="*/ 0 h 1872208"/>
              <a:gd name="connsiteX1" fmla="*/ 4474630 w 4608512"/>
              <a:gd name="connsiteY1" fmla="*/ 0 h 1872208"/>
              <a:gd name="connsiteX2" fmla="*/ 4608512 w 4608512"/>
              <a:gd name="connsiteY2" fmla="*/ 133882 h 1872208"/>
              <a:gd name="connsiteX3" fmla="*/ 4608512 w 4608512"/>
              <a:gd name="connsiteY3" fmla="*/ 1738326 h 1872208"/>
              <a:gd name="connsiteX4" fmla="*/ 4474630 w 4608512"/>
              <a:gd name="connsiteY4" fmla="*/ 1872208 h 1872208"/>
              <a:gd name="connsiteX5" fmla="*/ 133882 w 4608512"/>
              <a:gd name="connsiteY5" fmla="*/ 1872208 h 1872208"/>
              <a:gd name="connsiteX6" fmla="*/ 0 w 4608512"/>
              <a:gd name="connsiteY6" fmla="*/ 1738326 h 1872208"/>
              <a:gd name="connsiteX7" fmla="*/ 0 w 4608512"/>
              <a:gd name="connsiteY7" fmla="*/ 678650 h 1872208"/>
              <a:gd name="connsiteX8" fmla="*/ 231313 w 4608512"/>
              <a:gd name="connsiteY8" fmla="*/ 447337 h 1872208"/>
              <a:gd name="connsiteX9" fmla="*/ 0 w 4608512"/>
              <a:gd name="connsiteY9" fmla="*/ 216024 h 1872208"/>
              <a:gd name="connsiteX10" fmla="*/ 0 w 4608512"/>
              <a:gd name="connsiteY10" fmla="*/ 133882 h 1872208"/>
              <a:gd name="connsiteX11" fmla="*/ 133882 w 4608512"/>
              <a:gd name="connsiteY11"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08512" h="1872208">
                <a:moveTo>
                  <a:pt x="133882" y="0"/>
                </a:moveTo>
                <a:lnTo>
                  <a:pt x="4474630" y="0"/>
                </a:lnTo>
                <a:cubicBezTo>
                  <a:pt x="4548571" y="0"/>
                  <a:pt x="4608512" y="59941"/>
                  <a:pt x="4608512" y="133882"/>
                </a:cubicBezTo>
                <a:lnTo>
                  <a:pt x="4608512" y="1738326"/>
                </a:lnTo>
                <a:cubicBezTo>
                  <a:pt x="4608512" y="1812267"/>
                  <a:pt x="4548571" y="1872208"/>
                  <a:pt x="4474630" y="1872208"/>
                </a:cubicBezTo>
                <a:lnTo>
                  <a:pt x="133882" y="1872208"/>
                </a:lnTo>
                <a:cubicBezTo>
                  <a:pt x="59941" y="1872208"/>
                  <a:pt x="0" y="1812267"/>
                  <a:pt x="0" y="1738326"/>
                </a:cubicBezTo>
                <a:lnTo>
                  <a:pt x="0" y="678650"/>
                </a:lnTo>
                <a:cubicBezTo>
                  <a:pt x="127751" y="678650"/>
                  <a:pt x="231313" y="575088"/>
                  <a:pt x="231313" y="447337"/>
                </a:cubicBezTo>
                <a:cubicBezTo>
                  <a:pt x="231313" y="319586"/>
                  <a:pt x="127751" y="216024"/>
                  <a:pt x="0" y="216024"/>
                </a:cubicBezTo>
                <a:lnTo>
                  <a:pt x="0" y="133882"/>
                </a:lnTo>
                <a:cubicBezTo>
                  <a:pt x="0" y="59941"/>
                  <a:pt x="59941" y="0"/>
                  <a:pt x="133882" y="0"/>
                </a:cubicBezTo>
                <a:close/>
              </a:path>
            </a:pathLst>
          </a:custGeom>
          <a:solidFill>
            <a:schemeClr val="accent2">
              <a:lumMod val="7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solidFill>
                <a:schemeClr val="bg1"/>
              </a:solidFill>
              <a:cs typeface="+mn-ea"/>
              <a:sym typeface="+mn-lt"/>
            </a:endParaRPr>
          </a:p>
        </p:txBody>
      </p:sp>
      <p:sp>
        <p:nvSpPr>
          <p:cNvPr id="20" name="文本框 19"/>
          <p:cNvSpPr txBox="1"/>
          <p:nvPr>
            <p:custDataLst>
              <p:tags r:id="rId2"/>
            </p:custDataLst>
          </p:nvPr>
        </p:nvSpPr>
        <p:spPr>
          <a:xfrm>
            <a:off x="4351651" y="2705732"/>
            <a:ext cx="611340" cy="199350"/>
          </a:xfrm>
          <a:prstGeom prst="rect">
            <a:avLst/>
          </a:prstGeom>
          <a:noFill/>
        </p:spPr>
        <p:txBody>
          <a:bodyPr wrap="none" rtlCol="0">
            <a:noAutofit/>
          </a:bodyPr>
          <a:lstStyle/>
          <a:p>
            <a:pPr algn="ctr"/>
            <a:r>
              <a:rPr lang="zh-CN" altLang="en-US" sz="1350" dirty="0">
                <a:solidFill>
                  <a:schemeClr val="bg1"/>
                </a:solidFill>
                <a:cs typeface="+mn-ea"/>
                <a:sym typeface="+mn-lt"/>
              </a:rPr>
              <a:t>添加标题</a:t>
            </a:r>
          </a:p>
        </p:txBody>
      </p:sp>
      <p:sp>
        <p:nvSpPr>
          <p:cNvPr id="21" name="adwords-campaign-square-symbol_48684"/>
          <p:cNvSpPr/>
          <p:nvPr>
            <p:custDataLst>
              <p:tags r:id="rId3"/>
            </p:custDataLst>
          </p:nvPr>
        </p:nvSpPr>
        <p:spPr>
          <a:xfrm>
            <a:off x="5800060" y="2663878"/>
            <a:ext cx="252387" cy="252006"/>
          </a:xfrm>
          <a:custGeom>
            <a:avLst/>
            <a:gdLst>
              <a:gd name="T0" fmla="*/ 6381 w 6827"/>
              <a:gd name="T1" fmla="*/ 668 h 6827"/>
              <a:gd name="T2" fmla="*/ 1113 w 6827"/>
              <a:gd name="T3" fmla="*/ 0 h 6827"/>
              <a:gd name="T4" fmla="*/ 445 w 6827"/>
              <a:gd name="T5" fmla="*/ 1226 h 6827"/>
              <a:gd name="T6" fmla="*/ 0 w 6827"/>
              <a:gd name="T7" fmla="*/ 6604 h 6827"/>
              <a:gd name="T8" fmla="*/ 6604 w 6827"/>
              <a:gd name="T9" fmla="*/ 6827 h 6827"/>
              <a:gd name="T10" fmla="*/ 6827 w 6827"/>
              <a:gd name="T11" fmla="*/ 1855 h 6827"/>
              <a:gd name="T12" fmla="*/ 2968 w 6827"/>
              <a:gd name="T13" fmla="*/ 1632 h 6827"/>
              <a:gd name="T14" fmla="*/ 3859 w 6827"/>
              <a:gd name="T15" fmla="*/ 2078 h 6827"/>
              <a:gd name="T16" fmla="*/ 2968 w 6827"/>
              <a:gd name="T17" fmla="*/ 2078 h 6827"/>
              <a:gd name="T18" fmla="*/ 1187 w 6827"/>
              <a:gd name="T19" fmla="*/ 6381 h 6827"/>
              <a:gd name="T20" fmla="*/ 445 w 6827"/>
              <a:gd name="T21" fmla="*/ 2917 h 6827"/>
              <a:gd name="T22" fmla="*/ 1187 w 6827"/>
              <a:gd name="T23" fmla="*/ 2848 h 6827"/>
              <a:gd name="T24" fmla="*/ 1187 w 6827"/>
              <a:gd name="T25" fmla="*/ 2078 h 6827"/>
              <a:gd name="T26" fmla="*/ 445 w 6827"/>
              <a:gd name="T27" fmla="*/ 2409 h 6827"/>
              <a:gd name="T28" fmla="*/ 668 w 6827"/>
              <a:gd name="T29" fmla="*/ 1632 h 6827"/>
              <a:gd name="T30" fmla="*/ 1187 w 6827"/>
              <a:gd name="T31" fmla="*/ 2078 h 6827"/>
              <a:gd name="T32" fmla="*/ 1632 w 6827"/>
              <a:gd name="T33" fmla="*/ 1632 h 6827"/>
              <a:gd name="T34" fmla="*/ 2523 w 6827"/>
              <a:gd name="T35" fmla="*/ 2078 h 6827"/>
              <a:gd name="T36" fmla="*/ 1632 w 6827"/>
              <a:gd name="T37" fmla="*/ 2078 h 6827"/>
              <a:gd name="T38" fmla="*/ 3039 w 6827"/>
              <a:gd name="T39" fmla="*/ 3853 h 6827"/>
              <a:gd name="T40" fmla="*/ 2148 w 6827"/>
              <a:gd name="T41" fmla="*/ 3853 h 6827"/>
              <a:gd name="T42" fmla="*/ 4226 w 6827"/>
              <a:gd name="T43" fmla="*/ 5931 h 6827"/>
              <a:gd name="T44" fmla="*/ 4226 w 6827"/>
              <a:gd name="T45" fmla="*/ 5041 h 6827"/>
              <a:gd name="T46" fmla="*/ 4226 w 6827"/>
              <a:gd name="T47" fmla="*/ 5931 h 6827"/>
              <a:gd name="T48" fmla="*/ 2532 w 6827"/>
              <a:gd name="T49" fmla="*/ 5797 h 6827"/>
              <a:gd name="T50" fmla="*/ 2217 w 6827"/>
              <a:gd name="T51" fmla="*/ 5797 h 6827"/>
              <a:gd name="T52" fmla="*/ 4295 w 6827"/>
              <a:gd name="T53" fmla="*/ 3404 h 6827"/>
              <a:gd name="T54" fmla="*/ 4610 w 6827"/>
              <a:gd name="T55" fmla="*/ 3719 h 6827"/>
              <a:gd name="T56" fmla="*/ 4749 w 6827"/>
              <a:gd name="T57" fmla="*/ 2523 h 6827"/>
              <a:gd name="T58" fmla="*/ 4304 w 6827"/>
              <a:gd name="T59" fmla="*/ 1632 h 6827"/>
              <a:gd name="T60" fmla="*/ 5194 w 6827"/>
              <a:gd name="T61" fmla="*/ 2078 h 6827"/>
              <a:gd name="T62" fmla="*/ 5639 w 6827"/>
              <a:gd name="T63" fmla="*/ 6381 h 6827"/>
              <a:gd name="T64" fmla="*/ 6085 w 6827"/>
              <a:gd name="T65" fmla="*/ 2968 h 6827"/>
              <a:gd name="T66" fmla="*/ 6381 w 6827"/>
              <a:gd name="T67" fmla="*/ 6381 h 6827"/>
              <a:gd name="T68" fmla="*/ 6085 w 6827"/>
              <a:gd name="T69" fmla="*/ 2523 h 6827"/>
              <a:gd name="T70" fmla="*/ 5639 w 6827"/>
              <a:gd name="T71" fmla="*/ 1632 h 6827"/>
              <a:gd name="T72" fmla="*/ 6381 w 6827"/>
              <a:gd name="T73" fmla="*/ 1855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27" h="6827">
                <a:moveTo>
                  <a:pt x="6381" y="1226"/>
                </a:moveTo>
                <a:lnTo>
                  <a:pt x="6381" y="668"/>
                </a:lnTo>
                <a:cubicBezTo>
                  <a:pt x="6381" y="300"/>
                  <a:pt x="6082" y="0"/>
                  <a:pt x="5714" y="0"/>
                </a:cubicBezTo>
                <a:lnTo>
                  <a:pt x="1113" y="0"/>
                </a:lnTo>
                <a:cubicBezTo>
                  <a:pt x="745" y="0"/>
                  <a:pt x="445" y="300"/>
                  <a:pt x="445" y="668"/>
                </a:cubicBezTo>
                <a:lnTo>
                  <a:pt x="445" y="1226"/>
                </a:lnTo>
                <a:cubicBezTo>
                  <a:pt x="186" y="1317"/>
                  <a:pt x="0" y="1565"/>
                  <a:pt x="0" y="1855"/>
                </a:cubicBezTo>
                <a:lnTo>
                  <a:pt x="0" y="6604"/>
                </a:lnTo>
                <a:cubicBezTo>
                  <a:pt x="0" y="6727"/>
                  <a:pt x="100" y="6827"/>
                  <a:pt x="223" y="6827"/>
                </a:cubicBezTo>
                <a:lnTo>
                  <a:pt x="6604" y="6827"/>
                </a:lnTo>
                <a:cubicBezTo>
                  <a:pt x="6727" y="6827"/>
                  <a:pt x="6827" y="6727"/>
                  <a:pt x="6827" y="6604"/>
                </a:cubicBezTo>
                <a:lnTo>
                  <a:pt x="6827" y="1855"/>
                </a:lnTo>
                <a:cubicBezTo>
                  <a:pt x="6827" y="1565"/>
                  <a:pt x="6641" y="1317"/>
                  <a:pt x="6381" y="1226"/>
                </a:cubicBezTo>
                <a:close/>
                <a:moveTo>
                  <a:pt x="2968" y="1632"/>
                </a:moveTo>
                <a:lnTo>
                  <a:pt x="3859" y="1632"/>
                </a:lnTo>
                <a:lnTo>
                  <a:pt x="3859" y="2078"/>
                </a:lnTo>
                <a:cubicBezTo>
                  <a:pt x="3859" y="2323"/>
                  <a:pt x="3659" y="2523"/>
                  <a:pt x="3413" y="2523"/>
                </a:cubicBezTo>
                <a:cubicBezTo>
                  <a:pt x="3168" y="2523"/>
                  <a:pt x="2968" y="2323"/>
                  <a:pt x="2968" y="2078"/>
                </a:cubicBezTo>
                <a:lnTo>
                  <a:pt x="2968" y="1632"/>
                </a:lnTo>
                <a:close/>
                <a:moveTo>
                  <a:pt x="1187" y="6381"/>
                </a:moveTo>
                <a:lnTo>
                  <a:pt x="445" y="6381"/>
                </a:lnTo>
                <a:lnTo>
                  <a:pt x="445" y="2917"/>
                </a:lnTo>
                <a:cubicBezTo>
                  <a:pt x="539" y="2951"/>
                  <a:pt x="639" y="2968"/>
                  <a:pt x="742" y="2968"/>
                </a:cubicBezTo>
                <a:cubicBezTo>
                  <a:pt x="904" y="2968"/>
                  <a:pt x="1056" y="2924"/>
                  <a:pt x="1187" y="2848"/>
                </a:cubicBezTo>
                <a:lnTo>
                  <a:pt x="1187" y="6381"/>
                </a:lnTo>
                <a:close/>
                <a:moveTo>
                  <a:pt x="1187" y="2078"/>
                </a:moveTo>
                <a:cubicBezTo>
                  <a:pt x="1187" y="2323"/>
                  <a:pt x="988" y="2523"/>
                  <a:pt x="742" y="2523"/>
                </a:cubicBezTo>
                <a:cubicBezTo>
                  <a:pt x="631" y="2523"/>
                  <a:pt x="526" y="2482"/>
                  <a:pt x="445" y="2409"/>
                </a:cubicBezTo>
                <a:lnTo>
                  <a:pt x="445" y="1855"/>
                </a:lnTo>
                <a:cubicBezTo>
                  <a:pt x="445" y="1732"/>
                  <a:pt x="545" y="1632"/>
                  <a:pt x="668" y="1632"/>
                </a:cubicBezTo>
                <a:lnTo>
                  <a:pt x="1187" y="1632"/>
                </a:lnTo>
                <a:lnTo>
                  <a:pt x="1187" y="2078"/>
                </a:lnTo>
                <a:close/>
                <a:moveTo>
                  <a:pt x="1632" y="2078"/>
                </a:moveTo>
                <a:lnTo>
                  <a:pt x="1632" y="1632"/>
                </a:lnTo>
                <a:lnTo>
                  <a:pt x="2523" y="1632"/>
                </a:lnTo>
                <a:lnTo>
                  <a:pt x="2523" y="2078"/>
                </a:lnTo>
                <a:cubicBezTo>
                  <a:pt x="2523" y="2323"/>
                  <a:pt x="2323" y="2523"/>
                  <a:pt x="2078" y="2523"/>
                </a:cubicBezTo>
                <a:cubicBezTo>
                  <a:pt x="1832" y="2523"/>
                  <a:pt x="1632" y="2323"/>
                  <a:pt x="1632" y="2078"/>
                </a:cubicBezTo>
                <a:close/>
                <a:moveTo>
                  <a:pt x="2593" y="3408"/>
                </a:moveTo>
                <a:cubicBezTo>
                  <a:pt x="2839" y="3408"/>
                  <a:pt x="3039" y="3608"/>
                  <a:pt x="3039" y="3853"/>
                </a:cubicBezTo>
                <a:cubicBezTo>
                  <a:pt x="3039" y="4099"/>
                  <a:pt x="2839" y="4298"/>
                  <a:pt x="2593" y="4298"/>
                </a:cubicBezTo>
                <a:cubicBezTo>
                  <a:pt x="2348" y="4298"/>
                  <a:pt x="2148" y="4099"/>
                  <a:pt x="2148" y="3853"/>
                </a:cubicBezTo>
                <a:cubicBezTo>
                  <a:pt x="2148" y="3608"/>
                  <a:pt x="2348" y="3408"/>
                  <a:pt x="2593" y="3408"/>
                </a:cubicBezTo>
                <a:close/>
                <a:moveTo>
                  <a:pt x="4226" y="5931"/>
                </a:moveTo>
                <a:cubicBezTo>
                  <a:pt x="3980" y="5931"/>
                  <a:pt x="3781" y="5731"/>
                  <a:pt x="3781" y="5486"/>
                </a:cubicBezTo>
                <a:cubicBezTo>
                  <a:pt x="3781" y="5240"/>
                  <a:pt x="3980" y="5041"/>
                  <a:pt x="4226" y="5041"/>
                </a:cubicBezTo>
                <a:cubicBezTo>
                  <a:pt x="4471" y="5041"/>
                  <a:pt x="4671" y="5240"/>
                  <a:pt x="4671" y="5486"/>
                </a:cubicBezTo>
                <a:cubicBezTo>
                  <a:pt x="4671" y="5731"/>
                  <a:pt x="4471" y="5931"/>
                  <a:pt x="4226" y="5931"/>
                </a:cubicBezTo>
                <a:close/>
                <a:moveTo>
                  <a:pt x="4610" y="3719"/>
                </a:moveTo>
                <a:lnTo>
                  <a:pt x="2532" y="5797"/>
                </a:lnTo>
                <a:cubicBezTo>
                  <a:pt x="2488" y="5840"/>
                  <a:pt x="2431" y="5862"/>
                  <a:pt x="2374" y="5862"/>
                </a:cubicBezTo>
                <a:cubicBezTo>
                  <a:pt x="2318" y="5862"/>
                  <a:pt x="2261" y="5840"/>
                  <a:pt x="2217" y="5797"/>
                </a:cubicBezTo>
                <a:cubicBezTo>
                  <a:pt x="2130" y="5710"/>
                  <a:pt x="2130" y="5569"/>
                  <a:pt x="2217" y="5482"/>
                </a:cubicBezTo>
                <a:lnTo>
                  <a:pt x="4295" y="3404"/>
                </a:lnTo>
                <a:cubicBezTo>
                  <a:pt x="4382" y="3317"/>
                  <a:pt x="4523" y="3317"/>
                  <a:pt x="4610" y="3404"/>
                </a:cubicBezTo>
                <a:cubicBezTo>
                  <a:pt x="4697" y="3491"/>
                  <a:pt x="4697" y="3632"/>
                  <a:pt x="4610" y="3719"/>
                </a:cubicBezTo>
                <a:close/>
                <a:moveTo>
                  <a:pt x="5194" y="2078"/>
                </a:moveTo>
                <a:cubicBezTo>
                  <a:pt x="5194" y="2323"/>
                  <a:pt x="4994" y="2523"/>
                  <a:pt x="4749" y="2523"/>
                </a:cubicBezTo>
                <a:cubicBezTo>
                  <a:pt x="4503" y="2523"/>
                  <a:pt x="4304" y="2323"/>
                  <a:pt x="4304" y="2078"/>
                </a:cubicBezTo>
                <a:lnTo>
                  <a:pt x="4304" y="1632"/>
                </a:lnTo>
                <a:lnTo>
                  <a:pt x="5194" y="1632"/>
                </a:lnTo>
                <a:lnTo>
                  <a:pt x="5194" y="2078"/>
                </a:lnTo>
                <a:close/>
                <a:moveTo>
                  <a:pt x="6381" y="6381"/>
                </a:moveTo>
                <a:lnTo>
                  <a:pt x="5639" y="6381"/>
                </a:lnTo>
                <a:lnTo>
                  <a:pt x="5639" y="2848"/>
                </a:lnTo>
                <a:cubicBezTo>
                  <a:pt x="5771" y="2924"/>
                  <a:pt x="5923" y="2968"/>
                  <a:pt x="6085" y="2968"/>
                </a:cubicBezTo>
                <a:cubicBezTo>
                  <a:pt x="6187" y="2968"/>
                  <a:pt x="6287" y="2951"/>
                  <a:pt x="6381" y="2917"/>
                </a:cubicBezTo>
                <a:lnTo>
                  <a:pt x="6381" y="6381"/>
                </a:lnTo>
                <a:close/>
                <a:moveTo>
                  <a:pt x="6381" y="2409"/>
                </a:moveTo>
                <a:cubicBezTo>
                  <a:pt x="6300" y="2482"/>
                  <a:pt x="6195" y="2523"/>
                  <a:pt x="6085" y="2523"/>
                </a:cubicBezTo>
                <a:cubicBezTo>
                  <a:pt x="5839" y="2523"/>
                  <a:pt x="5639" y="2323"/>
                  <a:pt x="5639" y="2078"/>
                </a:cubicBezTo>
                <a:lnTo>
                  <a:pt x="5639" y="1632"/>
                </a:lnTo>
                <a:lnTo>
                  <a:pt x="6159" y="1632"/>
                </a:lnTo>
                <a:cubicBezTo>
                  <a:pt x="6282" y="1632"/>
                  <a:pt x="6381" y="1732"/>
                  <a:pt x="6381" y="1855"/>
                </a:cubicBezTo>
                <a:lnTo>
                  <a:pt x="6381" y="2409"/>
                </a:lnTo>
                <a:close/>
              </a:path>
            </a:pathLst>
          </a:cu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solidFill>
                <a:schemeClr val="bg1"/>
              </a:solidFill>
              <a:cs typeface="+mn-ea"/>
              <a:sym typeface="+mn-lt"/>
            </a:endParaRPr>
          </a:p>
        </p:txBody>
      </p:sp>
      <p:sp>
        <p:nvSpPr>
          <p:cNvPr id="22" name="任意多边形: 形状 23"/>
          <p:cNvSpPr/>
          <p:nvPr>
            <p:custDataLst>
              <p:tags r:id="rId4"/>
            </p:custDataLst>
          </p:nvPr>
        </p:nvSpPr>
        <p:spPr>
          <a:xfrm>
            <a:off x="6453024" y="2612451"/>
            <a:ext cx="1989986" cy="808432"/>
          </a:xfrm>
          <a:custGeom>
            <a:avLst/>
            <a:gdLst>
              <a:gd name="connsiteX0" fmla="*/ 133882 w 4608512"/>
              <a:gd name="connsiteY0" fmla="*/ 0 h 1872208"/>
              <a:gd name="connsiteX1" fmla="*/ 4474630 w 4608512"/>
              <a:gd name="connsiteY1" fmla="*/ 0 h 1872208"/>
              <a:gd name="connsiteX2" fmla="*/ 4608512 w 4608512"/>
              <a:gd name="connsiteY2" fmla="*/ 133882 h 1872208"/>
              <a:gd name="connsiteX3" fmla="*/ 4608512 w 4608512"/>
              <a:gd name="connsiteY3" fmla="*/ 1738326 h 1872208"/>
              <a:gd name="connsiteX4" fmla="*/ 4474630 w 4608512"/>
              <a:gd name="connsiteY4" fmla="*/ 1872208 h 1872208"/>
              <a:gd name="connsiteX5" fmla="*/ 133882 w 4608512"/>
              <a:gd name="connsiteY5" fmla="*/ 1872208 h 1872208"/>
              <a:gd name="connsiteX6" fmla="*/ 0 w 4608512"/>
              <a:gd name="connsiteY6" fmla="*/ 1738326 h 1872208"/>
              <a:gd name="connsiteX7" fmla="*/ 0 w 4608512"/>
              <a:gd name="connsiteY7" fmla="*/ 678650 h 1872208"/>
              <a:gd name="connsiteX8" fmla="*/ 231313 w 4608512"/>
              <a:gd name="connsiteY8" fmla="*/ 447337 h 1872208"/>
              <a:gd name="connsiteX9" fmla="*/ 0 w 4608512"/>
              <a:gd name="connsiteY9" fmla="*/ 216024 h 1872208"/>
              <a:gd name="connsiteX10" fmla="*/ 0 w 4608512"/>
              <a:gd name="connsiteY10" fmla="*/ 133882 h 1872208"/>
              <a:gd name="connsiteX11" fmla="*/ 133882 w 4608512"/>
              <a:gd name="connsiteY11"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08512" h="1872208">
                <a:moveTo>
                  <a:pt x="133882" y="0"/>
                </a:moveTo>
                <a:lnTo>
                  <a:pt x="4474630" y="0"/>
                </a:lnTo>
                <a:cubicBezTo>
                  <a:pt x="4548571" y="0"/>
                  <a:pt x="4608512" y="59941"/>
                  <a:pt x="4608512" y="133882"/>
                </a:cubicBezTo>
                <a:lnTo>
                  <a:pt x="4608512" y="1738326"/>
                </a:lnTo>
                <a:cubicBezTo>
                  <a:pt x="4608512" y="1812267"/>
                  <a:pt x="4548571" y="1872208"/>
                  <a:pt x="4474630" y="1872208"/>
                </a:cubicBezTo>
                <a:lnTo>
                  <a:pt x="133882" y="1872208"/>
                </a:lnTo>
                <a:cubicBezTo>
                  <a:pt x="59941" y="1872208"/>
                  <a:pt x="0" y="1812267"/>
                  <a:pt x="0" y="1738326"/>
                </a:cubicBezTo>
                <a:lnTo>
                  <a:pt x="0" y="678650"/>
                </a:lnTo>
                <a:cubicBezTo>
                  <a:pt x="127751" y="678650"/>
                  <a:pt x="231313" y="575088"/>
                  <a:pt x="231313" y="447337"/>
                </a:cubicBezTo>
                <a:cubicBezTo>
                  <a:pt x="231313" y="319586"/>
                  <a:pt x="127751" y="216024"/>
                  <a:pt x="0" y="216024"/>
                </a:cubicBezTo>
                <a:lnTo>
                  <a:pt x="0" y="133882"/>
                </a:lnTo>
                <a:cubicBezTo>
                  <a:pt x="0" y="59941"/>
                  <a:pt x="59941" y="0"/>
                  <a:pt x="133882" y="0"/>
                </a:cubicBezTo>
                <a:close/>
              </a:path>
            </a:pathLst>
          </a:custGeom>
          <a:solidFill>
            <a:schemeClr val="accent5">
              <a:lumMod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solidFill>
                <a:schemeClr val="bg1"/>
              </a:solidFill>
              <a:cs typeface="+mn-ea"/>
              <a:sym typeface="+mn-lt"/>
            </a:endParaRPr>
          </a:p>
        </p:txBody>
      </p:sp>
      <p:sp>
        <p:nvSpPr>
          <p:cNvPr id="23" name="文本框 22"/>
          <p:cNvSpPr txBox="1"/>
          <p:nvPr/>
        </p:nvSpPr>
        <p:spPr>
          <a:xfrm>
            <a:off x="6694369" y="2716070"/>
            <a:ext cx="611340" cy="199350"/>
          </a:xfrm>
          <a:prstGeom prst="rect">
            <a:avLst/>
          </a:prstGeom>
          <a:noFill/>
        </p:spPr>
        <p:txBody>
          <a:bodyPr wrap="none" rtlCol="0">
            <a:noAutofit/>
          </a:bodyPr>
          <a:lstStyle/>
          <a:p>
            <a:pPr algn="ctr"/>
            <a:r>
              <a:rPr lang="zh-CN" altLang="en-US" sz="1350" dirty="0">
                <a:solidFill>
                  <a:schemeClr val="bg1"/>
                </a:solidFill>
                <a:cs typeface="+mn-ea"/>
                <a:sym typeface="+mn-lt"/>
              </a:rPr>
              <a:t>添加标题</a:t>
            </a:r>
          </a:p>
        </p:txBody>
      </p:sp>
      <p:sp>
        <p:nvSpPr>
          <p:cNvPr id="24" name="adwords-campaign-square-symbol_48684"/>
          <p:cNvSpPr/>
          <p:nvPr>
            <p:custDataLst>
              <p:tags r:id="rId5"/>
            </p:custDataLst>
          </p:nvPr>
        </p:nvSpPr>
        <p:spPr>
          <a:xfrm>
            <a:off x="8142779" y="2707981"/>
            <a:ext cx="252387" cy="163799"/>
          </a:xfrm>
          <a:custGeom>
            <a:avLst/>
            <a:gdLst>
              <a:gd name="connsiteX0" fmla="*/ 201763 w 607145"/>
              <a:gd name="connsiteY0" fmla="*/ 311898 h 394037"/>
              <a:gd name="connsiteX1" fmla="*/ 189785 w 607145"/>
              <a:gd name="connsiteY1" fmla="*/ 323950 h 394037"/>
              <a:gd name="connsiteX2" fmla="*/ 201763 w 607145"/>
              <a:gd name="connsiteY2" fmla="*/ 335909 h 394037"/>
              <a:gd name="connsiteX3" fmla="*/ 303341 w 607145"/>
              <a:gd name="connsiteY3" fmla="*/ 335909 h 394037"/>
              <a:gd name="connsiteX4" fmla="*/ 315318 w 607145"/>
              <a:gd name="connsiteY4" fmla="*/ 323950 h 394037"/>
              <a:gd name="connsiteX5" fmla="*/ 303341 w 607145"/>
              <a:gd name="connsiteY5" fmla="*/ 311898 h 394037"/>
              <a:gd name="connsiteX6" fmla="*/ 82822 w 607145"/>
              <a:gd name="connsiteY6" fmla="*/ 250896 h 394037"/>
              <a:gd name="connsiteX7" fmla="*/ 70845 w 607145"/>
              <a:gd name="connsiteY7" fmla="*/ 262856 h 394037"/>
              <a:gd name="connsiteX8" fmla="*/ 82822 w 607145"/>
              <a:gd name="connsiteY8" fmla="*/ 274815 h 394037"/>
              <a:gd name="connsiteX9" fmla="*/ 270100 w 607145"/>
              <a:gd name="connsiteY9" fmla="*/ 274815 h 394037"/>
              <a:gd name="connsiteX10" fmla="*/ 282171 w 607145"/>
              <a:gd name="connsiteY10" fmla="*/ 262856 h 394037"/>
              <a:gd name="connsiteX11" fmla="*/ 270100 w 607145"/>
              <a:gd name="connsiteY11" fmla="*/ 250896 h 394037"/>
              <a:gd name="connsiteX12" fmla="*/ 0 w 607145"/>
              <a:gd name="connsiteY12" fmla="*/ 191656 h 394037"/>
              <a:gd name="connsiteX13" fmla="*/ 607145 w 607145"/>
              <a:gd name="connsiteY13" fmla="*/ 191656 h 394037"/>
              <a:gd name="connsiteX14" fmla="*/ 607145 w 607145"/>
              <a:gd name="connsiteY14" fmla="*/ 337300 h 394037"/>
              <a:gd name="connsiteX15" fmla="*/ 550321 w 607145"/>
              <a:gd name="connsiteY15" fmla="*/ 394037 h 394037"/>
              <a:gd name="connsiteX16" fmla="*/ 56824 w 607145"/>
              <a:gd name="connsiteY16" fmla="*/ 394037 h 394037"/>
              <a:gd name="connsiteX17" fmla="*/ 0 w 607145"/>
              <a:gd name="connsiteY17" fmla="*/ 337300 h 394037"/>
              <a:gd name="connsiteX18" fmla="*/ 0 w 607145"/>
              <a:gd name="connsiteY18" fmla="*/ 107118 h 394037"/>
              <a:gd name="connsiteX19" fmla="*/ 606439 w 607145"/>
              <a:gd name="connsiteY19" fmla="*/ 107118 h 394037"/>
              <a:gd name="connsiteX20" fmla="*/ 606439 w 607145"/>
              <a:gd name="connsiteY20" fmla="*/ 167240 h 394037"/>
              <a:gd name="connsiteX21" fmla="*/ 0 w 607145"/>
              <a:gd name="connsiteY21" fmla="*/ 167240 h 394037"/>
              <a:gd name="connsiteX22" fmla="*/ 56823 w 607145"/>
              <a:gd name="connsiteY22" fmla="*/ 0 h 394037"/>
              <a:gd name="connsiteX23" fmla="*/ 549757 w 607145"/>
              <a:gd name="connsiteY23" fmla="*/ 0 h 394037"/>
              <a:gd name="connsiteX24" fmla="*/ 606580 w 607145"/>
              <a:gd name="connsiteY24" fmla="*/ 56742 h 394037"/>
              <a:gd name="connsiteX25" fmla="*/ 606580 w 607145"/>
              <a:gd name="connsiteY25" fmla="*/ 82703 h 394037"/>
              <a:gd name="connsiteX26" fmla="*/ 0 w 607145"/>
              <a:gd name="connsiteY26" fmla="*/ 82703 h 394037"/>
              <a:gd name="connsiteX27" fmla="*/ 0 w 607145"/>
              <a:gd name="connsiteY27" fmla="*/ 56742 h 394037"/>
              <a:gd name="connsiteX28" fmla="*/ 56823 w 607145"/>
              <a:gd name="connsiteY28" fmla="*/ 0 h 394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07145" h="394037">
                <a:moveTo>
                  <a:pt x="201763" y="311898"/>
                </a:moveTo>
                <a:cubicBezTo>
                  <a:pt x="195078" y="311898"/>
                  <a:pt x="189785" y="317275"/>
                  <a:pt x="189785" y="323950"/>
                </a:cubicBezTo>
                <a:cubicBezTo>
                  <a:pt x="189785" y="330625"/>
                  <a:pt x="195078" y="335909"/>
                  <a:pt x="201763" y="335909"/>
                </a:cubicBezTo>
                <a:lnTo>
                  <a:pt x="303341" y="335909"/>
                </a:lnTo>
                <a:cubicBezTo>
                  <a:pt x="310026" y="335909"/>
                  <a:pt x="315318" y="330069"/>
                  <a:pt x="315318" y="323950"/>
                </a:cubicBezTo>
                <a:cubicBezTo>
                  <a:pt x="315318" y="317275"/>
                  <a:pt x="310026" y="311898"/>
                  <a:pt x="303341" y="311898"/>
                </a:cubicBezTo>
                <a:close/>
                <a:moveTo>
                  <a:pt x="82822" y="250896"/>
                </a:moveTo>
                <a:cubicBezTo>
                  <a:pt x="76137" y="250896"/>
                  <a:pt x="70845" y="256181"/>
                  <a:pt x="70845" y="262856"/>
                </a:cubicBezTo>
                <a:cubicBezTo>
                  <a:pt x="70845" y="269531"/>
                  <a:pt x="76137" y="275371"/>
                  <a:pt x="82822" y="274815"/>
                </a:cubicBezTo>
                <a:lnTo>
                  <a:pt x="270100" y="274815"/>
                </a:lnTo>
                <a:cubicBezTo>
                  <a:pt x="276785" y="274815"/>
                  <a:pt x="282171" y="269531"/>
                  <a:pt x="282171" y="262856"/>
                </a:cubicBezTo>
                <a:cubicBezTo>
                  <a:pt x="282171" y="256181"/>
                  <a:pt x="276785" y="250896"/>
                  <a:pt x="270100" y="250896"/>
                </a:cubicBezTo>
                <a:close/>
                <a:moveTo>
                  <a:pt x="0" y="191656"/>
                </a:moveTo>
                <a:lnTo>
                  <a:pt x="607145" y="191656"/>
                </a:lnTo>
                <a:lnTo>
                  <a:pt x="607145" y="337300"/>
                </a:lnTo>
                <a:cubicBezTo>
                  <a:pt x="607145" y="368543"/>
                  <a:pt x="581611" y="394037"/>
                  <a:pt x="550321" y="394037"/>
                </a:cubicBezTo>
                <a:lnTo>
                  <a:pt x="56824" y="394037"/>
                </a:lnTo>
                <a:cubicBezTo>
                  <a:pt x="25534" y="394037"/>
                  <a:pt x="0" y="368543"/>
                  <a:pt x="0" y="337300"/>
                </a:cubicBezTo>
                <a:close/>
                <a:moveTo>
                  <a:pt x="0" y="107118"/>
                </a:moveTo>
                <a:lnTo>
                  <a:pt x="606439" y="107118"/>
                </a:lnTo>
                <a:lnTo>
                  <a:pt x="606439" y="167240"/>
                </a:lnTo>
                <a:lnTo>
                  <a:pt x="0" y="167240"/>
                </a:lnTo>
                <a:close/>
                <a:moveTo>
                  <a:pt x="56823" y="0"/>
                </a:moveTo>
                <a:lnTo>
                  <a:pt x="549757" y="0"/>
                </a:lnTo>
                <a:cubicBezTo>
                  <a:pt x="581140" y="0"/>
                  <a:pt x="606580" y="25497"/>
                  <a:pt x="606580" y="56742"/>
                </a:cubicBezTo>
                <a:lnTo>
                  <a:pt x="606580" y="82703"/>
                </a:lnTo>
                <a:lnTo>
                  <a:pt x="0" y="82703"/>
                </a:lnTo>
                <a:lnTo>
                  <a:pt x="0" y="56742"/>
                </a:lnTo>
                <a:cubicBezTo>
                  <a:pt x="0" y="25497"/>
                  <a:pt x="25533" y="0"/>
                  <a:pt x="5682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solidFill>
                <a:schemeClr val="bg1"/>
              </a:solidFill>
              <a:cs typeface="+mn-ea"/>
              <a:sym typeface="+mn-lt"/>
            </a:endParaRPr>
          </a:p>
        </p:txBody>
      </p:sp>
      <p:sp>
        <p:nvSpPr>
          <p:cNvPr id="25" name="任意多边形: 形状 29"/>
          <p:cNvSpPr/>
          <p:nvPr>
            <p:custDataLst>
              <p:tags r:id="rId6"/>
            </p:custDataLst>
          </p:nvPr>
        </p:nvSpPr>
        <p:spPr>
          <a:xfrm>
            <a:off x="4110306" y="3685178"/>
            <a:ext cx="1989986" cy="808432"/>
          </a:xfrm>
          <a:custGeom>
            <a:avLst/>
            <a:gdLst>
              <a:gd name="connsiteX0" fmla="*/ 133882 w 4608512"/>
              <a:gd name="connsiteY0" fmla="*/ 0 h 1872208"/>
              <a:gd name="connsiteX1" fmla="*/ 4474630 w 4608512"/>
              <a:gd name="connsiteY1" fmla="*/ 0 h 1872208"/>
              <a:gd name="connsiteX2" fmla="*/ 4608512 w 4608512"/>
              <a:gd name="connsiteY2" fmla="*/ 133882 h 1872208"/>
              <a:gd name="connsiteX3" fmla="*/ 4608512 w 4608512"/>
              <a:gd name="connsiteY3" fmla="*/ 1738326 h 1872208"/>
              <a:gd name="connsiteX4" fmla="*/ 4474630 w 4608512"/>
              <a:gd name="connsiteY4" fmla="*/ 1872208 h 1872208"/>
              <a:gd name="connsiteX5" fmla="*/ 133882 w 4608512"/>
              <a:gd name="connsiteY5" fmla="*/ 1872208 h 1872208"/>
              <a:gd name="connsiteX6" fmla="*/ 0 w 4608512"/>
              <a:gd name="connsiteY6" fmla="*/ 1738326 h 1872208"/>
              <a:gd name="connsiteX7" fmla="*/ 0 w 4608512"/>
              <a:gd name="connsiteY7" fmla="*/ 678650 h 1872208"/>
              <a:gd name="connsiteX8" fmla="*/ 231313 w 4608512"/>
              <a:gd name="connsiteY8" fmla="*/ 447337 h 1872208"/>
              <a:gd name="connsiteX9" fmla="*/ 0 w 4608512"/>
              <a:gd name="connsiteY9" fmla="*/ 216024 h 1872208"/>
              <a:gd name="connsiteX10" fmla="*/ 0 w 4608512"/>
              <a:gd name="connsiteY10" fmla="*/ 133882 h 1872208"/>
              <a:gd name="connsiteX11" fmla="*/ 133882 w 4608512"/>
              <a:gd name="connsiteY11"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08512" h="1872208">
                <a:moveTo>
                  <a:pt x="133882" y="0"/>
                </a:moveTo>
                <a:lnTo>
                  <a:pt x="4474630" y="0"/>
                </a:lnTo>
                <a:cubicBezTo>
                  <a:pt x="4548571" y="0"/>
                  <a:pt x="4608512" y="59941"/>
                  <a:pt x="4608512" y="133882"/>
                </a:cubicBezTo>
                <a:lnTo>
                  <a:pt x="4608512" y="1738326"/>
                </a:lnTo>
                <a:cubicBezTo>
                  <a:pt x="4608512" y="1812267"/>
                  <a:pt x="4548571" y="1872208"/>
                  <a:pt x="4474630" y="1872208"/>
                </a:cubicBezTo>
                <a:lnTo>
                  <a:pt x="133882" y="1872208"/>
                </a:lnTo>
                <a:cubicBezTo>
                  <a:pt x="59941" y="1872208"/>
                  <a:pt x="0" y="1812267"/>
                  <a:pt x="0" y="1738326"/>
                </a:cubicBezTo>
                <a:lnTo>
                  <a:pt x="0" y="678650"/>
                </a:lnTo>
                <a:cubicBezTo>
                  <a:pt x="127751" y="678650"/>
                  <a:pt x="231313" y="575088"/>
                  <a:pt x="231313" y="447337"/>
                </a:cubicBezTo>
                <a:cubicBezTo>
                  <a:pt x="231313" y="319586"/>
                  <a:pt x="127751" y="216024"/>
                  <a:pt x="0" y="216024"/>
                </a:cubicBezTo>
                <a:lnTo>
                  <a:pt x="0" y="133882"/>
                </a:lnTo>
                <a:cubicBezTo>
                  <a:pt x="0" y="59941"/>
                  <a:pt x="59941" y="0"/>
                  <a:pt x="133882" y="0"/>
                </a:cubicBezTo>
                <a:close/>
              </a:path>
            </a:pathLst>
          </a:custGeom>
          <a:solidFill>
            <a:schemeClr val="accent5">
              <a:lumMod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solidFill>
                <a:schemeClr val="bg1"/>
              </a:solidFill>
              <a:cs typeface="+mn-ea"/>
              <a:sym typeface="+mn-lt"/>
            </a:endParaRPr>
          </a:p>
        </p:txBody>
      </p:sp>
      <p:sp>
        <p:nvSpPr>
          <p:cNvPr id="26" name="文本框 25"/>
          <p:cNvSpPr txBox="1"/>
          <p:nvPr/>
        </p:nvSpPr>
        <p:spPr>
          <a:xfrm>
            <a:off x="4351651" y="3778458"/>
            <a:ext cx="611340" cy="199350"/>
          </a:xfrm>
          <a:prstGeom prst="rect">
            <a:avLst/>
          </a:prstGeom>
          <a:noFill/>
        </p:spPr>
        <p:txBody>
          <a:bodyPr wrap="none" rtlCol="0">
            <a:noAutofit/>
          </a:bodyPr>
          <a:lstStyle/>
          <a:p>
            <a:pPr algn="ctr"/>
            <a:r>
              <a:rPr lang="zh-CN" altLang="en-US" sz="1350" dirty="0">
                <a:solidFill>
                  <a:schemeClr val="bg1"/>
                </a:solidFill>
                <a:cs typeface="+mn-ea"/>
                <a:sym typeface="+mn-lt"/>
              </a:rPr>
              <a:t>添加标题</a:t>
            </a:r>
          </a:p>
        </p:txBody>
      </p:sp>
      <p:sp>
        <p:nvSpPr>
          <p:cNvPr id="27" name="adwords-campaign-square-symbol_48684"/>
          <p:cNvSpPr/>
          <p:nvPr>
            <p:custDataLst>
              <p:tags r:id="rId7"/>
            </p:custDataLst>
          </p:nvPr>
        </p:nvSpPr>
        <p:spPr>
          <a:xfrm>
            <a:off x="5800060" y="3743933"/>
            <a:ext cx="252387" cy="237349"/>
          </a:xfrm>
          <a:custGeom>
            <a:avLst/>
            <a:gdLst>
              <a:gd name="connsiteX0" fmla="*/ 11632 w 607568"/>
              <a:gd name="connsiteY0" fmla="*/ 503766 h 571368"/>
              <a:gd name="connsiteX1" fmla="*/ 596095 w 607568"/>
              <a:gd name="connsiteY1" fmla="*/ 503766 h 571368"/>
              <a:gd name="connsiteX2" fmla="*/ 607568 w 607568"/>
              <a:gd name="connsiteY2" fmla="*/ 515378 h 571368"/>
              <a:gd name="connsiteX3" fmla="*/ 607568 w 607568"/>
              <a:gd name="connsiteY3" fmla="*/ 559915 h 571368"/>
              <a:gd name="connsiteX4" fmla="*/ 596095 w 607568"/>
              <a:gd name="connsiteY4" fmla="*/ 571368 h 571368"/>
              <a:gd name="connsiteX5" fmla="*/ 11632 w 607568"/>
              <a:gd name="connsiteY5" fmla="*/ 571368 h 571368"/>
              <a:gd name="connsiteX6" fmla="*/ 0 w 607568"/>
              <a:gd name="connsiteY6" fmla="*/ 559915 h 571368"/>
              <a:gd name="connsiteX7" fmla="*/ 0 w 607568"/>
              <a:gd name="connsiteY7" fmla="*/ 515378 h 571368"/>
              <a:gd name="connsiteX8" fmla="*/ 11632 w 607568"/>
              <a:gd name="connsiteY8" fmla="*/ 503766 h 571368"/>
              <a:gd name="connsiteX9" fmla="*/ 427342 w 607568"/>
              <a:gd name="connsiteY9" fmla="*/ 344008 h 571368"/>
              <a:gd name="connsiteX10" fmla="*/ 432600 w 607568"/>
              <a:gd name="connsiteY10" fmla="*/ 347667 h 571368"/>
              <a:gd name="connsiteX11" fmla="*/ 470842 w 607568"/>
              <a:gd name="connsiteY11" fmla="*/ 452530 h 571368"/>
              <a:gd name="connsiteX12" fmla="*/ 483907 w 607568"/>
              <a:gd name="connsiteY12" fmla="*/ 452530 h 571368"/>
              <a:gd name="connsiteX13" fmla="*/ 522149 w 607568"/>
              <a:gd name="connsiteY13" fmla="*/ 347667 h 571368"/>
              <a:gd name="connsiteX14" fmla="*/ 529000 w 607568"/>
              <a:gd name="connsiteY14" fmla="*/ 344167 h 571368"/>
              <a:gd name="connsiteX15" fmla="*/ 562780 w 607568"/>
              <a:gd name="connsiteY15" fmla="*/ 349736 h 571368"/>
              <a:gd name="connsiteX16" fmla="*/ 562939 w 607568"/>
              <a:gd name="connsiteY16" fmla="*/ 349736 h 571368"/>
              <a:gd name="connsiteX17" fmla="*/ 601499 w 607568"/>
              <a:gd name="connsiteY17" fmla="*/ 403043 h 571368"/>
              <a:gd name="connsiteX18" fmla="*/ 601499 w 607568"/>
              <a:gd name="connsiteY18" fmla="*/ 478786 h 571368"/>
              <a:gd name="connsiteX19" fmla="*/ 596082 w 607568"/>
              <a:gd name="connsiteY19" fmla="*/ 478309 h 571368"/>
              <a:gd name="connsiteX20" fmla="*/ 353250 w 607568"/>
              <a:gd name="connsiteY20" fmla="*/ 478309 h 571368"/>
              <a:gd name="connsiteX21" fmla="*/ 353250 w 607568"/>
              <a:gd name="connsiteY21" fmla="*/ 403361 h 571368"/>
              <a:gd name="connsiteX22" fmla="*/ 391969 w 607568"/>
              <a:gd name="connsiteY22" fmla="*/ 349736 h 571368"/>
              <a:gd name="connsiteX23" fmla="*/ 425590 w 607568"/>
              <a:gd name="connsiteY23" fmla="*/ 344167 h 571368"/>
              <a:gd name="connsiteX24" fmla="*/ 427342 w 607568"/>
              <a:gd name="connsiteY24" fmla="*/ 344008 h 571368"/>
              <a:gd name="connsiteX25" fmla="*/ 469234 w 607568"/>
              <a:gd name="connsiteY25" fmla="*/ 340196 h 571368"/>
              <a:gd name="connsiteX26" fmla="*/ 485356 w 607568"/>
              <a:gd name="connsiteY26" fmla="*/ 340196 h 571368"/>
              <a:gd name="connsiteX27" fmla="*/ 491102 w 607568"/>
              <a:gd name="connsiteY27" fmla="*/ 342582 h 571368"/>
              <a:gd name="connsiteX28" fmla="*/ 492220 w 607568"/>
              <a:gd name="connsiteY28" fmla="*/ 351491 h 571368"/>
              <a:gd name="connsiteX29" fmla="*/ 483600 w 607568"/>
              <a:gd name="connsiteY29" fmla="*/ 364377 h 571368"/>
              <a:gd name="connsiteX30" fmla="*/ 487591 w 607568"/>
              <a:gd name="connsiteY30" fmla="*/ 398261 h 571368"/>
              <a:gd name="connsiteX31" fmla="*/ 479609 w 607568"/>
              <a:gd name="connsiteY31" fmla="*/ 419419 h 571368"/>
              <a:gd name="connsiteX32" fmla="*/ 474980 w 607568"/>
              <a:gd name="connsiteY32" fmla="*/ 419419 h 571368"/>
              <a:gd name="connsiteX33" fmla="*/ 467158 w 607568"/>
              <a:gd name="connsiteY33" fmla="*/ 398261 h 571368"/>
              <a:gd name="connsiteX34" fmla="*/ 471149 w 607568"/>
              <a:gd name="connsiteY34" fmla="*/ 364377 h 571368"/>
              <a:gd name="connsiteX35" fmla="*/ 462529 w 607568"/>
              <a:gd name="connsiteY35" fmla="*/ 351491 h 571368"/>
              <a:gd name="connsiteX36" fmla="*/ 463487 w 607568"/>
              <a:gd name="connsiteY36" fmla="*/ 342582 h 571368"/>
              <a:gd name="connsiteX37" fmla="*/ 469234 w 607568"/>
              <a:gd name="connsiteY37" fmla="*/ 340196 h 571368"/>
              <a:gd name="connsiteX38" fmla="*/ 477375 w 607568"/>
              <a:gd name="connsiteY38" fmla="*/ 191726 h 571368"/>
              <a:gd name="connsiteX39" fmla="*/ 541096 w 607568"/>
              <a:gd name="connsiteY39" fmla="*/ 255376 h 571368"/>
              <a:gd name="connsiteX40" fmla="*/ 477375 w 607568"/>
              <a:gd name="connsiteY40" fmla="*/ 319026 h 571368"/>
              <a:gd name="connsiteX41" fmla="*/ 413654 w 607568"/>
              <a:gd name="connsiteY41" fmla="*/ 255376 h 571368"/>
              <a:gd name="connsiteX42" fmla="*/ 477375 w 607568"/>
              <a:gd name="connsiteY42" fmla="*/ 191726 h 571368"/>
              <a:gd name="connsiteX43" fmla="*/ 231380 w 607568"/>
              <a:gd name="connsiteY43" fmla="*/ 59669 h 571368"/>
              <a:gd name="connsiteX44" fmla="*/ 214330 w 607568"/>
              <a:gd name="connsiteY44" fmla="*/ 76536 h 571368"/>
              <a:gd name="connsiteX45" fmla="*/ 225325 w 607568"/>
              <a:gd name="connsiteY45" fmla="*/ 92448 h 571368"/>
              <a:gd name="connsiteX46" fmla="*/ 199511 w 607568"/>
              <a:gd name="connsiteY46" fmla="*/ 118384 h 571368"/>
              <a:gd name="connsiteX47" fmla="*/ 176406 w 607568"/>
              <a:gd name="connsiteY47" fmla="*/ 95312 h 571368"/>
              <a:gd name="connsiteX48" fmla="*/ 152345 w 607568"/>
              <a:gd name="connsiteY48" fmla="*/ 95312 h 571368"/>
              <a:gd name="connsiteX49" fmla="*/ 98647 w 607568"/>
              <a:gd name="connsiteY49" fmla="*/ 148935 h 571368"/>
              <a:gd name="connsiteX50" fmla="*/ 98647 w 607568"/>
              <a:gd name="connsiteY50" fmla="*/ 172962 h 571368"/>
              <a:gd name="connsiteX51" fmla="*/ 110757 w 607568"/>
              <a:gd name="connsiteY51" fmla="*/ 177894 h 571368"/>
              <a:gd name="connsiteX52" fmla="*/ 122708 w 607568"/>
              <a:gd name="connsiteY52" fmla="*/ 172962 h 571368"/>
              <a:gd name="connsiteX53" fmla="*/ 164455 w 607568"/>
              <a:gd name="connsiteY53" fmla="*/ 131432 h 571368"/>
              <a:gd name="connsiteX54" fmla="*/ 187401 w 607568"/>
              <a:gd name="connsiteY54" fmla="*/ 154345 h 571368"/>
              <a:gd name="connsiteX55" fmla="*/ 211462 w 607568"/>
              <a:gd name="connsiteY55" fmla="*/ 154345 h 571368"/>
              <a:gd name="connsiteX56" fmla="*/ 250023 w 607568"/>
              <a:gd name="connsiteY56" fmla="*/ 115997 h 571368"/>
              <a:gd name="connsiteX57" fmla="*/ 266435 w 607568"/>
              <a:gd name="connsiteY57" fmla="*/ 128568 h 571368"/>
              <a:gd name="connsiteX58" fmla="*/ 283325 w 607568"/>
              <a:gd name="connsiteY58" fmla="*/ 111542 h 571368"/>
              <a:gd name="connsiteX59" fmla="*/ 283325 w 607568"/>
              <a:gd name="connsiteY59" fmla="*/ 76536 h 571368"/>
              <a:gd name="connsiteX60" fmla="*/ 266435 w 607568"/>
              <a:gd name="connsiteY60" fmla="*/ 59669 h 571368"/>
              <a:gd name="connsiteX61" fmla="*/ 84943 w 607568"/>
              <a:gd name="connsiteY61" fmla="*/ 0 h 571368"/>
              <a:gd name="connsiteX62" fmla="*/ 321090 w 607568"/>
              <a:gd name="connsiteY62" fmla="*/ 0 h 571368"/>
              <a:gd name="connsiteX63" fmla="*/ 380206 w 607568"/>
              <a:gd name="connsiteY63" fmla="*/ 59033 h 571368"/>
              <a:gd name="connsiteX64" fmla="*/ 380206 w 607568"/>
              <a:gd name="connsiteY64" fmla="*/ 168824 h 571368"/>
              <a:gd name="connsiteX65" fmla="*/ 324117 w 607568"/>
              <a:gd name="connsiteY65" fmla="*/ 227857 h 571368"/>
              <a:gd name="connsiteX66" fmla="*/ 324117 w 607568"/>
              <a:gd name="connsiteY66" fmla="*/ 269069 h 571368"/>
              <a:gd name="connsiteX67" fmla="*/ 315035 w 607568"/>
              <a:gd name="connsiteY67" fmla="*/ 282912 h 571368"/>
              <a:gd name="connsiteX68" fmla="*/ 309298 w 607568"/>
              <a:gd name="connsiteY68" fmla="*/ 284026 h 571368"/>
              <a:gd name="connsiteX69" fmla="*/ 298782 w 607568"/>
              <a:gd name="connsiteY69" fmla="*/ 279571 h 571368"/>
              <a:gd name="connsiteX70" fmla="*/ 246995 w 607568"/>
              <a:gd name="connsiteY70" fmla="*/ 228016 h 571368"/>
              <a:gd name="connsiteX71" fmla="*/ 84943 w 607568"/>
              <a:gd name="connsiteY71" fmla="*/ 228016 h 571368"/>
              <a:gd name="connsiteX72" fmla="*/ 25827 w 607568"/>
              <a:gd name="connsiteY72" fmla="*/ 168824 h 571368"/>
              <a:gd name="connsiteX73" fmla="*/ 25827 w 607568"/>
              <a:gd name="connsiteY73" fmla="*/ 59033 h 571368"/>
              <a:gd name="connsiteX74" fmla="*/ 84943 w 607568"/>
              <a:gd name="connsiteY74" fmla="*/ 0 h 571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607568" h="571368">
                <a:moveTo>
                  <a:pt x="11632" y="503766"/>
                </a:moveTo>
                <a:lnTo>
                  <a:pt x="596095" y="503766"/>
                </a:lnTo>
                <a:cubicBezTo>
                  <a:pt x="602469" y="503766"/>
                  <a:pt x="607568" y="509015"/>
                  <a:pt x="607568" y="515378"/>
                </a:cubicBezTo>
                <a:lnTo>
                  <a:pt x="607568" y="559915"/>
                </a:lnTo>
                <a:cubicBezTo>
                  <a:pt x="607568" y="566278"/>
                  <a:pt x="602469" y="571368"/>
                  <a:pt x="596095" y="571368"/>
                </a:cubicBezTo>
                <a:lnTo>
                  <a:pt x="11632" y="571368"/>
                </a:lnTo>
                <a:cubicBezTo>
                  <a:pt x="5258" y="571368"/>
                  <a:pt x="0" y="566278"/>
                  <a:pt x="0" y="559915"/>
                </a:cubicBezTo>
                <a:lnTo>
                  <a:pt x="0" y="515378"/>
                </a:lnTo>
                <a:cubicBezTo>
                  <a:pt x="0" y="509015"/>
                  <a:pt x="5258" y="503766"/>
                  <a:pt x="11632" y="503766"/>
                </a:cubicBezTo>
                <a:close/>
                <a:moveTo>
                  <a:pt x="427342" y="344008"/>
                </a:moveTo>
                <a:cubicBezTo>
                  <a:pt x="429573" y="344008"/>
                  <a:pt x="431804" y="345440"/>
                  <a:pt x="432600" y="347667"/>
                </a:cubicBezTo>
                <a:lnTo>
                  <a:pt x="470842" y="452530"/>
                </a:lnTo>
                <a:cubicBezTo>
                  <a:pt x="473072" y="458418"/>
                  <a:pt x="481677" y="458418"/>
                  <a:pt x="483907" y="452530"/>
                </a:cubicBezTo>
                <a:lnTo>
                  <a:pt x="522149" y="347667"/>
                </a:lnTo>
                <a:cubicBezTo>
                  <a:pt x="523105" y="344803"/>
                  <a:pt x="526132" y="343371"/>
                  <a:pt x="529000" y="344167"/>
                </a:cubicBezTo>
                <a:lnTo>
                  <a:pt x="562780" y="349736"/>
                </a:lnTo>
                <a:lnTo>
                  <a:pt x="562939" y="349736"/>
                </a:lnTo>
                <a:cubicBezTo>
                  <a:pt x="585884" y="357374"/>
                  <a:pt x="601499" y="378856"/>
                  <a:pt x="601499" y="403043"/>
                </a:cubicBezTo>
                <a:lnTo>
                  <a:pt x="601499" y="478786"/>
                </a:lnTo>
                <a:cubicBezTo>
                  <a:pt x="599746" y="478468"/>
                  <a:pt x="597834" y="478309"/>
                  <a:pt x="596082" y="478309"/>
                </a:cubicBezTo>
                <a:lnTo>
                  <a:pt x="353250" y="478309"/>
                </a:lnTo>
                <a:lnTo>
                  <a:pt x="353250" y="403361"/>
                </a:lnTo>
                <a:cubicBezTo>
                  <a:pt x="353250" y="379015"/>
                  <a:pt x="368706" y="357533"/>
                  <a:pt x="391969" y="349736"/>
                </a:cubicBezTo>
                <a:lnTo>
                  <a:pt x="425590" y="344167"/>
                </a:lnTo>
                <a:cubicBezTo>
                  <a:pt x="426227" y="344008"/>
                  <a:pt x="426705" y="344008"/>
                  <a:pt x="427342" y="344008"/>
                </a:cubicBezTo>
                <a:close/>
                <a:moveTo>
                  <a:pt x="469234" y="340196"/>
                </a:moveTo>
                <a:lnTo>
                  <a:pt x="485356" y="340196"/>
                </a:lnTo>
                <a:cubicBezTo>
                  <a:pt x="487591" y="340196"/>
                  <a:pt x="489666" y="340991"/>
                  <a:pt x="491102" y="342582"/>
                </a:cubicBezTo>
                <a:cubicBezTo>
                  <a:pt x="493497" y="345128"/>
                  <a:pt x="493816" y="348627"/>
                  <a:pt x="492220" y="351491"/>
                </a:cubicBezTo>
                <a:lnTo>
                  <a:pt x="483600" y="364377"/>
                </a:lnTo>
                <a:lnTo>
                  <a:pt x="487591" y="398261"/>
                </a:lnTo>
                <a:lnTo>
                  <a:pt x="479609" y="419419"/>
                </a:lnTo>
                <a:cubicBezTo>
                  <a:pt x="478811" y="421487"/>
                  <a:pt x="475778" y="421487"/>
                  <a:pt x="474980" y="419419"/>
                </a:cubicBezTo>
                <a:lnTo>
                  <a:pt x="467158" y="398261"/>
                </a:lnTo>
                <a:lnTo>
                  <a:pt x="471149" y="364377"/>
                </a:lnTo>
                <a:lnTo>
                  <a:pt x="462529" y="351491"/>
                </a:lnTo>
                <a:cubicBezTo>
                  <a:pt x="460933" y="348627"/>
                  <a:pt x="461252" y="345128"/>
                  <a:pt x="463487" y="342582"/>
                </a:cubicBezTo>
                <a:cubicBezTo>
                  <a:pt x="464924" y="340991"/>
                  <a:pt x="467158" y="340196"/>
                  <a:pt x="469234" y="340196"/>
                </a:cubicBezTo>
                <a:close/>
                <a:moveTo>
                  <a:pt x="477375" y="191726"/>
                </a:moveTo>
                <a:cubicBezTo>
                  <a:pt x="512567" y="191726"/>
                  <a:pt x="541096" y="220223"/>
                  <a:pt x="541096" y="255376"/>
                </a:cubicBezTo>
                <a:cubicBezTo>
                  <a:pt x="541096" y="290529"/>
                  <a:pt x="512567" y="319026"/>
                  <a:pt x="477375" y="319026"/>
                </a:cubicBezTo>
                <a:cubicBezTo>
                  <a:pt x="442183" y="319026"/>
                  <a:pt x="413654" y="290529"/>
                  <a:pt x="413654" y="255376"/>
                </a:cubicBezTo>
                <a:cubicBezTo>
                  <a:pt x="413654" y="220223"/>
                  <a:pt x="442183" y="191726"/>
                  <a:pt x="477375" y="191726"/>
                </a:cubicBezTo>
                <a:close/>
                <a:moveTo>
                  <a:pt x="231380" y="59669"/>
                </a:moveTo>
                <a:cubicBezTo>
                  <a:pt x="221978" y="59669"/>
                  <a:pt x="214330" y="67307"/>
                  <a:pt x="214330" y="76536"/>
                </a:cubicBezTo>
                <a:cubicBezTo>
                  <a:pt x="214330" y="83855"/>
                  <a:pt x="218951" y="90061"/>
                  <a:pt x="225325" y="92448"/>
                </a:cubicBezTo>
                <a:lnTo>
                  <a:pt x="199511" y="118384"/>
                </a:lnTo>
                <a:lnTo>
                  <a:pt x="176406" y="95312"/>
                </a:lnTo>
                <a:cubicBezTo>
                  <a:pt x="169714" y="88788"/>
                  <a:pt x="159038" y="88788"/>
                  <a:pt x="152345" y="95312"/>
                </a:cubicBezTo>
                <a:lnTo>
                  <a:pt x="98647" y="148935"/>
                </a:lnTo>
                <a:cubicBezTo>
                  <a:pt x="92114" y="155618"/>
                  <a:pt x="92114" y="166279"/>
                  <a:pt x="98647" y="172962"/>
                </a:cubicBezTo>
                <a:cubicBezTo>
                  <a:pt x="101993" y="176303"/>
                  <a:pt x="106455" y="177894"/>
                  <a:pt x="110757" y="177894"/>
                </a:cubicBezTo>
                <a:cubicBezTo>
                  <a:pt x="115059" y="177894"/>
                  <a:pt x="119521" y="176303"/>
                  <a:pt x="122708" y="172962"/>
                </a:cubicBezTo>
                <a:lnTo>
                  <a:pt x="164455" y="131432"/>
                </a:lnTo>
                <a:lnTo>
                  <a:pt x="187401" y="154345"/>
                </a:lnTo>
                <a:cubicBezTo>
                  <a:pt x="194093" y="161028"/>
                  <a:pt x="204769" y="161028"/>
                  <a:pt x="211462" y="154345"/>
                </a:cubicBezTo>
                <a:lnTo>
                  <a:pt x="250023" y="115997"/>
                </a:lnTo>
                <a:cubicBezTo>
                  <a:pt x="251935" y="123157"/>
                  <a:pt x="258468" y="128568"/>
                  <a:pt x="266435" y="128568"/>
                </a:cubicBezTo>
                <a:cubicBezTo>
                  <a:pt x="275677" y="128568"/>
                  <a:pt x="283325" y="120930"/>
                  <a:pt x="283325" y="111542"/>
                </a:cubicBezTo>
                <a:lnTo>
                  <a:pt x="283325" y="76536"/>
                </a:lnTo>
                <a:cubicBezTo>
                  <a:pt x="283325" y="67307"/>
                  <a:pt x="275677" y="59669"/>
                  <a:pt x="266435" y="59669"/>
                </a:cubicBezTo>
                <a:close/>
                <a:moveTo>
                  <a:pt x="84943" y="0"/>
                </a:moveTo>
                <a:lnTo>
                  <a:pt x="321090" y="0"/>
                </a:lnTo>
                <a:cubicBezTo>
                  <a:pt x="353755" y="0"/>
                  <a:pt x="380206" y="26573"/>
                  <a:pt x="380206" y="59033"/>
                </a:cubicBezTo>
                <a:lnTo>
                  <a:pt x="380206" y="168824"/>
                </a:lnTo>
                <a:cubicBezTo>
                  <a:pt x="380206" y="200489"/>
                  <a:pt x="355348" y="226266"/>
                  <a:pt x="324117" y="227857"/>
                </a:cubicBezTo>
                <a:lnTo>
                  <a:pt x="324117" y="269069"/>
                </a:lnTo>
                <a:cubicBezTo>
                  <a:pt x="324117" y="275115"/>
                  <a:pt x="320612" y="280525"/>
                  <a:pt x="315035" y="282912"/>
                </a:cubicBezTo>
                <a:cubicBezTo>
                  <a:pt x="313123" y="283549"/>
                  <a:pt x="311210" y="284026"/>
                  <a:pt x="309298" y="284026"/>
                </a:cubicBezTo>
                <a:cubicBezTo>
                  <a:pt x="305474" y="284026"/>
                  <a:pt x="301650" y="282435"/>
                  <a:pt x="298782" y="279571"/>
                </a:cubicBezTo>
                <a:lnTo>
                  <a:pt x="246995" y="228016"/>
                </a:lnTo>
                <a:lnTo>
                  <a:pt x="84943" y="228016"/>
                </a:lnTo>
                <a:cubicBezTo>
                  <a:pt x="52278" y="228016"/>
                  <a:pt x="25827" y="201444"/>
                  <a:pt x="25827" y="168824"/>
                </a:cubicBezTo>
                <a:lnTo>
                  <a:pt x="25827" y="59033"/>
                </a:lnTo>
                <a:cubicBezTo>
                  <a:pt x="25827" y="26573"/>
                  <a:pt x="52278" y="0"/>
                  <a:pt x="849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solidFill>
                <a:schemeClr val="bg1"/>
              </a:solidFill>
              <a:cs typeface="+mn-ea"/>
              <a:sym typeface="+mn-lt"/>
            </a:endParaRPr>
          </a:p>
        </p:txBody>
      </p:sp>
      <p:sp>
        <p:nvSpPr>
          <p:cNvPr id="28" name="任意多边形: 形状 35"/>
          <p:cNvSpPr/>
          <p:nvPr>
            <p:custDataLst>
              <p:tags r:id="rId8"/>
            </p:custDataLst>
          </p:nvPr>
        </p:nvSpPr>
        <p:spPr>
          <a:xfrm>
            <a:off x="6453024" y="3685178"/>
            <a:ext cx="1989986" cy="808432"/>
          </a:xfrm>
          <a:custGeom>
            <a:avLst/>
            <a:gdLst>
              <a:gd name="connsiteX0" fmla="*/ 133882 w 4608512"/>
              <a:gd name="connsiteY0" fmla="*/ 0 h 1872208"/>
              <a:gd name="connsiteX1" fmla="*/ 4474630 w 4608512"/>
              <a:gd name="connsiteY1" fmla="*/ 0 h 1872208"/>
              <a:gd name="connsiteX2" fmla="*/ 4608512 w 4608512"/>
              <a:gd name="connsiteY2" fmla="*/ 133882 h 1872208"/>
              <a:gd name="connsiteX3" fmla="*/ 4608512 w 4608512"/>
              <a:gd name="connsiteY3" fmla="*/ 1738326 h 1872208"/>
              <a:gd name="connsiteX4" fmla="*/ 4474630 w 4608512"/>
              <a:gd name="connsiteY4" fmla="*/ 1872208 h 1872208"/>
              <a:gd name="connsiteX5" fmla="*/ 133882 w 4608512"/>
              <a:gd name="connsiteY5" fmla="*/ 1872208 h 1872208"/>
              <a:gd name="connsiteX6" fmla="*/ 0 w 4608512"/>
              <a:gd name="connsiteY6" fmla="*/ 1738326 h 1872208"/>
              <a:gd name="connsiteX7" fmla="*/ 0 w 4608512"/>
              <a:gd name="connsiteY7" fmla="*/ 678650 h 1872208"/>
              <a:gd name="connsiteX8" fmla="*/ 231313 w 4608512"/>
              <a:gd name="connsiteY8" fmla="*/ 447337 h 1872208"/>
              <a:gd name="connsiteX9" fmla="*/ 0 w 4608512"/>
              <a:gd name="connsiteY9" fmla="*/ 216024 h 1872208"/>
              <a:gd name="connsiteX10" fmla="*/ 0 w 4608512"/>
              <a:gd name="connsiteY10" fmla="*/ 133882 h 1872208"/>
              <a:gd name="connsiteX11" fmla="*/ 133882 w 4608512"/>
              <a:gd name="connsiteY11"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08512" h="1872208">
                <a:moveTo>
                  <a:pt x="133882" y="0"/>
                </a:moveTo>
                <a:lnTo>
                  <a:pt x="4474630" y="0"/>
                </a:lnTo>
                <a:cubicBezTo>
                  <a:pt x="4548571" y="0"/>
                  <a:pt x="4608512" y="59941"/>
                  <a:pt x="4608512" y="133882"/>
                </a:cubicBezTo>
                <a:lnTo>
                  <a:pt x="4608512" y="1738326"/>
                </a:lnTo>
                <a:cubicBezTo>
                  <a:pt x="4608512" y="1812267"/>
                  <a:pt x="4548571" y="1872208"/>
                  <a:pt x="4474630" y="1872208"/>
                </a:cubicBezTo>
                <a:lnTo>
                  <a:pt x="133882" y="1872208"/>
                </a:lnTo>
                <a:cubicBezTo>
                  <a:pt x="59941" y="1872208"/>
                  <a:pt x="0" y="1812267"/>
                  <a:pt x="0" y="1738326"/>
                </a:cubicBezTo>
                <a:lnTo>
                  <a:pt x="0" y="678650"/>
                </a:lnTo>
                <a:cubicBezTo>
                  <a:pt x="127751" y="678650"/>
                  <a:pt x="231313" y="575088"/>
                  <a:pt x="231313" y="447337"/>
                </a:cubicBezTo>
                <a:cubicBezTo>
                  <a:pt x="231313" y="319586"/>
                  <a:pt x="127751" y="216024"/>
                  <a:pt x="0" y="216024"/>
                </a:cubicBezTo>
                <a:lnTo>
                  <a:pt x="0" y="133882"/>
                </a:lnTo>
                <a:cubicBezTo>
                  <a:pt x="0" y="59941"/>
                  <a:pt x="59941" y="0"/>
                  <a:pt x="133882" y="0"/>
                </a:cubicBezTo>
                <a:close/>
              </a:path>
            </a:pathLst>
          </a:custGeom>
          <a:solidFill>
            <a:schemeClr val="accent2">
              <a:lumMod val="7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solidFill>
                <a:schemeClr val="bg1"/>
              </a:solidFill>
              <a:cs typeface="+mn-ea"/>
              <a:sym typeface="+mn-lt"/>
            </a:endParaRPr>
          </a:p>
        </p:txBody>
      </p:sp>
      <p:sp>
        <p:nvSpPr>
          <p:cNvPr id="29" name="文本框 28"/>
          <p:cNvSpPr txBox="1"/>
          <p:nvPr>
            <p:custDataLst>
              <p:tags r:id="rId9"/>
            </p:custDataLst>
          </p:nvPr>
        </p:nvSpPr>
        <p:spPr>
          <a:xfrm>
            <a:off x="6694369" y="3778458"/>
            <a:ext cx="611340" cy="199350"/>
          </a:xfrm>
          <a:prstGeom prst="rect">
            <a:avLst/>
          </a:prstGeom>
          <a:noFill/>
        </p:spPr>
        <p:txBody>
          <a:bodyPr wrap="none" rtlCol="0">
            <a:noAutofit/>
          </a:bodyPr>
          <a:lstStyle/>
          <a:p>
            <a:pPr algn="ctr"/>
            <a:r>
              <a:rPr lang="zh-CN" altLang="en-US" sz="1350" dirty="0">
                <a:solidFill>
                  <a:schemeClr val="bg1"/>
                </a:solidFill>
                <a:cs typeface="+mn-ea"/>
                <a:sym typeface="+mn-lt"/>
              </a:rPr>
              <a:t>添加标题</a:t>
            </a:r>
          </a:p>
        </p:txBody>
      </p:sp>
      <p:sp>
        <p:nvSpPr>
          <p:cNvPr id="30" name="adwords-campaign-square-symbol_48684"/>
          <p:cNvSpPr/>
          <p:nvPr>
            <p:custDataLst>
              <p:tags r:id="rId10"/>
            </p:custDataLst>
          </p:nvPr>
        </p:nvSpPr>
        <p:spPr>
          <a:xfrm>
            <a:off x="8142779" y="3736577"/>
            <a:ext cx="252387" cy="252061"/>
          </a:xfrm>
          <a:custGeom>
            <a:avLst/>
            <a:gdLst>
              <a:gd name="T0" fmla="*/ 634 w 747"/>
              <a:gd name="T1" fmla="*/ 0 h 747"/>
              <a:gd name="T2" fmla="*/ 113 w 747"/>
              <a:gd name="T3" fmla="*/ 0 h 747"/>
              <a:gd name="T4" fmla="*/ 0 w 747"/>
              <a:gd name="T5" fmla="*/ 113 h 747"/>
              <a:gd name="T6" fmla="*/ 0 w 747"/>
              <a:gd name="T7" fmla="*/ 634 h 747"/>
              <a:gd name="T8" fmla="*/ 113 w 747"/>
              <a:gd name="T9" fmla="*/ 747 h 747"/>
              <a:gd name="T10" fmla="*/ 634 w 747"/>
              <a:gd name="T11" fmla="*/ 747 h 747"/>
              <a:gd name="T12" fmla="*/ 747 w 747"/>
              <a:gd name="T13" fmla="*/ 634 h 747"/>
              <a:gd name="T14" fmla="*/ 747 w 747"/>
              <a:gd name="T15" fmla="*/ 113 h 747"/>
              <a:gd name="T16" fmla="*/ 634 w 747"/>
              <a:gd name="T17" fmla="*/ 0 h 747"/>
              <a:gd name="T18" fmla="*/ 667 w 747"/>
              <a:gd name="T19" fmla="*/ 360 h 747"/>
              <a:gd name="T20" fmla="*/ 653 w 747"/>
              <a:gd name="T21" fmla="*/ 373 h 747"/>
              <a:gd name="T22" fmla="*/ 640 w 747"/>
              <a:gd name="T23" fmla="*/ 360 h 747"/>
              <a:gd name="T24" fmla="*/ 640 w 747"/>
              <a:gd name="T25" fmla="*/ 272 h 747"/>
              <a:gd name="T26" fmla="*/ 456 w 747"/>
              <a:gd name="T27" fmla="*/ 457 h 747"/>
              <a:gd name="T28" fmla="*/ 467 w 747"/>
              <a:gd name="T29" fmla="*/ 493 h 747"/>
              <a:gd name="T30" fmla="*/ 400 w 747"/>
              <a:gd name="T31" fmla="*/ 560 h 747"/>
              <a:gd name="T32" fmla="*/ 333 w 747"/>
              <a:gd name="T33" fmla="*/ 493 h 747"/>
              <a:gd name="T34" fmla="*/ 344 w 747"/>
              <a:gd name="T35" fmla="*/ 457 h 747"/>
              <a:gd name="T36" fmla="*/ 210 w 747"/>
              <a:gd name="T37" fmla="*/ 322 h 747"/>
              <a:gd name="T38" fmla="*/ 173 w 747"/>
              <a:gd name="T39" fmla="*/ 333 h 747"/>
              <a:gd name="T40" fmla="*/ 137 w 747"/>
              <a:gd name="T41" fmla="*/ 322 h 747"/>
              <a:gd name="T42" fmla="*/ 49 w 747"/>
              <a:gd name="T43" fmla="*/ 409 h 747"/>
              <a:gd name="T44" fmla="*/ 31 w 747"/>
              <a:gd name="T45" fmla="*/ 391 h 747"/>
              <a:gd name="T46" fmla="*/ 118 w 747"/>
              <a:gd name="T47" fmla="*/ 303 h 747"/>
              <a:gd name="T48" fmla="*/ 107 w 747"/>
              <a:gd name="T49" fmla="*/ 267 h 747"/>
              <a:gd name="T50" fmla="*/ 173 w 747"/>
              <a:gd name="T51" fmla="*/ 200 h 747"/>
              <a:gd name="T52" fmla="*/ 240 w 747"/>
              <a:gd name="T53" fmla="*/ 267 h 747"/>
              <a:gd name="T54" fmla="*/ 229 w 747"/>
              <a:gd name="T55" fmla="*/ 303 h 747"/>
              <a:gd name="T56" fmla="*/ 363 w 747"/>
              <a:gd name="T57" fmla="*/ 438 h 747"/>
              <a:gd name="T58" fmla="*/ 400 w 747"/>
              <a:gd name="T59" fmla="*/ 427 h 747"/>
              <a:gd name="T60" fmla="*/ 437 w 747"/>
              <a:gd name="T61" fmla="*/ 438 h 747"/>
              <a:gd name="T62" fmla="*/ 621 w 747"/>
              <a:gd name="T63" fmla="*/ 253 h 747"/>
              <a:gd name="T64" fmla="*/ 533 w 747"/>
              <a:gd name="T65" fmla="*/ 253 h 747"/>
              <a:gd name="T66" fmla="*/ 520 w 747"/>
              <a:gd name="T67" fmla="*/ 240 h 747"/>
              <a:gd name="T68" fmla="*/ 533 w 747"/>
              <a:gd name="T69" fmla="*/ 227 h 747"/>
              <a:gd name="T70" fmla="*/ 667 w 747"/>
              <a:gd name="T71" fmla="*/ 227 h 747"/>
              <a:gd name="T72" fmla="*/ 667 w 747"/>
              <a:gd name="T73" fmla="*/ 360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7" h="747">
                <a:moveTo>
                  <a:pt x="634" y="0"/>
                </a:moveTo>
                <a:lnTo>
                  <a:pt x="113" y="0"/>
                </a:lnTo>
                <a:cubicBezTo>
                  <a:pt x="51" y="0"/>
                  <a:pt x="0" y="51"/>
                  <a:pt x="0" y="113"/>
                </a:cubicBezTo>
                <a:lnTo>
                  <a:pt x="0" y="634"/>
                </a:lnTo>
                <a:cubicBezTo>
                  <a:pt x="0" y="696"/>
                  <a:pt x="51" y="747"/>
                  <a:pt x="113" y="747"/>
                </a:cubicBezTo>
                <a:lnTo>
                  <a:pt x="634" y="747"/>
                </a:lnTo>
                <a:cubicBezTo>
                  <a:pt x="696" y="747"/>
                  <a:pt x="747" y="696"/>
                  <a:pt x="747" y="634"/>
                </a:cubicBezTo>
                <a:lnTo>
                  <a:pt x="747" y="113"/>
                </a:lnTo>
                <a:cubicBezTo>
                  <a:pt x="747" y="51"/>
                  <a:pt x="696" y="0"/>
                  <a:pt x="634" y="0"/>
                </a:cubicBezTo>
                <a:close/>
                <a:moveTo>
                  <a:pt x="667" y="360"/>
                </a:moveTo>
                <a:cubicBezTo>
                  <a:pt x="667" y="367"/>
                  <a:pt x="661" y="373"/>
                  <a:pt x="653" y="373"/>
                </a:cubicBezTo>
                <a:cubicBezTo>
                  <a:pt x="646" y="373"/>
                  <a:pt x="640" y="367"/>
                  <a:pt x="640" y="360"/>
                </a:cubicBezTo>
                <a:lnTo>
                  <a:pt x="640" y="272"/>
                </a:lnTo>
                <a:lnTo>
                  <a:pt x="456" y="457"/>
                </a:lnTo>
                <a:cubicBezTo>
                  <a:pt x="463" y="467"/>
                  <a:pt x="467" y="480"/>
                  <a:pt x="467" y="493"/>
                </a:cubicBezTo>
                <a:cubicBezTo>
                  <a:pt x="467" y="530"/>
                  <a:pt x="437" y="560"/>
                  <a:pt x="400" y="560"/>
                </a:cubicBezTo>
                <a:cubicBezTo>
                  <a:pt x="363" y="560"/>
                  <a:pt x="333" y="530"/>
                  <a:pt x="333" y="493"/>
                </a:cubicBezTo>
                <a:cubicBezTo>
                  <a:pt x="333" y="480"/>
                  <a:pt x="337" y="467"/>
                  <a:pt x="344" y="457"/>
                </a:cubicBezTo>
                <a:lnTo>
                  <a:pt x="210" y="322"/>
                </a:lnTo>
                <a:cubicBezTo>
                  <a:pt x="199" y="329"/>
                  <a:pt x="187" y="333"/>
                  <a:pt x="173" y="333"/>
                </a:cubicBezTo>
                <a:cubicBezTo>
                  <a:pt x="160" y="333"/>
                  <a:pt x="147" y="329"/>
                  <a:pt x="137" y="322"/>
                </a:cubicBezTo>
                <a:lnTo>
                  <a:pt x="49" y="409"/>
                </a:lnTo>
                <a:lnTo>
                  <a:pt x="31" y="391"/>
                </a:lnTo>
                <a:lnTo>
                  <a:pt x="118" y="303"/>
                </a:lnTo>
                <a:cubicBezTo>
                  <a:pt x="111" y="293"/>
                  <a:pt x="107" y="280"/>
                  <a:pt x="107" y="267"/>
                </a:cubicBezTo>
                <a:cubicBezTo>
                  <a:pt x="107" y="230"/>
                  <a:pt x="137" y="200"/>
                  <a:pt x="173" y="200"/>
                </a:cubicBezTo>
                <a:cubicBezTo>
                  <a:pt x="210" y="200"/>
                  <a:pt x="240" y="230"/>
                  <a:pt x="240" y="267"/>
                </a:cubicBezTo>
                <a:cubicBezTo>
                  <a:pt x="240" y="280"/>
                  <a:pt x="236" y="293"/>
                  <a:pt x="229" y="303"/>
                </a:cubicBezTo>
                <a:lnTo>
                  <a:pt x="363" y="438"/>
                </a:lnTo>
                <a:cubicBezTo>
                  <a:pt x="374" y="431"/>
                  <a:pt x="386" y="427"/>
                  <a:pt x="400" y="427"/>
                </a:cubicBezTo>
                <a:cubicBezTo>
                  <a:pt x="414" y="427"/>
                  <a:pt x="426" y="431"/>
                  <a:pt x="437" y="438"/>
                </a:cubicBezTo>
                <a:lnTo>
                  <a:pt x="621" y="253"/>
                </a:lnTo>
                <a:lnTo>
                  <a:pt x="533" y="253"/>
                </a:lnTo>
                <a:cubicBezTo>
                  <a:pt x="526" y="253"/>
                  <a:pt x="520" y="247"/>
                  <a:pt x="520" y="240"/>
                </a:cubicBezTo>
                <a:cubicBezTo>
                  <a:pt x="520" y="233"/>
                  <a:pt x="526" y="227"/>
                  <a:pt x="533" y="227"/>
                </a:cubicBezTo>
                <a:lnTo>
                  <a:pt x="667" y="227"/>
                </a:lnTo>
                <a:lnTo>
                  <a:pt x="667" y="360"/>
                </a:lnTo>
                <a:close/>
              </a:path>
            </a:pathLst>
          </a:cu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solidFill>
                <a:schemeClr val="bg1"/>
              </a:solidFill>
              <a:cs typeface="+mn-ea"/>
              <a:sym typeface="+mn-lt"/>
            </a:endParaRPr>
          </a:p>
        </p:txBody>
      </p:sp>
      <p:sp>
        <p:nvSpPr>
          <p:cNvPr id="31" name="矩形 30"/>
          <p:cNvSpPr/>
          <p:nvPr>
            <p:custDataLst>
              <p:tags r:id="rId11"/>
            </p:custDataLst>
          </p:nvPr>
        </p:nvSpPr>
        <p:spPr>
          <a:xfrm>
            <a:off x="4245015" y="2964293"/>
            <a:ext cx="1807432" cy="450215"/>
          </a:xfrm>
          <a:prstGeom prst="rect">
            <a:avLst/>
          </a:prstGeom>
        </p:spPr>
        <p:txBody>
          <a:bodyPr wrap="square">
            <a:spAutoFit/>
          </a:bodyPr>
          <a:lstStyle/>
          <a:p>
            <a:pPr>
              <a:lnSpc>
                <a:spcPct val="130000"/>
              </a:lnSpc>
            </a:pPr>
            <a:r>
              <a:rPr lang="zh-CN" altLang="en-US" sz="900" dirty="0">
                <a:solidFill>
                  <a:schemeClr val="bg1"/>
                </a:solidFill>
                <a:cs typeface="+mn-ea"/>
                <a:sym typeface="+mn-lt"/>
              </a:rPr>
              <a:t>在这里输入你的正文阐述与关键词标题相关的具体内容</a:t>
            </a:r>
          </a:p>
        </p:txBody>
      </p:sp>
      <p:sp>
        <p:nvSpPr>
          <p:cNvPr id="32" name="矩形 31"/>
          <p:cNvSpPr/>
          <p:nvPr>
            <p:custDataLst>
              <p:tags r:id="rId12"/>
            </p:custDataLst>
          </p:nvPr>
        </p:nvSpPr>
        <p:spPr>
          <a:xfrm>
            <a:off x="4010849" y="1542078"/>
            <a:ext cx="4522386" cy="954685"/>
          </a:xfrm>
          <a:prstGeom prst="rect">
            <a:avLst/>
          </a:prstGeom>
        </p:spPr>
        <p:txBody>
          <a:bodyPr wrap="square">
            <a:spAutoFit/>
          </a:bodyPr>
          <a:lstStyle/>
          <a:p>
            <a:pPr>
              <a:lnSpc>
                <a:spcPct val="130000"/>
              </a:lnSpc>
            </a:pPr>
            <a:r>
              <a:rPr lang="zh-CN" altLang="en-US" sz="1100" dirty="0">
                <a:cs typeface="+mn-ea"/>
                <a:sym typeface="+mn-lt"/>
              </a:rPr>
              <a:t>在这里输入你的正文阐述与关键词标题相关的具体内容，若字数太多酌情删减文案在这里输入你的正文阐述与关键词标题相关的具体内容，若字数太多酌情删减文案</a:t>
            </a:r>
            <a:r>
              <a:rPr lang="en-US" altLang="zh-CN" sz="1100" dirty="0">
                <a:cs typeface="+mn-ea"/>
                <a:sym typeface="+mn-lt"/>
              </a:rPr>
              <a:t>……</a:t>
            </a:r>
            <a:endParaRPr lang="zh-CN" altLang="en-US" sz="1100" dirty="0">
              <a:cs typeface="+mn-ea"/>
              <a:sym typeface="+mn-lt"/>
            </a:endParaRPr>
          </a:p>
          <a:p>
            <a:pPr>
              <a:lnSpc>
                <a:spcPct val="130000"/>
              </a:lnSpc>
            </a:pPr>
            <a:endParaRPr lang="zh-CN" altLang="en-US" sz="1100" dirty="0">
              <a:cs typeface="+mn-ea"/>
              <a:sym typeface="+mn-lt"/>
            </a:endParaRPr>
          </a:p>
        </p:txBody>
      </p:sp>
      <p:sp>
        <p:nvSpPr>
          <p:cNvPr id="33" name="矩形 32"/>
          <p:cNvSpPr/>
          <p:nvPr>
            <p:custDataLst>
              <p:tags r:id="rId13"/>
            </p:custDataLst>
          </p:nvPr>
        </p:nvSpPr>
        <p:spPr>
          <a:xfrm>
            <a:off x="6587734" y="2964293"/>
            <a:ext cx="1807432" cy="450215"/>
          </a:xfrm>
          <a:prstGeom prst="rect">
            <a:avLst/>
          </a:prstGeom>
        </p:spPr>
        <p:txBody>
          <a:bodyPr wrap="square">
            <a:spAutoFit/>
          </a:bodyPr>
          <a:lstStyle/>
          <a:p>
            <a:pPr>
              <a:lnSpc>
                <a:spcPct val="130000"/>
              </a:lnSpc>
            </a:pPr>
            <a:r>
              <a:rPr lang="zh-CN" altLang="en-US" sz="900" dirty="0">
                <a:solidFill>
                  <a:schemeClr val="bg1"/>
                </a:solidFill>
                <a:cs typeface="+mn-ea"/>
                <a:sym typeface="+mn-lt"/>
              </a:rPr>
              <a:t>在这里输入你的正文阐述与关键词标题相关的具体内容</a:t>
            </a:r>
          </a:p>
        </p:txBody>
      </p:sp>
      <p:sp>
        <p:nvSpPr>
          <p:cNvPr id="34" name="矩形 33"/>
          <p:cNvSpPr/>
          <p:nvPr>
            <p:custDataLst>
              <p:tags r:id="rId14"/>
            </p:custDataLst>
          </p:nvPr>
        </p:nvSpPr>
        <p:spPr>
          <a:xfrm>
            <a:off x="4245015" y="4038258"/>
            <a:ext cx="1807432" cy="450215"/>
          </a:xfrm>
          <a:prstGeom prst="rect">
            <a:avLst/>
          </a:prstGeom>
        </p:spPr>
        <p:txBody>
          <a:bodyPr wrap="square">
            <a:spAutoFit/>
          </a:bodyPr>
          <a:lstStyle/>
          <a:p>
            <a:pPr>
              <a:lnSpc>
                <a:spcPct val="130000"/>
              </a:lnSpc>
            </a:pPr>
            <a:r>
              <a:rPr lang="zh-CN" altLang="en-US" sz="900" dirty="0">
                <a:solidFill>
                  <a:schemeClr val="bg1"/>
                </a:solidFill>
                <a:cs typeface="+mn-ea"/>
                <a:sym typeface="+mn-lt"/>
              </a:rPr>
              <a:t>在这里输入你的正文阐述与关键词标题相关的具体内容</a:t>
            </a:r>
          </a:p>
        </p:txBody>
      </p:sp>
      <p:sp>
        <p:nvSpPr>
          <p:cNvPr id="35" name="矩形 34"/>
          <p:cNvSpPr/>
          <p:nvPr>
            <p:custDataLst>
              <p:tags r:id="rId15"/>
            </p:custDataLst>
          </p:nvPr>
        </p:nvSpPr>
        <p:spPr>
          <a:xfrm>
            <a:off x="6587734" y="4038258"/>
            <a:ext cx="1807432" cy="450215"/>
          </a:xfrm>
          <a:prstGeom prst="rect">
            <a:avLst/>
          </a:prstGeom>
        </p:spPr>
        <p:txBody>
          <a:bodyPr wrap="square">
            <a:spAutoFit/>
          </a:bodyPr>
          <a:lstStyle/>
          <a:p>
            <a:pPr>
              <a:lnSpc>
                <a:spcPct val="130000"/>
              </a:lnSpc>
            </a:pPr>
            <a:r>
              <a:rPr lang="zh-CN" altLang="en-US" sz="900" dirty="0">
                <a:solidFill>
                  <a:schemeClr val="bg1"/>
                </a:solidFill>
                <a:cs typeface="+mn-ea"/>
                <a:sym typeface="+mn-lt"/>
              </a:rPr>
              <a:t>在这里输入你的正文阐述与关键词标题相关的具体内容</a:t>
            </a:r>
          </a:p>
        </p:txBody>
      </p:sp>
      <p:sp>
        <p:nvSpPr>
          <p:cNvPr id="37" name="文本框 36"/>
          <p:cNvSpPr txBox="1"/>
          <p:nvPr/>
        </p:nvSpPr>
        <p:spPr>
          <a:xfrm>
            <a:off x="4161149" y="1279396"/>
            <a:ext cx="611340" cy="199350"/>
          </a:xfrm>
          <a:prstGeom prst="rect">
            <a:avLst/>
          </a:prstGeom>
          <a:noFill/>
        </p:spPr>
        <p:txBody>
          <a:bodyPr wrap="none" rtlCol="0">
            <a:noAutofit/>
          </a:bodyPr>
          <a:lstStyle/>
          <a:p>
            <a:pPr algn="ctr"/>
            <a:r>
              <a:rPr lang="zh-CN" altLang="en-US" sz="1500" dirty="0">
                <a:cs typeface="+mn-ea"/>
                <a:sym typeface="+mn-lt"/>
              </a:rPr>
              <a:t>添加标题</a:t>
            </a:r>
          </a:p>
        </p:txBody>
      </p:sp>
      <p:pic>
        <p:nvPicPr>
          <p:cNvPr id="41" name="图片 40"/>
          <p:cNvPicPr>
            <a:picLocks noChangeAspect="1"/>
          </p:cNvPicPr>
          <p:nvPr/>
        </p:nvPicPr>
        <p:blipFill rotWithShape="1">
          <a:blip r:embed="rId19" cstate="print">
            <a:extLst>
              <a:ext uri="{BEBA8EAE-BF5A-486C-A8C5-ECC9F3942E4B}">
                <a14:imgProps xmlns:a14="http://schemas.microsoft.com/office/drawing/2010/main">
                  <a14:imgLayer r:embed="rId20">
                    <a14:imgEffect>
                      <a14:colorTemperature colorTemp="8800"/>
                    </a14:imgEffect>
                  </a14:imgLayer>
                </a14:imgProps>
              </a:ext>
              <a:ext uri="{28A0092B-C50C-407E-A947-70E740481C1C}">
                <a14:useLocalDpi xmlns:a14="http://schemas.microsoft.com/office/drawing/2010/main" val="0"/>
              </a:ext>
            </a:extLst>
          </a:blip>
          <a:srcRect l="7625" t="10272" r="33870" b="9615"/>
          <a:stretch/>
        </p:blipFill>
        <p:spPr>
          <a:xfrm>
            <a:off x="499110" y="1298492"/>
            <a:ext cx="3050540" cy="2837739"/>
          </a:xfrm>
          <a:custGeom>
            <a:avLst/>
            <a:gdLst>
              <a:gd name="connsiteX0" fmla="*/ 0 w 4067504"/>
              <a:gd name="connsiteY0" fmla="*/ 0 h 4446583"/>
              <a:gd name="connsiteX1" fmla="*/ 3148573 w 4067504"/>
              <a:gd name="connsiteY1" fmla="*/ 0 h 4446583"/>
              <a:gd name="connsiteX2" fmla="*/ 4067504 w 4067504"/>
              <a:gd name="connsiteY2" fmla="*/ 918931 h 4446583"/>
              <a:gd name="connsiteX3" fmla="*/ 4067504 w 4067504"/>
              <a:gd name="connsiteY3" fmla="*/ 4446583 h 4446583"/>
              <a:gd name="connsiteX4" fmla="*/ 0 w 4067504"/>
              <a:gd name="connsiteY4" fmla="*/ 4446583 h 4446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7504" h="4446583">
                <a:moveTo>
                  <a:pt x="0" y="0"/>
                </a:moveTo>
                <a:lnTo>
                  <a:pt x="3148573" y="0"/>
                </a:lnTo>
                <a:cubicBezTo>
                  <a:pt x="3656085" y="0"/>
                  <a:pt x="4067504" y="411419"/>
                  <a:pt x="4067504" y="918931"/>
                </a:cubicBezTo>
                <a:lnTo>
                  <a:pt x="4067504" y="4446583"/>
                </a:lnTo>
                <a:lnTo>
                  <a:pt x="0" y="4446583"/>
                </a:lnTo>
                <a:close/>
              </a:path>
            </a:pathLst>
          </a:custGeom>
        </p:spPr>
      </p:pic>
      <p:sp>
        <p:nvSpPr>
          <p:cNvPr id="18" name="单圆角矩形 17"/>
          <p:cNvSpPr/>
          <p:nvPr>
            <p:custDataLst>
              <p:tags r:id="rId16"/>
            </p:custDataLst>
          </p:nvPr>
        </p:nvSpPr>
        <p:spPr>
          <a:xfrm>
            <a:off x="499089" y="3728545"/>
            <a:ext cx="3050628" cy="796158"/>
          </a:xfrm>
          <a:prstGeom prst="round1Rect">
            <a:avLst>
              <a:gd name="adj" fmla="val 5000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cs typeface="+mn-ea"/>
              <a:sym typeface="+mn-lt"/>
            </a:endParaRPr>
          </a:p>
        </p:txBody>
      </p:sp>
      <p:sp>
        <p:nvSpPr>
          <p:cNvPr id="38" name="矩形 37"/>
          <p:cNvSpPr/>
          <p:nvPr>
            <p:custDataLst>
              <p:tags r:id="rId17"/>
            </p:custDataLst>
          </p:nvPr>
        </p:nvSpPr>
        <p:spPr>
          <a:xfrm>
            <a:off x="770441" y="3964379"/>
            <a:ext cx="2507923" cy="414020"/>
          </a:xfrm>
          <a:prstGeom prst="rect">
            <a:avLst/>
          </a:prstGeom>
        </p:spPr>
        <p:txBody>
          <a:bodyPr wrap="square">
            <a:spAutoFit/>
          </a:bodyPr>
          <a:lstStyle/>
          <a:p>
            <a:pPr algn="ctr"/>
            <a:r>
              <a:rPr lang="zh-CN" altLang="en-US" sz="2100" dirty="0">
                <a:solidFill>
                  <a:schemeClr val="lt1"/>
                </a:solidFill>
                <a:cs typeface="+mn-ea"/>
                <a:sym typeface="+mn-lt"/>
              </a:rPr>
              <a:t>图片标题</a:t>
            </a:r>
            <a:endParaRPr lang="en-US" altLang="zh-CN" sz="2100" dirty="0">
              <a:solidFill>
                <a:schemeClr val="lt1"/>
              </a:solidFill>
              <a:cs typeface="+mn-ea"/>
              <a:sym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文本框 97"/>
          <p:cNvSpPr txBox="1"/>
          <p:nvPr/>
        </p:nvSpPr>
        <p:spPr>
          <a:xfrm>
            <a:off x="4610659" y="646777"/>
            <a:ext cx="2826856" cy="2358785"/>
          </a:xfrm>
          <a:prstGeom prst="rect">
            <a:avLst/>
          </a:prstGeom>
          <a:noFill/>
        </p:spPr>
        <p:txBody>
          <a:bodyPr wrap="square" lIns="0" tIns="0" rIns="0" bIns="0" rtlCol="0">
            <a:noAutofit/>
          </a:bodyPr>
          <a:lstStyle/>
          <a:p>
            <a:pPr algn="ctr"/>
            <a:r>
              <a:rPr lang="en-US" altLang="zh-CN" sz="17925" dirty="0">
                <a:gradFill>
                  <a:gsLst>
                    <a:gs pos="0">
                      <a:schemeClr val="bg1"/>
                    </a:gs>
                    <a:gs pos="100000">
                      <a:schemeClr val="bg1">
                        <a:alpha val="0"/>
                      </a:schemeClr>
                    </a:gs>
                  </a:gsLst>
                  <a:lin ang="5400000" scaled="1"/>
                </a:gradFill>
                <a:cs typeface="+mn-ea"/>
                <a:sym typeface="+mn-lt"/>
              </a:rPr>
              <a:t>02</a:t>
            </a:r>
          </a:p>
        </p:txBody>
      </p:sp>
      <p:sp>
        <p:nvSpPr>
          <p:cNvPr id="99" name="文本框 98"/>
          <p:cNvSpPr txBox="1"/>
          <p:nvPr/>
        </p:nvSpPr>
        <p:spPr>
          <a:xfrm>
            <a:off x="4051374" y="2219986"/>
            <a:ext cx="3945425" cy="922020"/>
          </a:xfrm>
          <a:prstGeom prst="rect">
            <a:avLst/>
          </a:prstGeom>
          <a:noFill/>
        </p:spPr>
        <p:txBody>
          <a:bodyPr wrap="square" rtlCol="0">
            <a:spAutoFit/>
          </a:bodyPr>
          <a:lstStyle/>
          <a:p>
            <a:pPr algn="ctr"/>
            <a:r>
              <a:rPr lang="zh-CN" altLang="en-US" sz="5400" b="1" dirty="0">
                <a:solidFill>
                  <a:srgbClr val="FFFFFF"/>
                </a:solidFill>
                <a:cs typeface="+mn-ea"/>
                <a:sym typeface="+mn-lt"/>
              </a:rPr>
              <a:t>一级标题</a:t>
            </a:r>
          </a:p>
        </p:txBody>
      </p:sp>
      <p:sp>
        <p:nvSpPr>
          <p:cNvPr id="100" name="文本框 99"/>
          <p:cNvSpPr txBox="1"/>
          <p:nvPr>
            <p:custDataLst>
              <p:tags r:id="rId1"/>
            </p:custDataLst>
          </p:nvPr>
        </p:nvSpPr>
        <p:spPr>
          <a:xfrm>
            <a:off x="4191910" y="3234904"/>
            <a:ext cx="3664352" cy="453522"/>
          </a:xfrm>
          <a:prstGeom prst="rect">
            <a:avLst/>
          </a:prstGeom>
          <a:noFill/>
        </p:spPr>
        <p:txBody>
          <a:bodyPr wrap="square" rtlCol="0">
            <a:spAutoFit/>
          </a:bodyPr>
          <a:lstStyle/>
          <a:p>
            <a:pPr algn="ctr">
              <a:lnSpc>
                <a:spcPct val="150000"/>
              </a:lnSpc>
            </a:pPr>
            <a:r>
              <a:rPr lang="zh-CN" altLang="en-US" sz="825" kern="1400" spc="100" dirty="0">
                <a:solidFill>
                  <a:schemeClr val="lt1"/>
                </a:solidFill>
                <a:cs typeface="+mn-ea"/>
                <a:sym typeface="+mn-lt"/>
              </a:rPr>
              <a:t>此处添加详细文本描述，建议与标题相关并符合整体语言风格此处添加详细文本此处添加详细文本描述</a:t>
            </a:r>
          </a:p>
        </p:txBody>
      </p:sp>
      <p:cxnSp>
        <p:nvCxnSpPr>
          <p:cNvPr id="101" name="直接连接符 100"/>
          <p:cNvCxnSpPr/>
          <p:nvPr/>
        </p:nvCxnSpPr>
        <p:spPr>
          <a:xfrm>
            <a:off x="5367678" y="3127844"/>
            <a:ext cx="13128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7705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41722" y="1213775"/>
            <a:ext cx="3556812" cy="1349593"/>
            <a:chOff x="352027" y="1482595"/>
            <a:chExt cx="4742416" cy="1799457"/>
          </a:xfrm>
        </p:grpSpPr>
        <p:grpSp>
          <p:nvGrpSpPr>
            <p:cNvPr id="3" name="组合 2"/>
            <p:cNvGrpSpPr/>
            <p:nvPr/>
          </p:nvGrpSpPr>
          <p:grpSpPr>
            <a:xfrm>
              <a:off x="352027" y="1482595"/>
              <a:ext cx="3520178" cy="972273"/>
              <a:chOff x="352027" y="1482595"/>
              <a:chExt cx="3520178" cy="972273"/>
            </a:xfrm>
          </p:grpSpPr>
          <p:grpSp>
            <p:nvGrpSpPr>
              <p:cNvPr id="4" name="组合 3"/>
              <p:cNvGrpSpPr/>
              <p:nvPr/>
            </p:nvGrpSpPr>
            <p:grpSpPr>
              <a:xfrm>
                <a:off x="1342312" y="1482595"/>
                <a:ext cx="2529893" cy="902000"/>
                <a:chOff x="1294260" y="1403363"/>
                <a:chExt cx="3198836" cy="1140503"/>
              </a:xfrm>
            </p:grpSpPr>
            <p:sp>
              <p:nvSpPr>
                <p:cNvPr id="5" name="Google Shape;227;p20"/>
                <p:cNvSpPr/>
                <p:nvPr>
                  <p:custDataLst>
                    <p:tags r:id="rId22"/>
                  </p:custDataLst>
                </p:nvPr>
              </p:nvSpPr>
              <p:spPr>
                <a:xfrm>
                  <a:off x="1294260" y="1403363"/>
                  <a:ext cx="698677" cy="1140503"/>
                </a:xfrm>
                <a:custGeom>
                  <a:avLst/>
                  <a:gdLst/>
                  <a:ahLst/>
                  <a:cxnLst/>
                  <a:rect l="l" t="t" r="r" b="b"/>
                  <a:pathLst>
                    <a:path w="3966" h="6474" extrusionOk="0">
                      <a:moveTo>
                        <a:pt x="681" y="0"/>
                      </a:moveTo>
                      <a:cubicBezTo>
                        <a:pt x="541" y="0"/>
                        <a:pt x="402" y="55"/>
                        <a:pt x="298" y="164"/>
                      </a:cubicBezTo>
                      <a:lnTo>
                        <a:pt x="1" y="451"/>
                      </a:lnTo>
                      <a:lnTo>
                        <a:pt x="2399" y="2850"/>
                      </a:lnTo>
                      <a:cubicBezTo>
                        <a:pt x="2618" y="3069"/>
                        <a:pt x="2618" y="3415"/>
                        <a:pt x="2399" y="3624"/>
                      </a:cubicBezTo>
                      <a:lnTo>
                        <a:pt x="1" y="6023"/>
                      </a:lnTo>
                      <a:lnTo>
                        <a:pt x="298" y="6310"/>
                      </a:lnTo>
                      <a:cubicBezTo>
                        <a:pt x="402" y="6419"/>
                        <a:pt x="541" y="6473"/>
                        <a:pt x="681" y="6473"/>
                      </a:cubicBezTo>
                      <a:cubicBezTo>
                        <a:pt x="821" y="6473"/>
                        <a:pt x="962" y="6419"/>
                        <a:pt x="1071" y="6310"/>
                      </a:cubicBezTo>
                      <a:lnTo>
                        <a:pt x="3758" y="3624"/>
                      </a:lnTo>
                      <a:cubicBezTo>
                        <a:pt x="3966" y="3415"/>
                        <a:pt x="3966" y="3069"/>
                        <a:pt x="3758" y="2850"/>
                      </a:cubicBezTo>
                      <a:lnTo>
                        <a:pt x="1071" y="164"/>
                      </a:lnTo>
                      <a:cubicBezTo>
                        <a:pt x="962" y="55"/>
                        <a:pt x="821" y="0"/>
                        <a:pt x="681" y="0"/>
                      </a:cubicBezTo>
                      <a:close/>
                    </a:path>
                  </a:pathLst>
                </a:custGeom>
                <a:solidFill>
                  <a:schemeClr val="accent5">
                    <a:lumMod val="50000"/>
                  </a:schemeClr>
                </a:solidFill>
                <a:ln>
                  <a:noFill/>
                </a:ln>
              </p:spPr>
              <p:txBody>
                <a:bodyPr spcFirstLastPara="1" wrap="square" lIns="91425" tIns="91425" rIns="91425" bIns="91425" anchor="ctr" anchorCtr="0">
                  <a:noAutofit/>
                </a:bodyPr>
                <a:lstStyle/>
                <a:p>
                  <a:pPr defTabSz="1219200">
                    <a:buClr>
                      <a:srgbClr val="000000"/>
                    </a:buClr>
                  </a:pPr>
                  <a:endParaRPr sz="1400" kern="0" dirty="0">
                    <a:cs typeface="+mn-ea"/>
                    <a:sym typeface="+mn-lt"/>
                  </a:endParaRPr>
                </a:p>
              </p:txBody>
            </p:sp>
            <p:sp>
              <p:nvSpPr>
                <p:cNvPr id="6" name="Google Shape;228;p20"/>
                <p:cNvSpPr/>
                <p:nvPr>
                  <p:custDataLst>
                    <p:tags r:id="rId23"/>
                  </p:custDataLst>
                </p:nvPr>
              </p:nvSpPr>
              <p:spPr>
                <a:xfrm>
                  <a:off x="1378116" y="1789522"/>
                  <a:ext cx="211576" cy="368364"/>
                </a:xfrm>
                <a:custGeom>
                  <a:avLst/>
                  <a:gdLst/>
                  <a:ahLst/>
                  <a:cxnLst/>
                  <a:rect l="l" t="t" r="r" b="b"/>
                  <a:pathLst>
                    <a:path w="1201" h="2091" extrusionOk="0">
                      <a:moveTo>
                        <a:pt x="266" y="1"/>
                      </a:moveTo>
                      <a:cubicBezTo>
                        <a:pt x="130" y="1"/>
                        <a:pt x="0" y="106"/>
                        <a:pt x="0" y="262"/>
                      </a:cubicBezTo>
                      <a:lnTo>
                        <a:pt x="0" y="1828"/>
                      </a:lnTo>
                      <a:cubicBezTo>
                        <a:pt x="0" y="1989"/>
                        <a:pt x="127" y="2091"/>
                        <a:pt x="262" y="2091"/>
                      </a:cubicBezTo>
                      <a:cubicBezTo>
                        <a:pt x="326" y="2091"/>
                        <a:pt x="392" y="2067"/>
                        <a:pt x="447" y="2016"/>
                      </a:cubicBezTo>
                      <a:lnTo>
                        <a:pt x="942" y="1520"/>
                      </a:lnTo>
                      <a:cubicBezTo>
                        <a:pt x="1200" y="1253"/>
                        <a:pt x="1200" y="837"/>
                        <a:pt x="942" y="579"/>
                      </a:cubicBezTo>
                      <a:lnTo>
                        <a:pt x="447" y="73"/>
                      </a:lnTo>
                      <a:cubicBezTo>
                        <a:pt x="393" y="23"/>
                        <a:pt x="329" y="1"/>
                        <a:pt x="266" y="1"/>
                      </a:cubicBezTo>
                      <a:close/>
                    </a:path>
                  </a:pathLst>
                </a:custGeom>
                <a:solidFill>
                  <a:schemeClr val="accent5">
                    <a:lumMod val="50000"/>
                  </a:schemeClr>
                </a:solidFill>
                <a:ln>
                  <a:noFill/>
                </a:ln>
              </p:spPr>
              <p:txBody>
                <a:bodyPr spcFirstLastPara="1" wrap="square" lIns="91425" tIns="91425" rIns="91425" bIns="91425" anchor="ctr" anchorCtr="0">
                  <a:noAutofit/>
                </a:bodyPr>
                <a:lstStyle/>
                <a:p>
                  <a:pPr defTabSz="1219200">
                    <a:buClr>
                      <a:srgbClr val="000000"/>
                    </a:buClr>
                  </a:pPr>
                  <a:endParaRPr sz="1400" kern="0" dirty="0">
                    <a:cs typeface="+mn-ea"/>
                    <a:sym typeface="+mn-lt"/>
                  </a:endParaRPr>
                </a:p>
              </p:txBody>
            </p:sp>
            <p:sp>
              <p:nvSpPr>
                <p:cNvPr id="33" name="Google Shape;229;p20"/>
                <p:cNvSpPr/>
                <p:nvPr>
                  <p:custDataLst>
                    <p:tags r:id="rId24"/>
                  </p:custDataLst>
                </p:nvPr>
              </p:nvSpPr>
              <p:spPr>
                <a:xfrm>
                  <a:off x="1557985" y="1508887"/>
                  <a:ext cx="2935111" cy="929279"/>
                </a:xfrm>
                <a:custGeom>
                  <a:avLst/>
                  <a:gdLst/>
                  <a:ahLst/>
                  <a:cxnLst/>
                  <a:rect l="l" t="t" r="r" b="b"/>
                  <a:pathLst>
                    <a:path w="19996" h="5275" extrusionOk="0">
                      <a:moveTo>
                        <a:pt x="1" y="1"/>
                      </a:moveTo>
                      <a:lnTo>
                        <a:pt x="2261" y="2251"/>
                      </a:lnTo>
                      <a:cubicBezTo>
                        <a:pt x="2370" y="2360"/>
                        <a:pt x="2420" y="2499"/>
                        <a:pt x="2420" y="2638"/>
                      </a:cubicBezTo>
                      <a:cubicBezTo>
                        <a:pt x="2420" y="2776"/>
                        <a:pt x="2370" y="2915"/>
                        <a:pt x="2261" y="3025"/>
                      </a:cubicBezTo>
                      <a:lnTo>
                        <a:pt x="10" y="5275"/>
                      </a:lnTo>
                      <a:lnTo>
                        <a:pt x="17388" y="5275"/>
                      </a:lnTo>
                      <a:lnTo>
                        <a:pt x="19995" y="2638"/>
                      </a:lnTo>
                      <a:lnTo>
                        <a:pt x="17388" y="1"/>
                      </a:lnTo>
                      <a:close/>
                    </a:path>
                  </a:pathLst>
                </a:custGeom>
                <a:solidFill>
                  <a:schemeClr val="lt1"/>
                </a:solidFill>
                <a:ln>
                  <a:noFill/>
                </a:ln>
                <a:effectLst>
                  <a:outerShdw blurRad="762000" sx="80000" sy="80000" algn="ctr" rotWithShape="0">
                    <a:prstClr val="black">
                      <a:alpha val="15000"/>
                    </a:prstClr>
                  </a:outerShdw>
                </a:effectLst>
              </p:spPr>
              <p:txBody>
                <a:bodyPr spcFirstLastPara="1" wrap="square" lIns="91425" tIns="91425" rIns="91425" bIns="91425" anchor="ctr" anchorCtr="0">
                  <a:noAutofit/>
                </a:bodyPr>
                <a:lstStyle/>
                <a:p>
                  <a:pPr defTabSz="1219200">
                    <a:buClr>
                      <a:srgbClr val="000000"/>
                    </a:buClr>
                  </a:pPr>
                  <a:endParaRPr sz="1400" kern="0" dirty="0">
                    <a:cs typeface="+mn-ea"/>
                    <a:sym typeface="+mn-lt"/>
                  </a:endParaRPr>
                </a:p>
              </p:txBody>
            </p:sp>
          </p:grpSp>
          <p:sp>
            <p:nvSpPr>
              <p:cNvPr id="34" name="Google Shape;231;p20"/>
              <p:cNvSpPr txBox="1"/>
              <p:nvPr>
                <p:custDataLst>
                  <p:tags r:id="rId20"/>
                </p:custDataLst>
              </p:nvPr>
            </p:nvSpPr>
            <p:spPr>
              <a:xfrm>
                <a:off x="352027" y="1552868"/>
                <a:ext cx="1000943" cy="902000"/>
              </a:xfrm>
              <a:prstGeom prst="rect">
                <a:avLst/>
              </a:prstGeom>
              <a:noFill/>
              <a:ln>
                <a:noFill/>
              </a:ln>
            </p:spPr>
            <p:txBody>
              <a:bodyPr spcFirstLastPara="1" wrap="square" lIns="91425" tIns="91425" rIns="91425" bIns="91425" anchor="t" anchorCtr="0">
                <a:noAutofit/>
              </a:bodyPr>
              <a:lstStyle/>
              <a:p>
                <a:pPr algn="ctr" defTabSz="1219200">
                  <a:buClr>
                    <a:srgbClr val="000000"/>
                  </a:buClr>
                </a:pPr>
                <a:r>
                  <a:rPr lang="en-GB" sz="3000" kern="0" dirty="0">
                    <a:cs typeface="+mn-ea"/>
                    <a:sym typeface="+mn-lt"/>
                  </a:rPr>
                  <a:t>01</a:t>
                </a:r>
              </a:p>
            </p:txBody>
          </p:sp>
          <p:sp>
            <p:nvSpPr>
              <p:cNvPr id="35" name="矩形 34"/>
              <p:cNvSpPr/>
              <p:nvPr>
                <p:custDataLst>
                  <p:tags r:id="rId21"/>
                </p:custDataLst>
              </p:nvPr>
            </p:nvSpPr>
            <p:spPr>
              <a:xfrm>
                <a:off x="1906943" y="1733470"/>
                <a:ext cx="1297790" cy="430887"/>
              </a:xfrm>
              <a:prstGeom prst="rect">
                <a:avLst/>
              </a:prstGeom>
            </p:spPr>
            <p:txBody>
              <a:bodyPr wrap="none">
                <a:spAutoFit/>
              </a:bodyPr>
              <a:lstStyle/>
              <a:p>
                <a:pPr lvl="0" algn="ctr"/>
                <a:r>
                  <a:rPr kumimoji="1" lang="zh-CN" altLang="en-US" sz="1500" b="1" dirty="0">
                    <a:cs typeface="+mn-ea"/>
                    <a:sym typeface="+mn-lt"/>
                  </a:rPr>
                  <a:t>添加标题</a:t>
                </a:r>
              </a:p>
            </p:txBody>
          </p:sp>
        </p:grpSp>
        <p:sp>
          <p:nvSpPr>
            <p:cNvPr id="36" name="文本框 35"/>
            <p:cNvSpPr txBox="1"/>
            <p:nvPr>
              <p:custDataLst>
                <p:tags r:id="rId19"/>
              </p:custDataLst>
            </p:nvPr>
          </p:nvSpPr>
          <p:spPr>
            <a:xfrm>
              <a:off x="563346" y="2458921"/>
              <a:ext cx="4531097" cy="823131"/>
            </a:xfrm>
            <a:prstGeom prst="rect">
              <a:avLst/>
            </a:prstGeom>
            <a:noFill/>
          </p:spPr>
          <p:txBody>
            <a:bodyPr wrap="square">
              <a:spAutoFit/>
            </a:bodyPr>
            <a:lstStyle/>
            <a:p>
              <a:pPr lvl="0">
                <a:lnSpc>
                  <a:spcPct val="150000"/>
                </a:lnSpc>
              </a:pPr>
              <a:r>
                <a:rPr lang="zh-CN" altLang="en-US" sz="1200" kern="0" dirty="0">
                  <a:cs typeface="+mn-ea"/>
                  <a:sym typeface="+mn-lt"/>
                </a:rPr>
                <a:t>单击此处输入您的文本内容，可根据自己的需要适当地调整文字的颜色或者大小等属性。</a:t>
              </a:r>
            </a:p>
          </p:txBody>
        </p:sp>
      </p:grpSp>
      <p:grpSp>
        <p:nvGrpSpPr>
          <p:cNvPr id="37" name="组合 36"/>
          <p:cNvGrpSpPr/>
          <p:nvPr/>
        </p:nvGrpSpPr>
        <p:grpSpPr>
          <a:xfrm>
            <a:off x="641722" y="2865294"/>
            <a:ext cx="3556812" cy="1349593"/>
            <a:chOff x="352027" y="1482595"/>
            <a:chExt cx="4742416" cy="1799457"/>
          </a:xfrm>
        </p:grpSpPr>
        <p:grpSp>
          <p:nvGrpSpPr>
            <p:cNvPr id="38" name="组合 37"/>
            <p:cNvGrpSpPr/>
            <p:nvPr/>
          </p:nvGrpSpPr>
          <p:grpSpPr>
            <a:xfrm>
              <a:off x="352027" y="1482595"/>
              <a:ext cx="3520178" cy="972273"/>
              <a:chOff x="352027" y="1482595"/>
              <a:chExt cx="3520178" cy="972273"/>
            </a:xfrm>
          </p:grpSpPr>
          <p:grpSp>
            <p:nvGrpSpPr>
              <p:cNvPr id="39" name="组合 38"/>
              <p:cNvGrpSpPr/>
              <p:nvPr/>
            </p:nvGrpSpPr>
            <p:grpSpPr>
              <a:xfrm>
                <a:off x="1342312" y="1482595"/>
                <a:ext cx="2529893" cy="902000"/>
                <a:chOff x="1294260" y="1403363"/>
                <a:chExt cx="3198836" cy="1140503"/>
              </a:xfrm>
            </p:grpSpPr>
            <p:sp>
              <p:nvSpPr>
                <p:cNvPr id="40" name="Google Shape;227;p20"/>
                <p:cNvSpPr/>
                <p:nvPr>
                  <p:custDataLst>
                    <p:tags r:id="rId16"/>
                  </p:custDataLst>
                </p:nvPr>
              </p:nvSpPr>
              <p:spPr>
                <a:xfrm>
                  <a:off x="1294260" y="1403363"/>
                  <a:ext cx="698677" cy="1140503"/>
                </a:xfrm>
                <a:custGeom>
                  <a:avLst/>
                  <a:gdLst/>
                  <a:ahLst/>
                  <a:cxnLst/>
                  <a:rect l="l" t="t" r="r" b="b"/>
                  <a:pathLst>
                    <a:path w="3966" h="6474" extrusionOk="0">
                      <a:moveTo>
                        <a:pt x="681" y="0"/>
                      </a:moveTo>
                      <a:cubicBezTo>
                        <a:pt x="541" y="0"/>
                        <a:pt x="402" y="55"/>
                        <a:pt x="298" y="164"/>
                      </a:cubicBezTo>
                      <a:lnTo>
                        <a:pt x="1" y="451"/>
                      </a:lnTo>
                      <a:lnTo>
                        <a:pt x="2399" y="2850"/>
                      </a:lnTo>
                      <a:cubicBezTo>
                        <a:pt x="2618" y="3069"/>
                        <a:pt x="2618" y="3415"/>
                        <a:pt x="2399" y="3624"/>
                      </a:cubicBezTo>
                      <a:lnTo>
                        <a:pt x="1" y="6023"/>
                      </a:lnTo>
                      <a:lnTo>
                        <a:pt x="298" y="6310"/>
                      </a:lnTo>
                      <a:cubicBezTo>
                        <a:pt x="402" y="6419"/>
                        <a:pt x="541" y="6473"/>
                        <a:pt x="681" y="6473"/>
                      </a:cubicBezTo>
                      <a:cubicBezTo>
                        <a:pt x="821" y="6473"/>
                        <a:pt x="962" y="6419"/>
                        <a:pt x="1071" y="6310"/>
                      </a:cubicBezTo>
                      <a:lnTo>
                        <a:pt x="3758" y="3624"/>
                      </a:lnTo>
                      <a:cubicBezTo>
                        <a:pt x="3966" y="3415"/>
                        <a:pt x="3966" y="3069"/>
                        <a:pt x="3758" y="2850"/>
                      </a:cubicBezTo>
                      <a:lnTo>
                        <a:pt x="1071" y="164"/>
                      </a:lnTo>
                      <a:cubicBezTo>
                        <a:pt x="962" y="55"/>
                        <a:pt x="821" y="0"/>
                        <a:pt x="681" y="0"/>
                      </a:cubicBezTo>
                      <a:close/>
                    </a:path>
                  </a:pathLst>
                </a:custGeom>
                <a:solidFill>
                  <a:schemeClr val="accent2">
                    <a:lumMod val="75000"/>
                  </a:schemeClr>
                </a:solidFill>
                <a:ln>
                  <a:noFill/>
                </a:ln>
              </p:spPr>
              <p:txBody>
                <a:bodyPr spcFirstLastPara="1" wrap="square" lIns="91425" tIns="91425" rIns="91425" bIns="91425" anchor="ctr" anchorCtr="0">
                  <a:noAutofit/>
                </a:bodyPr>
                <a:lstStyle/>
                <a:p>
                  <a:pPr defTabSz="1219200">
                    <a:buClr>
                      <a:srgbClr val="000000"/>
                    </a:buClr>
                  </a:pPr>
                  <a:endParaRPr sz="1400" kern="0" dirty="0">
                    <a:cs typeface="+mn-ea"/>
                    <a:sym typeface="+mn-lt"/>
                  </a:endParaRPr>
                </a:p>
              </p:txBody>
            </p:sp>
            <p:sp>
              <p:nvSpPr>
                <p:cNvPr id="41" name="Google Shape;228;p20"/>
                <p:cNvSpPr/>
                <p:nvPr>
                  <p:custDataLst>
                    <p:tags r:id="rId17"/>
                  </p:custDataLst>
                </p:nvPr>
              </p:nvSpPr>
              <p:spPr>
                <a:xfrm>
                  <a:off x="1378116" y="1789522"/>
                  <a:ext cx="211576" cy="368364"/>
                </a:xfrm>
                <a:custGeom>
                  <a:avLst/>
                  <a:gdLst/>
                  <a:ahLst/>
                  <a:cxnLst/>
                  <a:rect l="l" t="t" r="r" b="b"/>
                  <a:pathLst>
                    <a:path w="1201" h="2091" extrusionOk="0">
                      <a:moveTo>
                        <a:pt x="266" y="1"/>
                      </a:moveTo>
                      <a:cubicBezTo>
                        <a:pt x="130" y="1"/>
                        <a:pt x="0" y="106"/>
                        <a:pt x="0" y="262"/>
                      </a:cubicBezTo>
                      <a:lnTo>
                        <a:pt x="0" y="1828"/>
                      </a:lnTo>
                      <a:cubicBezTo>
                        <a:pt x="0" y="1989"/>
                        <a:pt x="127" y="2091"/>
                        <a:pt x="262" y="2091"/>
                      </a:cubicBezTo>
                      <a:cubicBezTo>
                        <a:pt x="326" y="2091"/>
                        <a:pt x="392" y="2067"/>
                        <a:pt x="447" y="2016"/>
                      </a:cubicBezTo>
                      <a:lnTo>
                        <a:pt x="942" y="1520"/>
                      </a:lnTo>
                      <a:cubicBezTo>
                        <a:pt x="1200" y="1253"/>
                        <a:pt x="1200" y="837"/>
                        <a:pt x="942" y="579"/>
                      </a:cubicBezTo>
                      <a:lnTo>
                        <a:pt x="447" y="73"/>
                      </a:lnTo>
                      <a:cubicBezTo>
                        <a:pt x="393" y="23"/>
                        <a:pt x="329" y="1"/>
                        <a:pt x="266" y="1"/>
                      </a:cubicBezTo>
                      <a:close/>
                    </a:path>
                  </a:pathLst>
                </a:custGeom>
                <a:solidFill>
                  <a:schemeClr val="accent2">
                    <a:lumMod val="75000"/>
                  </a:schemeClr>
                </a:solidFill>
                <a:ln>
                  <a:noFill/>
                </a:ln>
              </p:spPr>
              <p:txBody>
                <a:bodyPr spcFirstLastPara="1" wrap="square" lIns="91425" tIns="91425" rIns="91425" bIns="91425" anchor="ctr" anchorCtr="0">
                  <a:noAutofit/>
                </a:bodyPr>
                <a:lstStyle/>
                <a:p>
                  <a:pPr defTabSz="1219200">
                    <a:buClr>
                      <a:srgbClr val="000000"/>
                    </a:buClr>
                  </a:pPr>
                  <a:endParaRPr sz="1400" kern="0" dirty="0">
                    <a:cs typeface="+mn-ea"/>
                    <a:sym typeface="+mn-lt"/>
                  </a:endParaRPr>
                </a:p>
              </p:txBody>
            </p:sp>
            <p:sp>
              <p:nvSpPr>
                <p:cNvPr id="42" name="Google Shape;229;p20"/>
                <p:cNvSpPr/>
                <p:nvPr>
                  <p:custDataLst>
                    <p:tags r:id="rId18"/>
                  </p:custDataLst>
                </p:nvPr>
              </p:nvSpPr>
              <p:spPr>
                <a:xfrm>
                  <a:off x="1557985" y="1508887"/>
                  <a:ext cx="2935111" cy="929279"/>
                </a:xfrm>
                <a:custGeom>
                  <a:avLst/>
                  <a:gdLst/>
                  <a:ahLst/>
                  <a:cxnLst/>
                  <a:rect l="l" t="t" r="r" b="b"/>
                  <a:pathLst>
                    <a:path w="19996" h="5275" extrusionOk="0">
                      <a:moveTo>
                        <a:pt x="1" y="1"/>
                      </a:moveTo>
                      <a:lnTo>
                        <a:pt x="2261" y="2251"/>
                      </a:lnTo>
                      <a:cubicBezTo>
                        <a:pt x="2370" y="2360"/>
                        <a:pt x="2420" y="2499"/>
                        <a:pt x="2420" y="2638"/>
                      </a:cubicBezTo>
                      <a:cubicBezTo>
                        <a:pt x="2420" y="2776"/>
                        <a:pt x="2370" y="2915"/>
                        <a:pt x="2261" y="3025"/>
                      </a:cubicBezTo>
                      <a:lnTo>
                        <a:pt x="10" y="5275"/>
                      </a:lnTo>
                      <a:lnTo>
                        <a:pt x="17388" y="5275"/>
                      </a:lnTo>
                      <a:lnTo>
                        <a:pt x="19995" y="2638"/>
                      </a:lnTo>
                      <a:lnTo>
                        <a:pt x="17388" y="1"/>
                      </a:lnTo>
                      <a:close/>
                    </a:path>
                  </a:pathLst>
                </a:custGeom>
                <a:solidFill>
                  <a:schemeClr val="lt1"/>
                </a:solidFill>
                <a:ln>
                  <a:noFill/>
                </a:ln>
                <a:effectLst>
                  <a:outerShdw blurRad="762000" sx="80000" sy="80000" algn="ctr" rotWithShape="0">
                    <a:prstClr val="black">
                      <a:alpha val="15000"/>
                    </a:prstClr>
                  </a:outerShdw>
                </a:effectLst>
              </p:spPr>
              <p:txBody>
                <a:bodyPr spcFirstLastPara="1" wrap="square" lIns="91425" tIns="91425" rIns="91425" bIns="91425" anchor="ctr" anchorCtr="0">
                  <a:noAutofit/>
                </a:bodyPr>
                <a:lstStyle/>
                <a:p>
                  <a:pPr defTabSz="1219200">
                    <a:buClr>
                      <a:srgbClr val="000000"/>
                    </a:buClr>
                  </a:pPr>
                  <a:endParaRPr sz="1400" kern="0" dirty="0">
                    <a:cs typeface="+mn-ea"/>
                    <a:sym typeface="+mn-lt"/>
                  </a:endParaRPr>
                </a:p>
              </p:txBody>
            </p:sp>
          </p:grpSp>
          <p:sp>
            <p:nvSpPr>
              <p:cNvPr id="43" name="Google Shape;231;p20"/>
              <p:cNvSpPr txBox="1"/>
              <p:nvPr>
                <p:custDataLst>
                  <p:tags r:id="rId14"/>
                </p:custDataLst>
              </p:nvPr>
            </p:nvSpPr>
            <p:spPr>
              <a:xfrm>
                <a:off x="352027" y="1552868"/>
                <a:ext cx="1000943" cy="902000"/>
              </a:xfrm>
              <a:prstGeom prst="rect">
                <a:avLst/>
              </a:prstGeom>
              <a:noFill/>
              <a:ln>
                <a:noFill/>
              </a:ln>
            </p:spPr>
            <p:txBody>
              <a:bodyPr spcFirstLastPara="1" wrap="square" lIns="91425" tIns="91425" rIns="91425" bIns="91425" anchor="t" anchorCtr="0">
                <a:noAutofit/>
              </a:bodyPr>
              <a:lstStyle/>
              <a:p>
                <a:pPr algn="ctr" defTabSz="1219200">
                  <a:buClr>
                    <a:srgbClr val="000000"/>
                  </a:buClr>
                </a:pPr>
                <a:r>
                  <a:rPr lang="en-GB" sz="3000" kern="0" dirty="0">
                    <a:cs typeface="+mn-ea"/>
                    <a:sym typeface="+mn-lt"/>
                  </a:rPr>
                  <a:t>02</a:t>
                </a:r>
              </a:p>
            </p:txBody>
          </p:sp>
          <p:sp>
            <p:nvSpPr>
              <p:cNvPr id="44" name="矩形 43"/>
              <p:cNvSpPr/>
              <p:nvPr>
                <p:custDataLst>
                  <p:tags r:id="rId15"/>
                </p:custDataLst>
              </p:nvPr>
            </p:nvSpPr>
            <p:spPr>
              <a:xfrm>
                <a:off x="1906943" y="1733470"/>
                <a:ext cx="1297790" cy="430887"/>
              </a:xfrm>
              <a:prstGeom prst="rect">
                <a:avLst/>
              </a:prstGeom>
            </p:spPr>
            <p:txBody>
              <a:bodyPr wrap="none">
                <a:spAutoFit/>
              </a:bodyPr>
              <a:lstStyle/>
              <a:p>
                <a:pPr lvl="0" algn="ctr"/>
                <a:r>
                  <a:rPr kumimoji="1" lang="zh-CN" altLang="en-US" sz="1500" b="1" dirty="0">
                    <a:cs typeface="+mn-ea"/>
                    <a:sym typeface="+mn-lt"/>
                  </a:rPr>
                  <a:t>添加标题</a:t>
                </a:r>
              </a:p>
            </p:txBody>
          </p:sp>
        </p:grpSp>
        <p:sp>
          <p:nvSpPr>
            <p:cNvPr id="45" name="文本框 44"/>
            <p:cNvSpPr txBox="1"/>
            <p:nvPr>
              <p:custDataLst>
                <p:tags r:id="rId13"/>
              </p:custDataLst>
            </p:nvPr>
          </p:nvSpPr>
          <p:spPr>
            <a:xfrm>
              <a:off x="563346" y="2458921"/>
              <a:ext cx="4531097" cy="823131"/>
            </a:xfrm>
            <a:prstGeom prst="rect">
              <a:avLst/>
            </a:prstGeom>
            <a:noFill/>
          </p:spPr>
          <p:txBody>
            <a:bodyPr wrap="square">
              <a:spAutoFit/>
            </a:bodyPr>
            <a:lstStyle/>
            <a:p>
              <a:pPr lvl="0">
                <a:lnSpc>
                  <a:spcPct val="150000"/>
                </a:lnSpc>
              </a:pPr>
              <a:r>
                <a:rPr lang="zh-CN" altLang="en-US" sz="1200" kern="0" dirty="0">
                  <a:cs typeface="+mn-ea"/>
                  <a:sym typeface="+mn-lt"/>
                </a:rPr>
                <a:t>单击此处输入您的文本内容，可根据自己的需要适当地调整文字的颜色或者大小等属性。</a:t>
              </a:r>
            </a:p>
          </p:txBody>
        </p:sp>
      </p:grpSp>
      <p:grpSp>
        <p:nvGrpSpPr>
          <p:cNvPr id="46" name="组合 45"/>
          <p:cNvGrpSpPr/>
          <p:nvPr/>
        </p:nvGrpSpPr>
        <p:grpSpPr>
          <a:xfrm>
            <a:off x="4945467" y="1213775"/>
            <a:ext cx="3556812" cy="1349593"/>
            <a:chOff x="352027" y="1482595"/>
            <a:chExt cx="4742416" cy="1799457"/>
          </a:xfrm>
        </p:grpSpPr>
        <p:grpSp>
          <p:nvGrpSpPr>
            <p:cNvPr id="47" name="组合 46"/>
            <p:cNvGrpSpPr/>
            <p:nvPr/>
          </p:nvGrpSpPr>
          <p:grpSpPr>
            <a:xfrm>
              <a:off x="352027" y="1482595"/>
              <a:ext cx="3520178" cy="972273"/>
              <a:chOff x="352027" y="1482595"/>
              <a:chExt cx="3520178" cy="972273"/>
            </a:xfrm>
          </p:grpSpPr>
          <p:grpSp>
            <p:nvGrpSpPr>
              <p:cNvPr id="48" name="组合 47"/>
              <p:cNvGrpSpPr/>
              <p:nvPr/>
            </p:nvGrpSpPr>
            <p:grpSpPr>
              <a:xfrm>
                <a:off x="1342312" y="1482595"/>
                <a:ext cx="2529893" cy="902000"/>
                <a:chOff x="1294260" y="1403363"/>
                <a:chExt cx="3198836" cy="1140503"/>
              </a:xfrm>
            </p:grpSpPr>
            <p:sp>
              <p:nvSpPr>
                <p:cNvPr id="49" name="Google Shape;227;p20"/>
                <p:cNvSpPr/>
                <p:nvPr>
                  <p:custDataLst>
                    <p:tags r:id="rId10"/>
                  </p:custDataLst>
                </p:nvPr>
              </p:nvSpPr>
              <p:spPr>
                <a:xfrm>
                  <a:off x="1294260" y="1403363"/>
                  <a:ext cx="698677" cy="1140503"/>
                </a:xfrm>
                <a:custGeom>
                  <a:avLst/>
                  <a:gdLst/>
                  <a:ahLst/>
                  <a:cxnLst/>
                  <a:rect l="l" t="t" r="r" b="b"/>
                  <a:pathLst>
                    <a:path w="3966" h="6474" extrusionOk="0">
                      <a:moveTo>
                        <a:pt x="681" y="0"/>
                      </a:moveTo>
                      <a:cubicBezTo>
                        <a:pt x="541" y="0"/>
                        <a:pt x="402" y="55"/>
                        <a:pt x="298" y="164"/>
                      </a:cubicBezTo>
                      <a:lnTo>
                        <a:pt x="1" y="451"/>
                      </a:lnTo>
                      <a:lnTo>
                        <a:pt x="2399" y="2850"/>
                      </a:lnTo>
                      <a:cubicBezTo>
                        <a:pt x="2618" y="3069"/>
                        <a:pt x="2618" y="3415"/>
                        <a:pt x="2399" y="3624"/>
                      </a:cubicBezTo>
                      <a:lnTo>
                        <a:pt x="1" y="6023"/>
                      </a:lnTo>
                      <a:lnTo>
                        <a:pt x="298" y="6310"/>
                      </a:lnTo>
                      <a:cubicBezTo>
                        <a:pt x="402" y="6419"/>
                        <a:pt x="541" y="6473"/>
                        <a:pt x="681" y="6473"/>
                      </a:cubicBezTo>
                      <a:cubicBezTo>
                        <a:pt x="821" y="6473"/>
                        <a:pt x="962" y="6419"/>
                        <a:pt x="1071" y="6310"/>
                      </a:cubicBezTo>
                      <a:lnTo>
                        <a:pt x="3758" y="3624"/>
                      </a:lnTo>
                      <a:cubicBezTo>
                        <a:pt x="3966" y="3415"/>
                        <a:pt x="3966" y="3069"/>
                        <a:pt x="3758" y="2850"/>
                      </a:cubicBezTo>
                      <a:lnTo>
                        <a:pt x="1071" y="164"/>
                      </a:lnTo>
                      <a:cubicBezTo>
                        <a:pt x="962" y="55"/>
                        <a:pt x="821" y="0"/>
                        <a:pt x="681" y="0"/>
                      </a:cubicBezTo>
                      <a:close/>
                    </a:path>
                  </a:pathLst>
                </a:custGeom>
                <a:solidFill>
                  <a:schemeClr val="accent2">
                    <a:lumMod val="75000"/>
                  </a:schemeClr>
                </a:solidFill>
                <a:ln>
                  <a:noFill/>
                </a:ln>
              </p:spPr>
              <p:txBody>
                <a:bodyPr spcFirstLastPara="1" wrap="square" lIns="91425" tIns="91425" rIns="91425" bIns="91425" anchor="ctr" anchorCtr="0">
                  <a:noAutofit/>
                </a:bodyPr>
                <a:lstStyle/>
                <a:p>
                  <a:pPr defTabSz="1219200">
                    <a:buClr>
                      <a:srgbClr val="000000"/>
                    </a:buClr>
                  </a:pPr>
                  <a:endParaRPr sz="1400" kern="0" dirty="0">
                    <a:cs typeface="+mn-ea"/>
                    <a:sym typeface="+mn-lt"/>
                  </a:endParaRPr>
                </a:p>
              </p:txBody>
            </p:sp>
            <p:sp>
              <p:nvSpPr>
                <p:cNvPr id="50" name="Google Shape;228;p20"/>
                <p:cNvSpPr/>
                <p:nvPr>
                  <p:custDataLst>
                    <p:tags r:id="rId11"/>
                  </p:custDataLst>
                </p:nvPr>
              </p:nvSpPr>
              <p:spPr>
                <a:xfrm>
                  <a:off x="1378116" y="1789522"/>
                  <a:ext cx="211576" cy="368364"/>
                </a:xfrm>
                <a:custGeom>
                  <a:avLst/>
                  <a:gdLst/>
                  <a:ahLst/>
                  <a:cxnLst/>
                  <a:rect l="l" t="t" r="r" b="b"/>
                  <a:pathLst>
                    <a:path w="1201" h="2091" extrusionOk="0">
                      <a:moveTo>
                        <a:pt x="266" y="1"/>
                      </a:moveTo>
                      <a:cubicBezTo>
                        <a:pt x="130" y="1"/>
                        <a:pt x="0" y="106"/>
                        <a:pt x="0" y="262"/>
                      </a:cubicBezTo>
                      <a:lnTo>
                        <a:pt x="0" y="1828"/>
                      </a:lnTo>
                      <a:cubicBezTo>
                        <a:pt x="0" y="1989"/>
                        <a:pt x="127" y="2091"/>
                        <a:pt x="262" y="2091"/>
                      </a:cubicBezTo>
                      <a:cubicBezTo>
                        <a:pt x="326" y="2091"/>
                        <a:pt x="392" y="2067"/>
                        <a:pt x="447" y="2016"/>
                      </a:cubicBezTo>
                      <a:lnTo>
                        <a:pt x="942" y="1520"/>
                      </a:lnTo>
                      <a:cubicBezTo>
                        <a:pt x="1200" y="1253"/>
                        <a:pt x="1200" y="837"/>
                        <a:pt x="942" y="579"/>
                      </a:cubicBezTo>
                      <a:lnTo>
                        <a:pt x="447" y="73"/>
                      </a:lnTo>
                      <a:cubicBezTo>
                        <a:pt x="393" y="23"/>
                        <a:pt x="329" y="1"/>
                        <a:pt x="266" y="1"/>
                      </a:cubicBezTo>
                      <a:close/>
                    </a:path>
                  </a:pathLst>
                </a:custGeom>
                <a:solidFill>
                  <a:schemeClr val="accent2">
                    <a:lumMod val="75000"/>
                  </a:schemeClr>
                </a:solidFill>
                <a:ln>
                  <a:noFill/>
                </a:ln>
              </p:spPr>
              <p:txBody>
                <a:bodyPr spcFirstLastPara="1" wrap="square" lIns="91425" tIns="91425" rIns="91425" bIns="91425" anchor="ctr" anchorCtr="0">
                  <a:noAutofit/>
                </a:bodyPr>
                <a:lstStyle/>
                <a:p>
                  <a:pPr defTabSz="1219200">
                    <a:buClr>
                      <a:srgbClr val="000000"/>
                    </a:buClr>
                  </a:pPr>
                  <a:endParaRPr sz="1400" kern="0" dirty="0">
                    <a:cs typeface="+mn-ea"/>
                    <a:sym typeface="+mn-lt"/>
                  </a:endParaRPr>
                </a:p>
              </p:txBody>
            </p:sp>
            <p:sp>
              <p:nvSpPr>
                <p:cNvPr id="51" name="Google Shape;229;p20"/>
                <p:cNvSpPr/>
                <p:nvPr>
                  <p:custDataLst>
                    <p:tags r:id="rId12"/>
                  </p:custDataLst>
                </p:nvPr>
              </p:nvSpPr>
              <p:spPr>
                <a:xfrm>
                  <a:off x="1557985" y="1508887"/>
                  <a:ext cx="2935111" cy="929279"/>
                </a:xfrm>
                <a:custGeom>
                  <a:avLst/>
                  <a:gdLst/>
                  <a:ahLst/>
                  <a:cxnLst/>
                  <a:rect l="l" t="t" r="r" b="b"/>
                  <a:pathLst>
                    <a:path w="19996" h="5275" extrusionOk="0">
                      <a:moveTo>
                        <a:pt x="1" y="1"/>
                      </a:moveTo>
                      <a:lnTo>
                        <a:pt x="2261" y="2251"/>
                      </a:lnTo>
                      <a:cubicBezTo>
                        <a:pt x="2370" y="2360"/>
                        <a:pt x="2420" y="2499"/>
                        <a:pt x="2420" y="2638"/>
                      </a:cubicBezTo>
                      <a:cubicBezTo>
                        <a:pt x="2420" y="2776"/>
                        <a:pt x="2370" y="2915"/>
                        <a:pt x="2261" y="3025"/>
                      </a:cubicBezTo>
                      <a:lnTo>
                        <a:pt x="10" y="5275"/>
                      </a:lnTo>
                      <a:lnTo>
                        <a:pt x="17388" y="5275"/>
                      </a:lnTo>
                      <a:lnTo>
                        <a:pt x="19995" y="2638"/>
                      </a:lnTo>
                      <a:lnTo>
                        <a:pt x="17388" y="1"/>
                      </a:lnTo>
                      <a:close/>
                    </a:path>
                  </a:pathLst>
                </a:custGeom>
                <a:solidFill>
                  <a:schemeClr val="lt1"/>
                </a:solidFill>
                <a:ln>
                  <a:noFill/>
                </a:ln>
                <a:effectLst>
                  <a:outerShdw blurRad="762000" sx="80000" sy="80000" algn="ctr" rotWithShape="0">
                    <a:prstClr val="black">
                      <a:alpha val="15000"/>
                    </a:prstClr>
                  </a:outerShdw>
                </a:effectLst>
              </p:spPr>
              <p:txBody>
                <a:bodyPr spcFirstLastPara="1" wrap="square" lIns="91425" tIns="91425" rIns="91425" bIns="91425" anchor="ctr" anchorCtr="0">
                  <a:noAutofit/>
                </a:bodyPr>
                <a:lstStyle/>
                <a:p>
                  <a:pPr defTabSz="1219200">
                    <a:buClr>
                      <a:srgbClr val="000000"/>
                    </a:buClr>
                  </a:pPr>
                  <a:endParaRPr sz="1400" kern="0" dirty="0">
                    <a:cs typeface="+mn-ea"/>
                    <a:sym typeface="+mn-lt"/>
                  </a:endParaRPr>
                </a:p>
              </p:txBody>
            </p:sp>
          </p:grpSp>
          <p:sp>
            <p:nvSpPr>
              <p:cNvPr id="52" name="Google Shape;231;p20"/>
              <p:cNvSpPr txBox="1"/>
              <p:nvPr>
                <p:custDataLst>
                  <p:tags r:id="rId8"/>
                </p:custDataLst>
              </p:nvPr>
            </p:nvSpPr>
            <p:spPr>
              <a:xfrm>
                <a:off x="352027" y="1552868"/>
                <a:ext cx="1000943" cy="902000"/>
              </a:xfrm>
              <a:prstGeom prst="rect">
                <a:avLst/>
              </a:prstGeom>
              <a:noFill/>
              <a:ln>
                <a:noFill/>
              </a:ln>
            </p:spPr>
            <p:txBody>
              <a:bodyPr spcFirstLastPara="1" wrap="square" lIns="91425" tIns="91425" rIns="91425" bIns="91425" anchor="t" anchorCtr="0">
                <a:noAutofit/>
              </a:bodyPr>
              <a:lstStyle/>
              <a:p>
                <a:pPr algn="ctr" defTabSz="1219200">
                  <a:buClr>
                    <a:srgbClr val="000000"/>
                  </a:buClr>
                </a:pPr>
                <a:r>
                  <a:rPr lang="en-GB" sz="3000" kern="0" dirty="0">
                    <a:cs typeface="+mn-ea"/>
                    <a:sym typeface="+mn-lt"/>
                  </a:rPr>
                  <a:t>03</a:t>
                </a:r>
              </a:p>
            </p:txBody>
          </p:sp>
          <p:sp>
            <p:nvSpPr>
              <p:cNvPr id="53" name="矩形 52"/>
              <p:cNvSpPr/>
              <p:nvPr>
                <p:custDataLst>
                  <p:tags r:id="rId9"/>
                </p:custDataLst>
              </p:nvPr>
            </p:nvSpPr>
            <p:spPr>
              <a:xfrm>
                <a:off x="1906943" y="1733470"/>
                <a:ext cx="1297790" cy="430887"/>
              </a:xfrm>
              <a:prstGeom prst="rect">
                <a:avLst/>
              </a:prstGeom>
            </p:spPr>
            <p:txBody>
              <a:bodyPr wrap="none">
                <a:spAutoFit/>
              </a:bodyPr>
              <a:lstStyle/>
              <a:p>
                <a:pPr lvl="0" algn="ctr"/>
                <a:r>
                  <a:rPr kumimoji="1" lang="zh-CN" altLang="en-US" sz="1500" b="1" dirty="0">
                    <a:cs typeface="+mn-ea"/>
                    <a:sym typeface="+mn-lt"/>
                  </a:rPr>
                  <a:t>添加标题</a:t>
                </a:r>
              </a:p>
            </p:txBody>
          </p:sp>
        </p:grpSp>
        <p:sp>
          <p:nvSpPr>
            <p:cNvPr id="54" name="文本框 53"/>
            <p:cNvSpPr txBox="1"/>
            <p:nvPr>
              <p:custDataLst>
                <p:tags r:id="rId7"/>
              </p:custDataLst>
            </p:nvPr>
          </p:nvSpPr>
          <p:spPr>
            <a:xfrm>
              <a:off x="563346" y="2458921"/>
              <a:ext cx="4531097" cy="823131"/>
            </a:xfrm>
            <a:prstGeom prst="rect">
              <a:avLst/>
            </a:prstGeom>
            <a:noFill/>
          </p:spPr>
          <p:txBody>
            <a:bodyPr wrap="square">
              <a:spAutoFit/>
            </a:bodyPr>
            <a:lstStyle/>
            <a:p>
              <a:pPr lvl="0">
                <a:lnSpc>
                  <a:spcPct val="150000"/>
                </a:lnSpc>
              </a:pPr>
              <a:r>
                <a:rPr lang="zh-CN" altLang="en-US" sz="1200" kern="0" dirty="0">
                  <a:cs typeface="+mn-ea"/>
                  <a:sym typeface="+mn-lt"/>
                </a:rPr>
                <a:t>单击此处输入您的文本内容，可根据自己的需要适当地调整文字的颜色或者大小等属性。</a:t>
              </a:r>
            </a:p>
          </p:txBody>
        </p:sp>
      </p:grpSp>
      <p:grpSp>
        <p:nvGrpSpPr>
          <p:cNvPr id="55" name="组合 54"/>
          <p:cNvGrpSpPr/>
          <p:nvPr/>
        </p:nvGrpSpPr>
        <p:grpSpPr>
          <a:xfrm>
            <a:off x="4945467" y="2865294"/>
            <a:ext cx="3556812" cy="1349593"/>
            <a:chOff x="352027" y="1482595"/>
            <a:chExt cx="4742416" cy="1799457"/>
          </a:xfrm>
        </p:grpSpPr>
        <p:grpSp>
          <p:nvGrpSpPr>
            <p:cNvPr id="56" name="组合 55"/>
            <p:cNvGrpSpPr/>
            <p:nvPr/>
          </p:nvGrpSpPr>
          <p:grpSpPr>
            <a:xfrm>
              <a:off x="352027" y="1482595"/>
              <a:ext cx="3520178" cy="972273"/>
              <a:chOff x="352027" y="1482595"/>
              <a:chExt cx="3520178" cy="972273"/>
            </a:xfrm>
          </p:grpSpPr>
          <p:grpSp>
            <p:nvGrpSpPr>
              <p:cNvPr id="57" name="组合 56"/>
              <p:cNvGrpSpPr/>
              <p:nvPr/>
            </p:nvGrpSpPr>
            <p:grpSpPr>
              <a:xfrm>
                <a:off x="1342312" y="1482595"/>
                <a:ext cx="2529893" cy="902000"/>
                <a:chOff x="1294260" y="1403363"/>
                <a:chExt cx="3198836" cy="1140503"/>
              </a:xfrm>
            </p:grpSpPr>
            <p:sp>
              <p:nvSpPr>
                <p:cNvPr id="58" name="Google Shape;227;p20"/>
                <p:cNvSpPr/>
                <p:nvPr>
                  <p:custDataLst>
                    <p:tags r:id="rId4"/>
                  </p:custDataLst>
                </p:nvPr>
              </p:nvSpPr>
              <p:spPr>
                <a:xfrm>
                  <a:off x="1294260" y="1403363"/>
                  <a:ext cx="698677" cy="1140503"/>
                </a:xfrm>
                <a:custGeom>
                  <a:avLst/>
                  <a:gdLst/>
                  <a:ahLst/>
                  <a:cxnLst/>
                  <a:rect l="l" t="t" r="r" b="b"/>
                  <a:pathLst>
                    <a:path w="3966" h="6474" extrusionOk="0">
                      <a:moveTo>
                        <a:pt x="681" y="0"/>
                      </a:moveTo>
                      <a:cubicBezTo>
                        <a:pt x="541" y="0"/>
                        <a:pt x="402" y="55"/>
                        <a:pt x="298" y="164"/>
                      </a:cubicBezTo>
                      <a:lnTo>
                        <a:pt x="1" y="451"/>
                      </a:lnTo>
                      <a:lnTo>
                        <a:pt x="2399" y="2850"/>
                      </a:lnTo>
                      <a:cubicBezTo>
                        <a:pt x="2618" y="3069"/>
                        <a:pt x="2618" y="3415"/>
                        <a:pt x="2399" y="3624"/>
                      </a:cubicBezTo>
                      <a:lnTo>
                        <a:pt x="1" y="6023"/>
                      </a:lnTo>
                      <a:lnTo>
                        <a:pt x="298" y="6310"/>
                      </a:lnTo>
                      <a:cubicBezTo>
                        <a:pt x="402" y="6419"/>
                        <a:pt x="541" y="6473"/>
                        <a:pt x="681" y="6473"/>
                      </a:cubicBezTo>
                      <a:cubicBezTo>
                        <a:pt x="821" y="6473"/>
                        <a:pt x="962" y="6419"/>
                        <a:pt x="1071" y="6310"/>
                      </a:cubicBezTo>
                      <a:lnTo>
                        <a:pt x="3758" y="3624"/>
                      </a:lnTo>
                      <a:cubicBezTo>
                        <a:pt x="3966" y="3415"/>
                        <a:pt x="3966" y="3069"/>
                        <a:pt x="3758" y="2850"/>
                      </a:cubicBezTo>
                      <a:lnTo>
                        <a:pt x="1071" y="164"/>
                      </a:lnTo>
                      <a:cubicBezTo>
                        <a:pt x="962" y="55"/>
                        <a:pt x="821" y="0"/>
                        <a:pt x="681" y="0"/>
                      </a:cubicBezTo>
                      <a:close/>
                    </a:path>
                  </a:pathLst>
                </a:custGeom>
                <a:solidFill>
                  <a:schemeClr val="accent5">
                    <a:lumMod val="50000"/>
                  </a:schemeClr>
                </a:solidFill>
                <a:ln>
                  <a:noFill/>
                </a:ln>
              </p:spPr>
              <p:txBody>
                <a:bodyPr spcFirstLastPara="1" wrap="square" lIns="91425" tIns="91425" rIns="91425" bIns="91425" anchor="ctr" anchorCtr="0">
                  <a:noAutofit/>
                </a:bodyPr>
                <a:lstStyle/>
                <a:p>
                  <a:pPr defTabSz="1219200">
                    <a:buClr>
                      <a:srgbClr val="000000"/>
                    </a:buClr>
                  </a:pPr>
                  <a:endParaRPr sz="1400" kern="0" dirty="0">
                    <a:cs typeface="+mn-ea"/>
                    <a:sym typeface="+mn-lt"/>
                  </a:endParaRPr>
                </a:p>
              </p:txBody>
            </p:sp>
            <p:sp>
              <p:nvSpPr>
                <p:cNvPr id="59" name="Google Shape;228;p20"/>
                <p:cNvSpPr/>
                <p:nvPr>
                  <p:custDataLst>
                    <p:tags r:id="rId5"/>
                  </p:custDataLst>
                </p:nvPr>
              </p:nvSpPr>
              <p:spPr>
                <a:xfrm>
                  <a:off x="1378116" y="1789522"/>
                  <a:ext cx="211576" cy="368364"/>
                </a:xfrm>
                <a:custGeom>
                  <a:avLst/>
                  <a:gdLst/>
                  <a:ahLst/>
                  <a:cxnLst/>
                  <a:rect l="l" t="t" r="r" b="b"/>
                  <a:pathLst>
                    <a:path w="1201" h="2091" extrusionOk="0">
                      <a:moveTo>
                        <a:pt x="266" y="1"/>
                      </a:moveTo>
                      <a:cubicBezTo>
                        <a:pt x="130" y="1"/>
                        <a:pt x="0" y="106"/>
                        <a:pt x="0" y="262"/>
                      </a:cubicBezTo>
                      <a:lnTo>
                        <a:pt x="0" y="1828"/>
                      </a:lnTo>
                      <a:cubicBezTo>
                        <a:pt x="0" y="1989"/>
                        <a:pt x="127" y="2091"/>
                        <a:pt x="262" y="2091"/>
                      </a:cubicBezTo>
                      <a:cubicBezTo>
                        <a:pt x="326" y="2091"/>
                        <a:pt x="392" y="2067"/>
                        <a:pt x="447" y="2016"/>
                      </a:cubicBezTo>
                      <a:lnTo>
                        <a:pt x="942" y="1520"/>
                      </a:lnTo>
                      <a:cubicBezTo>
                        <a:pt x="1200" y="1253"/>
                        <a:pt x="1200" y="837"/>
                        <a:pt x="942" y="579"/>
                      </a:cubicBezTo>
                      <a:lnTo>
                        <a:pt x="447" y="73"/>
                      </a:lnTo>
                      <a:cubicBezTo>
                        <a:pt x="393" y="23"/>
                        <a:pt x="329" y="1"/>
                        <a:pt x="266" y="1"/>
                      </a:cubicBezTo>
                      <a:close/>
                    </a:path>
                  </a:pathLst>
                </a:custGeom>
                <a:solidFill>
                  <a:schemeClr val="accent5">
                    <a:lumMod val="50000"/>
                  </a:schemeClr>
                </a:solidFill>
                <a:ln>
                  <a:noFill/>
                </a:ln>
              </p:spPr>
              <p:txBody>
                <a:bodyPr spcFirstLastPara="1" wrap="square" lIns="91425" tIns="91425" rIns="91425" bIns="91425" anchor="ctr" anchorCtr="0">
                  <a:noAutofit/>
                </a:bodyPr>
                <a:lstStyle/>
                <a:p>
                  <a:pPr defTabSz="1219200">
                    <a:buClr>
                      <a:srgbClr val="000000"/>
                    </a:buClr>
                  </a:pPr>
                  <a:endParaRPr sz="1400" kern="0" dirty="0">
                    <a:cs typeface="+mn-ea"/>
                    <a:sym typeface="+mn-lt"/>
                  </a:endParaRPr>
                </a:p>
              </p:txBody>
            </p:sp>
            <p:sp>
              <p:nvSpPr>
                <p:cNvPr id="60" name="Google Shape;229;p20"/>
                <p:cNvSpPr/>
                <p:nvPr>
                  <p:custDataLst>
                    <p:tags r:id="rId6"/>
                  </p:custDataLst>
                </p:nvPr>
              </p:nvSpPr>
              <p:spPr>
                <a:xfrm>
                  <a:off x="1557985" y="1508887"/>
                  <a:ext cx="2935111" cy="929279"/>
                </a:xfrm>
                <a:custGeom>
                  <a:avLst/>
                  <a:gdLst/>
                  <a:ahLst/>
                  <a:cxnLst/>
                  <a:rect l="l" t="t" r="r" b="b"/>
                  <a:pathLst>
                    <a:path w="19996" h="5275" extrusionOk="0">
                      <a:moveTo>
                        <a:pt x="1" y="1"/>
                      </a:moveTo>
                      <a:lnTo>
                        <a:pt x="2261" y="2251"/>
                      </a:lnTo>
                      <a:cubicBezTo>
                        <a:pt x="2370" y="2360"/>
                        <a:pt x="2420" y="2499"/>
                        <a:pt x="2420" y="2638"/>
                      </a:cubicBezTo>
                      <a:cubicBezTo>
                        <a:pt x="2420" y="2776"/>
                        <a:pt x="2370" y="2915"/>
                        <a:pt x="2261" y="3025"/>
                      </a:cubicBezTo>
                      <a:lnTo>
                        <a:pt x="10" y="5275"/>
                      </a:lnTo>
                      <a:lnTo>
                        <a:pt x="17388" y="5275"/>
                      </a:lnTo>
                      <a:lnTo>
                        <a:pt x="19995" y="2638"/>
                      </a:lnTo>
                      <a:lnTo>
                        <a:pt x="17388" y="1"/>
                      </a:lnTo>
                      <a:close/>
                    </a:path>
                  </a:pathLst>
                </a:custGeom>
                <a:solidFill>
                  <a:schemeClr val="lt1"/>
                </a:solidFill>
                <a:ln>
                  <a:noFill/>
                </a:ln>
                <a:effectLst>
                  <a:outerShdw blurRad="762000" sx="80000" sy="80000" algn="ctr" rotWithShape="0">
                    <a:prstClr val="black">
                      <a:alpha val="15000"/>
                    </a:prstClr>
                  </a:outerShdw>
                </a:effectLst>
              </p:spPr>
              <p:txBody>
                <a:bodyPr spcFirstLastPara="1" wrap="square" lIns="91425" tIns="91425" rIns="91425" bIns="91425" anchor="ctr" anchorCtr="0">
                  <a:noAutofit/>
                </a:bodyPr>
                <a:lstStyle/>
                <a:p>
                  <a:pPr defTabSz="1219200">
                    <a:buClr>
                      <a:srgbClr val="000000"/>
                    </a:buClr>
                  </a:pPr>
                  <a:endParaRPr sz="1400" kern="0" dirty="0">
                    <a:cs typeface="+mn-ea"/>
                    <a:sym typeface="+mn-lt"/>
                  </a:endParaRPr>
                </a:p>
              </p:txBody>
            </p:sp>
          </p:grpSp>
          <p:sp>
            <p:nvSpPr>
              <p:cNvPr id="61" name="Google Shape;231;p20"/>
              <p:cNvSpPr txBox="1"/>
              <p:nvPr>
                <p:custDataLst>
                  <p:tags r:id="rId2"/>
                </p:custDataLst>
              </p:nvPr>
            </p:nvSpPr>
            <p:spPr>
              <a:xfrm>
                <a:off x="352027" y="1552868"/>
                <a:ext cx="1000943" cy="902000"/>
              </a:xfrm>
              <a:prstGeom prst="rect">
                <a:avLst/>
              </a:prstGeom>
              <a:noFill/>
              <a:ln>
                <a:noFill/>
              </a:ln>
            </p:spPr>
            <p:txBody>
              <a:bodyPr spcFirstLastPara="1" wrap="square" lIns="91425" tIns="91425" rIns="91425" bIns="91425" anchor="t" anchorCtr="0">
                <a:noAutofit/>
              </a:bodyPr>
              <a:lstStyle/>
              <a:p>
                <a:pPr algn="ctr" defTabSz="1219200">
                  <a:buClr>
                    <a:srgbClr val="000000"/>
                  </a:buClr>
                </a:pPr>
                <a:r>
                  <a:rPr lang="en-GB" sz="3000" kern="0" dirty="0">
                    <a:cs typeface="+mn-ea"/>
                    <a:sym typeface="+mn-lt"/>
                  </a:rPr>
                  <a:t>04</a:t>
                </a:r>
              </a:p>
            </p:txBody>
          </p:sp>
          <p:sp>
            <p:nvSpPr>
              <p:cNvPr id="62" name="矩形 61"/>
              <p:cNvSpPr/>
              <p:nvPr>
                <p:custDataLst>
                  <p:tags r:id="rId3"/>
                </p:custDataLst>
              </p:nvPr>
            </p:nvSpPr>
            <p:spPr>
              <a:xfrm>
                <a:off x="1906943" y="1733470"/>
                <a:ext cx="1297790" cy="430887"/>
              </a:xfrm>
              <a:prstGeom prst="rect">
                <a:avLst/>
              </a:prstGeom>
            </p:spPr>
            <p:txBody>
              <a:bodyPr wrap="none">
                <a:spAutoFit/>
              </a:bodyPr>
              <a:lstStyle/>
              <a:p>
                <a:pPr lvl="0" algn="ctr"/>
                <a:r>
                  <a:rPr kumimoji="1" lang="zh-CN" altLang="en-US" sz="1500" b="1" dirty="0">
                    <a:cs typeface="+mn-ea"/>
                    <a:sym typeface="+mn-lt"/>
                  </a:rPr>
                  <a:t>添加标题</a:t>
                </a:r>
              </a:p>
            </p:txBody>
          </p:sp>
        </p:grpSp>
        <p:sp>
          <p:nvSpPr>
            <p:cNvPr id="63" name="文本框 62"/>
            <p:cNvSpPr txBox="1"/>
            <p:nvPr>
              <p:custDataLst>
                <p:tags r:id="rId1"/>
              </p:custDataLst>
            </p:nvPr>
          </p:nvSpPr>
          <p:spPr>
            <a:xfrm>
              <a:off x="563346" y="2458921"/>
              <a:ext cx="4531097" cy="823131"/>
            </a:xfrm>
            <a:prstGeom prst="rect">
              <a:avLst/>
            </a:prstGeom>
            <a:noFill/>
          </p:spPr>
          <p:txBody>
            <a:bodyPr wrap="square">
              <a:spAutoFit/>
            </a:bodyPr>
            <a:lstStyle/>
            <a:p>
              <a:pPr lvl="0">
                <a:lnSpc>
                  <a:spcPct val="150000"/>
                </a:lnSpc>
              </a:pPr>
              <a:r>
                <a:rPr lang="zh-CN" altLang="en-US" sz="1200" kern="0" dirty="0">
                  <a:cs typeface="+mn-ea"/>
                  <a:sym typeface="+mn-lt"/>
                </a:rPr>
                <a:t>单击此处输入您的文本内容，可根据自己的需要适当地调整文字的颜色或者大小等属性。</a:t>
              </a:r>
            </a:p>
          </p:txBody>
        </p:sp>
      </p:grpSp>
      <p:sp>
        <p:nvSpPr>
          <p:cNvPr id="7" name="文本框 6">
            <a:extLst>
              <a:ext uri="{FF2B5EF4-FFF2-40B4-BE49-F238E27FC236}">
                <a16:creationId xmlns:a16="http://schemas.microsoft.com/office/drawing/2014/main" id="{95EB2CD9-1DB9-C3DB-D9F4-18357C3C2C05}"/>
              </a:ext>
            </a:extLst>
          </p:cNvPr>
          <p:cNvSpPr txBox="1"/>
          <p:nvPr/>
        </p:nvSpPr>
        <p:spPr>
          <a:xfrm>
            <a:off x="905292" y="396701"/>
            <a:ext cx="1630307" cy="369332"/>
          </a:xfrm>
          <a:prstGeom prst="rect">
            <a:avLst/>
          </a:prstGeom>
          <a:noFill/>
        </p:spPr>
        <p:txBody>
          <a:bodyPr wrap="square" lIns="0" tIns="0" rIns="0" bIns="0" rtlCol="0">
            <a:noAutofit/>
          </a:bodyPr>
          <a:lstStyle/>
          <a:p>
            <a:r>
              <a:rPr lang="zh-CN" altLang="en-US" sz="2100" dirty="0">
                <a:cs typeface="+mn-ea"/>
                <a:sym typeface="+mn-lt"/>
              </a:rPr>
              <a:t>二级标题</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íṧľíḋè"/>
          <p:cNvSpPr/>
          <p:nvPr>
            <p:custDataLst>
              <p:tags r:id="rId1"/>
            </p:custDataLst>
          </p:nvPr>
        </p:nvSpPr>
        <p:spPr>
          <a:xfrm>
            <a:off x="2486281" y="1108124"/>
            <a:ext cx="4215851" cy="638986"/>
          </a:xfrm>
          <a:prstGeom prst="roundRect">
            <a:avLst>
              <a:gd name="adj" fmla="val 24492"/>
            </a:avLst>
          </a:prstGeom>
          <a:solidFill>
            <a:schemeClr val="accent5">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bIns="107985" anchor="b" anchorCtr="1">
            <a:normAutofit/>
          </a:bodyPr>
          <a:lstStyle/>
          <a:p>
            <a:pPr algn="ctr">
              <a:lnSpc>
                <a:spcPct val="120000"/>
              </a:lnSpc>
            </a:pPr>
            <a:endParaRPr lang="zh-CN" altLang="en-US" sz="750" dirty="0">
              <a:solidFill>
                <a:schemeClr val="bg1"/>
              </a:solidFill>
              <a:cs typeface="+mn-ea"/>
              <a:sym typeface="+mn-lt"/>
            </a:endParaRPr>
          </a:p>
        </p:txBody>
      </p:sp>
      <p:grpSp>
        <p:nvGrpSpPr>
          <p:cNvPr id="8" name="组合 7"/>
          <p:cNvGrpSpPr/>
          <p:nvPr/>
        </p:nvGrpSpPr>
        <p:grpSpPr>
          <a:xfrm>
            <a:off x="2058769" y="1829666"/>
            <a:ext cx="5070873" cy="595235"/>
            <a:chOff x="2745383" y="2597678"/>
            <a:chExt cx="6762044" cy="793750"/>
          </a:xfrm>
        </p:grpSpPr>
        <p:cxnSp>
          <p:nvCxnSpPr>
            <p:cNvPr id="9" name="Straight Connector 9"/>
            <p:cNvCxnSpPr/>
            <p:nvPr>
              <p:custDataLst>
                <p:tags r:id="rId18"/>
              </p:custDataLst>
            </p:nvPr>
          </p:nvCxnSpPr>
          <p:spPr>
            <a:xfrm flipH="1">
              <a:off x="2745383" y="3150268"/>
              <a:ext cx="6762044" cy="0"/>
            </a:xfrm>
            <a:prstGeom prst="line">
              <a:avLst/>
            </a:prstGeom>
            <a:solidFill>
              <a:schemeClr val="accent3">
                <a:lumMod val="75000"/>
              </a:schemeClr>
            </a:solidFill>
            <a:ln w="19050">
              <a:solidFill>
                <a:schemeClr val="lt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 name="Straight Connector 10"/>
            <p:cNvCxnSpPr/>
            <p:nvPr>
              <p:custDataLst>
                <p:tags r:id="rId19"/>
              </p:custDataLst>
            </p:nvPr>
          </p:nvCxnSpPr>
          <p:spPr>
            <a:xfrm>
              <a:off x="2745383" y="3150268"/>
              <a:ext cx="0" cy="241160"/>
            </a:xfrm>
            <a:prstGeom prst="line">
              <a:avLst/>
            </a:prstGeom>
            <a:solidFill>
              <a:schemeClr val="accent3">
                <a:lumMod val="75000"/>
              </a:schemeClr>
            </a:solidFill>
            <a:ln w="19050">
              <a:solidFill>
                <a:schemeClr val="lt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 name="Straight Connector 11"/>
            <p:cNvCxnSpPr/>
            <p:nvPr>
              <p:custDataLst>
                <p:tags r:id="rId20"/>
              </p:custDataLst>
            </p:nvPr>
          </p:nvCxnSpPr>
          <p:spPr>
            <a:xfrm>
              <a:off x="9507427" y="3150268"/>
              <a:ext cx="0" cy="241160"/>
            </a:xfrm>
            <a:prstGeom prst="line">
              <a:avLst/>
            </a:prstGeom>
            <a:solidFill>
              <a:schemeClr val="accent3">
                <a:lumMod val="75000"/>
              </a:schemeClr>
            </a:solidFill>
            <a:ln w="19050">
              <a:solidFill>
                <a:schemeClr val="lt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Straight Connector 12"/>
            <p:cNvCxnSpPr/>
            <p:nvPr>
              <p:custDataLst>
                <p:tags r:id="rId21"/>
              </p:custDataLst>
            </p:nvPr>
          </p:nvCxnSpPr>
          <p:spPr>
            <a:xfrm>
              <a:off x="6126408" y="2597678"/>
              <a:ext cx="0" cy="793750"/>
            </a:xfrm>
            <a:prstGeom prst="line">
              <a:avLst/>
            </a:prstGeom>
            <a:solidFill>
              <a:schemeClr val="accent3">
                <a:lumMod val="75000"/>
              </a:schemeClr>
            </a:solidFill>
            <a:ln w="19050">
              <a:solidFill>
                <a:schemeClr val="lt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8" name="íṣľïḓe"/>
          <p:cNvSpPr/>
          <p:nvPr>
            <p:custDataLst>
              <p:tags r:id="rId2"/>
            </p:custDataLst>
          </p:nvPr>
        </p:nvSpPr>
        <p:spPr>
          <a:xfrm>
            <a:off x="844887" y="2919278"/>
            <a:ext cx="2427769" cy="1467679"/>
          </a:xfrm>
          <a:prstGeom prst="roundRect">
            <a:avLst>
              <a:gd name="adj" fmla="val 6934"/>
            </a:avLst>
          </a:prstGeom>
          <a:noFill/>
          <a:ln w="3175">
            <a:solidFill>
              <a:schemeClr val="l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539929" anchor="t" anchorCtr="1">
            <a:normAutofit/>
          </a:bodyPr>
          <a:lstStyle/>
          <a:p>
            <a:pPr algn="ctr">
              <a:lnSpc>
                <a:spcPct val="120000"/>
              </a:lnSpc>
            </a:pPr>
            <a:endParaRPr lang="zh-CN" altLang="en-US" sz="825" dirty="0">
              <a:solidFill>
                <a:schemeClr val="tx1"/>
              </a:solidFill>
              <a:cs typeface="+mn-ea"/>
              <a:sym typeface="+mn-lt"/>
            </a:endParaRPr>
          </a:p>
        </p:txBody>
      </p:sp>
      <p:sp>
        <p:nvSpPr>
          <p:cNvPr id="19" name="îṥ1îḓe"/>
          <p:cNvSpPr/>
          <p:nvPr>
            <p:custDataLst>
              <p:tags r:id="rId3"/>
            </p:custDataLst>
          </p:nvPr>
        </p:nvSpPr>
        <p:spPr>
          <a:xfrm>
            <a:off x="844889" y="2503076"/>
            <a:ext cx="2427767" cy="343885"/>
          </a:xfrm>
          <a:prstGeom prst="roundRect">
            <a:avLst>
              <a:gd name="adj" fmla="val 5000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solidFill>
                <a:schemeClr val="bg1"/>
              </a:solidFill>
              <a:cs typeface="+mn-ea"/>
              <a:sym typeface="+mn-lt"/>
            </a:endParaRPr>
          </a:p>
        </p:txBody>
      </p:sp>
      <p:sp>
        <p:nvSpPr>
          <p:cNvPr id="20" name="îŝḷîḋe"/>
          <p:cNvSpPr/>
          <p:nvPr>
            <p:custDataLst>
              <p:tags r:id="rId4"/>
            </p:custDataLst>
          </p:nvPr>
        </p:nvSpPr>
        <p:spPr bwMode="auto">
          <a:xfrm>
            <a:off x="6937534" y="3040268"/>
            <a:ext cx="374101" cy="366806"/>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rgbClr val="DBBE89"/>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sz="1350">
              <a:cs typeface="+mn-ea"/>
              <a:sym typeface="+mn-lt"/>
            </a:endParaRPr>
          </a:p>
        </p:txBody>
      </p:sp>
      <p:sp>
        <p:nvSpPr>
          <p:cNvPr id="21" name="iṩ1ïdè"/>
          <p:cNvSpPr/>
          <p:nvPr>
            <p:custDataLst>
              <p:tags r:id="rId5"/>
            </p:custDataLst>
          </p:nvPr>
        </p:nvSpPr>
        <p:spPr bwMode="auto">
          <a:xfrm>
            <a:off x="1871718" y="3036620"/>
            <a:ext cx="374102" cy="374102"/>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rgbClr val="DBBE89"/>
          </a:solidFill>
          <a:ln>
            <a:noFill/>
          </a:ln>
        </p:spPr>
        <p:txBody>
          <a:bodyPr anchor="ctr"/>
          <a:lstStyle/>
          <a:p>
            <a:pPr algn="ctr"/>
            <a:endParaRPr sz="1350">
              <a:cs typeface="+mn-ea"/>
              <a:sym typeface="+mn-lt"/>
            </a:endParaRPr>
          </a:p>
        </p:txBody>
      </p:sp>
      <p:sp>
        <p:nvSpPr>
          <p:cNvPr id="22" name="is1iďé"/>
          <p:cNvSpPr/>
          <p:nvPr>
            <p:custDataLst>
              <p:tags r:id="rId6"/>
            </p:custDataLst>
          </p:nvPr>
        </p:nvSpPr>
        <p:spPr bwMode="auto">
          <a:xfrm>
            <a:off x="4407155" y="3072271"/>
            <a:ext cx="374102" cy="302801"/>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rgbClr val="DBBE89"/>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sz="1350">
              <a:cs typeface="+mn-ea"/>
              <a:sym typeface="+mn-lt"/>
            </a:endParaRPr>
          </a:p>
        </p:txBody>
      </p:sp>
      <p:sp>
        <p:nvSpPr>
          <p:cNvPr id="23" name="íśļïḑê"/>
          <p:cNvSpPr/>
          <p:nvPr>
            <p:custDataLst>
              <p:tags r:id="rId7"/>
            </p:custDataLst>
          </p:nvPr>
        </p:nvSpPr>
        <p:spPr>
          <a:xfrm>
            <a:off x="3380323" y="2503076"/>
            <a:ext cx="2427767" cy="343885"/>
          </a:xfrm>
          <a:prstGeom prst="roundRect">
            <a:avLst>
              <a:gd name="adj" fmla="val 5000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solidFill>
                <a:schemeClr val="bg1"/>
              </a:solidFill>
              <a:cs typeface="+mn-ea"/>
              <a:sym typeface="+mn-lt"/>
            </a:endParaRPr>
          </a:p>
        </p:txBody>
      </p:sp>
      <p:sp>
        <p:nvSpPr>
          <p:cNvPr id="24" name="ïṧľïḓé"/>
          <p:cNvSpPr/>
          <p:nvPr>
            <p:custDataLst>
              <p:tags r:id="rId8"/>
            </p:custDataLst>
          </p:nvPr>
        </p:nvSpPr>
        <p:spPr>
          <a:xfrm>
            <a:off x="5931521" y="2503076"/>
            <a:ext cx="2427767" cy="343885"/>
          </a:xfrm>
          <a:prstGeom prst="roundRect">
            <a:avLst>
              <a:gd name="adj" fmla="val 5000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solidFill>
                <a:schemeClr val="bg1"/>
              </a:solidFill>
              <a:cs typeface="+mn-ea"/>
              <a:sym typeface="+mn-lt"/>
            </a:endParaRPr>
          </a:p>
        </p:txBody>
      </p:sp>
      <p:sp>
        <p:nvSpPr>
          <p:cNvPr id="25" name="isḷíḋe"/>
          <p:cNvSpPr/>
          <p:nvPr>
            <p:custDataLst>
              <p:tags r:id="rId9"/>
            </p:custDataLst>
          </p:nvPr>
        </p:nvSpPr>
        <p:spPr>
          <a:xfrm>
            <a:off x="3380322" y="2919278"/>
            <a:ext cx="2427769" cy="1467679"/>
          </a:xfrm>
          <a:prstGeom prst="roundRect">
            <a:avLst>
              <a:gd name="adj" fmla="val 5960"/>
            </a:avLst>
          </a:prstGeom>
          <a:noFill/>
          <a:ln w="3175">
            <a:solidFill>
              <a:schemeClr val="l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539929" anchor="t" anchorCtr="1">
            <a:normAutofit/>
          </a:bodyPr>
          <a:lstStyle/>
          <a:p>
            <a:pPr algn="ctr">
              <a:lnSpc>
                <a:spcPct val="120000"/>
              </a:lnSpc>
            </a:pPr>
            <a:endParaRPr lang="zh-CN" altLang="en-US" sz="825" dirty="0">
              <a:solidFill>
                <a:schemeClr val="tx1"/>
              </a:solidFill>
              <a:cs typeface="+mn-ea"/>
              <a:sym typeface="+mn-lt"/>
            </a:endParaRPr>
          </a:p>
        </p:txBody>
      </p:sp>
      <p:sp>
        <p:nvSpPr>
          <p:cNvPr id="26" name="iṧ1ïḍe"/>
          <p:cNvSpPr/>
          <p:nvPr>
            <p:custDataLst>
              <p:tags r:id="rId10"/>
            </p:custDataLst>
          </p:nvPr>
        </p:nvSpPr>
        <p:spPr>
          <a:xfrm>
            <a:off x="5931522" y="2919278"/>
            <a:ext cx="2427769" cy="1467679"/>
          </a:xfrm>
          <a:prstGeom prst="roundRect">
            <a:avLst>
              <a:gd name="adj" fmla="val 4987"/>
            </a:avLst>
          </a:prstGeom>
          <a:noFill/>
          <a:ln w="3175">
            <a:solidFill>
              <a:schemeClr val="l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539929" anchor="t" anchorCtr="1">
            <a:normAutofit/>
          </a:bodyPr>
          <a:lstStyle/>
          <a:p>
            <a:pPr algn="ctr">
              <a:lnSpc>
                <a:spcPct val="120000"/>
              </a:lnSpc>
            </a:pPr>
            <a:endParaRPr lang="zh-CN" altLang="en-US" sz="825" dirty="0">
              <a:solidFill>
                <a:schemeClr val="tx1"/>
              </a:solidFill>
              <a:cs typeface="+mn-ea"/>
              <a:sym typeface="+mn-lt"/>
            </a:endParaRPr>
          </a:p>
        </p:txBody>
      </p:sp>
      <p:sp>
        <p:nvSpPr>
          <p:cNvPr id="27" name="文本框 26"/>
          <p:cNvSpPr txBox="1"/>
          <p:nvPr>
            <p:custDataLst>
              <p:tags r:id="rId11"/>
            </p:custDataLst>
          </p:nvPr>
        </p:nvSpPr>
        <p:spPr>
          <a:xfrm>
            <a:off x="6324521" y="2536366"/>
            <a:ext cx="1600127" cy="299085"/>
          </a:xfrm>
          <a:prstGeom prst="rect">
            <a:avLst/>
          </a:prstGeom>
          <a:noFill/>
        </p:spPr>
        <p:txBody>
          <a:bodyPr wrap="square" rtlCol="0">
            <a:spAutoFit/>
            <a:scene3d>
              <a:camera prst="orthographicFront"/>
              <a:lightRig rig="threePt" dir="t"/>
            </a:scene3d>
            <a:sp3d contourW="12700"/>
          </a:bodyPr>
          <a:lstStyle/>
          <a:p>
            <a:pPr algn="ctr"/>
            <a:r>
              <a:rPr lang="zh-CN" altLang="en-US" sz="1350" dirty="0">
                <a:solidFill>
                  <a:schemeClr val="bg1"/>
                </a:solidFill>
                <a:cs typeface="+mn-ea"/>
                <a:sym typeface="+mn-lt"/>
              </a:rPr>
              <a:t>添加标题</a:t>
            </a:r>
          </a:p>
        </p:txBody>
      </p:sp>
      <p:sp>
        <p:nvSpPr>
          <p:cNvPr id="28" name="文本框 27"/>
          <p:cNvSpPr txBox="1"/>
          <p:nvPr>
            <p:custDataLst>
              <p:tags r:id="rId12"/>
            </p:custDataLst>
          </p:nvPr>
        </p:nvSpPr>
        <p:spPr>
          <a:xfrm>
            <a:off x="3784617" y="2536366"/>
            <a:ext cx="1600127" cy="299085"/>
          </a:xfrm>
          <a:prstGeom prst="rect">
            <a:avLst/>
          </a:prstGeom>
          <a:noFill/>
        </p:spPr>
        <p:txBody>
          <a:bodyPr wrap="square" rtlCol="0">
            <a:spAutoFit/>
            <a:scene3d>
              <a:camera prst="orthographicFront"/>
              <a:lightRig rig="threePt" dir="t"/>
            </a:scene3d>
            <a:sp3d contourW="12700"/>
          </a:bodyPr>
          <a:lstStyle/>
          <a:p>
            <a:pPr algn="ctr"/>
            <a:r>
              <a:rPr lang="zh-CN" altLang="en-US" sz="1350" dirty="0">
                <a:solidFill>
                  <a:schemeClr val="bg1"/>
                </a:solidFill>
                <a:cs typeface="+mn-ea"/>
                <a:sym typeface="+mn-lt"/>
              </a:rPr>
              <a:t>添加标题</a:t>
            </a:r>
          </a:p>
        </p:txBody>
      </p:sp>
      <p:sp>
        <p:nvSpPr>
          <p:cNvPr id="29" name="文本框 28"/>
          <p:cNvSpPr txBox="1"/>
          <p:nvPr>
            <p:custDataLst>
              <p:tags r:id="rId13"/>
            </p:custDataLst>
          </p:nvPr>
        </p:nvSpPr>
        <p:spPr>
          <a:xfrm>
            <a:off x="1258705" y="2536366"/>
            <a:ext cx="1600127" cy="299085"/>
          </a:xfrm>
          <a:prstGeom prst="rect">
            <a:avLst/>
          </a:prstGeom>
          <a:noFill/>
        </p:spPr>
        <p:txBody>
          <a:bodyPr wrap="square" rtlCol="0">
            <a:spAutoFit/>
            <a:scene3d>
              <a:camera prst="orthographicFront"/>
              <a:lightRig rig="threePt" dir="t"/>
            </a:scene3d>
            <a:sp3d contourW="12700"/>
          </a:bodyPr>
          <a:lstStyle/>
          <a:p>
            <a:pPr algn="ctr"/>
            <a:r>
              <a:rPr lang="zh-CN" altLang="en-US" sz="1350" dirty="0">
                <a:solidFill>
                  <a:schemeClr val="bg1"/>
                </a:solidFill>
                <a:cs typeface="+mn-ea"/>
                <a:sym typeface="+mn-lt"/>
              </a:rPr>
              <a:t>添加标题</a:t>
            </a:r>
          </a:p>
        </p:txBody>
      </p:sp>
      <p:sp>
        <p:nvSpPr>
          <p:cNvPr id="30" name="文本框 29"/>
          <p:cNvSpPr txBox="1"/>
          <p:nvPr>
            <p:custDataLst>
              <p:tags r:id="rId14"/>
            </p:custDataLst>
          </p:nvPr>
        </p:nvSpPr>
        <p:spPr>
          <a:xfrm>
            <a:off x="2765636" y="1184110"/>
            <a:ext cx="3633038" cy="450215"/>
          </a:xfrm>
          <a:prstGeom prst="rect">
            <a:avLst/>
          </a:prstGeom>
          <a:noFill/>
        </p:spPr>
        <p:txBody>
          <a:bodyPr wrap="square">
            <a:spAutoFit/>
          </a:bodyPr>
          <a:lstStyle>
            <a:defPPr>
              <a:defRPr lang="zh-CN"/>
            </a:defPPr>
            <a:lvl1pPr defTabSz="457200">
              <a:lnSpc>
                <a:spcPct val="130000"/>
              </a:lnSpc>
              <a:defRPr sz="1400">
                <a:solidFill>
                  <a:schemeClr val="tx1">
                    <a:lumMod val="65000"/>
                    <a:lumOff val="35000"/>
                  </a:schemeClr>
                </a:solidFill>
                <a:ea typeface="思源黑体 CN Normal" panose="020B0400000000000000" charset="-122"/>
              </a:defRPr>
            </a:lvl1pPr>
          </a:lstStyle>
          <a:p>
            <a:pPr algn="ctr"/>
            <a:r>
              <a:rPr lang="zh-CN" altLang="en-US" sz="900" dirty="0">
                <a:solidFill>
                  <a:schemeClr val="bg1"/>
                </a:solidFill>
                <a:ea typeface="+mn-ea"/>
                <a:cs typeface="+mn-ea"/>
                <a:sym typeface="+mn-lt"/>
              </a:rPr>
              <a:t>在这里输入你的正文阐述与关键词标题相关的具体内容，若字数太多酌情删减文案在这里输入你的正文阐述与关键词标题相关的具体内容</a:t>
            </a:r>
          </a:p>
        </p:txBody>
      </p:sp>
      <p:sp>
        <p:nvSpPr>
          <p:cNvPr id="31" name="文本框 30"/>
          <p:cNvSpPr txBox="1"/>
          <p:nvPr/>
        </p:nvSpPr>
        <p:spPr>
          <a:xfrm>
            <a:off x="1400487" y="3576542"/>
            <a:ext cx="1316564" cy="299085"/>
          </a:xfrm>
          <a:prstGeom prst="rect">
            <a:avLst/>
          </a:prstGeom>
          <a:noFill/>
        </p:spPr>
        <p:txBody>
          <a:bodyPr wrap="square">
            <a:spAutoFit/>
          </a:bodyPr>
          <a:lstStyle/>
          <a:p>
            <a:pPr algn="ctr"/>
            <a:r>
              <a:rPr lang="zh-CN" altLang="en-US" sz="1350" dirty="0">
                <a:cs typeface="+mn-ea"/>
                <a:sym typeface="+mn-lt"/>
              </a:rPr>
              <a:t>添加标题</a:t>
            </a:r>
          </a:p>
        </p:txBody>
      </p:sp>
      <p:sp>
        <p:nvSpPr>
          <p:cNvPr id="32" name="文本框 31"/>
          <p:cNvSpPr txBox="1"/>
          <p:nvPr>
            <p:custDataLst>
              <p:tags r:id="rId15"/>
            </p:custDataLst>
          </p:nvPr>
        </p:nvSpPr>
        <p:spPr>
          <a:xfrm>
            <a:off x="906876" y="3791787"/>
            <a:ext cx="2303786" cy="450215"/>
          </a:xfrm>
          <a:prstGeom prst="rect">
            <a:avLst/>
          </a:prstGeom>
          <a:noFill/>
        </p:spPr>
        <p:txBody>
          <a:bodyPr wrap="square">
            <a:spAutoFit/>
          </a:bodyPr>
          <a:lstStyle>
            <a:defPPr>
              <a:defRPr lang="zh-CN"/>
            </a:defPPr>
            <a:lvl1pPr defTabSz="457200">
              <a:lnSpc>
                <a:spcPct val="130000"/>
              </a:lnSpc>
              <a:defRPr sz="1400">
                <a:solidFill>
                  <a:schemeClr val="bg1"/>
                </a:solidFill>
                <a:ea typeface="思源黑体 CN Normal" panose="020B0400000000000000" charset="-122"/>
              </a:defRPr>
            </a:lvl1pPr>
          </a:lstStyle>
          <a:p>
            <a:pPr algn="ctr"/>
            <a:r>
              <a:rPr lang="zh-CN" altLang="en-US" sz="900" dirty="0">
                <a:solidFill>
                  <a:schemeClr val="tx1"/>
                </a:solidFill>
                <a:ea typeface="+mn-ea"/>
                <a:cs typeface="+mn-ea"/>
                <a:sym typeface="+mn-lt"/>
              </a:rPr>
              <a:t>在这里输入你的正文阐述与关键词，标题相关的具体内容，酌情删减文案</a:t>
            </a:r>
          </a:p>
        </p:txBody>
      </p:sp>
      <p:sp>
        <p:nvSpPr>
          <p:cNvPr id="33" name="文本框 32"/>
          <p:cNvSpPr txBox="1"/>
          <p:nvPr/>
        </p:nvSpPr>
        <p:spPr>
          <a:xfrm>
            <a:off x="3889698" y="3576542"/>
            <a:ext cx="1316564" cy="299085"/>
          </a:xfrm>
          <a:prstGeom prst="rect">
            <a:avLst/>
          </a:prstGeom>
          <a:noFill/>
        </p:spPr>
        <p:txBody>
          <a:bodyPr wrap="square">
            <a:spAutoFit/>
          </a:bodyPr>
          <a:lstStyle/>
          <a:p>
            <a:pPr algn="ctr"/>
            <a:r>
              <a:rPr lang="zh-CN" altLang="en-US" sz="1350" dirty="0">
                <a:cs typeface="+mn-ea"/>
                <a:sym typeface="+mn-lt"/>
              </a:rPr>
              <a:t>添加标题</a:t>
            </a:r>
          </a:p>
        </p:txBody>
      </p:sp>
      <p:sp>
        <p:nvSpPr>
          <p:cNvPr id="34" name="文本框 33"/>
          <p:cNvSpPr txBox="1"/>
          <p:nvPr>
            <p:custDataLst>
              <p:tags r:id="rId16"/>
            </p:custDataLst>
          </p:nvPr>
        </p:nvSpPr>
        <p:spPr>
          <a:xfrm>
            <a:off x="3396087" y="3791787"/>
            <a:ext cx="2303786" cy="450215"/>
          </a:xfrm>
          <a:prstGeom prst="rect">
            <a:avLst/>
          </a:prstGeom>
          <a:noFill/>
        </p:spPr>
        <p:txBody>
          <a:bodyPr wrap="square">
            <a:spAutoFit/>
          </a:bodyPr>
          <a:lstStyle>
            <a:defPPr>
              <a:defRPr lang="zh-CN"/>
            </a:defPPr>
            <a:lvl1pPr defTabSz="457200">
              <a:lnSpc>
                <a:spcPct val="130000"/>
              </a:lnSpc>
              <a:defRPr sz="1400">
                <a:solidFill>
                  <a:schemeClr val="bg1"/>
                </a:solidFill>
                <a:ea typeface="思源黑体 CN Normal" panose="020B0400000000000000" charset="-122"/>
              </a:defRPr>
            </a:lvl1pPr>
          </a:lstStyle>
          <a:p>
            <a:pPr algn="ctr"/>
            <a:r>
              <a:rPr lang="zh-CN" altLang="en-US" sz="900" dirty="0">
                <a:solidFill>
                  <a:schemeClr val="tx1"/>
                </a:solidFill>
                <a:ea typeface="+mn-ea"/>
                <a:cs typeface="+mn-ea"/>
                <a:sym typeface="+mn-lt"/>
              </a:rPr>
              <a:t>在这里输入你的正文阐述与关键词，标题相关的具体内容，酌情删减文案</a:t>
            </a:r>
          </a:p>
        </p:txBody>
      </p:sp>
      <p:sp>
        <p:nvSpPr>
          <p:cNvPr id="35" name="文本框 34"/>
          <p:cNvSpPr txBox="1"/>
          <p:nvPr/>
        </p:nvSpPr>
        <p:spPr>
          <a:xfrm>
            <a:off x="6409368" y="3576542"/>
            <a:ext cx="1316564" cy="299085"/>
          </a:xfrm>
          <a:prstGeom prst="rect">
            <a:avLst/>
          </a:prstGeom>
          <a:noFill/>
        </p:spPr>
        <p:txBody>
          <a:bodyPr wrap="square">
            <a:spAutoFit/>
          </a:bodyPr>
          <a:lstStyle/>
          <a:p>
            <a:pPr algn="ctr"/>
            <a:r>
              <a:rPr lang="zh-CN" altLang="en-US" sz="1350" dirty="0">
                <a:cs typeface="+mn-ea"/>
                <a:sym typeface="+mn-lt"/>
              </a:rPr>
              <a:t>添加标题</a:t>
            </a:r>
          </a:p>
        </p:txBody>
      </p:sp>
      <p:sp>
        <p:nvSpPr>
          <p:cNvPr id="36" name="文本框 35"/>
          <p:cNvSpPr txBox="1"/>
          <p:nvPr>
            <p:custDataLst>
              <p:tags r:id="rId17"/>
            </p:custDataLst>
          </p:nvPr>
        </p:nvSpPr>
        <p:spPr>
          <a:xfrm>
            <a:off x="5915757" y="3791787"/>
            <a:ext cx="2303786" cy="450215"/>
          </a:xfrm>
          <a:prstGeom prst="rect">
            <a:avLst/>
          </a:prstGeom>
          <a:noFill/>
        </p:spPr>
        <p:txBody>
          <a:bodyPr wrap="square">
            <a:spAutoFit/>
          </a:bodyPr>
          <a:lstStyle>
            <a:defPPr>
              <a:defRPr lang="zh-CN"/>
            </a:defPPr>
            <a:lvl1pPr defTabSz="457200">
              <a:lnSpc>
                <a:spcPct val="130000"/>
              </a:lnSpc>
              <a:defRPr sz="1400">
                <a:solidFill>
                  <a:schemeClr val="bg1"/>
                </a:solidFill>
                <a:ea typeface="思源黑体 CN Normal" panose="020B0400000000000000" charset="-122"/>
              </a:defRPr>
            </a:lvl1pPr>
          </a:lstStyle>
          <a:p>
            <a:pPr algn="ctr"/>
            <a:r>
              <a:rPr lang="zh-CN" altLang="en-US" sz="900" dirty="0">
                <a:solidFill>
                  <a:schemeClr val="tx1"/>
                </a:solidFill>
                <a:ea typeface="+mn-ea"/>
                <a:cs typeface="+mn-ea"/>
                <a:sym typeface="+mn-lt"/>
              </a:rPr>
              <a:t>在这里输入你的正文阐述与关键词，标题相关的具体内容，酌情删减文案</a:t>
            </a:r>
          </a:p>
        </p:txBody>
      </p:sp>
      <p:sp>
        <p:nvSpPr>
          <p:cNvPr id="2" name="文本框 1">
            <a:extLst>
              <a:ext uri="{FF2B5EF4-FFF2-40B4-BE49-F238E27FC236}">
                <a16:creationId xmlns:a16="http://schemas.microsoft.com/office/drawing/2014/main" id="{68F77CC4-6D9C-B81E-C3F3-18D0DF0F6E92}"/>
              </a:ext>
            </a:extLst>
          </p:cNvPr>
          <p:cNvSpPr txBox="1"/>
          <p:nvPr/>
        </p:nvSpPr>
        <p:spPr>
          <a:xfrm>
            <a:off x="905292" y="396701"/>
            <a:ext cx="1630307" cy="369332"/>
          </a:xfrm>
          <a:prstGeom prst="rect">
            <a:avLst/>
          </a:prstGeom>
          <a:noFill/>
        </p:spPr>
        <p:txBody>
          <a:bodyPr wrap="square" lIns="0" tIns="0" rIns="0" bIns="0" rtlCol="0">
            <a:noAutofit/>
          </a:bodyPr>
          <a:lstStyle/>
          <a:p>
            <a:r>
              <a:rPr lang="zh-CN" altLang="en-US" sz="2100" dirty="0">
                <a:cs typeface="+mn-ea"/>
                <a:sym typeface="+mn-lt"/>
              </a:rPr>
              <a:t>二级标题</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custDataLst>
              <p:tags r:id="rId1"/>
            </p:custDataLst>
          </p:nvPr>
        </p:nvSpPr>
        <p:spPr>
          <a:xfrm flipH="1">
            <a:off x="3793979" y="1783824"/>
            <a:ext cx="1570331" cy="1570331"/>
          </a:xfrm>
          <a:prstGeom prst="ellipse">
            <a:avLst/>
          </a:prstGeom>
          <a:solidFill>
            <a:schemeClr val="bg1">
              <a:lumMod val="85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1200">
              <a:solidFill>
                <a:schemeClr val="tx1"/>
              </a:solidFill>
              <a:cs typeface="+mn-ea"/>
              <a:sym typeface="+mn-lt"/>
            </a:endParaRPr>
          </a:p>
        </p:txBody>
      </p:sp>
      <p:sp>
        <p:nvSpPr>
          <p:cNvPr id="8" name="文本框 7"/>
          <p:cNvSpPr txBox="1"/>
          <p:nvPr>
            <p:custDataLst>
              <p:tags r:id="rId2"/>
            </p:custDataLst>
          </p:nvPr>
        </p:nvSpPr>
        <p:spPr>
          <a:xfrm>
            <a:off x="4045746" y="2407406"/>
            <a:ext cx="1066800" cy="322580"/>
          </a:xfrm>
          <a:prstGeom prst="rect">
            <a:avLst/>
          </a:prstGeom>
          <a:noFill/>
        </p:spPr>
        <p:txBody>
          <a:bodyPr wrap="none" lIns="0" tIns="0" rIns="0" bIns="0" rtlCol="0" anchor="t">
            <a:spAutoFit/>
          </a:bodyPr>
          <a:lstStyle/>
          <a:p>
            <a:pPr algn="ctr"/>
            <a:r>
              <a:rPr lang="zh-CN" altLang="en-US" sz="2100" dirty="0">
                <a:cs typeface="+mn-ea"/>
                <a:sym typeface="+mn-lt"/>
              </a:rPr>
              <a:t>添加标题</a:t>
            </a:r>
          </a:p>
        </p:txBody>
      </p:sp>
      <p:sp>
        <p:nvSpPr>
          <p:cNvPr id="9" name="椭圆 8"/>
          <p:cNvSpPr/>
          <p:nvPr>
            <p:custDataLst>
              <p:tags r:id="rId3"/>
            </p:custDataLst>
          </p:nvPr>
        </p:nvSpPr>
        <p:spPr>
          <a:xfrm>
            <a:off x="3340694" y="1330539"/>
            <a:ext cx="2476901" cy="2476901"/>
          </a:xfrm>
          <a:prstGeom prst="ellipse">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sz="1200">
              <a:solidFill>
                <a:schemeClr val="tx1"/>
              </a:solidFill>
              <a:cs typeface="+mn-ea"/>
              <a:sym typeface="+mn-lt"/>
            </a:endParaRPr>
          </a:p>
        </p:txBody>
      </p:sp>
      <p:sp>
        <p:nvSpPr>
          <p:cNvPr id="10" name="椭圆 9"/>
          <p:cNvSpPr/>
          <p:nvPr>
            <p:custDataLst>
              <p:tags r:id="rId4"/>
            </p:custDataLst>
          </p:nvPr>
        </p:nvSpPr>
        <p:spPr>
          <a:xfrm flipH="1">
            <a:off x="3475755" y="1450655"/>
            <a:ext cx="513039" cy="513039"/>
          </a:xfrm>
          <a:prstGeom prst="ellipse">
            <a:avLst/>
          </a:prstGeom>
          <a:solidFill>
            <a:schemeClr val="accent5">
              <a:lumMod val="50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1200" dirty="0">
              <a:solidFill>
                <a:schemeClr val="tx1"/>
              </a:solidFill>
              <a:cs typeface="+mn-ea"/>
              <a:sym typeface="+mn-lt"/>
            </a:endParaRPr>
          </a:p>
        </p:txBody>
      </p:sp>
      <p:sp>
        <p:nvSpPr>
          <p:cNvPr id="11" name="椭圆 10"/>
          <p:cNvSpPr/>
          <p:nvPr>
            <p:custDataLst>
              <p:tags r:id="rId5"/>
            </p:custDataLst>
          </p:nvPr>
        </p:nvSpPr>
        <p:spPr>
          <a:xfrm flipH="1">
            <a:off x="5169494" y="1450655"/>
            <a:ext cx="513039" cy="513039"/>
          </a:xfrm>
          <a:prstGeom prst="ellipse">
            <a:avLst/>
          </a:prstGeom>
          <a:solidFill>
            <a:schemeClr val="accent2">
              <a:lumMod val="75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1200">
              <a:solidFill>
                <a:schemeClr val="tx1"/>
              </a:solidFill>
              <a:cs typeface="+mn-ea"/>
              <a:sym typeface="+mn-lt"/>
            </a:endParaRPr>
          </a:p>
        </p:txBody>
      </p:sp>
      <p:sp>
        <p:nvSpPr>
          <p:cNvPr id="17" name="椭圆 16"/>
          <p:cNvSpPr/>
          <p:nvPr>
            <p:custDataLst>
              <p:tags r:id="rId6"/>
            </p:custDataLst>
          </p:nvPr>
        </p:nvSpPr>
        <p:spPr>
          <a:xfrm flipH="1">
            <a:off x="3475755" y="3215161"/>
            <a:ext cx="513039" cy="513039"/>
          </a:xfrm>
          <a:prstGeom prst="ellipse">
            <a:avLst/>
          </a:prstGeom>
          <a:solidFill>
            <a:schemeClr val="accent2">
              <a:lumMod val="75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1200">
              <a:solidFill>
                <a:schemeClr val="tx1"/>
              </a:solidFill>
              <a:cs typeface="+mn-ea"/>
              <a:sym typeface="+mn-lt"/>
            </a:endParaRPr>
          </a:p>
        </p:txBody>
      </p:sp>
      <p:sp>
        <p:nvSpPr>
          <p:cNvPr id="18" name="椭圆 17"/>
          <p:cNvSpPr/>
          <p:nvPr>
            <p:custDataLst>
              <p:tags r:id="rId7"/>
            </p:custDataLst>
          </p:nvPr>
        </p:nvSpPr>
        <p:spPr>
          <a:xfrm flipH="1">
            <a:off x="5169494" y="3215161"/>
            <a:ext cx="513039" cy="513039"/>
          </a:xfrm>
          <a:prstGeom prst="ellipse">
            <a:avLst/>
          </a:prstGeom>
          <a:solidFill>
            <a:schemeClr val="accent5">
              <a:lumMod val="50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1200">
              <a:solidFill>
                <a:schemeClr val="tx1"/>
              </a:solidFill>
              <a:cs typeface="+mn-ea"/>
              <a:sym typeface="+mn-lt"/>
            </a:endParaRPr>
          </a:p>
        </p:txBody>
      </p:sp>
      <p:sp>
        <p:nvSpPr>
          <p:cNvPr id="19" name="文本框 18"/>
          <p:cNvSpPr txBox="1"/>
          <p:nvPr/>
        </p:nvSpPr>
        <p:spPr>
          <a:xfrm>
            <a:off x="2218585" y="1434899"/>
            <a:ext cx="1098058" cy="230832"/>
          </a:xfrm>
          <a:prstGeom prst="rect">
            <a:avLst/>
          </a:prstGeom>
          <a:noFill/>
        </p:spPr>
        <p:txBody>
          <a:bodyPr wrap="none" lIns="0" tIns="0" rIns="0" bIns="0" rtlCol="0" anchor="t">
            <a:spAutoFit/>
          </a:bodyPr>
          <a:lstStyle/>
          <a:p>
            <a:pPr algn="r"/>
            <a:r>
              <a:rPr lang="en-US" altLang="zh-CN" sz="1500" dirty="0">
                <a:cs typeface="+mn-ea"/>
                <a:sym typeface="+mn-lt"/>
              </a:rPr>
              <a:t>01.</a:t>
            </a:r>
            <a:r>
              <a:rPr lang="zh-CN" altLang="en-US" sz="1500" dirty="0">
                <a:cs typeface="+mn-ea"/>
                <a:sym typeface="+mn-lt"/>
              </a:rPr>
              <a:t> 添加标题</a:t>
            </a:r>
          </a:p>
        </p:txBody>
      </p:sp>
      <p:sp>
        <p:nvSpPr>
          <p:cNvPr id="20" name="文本框 19"/>
          <p:cNvSpPr txBox="1"/>
          <p:nvPr>
            <p:custDataLst>
              <p:tags r:id="rId8"/>
            </p:custDataLst>
          </p:nvPr>
        </p:nvSpPr>
        <p:spPr>
          <a:xfrm>
            <a:off x="698431" y="1679750"/>
            <a:ext cx="2618212" cy="768350"/>
          </a:xfrm>
          <a:prstGeom prst="rect">
            <a:avLst/>
          </a:prstGeom>
        </p:spPr>
        <p:txBody>
          <a:bodyPr wrap="square">
            <a:spAutoFit/>
          </a:bodyPr>
          <a:lstStyle>
            <a:defPPr>
              <a:defRPr lang="zh-CN"/>
            </a:defPPr>
            <a:lvl1pPr algn="just">
              <a:lnSpc>
                <a:spcPct val="140000"/>
              </a:lnSpc>
              <a:defRPr sz="1200">
                <a:solidFill>
                  <a:schemeClr val="bg2">
                    <a:lumMod val="25000"/>
                  </a:schemeClr>
                </a:solidFill>
                <a:latin typeface="思源黑体 CN Normal" panose="020B0400000000000000" charset="-122"/>
                <a:ea typeface="思源黑体 CN Normal" panose="020B0400000000000000" charset="-122"/>
              </a:defRPr>
            </a:lvl1pPr>
          </a:lstStyle>
          <a:p>
            <a:pPr algn="r"/>
            <a:r>
              <a:rPr lang="zh-CN" altLang="en-US" sz="1050" dirty="0">
                <a:solidFill>
                  <a:schemeClr val="tx1"/>
                </a:solidFill>
                <a:latin typeface="+mn-lt"/>
                <a:ea typeface="+mn-ea"/>
                <a:cs typeface="+mn-ea"/>
                <a:sym typeface="+mn-lt"/>
              </a:rPr>
              <a:t>在这里输入你的正文阐述与关键词标题相关的具体内容，若字数太多酌情删减文案在这里输入你的正文阐述</a:t>
            </a:r>
          </a:p>
        </p:txBody>
      </p:sp>
      <p:sp>
        <p:nvSpPr>
          <p:cNvPr id="21" name="文本框 20"/>
          <p:cNvSpPr txBox="1"/>
          <p:nvPr/>
        </p:nvSpPr>
        <p:spPr>
          <a:xfrm>
            <a:off x="2276294" y="3218566"/>
            <a:ext cx="1040349" cy="230832"/>
          </a:xfrm>
          <a:prstGeom prst="rect">
            <a:avLst/>
          </a:prstGeom>
          <a:noFill/>
        </p:spPr>
        <p:txBody>
          <a:bodyPr wrap="none" lIns="0" tIns="0" rIns="0" bIns="0" rtlCol="0" anchor="t">
            <a:spAutoFit/>
          </a:bodyPr>
          <a:lstStyle/>
          <a:p>
            <a:pPr algn="r"/>
            <a:r>
              <a:rPr lang="en-US" altLang="zh-CN" sz="1500" dirty="0">
                <a:cs typeface="+mn-ea"/>
                <a:sym typeface="+mn-lt"/>
              </a:rPr>
              <a:t>03.</a:t>
            </a:r>
            <a:r>
              <a:rPr lang="zh-CN" altLang="en-US" sz="1500" dirty="0">
                <a:cs typeface="+mn-ea"/>
                <a:sym typeface="+mn-lt"/>
              </a:rPr>
              <a:t>添加标题</a:t>
            </a:r>
          </a:p>
        </p:txBody>
      </p:sp>
      <p:sp>
        <p:nvSpPr>
          <p:cNvPr id="22" name="文本框 21"/>
          <p:cNvSpPr txBox="1"/>
          <p:nvPr>
            <p:custDataLst>
              <p:tags r:id="rId9"/>
            </p:custDataLst>
          </p:nvPr>
        </p:nvSpPr>
        <p:spPr>
          <a:xfrm>
            <a:off x="698431" y="3463416"/>
            <a:ext cx="2618212" cy="768350"/>
          </a:xfrm>
          <a:prstGeom prst="rect">
            <a:avLst/>
          </a:prstGeom>
        </p:spPr>
        <p:txBody>
          <a:bodyPr wrap="square">
            <a:spAutoFit/>
          </a:bodyPr>
          <a:lstStyle>
            <a:defPPr>
              <a:defRPr lang="zh-CN"/>
            </a:defPPr>
            <a:lvl1pPr algn="r">
              <a:lnSpc>
                <a:spcPct val="140000"/>
              </a:lnSpc>
              <a:defRPr sz="1400">
                <a:solidFill>
                  <a:schemeClr val="tx1">
                    <a:lumMod val="65000"/>
                    <a:lumOff val="35000"/>
                  </a:schemeClr>
                </a:solidFill>
                <a:latin typeface="思源黑体 CN Normal" panose="020B0400000000000000" charset="-122"/>
                <a:ea typeface="思源黑体 CN Normal" panose="020B0400000000000000" charset="-122"/>
              </a:defRPr>
            </a:lvl1pPr>
          </a:lstStyle>
          <a:p>
            <a:r>
              <a:rPr lang="zh-CN" altLang="en-US" sz="1050" dirty="0">
                <a:solidFill>
                  <a:schemeClr val="tx1"/>
                </a:solidFill>
                <a:latin typeface="+mn-lt"/>
                <a:ea typeface="+mn-ea"/>
                <a:cs typeface="+mn-ea"/>
                <a:sym typeface="+mn-lt"/>
              </a:rPr>
              <a:t>在这里输入你的正文阐述与关键词标题相关的具体内容，若字数太多酌情删减文案在这里输入你的正文阐述</a:t>
            </a:r>
          </a:p>
        </p:txBody>
      </p:sp>
      <p:sp>
        <p:nvSpPr>
          <p:cNvPr id="23" name="文本框 22"/>
          <p:cNvSpPr txBox="1"/>
          <p:nvPr/>
        </p:nvSpPr>
        <p:spPr>
          <a:xfrm>
            <a:off x="5832968" y="1434899"/>
            <a:ext cx="1040349" cy="230832"/>
          </a:xfrm>
          <a:prstGeom prst="rect">
            <a:avLst/>
          </a:prstGeom>
          <a:noFill/>
        </p:spPr>
        <p:txBody>
          <a:bodyPr wrap="none" lIns="0" tIns="0" rIns="0" bIns="0" rtlCol="0" anchor="t">
            <a:spAutoFit/>
          </a:bodyPr>
          <a:lstStyle/>
          <a:p>
            <a:pPr algn="r"/>
            <a:r>
              <a:rPr lang="en-US" altLang="zh-CN" sz="1500" dirty="0">
                <a:cs typeface="+mn-ea"/>
                <a:sym typeface="+mn-lt"/>
              </a:rPr>
              <a:t>02.</a:t>
            </a:r>
            <a:r>
              <a:rPr lang="zh-CN" altLang="en-US" sz="1500" dirty="0">
                <a:cs typeface="+mn-ea"/>
                <a:sym typeface="+mn-lt"/>
              </a:rPr>
              <a:t>添加标题</a:t>
            </a:r>
          </a:p>
        </p:txBody>
      </p:sp>
      <p:sp>
        <p:nvSpPr>
          <p:cNvPr id="24" name="文本框 23"/>
          <p:cNvSpPr txBox="1"/>
          <p:nvPr>
            <p:custDataLst>
              <p:tags r:id="rId10"/>
            </p:custDataLst>
          </p:nvPr>
        </p:nvSpPr>
        <p:spPr>
          <a:xfrm>
            <a:off x="5827357" y="1679750"/>
            <a:ext cx="2571209" cy="768350"/>
          </a:xfrm>
          <a:prstGeom prst="rect">
            <a:avLst/>
          </a:prstGeom>
        </p:spPr>
        <p:txBody>
          <a:bodyPr wrap="square">
            <a:spAutoFit/>
          </a:bodyPr>
          <a:lstStyle>
            <a:defPPr>
              <a:defRPr lang="zh-CN"/>
            </a:defPPr>
            <a:lvl1pPr algn="r">
              <a:lnSpc>
                <a:spcPct val="140000"/>
              </a:lnSpc>
              <a:defRPr sz="1400">
                <a:solidFill>
                  <a:schemeClr val="tx1">
                    <a:lumMod val="65000"/>
                    <a:lumOff val="35000"/>
                  </a:schemeClr>
                </a:solidFill>
                <a:latin typeface="思源黑体 CN Normal" panose="020B0400000000000000" charset="-122"/>
                <a:ea typeface="思源黑体 CN Normal" panose="020B0400000000000000" charset="-122"/>
              </a:defRPr>
            </a:lvl1pPr>
          </a:lstStyle>
          <a:p>
            <a:pPr algn="l"/>
            <a:r>
              <a:rPr lang="zh-CN" altLang="en-US" sz="1050" dirty="0">
                <a:solidFill>
                  <a:schemeClr val="tx1"/>
                </a:solidFill>
                <a:latin typeface="+mn-lt"/>
                <a:ea typeface="+mn-ea"/>
                <a:cs typeface="+mn-ea"/>
                <a:sym typeface="+mn-lt"/>
              </a:rPr>
              <a:t>在这里输入你的正文阐述与关键词标题相关的具体内容，若字数太多酌情删减文案在这里输入你的正文阐述</a:t>
            </a:r>
          </a:p>
        </p:txBody>
      </p:sp>
      <p:sp>
        <p:nvSpPr>
          <p:cNvPr id="25" name="文本框 24"/>
          <p:cNvSpPr txBox="1"/>
          <p:nvPr/>
        </p:nvSpPr>
        <p:spPr>
          <a:xfrm>
            <a:off x="5832968" y="3218566"/>
            <a:ext cx="1040349" cy="230832"/>
          </a:xfrm>
          <a:prstGeom prst="rect">
            <a:avLst/>
          </a:prstGeom>
          <a:noFill/>
        </p:spPr>
        <p:txBody>
          <a:bodyPr wrap="none" lIns="0" tIns="0" rIns="0" bIns="0" rtlCol="0" anchor="t">
            <a:spAutoFit/>
          </a:bodyPr>
          <a:lstStyle/>
          <a:p>
            <a:pPr algn="r"/>
            <a:r>
              <a:rPr lang="en-US" altLang="zh-CN" sz="1500" dirty="0">
                <a:cs typeface="+mn-ea"/>
                <a:sym typeface="+mn-lt"/>
              </a:rPr>
              <a:t>04.</a:t>
            </a:r>
            <a:r>
              <a:rPr lang="zh-CN" altLang="en-US" sz="1500" dirty="0">
                <a:cs typeface="+mn-ea"/>
                <a:sym typeface="+mn-lt"/>
              </a:rPr>
              <a:t>添加标题</a:t>
            </a:r>
          </a:p>
        </p:txBody>
      </p:sp>
      <p:sp>
        <p:nvSpPr>
          <p:cNvPr id="26" name="文本框 25"/>
          <p:cNvSpPr txBox="1"/>
          <p:nvPr>
            <p:custDataLst>
              <p:tags r:id="rId11"/>
            </p:custDataLst>
          </p:nvPr>
        </p:nvSpPr>
        <p:spPr>
          <a:xfrm>
            <a:off x="5827357" y="3463416"/>
            <a:ext cx="2571209" cy="768350"/>
          </a:xfrm>
          <a:prstGeom prst="rect">
            <a:avLst/>
          </a:prstGeom>
        </p:spPr>
        <p:txBody>
          <a:bodyPr wrap="square">
            <a:spAutoFit/>
          </a:bodyPr>
          <a:lstStyle>
            <a:defPPr>
              <a:defRPr lang="zh-CN"/>
            </a:defPPr>
            <a:lvl1pPr algn="r">
              <a:lnSpc>
                <a:spcPct val="140000"/>
              </a:lnSpc>
              <a:defRPr sz="1400">
                <a:solidFill>
                  <a:schemeClr val="tx1">
                    <a:lumMod val="65000"/>
                    <a:lumOff val="35000"/>
                  </a:schemeClr>
                </a:solidFill>
                <a:latin typeface="思源黑体 CN Normal" panose="020B0400000000000000" charset="-122"/>
                <a:ea typeface="思源黑体 CN Normal" panose="020B0400000000000000" charset="-122"/>
              </a:defRPr>
            </a:lvl1pPr>
          </a:lstStyle>
          <a:p>
            <a:pPr algn="l"/>
            <a:r>
              <a:rPr lang="zh-CN" altLang="en-US" sz="1050" dirty="0">
                <a:solidFill>
                  <a:schemeClr val="tx1"/>
                </a:solidFill>
                <a:latin typeface="+mn-lt"/>
                <a:ea typeface="+mn-ea"/>
                <a:cs typeface="+mn-ea"/>
                <a:sym typeface="+mn-lt"/>
              </a:rPr>
              <a:t>在这里输入你的正文阐述与关键词标题相关的具体内容，若字数太多酌情删减文案在这里输入你的正文阐述</a:t>
            </a:r>
          </a:p>
        </p:txBody>
      </p:sp>
      <p:sp>
        <p:nvSpPr>
          <p:cNvPr id="27" name="shop_346547"/>
          <p:cNvSpPr/>
          <p:nvPr>
            <p:custDataLst>
              <p:tags r:id="rId12"/>
            </p:custDataLst>
          </p:nvPr>
        </p:nvSpPr>
        <p:spPr>
          <a:xfrm>
            <a:off x="3607523" y="1582454"/>
            <a:ext cx="249503" cy="249440"/>
          </a:xfrm>
          <a:custGeom>
            <a:avLst/>
            <a:gdLst>
              <a:gd name="connsiteX0" fmla="*/ 339625 w 606239"/>
              <a:gd name="connsiteY0" fmla="*/ 410867 h 606087"/>
              <a:gd name="connsiteX1" fmla="*/ 339625 w 606239"/>
              <a:gd name="connsiteY1" fmla="*/ 511555 h 606087"/>
              <a:gd name="connsiteX2" fmla="*/ 486677 w 606239"/>
              <a:gd name="connsiteY2" fmla="*/ 511555 h 606087"/>
              <a:gd name="connsiteX3" fmla="*/ 486677 w 606239"/>
              <a:gd name="connsiteY3" fmla="*/ 410867 h 606087"/>
              <a:gd name="connsiteX4" fmla="*/ 117843 w 606239"/>
              <a:gd name="connsiteY4" fmla="*/ 298351 h 606087"/>
              <a:gd name="connsiteX5" fmla="*/ 179572 w 606239"/>
              <a:gd name="connsiteY5" fmla="*/ 324124 h 606087"/>
              <a:gd name="connsiteX6" fmla="*/ 241302 w 606239"/>
              <a:gd name="connsiteY6" fmla="*/ 298351 h 606087"/>
              <a:gd name="connsiteX7" fmla="*/ 303127 w 606239"/>
              <a:gd name="connsiteY7" fmla="*/ 324124 h 606087"/>
              <a:gd name="connsiteX8" fmla="*/ 364856 w 606239"/>
              <a:gd name="connsiteY8" fmla="*/ 298351 h 606087"/>
              <a:gd name="connsiteX9" fmla="*/ 426585 w 606239"/>
              <a:gd name="connsiteY9" fmla="*/ 324124 h 606087"/>
              <a:gd name="connsiteX10" fmla="*/ 488411 w 606239"/>
              <a:gd name="connsiteY10" fmla="*/ 298351 h 606087"/>
              <a:gd name="connsiteX11" fmla="*/ 550140 w 606239"/>
              <a:gd name="connsiteY11" fmla="*/ 324124 h 606087"/>
              <a:gd name="connsiteX12" fmla="*/ 559385 w 606239"/>
              <a:gd name="connsiteY12" fmla="*/ 323547 h 606087"/>
              <a:gd name="connsiteX13" fmla="*/ 559385 w 606239"/>
              <a:gd name="connsiteY13" fmla="*/ 606087 h 606087"/>
              <a:gd name="connsiteX14" fmla="*/ 269518 w 606239"/>
              <a:gd name="connsiteY14" fmla="*/ 606087 h 606087"/>
              <a:gd name="connsiteX15" fmla="*/ 269518 w 606239"/>
              <a:gd name="connsiteY15" fmla="*/ 410867 h 606087"/>
              <a:gd name="connsiteX16" fmla="*/ 123525 w 606239"/>
              <a:gd name="connsiteY16" fmla="*/ 410867 h 606087"/>
              <a:gd name="connsiteX17" fmla="*/ 123525 w 606239"/>
              <a:gd name="connsiteY17" fmla="*/ 606087 h 606087"/>
              <a:gd name="connsiteX18" fmla="*/ 46869 w 606239"/>
              <a:gd name="connsiteY18" fmla="*/ 606087 h 606087"/>
              <a:gd name="connsiteX19" fmla="*/ 46869 w 606239"/>
              <a:gd name="connsiteY19" fmla="*/ 323547 h 606087"/>
              <a:gd name="connsiteX20" fmla="*/ 56018 w 606239"/>
              <a:gd name="connsiteY20" fmla="*/ 324124 h 606087"/>
              <a:gd name="connsiteX21" fmla="*/ 117843 w 606239"/>
              <a:gd name="connsiteY21" fmla="*/ 298351 h 606087"/>
              <a:gd name="connsiteX22" fmla="*/ 194887 w 606239"/>
              <a:gd name="connsiteY22" fmla="*/ 0 h 606087"/>
              <a:gd name="connsiteX23" fmla="*/ 411297 w 606239"/>
              <a:gd name="connsiteY23" fmla="*/ 0 h 606087"/>
              <a:gd name="connsiteX24" fmla="*/ 411297 w 606239"/>
              <a:gd name="connsiteY24" fmla="*/ 55101 h 606087"/>
              <a:gd name="connsiteX25" fmla="*/ 509053 w 606239"/>
              <a:gd name="connsiteY25" fmla="*/ 55101 h 606087"/>
              <a:gd name="connsiteX26" fmla="*/ 599489 w 606239"/>
              <a:gd name="connsiteY26" fmla="*/ 213287 h 606087"/>
              <a:gd name="connsiteX27" fmla="*/ 557401 w 606239"/>
              <a:gd name="connsiteY27" fmla="*/ 298390 h 606087"/>
              <a:gd name="connsiteX28" fmla="*/ 550178 w 606239"/>
              <a:gd name="connsiteY28" fmla="*/ 298774 h 606087"/>
              <a:gd name="connsiteX29" fmla="*/ 488442 w 606239"/>
              <a:gd name="connsiteY29" fmla="*/ 237135 h 606087"/>
              <a:gd name="connsiteX30" fmla="*/ 426611 w 606239"/>
              <a:gd name="connsiteY30" fmla="*/ 298774 h 606087"/>
              <a:gd name="connsiteX31" fmla="*/ 364875 w 606239"/>
              <a:gd name="connsiteY31" fmla="*/ 237135 h 606087"/>
              <a:gd name="connsiteX32" fmla="*/ 303140 w 606239"/>
              <a:gd name="connsiteY32" fmla="*/ 298774 h 606087"/>
              <a:gd name="connsiteX33" fmla="*/ 241309 w 606239"/>
              <a:gd name="connsiteY33" fmla="*/ 237135 h 606087"/>
              <a:gd name="connsiteX34" fmla="*/ 179573 w 606239"/>
              <a:gd name="connsiteY34" fmla="*/ 298774 h 606087"/>
              <a:gd name="connsiteX35" fmla="*/ 117838 w 606239"/>
              <a:gd name="connsiteY35" fmla="*/ 237135 h 606087"/>
              <a:gd name="connsiteX36" fmla="*/ 56007 w 606239"/>
              <a:gd name="connsiteY36" fmla="*/ 298774 h 606087"/>
              <a:gd name="connsiteX37" fmla="*/ 48880 w 606239"/>
              <a:gd name="connsiteY37" fmla="*/ 298390 h 606087"/>
              <a:gd name="connsiteX38" fmla="*/ 6792 w 606239"/>
              <a:gd name="connsiteY38" fmla="*/ 213287 h 606087"/>
              <a:gd name="connsiteX39" fmla="*/ 97228 w 606239"/>
              <a:gd name="connsiteY39" fmla="*/ 55101 h 606087"/>
              <a:gd name="connsiteX40" fmla="*/ 194887 w 606239"/>
              <a:gd name="connsiteY40" fmla="*/ 55101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06239" h="606087">
                <a:moveTo>
                  <a:pt x="339625" y="410867"/>
                </a:moveTo>
                <a:lnTo>
                  <a:pt x="339625" y="511555"/>
                </a:lnTo>
                <a:lnTo>
                  <a:pt x="486677" y="511555"/>
                </a:lnTo>
                <a:lnTo>
                  <a:pt x="486677" y="410867"/>
                </a:lnTo>
                <a:close/>
                <a:moveTo>
                  <a:pt x="117843" y="298351"/>
                </a:moveTo>
                <a:cubicBezTo>
                  <a:pt x="133637" y="314315"/>
                  <a:pt x="155497" y="324124"/>
                  <a:pt x="179572" y="324124"/>
                </a:cubicBezTo>
                <a:cubicBezTo>
                  <a:pt x="203744" y="324124"/>
                  <a:pt x="225604" y="314315"/>
                  <a:pt x="241302" y="298351"/>
                </a:cubicBezTo>
                <a:cubicBezTo>
                  <a:pt x="257095" y="314315"/>
                  <a:pt x="278955" y="324124"/>
                  <a:pt x="303127" y="324124"/>
                </a:cubicBezTo>
                <a:cubicBezTo>
                  <a:pt x="327202" y="324124"/>
                  <a:pt x="349063" y="314315"/>
                  <a:pt x="364856" y="298351"/>
                </a:cubicBezTo>
                <a:cubicBezTo>
                  <a:pt x="380650" y="314315"/>
                  <a:pt x="402510" y="324124"/>
                  <a:pt x="426585" y="324124"/>
                </a:cubicBezTo>
                <a:cubicBezTo>
                  <a:pt x="450757" y="324124"/>
                  <a:pt x="472617" y="314315"/>
                  <a:pt x="488411" y="298351"/>
                </a:cubicBezTo>
                <a:cubicBezTo>
                  <a:pt x="504204" y="314315"/>
                  <a:pt x="526065" y="324124"/>
                  <a:pt x="550140" y="324124"/>
                </a:cubicBezTo>
                <a:cubicBezTo>
                  <a:pt x="553222" y="324124"/>
                  <a:pt x="556303" y="323932"/>
                  <a:pt x="559385" y="323547"/>
                </a:cubicBezTo>
                <a:lnTo>
                  <a:pt x="559385" y="606087"/>
                </a:lnTo>
                <a:lnTo>
                  <a:pt x="269518" y="606087"/>
                </a:lnTo>
                <a:lnTo>
                  <a:pt x="269518" y="410867"/>
                </a:lnTo>
                <a:lnTo>
                  <a:pt x="123525" y="410867"/>
                </a:lnTo>
                <a:lnTo>
                  <a:pt x="123525" y="606087"/>
                </a:lnTo>
                <a:lnTo>
                  <a:pt x="46869" y="606087"/>
                </a:lnTo>
                <a:lnTo>
                  <a:pt x="46869" y="323547"/>
                </a:lnTo>
                <a:cubicBezTo>
                  <a:pt x="49854" y="323932"/>
                  <a:pt x="52936" y="324124"/>
                  <a:pt x="56018" y="324124"/>
                </a:cubicBezTo>
                <a:cubicBezTo>
                  <a:pt x="80189" y="324124"/>
                  <a:pt x="102050" y="314315"/>
                  <a:pt x="117843" y="298351"/>
                </a:cubicBezTo>
                <a:close/>
                <a:moveTo>
                  <a:pt x="194887" y="0"/>
                </a:moveTo>
                <a:lnTo>
                  <a:pt x="411297" y="0"/>
                </a:lnTo>
                <a:lnTo>
                  <a:pt x="411297" y="55101"/>
                </a:lnTo>
                <a:lnTo>
                  <a:pt x="509053" y="55101"/>
                </a:lnTo>
                <a:lnTo>
                  <a:pt x="599489" y="213287"/>
                </a:lnTo>
                <a:cubicBezTo>
                  <a:pt x="617884" y="248578"/>
                  <a:pt x="596985" y="293774"/>
                  <a:pt x="557401" y="298390"/>
                </a:cubicBezTo>
                <a:cubicBezTo>
                  <a:pt x="554993" y="298678"/>
                  <a:pt x="552585" y="298774"/>
                  <a:pt x="550178" y="298774"/>
                </a:cubicBezTo>
                <a:cubicBezTo>
                  <a:pt x="516083" y="298774"/>
                  <a:pt x="488442" y="271176"/>
                  <a:pt x="488442" y="237135"/>
                </a:cubicBezTo>
                <a:cubicBezTo>
                  <a:pt x="488442" y="271176"/>
                  <a:pt x="460801" y="298774"/>
                  <a:pt x="426611" y="298774"/>
                </a:cubicBezTo>
                <a:cubicBezTo>
                  <a:pt x="392517" y="298774"/>
                  <a:pt x="364875" y="271176"/>
                  <a:pt x="364875" y="237135"/>
                </a:cubicBezTo>
                <a:cubicBezTo>
                  <a:pt x="364875" y="271176"/>
                  <a:pt x="337234" y="298774"/>
                  <a:pt x="303140" y="298774"/>
                </a:cubicBezTo>
                <a:cubicBezTo>
                  <a:pt x="269046" y="298774"/>
                  <a:pt x="241309" y="271176"/>
                  <a:pt x="241309" y="237135"/>
                </a:cubicBezTo>
                <a:cubicBezTo>
                  <a:pt x="241309" y="271176"/>
                  <a:pt x="213667" y="298774"/>
                  <a:pt x="179573" y="298774"/>
                </a:cubicBezTo>
                <a:cubicBezTo>
                  <a:pt x="145479" y="298774"/>
                  <a:pt x="117838" y="271176"/>
                  <a:pt x="117838" y="237135"/>
                </a:cubicBezTo>
                <a:cubicBezTo>
                  <a:pt x="117838" y="271176"/>
                  <a:pt x="90197" y="298774"/>
                  <a:pt x="56007" y="298774"/>
                </a:cubicBezTo>
                <a:cubicBezTo>
                  <a:pt x="53599" y="298774"/>
                  <a:pt x="51191" y="298678"/>
                  <a:pt x="48880" y="298390"/>
                </a:cubicBezTo>
                <a:cubicBezTo>
                  <a:pt x="9296" y="293774"/>
                  <a:pt x="-11700" y="248578"/>
                  <a:pt x="6792" y="213287"/>
                </a:cubicBezTo>
                <a:lnTo>
                  <a:pt x="97228" y="55101"/>
                </a:lnTo>
                <a:lnTo>
                  <a:pt x="194887" y="55101"/>
                </a:lnTo>
                <a:close/>
              </a:path>
            </a:pathLst>
          </a:cu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cs typeface="+mn-ea"/>
              <a:sym typeface="+mn-lt"/>
            </a:endParaRPr>
          </a:p>
        </p:txBody>
      </p:sp>
      <p:sp>
        <p:nvSpPr>
          <p:cNvPr id="28" name="shop_346547"/>
          <p:cNvSpPr/>
          <p:nvPr>
            <p:custDataLst>
              <p:tags r:id="rId13"/>
            </p:custDataLst>
          </p:nvPr>
        </p:nvSpPr>
        <p:spPr>
          <a:xfrm>
            <a:off x="3613652" y="3346929"/>
            <a:ext cx="237247" cy="249503"/>
          </a:xfrm>
          <a:custGeom>
            <a:avLst/>
            <a:gdLst>
              <a:gd name="T0" fmla="*/ 327 w 354"/>
              <a:gd name="T1" fmla="*/ 260 h 373"/>
              <a:gd name="T2" fmla="*/ 99 w 354"/>
              <a:gd name="T3" fmla="*/ 286 h 373"/>
              <a:gd name="T4" fmla="*/ 0 w 354"/>
              <a:gd name="T5" fmla="*/ 95 h 373"/>
              <a:gd name="T6" fmla="*/ 78 w 354"/>
              <a:gd name="T7" fmla="*/ 70 h 373"/>
              <a:gd name="T8" fmla="*/ 144 w 354"/>
              <a:gd name="T9" fmla="*/ 303 h 373"/>
              <a:gd name="T10" fmla="*/ 144 w 354"/>
              <a:gd name="T11" fmla="*/ 373 h 373"/>
              <a:gd name="T12" fmla="*/ 144 w 354"/>
              <a:gd name="T13" fmla="*/ 303 h 373"/>
              <a:gd name="T14" fmla="*/ 253 w 354"/>
              <a:gd name="T15" fmla="*/ 338 h 373"/>
              <a:gd name="T16" fmla="*/ 323 w 354"/>
              <a:gd name="T17" fmla="*/ 338 h 373"/>
              <a:gd name="T18" fmla="*/ 133 w 354"/>
              <a:gd name="T19" fmla="*/ 240 h 373"/>
              <a:gd name="T20" fmla="*/ 153 w 354"/>
              <a:gd name="T21" fmla="*/ 82 h 373"/>
              <a:gd name="T22" fmla="*/ 314 w 354"/>
              <a:gd name="T23" fmla="*/ 68 h 373"/>
              <a:gd name="T24" fmla="*/ 354 w 354"/>
              <a:gd name="T25" fmla="*/ 82 h 373"/>
              <a:gd name="T26" fmla="*/ 133 w 354"/>
              <a:gd name="T27" fmla="*/ 240 h 373"/>
              <a:gd name="T28" fmla="*/ 294 w 354"/>
              <a:gd name="T29" fmla="*/ 82 h 373"/>
              <a:gd name="T30" fmla="*/ 305 w 354"/>
              <a:gd name="T31" fmla="*/ 73 h 373"/>
              <a:gd name="T32" fmla="*/ 191 w 354"/>
              <a:gd name="T33" fmla="*/ 82 h 373"/>
              <a:gd name="T34" fmla="*/ 194 w 354"/>
              <a:gd name="T35" fmla="*/ 76 h 373"/>
              <a:gd name="T36" fmla="*/ 205 w 354"/>
              <a:gd name="T37" fmla="*/ 82 h 373"/>
              <a:gd name="T38" fmla="*/ 204 w 354"/>
              <a:gd name="T39" fmla="*/ 69 h 373"/>
              <a:gd name="T40" fmla="*/ 220 w 354"/>
              <a:gd name="T41" fmla="*/ 82 h 373"/>
              <a:gd name="T42" fmla="*/ 213 w 354"/>
              <a:gd name="T43" fmla="*/ 62 h 373"/>
              <a:gd name="T44" fmla="*/ 236 w 354"/>
              <a:gd name="T45" fmla="*/ 82 h 373"/>
              <a:gd name="T46" fmla="*/ 224 w 354"/>
              <a:gd name="T47" fmla="*/ 54 h 373"/>
              <a:gd name="T48" fmla="*/ 251 w 354"/>
              <a:gd name="T49" fmla="*/ 82 h 373"/>
              <a:gd name="T50" fmla="*/ 234 w 354"/>
              <a:gd name="T51" fmla="*/ 47 h 373"/>
              <a:gd name="T52" fmla="*/ 281 w 354"/>
              <a:gd name="T53" fmla="*/ 82 h 373"/>
              <a:gd name="T54" fmla="*/ 262 w 354"/>
              <a:gd name="T55" fmla="*/ 10 h 373"/>
              <a:gd name="T56" fmla="*/ 281 w 354"/>
              <a:gd name="T57" fmla="*/ 71 h 373"/>
              <a:gd name="T58" fmla="*/ 248 w 354"/>
              <a:gd name="T59" fmla="*/ 37 h 373"/>
              <a:gd name="T60" fmla="*/ 281 w 354"/>
              <a:gd name="T61" fmla="*/ 71 h 373"/>
              <a:gd name="T62" fmla="*/ 243 w 354"/>
              <a:gd name="T63" fmla="*/ 40 h 373"/>
              <a:gd name="T64" fmla="*/ 266 w 354"/>
              <a:gd name="T65" fmla="*/ 82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4" h="373">
                <a:moveTo>
                  <a:pt x="120" y="260"/>
                </a:moveTo>
                <a:lnTo>
                  <a:pt x="327" y="260"/>
                </a:lnTo>
                <a:lnTo>
                  <a:pt x="327" y="286"/>
                </a:lnTo>
                <a:lnTo>
                  <a:pt x="99" y="286"/>
                </a:lnTo>
                <a:lnTo>
                  <a:pt x="58" y="95"/>
                </a:lnTo>
                <a:lnTo>
                  <a:pt x="0" y="95"/>
                </a:lnTo>
                <a:lnTo>
                  <a:pt x="0" y="70"/>
                </a:lnTo>
                <a:lnTo>
                  <a:pt x="78" y="70"/>
                </a:lnTo>
                <a:lnTo>
                  <a:pt x="120" y="260"/>
                </a:lnTo>
                <a:close/>
                <a:moveTo>
                  <a:pt x="144" y="303"/>
                </a:moveTo>
                <a:cubicBezTo>
                  <a:pt x="124" y="303"/>
                  <a:pt x="109" y="318"/>
                  <a:pt x="109" y="338"/>
                </a:cubicBezTo>
                <a:cubicBezTo>
                  <a:pt x="109" y="357"/>
                  <a:pt x="124" y="373"/>
                  <a:pt x="144" y="373"/>
                </a:cubicBezTo>
                <a:cubicBezTo>
                  <a:pt x="163" y="373"/>
                  <a:pt x="179" y="357"/>
                  <a:pt x="179" y="338"/>
                </a:cubicBezTo>
                <a:cubicBezTo>
                  <a:pt x="179" y="318"/>
                  <a:pt x="163" y="303"/>
                  <a:pt x="144" y="303"/>
                </a:cubicBezTo>
                <a:close/>
                <a:moveTo>
                  <a:pt x="288" y="303"/>
                </a:moveTo>
                <a:cubicBezTo>
                  <a:pt x="268" y="303"/>
                  <a:pt x="253" y="318"/>
                  <a:pt x="253" y="338"/>
                </a:cubicBezTo>
                <a:cubicBezTo>
                  <a:pt x="253" y="357"/>
                  <a:pt x="268" y="373"/>
                  <a:pt x="288" y="373"/>
                </a:cubicBezTo>
                <a:cubicBezTo>
                  <a:pt x="307" y="373"/>
                  <a:pt x="323" y="357"/>
                  <a:pt x="323" y="338"/>
                </a:cubicBezTo>
                <a:cubicBezTo>
                  <a:pt x="323" y="318"/>
                  <a:pt x="307" y="303"/>
                  <a:pt x="288" y="303"/>
                </a:cubicBezTo>
                <a:close/>
                <a:moveTo>
                  <a:pt x="133" y="240"/>
                </a:moveTo>
                <a:lnTo>
                  <a:pt x="103" y="82"/>
                </a:lnTo>
                <a:lnTo>
                  <a:pt x="153" y="82"/>
                </a:lnTo>
                <a:lnTo>
                  <a:pt x="264" y="0"/>
                </a:lnTo>
                <a:lnTo>
                  <a:pt x="314" y="68"/>
                </a:lnTo>
                <a:lnTo>
                  <a:pt x="311" y="82"/>
                </a:lnTo>
                <a:lnTo>
                  <a:pt x="354" y="82"/>
                </a:lnTo>
                <a:lnTo>
                  <a:pt x="319" y="240"/>
                </a:lnTo>
                <a:lnTo>
                  <a:pt x="133" y="240"/>
                </a:lnTo>
                <a:close/>
                <a:moveTo>
                  <a:pt x="305" y="73"/>
                </a:moveTo>
                <a:lnTo>
                  <a:pt x="294" y="82"/>
                </a:lnTo>
                <a:lnTo>
                  <a:pt x="304" y="82"/>
                </a:lnTo>
                <a:lnTo>
                  <a:pt x="305" y="73"/>
                </a:lnTo>
                <a:close/>
                <a:moveTo>
                  <a:pt x="165" y="82"/>
                </a:moveTo>
                <a:lnTo>
                  <a:pt x="191" y="82"/>
                </a:lnTo>
                <a:lnTo>
                  <a:pt x="189" y="80"/>
                </a:lnTo>
                <a:lnTo>
                  <a:pt x="194" y="76"/>
                </a:lnTo>
                <a:lnTo>
                  <a:pt x="199" y="82"/>
                </a:lnTo>
                <a:lnTo>
                  <a:pt x="205" y="82"/>
                </a:lnTo>
                <a:lnTo>
                  <a:pt x="199" y="73"/>
                </a:lnTo>
                <a:lnTo>
                  <a:pt x="204" y="69"/>
                </a:lnTo>
                <a:lnTo>
                  <a:pt x="213" y="82"/>
                </a:lnTo>
                <a:lnTo>
                  <a:pt x="220" y="82"/>
                </a:lnTo>
                <a:lnTo>
                  <a:pt x="208" y="66"/>
                </a:lnTo>
                <a:lnTo>
                  <a:pt x="213" y="62"/>
                </a:lnTo>
                <a:lnTo>
                  <a:pt x="228" y="82"/>
                </a:lnTo>
                <a:lnTo>
                  <a:pt x="236" y="82"/>
                </a:lnTo>
                <a:lnTo>
                  <a:pt x="219" y="58"/>
                </a:lnTo>
                <a:lnTo>
                  <a:pt x="224" y="54"/>
                </a:lnTo>
                <a:lnTo>
                  <a:pt x="244" y="82"/>
                </a:lnTo>
                <a:lnTo>
                  <a:pt x="251" y="82"/>
                </a:lnTo>
                <a:lnTo>
                  <a:pt x="229" y="51"/>
                </a:lnTo>
                <a:lnTo>
                  <a:pt x="234" y="47"/>
                </a:lnTo>
                <a:lnTo>
                  <a:pt x="259" y="82"/>
                </a:lnTo>
                <a:lnTo>
                  <a:pt x="281" y="82"/>
                </a:lnTo>
                <a:lnTo>
                  <a:pt x="303" y="66"/>
                </a:lnTo>
                <a:lnTo>
                  <a:pt x="262" y="10"/>
                </a:lnTo>
                <a:lnTo>
                  <a:pt x="165" y="82"/>
                </a:lnTo>
                <a:close/>
                <a:moveTo>
                  <a:pt x="281" y="71"/>
                </a:moveTo>
                <a:lnTo>
                  <a:pt x="253" y="33"/>
                </a:lnTo>
                <a:lnTo>
                  <a:pt x="248" y="37"/>
                </a:lnTo>
                <a:lnTo>
                  <a:pt x="276" y="74"/>
                </a:lnTo>
                <a:lnTo>
                  <a:pt x="281" y="71"/>
                </a:lnTo>
                <a:close/>
                <a:moveTo>
                  <a:pt x="271" y="78"/>
                </a:moveTo>
                <a:lnTo>
                  <a:pt x="243" y="40"/>
                </a:lnTo>
                <a:lnTo>
                  <a:pt x="238" y="44"/>
                </a:lnTo>
                <a:lnTo>
                  <a:pt x="266" y="82"/>
                </a:lnTo>
                <a:lnTo>
                  <a:pt x="271" y="78"/>
                </a:lnTo>
                <a:close/>
              </a:path>
            </a:pathLst>
          </a:cu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solidFill>
                <a:schemeClr val="tx1"/>
              </a:solidFill>
              <a:cs typeface="+mn-ea"/>
              <a:sym typeface="+mn-lt"/>
            </a:endParaRPr>
          </a:p>
        </p:txBody>
      </p:sp>
      <p:sp>
        <p:nvSpPr>
          <p:cNvPr id="29" name="shop_346547"/>
          <p:cNvSpPr/>
          <p:nvPr>
            <p:custDataLst>
              <p:tags r:id="rId14"/>
            </p:custDataLst>
          </p:nvPr>
        </p:nvSpPr>
        <p:spPr>
          <a:xfrm>
            <a:off x="5301262" y="3347087"/>
            <a:ext cx="249503" cy="249188"/>
          </a:xfrm>
          <a:custGeom>
            <a:avLst/>
            <a:gdLst>
              <a:gd name="T0" fmla="*/ 5136 w 5158"/>
              <a:gd name="T1" fmla="*/ 1919 h 5159"/>
              <a:gd name="T2" fmla="*/ 4927 w 5158"/>
              <a:gd name="T3" fmla="*/ 600 h 5159"/>
              <a:gd name="T4" fmla="*/ 4559 w 5158"/>
              <a:gd name="T5" fmla="*/ 232 h 5159"/>
              <a:gd name="T6" fmla="*/ 3240 w 5158"/>
              <a:gd name="T7" fmla="*/ 22 h 5159"/>
              <a:gd name="T8" fmla="*/ 2858 w 5158"/>
              <a:gd name="T9" fmla="*/ 147 h 5159"/>
              <a:gd name="T10" fmla="*/ 173 w 5158"/>
              <a:gd name="T11" fmla="*/ 2831 h 5159"/>
              <a:gd name="T12" fmla="*/ 173 w 5158"/>
              <a:gd name="T13" fmla="*/ 3457 h 5159"/>
              <a:gd name="T14" fmla="*/ 1701 w 5158"/>
              <a:gd name="T15" fmla="*/ 4986 h 5159"/>
              <a:gd name="T16" fmla="*/ 2327 w 5158"/>
              <a:gd name="T17" fmla="*/ 4986 h 5159"/>
              <a:gd name="T18" fmla="*/ 5012 w 5158"/>
              <a:gd name="T19" fmla="*/ 2301 h 5159"/>
              <a:gd name="T20" fmla="*/ 5136 w 5158"/>
              <a:gd name="T21" fmla="*/ 1919 h 5159"/>
              <a:gd name="T22" fmla="*/ 2212 w 5158"/>
              <a:gd name="T23" fmla="*/ 4643 h 5159"/>
              <a:gd name="T24" fmla="*/ 1968 w 5158"/>
              <a:gd name="T25" fmla="*/ 4643 h 5159"/>
              <a:gd name="T26" fmla="*/ 515 w 5158"/>
              <a:gd name="T27" fmla="*/ 3191 h 5159"/>
              <a:gd name="T28" fmla="*/ 515 w 5158"/>
              <a:gd name="T29" fmla="*/ 2946 h 5159"/>
              <a:gd name="T30" fmla="*/ 760 w 5158"/>
              <a:gd name="T31" fmla="*/ 2946 h 5159"/>
              <a:gd name="T32" fmla="*/ 2212 w 5158"/>
              <a:gd name="T33" fmla="*/ 4399 h 5159"/>
              <a:gd name="T34" fmla="*/ 2212 w 5158"/>
              <a:gd name="T35" fmla="*/ 4643 h 5159"/>
              <a:gd name="T36" fmla="*/ 4166 w 5158"/>
              <a:gd name="T37" fmla="*/ 1464 h 5159"/>
              <a:gd name="T38" fmla="*/ 3695 w 5158"/>
              <a:gd name="T39" fmla="*/ 1464 h 5159"/>
              <a:gd name="T40" fmla="*/ 3695 w 5158"/>
              <a:gd name="T41" fmla="*/ 993 h 5159"/>
              <a:gd name="T42" fmla="*/ 4166 w 5158"/>
              <a:gd name="T43" fmla="*/ 993 h 5159"/>
              <a:gd name="T44" fmla="*/ 4166 w 5158"/>
              <a:gd name="T45" fmla="*/ 1464 h 5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158" h="5159">
                <a:moveTo>
                  <a:pt x="5136" y="1919"/>
                </a:moveTo>
                <a:lnTo>
                  <a:pt x="4927" y="600"/>
                </a:lnTo>
                <a:cubicBezTo>
                  <a:pt x="4897" y="411"/>
                  <a:pt x="4748" y="262"/>
                  <a:pt x="4559" y="232"/>
                </a:cubicBezTo>
                <a:lnTo>
                  <a:pt x="3240" y="22"/>
                </a:lnTo>
                <a:cubicBezTo>
                  <a:pt x="3100" y="0"/>
                  <a:pt x="2958" y="46"/>
                  <a:pt x="2858" y="147"/>
                </a:cubicBezTo>
                <a:lnTo>
                  <a:pt x="173" y="2831"/>
                </a:lnTo>
                <a:cubicBezTo>
                  <a:pt x="0" y="3004"/>
                  <a:pt x="0" y="3285"/>
                  <a:pt x="173" y="3457"/>
                </a:cubicBezTo>
                <a:lnTo>
                  <a:pt x="1701" y="4986"/>
                </a:lnTo>
                <a:cubicBezTo>
                  <a:pt x="1874" y="5159"/>
                  <a:pt x="2154" y="5159"/>
                  <a:pt x="2327" y="4986"/>
                </a:cubicBezTo>
                <a:lnTo>
                  <a:pt x="5012" y="2301"/>
                </a:lnTo>
                <a:cubicBezTo>
                  <a:pt x="5112" y="2201"/>
                  <a:pt x="5158" y="2059"/>
                  <a:pt x="5136" y="1919"/>
                </a:cubicBezTo>
                <a:close/>
                <a:moveTo>
                  <a:pt x="2212" y="4643"/>
                </a:moveTo>
                <a:cubicBezTo>
                  <a:pt x="2145" y="4711"/>
                  <a:pt x="2035" y="4711"/>
                  <a:pt x="1968" y="4643"/>
                </a:cubicBezTo>
                <a:lnTo>
                  <a:pt x="515" y="3191"/>
                </a:lnTo>
                <a:cubicBezTo>
                  <a:pt x="448" y="3124"/>
                  <a:pt x="448" y="3014"/>
                  <a:pt x="515" y="2946"/>
                </a:cubicBezTo>
                <a:cubicBezTo>
                  <a:pt x="583" y="2879"/>
                  <a:pt x="692" y="2879"/>
                  <a:pt x="760" y="2946"/>
                </a:cubicBezTo>
                <a:lnTo>
                  <a:pt x="2212" y="4399"/>
                </a:lnTo>
                <a:cubicBezTo>
                  <a:pt x="2280" y="4466"/>
                  <a:pt x="2280" y="4576"/>
                  <a:pt x="2212" y="4643"/>
                </a:cubicBezTo>
                <a:close/>
                <a:moveTo>
                  <a:pt x="4166" y="1464"/>
                </a:moveTo>
                <a:cubicBezTo>
                  <a:pt x="4036" y="1594"/>
                  <a:pt x="3825" y="1594"/>
                  <a:pt x="3695" y="1464"/>
                </a:cubicBezTo>
                <a:cubicBezTo>
                  <a:pt x="3565" y="1334"/>
                  <a:pt x="3565" y="1123"/>
                  <a:pt x="3695" y="993"/>
                </a:cubicBezTo>
                <a:cubicBezTo>
                  <a:pt x="3825" y="862"/>
                  <a:pt x="4036" y="862"/>
                  <a:pt x="4166" y="993"/>
                </a:cubicBezTo>
                <a:cubicBezTo>
                  <a:pt x="4296" y="1123"/>
                  <a:pt x="4296" y="1334"/>
                  <a:pt x="4166" y="1464"/>
                </a:cubicBezTo>
                <a:close/>
              </a:path>
            </a:pathLst>
          </a:cu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solidFill>
                <a:schemeClr val="tx1"/>
              </a:solidFill>
              <a:cs typeface="+mn-ea"/>
              <a:sym typeface="+mn-lt"/>
            </a:endParaRPr>
          </a:p>
        </p:txBody>
      </p:sp>
      <p:sp>
        <p:nvSpPr>
          <p:cNvPr id="30" name="shop_346547"/>
          <p:cNvSpPr/>
          <p:nvPr>
            <p:custDataLst>
              <p:tags r:id="rId15"/>
            </p:custDataLst>
          </p:nvPr>
        </p:nvSpPr>
        <p:spPr>
          <a:xfrm>
            <a:off x="5301262" y="1609688"/>
            <a:ext cx="249503" cy="194972"/>
          </a:xfrm>
          <a:custGeom>
            <a:avLst/>
            <a:gdLst>
              <a:gd name="connsiteX0" fmla="*/ 198121 w 607639"/>
              <a:gd name="connsiteY0" fmla="*/ 347033 h 474835"/>
              <a:gd name="connsiteX1" fmla="*/ 198121 w 607639"/>
              <a:gd name="connsiteY1" fmla="*/ 370229 h 474835"/>
              <a:gd name="connsiteX2" fmla="*/ 212274 w 607639"/>
              <a:gd name="connsiteY2" fmla="*/ 389159 h 474835"/>
              <a:gd name="connsiteX3" fmla="*/ 331101 w 607639"/>
              <a:gd name="connsiteY3" fmla="*/ 424797 h 474835"/>
              <a:gd name="connsiteX4" fmla="*/ 356647 w 607639"/>
              <a:gd name="connsiteY4" fmla="*/ 405779 h 474835"/>
              <a:gd name="connsiteX5" fmla="*/ 356647 w 607639"/>
              <a:gd name="connsiteY5" fmla="*/ 394581 h 474835"/>
              <a:gd name="connsiteX6" fmla="*/ 39622 w 607639"/>
              <a:gd name="connsiteY6" fmla="*/ 118691 h 474835"/>
              <a:gd name="connsiteX7" fmla="*/ 79245 w 607639"/>
              <a:gd name="connsiteY7" fmla="*/ 158240 h 474835"/>
              <a:gd name="connsiteX8" fmla="*/ 79245 w 607639"/>
              <a:gd name="connsiteY8" fmla="*/ 316524 h 474835"/>
              <a:gd name="connsiteX9" fmla="*/ 39622 w 607639"/>
              <a:gd name="connsiteY9" fmla="*/ 356073 h 474835"/>
              <a:gd name="connsiteX10" fmla="*/ 0 w 607639"/>
              <a:gd name="connsiteY10" fmla="*/ 316524 h 474835"/>
              <a:gd name="connsiteX11" fmla="*/ 0 w 607639"/>
              <a:gd name="connsiteY11" fmla="*/ 158240 h 474835"/>
              <a:gd name="connsiteX12" fmla="*/ 39622 w 607639"/>
              <a:gd name="connsiteY12" fmla="*/ 118691 h 474835"/>
              <a:gd name="connsiteX13" fmla="*/ 488736 w 607639"/>
              <a:gd name="connsiteY13" fmla="*/ 44597 h 474835"/>
              <a:gd name="connsiteX14" fmla="*/ 488736 w 607639"/>
              <a:gd name="connsiteY14" fmla="*/ 430130 h 474835"/>
              <a:gd name="connsiteX15" fmla="*/ 396167 w 607639"/>
              <a:gd name="connsiteY15" fmla="*/ 406401 h 474835"/>
              <a:gd name="connsiteX16" fmla="*/ 372312 w 607639"/>
              <a:gd name="connsiteY16" fmla="*/ 453415 h 474835"/>
              <a:gd name="connsiteX17" fmla="*/ 319797 w 607639"/>
              <a:gd name="connsiteY17" fmla="*/ 462658 h 474835"/>
              <a:gd name="connsiteX18" fmla="*/ 200881 w 607639"/>
              <a:gd name="connsiteY18" fmla="*/ 427019 h 474835"/>
              <a:gd name="connsiteX19" fmla="*/ 158512 w 607639"/>
              <a:gd name="connsiteY19" fmla="*/ 370229 h 474835"/>
              <a:gd name="connsiteX20" fmla="*/ 158512 w 607639"/>
              <a:gd name="connsiteY20" fmla="*/ 335213 h 474835"/>
              <a:gd name="connsiteX21" fmla="*/ 118903 w 607639"/>
              <a:gd name="connsiteY21" fmla="*/ 323304 h 474835"/>
              <a:gd name="connsiteX22" fmla="*/ 118903 w 607639"/>
              <a:gd name="connsiteY22" fmla="*/ 151512 h 474835"/>
              <a:gd name="connsiteX23" fmla="*/ 567937 w 607639"/>
              <a:gd name="connsiteY23" fmla="*/ 0 h 474835"/>
              <a:gd name="connsiteX24" fmla="*/ 607639 w 607639"/>
              <a:gd name="connsiteY24" fmla="*/ 39547 h 474835"/>
              <a:gd name="connsiteX25" fmla="*/ 607639 w 607639"/>
              <a:gd name="connsiteY25" fmla="*/ 435199 h 474835"/>
              <a:gd name="connsiteX26" fmla="*/ 567937 w 607639"/>
              <a:gd name="connsiteY26" fmla="*/ 474835 h 474835"/>
              <a:gd name="connsiteX27" fmla="*/ 528323 w 607639"/>
              <a:gd name="connsiteY27" fmla="*/ 435199 h 474835"/>
              <a:gd name="connsiteX28" fmla="*/ 528323 w 607639"/>
              <a:gd name="connsiteY28" fmla="*/ 39547 h 474835"/>
              <a:gd name="connsiteX29" fmla="*/ 567937 w 607639"/>
              <a:gd name="connsiteY29" fmla="*/ 0 h 474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07639" h="474835">
                <a:moveTo>
                  <a:pt x="198121" y="347033"/>
                </a:moveTo>
                <a:lnTo>
                  <a:pt x="198121" y="370229"/>
                </a:lnTo>
                <a:cubicBezTo>
                  <a:pt x="198121" y="378939"/>
                  <a:pt x="203818" y="386582"/>
                  <a:pt x="212274" y="389159"/>
                </a:cubicBezTo>
                <a:lnTo>
                  <a:pt x="331101" y="424797"/>
                </a:lnTo>
                <a:cubicBezTo>
                  <a:pt x="344452" y="428619"/>
                  <a:pt x="356647" y="418665"/>
                  <a:pt x="356647" y="405779"/>
                </a:cubicBezTo>
                <a:lnTo>
                  <a:pt x="356647" y="394581"/>
                </a:lnTo>
                <a:close/>
                <a:moveTo>
                  <a:pt x="39622" y="118691"/>
                </a:moveTo>
                <a:cubicBezTo>
                  <a:pt x="61526" y="118691"/>
                  <a:pt x="79245" y="136377"/>
                  <a:pt x="79245" y="158240"/>
                </a:cubicBezTo>
                <a:lnTo>
                  <a:pt x="79245" y="316524"/>
                </a:lnTo>
                <a:cubicBezTo>
                  <a:pt x="79245" y="338298"/>
                  <a:pt x="61526" y="356073"/>
                  <a:pt x="39622" y="356073"/>
                </a:cubicBezTo>
                <a:cubicBezTo>
                  <a:pt x="17808" y="356073"/>
                  <a:pt x="0" y="338298"/>
                  <a:pt x="0" y="316524"/>
                </a:cubicBezTo>
                <a:lnTo>
                  <a:pt x="0" y="158240"/>
                </a:lnTo>
                <a:cubicBezTo>
                  <a:pt x="0" y="136377"/>
                  <a:pt x="17808" y="118691"/>
                  <a:pt x="39622" y="118691"/>
                </a:cubicBezTo>
                <a:close/>
                <a:moveTo>
                  <a:pt x="488736" y="44597"/>
                </a:moveTo>
                <a:lnTo>
                  <a:pt x="488736" y="430130"/>
                </a:lnTo>
                <a:lnTo>
                  <a:pt x="396167" y="406401"/>
                </a:lnTo>
                <a:cubicBezTo>
                  <a:pt x="395989" y="425064"/>
                  <a:pt x="387355" y="442217"/>
                  <a:pt x="372312" y="453415"/>
                </a:cubicBezTo>
                <a:cubicBezTo>
                  <a:pt x="356736" y="464968"/>
                  <a:pt x="337332" y="467990"/>
                  <a:pt x="319797" y="462658"/>
                </a:cubicBezTo>
                <a:lnTo>
                  <a:pt x="200881" y="427019"/>
                </a:lnTo>
                <a:cubicBezTo>
                  <a:pt x="175513" y="419465"/>
                  <a:pt x="158512" y="396625"/>
                  <a:pt x="158512" y="370229"/>
                </a:cubicBezTo>
                <a:lnTo>
                  <a:pt x="158512" y="335213"/>
                </a:lnTo>
                <a:lnTo>
                  <a:pt x="118903" y="323304"/>
                </a:lnTo>
                <a:lnTo>
                  <a:pt x="118903" y="151512"/>
                </a:lnTo>
                <a:close/>
                <a:moveTo>
                  <a:pt x="567937" y="0"/>
                </a:moveTo>
                <a:cubicBezTo>
                  <a:pt x="589835" y="0"/>
                  <a:pt x="607639" y="17774"/>
                  <a:pt x="607639" y="39547"/>
                </a:cubicBezTo>
                <a:lnTo>
                  <a:pt x="607639" y="435199"/>
                </a:lnTo>
                <a:cubicBezTo>
                  <a:pt x="607639" y="457061"/>
                  <a:pt x="589835" y="474835"/>
                  <a:pt x="567937" y="474835"/>
                </a:cubicBezTo>
                <a:cubicBezTo>
                  <a:pt x="546127" y="474835"/>
                  <a:pt x="528323" y="457061"/>
                  <a:pt x="528323" y="435199"/>
                </a:cubicBezTo>
                <a:lnTo>
                  <a:pt x="528323" y="39547"/>
                </a:lnTo>
                <a:cubicBezTo>
                  <a:pt x="528323" y="17774"/>
                  <a:pt x="546127" y="0"/>
                  <a:pt x="567937" y="0"/>
                </a:cubicBezTo>
                <a:close/>
              </a:path>
            </a:pathLst>
          </a:cu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solidFill>
                <a:schemeClr val="tx1"/>
              </a:solidFill>
              <a:cs typeface="+mn-ea"/>
              <a:sym typeface="+mn-lt"/>
            </a:endParaRPr>
          </a:p>
        </p:txBody>
      </p:sp>
      <p:sp>
        <p:nvSpPr>
          <p:cNvPr id="2" name="文本框 1">
            <a:extLst>
              <a:ext uri="{FF2B5EF4-FFF2-40B4-BE49-F238E27FC236}">
                <a16:creationId xmlns:a16="http://schemas.microsoft.com/office/drawing/2014/main" id="{5BAC1F4B-78CB-7C16-1F85-F52BDCC80428}"/>
              </a:ext>
            </a:extLst>
          </p:cNvPr>
          <p:cNvSpPr txBox="1"/>
          <p:nvPr/>
        </p:nvSpPr>
        <p:spPr>
          <a:xfrm>
            <a:off x="905292" y="396701"/>
            <a:ext cx="1630307" cy="369332"/>
          </a:xfrm>
          <a:prstGeom prst="rect">
            <a:avLst/>
          </a:prstGeom>
          <a:noFill/>
        </p:spPr>
        <p:txBody>
          <a:bodyPr wrap="square" lIns="0" tIns="0" rIns="0" bIns="0" rtlCol="0">
            <a:noAutofit/>
          </a:bodyPr>
          <a:lstStyle/>
          <a:p>
            <a:r>
              <a:rPr lang="zh-CN" altLang="en-US" sz="2100" dirty="0">
                <a:cs typeface="+mn-ea"/>
                <a:sym typeface="+mn-lt"/>
              </a:rPr>
              <a:t>二级标题</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custDataLst>
              <p:tags r:id="rId1"/>
            </p:custDataLst>
          </p:nvPr>
        </p:nvSpPr>
        <p:spPr>
          <a:xfrm>
            <a:off x="543511" y="2632933"/>
            <a:ext cx="2696424" cy="929640"/>
          </a:xfrm>
          <a:prstGeom prst="rect">
            <a:avLst/>
          </a:prstGeom>
        </p:spPr>
        <p:txBody>
          <a:bodyPr wrap="square">
            <a:spAutoFit/>
          </a:bodyPr>
          <a:lstStyle>
            <a:defPPr>
              <a:defRPr lang="zh-CN"/>
            </a:defPPr>
            <a:lvl1pPr>
              <a:lnSpc>
                <a:spcPct val="130000"/>
              </a:lnSpc>
              <a:defRPr sz="1400">
                <a:solidFill>
                  <a:schemeClr val="tx1">
                    <a:lumMod val="65000"/>
                    <a:lumOff val="35000"/>
                  </a:schemeClr>
                </a:solidFill>
                <a:latin typeface="思源黑体 CN Normal" panose="020B0400000000000000" charset="-122"/>
                <a:ea typeface="思源黑体 CN Normal" panose="020B0400000000000000" charset="-122"/>
              </a:defRPr>
            </a:lvl1pPr>
            <a:lvl2pPr>
              <a:defRPr/>
            </a:lvl2pPr>
            <a:lvl3pPr>
              <a:defRPr/>
            </a:lvl3pPr>
            <a:lvl4pPr>
              <a:defRPr/>
            </a:lvl4pPr>
            <a:lvl5pPr>
              <a:defRPr/>
            </a:lvl5pPr>
            <a:lvl6pPr>
              <a:defRPr/>
            </a:lvl6pPr>
            <a:lvl7pPr>
              <a:defRPr/>
            </a:lvl7pPr>
            <a:lvl8pPr>
              <a:defRPr/>
            </a:lvl8pPr>
            <a:lvl9pPr>
              <a:defRPr/>
            </a:lvl9pPr>
          </a:lstStyle>
          <a:p>
            <a:r>
              <a:rPr lang="zh-CN" altLang="en-US" sz="1050" dirty="0">
                <a:solidFill>
                  <a:schemeClr val="tx1"/>
                </a:solidFill>
                <a:latin typeface="+mn-lt"/>
                <a:ea typeface="+mn-ea"/>
                <a:cs typeface="+mn-ea"/>
                <a:sym typeface="+mn-lt"/>
              </a:rPr>
              <a:t>在这里输入你的正文阐述与关键词标题相关的具体内容，若字数太多酌情删减文案在这里输入你的正文阐述在这里输入你的正文阐述与关键词标题相关的具体内容</a:t>
            </a:r>
          </a:p>
        </p:txBody>
      </p:sp>
      <p:sp>
        <p:nvSpPr>
          <p:cNvPr id="27" name="文本框 26"/>
          <p:cNvSpPr txBox="1"/>
          <p:nvPr>
            <p:custDataLst>
              <p:tags r:id="rId2"/>
            </p:custDataLst>
          </p:nvPr>
        </p:nvSpPr>
        <p:spPr>
          <a:xfrm>
            <a:off x="534134" y="1615173"/>
            <a:ext cx="2705801" cy="922020"/>
          </a:xfrm>
          <a:prstGeom prst="rect">
            <a:avLst/>
          </a:prstGeom>
          <a:noFill/>
        </p:spPr>
        <p:txBody>
          <a:bodyPr wrap="square" rtlCol="0">
            <a:spAutoFit/>
          </a:bodyPr>
          <a:lstStyle/>
          <a:p>
            <a:r>
              <a:rPr lang="zh-CN" altLang="en-US" sz="2700" dirty="0">
                <a:cs typeface="+mn-ea"/>
                <a:sym typeface="+mn-lt"/>
              </a:rPr>
              <a:t>在此输入</a:t>
            </a:r>
            <a:endParaRPr lang="en-US" altLang="zh-CN" sz="2700" dirty="0">
              <a:cs typeface="+mn-ea"/>
              <a:sym typeface="+mn-lt"/>
            </a:endParaRPr>
          </a:p>
          <a:p>
            <a:r>
              <a:rPr lang="zh-CN" altLang="en-US" sz="2700" dirty="0">
                <a:cs typeface="+mn-ea"/>
                <a:sym typeface="+mn-lt"/>
              </a:rPr>
              <a:t>你的标题文案</a:t>
            </a:r>
          </a:p>
        </p:txBody>
      </p:sp>
      <p:cxnSp>
        <p:nvCxnSpPr>
          <p:cNvPr id="28" name="直接连接符 27"/>
          <p:cNvCxnSpPr/>
          <p:nvPr/>
        </p:nvCxnSpPr>
        <p:spPr>
          <a:xfrm>
            <a:off x="665971" y="2515420"/>
            <a:ext cx="778781" cy="0"/>
          </a:xfrm>
          <a:prstGeom prst="line">
            <a:avLst/>
          </a:prstGeom>
          <a:ln w="12700">
            <a:solidFill>
              <a:srgbClr val="073BF3"/>
            </a:solidFill>
          </a:ln>
        </p:spPr>
        <p:style>
          <a:lnRef idx="1">
            <a:schemeClr val="accent1"/>
          </a:lnRef>
          <a:fillRef idx="0">
            <a:schemeClr val="accent1"/>
          </a:fillRef>
          <a:effectRef idx="0">
            <a:schemeClr val="accent1"/>
          </a:effectRef>
          <a:fontRef idx="minor">
            <a:schemeClr val="tx1"/>
          </a:fontRef>
        </p:style>
      </p:cxnSp>
      <p:pic>
        <p:nvPicPr>
          <p:cNvPr id="30" name="图片 29"/>
          <p:cNvPicPr>
            <a:picLocks noChangeAspect="1"/>
          </p:cNvPicPr>
          <p:nvPr/>
        </p:nvPicPr>
        <p:blipFill rotWithShape="1">
          <a:blip r:embed="rId13" cstate="print">
            <a:extLst>
              <a:ext uri="{28A0092B-C50C-407E-A947-70E740481C1C}">
                <a14:useLocalDpi xmlns:a14="http://schemas.microsoft.com/office/drawing/2010/main" val="0"/>
              </a:ext>
            </a:extLst>
          </a:blip>
          <a:srcRect l="10924" r="17303"/>
          <a:stretch/>
        </p:blipFill>
        <p:spPr>
          <a:xfrm rot="10800000" flipH="1" flipV="1">
            <a:off x="5622087" y="1175925"/>
            <a:ext cx="3521913" cy="2914015"/>
          </a:xfrm>
          <a:custGeom>
            <a:avLst/>
            <a:gdLst>
              <a:gd name="connsiteX0" fmla="*/ 5828777 w 5828777"/>
              <a:gd name="connsiteY0" fmla="*/ 0 h 6858000"/>
              <a:gd name="connsiteX1" fmla="*/ 0 w 5828777"/>
              <a:gd name="connsiteY1" fmla="*/ 0 h 6858000"/>
              <a:gd name="connsiteX2" fmla="*/ 0 w 5828777"/>
              <a:gd name="connsiteY2" fmla="*/ 6858000 h 6858000"/>
              <a:gd name="connsiteX3" fmla="*/ 5828777 w 582877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828777" h="6858000">
                <a:moveTo>
                  <a:pt x="5828777" y="0"/>
                </a:moveTo>
                <a:lnTo>
                  <a:pt x="0" y="0"/>
                </a:lnTo>
                <a:lnTo>
                  <a:pt x="0" y="6858000"/>
                </a:lnTo>
                <a:lnTo>
                  <a:pt x="5828777" y="6858000"/>
                </a:lnTo>
                <a:close/>
              </a:path>
            </a:pathLst>
          </a:custGeom>
        </p:spPr>
      </p:pic>
      <p:sp>
        <p:nvSpPr>
          <p:cNvPr id="8" name="矩形 7"/>
          <p:cNvSpPr/>
          <p:nvPr>
            <p:custDataLst>
              <p:tags r:id="rId3"/>
            </p:custDataLst>
          </p:nvPr>
        </p:nvSpPr>
        <p:spPr>
          <a:xfrm>
            <a:off x="3628426" y="0"/>
            <a:ext cx="2307773" cy="5143500"/>
          </a:xfrm>
          <a:prstGeom prst="rect">
            <a:avLst/>
          </a:prstGeom>
          <a:solidFill>
            <a:schemeClr val="accent5">
              <a:lumMod val="50000"/>
            </a:schemeClr>
          </a:solidFill>
          <a:ln>
            <a:noFill/>
          </a:ln>
          <a:effectLst>
            <a:outerShdw blurRad="444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sz="1350">
              <a:solidFill>
                <a:schemeClr val="lt1"/>
              </a:solidFill>
              <a:cs typeface="+mn-ea"/>
              <a:sym typeface="+mn-lt"/>
            </a:endParaRPr>
          </a:p>
        </p:txBody>
      </p:sp>
      <p:grpSp>
        <p:nvGrpSpPr>
          <p:cNvPr id="9" name="组合 8"/>
          <p:cNvGrpSpPr/>
          <p:nvPr/>
        </p:nvGrpSpPr>
        <p:grpSpPr>
          <a:xfrm>
            <a:off x="3677412" y="1711779"/>
            <a:ext cx="2209800" cy="1719943"/>
            <a:chOff x="3084285" y="2815771"/>
            <a:chExt cx="2946400" cy="2293257"/>
          </a:xfrm>
        </p:grpSpPr>
        <p:cxnSp>
          <p:nvCxnSpPr>
            <p:cNvPr id="10" name="直接连接符 9"/>
            <p:cNvCxnSpPr/>
            <p:nvPr>
              <p:custDataLst>
                <p:tags r:id="rId10"/>
              </p:custDataLst>
            </p:nvPr>
          </p:nvCxnSpPr>
          <p:spPr>
            <a:xfrm>
              <a:off x="3084285" y="2815771"/>
              <a:ext cx="2946400" cy="0"/>
            </a:xfrm>
            <a:prstGeom prst="line">
              <a:avLst/>
            </a:prstGeom>
            <a:ln>
              <a:solidFill>
                <a:schemeClr val="lt1">
                  <a:alpha val="6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11"/>
              </p:custDataLst>
            </p:nvPr>
          </p:nvCxnSpPr>
          <p:spPr>
            <a:xfrm>
              <a:off x="3084285" y="5109028"/>
              <a:ext cx="2946400" cy="0"/>
            </a:xfrm>
            <a:prstGeom prst="line">
              <a:avLst/>
            </a:prstGeom>
            <a:ln>
              <a:solidFill>
                <a:schemeClr val="lt1">
                  <a:alpha val="65000"/>
                </a:schemeClr>
              </a:solidFill>
            </a:ln>
          </p:spPr>
          <p:style>
            <a:lnRef idx="1">
              <a:schemeClr val="accent1"/>
            </a:lnRef>
            <a:fillRef idx="0">
              <a:schemeClr val="accent1"/>
            </a:fillRef>
            <a:effectRef idx="0">
              <a:schemeClr val="accent1"/>
            </a:effectRef>
            <a:fontRef idx="minor">
              <a:schemeClr val="tx1"/>
            </a:fontRef>
          </p:style>
        </p:cxnSp>
      </p:grpSp>
      <p:sp>
        <p:nvSpPr>
          <p:cNvPr id="17" name="文本框 16"/>
          <p:cNvSpPr txBox="1"/>
          <p:nvPr/>
        </p:nvSpPr>
        <p:spPr>
          <a:xfrm>
            <a:off x="4107612" y="759619"/>
            <a:ext cx="1349400" cy="553085"/>
          </a:xfrm>
          <a:prstGeom prst="rect">
            <a:avLst/>
          </a:prstGeom>
          <a:noFill/>
        </p:spPr>
        <p:txBody>
          <a:bodyPr wrap="square" rtlCol="0">
            <a:spAutoFit/>
          </a:bodyPr>
          <a:lstStyle/>
          <a:p>
            <a:pPr algn="ctr"/>
            <a:r>
              <a:rPr lang="en-US" altLang="zh-CN" sz="3000" dirty="0">
                <a:solidFill>
                  <a:schemeClr val="bg1"/>
                </a:solidFill>
                <a:effectLst>
                  <a:reflection blurRad="6350" stA="55000" endA="300" endPos="45500" dir="5400000" sy="-100000" algn="bl" rotWithShape="0"/>
                </a:effectLst>
                <a:cs typeface="+mn-ea"/>
                <a:sym typeface="+mn-lt"/>
              </a:rPr>
              <a:t>1234</a:t>
            </a:r>
          </a:p>
        </p:txBody>
      </p:sp>
      <p:sp>
        <p:nvSpPr>
          <p:cNvPr id="18" name="文本框 17"/>
          <p:cNvSpPr txBox="1"/>
          <p:nvPr>
            <p:custDataLst>
              <p:tags r:id="rId4"/>
            </p:custDataLst>
          </p:nvPr>
        </p:nvSpPr>
        <p:spPr>
          <a:xfrm>
            <a:off x="4025075" y="1257021"/>
            <a:ext cx="1514475" cy="257699"/>
          </a:xfrm>
          <a:prstGeom prst="rect">
            <a:avLst/>
          </a:prstGeom>
          <a:noFill/>
        </p:spPr>
        <p:txBody>
          <a:bodyPr wrap="square">
            <a:spAutoFit/>
          </a:bodyPr>
          <a:lstStyle/>
          <a:p>
            <a:pPr marL="0" marR="0" lvl="0" indent="0" algn="ctr" defTabSz="914400" rtl="0" eaLnBrk="1" fontAlgn="auto" latinLnBrk="0" hangingPunct="1">
              <a:lnSpc>
                <a:spcPct val="110000"/>
              </a:lnSpc>
              <a:spcBef>
                <a:spcPts val="0"/>
              </a:spcBef>
              <a:spcAft>
                <a:spcPts val="0"/>
              </a:spcAft>
              <a:buClrTx/>
              <a:buSzTx/>
              <a:buFontTx/>
              <a:buNone/>
            </a:pPr>
            <a:r>
              <a:rPr kumimoji="0" lang="zh-CN" altLang="en-US" sz="1050" b="0" i="0" u="none" strike="noStrike" kern="1200" cap="none" spc="0" normalizeH="0" baseline="0" noProof="0" dirty="0">
                <a:ln>
                  <a:noFill/>
                </a:ln>
                <a:solidFill>
                  <a:schemeClr val="bg1"/>
                </a:solidFill>
                <a:effectLst/>
                <a:uLnTx/>
                <a:uFillTx/>
                <a:cs typeface="+mn-ea"/>
                <a:sym typeface="+mn-lt"/>
              </a:rPr>
              <a:t>关键词</a:t>
            </a:r>
          </a:p>
        </p:txBody>
      </p:sp>
      <p:sp>
        <p:nvSpPr>
          <p:cNvPr id="19" name="文本框 18"/>
          <p:cNvSpPr txBox="1"/>
          <p:nvPr/>
        </p:nvSpPr>
        <p:spPr>
          <a:xfrm>
            <a:off x="4107612" y="2452688"/>
            <a:ext cx="1349400" cy="553085"/>
          </a:xfrm>
          <a:prstGeom prst="rect">
            <a:avLst/>
          </a:prstGeom>
          <a:noFill/>
        </p:spPr>
        <p:txBody>
          <a:bodyPr wrap="square" rtlCol="0">
            <a:spAutoFit/>
          </a:bodyPr>
          <a:lstStyle/>
          <a:p>
            <a:pPr algn="ctr"/>
            <a:r>
              <a:rPr lang="en-US" altLang="zh-CN" sz="3000" dirty="0">
                <a:solidFill>
                  <a:schemeClr val="bg1"/>
                </a:solidFill>
                <a:effectLst>
                  <a:reflection blurRad="6350" stA="55000" endA="300" endPos="45500" dir="5400000" sy="-100000" algn="bl" rotWithShape="0"/>
                </a:effectLst>
                <a:cs typeface="+mn-ea"/>
                <a:sym typeface="+mn-lt"/>
              </a:rPr>
              <a:t>5678</a:t>
            </a:r>
          </a:p>
        </p:txBody>
      </p:sp>
      <p:sp>
        <p:nvSpPr>
          <p:cNvPr id="20" name="文本框 19"/>
          <p:cNvSpPr txBox="1"/>
          <p:nvPr>
            <p:custDataLst>
              <p:tags r:id="rId5"/>
            </p:custDataLst>
          </p:nvPr>
        </p:nvSpPr>
        <p:spPr>
          <a:xfrm>
            <a:off x="4025075" y="2950090"/>
            <a:ext cx="1514475" cy="257699"/>
          </a:xfrm>
          <a:prstGeom prst="rect">
            <a:avLst/>
          </a:prstGeom>
          <a:noFill/>
        </p:spPr>
        <p:txBody>
          <a:bodyPr wrap="square">
            <a:spAutoFit/>
          </a:bodyPr>
          <a:lstStyle/>
          <a:p>
            <a:pPr lvl="0" algn="ctr">
              <a:lnSpc>
                <a:spcPct val="110000"/>
              </a:lnSpc>
            </a:pPr>
            <a:r>
              <a:rPr lang="zh-CN" altLang="en-US" sz="1050" dirty="0">
                <a:solidFill>
                  <a:schemeClr val="bg1"/>
                </a:solidFill>
                <a:cs typeface="+mn-ea"/>
                <a:sym typeface="+mn-lt"/>
              </a:rPr>
              <a:t>关键词</a:t>
            </a:r>
          </a:p>
        </p:txBody>
      </p:sp>
      <p:sp>
        <p:nvSpPr>
          <p:cNvPr id="21" name="文本框 20"/>
          <p:cNvSpPr txBox="1"/>
          <p:nvPr/>
        </p:nvSpPr>
        <p:spPr>
          <a:xfrm>
            <a:off x="4107612" y="4002881"/>
            <a:ext cx="1349400" cy="553085"/>
          </a:xfrm>
          <a:prstGeom prst="rect">
            <a:avLst/>
          </a:prstGeom>
          <a:noFill/>
        </p:spPr>
        <p:txBody>
          <a:bodyPr wrap="square" rtlCol="0">
            <a:spAutoFit/>
          </a:bodyPr>
          <a:lstStyle/>
          <a:p>
            <a:pPr algn="ctr"/>
            <a:r>
              <a:rPr lang="en-US" altLang="zh-CN" sz="3000" dirty="0">
                <a:solidFill>
                  <a:schemeClr val="bg1"/>
                </a:solidFill>
                <a:effectLst>
                  <a:reflection blurRad="6350" stA="55000" endA="300" endPos="45500" dir="5400000" sy="-100000" algn="bl" rotWithShape="0"/>
                </a:effectLst>
                <a:cs typeface="+mn-ea"/>
                <a:sym typeface="+mn-lt"/>
              </a:rPr>
              <a:t>9876</a:t>
            </a:r>
          </a:p>
        </p:txBody>
      </p:sp>
      <p:sp>
        <p:nvSpPr>
          <p:cNvPr id="22" name="文本框 21"/>
          <p:cNvSpPr txBox="1"/>
          <p:nvPr>
            <p:custDataLst>
              <p:tags r:id="rId6"/>
            </p:custDataLst>
          </p:nvPr>
        </p:nvSpPr>
        <p:spPr>
          <a:xfrm>
            <a:off x="4025075" y="4500284"/>
            <a:ext cx="1514475" cy="257699"/>
          </a:xfrm>
          <a:prstGeom prst="rect">
            <a:avLst/>
          </a:prstGeom>
          <a:noFill/>
        </p:spPr>
        <p:txBody>
          <a:bodyPr wrap="square">
            <a:spAutoFit/>
          </a:bodyPr>
          <a:lstStyle/>
          <a:p>
            <a:pPr lvl="0" algn="ctr">
              <a:lnSpc>
                <a:spcPct val="110000"/>
              </a:lnSpc>
            </a:pPr>
            <a:r>
              <a:rPr lang="zh-CN" altLang="en-US" sz="1050" dirty="0">
                <a:solidFill>
                  <a:schemeClr val="bg1"/>
                </a:solidFill>
                <a:cs typeface="+mn-ea"/>
                <a:sym typeface="+mn-lt"/>
              </a:rPr>
              <a:t>关键词</a:t>
            </a:r>
          </a:p>
        </p:txBody>
      </p:sp>
      <p:sp>
        <p:nvSpPr>
          <p:cNvPr id="23" name="Shape"/>
          <p:cNvSpPr/>
          <p:nvPr>
            <p:custDataLst>
              <p:tags r:id="rId7"/>
            </p:custDataLst>
          </p:nvPr>
        </p:nvSpPr>
        <p:spPr>
          <a:xfrm>
            <a:off x="4594364" y="3715453"/>
            <a:ext cx="375896" cy="25171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1905" y="1369"/>
                </a:moveTo>
                <a:lnTo>
                  <a:pt x="20138" y="1369"/>
                </a:lnTo>
                <a:lnTo>
                  <a:pt x="10806" y="10703"/>
                </a:lnTo>
                <a:lnTo>
                  <a:pt x="1905" y="1369"/>
                </a:lnTo>
                <a:close/>
                <a:moveTo>
                  <a:pt x="874" y="2005"/>
                </a:moveTo>
                <a:lnTo>
                  <a:pt x="10808" y="12268"/>
                </a:lnTo>
                <a:lnTo>
                  <a:pt x="20726" y="2480"/>
                </a:lnTo>
                <a:lnTo>
                  <a:pt x="20726" y="20231"/>
                </a:lnTo>
                <a:lnTo>
                  <a:pt x="874" y="20231"/>
                </a:lnTo>
                <a:lnTo>
                  <a:pt x="874" y="2005"/>
                </a:lnTo>
                <a:close/>
              </a:path>
            </a:pathLst>
          </a:custGeom>
          <a:solidFill>
            <a:schemeClr val="lt1"/>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200">
              <a:solidFill>
                <a:schemeClr val="bg1"/>
              </a:solidFill>
              <a:cs typeface="+mn-ea"/>
              <a:sym typeface="+mn-lt"/>
            </a:endParaRPr>
          </a:p>
        </p:txBody>
      </p:sp>
      <p:sp>
        <p:nvSpPr>
          <p:cNvPr id="24" name="Shape"/>
          <p:cNvSpPr/>
          <p:nvPr>
            <p:custDataLst>
              <p:tags r:id="rId8"/>
            </p:custDataLst>
          </p:nvPr>
        </p:nvSpPr>
        <p:spPr>
          <a:xfrm>
            <a:off x="4611406" y="400413"/>
            <a:ext cx="341813" cy="341813"/>
          </a:xfrm>
          <a:custGeom>
            <a:avLst/>
            <a:gdLst/>
            <a:ahLst/>
            <a:cxnLst>
              <a:cxn ang="0">
                <a:pos x="wd2" y="hd2"/>
              </a:cxn>
              <a:cxn ang="5400000">
                <a:pos x="wd2" y="hd2"/>
              </a:cxn>
              <a:cxn ang="10800000">
                <a:pos x="wd2" y="hd2"/>
              </a:cxn>
              <a:cxn ang="16200000">
                <a:pos x="wd2" y="hd2"/>
              </a:cxn>
            </a:cxnLst>
            <a:rect l="0" t="0" r="r" b="b"/>
            <a:pathLst>
              <a:path w="19679" h="20595" extrusionOk="0">
                <a:moveTo>
                  <a:pt x="9839" y="0"/>
                </a:moveTo>
                <a:cubicBezTo>
                  <a:pt x="7321" y="0"/>
                  <a:pt x="4803" y="1005"/>
                  <a:pt x="2881" y="3016"/>
                </a:cubicBezTo>
                <a:cubicBezTo>
                  <a:pt x="-961" y="7037"/>
                  <a:pt x="-961" y="13557"/>
                  <a:pt x="2881" y="17579"/>
                </a:cubicBezTo>
                <a:cubicBezTo>
                  <a:pt x="6724" y="21600"/>
                  <a:pt x="12954" y="21600"/>
                  <a:pt x="16797" y="17579"/>
                </a:cubicBezTo>
                <a:cubicBezTo>
                  <a:pt x="20639" y="13557"/>
                  <a:pt x="20639" y="7037"/>
                  <a:pt x="16797" y="3016"/>
                </a:cubicBezTo>
                <a:cubicBezTo>
                  <a:pt x="14875" y="1005"/>
                  <a:pt x="12357" y="0"/>
                  <a:pt x="9839" y="0"/>
                </a:cubicBezTo>
                <a:close/>
                <a:moveTo>
                  <a:pt x="9839" y="875"/>
                </a:moveTo>
                <a:cubicBezTo>
                  <a:pt x="12143" y="875"/>
                  <a:pt x="14447" y="1795"/>
                  <a:pt x="16205" y="3634"/>
                </a:cubicBezTo>
                <a:cubicBezTo>
                  <a:pt x="19720" y="7314"/>
                  <a:pt x="19720" y="13280"/>
                  <a:pt x="16205" y="16960"/>
                </a:cubicBezTo>
                <a:cubicBezTo>
                  <a:pt x="12689" y="20639"/>
                  <a:pt x="6989" y="20639"/>
                  <a:pt x="3473" y="16960"/>
                </a:cubicBezTo>
                <a:cubicBezTo>
                  <a:pt x="-42" y="13280"/>
                  <a:pt x="-42" y="7314"/>
                  <a:pt x="3473" y="3634"/>
                </a:cubicBezTo>
                <a:cubicBezTo>
                  <a:pt x="5231" y="1795"/>
                  <a:pt x="7535" y="875"/>
                  <a:pt x="9839" y="875"/>
                </a:cubicBezTo>
                <a:close/>
                <a:moveTo>
                  <a:pt x="9464" y="3847"/>
                </a:moveTo>
                <a:lnTo>
                  <a:pt x="9464" y="10731"/>
                </a:lnTo>
                <a:lnTo>
                  <a:pt x="9471" y="10731"/>
                </a:lnTo>
                <a:lnTo>
                  <a:pt x="9471" y="10738"/>
                </a:lnTo>
                <a:lnTo>
                  <a:pt x="13098" y="10738"/>
                </a:lnTo>
                <a:lnTo>
                  <a:pt x="13098" y="9901"/>
                </a:lnTo>
                <a:lnTo>
                  <a:pt x="10242" y="9901"/>
                </a:lnTo>
                <a:lnTo>
                  <a:pt x="10242" y="3847"/>
                </a:lnTo>
                <a:lnTo>
                  <a:pt x="9464" y="3847"/>
                </a:lnTo>
                <a:close/>
              </a:path>
            </a:pathLst>
          </a:custGeom>
          <a:solidFill>
            <a:schemeClr val="lt1"/>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200">
              <a:solidFill>
                <a:schemeClr val="bg1"/>
              </a:solidFill>
              <a:cs typeface="+mn-ea"/>
              <a:sym typeface="+mn-lt"/>
            </a:endParaRPr>
          </a:p>
        </p:txBody>
      </p:sp>
      <p:sp>
        <p:nvSpPr>
          <p:cNvPr id="25" name="Shape"/>
          <p:cNvSpPr/>
          <p:nvPr>
            <p:custDataLst>
              <p:tags r:id="rId9"/>
            </p:custDataLst>
          </p:nvPr>
        </p:nvSpPr>
        <p:spPr>
          <a:xfrm>
            <a:off x="4610389" y="2065297"/>
            <a:ext cx="343847" cy="385911"/>
          </a:xfrm>
          <a:custGeom>
            <a:avLst/>
            <a:gdLst/>
            <a:ahLst/>
            <a:cxnLst>
              <a:cxn ang="0">
                <a:pos x="wd2" y="hd2"/>
              </a:cxn>
              <a:cxn ang="5400000">
                <a:pos x="wd2" y="hd2"/>
              </a:cxn>
              <a:cxn ang="10800000">
                <a:pos x="wd2" y="hd2"/>
              </a:cxn>
              <a:cxn ang="16200000">
                <a:pos x="wd2" y="hd2"/>
              </a:cxn>
            </a:cxnLst>
            <a:rect l="0" t="0" r="r" b="b"/>
            <a:pathLst>
              <a:path w="21184" h="21600" extrusionOk="0">
                <a:moveTo>
                  <a:pt x="7980" y="0"/>
                </a:moveTo>
                <a:lnTo>
                  <a:pt x="7980" y="3345"/>
                </a:lnTo>
                <a:lnTo>
                  <a:pt x="8979" y="3345"/>
                </a:lnTo>
                <a:lnTo>
                  <a:pt x="8979" y="0"/>
                </a:lnTo>
                <a:lnTo>
                  <a:pt x="7980" y="0"/>
                </a:lnTo>
                <a:close/>
                <a:moveTo>
                  <a:pt x="3750" y="1401"/>
                </a:moveTo>
                <a:lnTo>
                  <a:pt x="3750" y="3345"/>
                </a:lnTo>
                <a:lnTo>
                  <a:pt x="4748" y="3345"/>
                </a:lnTo>
                <a:lnTo>
                  <a:pt x="4748" y="1401"/>
                </a:lnTo>
                <a:lnTo>
                  <a:pt x="3750" y="1401"/>
                </a:lnTo>
                <a:close/>
                <a:moveTo>
                  <a:pt x="12210" y="1401"/>
                </a:moveTo>
                <a:lnTo>
                  <a:pt x="12210" y="3345"/>
                </a:lnTo>
                <a:lnTo>
                  <a:pt x="13209" y="3345"/>
                </a:lnTo>
                <a:lnTo>
                  <a:pt x="13209" y="1401"/>
                </a:lnTo>
                <a:lnTo>
                  <a:pt x="12210" y="1401"/>
                </a:lnTo>
                <a:close/>
                <a:moveTo>
                  <a:pt x="0" y="4821"/>
                </a:moveTo>
                <a:lnTo>
                  <a:pt x="0" y="21600"/>
                </a:lnTo>
                <a:lnTo>
                  <a:pt x="16959" y="21600"/>
                </a:lnTo>
                <a:lnTo>
                  <a:pt x="16959" y="15874"/>
                </a:lnTo>
                <a:cubicBezTo>
                  <a:pt x="18038" y="15867"/>
                  <a:pt x="19114" y="15496"/>
                  <a:pt x="19937" y="14748"/>
                </a:cubicBezTo>
                <a:cubicBezTo>
                  <a:pt x="21600" y="13237"/>
                  <a:pt x="21600" y="10787"/>
                  <a:pt x="19937" y="9276"/>
                </a:cubicBezTo>
                <a:cubicBezTo>
                  <a:pt x="19114" y="8528"/>
                  <a:pt x="18038" y="8151"/>
                  <a:pt x="16959" y="8144"/>
                </a:cubicBezTo>
                <a:lnTo>
                  <a:pt x="16959" y="4821"/>
                </a:lnTo>
                <a:lnTo>
                  <a:pt x="0" y="4821"/>
                </a:lnTo>
                <a:close/>
                <a:moveTo>
                  <a:pt x="1046" y="5776"/>
                </a:moveTo>
                <a:lnTo>
                  <a:pt x="15912" y="5776"/>
                </a:lnTo>
                <a:lnTo>
                  <a:pt x="15912" y="20645"/>
                </a:lnTo>
                <a:lnTo>
                  <a:pt x="1046" y="20645"/>
                </a:lnTo>
                <a:lnTo>
                  <a:pt x="1046" y="5776"/>
                </a:lnTo>
                <a:close/>
                <a:moveTo>
                  <a:pt x="16959" y="9121"/>
                </a:moveTo>
                <a:cubicBezTo>
                  <a:pt x="17762" y="9128"/>
                  <a:pt x="18564" y="9410"/>
                  <a:pt x="19177" y="9967"/>
                </a:cubicBezTo>
                <a:cubicBezTo>
                  <a:pt x="20419" y="11097"/>
                  <a:pt x="20419" y="12927"/>
                  <a:pt x="19177" y="14057"/>
                </a:cubicBezTo>
                <a:cubicBezTo>
                  <a:pt x="18564" y="14614"/>
                  <a:pt x="17762" y="14894"/>
                  <a:pt x="16959" y="14902"/>
                </a:cubicBezTo>
                <a:lnTo>
                  <a:pt x="16959" y="9121"/>
                </a:lnTo>
                <a:close/>
              </a:path>
            </a:pathLst>
          </a:custGeom>
          <a:solidFill>
            <a:schemeClr val="lt1"/>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200">
              <a:solidFill>
                <a:schemeClr val="bg1"/>
              </a:solidFill>
              <a:cs typeface="+mn-ea"/>
              <a:sym typeface="+mn-lt"/>
            </a:endParaRPr>
          </a:p>
        </p:txBody>
      </p:sp>
      <p:sp>
        <p:nvSpPr>
          <p:cNvPr id="2" name="文本框 1">
            <a:extLst>
              <a:ext uri="{FF2B5EF4-FFF2-40B4-BE49-F238E27FC236}">
                <a16:creationId xmlns:a16="http://schemas.microsoft.com/office/drawing/2014/main" id="{00CC5516-79E7-1617-2CAE-8362DF97F5C2}"/>
              </a:ext>
            </a:extLst>
          </p:cNvPr>
          <p:cNvSpPr txBox="1"/>
          <p:nvPr/>
        </p:nvSpPr>
        <p:spPr>
          <a:xfrm>
            <a:off x="905292" y="396701"/>
            <a:ext cx="1630307" cy="369332"/>
          </a:xfrm>
          <a:prstGeom prst="rect">
            <a:avLst/>
          </a:prstGeom>
          <a:noFill/>
        </p:spPr>
        <p:txBody>
          <a:bodyPr wrap="square" lIns="0" tIns="0" rIns="0" bIns="0" rtlCol="0">
            <a:noAutofit/>
          </a:bodyPr>
          <a:lstStyle/>
          <a:p>
            <a:r>
              <a:rPr lang="zh-CN" altLang="en-US" sz="2100" dirty="0">
                <a:cs typeface="+mn-ea"/>
                <a:sym typeface="+mn-lt"/>
              </a:rPr>
              <a:t>二级标题</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文本框 97"/>
          <p:cNvSpPr txBox="1"/>
          <p:nvPr/>
        </p:nvSpPr>
        <p:spPr>
          <a:xfrm>
            <a:off x="4610659" y="646777"/>
            <a:ext cx="2826856" cy="2358785"/>
          </a:xfrm>
          <a:prstGeom prst="rect">
            <a:avLst/>
          </a:prstGeom>
          <a:noFill/>
        </p:spPr>
        <p:txBody>
          <a:bodyPr wrap="square" lIns="0" tIns="0" rIns="0" bIns="0" rtlCol="0">
            <a:noAutofit/>
          </a:bodyPr>
          <a:lstStyle/>
          <a:p>
            <a:pPr algn="ctr"/>
            <a:r>
              <a:rPr lang="en-US" altLang="zh-CN" sz="17925" dirty="0">
                <a:gradFill>
                  <a:gsLst>
                    <a:gs pos="0">
                      <a:schemeClr val="bg1"/>
                    </a:gs>
                    <a:gs pos="100000">
                      <a:schemeClr val="bg1">
                        <a:alpha val="0"/>
                      </a:schemeClr>
                    </a:gs>
                  </a:gsLst>
                  <a:lin ang="5400000" scaled="1"/>
                </a:gradFill>
                <a:cs typeface="+mn-ea"/>
                <a:sym typeface="+mn-lt"/>
              </a:rPr>
              <a:t>03</a:t>
            </a:r>
          </a:p>
        </p:txBody>
      </p:sp>
      <p:sp>
        <p:nvSpPr>
          <p:cNvPr id="99" name="文本框 98"/>
          <p:cNvSpPr txBox="1"/>
          <p:nvPr/>
        </p:nvSpPr>
        <p:spPr>
          <a:xfrm>
            <a:off x="4051374" y="2219986"/>
            <a:ext cx="3945425" cy="922020"/>
          </a:xfrm>
          <a:prstGeom prst="rect">
            <a:avLst/>
          </a:prstGeom>
          <a:noFill/>
        </p:spPr>
        <p:txBody>
          <a:bodyPr wrap="square" rtlCol="0">
            <a:spAutoFit/>
          </a:bodyPr>
          <a:lstStyle/>
          <a:p>
            <a:pPr algn="ctr"/>
            <a:r>
              <a:rPr lang="zh-CN" altLang="en-US" sz="5400" b="1" dirty="0">
                <a:solidFill>
                  <a:srgbClr val="FFFFFF"/>
                </a:solidFill>
                <a:cs typeface="+mn-ea"/>
                <a:sym typeface="+mn-lt"/>
              </a:rPr>
              <a:t>一级标题</a:t>
            </a:r>
          </a:p>
        </p:txBody>
      </p:sp>
      <p:sp>
        <p:nvSpPr>
          <p:cNvPr id="100" name="文本框 99"/>
          <p:cNvSpPr txBox="1"/>
          <p:nvPr>
            <p:custDataLst>
              <p:tags r:id="rId1"/>
            </p:custDataLst>
          </p:nvPr>
        </p:nvSpPr>
        <p:spPr>
          <a:xfrm>
            <a:off x="4191910" y="3234904"/>
            <a:ext cx="3664352" cy="453522"/>
          </a:xfrm>
          <a:prstGeom prst="rect">
            <a:avLst/>
          </a:prstGeom>
          <a:noFill/>
        </p:spPr>
        <p:txBody>
          <a:bodyPr wrap="square" rtlCol="0">
            <a:spAutoFit/>
          </a:bodyPr>
          <a:lstStyle/>
          <a:p>
            <a:pPr algn="ctr">
              <a:lnSpc>
                <a:spcPct val="150000"/>
              </a:lnSpc>
            </a:pPr>
            <a:r>
              <a:rPr lang="zh-CN" altLang="en-US" sz="825" kern="1400" spc="100" dirty="0">
                <a:solidFill>
                  <a:schemeClr val="lt1"/>
                </a:solidFill>
                <a:cs typeface="+mn-ea"/>
                <a:sym typeface="+mn-lt"/>
              </a:rPr>
              <a:t>此处添加详细文本描述，建议与标题相关并符合整体语言风格此处添加详细文本此处添加详细文本描述</a:t>
            </a:r>
          </a:p>
        </p:txBody>
      </p:sp>
      <p:cxnSp>
        <p:nvCxnSpPr>
          <p:cNvPr id="101" name="直接连接符 100"/>
          <p:cNvCxnSpPr/>
          <p:nvPr/>
        </p:nvCxnSpPr>
        <p:spPr>
          <a:xfrm>
            <a:off x="5367678" y="3127844"/>
            <a:ext cx="13128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2007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905292" y="396701"/>
            <a:ext cx="1630307" cy="369332"/>
          </a:xfrm>
          <a:prstGeom prst="rect">
            <a:avLst/>
          </a:prstGeom>
          <a:noFill/>
        </p:spPr>
        <p:txBody>
          <a:bodyPr wrap="square" lIns="0" tIns="0" rIns="0" bIns="0" rtlCol="0">
            <a:noAutofit/>
          </a:bodyPr>
          <a:lstStyle/>
          <a:p>
            <a:r>
              <a:rPr lang="zh-CN" altLang="en-US" sz="2100" dirty="0">
                <a:cs typeface="+mn-ea"/>
                <a:sym typeface="+mn-lt"/>
              </a:rPr>
              <a:t>二级标题</a:t>
            </a:r>
          </a:p>
        </p:txBody>
      </p:sp>
      <p:grpSp>
        <p:nvGrpSpPr>
          <p:cNvPr id="2" name="กลุ่ม 1"/>
          <p:cNvGrpSpPr/>
          <p:nvPr/>
        </p:nvGrpSpPr>
        <p:grpSpPr>
          <a:xfrm>
            <a:off x="3268266" y="1350169"/>
            <a:ext cx="2607469" cy="2543351"/>
            <a:chOff x="7666037" y="3048000"/>
            <a:chExt cx="9102726" cy="8878888"/>
          </a:xfrm>
        </p:grpSpPr>
        <p:grpSp>
          <p:nvGrpSpPr>
            <p:cNvPr id="3" name="กลุ่ม 21"/>
            <p:cNvGrpSpPr/>
            <p:nvPr/>
          </p:nvGrpSpPr>
          <p:grpSpPr>
            <a:xfrm>
              <a:off x="7666037" y="3048000"/>
              <a:ext cx="9102726" cy="8878888"/>
              <a:chOff x="7859711" y="3160712"/>
              <a:chExt cx="9102726" cy="8878888"/>
            </a:xfrm>
          </p:grpSpPr>
          <p:sp>
            <p:nvSpPr>
              <p:cNvPr id="4" name="Freeform 6"/>
              <p:cNvSpPr/>
              <p:nvPr>
                <p:custDataLst>
                  <p:tags r:id="rId15"/>
                </p:custDataLst>
              </p:nvPr>
            </p:nvSpPr>
            <p:spPr bwMode="auto">
              <a:xfrm>
                <a:off x="14043024" y="4941887"/>
                <a:ext cx="2919413" cy="5341938"/>
              </a:xfrm>
              <a:custGeom>
                <a:avLst/>
                <a:gdLst>
                  <a:gd name="T0" fmla="*/ 5 w 118"/>
                  <a:gd name="T1" fmla="*/ 71 h 216"/>
                  <a:gd name="T2" fmla="*/ 4 w 118"/>
                  <a:gd name="T3" fmla="*/ 145 h 216"/>
                  <a:gd name="T4" fmla="*/ 7 w 118"/>
                  <a:gd name="T5" fmla="*/ 167 h 216"/>
                  <a:gd name="T6" fmla="*/ 48 w 118"/>
                  <a:gd name="T7" fmla="*/ 208 h 216"/>
                  <a:gd name="T8" fmla="*/ 76 w 118"/>
                  <a:gd name="T9" fmla="*/ 206 h 216"/>
                  <a:gd name="T10" fmla="*/ 77 w 118"/>
                  <a:gd name="T11" fmla="*/ 10 h 216"/>
                  <a:gd name="T12" fmla="*/ 49 w 118"/>
                  <a:gd name="T13" fmla="*/ 8 h 216"/>
                  <a:gd name="T14" fmla="*/ 8 w 118"/>
                  <a:gd name="T15" fmla="*/ 49 h 216"/>
                  <a:gd name="T16" fmla="*/ 5 w 118"/>
                  <a:gd name="T17" fmla="*/ 7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216">
                    <a:moveTo>
                      <a:pt x="5" y="71"/>
                    </a:moveTo>
                    <a:cubicBezTo>
                      <a:pt x="18" y="94"/>
                      <a:pt x="17" y="122"/>
                      <a:pt x="4" y="145"/>
                    </a:cubicBezTo>
                    <a:cubicBezTo>
                      <a:pt x="0" y="152"/>
                      <a:pt x="1" y="161"/>
                      <a:pt x="7" y="167"/>
                    </a:cubicBezTo>
                    <a:cubicBezTo>
                      <a:pt x="48" y="208"/>
                      <a:pt x="48" y="208"/>
                      <a:pt x="48" y="208"/>
                    </a:cubicBezTo>
                    <a:cubicBezTo>
                      <a:pt x="56" y="216"/>
                      <a:pt x="69" y="215"/>
                      <a:pt x="76" y="206"/>
                    </a:cubicBezTo>
                    <a:cubicBezTo>
                      <a:pt x="118" y="147"/>
                      <a:pt x="118" y="69"/>
                      <a:pt x="77" y="10"/>
                    </a:cubicBezTo>
                    <a:cubicBezTo>
                      <a:pt x="70" y="1"/>
                      <a:pt x="57" y="0"/>
                      <a:pt x="49" y="8"/>
                    </a:cubicBezTo>
                    <a:cubicBezTo>
                      <a:pt x="8" y="49"/>
                      <a:pt x="8" y="49"/>
                      <a:pt x="8" y="49"/>
                    </a:cubicBezTo>
                    <a:cubicBezTo>
                      <a:pt x="2" y="55"/>
                      <a:pt x="1" y="64"/>
                      <a:pt x="5" y="71"/>
                    </a:cubicBezTo>
                    <a:close/>
                  </a:path>
                </a:pathLst>
              </a:custGeom>
              <a:solidFill>
                <a:schemeClr val="accent5">
                  <a:lumMod val="50000"/>
                </a:schemeClr>
              </a:solidFill>
              <a:ln>
                <a:noFill/>
              </a:ln>
            </p:spPr>
            <p:txBody>
              <a:bodyPr vert="horz" wrap="square" lIns="34290" tIns="17145" rIns="34290" bIns="17145" numCol="1" anchor="t" anchorCtr="0" compatLnSpc="1"/>
              <a:lstStyle/>
              <a:p>
                <a:endParaRPr lang="th-TH" sz="675" dirty="0">
                  <a:cs typeface="+mn-ea"/>
                  <a:sym typeface="+mn-lt"/>
                </a:endParaRPr>
              </a:p>
            </p:txBody>
          </p:sp>
          <p:sp>
            <p:nvSpPr>
              <p:cNvPr id="5" name="Freeform 7"/>
              <p:cNvSpPr/>
              <p:nvPr>
                <p:custDataLst>
                  <p:tags r:id="rId16"/>
                </p:custDataLst>
              </p:nvPr>
            </p:nvSpPr>
            <p:spPr bwMode="auto">
              <a:xfrm>
                <a:off x="9863137" y="9121775"/>
                <a:ext cx="5343525" cy="2917825"/>
              </a:xfrm>
              <a:custGeom>
                <a:avLst/>
                <a:gdLst>
                  <a:gd name="T0" fmla="*/ 145 w 216"/>
                  <a:gd name="T1" fmla="*/ 4 h 118"/>
                  <a:gd name="T2" fmla="*/ 71 w 216"/>
                  <a:gd name="T3" fmla="*/ 4 h 118"/>
                  <a:gd name="T4" fmla="*/ 49 w 216"/>
                  <a:gd name="T5" fmla="*/ 8 h 118"/>
                  <a:gd name="T6" fmla="*/ 8 w 216"/>
                  <a:gd name="T7" fmla="*/ 48 h 118"/>
                  <a:gd name="T8" fmla="*/ 11 w 216"/>
                  <a:gd name="T9" fmla="*/ 77 h 118"/>
                  <a:gd name="T10" fmla="*/ 206 w 216"/>
                  <a:gd name="T11" fmla="*/ 76 h 118"/>
                  <a:gd name="T12" fmla="*/ 208 w 216"/>
                  <a:gd name="T13" fmla="*/ 48 h 118"/>
                  <a:gd name="T14" fmla="*/ 168 w 216"/>
                  <a:gd name="T15" fmla="*/ 7 h 118"/>
                  <a:gd name="T16" fmla="*/ 145 w 216"/>
                  <a:gd name="T17" fmla="*/ 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6" h="118">
                    <a:moveTo>
                      <a:pt x="145" y="4"/>
                    </a:moveTo>
                    <a:cubicBezTo>
                      <a:pt x="122" y="17"/>
                      <a:pt x="94" y="17"/>
                      <a:pt x="71" y="4"/>
                    </a:cubicBezTo>
                    <a:cubicBezTo>
                      <a:pt x="64" y="0"/>
                      <a:pt x="55" y="2"/>
                      <a:pt x="49" y="8"/>
                    </a:cubicBezTo>
                    <a:cubicBezTo>
                      <a:pt x="8" y="48"/>
                      <a:pt x="8" y="48"/>
                      <a:pt x="8" y="48"/>
                    </a:cubicBezTo>
                    <a:cubicBezTo>
                      <a:pt x="0" y="56"/>
                      <a:pt x="1" y="70"/>
                      <a:pt x="11" y="77"/>
                    </a:cubicBezTo>
                    <a:cubicBezTo>
                      <a:pt x="69" y="118"/>
                      <a:pt x="148" y="117"/>
                      <a:pt x="206" y="76"/>
                    </a:cubicBezTo>
                    <a:cubicBezTo>
                      <a:pt x="215" y="69"/>
                      <a:pt x="216" y="56"/>
                      <a:pt x="208" y="48"/>
                    </a:cubicBezTo>
                    <a:cubicBezTo>
                      <a:pt x="168" y="7"/>
                      <a:pt x="168" y="7"/>
                      <a:pt x="168" y="7"/>
                    </a:cubicBezTo>
                    <a:cubicBezTo>
                      <a:pt x="162" y="1"/>
                      <a:pt x="153" y="0"/>
                      <a:pt x="145" y="4"/>
                    </a:cubicBezTo>
                    <a:close/>
                  </a:path>
                </a:pathLst>
              </a:custGeom>
              <a:solidFill>
                <a:schemeClr val="accent2">
                  <a:lumMod val="75000"/>
                </a:schemeClr>
              </a:solidFill>
              <a:ln>
                <a:noFill/>
              </a:ln>
            </p:spPr>
            <p:txBody>
              <a:bodyPr vert="horz" wrap="square" lIns="34290" tIns="17145" rIns="34290" bIns="17145" numCol="1" anchor="t" anchorCtr="0" compatLnSpc="1"/>
              <a:lstStyle/>
              <a:p>
                <a:endParaRPr lang="th-TH" sz="675" dirty="0">
                  <a:cs typeface="+mn-ea"/>
                  <a:sym typeface="+mn-lt"/>
                </a:endParaRPr>
              </a:p>
            </p:txBody>
          </p:sp>
          <p:sp>
            <p:nvSpPr>
              <p:cNvPr id="6" name="Freeform 8"/>
              <p:cNvSpPr/>
              <p:nvPr>
                <p:custDataLst>
                  <p:tags r:id="rId17"/>
                </p:custDataLst>
              </p:nvPr>
            </p:nvSpPr>
            <p:spPr bwMode="auto">
              <a:xfrm>
                <a:off x="9839324" y="3160712"/>
                <a:ext cx="5391150" cy="2943225"/>
              </a:xfrm>
              <a:custGeom>
                <a:avLst/>
                <a:gdLst>
                  <a:gd name="T0" fmla="*/ 71 w 218"/>
                  <a:gd name="T1" fmla="*/ 114 h 119"/>
                  <a:gd name="T2" fmla="*/ 147 w 218"/>
                  <a:gd name="T3" fmla="*/ 114 h 119"/>
                  <a:gd name="T4" fmla="*/ 170 w 218"/>
                  <a:gd name="T5" fmla="*/ 112 h 119"/>
                  <a:gd name="T6" fmla="*/ 210 w 218"/>
                  <a:gd name="T7" fmla="*/ 71 h 119"/>
                  <a:gd name="T8" fmla="*/ 208 w 218"/>
                  <a:gd name="T9" fmla="*/ 43 h 119"/>
                  <a:gd name="T10" fmla="*/ 11 w 218"/>
                  <a:gd name="T11" fmla="*/ 42 h 119"/>
                  <a:gd name="T12" fmla="*/ 8 w 218"/>
                  <a:gd name="T13" fmla="*/ 70 h 119"/>
                  <a:gd name="T14" fmla="*/ 49 w 218"/>
                  <a:gd name="T15" fmla="*/ 111 h 119"/>
                  <a:gd name="T16" fmla="*/ 71 w 218"/>
                  <a:gd name="T17" fmla="*/ 11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8" h="119">
                    <a:moveTo>
                      <a:pt x="71" y="114"/>
                    </a:moveTo>
                    <a:cubicBezTo>
                      <a:pt x="95" y="100"/>
                      <a:pt x="124" y="101"/>
                      <a:pt x="147" y="114"/>
                    </a:cubicBezTo>
                    <a:cubicBezTo>
                      <a:pt x="155" y="119"/>
                      <a:pt x="164" y="118"/>
                      <a:pt x="170" y="112"/>
                    </a:cubicBezTo>
                    <a:cubicBezTo>
                      <a:pt x="210" y="71"/>
                      <a:pt x="210" y="71"/>
                      <a:pt x="210" y="71"/>
                    </a:cubicBezTo>
                    <a:cubicBezTo>
                      <a:pt x="218" y="63"/>
                      <a:pt x="217" y="50"/>
                      <a:pt x="208" y="43"/>
                    </a:cubicBezTo>
                    <a:cubicBezTo>
                      <a:pt x="149" y="0"/>
                      <a:pt x="70" y="0"/>
                      <a:pt x="11" y="42"/>
                    </a:cubicBezTo>
                    <a:cubicBezTo>
                      <a:pt x="1" y="49"/>
                      <a:pt x="0" y="62"/>
                      <a:pt x="8" y="70"/>
                    </a:cubicBezTo>
                    <a:cubicBezTo>
                      <a:pt x="49" y="111"/>
                      <a:pt x="49" y="111"/>
                      <a:pt x="49" y="111"/>
                    </a:cubicBezTo>
                    <a:cubicBezTo>
                      <a:pt x="55" y="117"/>
                      <a:pt x="64" y="118"/>
                      <a:pt x="71" y="114"/>
                    </a:cubicBezTo>
                    <a:close/>
                  </a:path>
                </a:pathLst>
              </a:custGeom>
              <a:solidFill>
                <a:schemeClr val="accent2">
                  <a:lumMod val="75000"/>
                </a:schemeClr>
              </a:solidFill>
              <a:ln>
                <a:noFill/>
              </a:ln>
            </p:spPr>
            <p:txBody>
              <a:bodyPr vert="horz" wrap="square" lIns="34290" tIns="17145" rIns="34290" bIns="17145" numCol="1" anchor="t" anchorCtr="0" compatLnSpc="1"/>
              <a:lstStyle/>
              <a:p>
                <a:endParaRPr lang="th-TH" sz="675" dirty="0">
                  <a:cs typeface="+mn-ea"/>
                  <a:sym typeface="+mn-lt"/>
                </a:endParaRPr>
              </a:p>
            </p:txBody>
          </p:sp>
          <p:sp>
            <p:nvSpPr>
              <p:cNvPr id="14" name="Freeform 9"/>
              <p:cNvSpPr/>
              <p:nvPr>
                <p:custDataLst>
                  <p:tags r:id="rId18"/>
                </p:custDataLst>
              </p:nvPr>
            </p:nvSpPr>
            <p:spPr bwMode="auto">
              <a:xfrm>
                <a:off x="7859711" y="4794250"/>
                <a:ext cx="3116263" cy="5688013"/>
              </a:xfrm>
              <a:custGeom>
                <a:avLst/>
                <a:gdLst>
                  <a:gd name="T0" fmla="*/ 121 w 126"/>
                  <a:gd name="T1" fmla="*/ 155 h 230"/>
                  <a:gd name="T2" fmla="*/ 121 w 126"/>
                  <a:gd name="T3" fmla="*/ 75 h 230"/>
                  <a:gd name="T4" fmla="*/ 117 w 126"/>
                  <a:gd name="T5" fmla="*/ 51 h 230"/>
                  <a:gd name="T6" fmla="*/ 75 w 126"/>
                  <a:gd name="T7" fmla="*/ 8 h 230"/>
                  <a:gd name="T8" fmla="*/ 45 w 126"/>
                  <a:gd name="T9" fmla="*/ 11 h 230"/>
                  <a:gd name="T10" fmla="*/ 46 w 126"/>
                  <a:gd name="T11" fmla="*/ 219 h 230"/>
                  <a:gd name="T12" fmla="*/ 75 w 126"/>
                  <a:gd name="T13" fmla="*/ 221 h 230"/>
                  <a:gd name="T14" fmla="*/ 118 w 126"/>
                  <a:gd name="T15" fmla="*/ 179 h 230"/>
                  <a:gd name="T16" fmla="*/ 121 w 126"/>
                  <a:gd name="T17" fmla="*/ 155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230">
                    <a:moveTo>
                      <a:pt x="121" y="155"/>
                    </a:moveTo>
                    <a:cubicBezTo>
                      <a:pt x="106" y="130"/>
                      <a:pt x="106" y="99"/>
                      <a:pt x="121" y="75"/>
                    </a:cubicBezTo>
                    <a:cubicBezTo>
                      <a:pt x="125" y="67"/>
                      <a:pt x="124" y="57"/>
                      <a:pt x="117" y="51"/>
                    </a:cubicBezTo>
                    <a:cubicBezTo>
                      <a:pt x="75" y="8"/>
                      <a:pt x="75" y="8"/>
                      <a:pt x="75" y="8"/>
                    </a:cubicBezTo>
                    <a:cubicBezTo>
                      <a:pt x="66" y="0"/>
                      <a:pt x="52" y="1"/>
                      <a:pt x="45" y="11"/>
                    </a:cubicBezTo>
                    <a:cubicBezTo>
                      <a:pt x="0" y="73"/>
                      <a:pt x="1" y="157"/>
                      <a:pt x="46" y="219"/>
                    </a:cubicBezTo>
                    <a:cubicBezTo>
                      <a:pt x="53" y="229"/>
                      <a:pt x="67" y="230"/>
                      <a:pt x="75" y="221"/>
                    </a:cubicBezTo>
                    <a:cubicBezTo>
                      <a:pt x="118" y="179"/>
                      <a:pt x="118" y="179"/>
                      <a:pt x="118" y="179"/>
                    </a:cubicBezTo>
                    <a:cubicBezTo>
                      <a:pt x="124" y="172"/>
                      <a:pt x="126" y="162"/>
                      <a:pt x="121" y="155"/>
                    </a:cubicBezTo>
                    <a:close/>
                  </a:path>
                </a:pathLst>
              </a:custGeom>
              <a:solidFill>
                <a:schemeClr val="accent5">
                  <a:lumMod val="50000"/>
                </a:schemeClr>
              </a:solidFill>
              <a:ln>
                <a:noFill/>
              </a:ln>
            </p:spPr>
            <p:txBody>
              <a:bodyPr vert="horz" wrap="square" lIns="34290" tIns="17145" rIns="34290" bIns="17145" numCol="1" anchor="t" anchorCtr="0" compatLnSpc="1"/>
              <a:lstStyle/>
              <a:p>
                <a:endParaRPr lang="th-TH" sz="675" dirty="0">
                  <a:cs typeface="+mn-ea"/>
                  <a:sym typeface="+mn-lt"/>
                </a:endParaRPr>
              </a:p>
            </p:txBody>
          </p:sp>
        </p:grpSp>
        <p:sp>
          <p:nvSpPr>
            <p:cNvPr id="46" name="TextBox 37"/>
            <p:cNvSpPr txBox="1">
              <a:spLocks noChangeArrowheads="1"/>
            </p:cNvSpPr>
            <p:nvPr>
              <p:custDataLst>
                <p:tags r:id="rId9"/>
              </p:custDataLst>
            </p:nvPr>
          </p:nvSpPr>
          <p:spPr bwMode="auto">
            <a:xfrm>
              <a:off x="10474325" y="6743701"/>
              <a:ext cx="3537883" cy="1283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MS PGothic" panose="020B0600070205080204" charset="-128"/>
                  <a:cs typeface="MS PGothic" panose="020B0600070205080204" charset="-128"/>
                </a:defRPr>
              </a:lvl1pPr>
              <a:lvl2pPr marL="742950" indent="-285750" eaLnBrk="0" hangingPunct="0">
                <a:defRPr sz="3600">
                  <a:solidFill>
                    <a:schemeClr val="tx1"/>
                  </a:solidFill>
                  <a:latin typeface="Lato Light" charset="0"/>
                  <a:ea typeface="MS PGothic" panose="020B0600070205080204" charset="-128"/>
                </a:defRPr>
              </a:lvl2pPr>
              <a:lvl3pPr marL="1143000" indent="-228600" eaLnBrk="0" hangingPunct="0">
                <a:defRPr sz="3600">
                  <a:solidFill>
                    <a:schemeClr val="tx1"/>
                  </a:solidFill>
                  <a:latin typeface="Lato Light" charset="0"/>
                  <a:ea typeface="MS PGothic" panose="020B0600070205080204" charset="-128"/>
                </a:defRPr>
              </a:lvl3pPr>
              <a:lvl4pPr marL="1600200" indent="-228600" eaLnBrk="0" hangingPunct="0">
                <a:defRPr sz="3600">
                  <a:solidFill>
                    <a:schemeClr val="tx1"/>
                  </a:solidFill>
                  <a:latin typeface="Lato Light" charset="0"/>
                  <a:ea typeface="MS PGothic" panose="020B0600070205080204" charset="-128"/>
                </a:defRPr>
              </a:lvl4pPr>
              <a:lvl5pPr marL="2057400" indent="-228600" eaLnBrk="0" hangingPunct="0">
                <a:defRPr sz="3600">
                  <a:solidFill>
                    <a:schemeClr val="tx1"/>
                  </a:solidFill>
                  <a:latin typeface="Lato Light"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9pPr>
            </a:lstStyle>
            <a:p>
              <a:pPr algn="ctr" eaLnBrk="1" hangingPunct="1">
                <a:lnSpc>
                  <a:spcPct val="130000"/>
                </a:lnSpc>
              </a:pPr>
              <a:r>
                <a:rPr lang="zh-CN" altLang="en-US" sz="1500" b="1" dirty="0">
                  <a:latin typeface="+mn-lt"/>
                  <a:ea typeface="+mn-ea"/>
                  <a:cs typeface="+mn-ea"/>
                  <a:sym typeface="+mn-lt"/>
                </a:rPr>
                <a:t>添加文本</a:t>
              </a:r>
            </a:p>
          </p:txBody>
        </p:sp>
        <p:sp>
          <p:nvSpPr>
            <p:cNvPr id="47" name="Freeform 21"/>
            <p:cNvSpPr>
              <a:spLocks noChangeArrowheads="1"/>
            </p:cNvSpPr>
            <p:nvPr>
              <p:custDataLst>
                <p:tags r:id="rId10"/>
              </p:custDataLst>
            </p:nvPr>
          </p:nvSpPr>
          <p:spPr bwMode="auto">
            <a:xfrm>
              <a:off x="11668512" y="9969920"/>
              <a:ext cx="1426522" cy="799262"/>
            </a:xfrm>
            <a:custGeom>
              <a:avLst/>
              <a:gdLst>
                <a:gd name="T0" fmla="*/ 249 w 497"/>
                <a:gd name="T1" fmla="*/ 0 h 276"/>
                <a:gd name="T2" fmla="*/ 249 w 497"/>
                <a:gd name="T3" fmla="*/ 0 h 276"/>
                <a:gd name="T4" fmla="*/ 0 w 497"/>
                <a:gd name="T5" fmla="*/ 133 h 276"/>
                <a:gd name="T6" fmla="*/ 249 w 497"/>
                <a:gd name="T7" fmla="*/ 275 h 276"/>
                <a:gd name="T8" fmla="*/ 496 w 497"/>
                <a:gd name="T9" fmla="*/ 133 h 276"/>
                <a:gd name="T10" fmla="*/ 249 w 497"/>
                <a:gd name="T11" fmla="*/ 0 h 276"/>
                <a:gd name="T12" fmla="*/ 249 w 497"/>
                <a:gd name="T13" fmla="*/ 239 h 276"/>
                <a:gd name="T14" fmla="*/ 249 w 497"/>
                <a:gd name="T15" fmla="*/ 239 h 276"/>
                <a:gd name="T16" fmla="*/ 142 w 497"/>
                <a:gd name="T17" fmla="*/ 133 h 276"/>
                <a:gd name="T18" fmla="*/ 249 w 497"/>
                <a:gd name="T19" fmla="*/ 26 h 276"/>
                <a:gd name="T20" fmla="*/ 355 w 497"/>
                <a:gd name="T21" fmla="*/ 133 h 276"/>
                <a:gd name="T22" fmla="*/ 249 w 497"/>
                <a:gd name="T23" fmla="*/ 239 h 276"/>
                <a:gd name="T24" fmla="*/ 249 w 497"/>
                <a:gd name="T25" fmla="*/ 133 h 276"/>
                <a:gd name="T26" fmla="*/ 249 w 497"/>
                <a:gd name="T27" fmla="*/ 133 h 276"/>
                <a:gd name="T28" fmla="*/ 249 w 497"/>
                <a:gd name="T29" fmla="*/ 79 h 276"/>
                <a:gd name="T30" fmla="*/ 195 w 497"/>
                <a:gd name="T31" fmla="*/ 133 h 276"/>
                <a:gd name="T32" fmla="*/ 249 w 497"/>
                <a:gd name="T33" fmla="*/ 186 h 276"/>
                <a:gd name="T34" fmla="*/ 302 w 497"/>
                <a:gd name="T35" fmla="*/ 133 h 276"/>
                <a:gd name="T36" fmla="*/ 249 w 497"/>
                <a:gd name="T37" fmla="*/ 13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7" h="276">
                  <a:moveTo>
                    <a:pt x="249" y="0"/>
                  </a:moveTo>
                  <a:lnTo>
                    <a:pt x="249" y="0"/>
                  </a:lnTo>
                  <a:cubicBezTo>
                    <a:pt x="89" y="0"/>
                    <a:pt x="0" y="115"/>
                    <a:pt x="0" y="133"/>
                  </a:cubicBezTo>
                  <a:cubicBezTo>
                    <a:pt x="0" y="151"/>
                    <a:pt x="89" y="275"/>
                    <a:pt x="249" y="275"/>
                  </a:cubicBezTo>
                  <a:cubicBezTo>
                    <a:pt x="408" y="275"/>
                    <a:pt x="496" y="151"/>
                    <a:pt x="496" y="133"/>
                  </a:cubicBezTo>
                  <a:cubicBezTo>
                    <a:pt x="496" y="115"/>
                    <a:pt x="408" y="0"/>
                    <a:pt x="249" y="0"/>
                  </a:cubicBezTo>
                  <a:close/>
                  <a:moveTo>
                    <a:pt x="249" y="239"/>
                  </a:moveTo>
                  <a:lnTo>
                    <a:pt x="249" y="239"/>
                  </a:lnTo>
                  <a:cubicBezTo>
                    <a:pt x="186" y="239"/>
                    <a:pt x="142" y="195"/>
                    <a:pt x="142" y="133"/>
                  </a:cubicBezTo>
                  <a:cubicBezTo>
                    <a:pt x="142" y="79"/>
                    <a:pt x="186" y="26"/>
                    <a:pt x="249" y="26"/>
                  </a:cubicBezTo>
                  <a:cubicBezTo>
                    <a:pt x="310" y="26"/>
                    <a:pt x="355" y="79"/>
                    <a:pt x="355" y="133"/>
                  </a:cubicBezTo>
                  <a:cubicBezTo>
                    <a:pt x="355" y="195"/>
                    <a:pt x="310" y="239"/>
                    <a:pt x="249" y="239"/>
                  </a:cubicBezTo>
                  <a:close/>
                  <a:moveTo>
                    <a:pt x="249" y="133"/>
                  </a:moveTo>
                  <a:lnTo>
                    <a:pt x="249" y="133"/>
                  </a:lnTo>
                  <a:cubicBezTo>
                    <a:pt x="239" y="123"/>
                    <a:pt x="266" y="79"/>
                    <a:pt x="249" y="79"/>
                  </a:cubicBezTo>
                  <a:cubicBezTo>
                    <a:pt x="221" y="79"/>
                    <a:pt x="195" y="107"/>
                    <a:pt x="195" y="133"/>
                  </a:cubicBezTo>
                  <a:cubicBezTo>
                    <a:pt x="195" y="168"/>
                    <a:pt x="221" y="186"/>
                    <a:pt x="249" y="186"/>
                  </a:cubicBezTo>
                  <a:cubicBezTo>
                    <a:pt x="274" y="186"/>
                    <a:pt x="302" y="168"/>
                    <a:pt x="302" y="133"/>
                  </a:cubicBezTo>
                  <a:cubicBezTo>
                    <a:pt x="302" y="123"/>
                    <a:pt x="257" y="142"/>
                    <a:pt x="249" y="133"/>
                  </a:cubicBezTo>
                  <a:close/>
                </a:path>
              </a:pathLst>
            </a:custGeom>
            <a:solidFill>
              <a:schemeClr val="lt1"/>
            </a:solidFill>
            <a:ln>
              <a:noFill/>
            </a:ln>
            <a:effectLst/>
          </p:spPr>
          <p:txBody>
            <a:bodyPr wrap="none" lIns="12858" tIns="6429" rIns="12858" bIns="6429" anchor="ctr"/>
            <a:lstStyle/>
            <a:p>
              <a:endParaRPr lang="en-US" sz="675" dirty="0">
                <a:cs typeface="+mn-ea"/>
                <a:sym typeface="+mn-lt"/>
              </a:endParaRPr>
            </a:p>
          </p:txBody>
        </p:sp>
        <p:sp>
          <p:nvSpPr>
            <p:cNvPr id="48" name="Freeform 29"/>
            <p:cNvSpPr>
              <a:spLocks noChangeArrowheads="1"/>
            </p:cNvSpPr>
            <p:nvPr>
              <p:custDataLst>
                <p:tags r:id="rId11"/>
              </p:custDataLst>
            </p:nvPr>
          </p:nvSpPr>
          <p:spPr bwMode="auto">
            <a:xfrm>
              <a:off x="11703841" y="3774713"/>
              <a:ext cx="1274767" cy="1315236"/>
            </a:xfrm>
            <a:custGeom>
              <a:avLst/>
              <a:gdLst>
                <a:gd name="T0" fmla="*/ 248 w 444"/>
                <a:gd name="T1" fmla="*/ 337 h 462"/>
                <a:gd name="T2" fmla="*/ 248 w 444"/>
                <a:gd name="T3" fmla="*/ 337 h 462"/>
                <a:gd name="T4" fmla="*/ 320 w 444"/>
                <a:gd name="T5" fmla="*/ 257 h 462"/>
                <a:gd name="T6" fmla="*/ 443 w 444"/>
                <a:gd name="T7" fmla="*/ 71 h 462"/>
                <a:gd name="T8" fmla="*/ 426 w 444"/>
                <a:gd name="T9" fmla="*/ 53 h 462"/>
                <a:gd name="T10" fmla="*/ 346 w 444"/>
                <a:gd name="T11" fmla="*/ 53 h 462"/>
                <a:gd name="T12" fmla="*/ 222 w 444"/>
                <a:gd name="T13" fmla="*/ 0 h 462"/>
                <a:gd name="T14" fmla="*/ 98 w 444"/>
                <a:gd name="T15" fmla="*/ 53 h 462"/>
                <a:gd name="T16" fmla="*/ 18 w 444"/>
                <a:gd name="T17" fmla="*/ 53 h 462"/>
                <a:gd name="T18" fmla="*/ 0 w 444"/>
                <a:gd name="T19" fmla="*/ 71 h 462"/>
                <a:gd name="T20" fmla="*/ 124 w 444"/>
                <a:gd name="T21" fmla="*/ 257 h 462"/>
                <a:gd name="T22" fmla="*/ 195 w 444"/>
                <a:gd name="T23" fmla="*/ 337 h 462"/>
                <a:gd name="T24" fmla="*/ 195 w 444"/>
                <a:gd name="T25" fmla="*/ 372 h 462"/>
                <a:gd name="T26" fmla="*/ 107 w 444"/>
                <a:gd name="T27" fmla="*/ 416 h 462"/>
                <a:gd name="T28" fmla="*/ 222 w 444"/>
                <a:gd name="T29" fmla="*/ 461 h 462"/>
                <a:gd name="T30" fmla="*/ 328 w 444"/>
                <a:gd name="T31" fmla="*/ 416 h 462"/>
                <a:gd name="T32" fmla="*/ 248 w 444"/>
                <a:gd name="T33" fmla="*/ 372 h 462"/>
                <a:gd name="T34" fmla="*/ 248 w 444"/>
                <a:gd name="T35" fmla="*/ 337 h 462"/>
                <a:gd name="T36" fmla="*/ 320 w 444"/>
                <a:gd name="T37" fmla="*/ 212 h 462"/>
                <a:gd name="T38" fmla="*/ 320 w 444"/>
                <a:gd name="T39" fmla="*/ 212 h 462"/>
                <a:gd name="T40" fmla="*/ 346 w 444"/>
                <a:gd name="T41" fmla="*/ 89 h 462"/>
                <a:gd name="T42" fmla="*/ 408 w 444"/>
                <a:gd name="T43" fmla="*/ 89 h 462"/>
                <a:gd name="T44" fmla="*/ 320 w 444"/>
                <a:gd name="T45" fmla="*/ 212 h 462"/>
                <a:gd name="T46" fmla="*/ 222 w 444"/>
                <a:gd name="T47" fmla="*/ 36 h 462"/>
                <a:gd name="T48" fmla="*/ 222 w 444"/>
                <a:gd name="T49" fmla="*/ 36 h 462"/>
                <a:gd name="T50" fmla="*/ 320 w 444"/>
                <a:gd name="T51" fmla="*/ 71 h 462"/>
                <a:gd name="T52" fmla="*/ 222 w 444"/>
                <a:gd name="T53" fmla="*/ 115 h 462"/>
                <a:gd name="T54" fmla="*/ 124 w 444"/>
                <a:gd name="T55" fmla="*/ 71 h 462"/>
                <a:gd name="T56" fmla="*/ 222 w 444"/>
                <a:gd name="T57" fmla="*/ 36 h 462"/>
                <a:gd name="T58" fmla="*/ 36 w 444"/>
                <a:gd name="T59" fmla="*/ 89 h 462"/>
                <a:gd name="T60" fmla="*/ 36 w 444"/>
                <a:gd name="T61" fmla="*/ 89 h 462"/>
                <a:gd name="T62" fmla="*/ 98 w 444"/>
                <a:gd name="T63" fmla="*/ 89 h 462"/>
                <a:gd name="T64" fmla="*/ 124 w 444"/>
                <a:gd name="T65" fmla="*/ 212 h 462"/>
                <a:gd name="T66" fmla="*/ 36 w 444"/>
                <a:gd name="T67" fmla="*/ 8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lt1"/>
            </a:solidFill>
            <a:ln>
              <a:noFill/>
            </a:ln>
            <a:effectLst/>
          </p:spPr>
          <p:txBody>
            <a:bodyPr wrap="none" lIns="12858" tIns="6429" rIns="12858" bIns="6429" anchor="ctr"/>
            <a:lstStyle/>
            <a:p>
              <a:endParaRPr lang="en-US" sz="675" dirty="0">
                <a:cs typeface="+mn-ea"/>
                <a:sym typeface="+mn-lt"/>
              </a:endParaRPr>
            </a:p>
          </p:txBody>
        </p:sp>
        <p:grpSp>
          <p:nvGrpSpPr>
            <p:cNvPr id="49" name="Group 1"/>
            <p:cNvGrpSpPr/>
            <p:nvPr/>
          </p:nvGrpSpPr>
          <p:grpSpPr bwMode="auto">
            <a:xfrm>
              <a:off x="14793756" y="6781800"/>
              <a:ext cx="1325350" cy="1305115"/>
              <a:chOff x="7197121" y="8332916"/>
              <a:chExt cx="553830" cy="543285"/>
            </a:xfrm>
          </p:grpSpPr>
          <p:sp>
            <p:nvSpPr>
              <p:cNvPr id="50" name="Freeform 31"/>
              <p:cNvSpPr>
                <a:spLocks noChangeArrowheads="1"/>
              </p:cNvSpPr>
              <p:nvPr>
                <p:custDataLst>
                  <p:tags r:id="rId13"/>
                </p:custDataLst>
              </p:nvPr>
            </p:nvSpPr>
            <p:spPr bwMode="auto">
              <a:xfrm>
                <a:off x="7197121" y="8332916"/>
                <a:ext cx="553830" cy="543285"/>
              </a:xfrm>
              <a:custGeom>
                <a:avLst/>
                <a:gdLst>
                  <a:gd name="T0" fmla="*/ 231 w 462"/>
                  <a:gd name="T1" fmla="*/ 0 h 453"/>
                  <a:gd name="T2" fmla="*/ 231 w 462"/>
                  <a:gd name="T3" fmla="*/ 0 h 453"/>
                  <a:gd name="T4" fmla="*/ 0 w 462"/>
                  <a:gd name="T5" fmla="*/ 222 h 453"/>
                  <a:gd name="T6" fmla="*/ 231 w 462"/>
                  <a:gd name="T7" fmla="*/ 452 h 453"/>
                  <a:gd name="T8" fmla="*/ 461 w 462"/>
                  <a:gd name="T9" fmla="*/ 222 h 453"/>
                  <a:gd name="T10" fmla="*/ 231 w 462"/>
                  <a:gd name="T11" fmla="*/ 0 h 453"/>
                  <a:gd name="T12" fmla="*/ 231 w 462"/>
                  <a:gd name="T13" fmla="*/ 399 h 453"/>
                  <a:gd name="T14" fmla="*/ 231 w 462"/>
                  <a:gd name="T15" fmla="*/ 399 h 453"/>
                  <a:gd name="T16" fmla="*/ 53 w 462"/>
                  <a:gd name="T17" fmla="*/ 222 h 453"/>
                  <a:gd name="T18" fmla="*/ 231 w 462"/>
                  <a:gd name="T19" fmla="*/ 45 h 453"/>
                  <a:gd name="T20" fmla="*/ 408 w 462"/>
                  <a:gd name="T21" fmla="*/ 222 h 453"/>
                  <a:gd name="T22" fmla="*/ 231 w 462"/>
                  <a:gd name="T23" fmla="*/ 399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2" h="453">
                    <a:moveTo>
                      <a:pt x="231" y="0"/>
                    </a:moveTo>
                    <a:lnTo>
                      <a:pt x="231" y="0"/>
                    </a:lnTo>
                    <a:cubicBezTo>
                      <a:pt x="106" y="0"/>
                      <a:pt x="0" y="98"/>
                      <a:pt x="0" y="222"/>
                    </a:cubicBezTo>
                    <a:cubicBezTo>
                      <a:pt x="0" y="346"/>
                      <a:pt x="106" y="452"/>
                      <a:pt x="231" y="452"/>
                    </a:cubicBezTo>
                    <a:cubicBezTo>
                      <a:pt x="355" y="452"/>
                      <a:pt x="461" y="346"/>
                      <a:pt x="461" y="222"/>
                    </a:cubicBezTo>
                    <a:cubicBezTo>
                      <a:pt x="461" y="98"/>
                      <a:pt x="355" y="0"/>
                      <a:pt x="231" y="0"/>
                    </a:cubicBezTo>
                    <a:close/>
                    <a:moveTo>
                      <a:pt x="231" y="399"/>
                    </a:moveTo>
                    <a:lnTo>
                      <a:pt x="231" y="399"/>
                    </a:lnTo>
                    <a:cubicBezTo>
                      <a:pt x="133" y="399"/>
                      <a:pt x="53" y="319"/>
                      <a:pt x="53" y="222"/>
                    </a:cubicBezTo>
                    <a:cubicBezTo>
                      <a:pt x="53" y="124"/>
                      <a:pt x="133" y="45"/>
                      <a:pt x="231" y="45"/>
                    </a:cubicBezTo>
                    <a:cubicBezTo>
                      <a:pt x="328" y="45"/>
                      <a:pt x="408" y="124"/>
                      <a:pt x="408" y="222"/>
                    </a:cubicBezTo>
                    <a:cubicBezTo>
                      <a:pt x="408" y="319"/>
                      <a:pt x="328" y="399"/>
                      <a:pt x="231" y="399"/>
                    </a:cubicBezTo>
                    <a:close/>
                  </a:path>
                </a:pathLst>
              </a:custGeom>
              <a:solidFill>
                <a:schemeClr val="lt1"/>
              </a:solidFill>
              <a:ln>
                <a:noFill/>
              </a:ln>
              <a:effectLst/>
            </p:spPr>
            <p:txBody>
              <a:bodyPr wrap="none" anchor="ctr"/>
              <a:lstStyle/>
              <a:p>
                <a:endParaRPr lang="en-US" sz="675" dirty="0">
                  <a:cs typeface="+mn-ea"/>
                  <a:sym typeface="+mn-lt"/>
                </a:endParaRPr>
              </a:p>
            </p:txBody>
          </p:sp>
          <p:sp>
            <p:nvSpPr>
              <p:cNvPr id="51" name="Freeform 32"/>
              <p:cNvSpPr>
                <a:spLocks noChangeArrowheads="1"/>
              </p:cNvSpPr>
              <p:nvPr>
                <p:custDataLst>
                  <p:tags r:id="rId14"/>
                </p:custDataLst>
              </p:nvPr>
            </p:nvSpPr>
            <p:spPr bwMode="auto">
              <a:xfrm>
                <a:off x="7450784" y="8450839"/>
                <a:ext cx="126832" cy="261114"/>
              </a:xfrm>
              <a:custGeom>
                <a:avLst/>
                <a:gdLst>
                  <a:gd name="T0" fmla="*/ 36 w 107"/>
                  <a:gd name="T1" fmla="*/ 0 h 222"/>
                  <a:gd name="T2" fmla="*/ 0 w 107"/>
                  <a:gd name="T3" fmla="*/ 0 h 222"/>
                  <a:gd name="T4" fmla="*/ 0 w 107"/>
                  <a:gd name="T5" fmla="*/ 133 h 222"/>
                  <a:gd name="T6" fmla="*/ 89 w 107"/>
                  <a:gd name="T7" fmla="*/ 221 h 222"/>
                  <a:gd name="T8" fmla="*/ 106 w 107"/>
                  <a:gd name="T9" fmla="*/ 195 h 222"/>
                  <a:gd name="T10" fmla="*/ 36 w 107"/>
                  <a:gd name="T11" fmla="*/ 114 h 222"/>
                  <a:gd name="T12" fmla="*/ 36 w 107"/>
                  <a:gd name="T13" fmla="*/ 0 h 222"/>
                </a:gdLst>
                <a:ahLst/>
                <a:cxnLst>
                  <a:cxn ang="0">
                    <a:pos x="T0" y="T1"/>
                  </a:cxn>
                  <a:cxn ang="0">
                    <a:pos x="T2" y="T3"/>
                  </a:cxn>
                  <a:cxn ang="0">
                    <a:pos x="T4" y="T5"/>
                  </a:cxn>
                  <a:cxn ang="0">
                    <a:pos x="T6" y="T7"/>
                  </a:cxn>
                  <a:cxn ang="0">
                    <a:pos x="T8" y="T9"/>
                  </a:cxn>
                  <a:cxn ang="0">
                    <a:pos x="T10" y="T11"/>
                  </a:cxn>
                  <a:cxn ang="0">
                    <a:pos x="T12" y="T13"/>
                  </a:cxn>
                </a:cxnLst>
                <a:rect l="0" t="0" r="r" b="b"/>
                <a:pathLst>
                  <a:path w="107" h="222">
                    <a:moveTo>
                      <a:pt x="36" y="0"/>
                    </a:moveTo>
                    <a:lnTo>
                      <a:pt x="0" y="0"/>
                    </a:lnTo>
                    <a:lnTo>
                      <a:pt x="0" y="133"/>
                    </a:lnTo>
                    <a:lnTo>
                      <a:pt x="89" y="221"/>
                    </a:lnTo>
                    <a:lnTo>
                      <a:pt x="106" y="195"/>
                    </a:lnTo>
                    <a:lnTo>
                      <a:pt x="36" y="114"/>
                    </a:lnTo>
                    <a:lnTo>
                      <a:pt x="36" y="0"/>
                    </a:lnTo>
                  </a:path>
                </a:pathLst>
              </a:custGeom>
              <a:solidFill>
                <a:schemeClr val="lt1">
                  <a:lumMod val="95000"/>
                </a:schemeClr>
              </a:solidFill>
              <a:ln>
                <a:noFill/>
              </a:ln>
              <a:effectLst/>
            </p:spPr>
            <p:txBody>
              <a:bodyPr wrap="none" anchor="ctr"/>
              <a:lstStyle/>
              <a:p>
                <a:endParaRPr lang="en-US" sz="675" dirty="0">
                  <a:cs typeface="+mn-ea"/>
                  <a:sym typeface="+mn-lt"/>
                </a:endParaRPr>
              </a:p>
            </p:txBody>
          </p:sp>
        </p:grpSp>
        <p:sp>
          <p:nvSpPr>
            <p:cNvPr id="52" name="Freeform 65"/>
            <p:cNvSpPr>
              <a:spLocks noChangeArrowheads="1"/>
            </p:cNvSpPr>
            <p:nvPr>
              <p:custDataLst>
                <p:tags r:id="rId12"/>
              </p:custDataLst>
            </p:nvPr>
          </p:nvSpPr>
          <p:spPr bwMode="auto">
            <a:xfrm>
              <a:off x="8622193" y="6705600"/>
              <a:ext cx="1203950" cy="1193830"/>
            </a:xfrm>
            <a:custGeom>
              <a:avLst/>
              <a:gdLst>
                <a:gd name="T0" fmla="*/ 381 w 417"/>
                <a:gd name="T1" fmla="*/ 203 h 417"/>
                <a:gd name="T2" fmla="*/ 381 w 417"/>
                <a:gd name="T3" fmla="*/ 203 h 417"/>
                <a:gd name="T4" fmla="*/ 416 w 417"/>
                <a:gd name="T5" fmla="*/ 141 h 417"/>
                <a:gd name="T6" fmla="*/ 408 w 417"/>
                <a:gd name="T7" fmla="*/ 106 h 417"/>
                <a:gd name="T8" fmla="*/ 337 w 417"/>
                <a:gd name="T9" fmla="*/ 79 h 417"/>
                <a:gd name="T10" fmla="*/ 319 w 417"/>
                <a:gd name="T11" fmla="*/ 17 h 417"/>
                <a:gd name="T12" fmla="*/ 275 w 417"/>
                <a:gd name="T13" fmla="*/ 0 h 417"/>
                <a:gd name="T14" fmla="*/ 213 w 417"/>
                <a:gd name="T15" fmla="*/ 35 h 417"/>
                <a:gd name="T16" fmla="*/ 151 w 417"/>
                <a:gd name="T17" fmla="*/ 0 h 417"/>
                <a:gd name="T18" fmla="*/ 107 w 417"/>
                <a:gd name="T19" fmla="*/ 17 h 417"/>
                <a:gd name="T20" fmla="*/ 89 w 417"/>
                <a:gd name="T21" fmla="*/ 79 h 417"/>
                <a:gd name="T22" fmla="*/ 18 w 417"/>
                <a:gd name="T23" fmla="*/ 106 h 417"/>
                <a:gd name="T24" fmla="*/ 0 w 417"/>
                <a:gd name="T25" fmla="*/ 141 h 417"/>
                <a:gd name="T26" fmla="*/ 44 w 417"/>
                <a:gd name="T27" fmla="*/ 203 h 417"/>
                <a:gd name="T28" fmla="*/ 0 w 417"/>
                <a:gd name="T29" fmla="*/ 275 h 417"/>
                <a:gd name="T30" fmla="*/ 18 w 417"/>
                <a:gd name="T31" fmla="*/ 310 h 417"/>
                <a:gd name="T32" fmla="*/ 89 w 417"/>
                <a:gd name="T33" fmla="*/ 328 h 417"/>
                <a:gd name="T34" fmla="*/ 107 w 417"/>
                <a:gd name="T35" fmla="*/ 398 h 417"/>
                <a:gd name="T36" fmla="*/ 151 w 417"/>
                <a:gd name="T37" fmla="*/ 416 h 417"/>
                <a:gd name="T38" fmla="*/ 213 w 417"/>
                <a:gd name="T39" fmla="*/ 372 h 417"/>
                <a:gd name="T40" fmla="*/ 275 w 417"/>
                <a:gd name="T41" fmla="*/ 416 h 417"/>
                <a:gd name="T42" fmla="*/ 319 w 417"/>
                <a:gd name="T43" fmla="*/ 398 h 417"/>
                <a:gd name="T44" fmla="*/ 337 w 417"/>
                <a:gd name="T45" fmla="*/ 328 h 417"/>
                <a:gd name="T46" fmla="*/ 408 w 417"/>
                <a:gd name="T47" fmla="*/ 310 h 417"/>
                <a:gd name="T48" fmla="*/ 416 w 417"/>
                <a:gd name="T49" fmla="*/ 265 h 417"/>
                <a:gd name="T50" fmla="*/ 381 w 417"/>
                <a:gd name="T51" fmla="*/ 203 h 417"/>
                <a:gd name="T52" fmla="*/ 213 w 417"/>
                <a:gd name="T53" fmla="*/ 292 h 417"/>
                <a:gd name="T54" fmla="*/ 213 w 417"/>
                <a:gd name="T55" fmla="*/ 292 h 417"/>
                <a:gd name="T56" fmla="*/ 125 w 417"/>
                <a:gd name="T57" fmla="*/ 203 h 417"/>
                <a:gd name="T58" fmla="*/ 213 w 417"/>
                <a:gd name="T59" fmla="*/ 115 h 417"/>
                <a:gd name="T60" fmla="*/ 301 w 417"/>
                <a:gd name="T61" fmla="*/ 203 h 417"/>
                <a:gd name="T62" fmla="*/ 213 w 417"/>
                <a:gd name="T63" fmla="*/ 29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chemeClr val="lt1"/>
            </a:solidFill>
            <a:ln>
              <a:noFill/>
            </a:ln>
            <a:effectLst/>
          </p:spPr>
          <p:txBody>
            <a:bodyPr wrap="none" lIns="12858" tIns="6429" rIns="12858" bIns="6429" anchor="ctr"/>
            <a:lstStyle/>
            <a:p>
              <a:endParaRPr lang="en-US" sz="675" dirty="0">
                <a:cs typeface="+mn-ea"/>
                <a:sym typeface="+mn-lt"/>
              </a:endParaRPr>
            </a:p>
          </p:txBody>
        </p:sp>
      </p:grpSp>
      <p:grpSp>
        <p:nvGrpSpPr>
          <p:cNvPr id="53" name="组合 52"/>
          <p:cNvGrpSpPr/>
          <p:nvPr/>
        </p:nvGrpSpPr>
        <p:grpSpPr>
          <a:xfrm>
            <a:off x="6140829" y="1479974"/>
            <a:ext cx="2611024" cy="876048"/>
            <a:chOff x="7866602" y="1810597"/>
            <a:chExt cx="3481365" cy="1168064"/>
          </a:xfrm>
        </p:grpSpPr>
        <p:sp>
          <p:nvSpPr>
            <p:cNvPr id="54" name="TextBox 58"/>
            <p:cNvSpPr txBox="1"/>
            <p:nvPr>
              <p:custDataLst>
                <p:tags r:id="rId7"/>
              </p:custDataLst>
            </p:nvPr>
          </p:nvSpPr>
          <p:spPr>
            <a:xfrm>
              <a:off x="7955693" y="2278640"/>
              <a:ext cx="3392274" cy="700021"/>
            </a:xfrm>
            <a:prstGeom prst="rect">
              <a:avLst/>
            </a:prstGeom>
            <a:noFill/>
          </p:spPr>
          <p:txBody>
            <a:bodyPr wrap="square" lIns="0" tIns="0" rIns="0" bIns="0" rtlCol="0">
              <a:spAutoFit/>
            </a:bodyPr>
            <a:lstStyle/>
            <a:p>
              <a:pPr marL="0" marR="0" lvl="0" indent="0" defTabSz="914400" rtl="0" eaLnBrk="1" fontAlgn="auto" latinLnBrk="0" hangingPunct="1">
                <a:lnSpc>
                  <a:spcPct val="150000"/>
                </a:lnSpc>
                <a:spcBef>
                  <a:spcPts val="0"/>
                </a:spcBef>
                <a:spcAft>
                  <a:spcPts val="0"/>
                </a:spcAft>
                <a:buClrTx/>
                <a:buSzTx/>
                <a:buFontTx/>
                <a:buNone/>
              </a:pPr>
              <a:r>
                <a:rPr kumimoji="0" lang="zh-CN" altLang="en-US" sz="1200" b="0" i="0" u="none" strike="noStrike" kern="0" cap="none" spc="0" normalizeH="0" baseline="0" noProof="0" dirty="0">
                  <a:ln>
                    <a:noFill/>
                  </a:ln>
                  <a:effectLst/>
                  <a:uLnTx/>
                  <a:uFillTx/>
                  <a:cs typeface="+mn-ea"/>
                  <a:sym typeface="+mn-lt"/>
                </a:rPr>
                <a:t>请您单击此处添加合适文字加以说明，可调整文字的大小或者颜色等属性。</a:t>
              </a:r>
            </a:p>
          </p:txBody>
        </p:sp>
        <p:sp>
          <p:nvSpPr>
            <p:cNvPr id="55" name="TextBox 59"/>
            <p:cNvSpPr txBox="1"/>
            <p:nvPr>
              <p:custDataLst>
                <p:tags r:id="rId8"/>
              </p:custDataLst>
            </p:nvPr>
          </p:nvSpPr>
          <p:spPr>
            <a:xfrm>
              <a:off x="7866602" y="1810597"/>
              <a:ext cx="1320097" cy="536472"/>
            </a:xfrm>
            <a:prstGeom prst="rect">
              <a:avLst/>
            </a:prstGeom>
            <a:noFill/>
          </p:spPr>
          <p:txBody>
            <a:bodyPr wrap="square" rtlCol="0" anchor="ctr">
              <a:spAutoFit/>
            </a:bodyPr>
            <a:lstStyle/>
            <a:p>
              <a:pPr marL="0" marR="0" lvl="0" indent="0" defTabSz="914400" rtl="0" eaLnBrk="1" fontAlgn="auto" latinLnBrk="0" hangingPunct="1">
                <a:lnSpc>
                  <a:spcPct val="150000"/>
                </a:lnSpc>
                <a:spcBef>
                  <a:spcPts val="0"/>
                </a:spcBef>
                <a:spcAft>
                  <a:spcPts val="0"/>
                </a:spcAft>
                <a:buClrTx/>
                <a:buSzTx/>
                <a:buFontTx/>
                <a:buNone/>
              </a:pPr>
              <a:r>
                <a:rPr kumimoji="0" lang="zh-CN" altLang="en-US" sz="1500" b="1" i="0" u="none" strike="noStrike" kern="1200" cap="none" spc="0" normalizeH="0" baseline="0" noProof="0" dirty="0">
                  <a:ln>
                    <a:noFill/>
                  </a:ln>
                  <a:effectLst/>
                  <a:uLnTx/>
                  <a:uFillTx/>
                  <a:cs typeface="+mn-ea"/>
                  <a:sym typeface="+mn-lt"/>
                </a:rPr>
                <a:t>添加标题</a:t>
              </a:r>
            </a:p>
          </p:txBody>
        </p:sp>
      </p:grpSp>
      <p:grpSp>
        <p:nvGrpSpPr>
          <p:cNvPr id="56" name="组合 55"/>
          <p:cNvGrpSpPr/>
          <p:nvPr/>
        </p:nvGrpSpPr>
        <p:grpSpPr>
          <a:xfrm>
            <a:off x="6140829" y="2811518"/>
            <a:ext cx="2611024" cy="876048"/>
            <a:chOff x="7866602" y="1810597"/>
            <a:chExt cx="3481365" cy="1168064"/>
          </a:xfrm>
        </p:grpSpPr>
        <p:sp>
          <p:nvSpPr>
            <p:cNvPr id="57" name="TextBox 58"/>
            <p:cNvSpPr txBox="1"/>
            <p:nvPr>
              <p:custDataLst>
                <p:tags r:id="rId5"/>
              </p:custDataLst>
            </p:nvPr>
          </p:nvSpPr>
          <p:spPr>
            <a:xfrm>
              <a:off x="7955693" y="2278640"/>
              <a:ext cx="3392274" cy="700021"/>
            </a:xfrm>
            <a:prstGeom prst="rect">
              <a:avLst/>
            </a:prstGeom>
            <a:noFill/>
          </p:spPr>
          <p:txBody>
            <a:bodyPr wrap="square" lIns="0" tIns="0" rIns="0" bIns="0" rtlCol="0">
              <a:spAutoFit/>
            </a:bodyPr>
            <a:lstStyle/>
            <a:p>
              <a:pPr marL="0" marR="0" lvl="0" indent="0" defTabSz="914400" rtl="0" eaLnBrk="1" fontAlgn="auto" latinLnBrk="0" hangingPunct="1">
                <a:lnSpc>
                  <a:spcPct val="150000"/>
                </a:lnSpc>
                <a:spcBef>
                  <a:spcPts val="0"/>
                </a:spcBef>
                <a:spcAft>
                  <a:spcPts val="0"/>
                </a:spcAft>
                <a:buClrTx/>
                <a:buSzTx/>
                <a:buFontTx/>
                <a:buNone/>
              </a:pPr>
              <a:r>
                <a:rPr kumimoji="0" lang="zh-CN" altLang="en-US" sz="1200" b="0" i="0" u="none" strike="noStrike" kern="0" cap="none" spc="0" normalizeH="0" baseline="0" noProof="0" dirty="0">
                  <a:ln>
                    <a:noFill/>
                  </a:ln>
                  <a:effectLst/>
                  <a:uLnTx/>
                  <a:uFillTx/>
                  <a:cs typeface="+mn-ea"/>
                  <a:sym typeface="+mn-lt"/>
                </a:rPr>
                <a:t>请您单击此处添加合适文字加以说明，可调整文字的大小或者颜色等属性。</a:t>
              </a:r>
            </a:p>
          </p:txBody>
        </p:sp>
        <p:sp>
          <p:nvSpPr>
            <p:cNvPr id="58" name="TextBox 59"/>
            <p:cNvSpPr txBox="1"/>
            <p:nvPr>
              <p:custDataLst>
                <p:tags r:id="rId6"/>
              </p:custDataLst>
            </p:nvPr>
          </p:nvSpPr>
          <p:spPr>
            <a:xfrm>
              <a:off x="7866602" y="1810597"/>
              <a:ext cx="1320097" cy="536472"/>
            </a:xfrm>
            <a:prstGeom prst="rect">
              <a:avLst/>
            </a:prstGeom>
            <a:noFill/>
          </p:spPr>
          <p:txBody>
            <a:bodyPr wrap="square" rtlCol="0" anchor="ctr">
              <a:spAutoFit/>
            </a:bodyPr>
            <a:lstStyle/>
            <a:p>
              <a:pPr marL="0" marR="0" lvl="0" indent="0" defTabSz="914400" rtl="0" eaLnBrk="1" fontAlgn="auto" latinLnBrk="0" hangingPunct="1">
                <a:lnSpc>
                  <a:spcPct val="150000"/>
                </a:lnSpc>
                <a:spcBef>
                  <a:spcPts val="0"/>
                </a:spcBef>
                <a:spcAft>
                  <a:spcPts val="0"/>
                </a:spcAft>
                <a:buClrTx/>
                <a:buSzTx/>
                <a:buFontTx/>
                <a:buNone/>
              </a:pPr>
              <a:r>
                <a:rPr kumimoji="0" lang="zh-CN" altLang="en-US" sz="1500" b="1" i="0" u="none" strike="noStrike" kern="1200" cap="none" spc="0" normalizeH="0" baseline="0" noProof="0" dirty="0">
                  <a:ln>
                    <a:noFill/>
                  </a:ln>
                  <a:effectLst/>
                  <a:uLnTx/>
                  <a:uFillTx/>
                  <a:cs typeface="+mn-ea"/>
                  <a:sym typeface="+mn-lt"/>
                </a:rPr>
                <a:t>添加标题</a:t>
              </a:r>
            </a:p>
          </p:txBody>
        </p:sp>
      </p:grpSp>
      <p:grpSp>
        <p:nvGrpSpPr>
          <p:cNvPr id="59" name="组合 58"/>
          <p:cNvGrpSpPr/>
          <p:nvPr/>
        </p:nvGrpSpPr>
        <p:grpSpPr>
          <a:xfrm>
            <a:off x="365745" y="1479974"/>
            <a:ext cx="2544206" cy="876048"/>
            <a:chOff x="7955693" y="1810597"/>
            <a:chExt cx="3392274" cy="1168064"/>
          </a:xfrm>
        </p:grpSpPr>
        <p:sp>
          <p:nvSpPr>
            <p:cNvPr id="60" name="TextBox 58"/>
            <p:cNvSpPr txBox="1"/>
            <p:nvPr>
              <p:custDataLst>
                <p:tags r:id="rId3"/>
              </p:custDataLst>
            </p:nvPr>
          </p:nvSpPr>
          <p:spPr>
            <a:xfrm>
              <a:off x="7955693" y="2278640"/>
              <a:ext cx="3392274" cy="700021"/>
            </a:xfrm>
            <a:prstGeom prst="rect">
              <a:avLst/>
            </a:prstGeom>
            <a:noFill/>
          </p:spPr>
          <p:txBody>
            <a:bodyPr wrap="square" lIns="0" tIns="0" rIns="0" bIns="0" rtlCol="0">
              <a:spAutoFit/>
            </a:bodyPr>
            <a:lstStyle/>
            <a:p>
              <a:pPr marL="0" marR="0" lvl="0" indent="0" algn="r" defTabSz="914400" rtl="0" eaLnBrk="1" fontAlgn="auto" latinLnBrk="0" hangingPunct="1">
                <a:lnSpc>
                  <a:spcPct val="150000"/>
                </a:lnSpc>
                <a:spcBef>
                  <a:spcPts val="0"/>
                </a:spcBef>
                <a:spcAft>
                  <a:spcPts val="0"/>
                </a:spcAft>
                <a:buClrTx/>
                <a:buSzTx/>
                <a:buFontTx/>
                <a:buNone/>
              </a:pPr>
              <a:r>
                <a:rPr kumimoji="0" lang="zh-CN" altLang="en-US" sz="1200" b="0" i="0" u="none" strike="noStrike" kern="0" cap="none" spc="0" normalizeH="0" baseline="0" noProof="0" dirty="0">
                  <a:ln>
                    <a:noFill/>
                  </a:ln>
                  <a:effectLst/>
                  <a:uLnTx/>
                  <a:uFillTx/>
                  <a:cs typeface="+mn-ea"/>
                  <a:sym typeface="+mn-lt"/>
                </a:rPr>
                <a:t>请您单击此处添加合适文字加以说明，可调整文字的大小或者颜色等属性。</a:t>
              </a:r>
            </a:p>
          </p:txBody>
        </p:sp>
        <p:sp>
          <p:nvSpPr>
            <p:cNvPr id="61" name="TextBox 59"/>
            <p:cNvSpPr txBox="1"/>
            <p:nvPr>
              <p:custDataLst>
                <p:tags r:id="rId4"/>
              </p:custDataLst>
            </p:nvPr>
          </p:nvSpPr>
          <p:spPr>
            <a:xfrm>
              <a:off x="10027870" y="1810597"/>
              <a:ext cx="1320097" cy="536472"/>
            </a:xfrm>
            <a:prstGeom prst="rect">
              <a:avLst/>
            </a:prstGeom>
            <a:noFill/>
          </p:spPr>
          <p:txBody>
            <a:bodyPr wrap="square" rtlCol="0" anchor="ctr">
              <a:spAutoFit/>
            </a:bodyPr>
            <a:lstStyle/>
            <a:p>
              <a:pPr marL="0" marR="0" lvl="0" indent="0" algn="r" defTabSz="914400" rtl="0" eaLnBrk="1" fontAlgn="auto" latinLnBrk="0" hangingPunct="1">
                <a:lnSpc>
                  <a:spcPct val="150000"/>
                </a:lnSpc>
                <a:spcBef>
                  <a:spcPts val="0"/>
                </a:spcBef>
                <a:spcAft>
                  <a:spcPts val="0"/>
                </a:spcAft>
                <a:buClrTx/>
                <a:buSzTx/>
                <a:buFontTx/>
                <a:buNone/>
              </a:pPr>
              <a:r>
                <a:rPr kumimoji="0" lang="zh-CN" altLang="en-US" sz="1500" b="1" i="0" u="none" strike="noStrike" kern="1200" cap="none" spc="0" normalizeH="0" baseline="0" noProof="0" dirty="0">
                  <a:ln>
                    <a:noFill/>
                  </a:ln>
                  <a:effectLst/>
                  <a:uLnTx/>
                  <a:uFillTx/>
                  <a:cs typeface="+mn-ea"/>
                  <a:sym typeface="+mn-lt"/>
                </a:rPr>
                <a:t>添加标题</a:t>
              </a:r>
            </a:p>
          </p:txBody>
        </p:sp>
      </p:grpSp>
      <p:grpSp>
        <p:nvGrpSpPr>
          <p:cNvPr id="62" name="组合 61"/>
          <p:cNvGrpSpPr/>
          <p:nvPr/>
        </p:nvGrpSpPr>
        <p:grpSpPr>
          <a:xfrm>
            <a:off x="365745" y="2811518"/>
            <a:ext cx="2544206" cy="876048"/>
            <a:chOff x="7955693" y="1810597"/>
            <a:chExt cx="3392274" cy="1168064"/>
          </a:xfrm>
        </p:grpSpPr>
        <p:sp>
          <p:nvSpPr>
            <p:cNvPr id="63" name="TextBox 58"/>
            <p:cNvSpPr txBox="1"/>
            <p:nvPr>
              <p:custDataLst>
                <p:tags r:id="rId1"/>
              </p:custDataLst>
            </p:nvPr>
          </p:nvSpPr>
          <p:spPr>
            <a:xfrm>
              <a:off x="7955693" y="2278640"/>
              <a:ext cx="3392274" cy="700021"/>
            </a:xfrm>
            <a:prstGeom prst="rect">
              <a:avLst/>
            </a:prstGeom>
            <a:noFill/>
          </p:spPr>
          <p:txBody>
            <a:bodyPr wrap="square" lIns="0" tIns="0" rIns="0" bIns="0" rtlCol="0">
              <a:spAutoFit/>
            </a:bodyPr>
            <a:lstStyle/>
            <a:p>
              <a:pPr marL="0" marR="0" lvl="0" indent="0" algn="r" defTabSz="914400" rtl="0" eaLnBrk="1" fontAlgn="auto" latinLnBrk="0" hangingPunct="1">
                <a:lnSpc>
                  <a:spcPct val="150000"/>
                </a:lnSpc>
                <a:spcBef>
                  <a:spcPts val="0"/>
                </a:spcBef>
                <a:spcAft>
                  <a:spcPts val="0"/>
                </a:spcAft>
                <a:buClrTx/>
                <a:buSzTx/>
                <a:buFontTx/>
                <a:buNone/>
              </a:pPr>
              <a:r>
                <a:rPr kumimoji="0" lang="zh-CN" altLang="en-US" sz="1200" b="0" i="0" u="none" strike="noStrike" kern="0" cap="none" spc="0" normalizeH="0" baseline="0" noProof="0" dirty="0">
                  <a:ln>
                    <a:noFill/>
                  </a:ln>
                  <a:effectLst/>
                  <a:uLnTx/>
                  <a:uFillTx/>
                  <a:cs typeface="+mn-ea"/>
                  <a:sym typeface="+mn-lt"/>
                </a:rPr>
                <a:t>请您单击此处添加合适文字加以说明，可调整文字的大小或者颜色等属性。</a:t>
              </a:r>
            </a:p>
          </p:txBody>
        </p:sp>
        <p:sp>
          <p:nvSpPr>
            <p:cNvPr id="64" name="TextBox 59"/>
            <p:cNvSpPr txBox="1"/>
            <p:nvPr>
              <p:custDataLst>
                <p:tags r:id="rId2"/>
              </p:custDataLst>
            </p:nvPr>
          </p:nvSpPr>
          <p:spPr>
            <a:xfrm>
              <a:off x="10027870" y="1810597"/>
              <a:ext cx="1320097" cy="536472"/>
            </a:xfrm>
            <a:prstGeom prst="rect">
              <a:avLst/>
            </a:prstGeom>
            <a:noFill/>
          </p:spPr>
          <p:txBody>
            <a:bodyPr wrap="square" rtlCol="0" anchor="ctr">
              <a:spAutoFit/>
            </a:bodyPr>
            <a:lstStyle/>
            <a:p>
              <a:pPr marL="0" marR="0" lvl="0" indent="0" algn="r" defTabSz="914400" rtl="0" eaLnBrk="1" fontAlgn="auto" latinLnBrk="0" hangingPunct="1">
                <a:lnSpc>
                  <a:spcPct val="150000"/>
                </a:lnSpc>
                <a:spcBef>
                  <a:spcPts val="0"/>
                </a:spcBef>
                <a:spcAft>
                  <a:spcPts val="0"/>
                </a:spcAft>
                <a:buClrTx/>
                <a:buSzTx/>
                <a:buFontTx/>
                <a:buNone/>
              </a:pPr>
              <a:r>
                <a:rPr kumimoji="0" lang="zh-CN" altLang="en-US" sz="1500" b="1" i="0" u="none" strike="noStrike" kern="1200" cap="none" spc="0" normalizeH="0" baseline="0" noProof="0" dirty="0">
                  <a:ln>
                    <a:noFill/>
                  </a:ln>
                  <a:effectLst/>
                  <a:uLnTx/>
                  <a:uFillTx/>
                  <a:cs typeface="+mn-ea"/>
                  <a:sym typeface="+mn-lt"/>
                </a:rPr>
                <a:t>添加标题</a:t>
              </a: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905292" y="396701"/>
            <a:ext cx="1630307" cy="369332"/>
          </a:xfrm>
          <a:prstGeom prst="rect">
            <a:avLst/>
          </a:prstGeom>
          <a:noFill/>
        </p:spPr>
        <p:txBody>
          <a:bodyPr wrap="square" lIns="0" tIns="0" rIns="0" bIns="0" rtlCol="0">
            <a:noAutofit/>
          </a:bodyPr>
          <a:lstStyle/>
          <a:p>
            <a:r>
              <a:rPr lang="zh-CN" altLang="en-US" sz="2100" dirty="0">
                <a:cs typeface="+mn-ea"/>
                <a:sym typeface="+mn-lt"/>
              </a:rPr>
              <a:t>二级标题</a:t>
            </a:r>
          </a:p>
        </p:txBody>
      </p:sp>
      <p:cxnSp>
        <p:nvCxnSpPr>
          <p:cNvPr id="7" name="PA_淘宝店chenying0907 35"/>
          <p:cNvCxnSpPr>
            <a:cxnSpLocks/>
            <a:stCxn id="70" idx="1"/>
          </p:cNvCxnSpPr>
          <p:nvPr>
            <p:custDataLst>
              <p:tags r:id="rId1"/>
            </p:custDataLst>
          </p:nvPr>
        </p:nvCxnSpPr>
        <p:spPr>
          <a:xfrm flipH="1">
            <a:off x="7471040" y="2869914"/>
            <a:ext cx="1" cy="519285"/>
          </a:xfrm>
          <a:prstGeom prst="line">
            <a:avLst/>
          </a:prstGeom>
          <a:ln w="6350">
            <a:solidFill>
              <a:srgbClr val="2B6FE9"/>
            </a:solidFill>
          </a:ln>
        </p:spPr>
        <p:style>
          <a:lnRef idx="1">
            <a:schemeClr val="accent1"/>
          </a:lnRef>
          <a:fillRef idx="0">
            <a:schemeClr val="accent1"/>
          </a:fillRef>
          <a:effectRef idx="0">
            <a:schemeClr val="accent1"/>
          </a:effectRef>
          <a:fontRef idx="minor">
            <a:schemeClr val="tx1"/>
          </a:fontRef>
        </p:style>
      </p:cxnSp>
      <p:cxnSp>
        <p:nvCxnSpPr>
          <p:cNvPr id="8" name="PA_淘宝店chenying0907 36"/>
          <p:cNvCxnSpPr/>
          <p:nvPr>
            <p:custDataLst>
              <p:tags r:id="rId2"/>
            </p:custDataLst>
          </p:nvPr>
        </p:nvCxnSpPr>
        <p:spPr>
          <a:xfrm>
            <a:off x="4580694" y="2869913"/>
            <a:ext cx="0" cy="717384"/>
          </a:xfrm>
          <a:prstGeom prst="line">
            <a:avLst/>
          </a:prstGeom>
          <a:ln w="6350">
            <a:solidFill>
              <a:srgbClr val="2B6FE9"/>
            </a:solidFill>
          </a:ln>
        </p:spPr>
        <p:style>
          <a:lnRef idx="1">
            <a:schemeClr val="accent1"/>
          </a:lnRef>
          <a:fillRef idx="0">
            <a:schemeClr val="accent1"/>
          </a:fillRef>
          <a:effectRef idx="0">
            <a:schemeClr val="accent1"/>
          </a:effectRef>
          <a:fontRef idx="minor">
            <a:schemeClr val="tx1"/>
          </a:fontRef>
        </p:style>
      </p:cxnSp>
      <p:cxnSp>
        <p:nvCxnSpPr>
          <p:cNvPr id="9" name="PA_淘宝店chenying0907 37"/>
          <p:cNvCxnSpPr>
            <a:cxnSpLocks/>
            <a:stCxn id="66" idx="1"/>
          </p:cNvCxnSpPr>
          <p:nvPr>
            <p:custDataLst>
              <p:tags r:id="rId3"/>
            </p:custDataLst>
          </p:nvPr>
        </p:nvCxnSpPr>
        <p:spPr>
          <a:xfrm flipH="1">
            <a:off x="1632599" y="2869914"/>
            <a:ext cx="4241" cy="519286"/>
          </a:xfrm>
          <a:prstGeom prst="line">
            <a:avLst/>
          </a:prstGeom>
          <a:ln w="6350">
            <a:solidFill>
              <a:srgbClr val="2B6FE9"/>
            </a:solidFill>
          </a:ln>
        </p:spPr>
        <p:style>
          <a:lnRef idx="1">
            <a:schemeClr val="accent1"/>
          </a:lnRef>
          <a:fillRef idx="0">
            <a:schemeClr val="accent1"/>
          </a:fillRef>
          <a:effectRef idx="0">
            <a:schemeClr val="accent1"/>
          </a:effectRef>
          <a:fontRef idx="minor">
            <a:schemeClr val="tx1"/>
          </a:fontRef>
        </p:style>
      </p:cxnSp>
      <p:cxnSp>
        <p:nvCxnSpPr>
          <p:cNvPr id="10" name="PA_淘宝店chenying0907 38"/>
          <p:cNvCxnSpPr/>
          <p:nvPr>
            <p:custDataLst>
              <p:tags r:id="rId4"/>
            </p:custDataLst>
          </p:nvPr>
        </p:nvCxnSpPr>
        <p:spPr>
          <a:xfrm>
            <a:off x="6044078" y="1983349"/>
            <a:ext cx="0" cy="734955"/>
          </a:xfrm>
          <a:prstGeom prst="line">
            <a:avLst/>
          </a:prstGeom>
          <a:ln w="6350">
            <a:solidFill>
              <a:srgbClr val="FBC10B"/>
            </a:solidFill>
          </a:ln>
        </p:spPr>
        <p:style>
          <a:lnRef idx="1">
            <a:schemeClr val="accent1"/>
          </a:lnRef>
          <a:fillRef idx="0">
            <a:schemeClr val="accent1"/>
          </a:fillRef>
          <a:effectRef idx="0">
            <a:schemeClr val="accent1"/>
          </a:effectRef>
          <a:fontRef idx="minor">
            <a:schemeClr val="tx1"/>
          </a:fontRef>
        </p:style>
      </p:cxnSp>
      <p:cxnSp>
        <p:nvCxnSpPr>
          <p:cNvPr id="11" name="PA_淘宝店chenying0907 39"/>
          <p:cNvCxnSpPr/>
          <p:nvPr>
            <p:custDataLst>
              <p:tags r:id="rId5"/>
            </p:custDataLst>
          </p:nvPr>
        </p:nvCxnSpPr>
        <p:spPr>
          <a:xfrm>
            <a:off x="3118315" y="1983349"/>
            <a:ext cx="0" cy="734955"/>
          </a:xfrm>
          <a:prstGeom prst="line">
            <a:avLst/>
          </a:prstGeom>
          <a:ln w="6350">
            <a:solidFill>
              <a:srgbClr val="FBC10B"/>
            </a:solidFill>
          </a:ln>
        </p:spPr>
        <p:style>
          <a:lnRef idx="1">
            <a:schemeClr val="accent1"/>
          </a:lnRef>
          <a:fillRef idx="0">
            <a:schemeClr val="accent1"/>
          </a:fillRef>
          <a:effectRef idx="0">
            <a:schemeClr val="accent1"/>
          </a:effectRef>
          <a:fontRef idx="minor">
            <a:schemeClr val="tx1"/>
          </a:fontRef>
        </p:style>
      </p:cxnSp>
      <p:sp>
        <p:nvSpPr>
          <p:cNvPr id="17" name="PA_淘宝店chenying0907 11"/>
          <p:cNvSpPr>
            <a:spLocks noChangeArrowheads="1"/>
          </p:cNvSpPr>
          <p:nvPr>
            <p:custDataLst>
              <p:tags r:id="rId6"/>
            </p:custDataLst>
          </p:nvPr>
        </p:nvSpPr>
        <p:spPr bwMode="auto">
          <a:xfrm>
            <a:off x="2766400" y="1614867"/>
            <a:ext cx="721400" cy="723408"/>
          </a:xfrm>
          <a:prstGeom prst="ellipse">
            <a:avLst/>
          </a:prstGeom>
          <a:solidFill>
            <a:schemeClr val="accent2">
              <a:lumMod val="75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1200">
              <a:solidFill>
                <a:schemeClr val="tx1"/>
              </a:solidFill>
              <a:cs typeface="+mn-ea"/>
              <a:sym typeface="+mn-lt"/>
            </a:endParaRPr>
          </a:p>
        </p:txBody>
      </p:sp>
      <p:grpSp>
        <p:nvGrpSpPr>
          <p:cNvPr id="18" name="PA_淘宝店chenying0907 48"/>
          <p:cNvGrpSpPr/>
          <p:nvPr>
            <p:custDataLst>
              <p:tags r:id="rId7"/>
            </p:custDataLst>
          </p:nvPr>
        </p:nvGrpSpPr>
        <p:grpSpPr>
          <a:xfrm>
            <a:off x="2957167" y="1809650"/>
            <a:ext cx="337858" cy="335348"/>
            <a:chOff x="3003646" y="1942997"/>
            <a:chExt cx="325360" cy="322949"/>
          </a:xfrm>
          <a:solidFill>
            <a:schemeClr val="bg1"/>
          </a:solidFill>
        </p:grpSpPr>
        <p:sp>
          <p:nvSpPr>
            <p:cNvPr id="19" name="淘宝店chenying0907 12"/>
            <p:cNvSpPr/>
            <p:nvPr>
              <p:custDataLst>
                <p:tags r:id="rId39"/>
              </p:custDataLst>
            </p:nvPr>
          </p:nvSpPr>
          <p:spPr bwMode="auto">
            <a:xfrm>
              <a:off x="3263934" y="1991198"/>
              <a:ext cx="65072" cy="107248"/>
            </a:xfrm>
            <a:custGeom>
              <a:avLst/>
              <a:gdLst>
                <a:gd name="T0" fmla="*/ 15 w 52"/>
                <a:gd name="T1" fmla="*/ 76 h 85"/>
                <a:gd name="T2" fmla="*/ 15 w 52"/>
                <a:gd name="T3" fmla="*/ 74 h 85"/>
                <a:gd name="T4" fmla="*/ 15 w 52"/>
                <a:gd name="T5" fmla="*/ 73 h 85"/>
                <a:gd name="T6" fmla="*/ 15 w 52"/>
                <a:gd name="T7" fmla="*/ 70 h 85"/>
                <a:gd name="T8" fmla="*/ 15 w 52"/>
                <a:gd name="T9" fmla="*/ 66 h 85"/>
                <a:gd name="T10" fmla="*/ 14 w 52"/>
                <a:gd name="T11" fmla="*/ 63 h 85"/>
                <a:gd name="T12" fmla="*/ 14 w 52"/>
                <a:gd name="T13" fmla="*/ 59 h 85"/>
                <a:gd name="T14" fmla="*/ 13 w 52"/>
                <a:gd name="T15" fmla="*/ 55 h 85"/>
                <a:gd name="T16" fmla="*/ 12 w 52"/>
                <a:gd name="T17" fmla="*/ 51 h 85"/>
                <a:gd name="T18" fmla="*/ 12 w 52"/>
                <a:gd name="T19" fmla="*/ 47 h 85"/>
                <a:gd name="T20" fmla="*/ 11 w 52"/>
                <a:gd name="T21" fmla="*/ 43 h 85"/>
                <a:gd name="T22" fmla="*/ 10 w 52"/>
                <a:gd name="T23" fmla="*/ 40 h 85"/>
                <a:gd name="T24" fmla="*/ 9 w 52"/>
                <a:gd name="T25" fmla="*/ 36 h 85"/>
                <a:gd name="T26" fmla="*/ 8 w 52"/>
                <a:gd name="T27" fmla="*/ 32 h 85"/>
                <a:gd name="T28" fmla="*/ 7 w 52"/>
                <a:gd name="T29" fmla="*/ 29 h 85"/>
                <a:gd name="T30" fmla="*/ 6 w 52"/>
                <a:gd name="T31" fmla="*/ 25 h 85"/>
                <a:gd name="T32" fmla="*/ 4 w 52"/>
                <a:gd name="T33" fmla="*/ 22 h 85"/>
                <a:gd name="T34" fmla="*/ 3 w 52"/>
                <a:gd name="T35" fmla="*/ 18 h 85"/>
                <a:gd name="T36" fmla="*/ 2 w 52"/>
                <a:gd name="T37" fmla="*/ 15 h 85"/>
                <a:gd name="T38" fmla="*/ 6 w 52"/>
                <a:gd name="T39" fmla="*/ 3 h 85"/>
                <a:gd name="T40" fmla="*/ 9 w 52"/>
                <a:gd name="T41" fmla="*/ 1 h 85"/>
                <a:gd name="T42" fmla="*/ 13 w 52"/>
                <a:gd name="T43" fmla="*/ 0 h 85"/>
                <a:gd name="T44" fmla="*/ 20 w 52"/>
                <a:gd name="T45" fmla="*/ 4 h 85"/>
                <a:gd name="T46" fmla="*/ 52 w 52"/>
                <a:gd name="T47" fmla="*/ 74 h 85"/>
                <a:gd name="T48" fmla="*/ 50 w 52"/>
                <a:gd name="T49" fmla="*/ 81 h 85"/>
                <a:gd name="T50" fmla="*/ 43 w 52"/>
                <a:gd name="T51" fmla="*/ 85 h 85"/>
                <a:gd name="T52" fmla="*/ 25 w 52"/>
                <a:gd name="T53" fmla="*/ 85 h 85"/>
                <a:gd name="T54" fmla="*/ 15 w 52"/>
                <a:gd name="T55" fmla="*/ 76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2" h="85">
                  <a:moveTo>
                    <a:pt x="15" y="76"/>
                  </a:moveTo>
                  <a:cubicBezTo>
                    <a:pt x="15" y="75"/>
                    <a:pt x="15" y="74"/>
                    <a:pt x="15" y="74"/>
                  </a:cubicBezTo>
                  <a:cubicBezTo>
                    <a:pt x="15" y="74"/>
                    <a:pt x="15" y="74"/>
                    <a:pt x="15" y="73"/>
                  </a:cubicBezTo>
                  <a:cubicBezTo>
                    <a:pt x="15" y="72"/>
                    <a:pt x="15" y="71"/>
                    <a:pt x="15" y="70"/>
                  </a:cubicBezTo>
                  <a:cubicBezTo>
                    <a:pt x="15" y="69"/>
                    <a:pt x="15" y="68"/>
                    <a:pt x="15" y="66"/>
                  </a:cubicBezTo>
                  <a:cubicBezTo>
                    <a:pt x="15" y="65"/>
                    <a:pt x="14" y="64"/>
                    <a:pt x="14" y="63"/>
                  </a:cubicBezTo>
                  <a:cubicBezTo>
                    <a:pt x="14" y="61"/>
                    <a:pt x="14" y="60"/>
                    <a:pt x="14" y="59"/>
                  </a:cubicBezTo>
                  <a:cubicBezTo>
                    <a:pt x="13" y="57"/>
                    <a:pt x="13" y="56"/>
                    <a:pt x="13" y="55"/>
                  </a:cubicBezTo>
                  <a:cubicBezTo>
                    <a:pt x="13" y="54"/>
                    <a:pt x="13" y="52"/>
                    <a:pt x="12" y="51"/>
                  </a:cubicBezTo>
                  <a:cubicBezTo>
                    <a:pt x="12" y="50"/>
                    <a:pt x="12" y="49"/>
                    <a:pt x="12" y="47"/>
                  </a:cubicBezTo>
                  <a:cubicBezTo>
                    <a:pt x="11" y="46"/>
                    <a:pt x="11" y="45"/>
                    <a:pt x="11" y="43"/>
                  </a:cubicBezTo>
                  <a:cubicBezTo>
                    <a:pt x="11" y="42"/>
                    <a:pt x="10" y="41"/>
                    <a:pt x="10" y="40"/>
                  </a:cubicBezTo>
                  <a:cubicBezTo>
                    <a:pt x="10" y="39"/>
                    <a:pt x="9" y="37"/>
                    <a:pt x="9" y="36"/>
                  </a:cubicBezTo>
                  <a:cubicBezTo>
                    <a:pt x="9" y="35"/>
                    <a:pt x="8" y="34"/>
                    <a:pt x="8" y="32"/>
                  </a:cubicBezTo>
                  <a:cubicBezTo>
                    <a:pt x="8" y="31"/>
                    <a:pt x="7" y="30"/>
                    <a:pt x="7" y="29"/>
                  </a:cubicBezTo>
                  <a:cubicBezTo>
                    <a:pt x="6" y="28"/>
                    <a:pt x="6" y="26"/>
                    <a:pt x="6" y="25"/>
                  </a:cubicBezTo>
                  <a:cubicBezTo>
                    <a:pt x="5" y="24"/>
                    <a:pt x="5" y="23"/>
                    <a:pt x="4" y="22"/>
                  </a:cubicBezTo>
                  <a:cubicBezTo>
                    <a:pt x="4" y="20"/>
                    <a:pt x="4" y="19"/>
                    <a:pt x="3" y="18"/>
                  </a:cubicBezTo>
                  <a:cubicBezTo>
                    <a:pt x="3" y="17"/>
                    <a:pt x="2" y="16"/>
                    <a:pt x="2" y="15"/>
                  </a:cubicBezTo>
                  <a:cubicBezTo>
                    <a:pt x="0" y="10"/>
                    <a:pt x="2" y="5"/>
                    <a:pt x="6" y="3"/>
                  </a:cubicBezTo>
                  <a:cubicBezTo>
                    <a:pt x="7" y="2"/>
                    <a:pt x="8" y="2"/>
                    <a:pt x="9" y="1"/>
                  </a:cubicBezTo>
                  <a:cubicBezTo>
                    <a:pt x="10" y="1"/>
                    <a:pt x="12" y="0"/>
                    <a:pt x="13" y="0"/>
                  </a:cubicBezTo>
                  <a:cubicBezTo>
                    <a:pt x="16" y="0"/>
                    <a:pt x="19" y="2"/>
                    <a:pt x="20" y="4"/>
                  </a:cubicBezTo>
                  <a:cubicBezTo>
                    <a:pt x="38" y="23"/>
                    <a:pt x="49" y="48"/>
                    <a:pt x="52" y="74"/>
                  </a:cubicBezTo>
                  <a:cubicBezTo>
                    <a:pt x="52" y="76"/>
                    <a:pt x="51" y="79"/>
                    <a:pt x="50" y="81"/>
                  </a:cubicBezTo>
                  <a:cubicBezTo>
                    <a:pt x="48" y="83"/>
                    <a:pt x="45" y="85"/>
                    <a:pt x="43" y="85"/>
                  </a:cubicBezTo>
                  <a:cubicBezTo>
                    <a:pt x="25" y="85"/>
                    <a:pt x="25" y="85"/>
                    <a:pt x="25" y="85"/>
                  </a:cubicBezTo>
                  <a:cubicBezTo>
                    <a:pt x="20" y="85"/>
                    <a:pt x="16" y="81"/>
                    <a:pt x="15" y="76"/>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sp>
          <p:nvSpPr>
            <p:cNvPr id="20" name="淘宝店chenying0907 13"/>
            <p:cNvSpPr/>
            <p:nvPr>
              <p:custDataLst>
                <p:tags r:id="rId40"/>
              </p:custDataLst>
            </p:nvPr>
          </p:nvSpPr>
          <p:spPr bwMode="auto">
            <a:xfrm>
              <a:off x="3003646" y="1991198"/>
              <a:ext cx="65072" cy="107248"/>
            </a:xfrm>
            <a:custGeom>
              <a:avLst/>
              <a:gdLst>
                <a:gd name="T0" fmla="*/ 47 w 52"/>
                <a:gd name="T1" fmla="*/ 24 h 85"/>
                <a:gd name="T2" fmla="*/ 45 w 52"/>
                <a:gd name="T3" fmla="*/ 29 h 85"/>
                <a:gd name="T4" fmla="*/ 44 w 52"/>
                <a:gd name="T5" fmla="*/ 32 h 85"/>
                <a:gd name="T6" fmla="*/ 43 w 52"/>
                <a:gd name="T7" fmla="*/ 36 h 85"/>
                <a:gd name="T8" fmla="*/ 42 w 52"/>
                <a:gd name="T9" fmla="*/ 40 h 85"/>
                <a:gd name="T10" fmla="*/ 41 w 52"/>
                <a:gd name="T11" fmla="*/ 43 h 85"/>
                <a:gd name="T12" fmla="*/ 40 w 52"/>
                <a:gd name="T13" fmla="*/ 47 h 85"/>
                <a:gd name="T14" fmla="*/ 40 w 52"/>
                <a:gd name="T15" fmla="*/ 51 h 85"/>
                <a:gd name="T16" fmla="*/ 39 w 52"/>
                <a:gd name="T17" fmla="*/ 55 h 85"/>
                <a:gd name="T18" fmla="*/ 38 w 52"/>
                <a:gd name="T19" fmla="*/ 59 h 85"/>
                <a:gd name="T20" fmla="*/ 38 w 52"/>
                <a:gd name="T21" fmla="*/ 63 h 85"/>
                <a:gd name="T22" fmla="*/ 37 w 52"/>
                <a:gd name="T23" fmla="*/ 66 h 85"/>
                <a:gd name="T24" fmla="*/ 37 w 52"/>
                <a:gd name="T25" fmla="*/ 71 h 85"/>
                <a:gd name="T26" fmla="*/ 37 w 52"/>
                <a:gd name="T27" fmla="*/ 73 h 85"/>
                <a:gd name="T28" fmla="*/ 37 w 52"/>
                <a:gd name="T29" fmla="*/ 74 h 85"/>
                <a:gd name="T30" fmla="*/ 37 w 52"/>
                <a:gd name="T31" fmla="*/ 76 h 85"/>
                <a:gd name="T32" fmla="*/ 27 w 52"/>
                <a:gd name="T33" fmla="*/ 85 h 85"/>
                <a:gd name="T34" fmla="*/ 10 w 52"/>
                <a:gd name="T35" fmla="*/ 85 h 85"/>
                <a:gd name="T36" fmla="*/ 2 w 52"/>
                <a:gd name="T37" fmla="*/ 81 h 85"/>
                <a:gd name="T38" fmla="*/ 0 w 52"/>
                <a:gd name="T39" fmla="*/ 74 h 85"/>
                <a:gd name="T40" fmla="*/ 32 w 52"/>
                <a:gd name="T41" fmla="*/ 4 h 85"/>
                <a:gd name="T42" fmla="*/ 43 w 52"/>
                <a:gd name="T43" fmla="*/ 1 h 85"/>
                <a:gd name="T44" fmla="*/ 46 w 52"/>
                <a:gd name="T45" fmla="*/ 3 h 85"/>
                <a:gd name="T46" fmla="*/ 50 w 52"/>
                <a:gd name="T47" fmla="*/ 15 h 85"/>
                <a:gd name="T48" fmla="*/ 49 w 52"/>
                <a:gd name="T49" fmla="*/ 17 h 85"/>
                <a:gd name="T50" fmla="*/ 48 w 52"/>
                <a:gd name="T51" fmla="*/ 22 h 85"/>
                <a:gd name="T52" fmla="*/ 47 w 52"/>
                <a:gd name="T53" fmla="*/ 2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2" h="85">
                  <a:moveTo>
                    <a:pt x="47" y="24"/>
                  </a:moveTo>
                  <a:cubicBezTo>
                    <a:pt x="46" y="26"/>
                    <a:pt x="46" y="27"/>
                    <a:pt x="45" y="29"/>
                  </a:cubicBezTo>
                  <a:cubicBezTo>
                    <a:pt x="45" y="30"/>
                    <a:pt x="45" y="31"/>
                    <a:pt x="44" y="32"/>
                  </a:cubicBezTo>
                  <a:cubicBezTo>
                    <a:pt x="44" y="33"/>
                    <a:pt x="43" y="35"/>
                    <a:pt x="43" y="36"/>
                  </a:cubicBezTo>
                  <a:cubicBezTo>
                    <a:pt x="43" y="37"/>
                    <a:pt x="42" y="38"/>
                    <a:pt x="42" y="40"/>
                  </a:cubicBezTo>
                  <a:cubicBezTo>
                    <a:pt x="42" y="41"/>
                    <a:pt x="41" y="42"/>
                    <a:pt x="41" y="43"/>
                  </a:cubicBezTo>
                  <a:cubicBezTo>
                    <a:pt x="41" y="45"/>
                    <a:pt x="41" y="46"/>
                    <a:pt x="40" y="47"/>
                  </a:cubicBezTo>
                  <a:cubicBezTo>
                    <a:pt x="40" y="48"/>
                    <a:pt x="40" y="50"/>
                    <a:pt x="40" y="51"/>
                  </a:cubicBezTo>
                  <a:cubicBezTo>
                    <a:pt x="39" y="52"/>
                    <a:pt x="39" y="54"/>
                    <a:pt x="39" y="55"/>
                  </a:cubicBezTo>
                  <a:cubicBezTo>
                    <a:pt x="39" y="56"/>
                    <a:pt x="39" y="57"/>
                    <a:pt x="38" y="59"/>
                  </a:cubicBezTo>
                  <a:cubicBezTo>
                    <a:pt x="38" y="60"/>
                    <a:pt x="38" y="61"/>
                    <a:pt x="38" y="63"/>
                  </a:cubicBezTo>
                  <a:cubicBezTo>
                    <a:pt x="38" y="64"/>
                    <a:pt x="37" y="65"/>
                    <a:pt x="37" y="66"/>
                  </a:cubicBezTo>
                  <a:cubicBezTo>
                    <a:pt x="37" y="68"/>
                    <a:pt x="37" y="69"/>
                    <a:pt x="37" y="71"/>
                  </a:cubicBezTo>
                  <a:cubicBezTo>
                    <a:pt x="37" y="72"/>
                    <a:pt x="37" y="72"/>
                    <a:pt x="37" y="73"/>
                  </a:cubicBezTo>
                  <a:cubicBezTo>
                    <a:pt x="37" y="73"/>
                    <a:pt x="37" y="74"/>
                    <a:pt x="37" y="74"/>
                  </a:cubicBezTo>
                  <a:cubicBezTo>
                    <a:pt x="37" y="74"/>
                    <a:pt x="37" y="75"/>
                    <a:pt x="37" y="76"/>
                  </a:cubicBezTo>
                  <a:cubicBezTo>
                    <a:pt x="36" y="81"/>
                    <a:pt x="32" y="85"/>
                    <a:pt x="27" y="85"/>
                  </a:cubicBezTo>
                  <a:cubicBezTo>
                    <a:pt x="10" y="85"/>
                    <a:pt x="10" y="85"/>
                    <a:pt x="10" y="85"/>
                  </a:cubicBezTo>
                  <a:cubicBezTo>
                    <a:pt x="7" y="85"/>
                    <a:pt x="4" y="83"/>
                    <a:pt x="2" y="81"/>
                  </a:cubicBezTo>
                  <a:cubicBezTo>
                    <a:pt x="1" y="79"/>
                    <a:pt x="0" y="77"/>
                    <a:pt x="0" y="74"/>
                  </a:cubicBezTo>
                  <a:cubicBezTo>
                    <a:pt x="3" y="48"/>
                    <a:pt x="14" y="23"/>
                    <a:pt x="32" y="4"/>
                  </a:cubicBezTo>
                  <a:cubicBezTo>
                    <a:pt x="34" y="0"/>
                    <a:pt x="39" y="0"/>
                    <a:pt x="43" y="1"/>
                  </a:cubicBezTo>
                  <a:cubicBezTo>
                    <a:pt x="44" y="2"/>
                    <a:pt x="45" y="2"/>
                    <a:pt x="46" y="3"/>
                  </a:cubicBezTo>
                  <a:cubicBezTo>
                    <a:pt x="50" y="5"/>
                    <a:pt x="52" y="10"/>
                    <a:pt x="50" y="15"/>
                  </a:cubicBezTo>
                  <a:cubicBezTo>
                    <a:pt x="50" y="16"/>
                    <a:pt x="50" y="16"/>
                    <a:pt x="49" y="17"/>
                  </a:cubicBezTo>
                  <a:cubicBezTo>
                    <a:pt x="49" y="19"/>
                    <a:pt x="48" y="20"/>
                    <a:pt x="48" y="22"/>
                  </a:cubicBezTo>
                  <a:cubicBezTo>
                    <a:pt x="47" y="23"/>
                    <a:pt x="47" y="23"/>
                    <a:pt x="47" y="24"/>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sp>
          <p:nvSpPr>
            <p:cNvPr id="21" name="淘宝店chenying0907 14"/>
            <p:cNvSpPr/>
            <p:nvPr>
              <p:custDataLst>
                <p:tags r:id="rId41"/>
              </p:custDataLst>
            </p:nvPr>
          </p:nvSpPr>
          <p:spPr bwMode="auto">
            <a:xfrm>
              <a:off x="3173556" y="2008069"/>
              <a:ext cx="95198" cy="90377"/>
            </a:xfrm>
            <a:custGeom>
              <a:avLst/>
              <a:gdLst>
                <a:gd name="T0" fmla="*/ 67 w 77"/>
                <a:gd name="T1" fmla="*/ 72 h 72"/>
                <a:gd name="T2" fmla="*/ 10 w 77"/>
                <a:gd name="T3" fmla="*/ 72 h 72"/>
                <a:gd name="T4" fmla="*/ 0 w 77"/>
                <a:gd name="T5" fmla="*/ 62 h 72"/>
                <a:gd name="T6" fmla="*/ 0 w 77"/>
                <a:gd name="T7" fmla="*/ 18 h 72"/>
                <a:gd name="T8" fmla="*/ 9 w 77"/>
                <a:gd name="T9" fmla="*/ 8 h 72"/>
                <a:gd name="T10" fmla="*/ 11 w 77"/>
                <a:gd name="T11" fmla="*/ 8 h 72"/>
                <a:gd name="T12" fmla="*/ 11 w 77"/>
                <a:gd name="T13" fmla="*/ 8 h 72"/>
                <a:gd name="T14" fmla="*/ 20 w 77"/>
                <a:gd name="T15" fmla="*/ 7 h 72"/>
                <a:gd name="T16" fmla="*/ 21 w 77"/>
                <a:gd name="T17" fmla="*/ 7 h 72"/>
                <a:gd name="T18" fmla="*/ 30 w 77"/>
                <a:gd name="T19" fmla="*/ 6 h 72"/>
                <a:gd name="T20" fmla="*/ 33 w 77"/>
                <a:gd name="T21" fmla="*/ 5 h 72"/>
                <a:gd name="T22" fmla="*/ 40 w 77"/>
                <a:gd name="T23" fmla="*/ 4 h 72"/>
                <a:gd name="T24" fmla="*/ 43 w 77"/>
                <a:gd name="T25" fmla="*/ 3 h 72"/>
                <a:gd name="T26" fmla="*/ 45 w 77"/>
                <a:gd name="T27" fmla="*/ 2 h 72"/>
                <a:gd name="T28" fmla="*/ 46 w 77"/>
                <a:gd name="T29" fmla="*/ 2 h 72"/>
                <a:gd name="T30" fmla="*/ 53 w 77"/>
                <a:gd name="T31" fmla="*/ 0 h 72"/>
                <a:gd name="T32" fmla="*/ 55 w 77"/>
                <a:gd name="T33" fmla="*/ 0 h 72"/>
                <a:gd name="T34" fmla="*/ 64 w 77"/>
                <a:gd name="T35" fmla="*/ 6 h 72"/>
                <a:gd name="T36" fmla="*/ 65 w 77"/>
                <a:gd name="T37" fmla="*/ 8 h 72"/>
                <a:gd name="T38" fmla="*/ 67 w 77"/>
                <a:gd name="T39" fmla="*/ 13 h 72"/>
                <a:gd name="T40" fmla="*/ 67 w 77"/>
                <a:gd name="T41" fmla="*/ 13 h 72"/>
                <a:gd name="T42" fmla="*/ 75 w 77"/>
                <a:gd name="T43" fmla="*/ 48 h 72"/>
                <a:gd name="T44" fmla="*/ 76 w 77"/>
                <a:gd name="T45" fmla="*/ 49 h 72"/>
                <a:gd name="T46" fmla="*/ 76 w 77"/>
                <a:gd name="T47" fmla="*/ 55 h 72"/>
                <a:gd name="T48" fmla="*/ 77 w 77"/>
                <a:gd name="T49" fmla="*/ 58 h 72"/>
                <a:gd name="T50" fmla="*/ 77 w 77"/>
                <a:gd name="T51" fmla="*/ 62 h 72"/>
                <a:gd name="T52" fmla="*/ 74 w 77"/>
                <a:gd name="T53" fmla="*/ 68 h 72"/>
                <a:gd name="T54" fmla="*/ 67 w 77"/>
                <a:gd name="T5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 h="72">
                  <a:moveTo>
                    <a:pt x="67" y="72"/>
                  </a:moveTo>
                  <a:cubicBezTo>
                    <a:pt x="10" y="72"/>
                    <a:pt x="10" y="72"/>
                    <a:pt x="10" y="72"/>
                  </a:cubicBezTo>
                  <a:cubicBezTo>
                    <a:pt x="5" y="72"/>
                    <a:pt x="0" y="67"/>
                    <a:pt x="0" y="62"/>
                  </a:cubicBezTo>
                  <a:cubicBezTo>
                    <a:pt x="0" y="18"/>
                    <a:pt x="0" y="18"/>
                    <a:pt x="0" y="18"/>
                  </a:cubicBezTo>
                  <a:cubicBezTo>
                    <a:pt x="0" y="13"/>
                    <a:pt x="4" y="9"/>
                    <a:pt x="9" y="8"/>
                  </a:cubicBezTo>
                  <a:cubicBezTo>
                    <a:pt x="10" y="8"/>
                    <a:pt x="10" y="8"/>
                    <a:pt x="11" y="8"/>
                  </a:cubicBezTo>
                  <a:cubicBezTo>
                    <a:pt x="11" y="8"/>
                    <a:pt x="11" y="8"/>
                    <a:pt x="11" y="8"/>
                  </a:cubicBezTo>
                  <a:cubicBezTo>
                    <a:pt x="14" y="8"/>
                    <a:pt x="17" y="8"/>
                    <a:pt x="20" y="7"/>
                  </a:cubicBezTo>
                  <a:cubicBezTo>
                    <a:pt x="20" y="7"/>
                    <a:pt x="20" y="7"/>
                    <a:pt x="21" y="7"/>
                  </a:cubicBezTo>
                  <a:cubicBezTo>
                    <a:pt x="24" y="7"/>
                    <a:pt x="27" y="6"/>
                    <a:pt x="30" y="6"/>
                  </a:cubicBezTo>
                  <a:cubicBezTo>
                    <a:pt x="31" y="5"/>
                    <a:pt x="32" y="5"/>
                    <a:pt x="33" y="5"/>
                  </a:cubicBezTo>
                  <a:cubicBezTo>
                    <a:pt x="35" y="5"/>
                    <a:pt x="38" y="4"/>
                    <a:pt x="40" y="4"/>
                  </a:cubicBezTo>
                  <a:cubicBezTo>
                    <a:pt x="41" y="3"/>
                    <a:pt x="42" y="3"/>
                    <a:pt x="43" y="3"/>
                  </a:cubicBezTo>
                  <a:cubicBezTo>
                    <a:pt x="44" y="3"/>
                    <a:pt x="45" y="3"/>
                    <a:pt x="45" y="2"/>
                  </a:cubicBezTo>
                  <a:cubicBezTo>
                    <a:pt x="46" y="2"/>
                    <a:pt x="46" y="2"/>
                    <a:pt x="46" y="2"/>
                  </a:cubicBezTo>
                  <a:cubicBezTo>
                    <a:pt x="48" y="1"/>
                    <a:pt x="51" y="1"/>
                    <a:pt x="53" y="0"/>
                  </a:cubicBezTo>
                  <a:cubicBezTo>
                    <a:pt x="53" y="0"/>
                    <a:pt x="54" y="0"/>
                    <a:pt x="55" y="0"/>
                  </a:cubicBezTo>
                  <a:cubicBezTo>
                    <a:pt x="59" y="0"/>
                    <a:pt x="63" y="2"/>
                    <a:pt x="64" y="6"/>
                  </a:cubicBezTo>
                  <a:cubicBezTo>
                    <a:pt x="64" y="6"/>
                    <a:pt x="65" y="7"/>
                    <a:pt x="65" y="8"/>
                  </a:cubicBezTo>
                  <a:cubicBezTo>
                    <a:pt x="65" y="9"/>
                    <a:pt x="66" y="11"/>
                    <a:pt x="67" y="13"/>
                  </a:cubicBezTo>
                  <a:cubicBezTo>
                    <a:pt x="67" y="13"/>
                    <a:pt x="67" y="13"/>
                    <a:pt x="67" y="13"/>
                  </a:cubicBezTo>
                  <a:cubicBezTo>
                    <a:pt x="71" y="24"/>
                    <a:pt x="74" y="36"/>
                    <a:pt x="75" y="48"/>
                  </a:cubicBezTo>
                  <a:cubicBezTo>
                    <a:pt x="75" y="48"/>
                    <a:pt x="76" y="49"/>
                    <a:pt x="76" y="49"/>
                  </a:cubicBezTo>
                  <a:cubicBezTo>
                    <a:pt x="76" y="51"/>
                    <a:pt x="76" y="53"/>
                    <a:pt x="76" y="55"/>
                  </a:cubicBezTo>
                  <a:cubicBezTo>
                    <a:pt x="76" y="56"/>
                    <a:pt x="76" y="57"/>
                    <a:pt x="77" y="58"/>
                  </a:cubicBezTo>
                  <a:cubicBezTo>
                    <a:pt x="77" y="59"/>
                    <a:pt x="77" y="60"/>
                    <a:pt x="77" y="62"/>
                  </a:cubicBezTo>
                  <a:cubicBezTo>
                    <a:pt x="77" y="64"/>
                    <a:pt x="76" y="67"/>
                    <a:pt x="74" y="68"/>
                  </a:cubicBezTo>
                  <a:cubicBezTo>
                    <a:pt x="73" y="70"/>
                    <a:pt x="70" y="72"/>
                    <a:pt x="67" y="72"/>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sp>
          <p:nvSpPr>
            <p:cNvPr id="22" name="淘宝店chenying0907 15"/>
            <p:cNvSpPr/>
            <p:nvPr>
              <p:custDataLst>
                <p:tags r:id="rId42"/>
              </p:custDataLst>
            </p:nvPr>
          </p:nvSpPr>
          <p:spPr bwMode="auto">
            <a:xfrm>
              <a:off x="3062692" y="2008069"/>
              <a:ext cx="96403" cy="90377"/>
            </a:xfrm>
            <a:custGeom>
              <a:avLst/>
              <a:gdLst>
                <a:gd name="T0" fmla="*/ 77 w 77"/>
                <a:gd name="T1" fmla="*/ 18 h 72"/>
                <a:gd name="T2" fmla="*/ 77 w 77"/>
                <a:gd name="T3" fmla="*/ 62 h 72"/>
                <a:gd name="T4" fmla="*/ 67 w 77"/>
                <a:gd name="T5" fmla="*/ 72 h 72"/>
                <a:gd name="T6" fmla="*/ 10 w 77"/>
                <a:gd name="T7" fmla="*/ 72 h 72"/>
                <a:gd name="T8" fmla="*/ 3 w 77"/>
                <a:gd name="T9" fmla="*/ 68 h 72"/>
                <a:gd name="T10" fmla="*/ 0 w 77"/>
                <a:gd name="T11" fmla="*/ 62 h 72"/>
                <a:gd name="T12" fmla="*/ 0 w 77"/>
                <a:gd name="T13" fmla="*/ 58 h 72"/>
                <a:gd name="T14" fmla="*/ 1 w 77"/>
                <a:gd name="T15" fmla="*/ 55 h 72"/>
                <a:gd name="T16" fmla="*/ 1 w 77"/>
                <a:gd name="T17" fmla="*/ 49 h 72"/>
                <a:gd name="T18" fmla="*/ 2 w 77"/>
                <a:gd name="T19" fmla="*/ 48 h 72"/>
                <a:gd name="T20" fmla="*/ 10 w 77"/>
                <a:gd name="T21" fmla="*/ 13 h 72"/>
                <a:gd name="T22" fmla="*/ 10 w 77"/>
                <a:gd name="T23" fmla="*/ 13 h 72"/>
                <a:gd name="T24" fmla="*/ 12 w 77"/>
                <a:gd name="T25" fmla="*/ 7 h 72"/>
                <a:gd name="T26" fmla="*/ 13 w 77"/>
                <a:gd name="T27" fmla="*/ 6 h 72"/>
                <a:gd name="T28" fmla="*/ 22 w 77"/>
                <a:gd name="T29" fmla="*/ 0 h 72"/>
                <a:gd name="T30" fmla="*/ 22 w 77"/>
                <a:gd name="T31" fmla="*/ 0 h 72"/>
                <a:gd name="T32" fmla="*/ 25 w 77"/>
                <a:gd name="T33" fmla="*/ 0 h 72"/>
                <a:gd name="T34" fmla="*/ 31 w 77"/>
                <a:gd name="T35" fmla="*/ 2 h 72"/>
                <a:gd name="T36" fmla="*/ 32 w 77"/>
                <a:gd name="T37" fmla="*/ 2 h 72"/>
                <a:gd name="T38" fmla="*/ 34 w 77"/>
                <a:gd name="T39" fmla="*/ 3 h 72"/>
                <a:gd name="T40" fmla="*/ 37 w 77"/>
                <a:gd name="T41" fmla="*/ 4 h 72"/>
                <a:gd name="T42" fmla="*/ 44 w 77"/>
                <a:gd name="T43" fmla="*/ 5 h 72"/>
                <a:gd name="T44" fmla="*/ 47 w 77"/>
                <a:gd name="T45" fmla="*/ 6 h 72"/>
                <a:gd name="T46" fmla="*/ 56 w 77"/>
                <a:gd name="T47" fmla="*/ 7 h 72"/>
                <a:gd name="T48" fmla="*/ 57 w 77"/>
                <a:gd name="T49" fmla="*/ 7 h 72"/>
                <a:gd name="T50" fmla="*/ 66 w 77"/>
                <a:gd name="T51" fmla="*/ 8 h 72"/>
                <a:gd name="T52" fmla="*/ 66 w 77"/>
                <a:gd name="T53" fmla="*/ 8 h 72"/>
                <a:gd name="T54" fmla="*/ 68 w 77"/>
                <a:gd name="T55" fmla="*/ 8 h 72"/>
                <a:gd name="T56" fmla="*/ 77 w 77"/>
                <a:gd name="T57" fmla="*/ 1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7" h="72">
                  <a:moveTo>
                    <a:pt x="77" y="18"/>
                  </a:moveTo>
                  <a:cubicBezTo>
                    <a:pt x="77" y="62"/>
                    <a:pt x="77" y="62"/>
                    <a:pt x="77" y="62"/>
                  </a:cubicBezTo>
                  <a:cubicBezTo>
                    <a:pt x="77" y="67"/>
                    <a:pt x="72" y="72"/>
                    <a:pt x="67" y="72"/>
                  </a:cubicBezTo>
                  <a:cubicBezTo>
                    <a:pt x="10" y="72"/>
                    <a:pt x="10" y="72"/>
                    <a:pt x="10" y="72"/>
                  </a:cubicBezTo>
                  <a:cubicBezTo>
                    <a:pt x="7" y="72"/>
                    <a:pt x="4" y="70"/>
                    <a:pt x="3" y="68"/>
                  </a:cubicBezTo>
                  <a:cubicBezTo>
                    <a:pt x="1" y="67"/>
                    <a:pt x="0" y="64"/>
                    <a:pt x="0" y="62"/>
                  </a:cubicBezTo>
                  <a:cubicBezTo>
                    <a:pt x="0" y="60"/>
                    <a:pt x="0" y="59"/>
                    <a:pt x="0" y="58"/>
                  </a:cubicBezTo>
                  <a:cubicBezTo>
                    <a:pt x="1" y="57"/>
                    <a:pt x="1" y="56"/>
                    <a:pt x="1" y="55"/>
                  </a:cubicBezTo>
                  <a:cubicBezTo>
                    <a:pt x="1" y="53"/>
                    <a:pt x="1" y="51"/>
                    <a:pt x="1" y="49"/>
                  </a:cubicBezTo>
                  <a:cubicBezTo>
                    <a:pt x="1" y="49"/>
                    <a:pt x="2" y="48"/>
                    <a:pt x="2" y="48"/>
                  </a:cubicBezTo>
                  <a:cubicBezTo>
                    <a:pt x="3" y="36"/>
                    <a:pt x="6" y="24"/>
                    <a:pt x="10" y="13"/>
                  </a:cubicBezTo>
                  <a:cubicBezTo>
                    <a:pt x="10" y="13"/>
                    <a:pt x="10" y="13"/>
                    <a:pt x="10" y="13"/>
                  </a:cubicBezTo>
                  <a:cubicBezTo>
                    <a:pt x="11" y="11"/>
                    <a:pt x="12" y="9"/>
                    <a:pt x="12" y="7"/>
                  </a:cubicBezTo>
                  <a:cubicBezTo>
                    <a:pt x="13" y="7"/>
                    <a:pt x="13" y="6"/>
                    <a:pt x="13" y="6"/>
                  </a:cubicBezTo>
                  <a:cubicBezTo>
                    <a:pt x="14" y="2"/>
                    <a:pt x="18" y="0"/>
                    <a:pt x="22" y="0"/>
                  </a:cubicBezTo>
                  <a:cubicBezTo>
                    <a:pt x="22" y="0"/>
                    <a:pt x="22" y="0"/>
                    <a:pt x="22" y="0"/>
                  </a:cubicBezTo>
                  <a:cubicBezTo>
                    <a:pt x="23" y="0"/>
                    <a:pt x="24" y="0"/>
                    <a:pt x="25" y="0"/>
                  </a:cubicBezTo>
                  <a:cubicBezTo>
                    <a:pt x="26" y="1"/>
                    <a:pt x="29" y="1"/>
                    <a:pt x="31" y="2"/>
                  </a:cubicBezTo>
                  <a:cubicBezTo>
                    <a:pt x="31" y="2"/>
                    <a:pt x="31" y="2"/>
                    <a:pt x="32" y="2"/>
                  </a:cubicBezTo>
                  <a:cubicBezTo>
                    <a:pt x="32" y="3"/>
                    <a:pt x="33" y="3"/>
                    <a:pt x="34" y="3"/>
                  </a:cubicBezTo>
                  <a:cubicBezTo>
                    <a:pt x="35" y="3"/>
                    <a:pt x="36" y="3"/>
                    <a:pt x="37" y="4"/>
                  </a:cubicBezTo>
                  <a:cubicBezTo>
                    <a:pt x="39" y="4"/>
                    <a:pt x="41" y="5"/>
                    <a:pt x="44" y="5"/>
                  </a:cubicBezTo>
                  <a:cubicBezTo>
                    <a:pt x="45" y="5"/>
                    <a:pt x="46" y="5"/>
                    <a:pt x="47" y="6"/>
                  </a:cubicBezTo>
                  <a:cubicBezTo>
                    <a:pt x="50" y="6"/>
                    <a:pt x="53" y="7"/>
                    <a:pt x="56" y="7"/>
                  </a:cubicBezTo>
                  <a:cubicBezTo>
                    <a:pt x="56" y="7"/>
                    <a:pt x="57" y="7"/>
                    <a:pt x="57" y="7"/>
                  </a:cubicBezTo>
                  <a:cubicBezTo>
                    <a:pt x="60" y="8"/>
                    <a:pt x="63" y="8"/>
                    <a:pt x="66" y="8"/>
                  </a:cubicBezTo>
                  <a:cubicBezTo>
                    <a:pt x="66" y="8"/>
                    <a:pt x="66" y="8"/>
                    <a:pt x="66" y="8"/>
                  </a:cubicBezTo>
                  <a:cubicBezTo>
                    <a:pt x="67" y="8"/>
                    <a:pt x="67" y="8"/>
                    <a:pt x="68" y="8"/>
                  </a:cubicBezTo>
                  <a:cubicBezTo>
                    <a:pt x="73" y="9"/>
                    <a:pt x="77" y="13"/>
                    <a:pt x="77" y="18"/>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sp>
          <p:nvSpPr>
            <p:cNvPr id="23" name="淘宝店chenying0907 16"/>
            <p:cNvSpPr/>
            <p:nvPr>
              <p:custDataLst>
                <p:tags r:id="rId43"/>
              </p:custDataLst>
            </p:nvPr>
          </p:nvSpPr>
          <p:spPr bwMode="auto">
            <a:xfrm>
              <a:off x="3096433" y="1942997"/>
              <a:ext cx="62662" cy="61456"/>
            </a:xfrm>
            <a:custGeom>
              <a:avLst/>
              <a:gdLst>
                <a:gd name="T0" fmla="*/ 46 w 50"/>
                <a:gd name="T1" fmla="*/ 2 h 49"/>
                <a:gd name="T2" fmla="*/ 50 w 50"/>
                <a:gd name="T3" fmla="*/ 10 h 49"/>
                <a:gd name="T4" fmla="*/ 50 w 50"/>
                <a:gd name="T5" fmla="*/ 39 h 49"/>
                <a:gd name="T6" fmla="*/ 47 w 50"/>
                <a:gd name="T7" fmla="*/ 46 h 49"/>
                <a:gd name="T8" fmla="*/ 40 w 50"/>
                <a:gd name="T9" fmla="*/ 49 h 49"/>
                <a:gd name="T10" fmla="*/ 31 w 50"/>
                <a:gd name="T11" fmla="*/ 48 h 49"/>
                <a:gd name="T12" fmla="*/ 31 w 50"/>
                <a:gd name="T13" fmla="*/ 48 h 49"/>
                <a:gd name="T14" fmla="*/ 22 w 50"/>
                <a:gd name="T15" fmla="*/ 46 h 49"/>
                <a:gd name="T16" fmla="*/ 19 w 50"/>
                <a:gd name="T17" fmla="*/ 46 h 49"/>
                <a:gd name="T18" fmla="*/ 12 w 50"/>
                <a:gd name="T19" fmla="*/ 44 h 49"/>
                <a:gd name="T20" fmla="*/ 10 w 50"/>
                <a:gd name="T21" fmla="*/ 44 h 49"/>
                <a:gd name="T22" fmla="*/ 7 w 50"/>
                <a:gd name="T23" fmla="*/ 43 h 49"/>
                <a:gd name="T24" fmla="*/ 1 w 50"/>
                <a:gd name="T25" fmla="*/ 37 h 49"/>
                <a:gd name="T26" fmla="*/ 2 w 50"/>
                <a:gd name="T27" fmla="*/ 28 h 49"/>
                <a:gd name="T28" fmla="*/ 3 w 50"/>
                <a:gd name="T29" fmla="*/ 28 h 49"/>
                <a:gd name="T30" fmla="*/ 5 w 50"/>
                <a:gd name="T31" fmla="*/ 25 h 49"/>
                <a:gd name="T32" fmla="*/ 6 w 50"/>
                <a:gd name="T33" fmla="*/ 23 h 49"/>
                <a:gd name="T34" fmla="*/ 10 w 50"/>
                <a:gd name="T35" fmla="*/ 19 h 49"/>
                <a:gd name="T36" fmla="*/ 12 w 50"/>
                <a:gd name="T37" fmla="*/ 18 h 49"/>
                <a:gd name="T38" fmla="*/ 14 w 50"/>
                <a:gd name="T39" fmla="*/ 15 h 49"/>
                <a:gd name="T40" fmla="*/ 16 w 50"/>
                <a:gd name="T41" fmla="*/ 14 h 49"/>
                <a:gd name="T42" fmla="*/ 18 w 50"/>
                <a:gd name="T43" fmla="*/ 12 h 49"/>
                <a:gd name="T44" fmla="*/ 21 w 50"/>
                <a:gd name="T45" fmla="*/ 10 h 49"/>
                <a:gd name="T46" fmla="*/ 22 w 50"/>
                <a:gd name="T47" fmla="*/ 9 h 49"/>
                <a:gd name="T48" fmla="*/ 25 w 50"/>
                <a:gd name="T49" fmla="*/ 7 h 49"/>
                <a:gd name="T50" fmla="*/ 26 w 50"/>
                <a:gd name="T51" fmla="*/ 6 h 49"/>
                <a:gd name="T52" fmla="*/ 29 w 50"/>
                <a:gd name="T53" fmla="*/ 5 h 49"/>
                <a:gd name="T54" fmla="*/ 30 w 50"/>
                <a:gd name="T55" fmla="*/ 4 h 49"/>
                <a:gd name="T56" fmla="*/ 34 w 50"/>
                <a:gd name="T57" fmla="*/ 2 h 49"/>
                <a:gd name="T58" fmla="*/ 34 w 50"/>
                <a:gd name="T59" fmla="*/ 2 h 49"/>
                <a:gd name="T60" fmla="*/ 37 w 50"/>
                <a:gd name="T61" fmla="*/ 1 h 49"/>
                <a:gd name="T62" fmla="*/ 46 w 50"/>
                <a:gd name="T63"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49">
                  <a:moveTo>
                    <a:pt x="46" y="2"/>
                  </a:moveTo>
                  <a:cubicBezTo>
                    <a:pt x="48" y="4"/>
                    <a:pt x="50" y="7"/>
                    <a:pt x="50" y="10"/>
                  </a:cubicBezTo>
                  <a:cubicBezTo>
                    <a:pt x="50" y="39"/>
                    <a:pt x="50" y="39"/>
                    <a:pt x="50" y="39"/>
                  </a:cubicBezTo>
                  <a:cubicBezTo>
                    <a:pt x="50" y="42"/>
                    <a:pt x="49" y="44"/>
                    <a:pt x="47" y="46"/>
                  </a:cubicBezTo>
                  <a:cubicBezTo>
                    <a:pt x="45" y="48"/>
                    <a:pt x="43" y="49"/>
                    <a:pt x="40" y="49"/>
                  </a:cubicBezTo>
                  <a:cubicBezTo>
                    <a:pt x="37" y="48"/>
                    <a:pt x="34" y="48"/>
                    <a:pt x="31" y="48"/>
                  </a:cubicBezTo>
                  <a:cubicBezTo>
                    <a:pt x="31" y="48"/>
                    <a:pt x="31" y="48"/>
                    <a:pt x="31" y="48"/>
                  </a:cubicBezTo>
                  <a:cubicBezTo>
                    <a:pt x="28" y="47"/>
                    <a:pt x="25" y="47"/>
                    <a:pt x="22" y="46"/>
                  </a:cubicBezTo>
                  <a:cubicBezTo>
                    <a:pt x="21" y="46"/>
                    <a:pt x="20" y="46"/>
                    <a:pt x="19" y="46"/>
                  </a:cubicBezTo>
                  <a:cubicBezTo>
                    <a:pt x="17" y="45"/>
                    <a:pt x="15" y="45"/>
                    <a:pt x="12" y="44"/>
                  </a:cubicBezTo>
                  <a:cubicBezTo>
                    <a:pt x="11" y="44"/>
                    <a:pt x="10" y="44"/>
                    <a:pt x="10" y="44"/>
                  </a:cubicBezTo>
                  <a:cubicBezTo>
                    <a:pt x="9" y="44"/>
                    <a:pt x="8" y="43"/>
                    <a:pt x="7" y="43"/>
                  </a:cubicBezTo>
                  <a:cubicBezTo>
                    <a:pt x="4" y="42"/>
                    <a:pt x="2" y="40"/>
                    <a:pt x="1" y="37"/>
                  </a:cubicBezTo>
                  <a:cubicBezTo>
                    <a:pt x="0" y="34"/>
                    <a:pt x="1" y="31"/>
                    <a:pt x="2" y="28"/>
                  </a:cubicBezTo>
                  <a:cubicBezTo>
                    <a:pt x="3" y="28"/>
                    <a:pt x="3" y="28"/>
                    <a:pt x="3" y="28"/>
                  </a:cubicBezTo>
                  <a:cubicBezTo>
                    <a:pt x="4" y="27"/>
                    <a:pt x="5" y="26"/>
                    <a:pt x="5" y="25"/>
                  </a:cubicBezTo>
                  <a:cubicBezTo>
                    <a:pt x="6" y="24"/>
                    <a:pt x="6" y="24"/>
                    <a:pt x="6" y="23"/>
                  </a:cubicBezTo>
                  <a:cubicBezTo>
                    <a:pt x="8" y="22"/>
                    <a:pt x="9" y="21"/>
                    <a:pt x="10" y="19"/>
                  </a:cubicBezTo>
                  <a:cubicBezTo>
                    <a:pt x="11" y="19"/>
                    <a:pt x="11" y="18"/>
                    <a:pt x="12" y="18"/>
                  </a:cubicBezTo>
                  <a:cubicBezTo>
                    <a:pt x="12" y="17"/>
                    <a:pt x="13" y="16"/>
                    <a:pt x="14" y="15"/>
                  </a:cubicBezTo>
                  <a:cubicBezTo>
                    <a:pt x="15" y="15"/>
                    <a:pt x="16" y="14"/>
                    <a:pt x="16" y="14"/>
                  </a:cubicBezTo>
                  <a:cubicBezTo>
                    <a:pt x="17" y="13"/>
                    <a:pt x="17" y="13"/>
                    <a:pt x="18" y="12"/>
                  </a:cubicBezTo>
                  <a:cubicBezTo>
                    <a:pt x="19" y="11"/>
                    <a:pt x="20" y="11"/>
                    <a:pt x="21" y="10"/>
                  </a:cubicBezTo>
                  <a:cubicBezTo>
                    <a:pt x="21" y="10"/>
                    <a:pt x="22" y="9"/>
                    <a:pt x="22" y="9"/>
                  </a:cubicBezTo>
                  <a:cubicBezTo>
                    <a:pt x="23" y="8"/>
                    <a:pt x="24" y="8"/>
                    <a:pt x="25" y="7"/>
                  </a:cubicBezTo>
                  <a:cubicBezTo>
                    <a:pt x="25" y="7"/>
                    <a:pt x="26" y="7"/>
                    <a:pt x="26" y="6"/>
                  </a:cubicBezTo>
                  <a:cubicBezTo>
                    <a:pt x="27" y="6"/>
                    <a:pt x="28" y="5"/>
                    <a:pt x="29" y="5"/>
                  </a:cubicBezTo>
                  <a:cubicBezTo>
                    <a:pt x="30" y="4"/>
                    <a:pt x="30" y="4"/>
                    <a:pt x="30" y="4"/>
                  </a:cubicBezTo>
                  <a:cubicBezTo>
                    <a:pt x="31" y="4"/>
                    <a:pt x="33" y="3"/>
                    <a:pt x="34" y="2"/>
                  </a:cubicBezTo>
                  <a:cubicBezTo>
                    <a:pt x="34" y="2"/>
                    <a:pt x="34" y="2"/>
                    <a:pt x="34" y="2"/>
                  </a:cubicBezTo>
                  <a:cubicBezTo>
                    <a:pt x="35" y="2"/>
                    <a:pt x="36" y="1"/>
                    <a:pt x="37" y="1"/>
                  </a:cubicBezTo>
                  <a:cubicBezTo>
                    <a:pt x="40" y="0"/>
                    <a:pt x="43" y="1"/>
                    <a:pt x="46" y="2"/>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sp>
          <p:nvSpPr>
            <p:cNvPr id="24" name="淘宝店chenying0907 17"/>
            <p:cNvSpPr/>
            <p:nvPr>
              <p:custDataLst>
                <p:tags r:id="rId44"/>
              </p:custDataLst>
            </p:nvPr>
          </p:nvSpPr>
          <p:spPr bwMode="auto">
            <a:xfrm>
              <a:off x="3173556" y="1942997"/>
              <a:ext cx="61457" cy="61456"/>
            </a:xfrm>
            <a:custGeom>
              <a:avLst/>
              <a:gdLst>
                <a:gd name="T0" fmla="*/ 49 w 50"/>
                <a:gd name="T1" fmla="*/ 37 h 49"/>
                <a:gd name="T2" fmla="*/ 43 w 50"/>
                <a:gd name="T3" fmla="*/ 43 h 49"/>
                <a:gd name="T4" fmla="*/ 40 w 50"/>
                <a:gd name="T5" fmla="*/ 44 h 49"/>
                <a:gd name="T6" fmla="*/ 38 w 50"/>
                <a:gd name="T7" fmla="*/ 44 h 49"/>
                <a:gd name="T8" fmla="*/ 31 w 50"/>
                <a:gd name="T9" fmla="*/ 46 h 49"/>
                <a:gd name="T10" fmla="*/ 28 w 50"/>
                <a:gd name="T11" fmla="*/ 46 h 49"/>
                <a:gd name="T12" fmla="*/ 20 w 50"/>
                <a:gd name="T13" fmla="*/ 48 h 49"/>
                <a:gd name="T14" fmla="*/ 19 w 50"/>
                <a:gd name="T15" fmla="*/ 48 h 49"/>
                <a:gd name="T16" fmla="*/ 10 w 50"/>
                <a:gd name="T17" fmla="*/ 49 h 49"/>
                <a:gd name="T18" fmla="*/ 3 w 50"/>
                <a:gd name="T19" fmla="*/ 46 h 49"/>
                <a:gd name="T20" fmla="*/ 0 w 50"/>
                <a:gd name="T21" fmla="*/ 39 h 49"/>
                <a:gd name="T22" fmla="*/ 0 w 50"/>
                <a:gd name="T23" fmla="*/ 10 h 49"/>
                <a:gd name="T24" fmla="*/ 4 w 50"/>
                <a:gd name="T25" fmla="*/ 2 h 49"/>
                <a:gd name="T26" fmla="*/ 13 w 50"/>
                <a:gd name="T27" fmla="*/ 1 h 49"/>
                <a:gd name="T28" fmla="*/ 16 w 50"/>
                <a:gd name="T29" fmla="*/ 2 h 49"/>
                <a:gd name="T30" fmla="*/ 16 w 50"/>
                <a:gd name="T31" fmla="*/ 2 h 49"/>
                <a:gd name="T32" fmla="*/ 20 w 50"/>
                <a:gd name="T33" fmla="*/ 4 h 49"/>
                <a:gd name="T34" fmla="*/ 21 w 50"/>
                <a:gd name="T35" fmla="*/ 5 h 49"/>
                <a:gd name="T36" fmla="*/ 24 w 50"/>
                <a:gd name="T37" fmla="*/ 6 h 49"/>
                <a:gd name="T38" fmla="*/ 25 w 50"/>
                <a:gd name="T39" fmla="*/ 7 h 49"/>
                <a:gd name="T40" fmla="*/ 28 w 50"/>
                <a:gd name="T41" fmla="*/ 9 h 49"/>
                <a:gd name="T42" fmla="*/ 29 w 50"/>
                <a:gd name="T43" fmla="*/ 10 h 49"/>
                <a:gd name="T44" fmla="*/ 32 w 50"/>
                <a:gd name="T45" fmla="*/ 12 h 49"/>
                <a:gd name="T46" fmla="*/ 34 w 50"/>
                <a:gd name="T47" fmla="*/ 14 h 49"/>
                <a:gd name="T48" fmla="*/ 36 w 50"/>
                <a:gd name="T49" fmla="*/ 15 h 49"/>
                <a:gd name="T50" fmla="*/ 38 w 50"/>
                <a:gd name="T51" fmla="*/ 18 h 49"/>
                <a:gd name="T52" fmla="*/ 40 w 50"/>
                <a:gd name="T53" fmla="*/ 19 h 49"/>
                <a:gd name="T54" fmla="*/ 43 w 50"/>
                <a:gd name="T55" fmla="*/ 23 h 49"/>
                <a:gd name="T56" fmla="*/ 45 w 50"/>
                <a:gd name="T57" fmla="*/ 25 h 49"/>
                <a:gd name="T58" fmla="*/ 47 w 50"/>
                <a:gd name="T59" fmla="*/ 28 h 49"/>
                <a:gd name="T60" fmla="*/ 48 w 50"/>
                <a:gd name="T61" fmla="*/ 29 h 49"/>
                <a:gd name="T62" fmla="*/ 49 w 50"/>
                <a:gd name="T63"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49">
                  <a:moveTo>
                    <a:pt x="49" y="37"/>
                  </a:moveTo>
                  <a:cubicBezTo>
                    <a:pt x="48" y="40"/>
                    <a:pt x="46" y="42"/>
                    <a:pt x="43" y="43"/>
                  </a:cubicBezTo>
                  <a:cubicBezTo>
                    <a:pt x="42" y="43"/>
                    <a:pt x="41" y="44"/>
                    <a:pt x="40" y="44"/>
                  </a:cubicBezTo>
                  <a:cubicBezTo>
                    <a:pt x="40" y="44"/>
                    <a:pt x="39" y="44"/>
                    <a:pt x="38" y="44"/>
                  </a:cubicBezTo>
                  <a:cubicBezTo>
                    <a:pt x="35" y="45"/>
                    <a:pt x="33" y="45"/>
                    <a:pt x="31" y="46"/>
                  </a:cubicBezTo>
                  <a:cubicBezTo>
                    <a:pt x="30" y="46"/>
                    <a:pt x="29" y="46"/>
                    <a:pt x="28" y="46"/>
                  </a:cubicBezTo>
                  <a:cubicBezTo>
                    <a:pt x="25" y="47"/>
                    <a:pt x="22" y="47"/>
                    <a:pt x="20" y="48"/>
                  </a:cubicBezTo>
                  <a:cubicBezTo>
                    <a:pt x="19" y="48"/>
                    <a:pt x="19" y="48"/>
                    <a:pt x="19" y="48"/>
                  </a:cubicBezTo>
                  <a:cubicBezTo>
                    <a:pt x="16" y="48"/>
                    <a:pt x="13" y="48"/>
                    <a:pt x="10" y="49"/>
                  </a:cubicBezTo>
                  <a:cubicBezTo>
                    <a:pt x="7" y="49"/>
                    <a:pt x="5" y="48"/>
                    <a:pt x="3" y="46"/>
                  </a:cubicBezTo>
                  <a:cubicBezTo>
                    <a:pt x="1" y="44"/>
                    <a:pt x="0" y="42"/>
                    <a:pt x="0" y="39"/>
                  </a:cubicBezTo>
                  <a:cubicBezTo>
                    <a:pt x="0" y="10"/>
                    <a:pt x="0" y="10"/>
                    <a:pt x="0" y="10"/>
                  </a:cubicBezTo>
                  <a:cubicBezTo>
                    <a:pt x="0" y="7"/>
                    <a:pt x="2" y="4"/>
                    <a:pt x="4" y="2"/>
                  </a:cubicBezTo>
                  <a:cubicBezTo>
                    <a:pt x="7" y="1"/>
                    <a:pt x="10" y="0"/>
                    <a:pt x="13" y="1"/>
                  </a:cubicBezTo>
                  <a:cubicBezTo>
                    <a:pt x="14" y="1"/>
                    <a:pt x="15" y="2"/>
                    <a:pt x="16" y="2"/>
                  </a:cubicBezTo>
                  <a:cubicBezTo>
                    <a:pt x="16" y="2"/>
                    <a:pt x="16" y="2"/>
                    <a:pt x="16" y="2"/>
                  </a:cubicBezTo>
                  <a:cubicBezTo>
                    <a:pt x="17" y="3"/>
                    <a:pt x="19" y="4"/>
                    <a:pt x="20" y="4"/>
                  </a:cubicBezTo>
                  <a:cubicBezTo>
                    <a:pt x="20" y="4"/>
                    <a:pt x="20" y="4"/>
                    <a:pt x="21" y="5"/>
                  </a:cubicBezTo>
                  <a:cubicBezTo>
                    <a:pt x="22" y="5"/>
                    <a:pt x="23" y="6"/>
                    <a:pt x="24" y="6"/>
                  </a:cubicBezTo>
                  <a:cubicBezTo>
                    <a:pt x="24" y="7"/>
                    <a:pt x="25" y="7"/>
                    <a:pt x="25" y="7"/>
                  </a:cubicBezTo>
                  <a:cubicBezTo>
                    <a:pt x="26" y="8"/>
                    <a:pt x="27" y="8"/>
                    <a:pt x="28" y="9"/>
                  </a:cubicBezTo>
                  <a:cubicBezTo>
                    <a:pt x="28" y="9"/>
                    <a:pt x="29" y="10"/>
                    <a:pt x="29" y="10"/>
                  </a:cubicBezTo>
                  <a:cubicBezTo>
                    <a:pt x="30" y="11"/>
                    <a:pt x="31" y="11"/>
                    <a:pt x="32" y="12"/>
                  </a:cubicBezTo>
                  <a:cubicBezTo>
                    <a:pt x="33" y="13"/>
                    <a:pt x="33" y="13"/>
                    <a:pt x="34" y="14"/>
                  </a:cubicBezTo>
                  <a:cubicBezTo>
                    <a:pt x="34" y="14"/>
                    <a:pt x="35" y="15"/>
                    <a:pt x="36" y="15"/>
                  </a:cubicBezTo>
                  <a:cubicBezTo>
                    <a:pt x="37" y="16"/>
                    <a:pt x="37" y="17"/>
                    <a:pt x="38" y="18"/>
                  </a:cubicBezTo>
                  <a:cubicBezTo>
                    <a:pt x="39" y="18"/>
                    <a:pt x="39" y="19"/>
                    <a:pt x="40" y="19"/>
                  </a:cubicBezTo>
                  <a:cubicBezTo>
                    <a:pt x="41" y="21"/>
                    <a:pt x="42" y="22"/>
                    <a:pt x="43" y="23"/>
                  </a:cubicBezTo>
                  <a:cubicBezTo>
                    <a:pt x="44" y="24"/>
                    <a:pt x="44" y="25"/>
                    <a:pt x="45" y="25"/>
                  </a:cubicBezTo>
                  <a:cubicBezTo>
                    <a:pt x="46" y="26"/>
                    <a:pt x="46" y="27"/>
                    <a:pt x="47" y="28"/>
                  </a:cubicBezTo>
                  <a:cubicBezTo>
                    <a:pt x="47" y="28"/>
                    <a:pt x="47" y="28"/>
                    <a:pt x="48" y="29"/>
                  </a:cubicBezTo>
                  <a:cubicBezTo>
                    <a:pt x="49" y="31"/>
                    <a:pt x="50" y="34"/>
                    <a:pt x="49" y="37"/>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sp>
          <p:nvSpPr>
            <p:cNvPr id="25" name="淘宝店chenying0907 18"/>
            <p:cNvSpPr/>
            <p:nvPr>
              <p:custDataLst>
                <p:tags r:id="rId45"/>
              </p:custDataLst>
            </p:nvPr>
          </p:nvSpPr>
          <p:spPr bwMode="auto">
            <a:xfrm>
              <a:off x="3263934" y="2110497"/>
              <a:ext cx="65072" cy="104838"/>
            </a:xfrm>
            <a:custGeom>
              <a:avLst/>
              <a:gdLst>
                <a:gd name="T0" fmla="*/ 15 w 52"/>
                <a:gd name="T1" fmla="*/ 9 h 84"/>
                <a:gd name="T2" fmla="*/ 15 w 52"/>
                <a:gd name="T3" fmla="*/ 11 h 84"/>
                <a:gd name="T4" fmla="*/ 15 w 52"/>
                <a:gd name="T5" fmla="*/ 11 h 84"/>
                <a:gd name="T6" fmla="*/ 15 w 52"/>
                <a:gd name="T7" fmla="*/ 14 h 84"/>
                <a:gd name="T8" fmla="*/ 15 w 52"/>
                <a:gd name="T9" fmla="*/ 18 h 84"/>
                <a:gd name="T10" fmla="*/ 14 w 52"/>
                <a:gd name="T11" fmla="*/ 22 h 84"/>
                <a:gd name="T12" fmla="*/ 14 w 52"/>
                <a:gd name="T13" fmla="*/ 26 h 84"/>
                <a:gd name="T14" fmla="*/ 13 w 52"/>
                <a:gd name="T15" fmla="*/ 30 h 84"/>
                <a:gd name="T16" fmla="*/ 12 w 52"/>
                <a:gd name="T17" fmla="*/ 34 h 84"/>
                <a:gd name="T18" fmla="*/ 12 w 52"/>
                <a:gd name="T19" fmla="*/ 37 h 84"/>
                <a:gd name="T20" fmla="*/ 11 w 52"/>
                <a:gd name="T21" fmla="*/ 41 h 84"/>
                <a:gd name="T22" fmla="*/ 10 w 52"/>
                <a:gd name="T23" fmla="*/ 45 h 84"/>
                <a:gd name="T24" fmla="*/ 9 w 52"/>
                <a:gd name="T25" fmla="*/ 49 h 84"/>
                <a:gd name="T26" fmla="*/ 8 w 52"/>
                <a:gd name="T27" fmla="*/ 52 h 84"/>
                <a:gd name="T28" fmla="*/ 7 w 52"/>
                <a:gd name="T29" fmla="*/ 56 h 84"/>
                <a:gd name="T30" fmla="*/ 6 w 52"/>
                <a:gd name="T31" fmla="*/ 60 h 84"/>
                <a:gd name="T32" fmla="*/ 4 w 52"/>
                <a:gd name="T33" fmla="*/ 63 h 84"/>
                <a:gd name="T34" fmla="*/ 3 w 52"/>
                <a:gd name="T35" fmla="*/ 66 h 84"/>
                <a:gd name="T36" fmla="*/ 2 w 52"/>
                <a:gd name="T37" fmla="*/ 70 h 84"/>
                <a:gd name="T38" fmla="*/ 6 w 52"/>
                <a:gd name="T39" fmla="*/ 82 h 84"/>
                <a:gd name="T40" fmla="*/ 9 w 52"/>
                <a:gd name="T41" fmla="*/ 83 h 84"/>
                <a:gd name="T42" fmla="*/ 13 w 52"/>
                <a:gd name="T43" fmla="*/ 84 h 84"/>
                <a:gd name="T44" fmla="*/ 20 w 52"/>
                <a:gd name="T45" fmla="*/ 81 h 84"/>
                <a:gd name="T46" fmla="*/ 52 w 52"/>
                <a:gd name="T47" fmla="*/ 11 h 84"/>
                <a:gd name="T48" fmla="*/ 50 w 52"/>
                <a:gd name="T49" fmla="*/ 4 h 84"/>
                <a:gd name="T50" fmla="*/ 43 w 52"/>
                <a:gd name="T51" fmla="*/ 0 h 84"/>
                <a:gd name="T52" fmla="*/ 25 w 52"/>
                <a:gd name="T53" fmla="*/ 0 h 84"/>
                <a:gd name="T54" fmla="*/ 15 w 52"/>
                <a:gd name="T55"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2" h="84">
                  <a:moveTo>
                    <a:pt x="15" y="9"/>
                  </a:moveTo>
                  <a:cubicBezTo>
                    <a:pt x="15" y="10"/>
                    <a:pt x="15" y="10"/>
                    <a:pt x="15" y="11"/>
                  </a:cubicBezTo>
                  <a:cubicBezTo>
                    <a:pt x="15" y="11"/>
                    <a:pt x="15" y="11"/>
                    <a:pt x="15" y="11"/>
                  </a:cubicBezTo>
                  <a:cubicBezTo>
                    <a:pt x="15" y="12"/>
                    <a:pt x="15" y="13"/>
                    <a:pt x="15" y="14"/>
                  </a:cubicBezTo>
                  <a:cubicBezTo>
                    <a:pt x="15" y="16"/>
                    <a:pt x="15" y="17"/>
                    <a:pt x="15" y="18"/>
                  </a:cubicBezTo>
                  <a:cubicBezTo>
                    <a:pt x="15" y="20"/>
                    <a:pt x="14" y="21"/>
                    <a:pt x="14" y="22"/>
                  </a:cubicBezTo>
                  <a:cubicBezTo>
                    <a:pt x="14" y="23"/>
                    <a:pt x="14" y="25"/>
                    <a:pt x="14" y="26"/>
                  </a:cubicBezTo>
                  <a:cubicBezTo>
                    <a:pt x="13" y="27"/>
                    <a:pt x="13" y="29"/>
                    <a:pt x="13" y="30"/>
                  </a:cubicBezTo>
                  <a:cubicBezTo>
                    <a:pt x="13" y="31"/>
                    <a:pt x="13" y="33"/>
                    <a:pt x="12" y="34"/>
                  </a:cubicBezTo>
                  <a:cubicBezTo>
                    <a:pt x="12" y="35"/>
                    <a:pt x="12" y="36"/>
                    <a:pt x="12" y="37"/>
                  </a:cubicBezTo>
                  <a:cubicBezTo>
                    <a:pt x="11" y="39"/>
                    <a:pt x="11" y="40"/>
                    <a:pt x="11" y="41"/>
                  </a:cubicBezTo>
                  <a:cubicBezTo>
                    <a:pt x="11" y="43"/>
                    <a:pt x="10" y="44"/>
                    <a:pt x="10" y="45"/>
                  </a:cubicBezTo>
                  <a:cubicBezTo>
                    <a:pt x="10" y="46"/>
                    <a:pt x="9" y="48"/>
                    <a:pt x="9" y="49"/>
                  </a:cubicBezTo>
                  <a:cubicBezTo>
                    <a:pt x="9" y="50"/>
                    <a:pt x="8" y="51"/>
                    <a:pt x="8" y="52"/>
                  </a:cubicBezTo>
                  <a:cubicBezTo>
                    <a:pt x="8" y="54"/>
                    <a:pt x="7" y="55"/>
                    <a:pt x="7" y="56"/>
                  </a:cubicBezTo>
                  <a:cubicBezTo>
                    <a:pt x="6" y="57"/>
                    <a:pt x="6" y="58"/>
                    <a:pt x="6" y="60"/>
                  </a:cubicBezTo>
                  <a:cubicBezTo>
                    <a:pt x="5" y="61"/>
                    <a:pt x="5" y="62"/>
                    <a:pt x="4" y="63"/>
                  </a:cubicBezTo>
                  <a:cubicBezTo>
                    <a:pt x="4" y="64"/>
                    <a:pt x="4" y="65"/>
                    <a:pt x="3" y="66"/>
                  </a:cubicBezTo>
                  <a:cubicBezTo>
                    <a:pt x="3" y="68"/>
                    <a:pt x="2" y="69"/>
                    <a:pt x="2" y="70"/>
                  </a:cubicBezTo>
                  <a:cubicBezTo>
                    <a:pt x="0" y="75"/>
                    <a:pt x="2" y="80"/>
                    <a:pt x="6" y="82"/>
                  </a:cubicBezTo>
                  <a:cubicBezTo>
                    <a:pt x="7" y="82"/>
                    <a:pt x="8" y="83"/>
                    <a:pt x="9" y="83"/>
                  </a:cubicBezTo>
                  <a:cubicBezTo>
                    <a:pt x="10" y="84"/>
                    <a:pt x="12" y="84"/>
                    <a:pt x="13" y="84"/>
                  </a:cubicBezTo>
                  <a:cubicBezTo>
                    <a:pt x="16" y="84"/>
                    <a:pt x="19" y="83"/>
                    <a:pt x="20" y="81"/>
                  </a:cubicBezTo>
                  <a:cubicBezTo>
                    <a:pt x="38" y="61"/>
                    <a:pt x="49" y="37"/>
                    <a:pt x="52" y="11"/>
                  </a:cubicBezTo>
                  <a:cubicBezTo>
                    <a:pt x="52" y="8"/>
                    <a:pt x="51" y="6"/>
                    <a:pt x="50" y="4"/>
                  </a:cubicBezTo>
                  <a:cubicBezTo>
                    <a:pt x="48" y="1"/>
                    <a:pt x="45" y="0"/>
                    <a:pt x="43" y="0"/>
                  </a:cubicBezTo>
                  <a:cubicBezTo>
                    <a:pt x="25" y="0"/>
                    <a:pt x="25" y="0"/>
                    <a:pt x="25" y="0"/>
                  </a:cubicBezTo>
                  <a:cubicBezTo>
                    <a:pt x="20" y="0"/>
                    <a:pt x="16" y="4"/>
                    <a:pt x="15" y="9"/>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sp>
          <p:nvSpPr>
            <p:cNvPr id="26" name="淘宝店chenying0907 19"/>
            <p:cNvSpPr/>
            <p:nvPr>
              <p:custDataLst>
                <p:tags r:id="rId46"/>
              </p:custDataLst>
            </p:nvPr>
          </p:nvSpPr>
          <p:spPr bwMode="auto">
            <a:xfrm>
              <a:off x="3003646" y="2110497"/>
              <a:ext cx="65072" cy="106043"/>
            </a:xfrm>
            <a:custGeom>
              <a:avLst/>
              <a:gdLst>
                <a:gd name="T0" fmla="*/ 47 w 52"/>
                <a:gd name="T1" fmla="*/ 60 h 85"/>
                <a:gd name="T2" fmla="*/ 45 w 52"/>
                <a:gd name="T3" fmla="*/ 56 h 85"/>
                <a:gd name="T4" fmla="*/ 44 w 52"/>
                <a:gd name="T5" fmla="*/ 53 h 85"/>
                <a:gd name="T6" fmla="*/ 43 w 52"/>
                <a:gd name="T7" fmla="*/ 49 h 85"/>
                <a:gd name="T8" fmla="*/ 42 w 52"/>
                <a:gd name="T9" fmla="*/ 45 h 85"/>
                <a:gd name="T10" fmla="*/ 41 w 52"/>
                <a:gd name="T11" fmla="*/ 41 h 85"/>
                <a:gd name="T12" fmla="*/ 40 w 52"/>
                <a:gd name="T13" fmla="*/ 38 h 85"/>
                <a:gd name="T14" fmla="*/ 40 w 52"/>
                <a:gd name="T15" fmla="*/ 34 h 85"/>
                <a:gd name="T16" fmla="*/ 39 w 52"/>
                <a:gd name="T17" fmla="*/ 30 h 85"/>
                <a:gd name="T18" fmla="*/ 38 w 52"/>
                <a:gd name="T19" fmla="*/ 26 h 85"/>
                <a:gd name="T20" fmla="*/ 38 w 52"/>
                <a:gd name="T21" fmla="*/ 22 h 85"/>
                <a:gd name="T22" fmla="*/ 37 w 52"/>
                <a:gd name="T23" fmla="*/ 18 h 85"/>
                <a:gd name="T24" fmla="*/ 37 w 52"/>
                <a:gd name="T25" fmla="*/ 14 h 85"/>
                <a:gd name="T26" fmla="*/ 37 w 52"/>
                <a:gd name="T27" fmla="*/ 11 h 85"/>
                <a:gd name="T28" fmla="*/ 37 w 52"/>
                <a:gd name="T29" fmla="*/ 11 h 85"/>
                <a:gd name="T30" fmla="*/ 37 w 52"/>
                <a:gd name="T31" fmla="*/ 9 h 85"/>
                <a:gd name="T32" fmla="*/ 27 w 52"/>
                <a:gd name="T33" fmla="*/ 0 h 85"/>
                <a:gd name="T34" fmla="*/ 10 w 52"/>
                <a:gd name="T35" fmla="*/ 0 h 85"/>
                <a:gd name="T36" fmla="*/ 2 w 52"/>
                <a:gd name="T37" fmla="*/ 4 h 85"/>
                <a:gd name="T38" fmla="*/ 0 w 52"/>
                <a:gd name="T39" fmla="*/ 11 h 85"/>
                <a:gd name="T40" fmla="*/ 32 w 52"/>
                <a:gd name="T41" fmla="*/ 81 h 85"/>
                <a:gd name="T42" fmla="*/ 43 w 52"/>
                <a:gd name="T43" fmla="*/ 83 h 85"/>
                <a:gd name="T44" fmla="*/ 46 w 52"/>
                <a:gd name="T45" fmla="*/ 82 h 85"/>
                <a:gd name="T46" fmla="*/ 50 w 52"/>
                <a:gd name="T47" fmla="*/ 70 h 85"/>
                <a:gd name="T48" fmla="*/ 49 w 52"/>
                <a:gd name="T49" fmla="*/ 68 h 85"/>
                <a:gd name="T50" fmla="*/ 48 w 52"/>
                <a:gd name="T51" fmla="*/ 63 h 85"/>
                <a:gd name="T52" fmla="*/ 47 w 52"/>
                <a:gd name="T53" fmla="*/ 6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2" h="85">
                  <a:moveTo>
                    <a:pt x="47" y="60"/>
                  </a:moveTo>
                  <a:cubicBezTo>
                    <a:pt x="46" y="59"/>
                    <a:pt x="46" y="57"/>
                    <a:pt x="45" y="56"/>
                  </a:cubicBezTo>
                  <a:cubicBezTo>
                    <a:pt x="45" y="55"/>
                    <a:pt x="45" y="54"/>
                    <a:pt x="44" y="53"/>
                  </a:cubicBezTo>
                  <a:cubicBezTo>
                    <a:pt x="44" y="51"/>
                    <a:pt x="43" y="50"/>
                    <a:pt x="43" y="49"/>
                  </a:cubicBezTo>
                  <a:cubicBezTo>
                    <a:pt x="43" y="48"/>
                    <a:pt x="42" y="46"/>
                    <a:pt x="42" y="45"/>
                  </a:cubicBezTo>
                  <a:cubicBezTo>
                    <a:pt x="42" y="44"/>
                    <a:pt x="41" y="43"/>
                    <a:pt x="41" y="41"/>
                  </a:cubicBezTo>
                  <a:cubicBezTo>
                    <a:pt x="41" y="40"/>
                    <a:pt x="41" y="39"/>
                    <a:pt x="40" y="38"/>
                  </a:cubicBezTo>
                  <a:cubicBezTo>
                    <a:pt x="40" y="36"/>
                    <a:pt x="40" y="35"/>
                    <a:pt x="40" y="34"/>
                  </a:cubicBezTo>
                  <a:cubicBezTo>
                    <a:pt x="39" y="33"/>
                    <a:pt x="39" y="31"/>
                    <a:pt x="39" y="30"/>
                  </a:cubicBezTo>
                  <a:cubicBezTo>
                    <a:pt x="39" y="29"/>
                    <a:pt x="39" y="27"/>
                    <a:pt x="38" y="26"/>
                  </a:cubicBezTo>
                  <a:cubicBezTo>
                    <a:pt x="38" y="25"/>
                    <a:pt x="38" y="23"/>
                    <a:pt x="38" y="22"/>
                  </a:cubicBezTo>
                  <a:cubicBezTo>
                    <a:pt x="38" y="21"/>
                    <a:pt x="37" y="20"/>
                    <a:pt x="37" y="18"/>
                  </a:cubicBezTo>
                  <a:cubicBezTo>
                    <a:pt x="37" y="17"/>
                    <a:pt x="37" y="16"/>
                    <a:pt x="37" y="14"/>
                  </a:cubicBezTo>
                  <a:cubicBezTo>
                    <a:pt x="37" y="13"/>
                    <a:pt x="37" y="12"/>
                    <a:pt x="37" y="11"/>
                  </a:cubicBezTo>
                  <a:cubicBezTo>
                    <a:pt x="37" y="11"/>
                    <a:pt x="37" y="11"/>
                    <a:pt x="37" y="11"/>
                  </a:cubicBezTo>
                  <a:cubicBezTo>
                    <a:pt x="37" y="10"/>
                    <a:pt x="37" y="10"/>
                    <a:pt x="37" y="9"/>
                  </a:cubicBezTo>
                  <a:cubicBezTo>
                    <a:pt x="36" y="4"/>
                    <a:pt x="32" y="0"/>
                    <a:pt x="27" y="0"/>
                  </a:cubicBezTo>
                  <a:cubicBezTo>
                    <a:pt x="10" y="0"/>
                    <a:pt x="10" y="0"/>
                    <a:pt x="10" y="0"/>
                  </a:cubicBezTo>
                  <a:cubicBezTo>
                    <a:pt x="7" y="0"/>
                    <a:pt x="4" y="1"/>
                    <a:pt x="2" y="4"/>
                  </a:cubicBezTo>
                  <a:cubicBezTo>
                    <a:pt x="1" y="6"/>
                    <a:pt x="0" y="8"/>
                    <a:pt x="0" y="11"/>
                  </a:cubicBezTo>
                  <a:cubicBezTo>
                    <a:pt x="3" y="37"/>
                    <a:pt x="14" y="61"/>
                    <a:pt x="32" y="81"/>
                  </a:cubicBezTo>
                  <a:cubicBezTo>
                    <a:pt x="34" y="84"/>
                    <a:pt x="39" y="85"/>
                    <a:pt x="43" y="83"/>
                  </a:cubicBezTo>
                  <a:cubicBezTo>
                    <a:pt x="44" y="83"/>
                    <a:pt x="45" y="82"/>
                    <a:pt x="46" y="82"/>
                  </a:cubicBezTo>
                  <a:cubicBezTo>
                    <a:pt x="50" y="80"/>
                    <a:pt x="52" y="75"/>
                    <a:pt x="50" y="70"/>
                  </a:cubicBezTo>
                  <a:cubicBezTo>
                    <a:pt x="50" y="69"/>
                    <a:pt x="50" y="69"/>
                    <a:pt x="49" y="68"/>
                  </a:cubicBezTo>
                  <a:cubicBezTo>
                    <a:pt x="49" y="66"/>
                    <a:pt x="48" y="65"/>
                    <a:pt x="48" y="63"/>
                  </a:cubicBezTo>
                  <a:cubicBezTo>
                    <a:pt x="47" y="62"/>
                    <a:pt x="47" y="61"/>
                    <a:pt x="47" y="60"/>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sp>
          <p:nvSpPr>
            <p:cNvPr id="27" name="淘宝店chenying0907 20"/>
            <p:cNvSpPr/>
            <p:nvPr>
              <p:custDataLst>
                <p:tags r:id="rId47"/>
              </p:custDataLst>
            </p:nvPr>
          </p:nvSpPr>
          <p:spPr bwMode="auto">
            <a:xfrm>
              <a:off x="3173556" y="2110497"/>
              <a:ext cx="95198" cy="90377"/>
            </a:xfrm>
            <a:custGeom>
              <a:avLst/>
              <a:gdLst>
                <a:gd name="T0" fmla="*/ 67 w 77"/>
                <a:gd name="T1" fmla="*/ 0 h 72"/>
                <a:gd name="T2" fmla="*/ 10 w 77"/>
                <a:gd name="T3" fmla="*/ 0 h 72"/>
                <a:gd name="T4" fmla="*/ 0 w 77"/>
                <a:gd name="T5" fmla="*/ 10 h 72"/>
                <a:gd name="T6" fmla="*/ 0 w 77"/>
                <a:gd name="T7" fmla="*/ 54 h 72"/>
                <a:gd name="T8" fmla="*/ 9 w 77"/>
                <a:gd name="T9" fmla="*/ 64 h 72"/>
                <a:gd name="T10" fmla="*/ 11 w 77"/>
                <a:gd name="T11" fmla="*/ 64 h 72"/>
                <a:gd name="T12" fmla="*/ 11 w 77"/>
                <a:gd name="T13" fmla="*/ 64 h 72"/>
                <a:gd name="T14" fmla="*/ 20 w 77"/>
                <a:gd name="T15" fmla="*/ 65 h 72"/>
                <a:gd name="T16" fmla="*/ 21 w 77"/>
                <a:gd name="T17" fmla="*/ 65 h 72"/>
                <a:gd name="T18" fmla="*/ 30 w 77"/>
                <a:gd name="T19" fmla="*/ 66 h 72"/>
                <a:gd name="T20" fmla="*/ 33 w 77"/>
                <a:gd name="T21" fmla="*/ 67 h 72"/>
                <a:gd name="T22" fmla="*/ 40 w 77"/>
                <a:gd name="T23" fmla="*/ 68 h 72"/>
                <a:gd name="T24" fmla="*/ 43 w 77"/>
                <a:gd name="T25" fmla="*/ 69 h 72"/>
                <a:gd name="T26" fmla="*/ 45 w 77"/>
                <a:gd name="T27" fmla="*/ 69 h 72"/>
                <a:gd name="T28" fmla="*/ 46 w 77"/>
                <a:gd name="T29" fmla="*/ 70 h 72"/>
                <a:gd name="T30" fmla="*/ 53 w 77"/>
                <a:gd name="T31" fmla="*/ 71 h 72"/>
                <a:gd name="T32" fmla="*/ 55 w 77"/>
                <a:gd name="T33" fmla="*/ 72 h 72"/>
                <a:gd name="T34" fmla="*/ 64 w 77"/>
                <a:gd name="T35" fmla="*/ 66 h 72"/>
                <a:gd name="T36" fmla="*/ 65 w 77"/>
                <a:gd name="T37" fmla="*/ 64 h 72"/>
                <a:gd name="T38" fmla="*/ 67 w 77"/>
                <a:gd name="T39" fmla="*/ 59 h 72"/>
                <a:gd name="T40" fmla="*/ 67 w 77"/>
                <a:gd name="T41" fmla="*/ 59 h 72"/>
                <a:gd name="T42" fmla="*/ 75 w 77"/>
                <a:gd name="T43" fmla="*/ 24 h 72"/>
                <a:gd name="T44" fmla="*/ 76 w 77"/>
                <a:gd name="T45" fmla="*/ 23 h 72"/>
                <a:gd name="T46" fmla="*/ 76 w 77"/>
                <a:gd name="T47" fmla="*/ 17 h 72"/>
                <a:gd name="T48" fmla="*/ 77 w 77"/>
                <a:gd name="T49" fmla="*/ 14 h 72"/>
                <a:gd name="T50" fmla="*/ 77 w 77"/>
                <a:gd name="T51" fmla="*/ 10 h 72"/>
                <a:gd name="T52" fmla="*/ 74 w 77"/>
                <a:gd name="T53" fmla="*/ 3 h 72"/>
                <a:gd name="T54" fmla="*/ 67 w 77"/>
                <a:gd name="T55"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 h="72">
                  <a:moveTo>
                    <a:pt x="67" y="0"/>
                  </a:moveTo>
                  <a:cubicBezTo>
                    <a:pt x="10" y="0"/>
                    <a:pt x="10" y="0"/>
                    <a:pt x="10" y="0"/>
                  </a:cubicBezTo>
                  <a:cubicBezTo>
                    <a:pt x="5" y="0"/>
                    <a:pt x="0" y="5"/>
                    <a:pt x="0" y="10"/>
                  </a:cubicBezTo>
                  <a:cubicBezTo>
                    <a:pt x="0" y="54"/>
                    <a:pt x="0" y="54"/>
                    <a:pt x="0" y="54"/>
                  </a:cubicBezTo>
                  <a:cubicBezTo>
                    <a:pt x="0" y="59"/>
                    <a:pt x="4" y="63"/>
                    <a:pt x="9" y="64"/>
                  </a:cubicBezTo>
                  <a:cubicBezTo>
                    <a:pt x="10" y="64"/>
                    <a:pt x="10" y="64"/>
                    <a:pt x="11" y="64"/>
                  </a:cubicBezTo>
                  <a:cubicBezTo>
                    <a:pt x="11" y="64"/>
                    <a:pt x="11" y="64"/>
                    <a:pt x="11" y="64"/>
                  </a:cubicBezTo>
                  <a:cubicBezTo>
                    <a:pt x="14" y="64"/>
                    <a:pt x="17" y="64"/>
                    <a:pt x="20" y="65"/>
                  </a:cubicBezTo>
                  <a:cubicBezTo>
                    <a:pt x="20" y="65"/>
                    <a:pt x="20" y="65"/>
                    <a:pt x="21" y="65"/>
                  </a:cubicBezTo>
                  <a:cubicBezTo>
                    <a:pt x="24" y="65"/>
                    <a:pt x="27" y="66"/>
                    <a:pt x="30" y="66"/>
                  </a:cubicBezTo>
                  <a:cubicBezTo>
                    <a:pt x="31" y="66"/>
                    <a:pt x="32" y="67"/>
                    <a:pt x="33" y="67"/>
                  </a:cubicBezTo>
                  <a:cubicBezTo>
                    <a:pt x="35" y="67"/>
                    <a:pt x="38" y="68"/>
                    <a:pt x="40" y="68"/>
                  </a:cubicBezTo>
                  <a:cubicBezTo>
                    <a:pt x="41" y="68"/>
                    <a:pt x="42" y="69"/>
                    <a:pt x="43" y="69"/>
                  </a:cubicBezTo>
                  <a:cubicBezTo>
                    <a:pt x="44" y="69"/>
                    <a:pt x="45" y="69"/>
                    <a:pt x="45" y="69"/>
                  </a:cubicBezTo>
                  <a:cubicBezTo>
                    <a:pt x="46" y="70"/>
                    <a:pt x="46" y="70"/>
                    <a:pt x="46" y="70"/>
                  </a:cubicBezTo>
                  <a:cubicBezTo>
                    <a:pt x="48" y="70"/>
                    <a:pt x="51" y="71"/>
                    <a:pt x="53" y="71"/>
                  </a:cubicBezTo>
                  <a:cubicBezTo>
                    <a:pt x="53" y="72"/>
                    <a:pt x="54" y="72"/>
                    <a:pt x="55" y="72"/>
                  </a:cubicBezTo>
                  <a:cubicBezTo>
                    <a:pt x="59" y="72"/>
                    <a:pt x="63" y="70"/>
                    <a:pt x="64" y="66"/>
                  </a:cubicBezTo>
                  <a:cubicBezTo>
                    <a:pt x="64" y="65"/>
                    <a:pt x="65" y="65"/>
                    <a:pt x="65" y="64"/>
                  </a:cubicBezTo>
                  <a:cubicBezTo>
                    <a:pt x="65" y="62"/>
                    <a:pt x="66" y="61"/>
                    <a:pt x="67" y="59"/>
                  </a:cubicBezTo>
                  <a:cubicBezTo>
                    <a:pt x="67" y="59"/>
                    <a:pt x="67" y="59"/>
                    <a:pt x="67" y="59"/>
                  </a:cubicBezTo>
                  <a:cubicBezTo>
                    <a:pt x="71" y="48"/>
                    <a:pt x="74" y="36"/>
                    <a:pt x="75" y="24"/>
                  </a:cubicBezTo>
                  <a:cubicBezTo>
                    <a:pt x="75" y="23"/>
                    <a:pt x="76" y="23"/>
                    <a:pt x="76" y="23"/>
                  </a:cubicBezTo>
                  <a:cubicBezTo>
                    <a:pt x="76" y="21"/>
                    <a:pt x="76" y="19"/>
                    <a:pt x="76" y="17"/>
                  </a:cubicBezTo>
                  <a:cubicBezTo>
                    <a:pt x="76" y="16"/>
                    <a:pt x="76" y="15"/>
                    <a:pt x="77" y="14"/>
                  </a:cubicBezTo>
                  <a:cubicBezTo>
                    <a:pt x="77" y="13"/>
                    <a:pt x="77" y="12"/>
                    <a:pt x="77" y="10"/>
                  </a:cubicBezTo>
                  <a:cubicBezTo>
                    <a:pt x="77" y="8"/>
                    <a:pt x="76" y="5"/>
                    <a:pt x="74" y="3"/>
                  </a:cubicBezTo>
                  <a:cubicBezTo>
                    <a:pt x="73" y="1"/>
                    <a:pt x="70" y="0"/>
                    <a:pt x="67" y="0"/>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sp>
          <p:nvSpPr>
            <p:cNvPr id="28" name="淘宝店chenying0907 21"/>
            <p:cNvSpPr/>
            <p:nvPr>
              <p:custDataLst>
                <p:tags r:id="rId48"/>
              </p:custDataLst>
            </p:nvPr>
          </p:nvSpPr>
          <p:spPr bwMode="auto">
            <a:xfrm>
              <a:off x="3062692" y="2110497"/>
              <a:ext cx="96403" cy="90377"/>
            </a:xfrm>
            <a:custGeom>
              <a:avLst/>
              <a:gdLst>
                <a:gd name="T0" fmla="*/ 77 w 77"/>
                <a:gd name="T1" fmla="*/ 54 h 72"/>
                <a:gd name="T2" fmla="*/ 77 w 77"/>
                <a:gd name="T3" fmla="*/ 10 h 72"/>
                <a:gd name="T4" fmla="*/ 67 w 77"/>
                <a:gd name="T5" fmla="*/ 0 h 72"/>
                <a:gd name="T6" fmla="*/ 10 w 77"/>
                <a:gd name="T7" fmla="*/ 0 h 72"/>
                <a:gd name="T8" fmla="*/ 3 w 77"/>
                <a:gd name="T9" fmla="*/ 3 h 72"/>
                <a:gd name="T10" fmla="*/ 0 w 77"/>
                <a:gd name="T11" fmla="*/ 10 h 72"/>
                <a:gd name="T12" fmla="*/ 0 w 77"/>
                <a:gd name="T13" fmla="*/ 14 h 72"/>
                <a:gd name="T14" fmla="*/ 1 w 77"/>
                <a:gd name="T15" fmla="*/ 17 h 72"/>
                <a:gd name="T16" fmla="*/ 1 w 77"/>
                <a:gd name="T17" fmla="*/ 22 h 72"/>
                <a:gd name="T18" fmla="*/ 2 w 77"/>
                <a:gd name="T19" fmla="*/ 24 h 72"/>
                <a:gd name="T20" fmla="*/ 10 w 77"/>
                <a:gd name="T21" fmla="*/ 59 h 72"/>
                <a:gd name="T22" fmla="*/ 10 w 77"/>
                <a:gd name="T23" fmla="*/ 59 h 72"/>
                <a:gd name="T24" fmla="*/ 12 w 77"/>
                <a:gd name="T25" fmla="*/ 65 h 72"/>
                <a:gd name="T26" fmla="*/ 13 w 77"/>
                <a:gd name="T27" fmla="*/ 66 h 72"/>
                <a:gd name="T28" fmla="*/ 22 w 77"/>
                <a:gd name="T29" fmla="*/ 72 h 72"/>
                <a:gd name="T30" fmla="*/ 22 w 77"/>
                <a:gd name="T31" fmla="*/ 72 h 72"/>
                <a:gd name="T32" fmla="*/ 25 w 77"/>
                <a:gd name="T33" fmla="*/ 71 h 72"/>
                <a:gd name="T34" fmla="*/ 31 w 77"/>
                <a:gd name="T35" fmla="*/ 70 h 72"/>
                <a:gd name="T36" fmla="*/ 32 w 77"/>
                <a:gd name="T37" fmla="*/ 69 h 72"/>
                <a:gd name="T38" fmla="*/ 34 w 77"/>
                <a:gd name="T39" fmla="*/ 69 h 72"/>
                <a:gd name="T40" fmla="*/ 37 w 77"/>
                <a:gd name="T41" fmla="*/ 68 h 72"/>
                <a:gd name="T42" fmla="*/ 44 w 77"/>
                <a:gd name="T43" fmla="*/ 67 h 72"/>
                <a:gd name="T44" fmla="*/ 47 w 77"/>
                <a:gd name="T45" fmla="*/ 66 h 72"/>
                <a:gd name="T46" fmla="*/ 56 w 77"/>
                <a:gd name="T47" fmla="*/ 65 h 72"/>
                <a:gd name="T48" fmla="*/ 57 w 77"/>
                <a:gd name="T49" fmla="*/ 65 h 72"/>
                <a:gd name="T50" fmla="*/ 66 w 77"/>
                <a:gd name="T51" fmla="*/ 64 h 72"/>
                <a:gd name="T52" fmla="*/ 66 w 77"/>
                <a:gd name="T53" fmla="*/ 64 h 72"/>
                <a:gd name="T54" fmla="*/ 68 w 77"/>
                <a:gd name="T55" fmla="*/ 64 h 72"/>
                <a:gd name="T56" fmla="*/ 77 w 77"/>
                <a:gd name="T57" fmla="*/ 5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7" h="72">
                  <a:moveTo>
                    <a:pt x="77" y="54"/>
                  </a:moveTo>
                  <a:cubicBezTo>
                    <a:pt x="77" y="10"/>
                    <a:pt x="77" y="10"/>
                    <a:pt x="77" y="10"/>
                  </a:cubicBezTo>
                  <a:cubicBezTo>
                    <a:pt x="77" y="5"/>
                    <a:pt x="72" y="0"/>
                    <a:pt x="67" y="0"/>
                  </a:cubicBezTo>
                  <a:cubicBezTo>
                    <a:pt x="10" y="0"/>
                    <a:pt x="10" y="0"/>
                    <a:pt x="10" y="0"/>
                  </a:cubicBezTo>
                  <a:cubicBezTo>
                    <a:pt x="7" y="0"/>
                    <a:pt x="4" y="1"/>
                    <a:pt x="3" y="3"/>
                  </a:cubicBezTo>
                  <a:cubicBezTo>
                    <a:pt x="1" y="5"/>
                    <a:pt x="0" y="8"/>
                    <a:pt x="0" y="10"/>
                  </a:cubicBezTo>
                  <a:cubicBezTo>
                    <a:pt x="0" y="12"/>
                    <a:pt x="0" y="13"/>
                    <a:pt x="0" y="14"/>
                  </a:cubicBezTo>
                  <a:cubicBezTo>
                    <a:pt x="1" y="15"/>
                    <a:pt x="1" y="16"/>
                    <a:pt x="1" y="17"/>
                  </a:cubicBezTo>
                  <a:cubicBezTo>
                    <a:pt x="1" y="19"/>
                    <a:pt x="1" y="21"/>
                    <a:pt x="1" y="22"/>
                  </a:cubicBezTo>
                  <a:cubicBezTo>
                    <a:pt x="1" y="23"/>
                    <a:pt x="2" y="23"/>
                    <a:pt x="2" y="24"/>
                  </a:cubicBezTo>
                  <a:cubicBezTo>
                    <a:pt x="3" y="36"/>
                    <a:pt x="6" y="48"/>
                    <a:pt x="10" y="59"/>
                  </a:cubicBezTo>
                  <a:cubicBezTo>
                    <a:pt x="10" y="59"/>
                    <a:pt x="10" y="59"/>
                    <a:pt x="10" y="59"/>
                  </a:cubicBezTo>
                  <a:cubicBezTo>
                    <a:pt x="11" y="61"/>
                    <a:pt x="12" y="63"/>
                    <a:pt x="12" y="65"/>
                  </a:cubicBezTo>
                  <a:cubicBezTo>
                    <a:pt x="13" y="65"/>
                    <a:pt x="13" y="66"/>
                    <a:pt x="13" y="66"/>
                  </a:cubicBezTo>
                  <a:cubicBezTo>
                    <a:pt x="14" y="70"/>
                    <a:pt x="18" y="72"/>
                    <a:pt x="22" y="72"/>
                  </a:cubicBezTo>
                  <a:cubicBezTo>
                    <a:pt x="22" y="72"/>
                    <a:pt x="22" y="72"/>
                    <a:pt x="22" y="72"/>
                  </a:cubicBezTo>
                  <a:cubicBezTo>
                    <a:pt x="23" y="72"/>
                    <a:pt x="24" y="72"/>
                    <a:pt x="25" y="71"/>
                  </a:cubicBezTo>
                  <a:cubicBezTo>
                    <a:pt x="26" y="71"/>
                    <a:pt x="29" y="70"/>
                    <a:pt x="31" y="70"/>
                  </a:cubicBezTo>
                  <a:cubicBezTo>
                    <a:pt x="31" y="70"/>
                    <a:pt x="31" y="70"/>
                    <a:pt x="32" y="69"/>
                  </a:cubicBezTo>
                  <a:cubicBezTo>
                    <a:pt x="32" y="69"/>
                    <a:pt x="33" y="69"/>
                    <a:pt x="34" y="69"/>
                  </a:cubicBezTo>
                  <a:cubicBezTo>
                    <a:pt x="35" y="69"/>
                    <a:pt x="36" y="68"/>
                    <a:pt x="37" y="68"/>
                  </a:cubicBezTo>
                  <a:cubicBezTo>
                    <a:pt x="39" y="68"/>
                    <a:pt x="41" y="67"/>
                    <a:pt x="44" y="67"/>
                  </a:cubicBezTo>
                  <a:cubicBezTo>
                    <a:pt x="45" y="67"/>
                    <a:pt x="46" y="66"/>
                    <a:pt x="47" y="66"/>
                  </a:cubicBezTo>
                  <a:cubicBezTo>
                    <a:pt x="50" y="66"/>
                    <a:pt x="53" y="65"/>
                    <a:pt x="56" y="65"/>
                  </a:cubicBezTo>
                  <a:cubicBezTo>
                    <a:pt x="56" y="65"/>
                    <a:pt x="57" y="65"/>
                    <a:pt x="57" y="65"/>
                  </a:cubicBezTo>
                  <a:cubicBezTo>
                    <a:pt x="60" y="64"/>
                    <a:pt x="63" y="64"/>
                    <a:pt x="66" y="64"/>
                  </a:cubicBezTo>
                  <a:cubicBezTo>
                    <a:pt x="66" y="64"/>
                    <a:pt x="66" y="64"/>
                    <a:pt x="66" y="64"/>
                  </a:cubicBezTo>
                  <a:cubicBezTo>
                    <a:pt x="67" y="64"/>
                    <a:pt x="67" y="64"/>
                    <a:pt x="68" y="64"/>
                  </a:cubicBezTo>
                  <a:cubicBezTo>
                    <a:pt x="73" y="63"/>
                    <a:pt x="77" y="59"/>
                    <a:pt x="77" y="54"/>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sp>
          <p:nvSpPr>
            <p:cNvPr id="29" name="淘宝店chenying0907 22"/>
            <p:cNvSpPr/>
            <p:nvPr>
              <p:custDataLst>
                <p:tags r:id="rId49"/>
              </p:custDataLst>
            </p:nvPr>
          </p:nvSpPr>
          <p:spPr bwMode="auto">
            <a:xfrm>
              <a:off x="3096433" y="2204490"/>
              <a:ext cx="62662" cy="61456"/>
            </a:xfrm>
            <a:custGeom>
              <a:avLst/>
              <a:gdLst>
                <a:gd name="T0" fmla="*/ 46 w 50"/>
                <a:gd name="T1" fmla="*/ 47 h 49"/>
                <a:gd name="T2" fmla="*/ 50 w 50"/>
                <a:gd name="T3" fmla="*/ 39 h 49"/>
                <a:gd name="T4" fmla="*/ 50 w 50"/>
                <a:gd name="T5" fmla="*/ 10 h 49"/>
                <a:gd name="T6" fmla="*/ 47 w 50"/>
                <a:gd name="T7" fmla="*/ 3 h 49"/>
                <a:gd name="T8" fmla="*/ 40 w 50"/>
                <a:gd name="T9" fmla="*/ 0 h 49"/>
                <a:gd name="T10" fmla="*/ 31 w 50"/>
                <a:gd name="T11" fmla="*/ 1 h 49"/>
                <a:gd name="T12" fmla="*/ 31 w 50"/>
                <a:gd name="T13" fmla="*/ 1 h 49"/>
                <a:gd name="T14" fmla="*/ 22 w 50"/>
                <a:gd name="T15" fmla="*/ 2 h 49"/>
                <a:gd name="T16" fmla="*/ 19 w 50"/>
                <a:gd name="T17" fmla="*/ 3 h 49"/>
                <a:gd name="T18" fmla="*/ 12 w 50"/>
                <a:gd name="T19" fmla="*/ 4 h 49"/>
                <a:gd name="T20" fmla="*/ 10 w 50"/>
                <a:gd name="T21" fmla="*/ 5 h 49"/>
                <a:gd name="T22" fmla="*/ 7 w 50"/>
                <a:gd name="T23" fmla="*/ 6 h 49"/>
                <a:gd name="T24" fmla="*/ 1 w 50"/>
                <a:gd name="T25" fmla="*/ 12 h 49"/>
                <a:gd name="T26" fmla="*/ 2 w 50"/>
                <a:gd name="T27" fmla="*/ 20 h 49"/>
                <a:gd name="T28" fmla="*/ 3 w 50"/>
                <a:gd name="T29" fmla="*/ 21 h 49"/>
                <a:gd name="T30" fmla="*/ 5 w 50"/>
                <a:gd name="T31" fmla="*/ 24 h 49"/>
                <a:gd name="T32" fmla="*/ 6 w 50"/>
                <a:gd name="T33" fmla="*/ 25 h 49"/>
                <a:gd name="T34" fmla="*/ 10 w 50"/>
                <a:gd name="T35" fmla="*/ 30 h 49"/>
                <a:gd name="T36" fmla="*/ 12 w 50"/>
                <a:gd name="T37" fmla="*/ 31 h 49"/>
                <a:gd name="T38" fmla="*/ 14 w 50"/>
                <a:gd name="T39" fmla="*/ 33 h 49"/>
                <a:gd name="T40" fmla="*/ 16 w 50"/>
                <a:gd name="T41" fmla="*/ 35 h 49"/>
                <a:gd name="T42" fmla="*/ 18 w 50"/>
                <a:gd name="T43" fmla="*/ 37 h 49"/>
                <a:gd name="T44" fmla="*/ 21 w 50"/>
                <a:gd name="T45" fmla="*/ 39 h 49"/>
                <a:gd name="T46" fmla="*/ 22 w 50"/>
                <a:gd name="T47" fmla="*/ 40 h 49"/>
                <a:gd name="T48" fmla="*/ 25 w 50"/>
                <a:gd name="T49" fmla="*/ 42 h 49"/>
                <a:gd name="T50" fmla="*/ 26 w 50"/>
                <a:gd name="T51" fmla="*/ 42 h 49"/>
                <a:gd name="T52" fmla="*/ 29 w 50"/>
                <a:gd name="T53" fmla="*/ 44 h 49"/>
                <a:gd name="T54" fmla="*/ 30 w 50"/>
                <a:gd name="T55" fmla="*/ 45 h 49"/>
                <a:gd name="T56" fmla="*/ 34 w 50"/>
                <a:gd name="T57" fmla="*/ 46 h 49"/>
                <a:gd name="T58" fmla="*/ 34 w 50"/>
                <a:gd name="T59" fmla="*/ 47 h 49"/>
                <a:gd name="T60" fmla="*/ 37 w 50"/>
                <a:gd name="T61" fmla="*/ 48 h 49"/>
                <a:gd name="T62" fmla="*/ 46 w 50"/>
                <a:gd name="T63" fmla="*/ 4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49">
                  <a:moveTo>
                    <a:pt x="46" y="47"/>
                  </a:moveTo>
                  <a:cubicBezTo>
                    <a:pt x="48" y="45"/>
                    <a:pt x="50" y="42"/>
                    <a:pt x="50" y="39"/>
                  </a:cubicBezTo>
                  <a:cubicBezTo>
                    <a:pt x="50" y="10"/>
                    <a:pt x="50" y="10"/>
                    <a:pt x="50" y="10"/>
                  </a:cubicBezTo>
                  <a:cubicBezTo>
                    <a:pt x="50" y="7"/>
                    <a:pt x="49" y="4"/>
                    <a:pt x="47" y="3"/>
                  </a:cubicBezTo>
                  <a:cubicBezTo>
                    <a:pt x="45" y="1"/>
                    <a:pt x="43" y="0"/>
                    <a:pt x="40" y="0"/>
                  </a:cubicBezTo>
                  <a:cubicBezTo>
                    <a:pt x="37" y="0"/>
                    <a:pt x="34" y="1"/>
                    <a:pt x="31" y="1"/>
                  </a:cubicBezTo>
                  <a:cubicBezTo>
                    <a:pt x="31" y="1"/>
                    <a:pt x="31" y="1"/>
                    <a:pt x="31" y="1"/>
                  </a:cubicBezTo>
                  <a:cubicBezTo>
                    <a:pt x="28" y="1"/>
                    <a:pt x="25" y="2"/>
                    <a:pt x="22" y="2"/>
                  </a:cubicBezTo>
                  <a:cubicBezTo>
                    <a:pt x="21" y="3"/>
                    <a:pt x="20" y="3"/>
                    <a:pt x="19" y="3"/>
                  </a:cubicBezTo>
                  <a:cubicBezTo>
                    <a:pt x="17" y="3"/>
                    <a:pt x="15" y="4"/>
                    <a:pt x="12" y="4"/>
                  </a:cubicBezTo>
                  <a:cubicBezTo>
                    <a:pt x="11" y="5"/>
                    <a:pt x="10" y="5"/>
                    <a:pt x="10" y="5"/>
                  </a:cubicBezTo>
                  <a:cubicBezTo>
                    <a:pt x="9" y="5"/>
                    <a:pt x="8" y="5"/>
                    <a:pt x="7" y="6"/>
                  </a:cubicBezTo>
                  <a:cubicBezTo>
                    <a:pt x="4" y="7"/>
                    <a:pt x="2" y="9"/>
                    <a:pt x="1" y="12"/>
                  </a:cubicBezTo>
                  <a:cubicBezTo>
                    <a:pt x="0" y="15"/>
                    <a:pt x="1" y="18"/>
                    <a:pt x="2" y="20"/>
                  </a:cubicBezTo>
                  <a:cubicBezTo>
                    <a:pt x="3" y="20"/>
                    <a:pt x="3" y="21"/>
                    <a:pt x="3" y="21"/>
                  </a:cubicBezTo>
                  <a:cubicBezTo>
                    <a:pt x="4" y="22"/>
                    <a:pt x="5" y="23"/>
                    <a:pt x="5" y="24"/>
                  </a:cubicBezTo>
                  <a:cubicBezTo>
                    <a:pt x="6" y="25"/>
                    <a:pt x="6" y="25"/>
                    <a:pt x="6" y="25"/>
                  </a:cubicBezTo>
                  <a:cubicBezTo>
                    <a:pt x="8" y="27"/>
                    <a:pt x="9" y="28"/>
                    <a:pt x="10" y="30"/>
                  </a:cubicBezTo>
                  <a:cubicBezTo>
                    <a:pt x="11" y="30"/>
                    <a:pt x="11" y="30"/>
                    <a:pt x="12" y="31"/>
                  </a:cubicBezTo>
                  <a:cubicBezTo>
                    <a:pt x="12" y="32"/>
                    <a:pt x="13" y="33"/>
                    <a:pt x="14" y="33"/>
                  </a:cubicBezTo>
                  <a:cubicBezTo>
                    <a:pt x="15" y="34"/>
                    <a:pt x="16" y="35"/>
                    <a:pt x="16" y="35"/>
                  </a:cubicBezTo>
                  <a:cubicBezTo>
                    <a:pt x="17" y="36"/>
                    <a:pt x="17" y="36"/>
                    <a:pt x="18" y="37"/>
                  </a:cubicBezTo>
                  <a:cubicBezTo>
                    <a:pt x="19" y="37"/>
                    <a:pt x="20" y="38"/>
                    <a:pt x="21" y="39"/>
                  </a:cubicBezTo>
                  <a:cubicBezTo>
                    <a:pt x="21" y="39"/>
                    <a:pt x="22" y="39"/>
                    <a:pt x="22" y="40"/>
                  </a:cubicBezTo>
                  <a:cubicBezTo>
                    <a:pt x="23" y="40"/>
                    <a:pt x="24" y="41"/>
                    <a:pt x="25" y="42"/>
                  </a:cubicBezTo>
                  <a:cubicBezTo>
                    <a:pt x="25" y="42"/>
                    <a:pt x="26" y="42"/>
                    <a:pt x="26" y="42"/>
                  </a:cubicBezTo>
                  <a:cubicBezTo>
                    <a:pt x="27" y="43"/>
                    <a:pt x="28" y="44"/>
                    <a:pt x="29" y="44"/>
                  </a:cubicBezTo>
                  <a:cubicBezTo>
                    <a:pt x="30" y="44"/>
                    <a:pt x="30" y="45"/>
                    <a:pt x="30" y="45"/>
                  </a:cubicBezTo>
                  <a:cubicBezTo>
                    <a:pt x="31" y="45"/>
                    <a:pt x="33" y="46"/>
                    <a:pt x="34" y="46"/>
                  </a:cubicBezTo>
                  <a:cubicBezTo>
                    <a:pt x="34" y="46"/>
                    <a:pt x="34" y="46"/>
                    <a:pt x="34" y="47"/>
                  </a:cubicBezTo>
                  <a:cubicBezTo>
                    <a:pt x="35" y="47"/>
                    <a:pt x="36" y="47"/>
                    <a:pt x="37" y="48"/>
                  </a:cubicBezTo>
                  <a:cubicBezTo>
                    <a:pt x="40" y="49"/>
                    <a:pt x="43" y="48"/>
                    <a:pt x="46" y="47"/>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sp>
          <p:nvSpPr>
            <p:cNvPr id="30" name="淘宝店chenying0907 23"/>
            <p:cNvSpPr/>
            <p:nvPr>
              <p:custDataLst>
                <p:tags r:id="rId50"/>
              </p:custDataLst>
            </p:nvPr>
          </p:nvSpPr>
          <p:spPr bwMode="auto">
            <a:xfrm>
              <a:off x="3173556" y="2204490"/>
              <a:ext cx="61457" cy="61456"/>
            </a:xfrm>
            <a:custGeom>
              <a:avLst/>
              <a:gdLst>
                <a:gd name="T0" fmla="*/ 49 w 50"/>
                <a:gd name="T1" fmla="*/ 12 h 49"/>
                <a:gd name="T2" fmla="*/ 43 w 50"/>
                <a:gd name="T3" fmla="*/ 6 h 49"/>
                <a:gd name="T4" fmla="*/ 40 w 50"/>
                <a:gd name="T5" fmla="*/ 5 h 49"/>
                <a:gd name="T6" fmla="*/ 38 w 50"/>
                <a:gd name="T7" fmla="*/ 4 h 49"/>
                <a:gd name="T8" fmla="*/ 31 w 50"/>
                <a:gd name="T9" fmla="*/ 3 h 49"/>
                <a:gd name="T10" fmla="*/ 28 w 50"/>
                <a:gd name="T11" fmla="*/ 2 h 49"/>
                <a:gd name="T12" fmla="*/ 20 w 50"/>
                <a:gd name="T13" fmla="*/ 1 h 49"/>
                <a:gd name="T14" fmla="*/ 19 w 50"/>
                <a:gd name="T15" fmla="*/ 1 h 49"/>
                <a:gd name="T16" fmla="*/ 10 w 50"/>
                <a:gd name="T17" fmla="*/ 0 h 49"/>
                <a:gd name="T18" fmla="*/ 3 w 50"/>
                <a:gd name="T19" fmla="*/ 3 h 49"/>
                <a:gd name="T20" fmla="*/ 0 w 50"/>
                <a:gd name="T21" fmla="*/ 10 h 49"/>
                <a:gd name="T22" fmla="*/ 0 w 50"/>
                <a:gd name="T23" fmla="*/ 39 h 49"/>
                <a:gd name="T24" fmla="*/ 4 w 50"/>
                <a:gd name="T25" fmla="*/ 47 h 49"/>
                <a:gd name="T26" fmla="*/ 13 w 50"/>
                <a:gd name="T27" fmla="*/ 48 h 49"/>
                <a:gd name="T28" fmla="*/ 16 w 50"/>
                <a:gd name="T29" fmla="*/ 46 h 49"/>
                <a:gd name="T30" fmla="*/ 16 w 50"/>
                <a:gd name="T31" fmla="*/ 46 h 49"/>
                <a:gd name="T32" fmla="*/ 20 w 50"/>
                <a:gd name="T33" fmla="*/ 45 h 49"/>
                <a:gd name="T34" fmla="*/ 21 w 50"/>
                <a:gd name="T35" fmla="*/ 44 h 49"/>
                <a:gd name="T36" fmla="*/ 24 w 50"/>
                <a:gd name="T37" fmla="*/ 42 h 49"/>
                <a:gd name="T38" fmla="*/ 25 w 50"/>
                <a:gd name="T39" fmla="*/ 42 h 49"/>
                <a:gd name="T40" fmla="*/ 28 w 50"/>
                <a:gd name="T41" fmla="*/ 40 h 49"/>
                <a:gd name="T42" fmla="*/ 29 w 50"/>
                <a:gd name="T43" fmla="*/ 39 h 49"/>
                <a:gd name="T44" fmla="*/ 32 w 50"/>
                <a:gd name="T45" fmla="*/ 37 h 49"/>
                <a:gd name="T46" fmla="*/ 34 w 50"/>
                <a:gd name="T47" fmla="*/ 35 h 49"/>
                <a:gd name="T48" fmla="*/ 36 w 50"/>
                <a:gd name="T49" fmla="*/ 33 h 49"/>
                <a:gd name="T50" fmla="*/ 38 w 50"/>
                <a:gd name="T51" fmla="*/ 31 h 49"/>
                <a:gd name="T52" fmla="*/ 40 w 50"/>
                <a:gd name="T53" fmla="*/ 30 h 49"/>
                <a:gd name="T54" fmla="*/ 43 w 50"/>
                <a:gd name="T55" fmla="*/ 25 h 49"/>
                <a:gd name="T56" fmla="*/ 45 w 50"/>
                <a:gd name="T57" fmla="*/ 24 h 49"/>
                <a:gd name="T58" fmla="*/ 47 w 50"/>
                <a:gd name="T59" fmla="*/ 21 h 49"/>
                <a:gd name="T60" fmla="*/ 48 w 50"/>
                <a:gd name="T61" fmla="*/ 20 h 49"/>
                <a:gd name="T62" fmla="*/ 49 w 50"/>
                <a:gd name="T63" fmla="*/ 1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49">
                  <a:moveTo>
                    <a:pt x="49" y="12"/>
                  </a:moveTo>
                  <a:cubicBezTo>
                    <a:pt x="48" y="9"/>
                    <a:pt x="46" y="7"/>
                    <a:pt x="43" y="6"/>
                  </a:cubicBezTo>
                  <a:cubicBezTo>
                    <a:pt x="42" y="5"/>
                    <a:pt x="41" y="5"/>
                    <a:pt x="40" y="5"/>
                  </a:cubicBezTo>
                  <a:cubicBezTo>
                    <a:pt x="40" y="5"/>
                    <a:pt x="39" y="5"/>
                    <a:pt x="38" y="4"/>
                  </a:cubicBezTo>
                  <a:cubicBezTo>
                    <a:pt x="35" y="4"/>
                    <a:pt x="33" y="3"/>
                    <a:pt x="31" y="3"/>
                  </a:cubicBezTo>
                  <a:cubicBezTo>
                    <a:pt x="30" y="3"/>
                    <a:pt x="29" y="3"/>
                    <a:pt x="28" y="2"/>
                  </a:cubicBezTo>
                  <a:cubicBezTo>
                    <a:pt x="25" y="2"/>
                    <a:pt x="22" y="1"/>
                    <a:pt x="20" y="1"/>
                  </a:cubicBezTo>
                  <a:cubicBezTo>
                    <a:pt x="19" y="1"/>
                    <a:pt x="19" y="1"/>
                    <a:pt x="19" y="1"/>
                  </a:cubicBezTo>
                  <a:cubicBezTo>
                    <a:pt x="16" y="1"/>
                    <a:pt x="13" y="0"/>
                    <a:pt x="10" y="0"/>
                  </a:cubicBezTo>
                  <a:cubicBezTo>
                    <a:pt x="7" y="0"/>
                    <a:pt x="5" y="1"/>
                    <a:pt x="3" y="3"/>
                  </a:cubicBezTo>
                  <a:cubicBezTo>
                    <a:pt x="1" y="4"/>
                    <a:pt x="0" y="7"/>
                    <a:pt x="0" y="10"/>
                  </a:cubicBezTo>
                  <a:cubicBezTo>
                    <a:pt x="0" y="39"/>
                    <a:pt x="0" y="39"/>
                    <a:pt x="0" y="39"/>
                  </a:cubicBezTo>
                  <a:cubicBezTo>
                    <a:pt x="0" y="42"/>
                    <a:pt x="2" y="45"/>
                    <a:pt x="4" y="47"/>
                  </a:cubicBezTo>
                  <a:cubicBezTo>
                    <a:pt x="7" y="48"/>
                    <a:pt x="10" y="49"/>
                    <a:pt x="13" y="48"/>
                  </a:cubicBezTo>
                  <a:cubicBezTo>
                    <a:pt x="14" y="47"/>
                    <a:pt x="15" y="47"/>
                    <a:pt x="16" y="46"/>
                  </a:cubicBezTo>
                  <a:cubicBezTo>
                    <a:pt x="16" y="46"/>
                    <a:pt x="16" y="46"/>
                    <a:pt x="16" y="46"/>
                  </a:cubicBezTo>
                  <a:cubicBezTo>
                    <a:pt x="17" y="46"/>
                    <a:pt x="19" y="45"/>
                    <a:pt x="20" y="45"/>
                  </a:cubicBezTo>
                  <a:cubicBezTo>
                    <a:pt x="20" y="44"/>
                    <a:pt x="20" y="44"/>
                    <a:pt x="21" y="44"/>
                  </a:cubicBezTo>
                  <a:cubicBezTo>
                    <a:pt x="22" y="44"/>
                    <a:pt x="23" y="43"/>
                    <a:pt x="24" y="42"/>
                  </a:cubicBezTo>
                  <a:cubicBezTo>
                    <a:pt x="24" y="42"/>
                    <a:pt x="25" y="42"/>
                    <a:pt x="25" y="42"/>
                  </a:cubicBezTo>
                  <a:cubicBezTo>
                    <a:pt x="26" y="41"/>
                    <a:pt x="27" y="40"/>
                    <a:pt x="28" y="40"/>
                  </a:cubicBezTo>
                  <a:cubicBezTo>
                    <a:pt x="28" y="39"/>
                    <a:pt x="29" y="39"/>
                    <a:pt x="29" y="39"/>
                  </a:cubicBezTo>
                  <a:cubicBezTo>
                    <a:pt x="30" y="38"/>
                    <a:pt x="31" y="37"/>
                    <a:pt x="32" y="37"/>
                  </a:cubicBezTo>
                  <a:cubicBezTo>
                    <a:pt x="33" y="36"/>
                    <a:pt x="33" y="36"/>
                    <a:pt x="34" y="35"/>
                  </a:cubicBezTo>
                  <a:cubicBezTo>
                    <a:pt x="34" y="35"/>
                    <a:pt x="35" y="34"/>
                    <a:pt x="36" y="33"/>
                  </a:cubicBezTo>
                  <a:cubicBezTo>
                    <a:pt x="37" y="33"/>
                    <a:pt x="37" y="32"/>
                    <a:pt x="38" y="31"/>
                  </a:cubicBezTo>
                  <a:cubicBezTo>
                    <a:pt x="39" y="31"/>
                    <a:pt x="39" y="30"/>
                    <a:pt x="40" y="30"/>
                  </a:cubicBezTo>
                  <a:cubicBezTo>
                    <a:pt x="41" y="28"/>
                    <a:pt x="42" y="27"/>
                    <a:pt x="43" y="25"/>
                  </a:cubicBezTo>
                  <a:cubicBezTo>
                    <a:pt x="44" y="25"/>
                    <a:pt x="44" y="24"/>
                    <a:pt x="45" y="24"/>
                  </a:cubicBezTo>
                  <a:cubicBezTo>
                    <a:pt x="46" y="23"/>
                    <a:pt x="46" y="22"/>
                    <a:pt x="47" y="21"/>
                  </a:cubicBezTo>
                  <a:cubicBezTo>
                    <a:pt x="47" y="21"/>
                    <a:pt x="47" y="20"/>
                    <a:pt x="48" y="20"/>
                  </a:cubicBezTo>
                  <a:cubicBezTo>
                    <a:pt x="49" y="18"/>
                    <a:pt x="50" y="15"/>
                    <a:pt x="49" y="12"/>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sp>
          <p:nvSpPr>
            <p:cNvPr id="31" name="淘宝店chenying0907 24"/>
            <p:cNvSpPr/>
            <p:nvPr>
              <p:custDataLst>
                <p:tags r:id="rId51"/>
              </p:custDataLst>
            </p:nvPr>
          </p:nvSpPr>
          <p:spPr bwMode="auto">
            <a:xfrm>
              <a:off x="3060282" y="2218950"/>
              <a:ext cx="38561" cy="34946"/>
            </a:xfrm>
            <a:custGeom>
              <a:avLst/>
              <a:gdLst>
                <a:gd name="T0" fmla="*/ 20 w 31"/>
                <a:gd name="T1" fmla="*/ 12 h 28"/>
                <a:gd name="T2" fmla="*/ 21 w 31"/>
                <a:gd name="T3" fmla="*/ 14 h 28"/>
                <a:gd name="T4" fmla="*/ 24 w 31"/>
                <a:gd name="T5" fmla="*/ 18 h 28"/>
                <a:gd name="T6" fmla="*/ 31 w 31"/>
                <a:gd name="T7" fmla="*/ 26 h 28"/>
                <a:gd name="T8" fmla="*/ 31 w 31"/>
                <a:gd name="T9" fmla="*/ 27 h 28"/>
                <a:gd name="T10" fmla="*/ 29 w 31"/>
                <a:gd name="T11" fmla="*/ 28 h 28"/>
                <a:gd name="T12" fmla="*/ 2 w 31"/>
                <a:gd name="T13" fmla="*/ 11 h 28"/>
                <a:gd name="T14" fmla="*/ 0 w 31"/>
                <a:gd name="T15" fmla="*/ 6 h 28"/>
                <a:gd name="T16" fmla="*/ 3 w 31"/>
                <a:gd name="T17" fmla="*/ 3 h 28"/>
                <a:gd name="T18" fmla="*/ 16 w 31"/>
                <a:gd name="T19" fmla="*/ 6 h 28"/>
                <a:gd name="T20" fmla="*/ 19 w 31"/>
                <a:gd name="T21" fmla="*/ 11 h 28"/>
                <a:gd name="T22" fmla="*/ 19 w 31"/>
                <a:gd name="T23" fmla="*/ 12 h 28"/>
                <a:gd name="T24" fmla="*/ 20 w 31"/>
                <a:gd name="T25" fmla="*/ 1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8">
                  <a:moveTo>
                    <a:pt x="20" y="12"/>
                  </a:moveTo>
                  <a:cubicBezTo>
                    <a:pt x="20" y="13"/>
                    <a:pt x="20" y="13"/>
                    <a:pt x="21" y="14"/>
                  </a:cubicBezTo>
                  <a:cubicBezTo>
                    <a:pt x="22" y="15"/>
                    <a:pt x="23" y="17"/>
                    <a:pt x="24" y="18"/>
                  </a:cubicBezTo>
                  <a:cubicBezTo>
                    <a:pt x="24" y="18"/>
                    <a:pt x="27" y="22"/>
                    <a:pt x="31" y="26"/>
                  </a:cubicBezTo>
                  <a:cubicBezTo>
                    <a:pt x="31" y="26"/>
                    <a:pt x="31" y="27"/>
                    <a:pt x="31" y="27"/>
                  </a:cubicBezTo>
                  <a:cubicBezTo>
                    <a:pt x="30" y="28"/>
                    <a:pt x="30" y="28"/>
                    <a:pt x="29" y="28"/>
                  </a:cubicBezTo>
                  <a:cubicBezTo>
                    <a:pt x="20" y="23"/>
                    <a:pt x="11" y="18"/>
                    <a:pt x="2" y="11"/>
                  </a:cubicBezTo>
                  <a:cubicBezTo>
                    <a:pt x="1" y="10"/>
                    <a:pt x="0" y="8"/>
                    <a:pt x="0" y="6"/>
                  </a:cubicBezTo>
                  <a:cubicBezTo>
                    <a:pt x="1" y="5"/>
                    <a:pt x="2" y="3"/>
                    <a:pt x="3" y="3"/>
                  </a:cubicBezTo>
                  <a:cubicBezTo>
                    <a:pt x="7" y="0"/>
                    <a:pt x="13" y="2"/>
                    <a:pt x="16" y="6"/>
                  </a:cubicBezTo>
                  <a:cubicBezTo>
                    <a:pt x="17" y="8"/>
                    <a:pt x="18" y="9"/>
                    <a:pt x="19" y="11"/>
                  </a:cubicBezTo>
                  <a:cubicBezTo>
                    <a:pt x="19" y="11"/>
                    <a:pt x="19" y="12"/>
                    <a:pt x="19" y="12"/>
                  </a:cubicBezTo>
                  <a:cubicBezTo>
                    <a:pt x="19" y="12"/>
                    <a:pt x="20" y="12"/>
                    <a:pt x="20" y="12"/>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sp>
          <p:nvSpPr>
            <p:cNvPr id="32" name="淘宝店chenying0907 25"/>
            <p:cNvSpPr/>
            <p:nvPr>
              <p:custDataLst>
                <p:tags r:id="rId52"/>
              </p:custDataLst>
            </p:nvPr>
          </p:nvSpPr>
          <p:spPr bwMode="auto">
            <a:xfrm>
              <a:off x="3231397" y="2218950"/>
              <a:ext cx="38561" cy="34946"/>
            </a:xfrm>
            <a:custGeom>
              <a:avLst/>
              <a:gdLst>
                <a:gd name="T0" fmla="*/ 12 w 31"/>
                <a:gd name="T1" fmla="*/ 12 h 28"/>
                <a:gd name="T2" fmla="*/ 11 w 31"/>
                <a:gd name="T3" fmla="*/ 14 h 28"/>
                <a:gd name="T4" fmla="*/ 8 w 31"/>
                <a:gd name="T5" fmla="*/ 18 h 28"/>
                <a:gd name="T6" fmla="*/ 1 w 31"/>
                <a:gd name="T7" fmla="*/ 26 h 28"/>
                <a:gd name="T8" fmla="*/ 1 w 31"/>
                <a:gd name="T9" fmla="*/ 27 h 28"/>
                <a:gd name="T10" fmla="*/ 2 w 31"/>
                <a:gd name="T11" fmla="*/ 28 h 28"/>
                <a:gd name="T12" fmla="*/ 29 w 31"/>
                <a:gd name="T13" fmla="*/ 11 h 28"/>
                <a:gd name="T14" fmla="*/ 31 w 31"/>
                <a:gd name="T15" fmla="*/ 6 h 28"/>
                <a:gd name="T16" fmla="*/ 29 w 31"/>
                <a:gd name="T17" fmla="*/ 3 h 28"/>
                <a:gd name="T18" fmla="*/ 16 w 31"/>
                <a:gd name="T19" fmla="*/ 6 h 28"/>
                <a:gd name="T20" fmla="*/ 13 w 31"/>
                <a:gd name="T21" fmla="*/ 11 h 28"/>
                <a:gd name="T22" fmla="*/ 12 w 31"/>
                <a:gd name="T23" fmla="*/ 12 h 28"/>
                <a:gd name="T24" fmla="*/ 12 w 31"/>
                <a:gd name="T25" fmla="*/ 1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8">
                  <a:moveTo>
                    <a:pt x="12" y="12"/>
                  </a:moveTo>
                  <a:cubicBezTo>
                    <a:pt x="12" y="13"/>
                    <a:pt x="11" y="13"/>
                    <a:pt x="11" y="14"/>
                  </a:cubicBezTo>
                  <a:cubicBezTo>
                    <a:pt x="10" y="15"/>
                    <a:pt x="9" y="17"/>
                    <a:pt x="8" y="18"/>
                  </a:cubicBezTo>
                  <a:cubicBezTo>
                    <a:pt x="7" y="18"/>
                    <a:pt x="5" y="22"/>
                    <a:pt x="1" y="26"/>
                  </a:cubicBezTo>
                  <a:cubicBezTo>
                    <a:pt x="1" y="26"/>
                    <a:pt x="0" y="27"/>
                    <a:pt x="1" y="27"/>
                  </a:cubicBezTo>
                  <a:cubicBezTo>
                    <a:pt x="1" y="28"/>
                    <a:pt x="2" y="28"/>
                    <a:pt x="2" y="28"/>
                  </a:cubicBezTo>
                  <a:cubicBezTo>
                    <a:pt x="12" y="23"/>
                    <a:pt x="21" y="18"/>
                    <a:pt x="29" y="11"/>
                  </a:cubicBezTo>
                  <a:cubicBezTo>
                    <a:pt x="31" y="10"/>
                    <a:pt x="31" y="8"/>
                    <a:pt x="31" y="6"/>
                  </a:cubicBezTo>
                  <a:cubicBezTo>
                    <a:pt x="31" y="5"/>
                    <a:pt x="30" y="3"/>
                    <a:pt x="29" y="3"/>
                  </a:cubicBezTo>
                  <a:cubicBezTo>
                    <a:pt x="24" y="0"/>
                    <a:pt x="19" y="2"/>
                    <a:pt x="16" y="6"/>
                  </a:cubicBezTo>
                  <a:cubicBezTo>
                    <a:pt x="15" y="8"/>
                    <a:pt x="14" y="9"/>
                    <a:pt x="13" y="11"/>
                  </a:cubicBezTo>
                  <a:cubicBezTo>
                    <a:pt x="13" y="11"/>
                    <a:pt x="13" y="12"/>
                    <a:pt x="12" y="12"/>
                  </a:cubicBezTo>
                  <a:cubicBezTo>
                    <a:pt x="12" y="12"/>
                    <a:pt x="12" y="12"/>
                    <a:pt x="12" y="12"/>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sp>
          <p:nvSpPr>
            <p:cNvPr id="33" name="淘宝店chenying0907 26"/>
            <p:cNvSpPr/>
            <p:nvPr>
              <p:custDataLst>
                <p:tags r:id="rId53"/>
              </p:custDataLst>
            </p:nvPr>
          </p:nvSpPr>
          <p:spPr bwMode="auto">
            <a:xfrm>
              <a:off x="3060282" y="1953843"/>
              <a:ext cx="38561" cy="33741"/>
            </a:xfrm>
            <a:custGeom>
              <a:avLst/>
              <a:gdLst>
                <a:gd name="T0" fmla="*/ 20 w 31"/>
                <a:gd name="T1" fmla="*/ 15 h 27"/>
                <a:gd name="T2" fmla="*/ 21 w 31"/>
                <a:gd name="T3" fmla="*/ 14 h 27"/>
                <a:gd name="T4" fmla="*/ 24 w 31"/>
                <a:gd name="T5" fmla="*/ 10 h 27"/>
                <a:gd name="T6" fmla="*/ 31 w 31"/>
                <a:gd name="T7" fmla="*/ 2 h 27"/>
                <a:gd name="T8" fmla="*/ 31 w 31"/>
                <a:gd name="T9" fmla="*/ 0 h 27"/>
                <a:gd name="T10" fmla="*/ 29 w 31"/>
                <a:gd name="T11" fmla="*/ 0 h 27"/>
                <a:gd name="T12" fmla="*/ 2 w 31"/>
                <a:gd name="T13" fmla="*/ 17 h 27"/>
                <a:gd name="T14" fmla="*/ 0 w 31"/>
                <a:gd name="T15" fmla="*/ 21 h 27"/>
                <a:gd name="T16" fmla="*/ 3 w 31"/>
                <a:gd name="T17" fmla="*/ 25 h 27"/>
                <a:gd name="T18" fmla="*/ 15 w 31"/>
                <a:gd name="T19" fmla="*/ 21 h 27"/>
                <a:gd name="T20" fmla="*/ 19 w 31"/>
                <a:gd name="T21" fmla="*/ 16 h 27"/>
                <a:gd name="T22" fmla="*/ 19 w 31"/>
                <a:gd name="T23" fmla="*/ 16 h 27"/>
                <a:gd name="T24" fmla="*/ 20 w 31"/>
                <a:gd name="T25"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7">
                  <a:moveTo>
                    <a:pt x="20" y="15"/>
                  </a:moveTo>
                  <a:cubicBezTo>
                    <a:pt x="20" y="15"/>
                    <a:pt x="20" y="14"/>
                    <a:pt x="21" y="14"/>
                  </a:cubicBezTo>
                  <a:cubicBezTo>
                    <a:pt x="22" y="12"/>
                    <a:pt x="23" y="11"/>
                    <a:pt x="24" y="10"/>
                  </a:cubicBezTo>
                  <a:cubicBezTo>
                    <a:pt x="24" y="9"/>
                    <a:pt x="27" y="6"/>
                    <a:pt x="31" y="2"/>
                  </a:cubicBezTo>
                  <a:cubicBezTo>
                    <a:pt x="31" y="1"/>
                    <a:pt x="31" y="1"/>
                    <a:pt x="31" y="0"/>
                  </a:cubicBezTo>
                  <a:cubicBezTo>
                    <a:pt x="30" y="0"/>
                    <a:pt x="30" y="0"/>
                    <a:pt x="29" y="0"/>
                  </a:cubicBezTo>
                  <a:cubicBezTo>
                    <a:pt x="20" y="4"/>
                    <a:pt x="11" y="10"/>
                    <a:pt x="2" y="17"/>
                  </a:cubicBezTo>
                  <a:cubicBezTo>
                    <a:pt x="1" y="18"/>
                    <a:pt x="0" y="19"/>
                    <a:pt x="0" y="21"/>
                  </a:cubicBezTo>
                  <a:cubicBezTo>
                    <a:pt x="1" y="23"/>
                    <a:pt x="2" y="24"/>
                    <a:pt x="3" y="25"/>
                  </a:cubicBezTo>
                  <a:cubicBezTo>
                    <a:pt x="7" y="27"/>
                    <a:pt x="13" y="26"/>
                    <a:pt x="15" y="21"/>
                  </a:cubicBezTo>
                  <a:cubicBezTo>
                    <a:pt x="17" y="20"/>
                    <a:pt x="18" y="18"/>
                    <a:pt x="19" y="16"/>
                  </a:cubicBezTo>
                  <a:cubicBezTo>
                    <a:pt x="19" y="16"/>
                    <a:pt x="19" y="16"/>
                    <a:pt x="19" y="16"/>
                  </a:cubicBezTo>
                  <a:cubicBezTo>
                    <a:pt x="19" y="16"/>
                    <a:pt x="19" y="15"/>
                    <a:pt x="20" y="15"/>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sp>
          <p:nvSpPr>
            <p:cNvPr id="34" name="淘宝店chenying0907 27"/>
            <p:cNvSpPr/>
            <p:nvPr>
              <p:custDataLst>
                <p:tags r:id="rId54"/>
              </p:custDataLst>
            </p:nvPr>
          </p:nvSpPr>
          <p:spPr bwMode="auto">
            <a:xfrm>
              <a:off x="3231397" y="1953843"/>
              <a:ext cx="38561" cy="33741"/>
            </a:xfrm>
            <a:custGeom>
              <a:avLst/>
              <a:gdLst>
                <a:gd name="T0" fmla="*/ 12 w 31"/>
                <a:gd name="T1" fmla="*/ 15 h 27"/>
                <a:gd name="T2" fmla="*/ 11 w 31"/>
                <a:gd name="T3" fmla="*/ 14 h 27"/>
                <a:gd name="T4" fmla="*/ 8 w 31"/>
                <a:gd name="T5" fmla="*/ 10 h 27"/>
                <a:gd name="T6" fmla="*/ 1 w 31"/>
                <a:gd name="T7" fmla="*/ 2 h 27"/>
                <a:gd name="T8" fmla="*/ 1 w 31"/>
                <a:gd name="T9" fmla="*/ 0 h 27"/>
                <a:gd name="T10" fmla="*/ 2 w 31"/>
                <a:gd name="T11" fmla="*/ 0 h 27"/>
                <a:gd name="T12" fmla="*/ 29 w 31"/>
                <a:gd name="T13" fmla="*/ 17 h 27"/>
                <a:gd name="T14" fmla="*/ 31 w 31"/>
                <a:gd name="T15" fmla="*/ 21 h 27"/>
                <a:gd name="T16" fmla="*/ 29 w 31"/>
                <a:gd name="T17" fmla="*/ 25 h 27"/>
                <a:gd name="T18" fmla="*/ 16 w 31"/>
                <a:gd name="T19" fmla="*/ 21 h 27"/>
                <a:gd name="T20" fmla="*/ 13 w 31"/>
                <a:gd name="T21" fmla="*/ 16 h 27"/>
                <a:gd name="T22" fmla="*/ 12 w 31"/>
                <a:gd name="T23" fmla="*/ 16 h 27"/>
                <a:gd name="T24" fmla="*/ 12 w 31"/>
                <a:gd name="T25"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7">
                  <a:moveTo>
                    <a:pt x="12" y="15"/>
                  </a:moveTo>
                  <a:cubicBezTo>
                    <a:pt x="12" y="15"/>
                    <a:pt x="11" y="14"/>
                    <a:pt x="11" y="14"/>
                  </a:cubicBezTo>
                  <a:cubicBezTo>
                    <a:pt x="10" y="12"/>
                    <a:pt x="9" y="11"/>
                    <a:pt x="8" y="10"/>
                  </a:cubicBezTo>
                  <a:cubicBezTo>
                    <a:pt x="7" y="9"/>
                    <a:pt x="5" y="6"/>
                    <a:pt x="1" y="2"/>
                  </a:cubicBezTo>
                  <a:cubicBezTo>
                    <a:pt x="1" y="1"/>
                    <a:pt x="0" y="1"/>
                    <a:pt x="1" y="0"/>
                  </a:cubicBezTo>
                  <a:cubicBezTo>
                    <a:pt x="1" y="0"/>
                    <a:pt x="2" y="0"/>
                    <a:pt x="2" y="0"/>
                  </a:cubicBezTo>
                  <a:cubicBezTo>
                    <a:pt x="12" y="4"/>
                    <a:pt x="21" y="10"/>
                    <a:pt x="29" y="17"/>
                  </a:cubicBezTo>
                  <a:cubicBezTo>
                    <a:pt x="31" y="18"/>
                    <a:pt x="31" y="19"/>
                    <a:pt x="31" y="21"/>
                  </a:cubicBezTo>
                  <a:cubicBezTo>
                    <a:pt x="31" y="23"/>
                    <a:pt x="30" y="24"/>
                    <a:pt x="29" y="25"/>
                  </a:cubicBezTo>
                  <a:cubicBezTo>
                    <a:pt x="24" y="27"/>
                    <a:pt x="19" y="26"/>
                    <a:pt x="16" y="21"/>
                  </a:cubicBezTo>
                  <a:cubicBezTo>
                    <a:pt x="15" y="20"/>
                    <a:pt x="14" y="18"/>
                    <a:pt x="13" y="16"/>
                  </a:cubicBezTo>
                  <a:cubicBezTo>
                    <a:pt x="13" y="16"/>
                    <a:pt x="13" y="16"/>
                    <a:pt x="12" y="16"/>
                  </a:cubicBezTo>
                  <a:cubicBezTo>
                    <a:pt x="12" y="16"/>
                    <a:pt x="12" y="15"/>
                    <a:pt x="12" y="15"/>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grpSp>
      <p:sp>
        <p:nvSpPr>
          <p:cNvPr id="35" name="PA_淘宝店chenying0907 11"/>
          <p:cNvSpPr>
            <a:spLocks noChangeArrowheads="1"/>
          </p:cNvSpPr>
          <p:nvPr>
            <p:custDataLst>
              <p:tags r:id="rId8"/>
            </p:custDataLst>
          </p:nvPr>
        </p:nvSpPr>
        <p:spPr bwMode="auto">
          <a:xfrm>
            <a:off x="4224764" y="3250945"/>
            <a:ext cx="721400" cy="723408"/>
          </a:xfrm>
          <a:prstGeom prst="ellipse">
            <a:avLst/>
          </a:prstGeom>
          <a:solidFill>
            <a:schemeClr val="accent5">
              <a:lumMod val="50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1200">
              <a:solidFill>
                <a:schemeClr val="tx1"/>
              </a:solidFill>
              <a:cs typeface="+mn-ea"/>
              <a:sym typeface="+mn-lt"/>
            </a:endParaRPr>
          </a:p>
        </p:txBody>
      </p:sp>
      <p:grpSp>
        <p:nvGrpSpPr>
          <p:cNvPr id="36" name="PA_淘宝店chenying0907 68"/>
          <p:cNvGrpSpPr/>
          <p:nvPr>
            <p:custDataLst>
              <p:tags r:id="rId9"/>
            </p:custDataLst>
          </p:nvPr>
        </p:nvGrpSpPr>
        <p:grpSpPr>
          <a:xfrm>
            <a:off x="4427076" y="3484383"/>
            <a:ext cx="316774" cy="255527"/>
            <a:chOff x="4419562" y="3555335"/>
            <a:chExt cx="304874" cy="245827"/>
          </a:xfrm>
          <a:solidFill>
            <a:schemeClr val="bg1"/>
          </a:solidFill>
        </p:grpSpPr>
        <p:sp>
          <p:nvSpPr>
            <p:cNvPr id="37" name="淘宝店chenying0907 29"/>
            <p:cNvSpPr/>
            <p:nvPr>
              <p:custDataLst>
                <p:tags r:id="rId35"/>
              </p:custDataLst>
            </p:nvPr>
          </p:nvSpPr>
          <p:spPr bwMode="auto">
            <a:xfrm>
              <a:off x="4578627" y="3679454"/>
              <a:ext cx="67482" cy="121708"/>
            </a:xfrm>
            <a:custGeom>
              <a:avLst/>
              <a:gdLst>
                <a:gd name="T0" fmla="*/ 43 w 54"/>
                <a:gd name="T1" fmla="*/ 0 h 97"/>
                <a:gd name="T2" fmla="*/ 11 w 54"/>
                <a:gd name="T3" fmla="*/ 0 h 97"/>
                <a:gd name="T4" fmla="*/ 0 w 54"/>
                <a:gd name="T5" fmla="*/ 11 h 97"/>
                <a:gd name="T6" fmla="*/ 0 w 54"/>
                <a:gd name="T7" fmla="*/ 86 h 97"/>
                <a:gd name="T8" fmla="*/ 11 w 54"/>
                <a:gd name="T9" fmla="*/ 97 h 97"/>
                <a:gd name="T10" fmla="*/ 43 w 54"/>
                <a:gd name="T11" fmla="*/ 97 h 97"/>
                <a:gd name="T12" fmla="*/ 54 w 54"/>
                <a:gd name="T13" fmla="*/ 86 h 97"/>
                <a:gd name="T14" fmla="*/ 54 w 54"/>
                <a:gd name="T15" fmla="*/ 11 h 97"/>
                <a:gd name="T16" fmla="*/ 43 w 54"/>
                <a:gd name="T1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7">
                  <a:moveTo>
                    <a:pt x="43" y="0"/>
                  </a:moveTo>
                  <a:cubicBezTo>
                    <a:pt x="11" y="0"/>
                    <a:pt x="11" y="0"/>
                    <a:pt x="11" y="0"/>
                  </a:cubicBezTo>
                  <a:cubicBezTo>
                    <a:pt x="5" y="0"/>
                    <a:pt x="0" y="5"/>
                    <a:pt x="0" y="11"/>
                  </a:cubicBezTo>
                  <a:cubicBezTo>
                    <a:pt x="0" y="86"/>
                    <a:pt x="0" y="86"/>
                    <a:pt x="0" y="86"/>
                  </a:cubicBezTo>
                  <a:cubicBezTo>
                    <a:pt x="0" y="92"/>
                    <a:pt x="5" y="97"/>
                    <a:pt x="11" y="97"/>
                  </a:cubicBezTo>
                  <a:cubicBezTo>
                    <a:pt x="43" y="97"/>
                    <a:pt x="43" y="97"/>
                    <a:pt x="43" y="97"/>
                  </a:cubicBezTo>
                  <a:cubicBezTo>
                    <a:pt x="49" y="97"/>
                    <a:pt x="54" y="92"/>
                    <a:pt x="54" y="86"/>
                  </a:cubicBezTo>
                  <a:cubicBezTo>
                    <a:pt x="54" y="11"/>
                    <a:pt x="54" y="11"/>
                    <a:pt x="54" y="11"/>
                  </a:cubicBezTo>
                  <a:cubicBezTo>
                    <a:pt x="54" y="5"/>
                    <a:pt x="49" y="0"/>
                    <a:pt x="43" y="0"/>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sp>
          <p:nvSpPr>
            <p:cNvPr id="38" name="淘宝店chenying0907 30"/>
            <p:cNvSpPr/>
            <p:nvPr>
              <p:custDataLst>
                <p:tags r:id="rId36"/>
              </p:custDataLst>
            </p:nvPr>
          </p:nvSpPr>
          <p:spPr bwMode="auto">
            <a:xfrm>
              <a:off x="4658159" y="3555335"/>
              <a:ext cx="66277" cy="245827"/>
            </a:xfrm>
            <a:custGeom>
              <a:avLst/>
              <a:gdLst>
                <a:gd name="T0" fmla="*/ 11 w 53"/>
                <a:gd name="T1" fmla="*/ 197 h 197"/>
                <a:gd name="T2" fmla="*/ 42 w 53"/>
                <a:gd name="T3" fmla="*/ 197 h 197"/>
                <a:gd name="T4" fmla="*/ 53 w 53"/>
                <a:gd name="T5" fmla="*/ 186 h 197"/>
                <a:gd name="T6" fmla="*/ 53 w 53"/>
                <a:gd name="T7" fmla="*/ 11 h 197"/>
                <a:gd name="T8" fmla="*/ 42 w 53"/>
                <a:gd name="T9" fmla="*/ 0 h 197"/>
                <a:gd name="T10" fmla="*/ 11 w 53"/>
                <a:gd name="T11" fmla="*/ 0 h 197"/>
                <a:gd name="T12" fmla="*/ 0 w 53"/>
                <a:gd name="T13" fmla="*/ 11 h 197"/>
                <a:gd name="T14" fmla="*/ 0 w 53"/>
                <a:gd name="T15" fmla="*/ 111 h 197"/>
                <a:gd name="T16" fmla="*/ 0 w 53"/>
                <a:gd name="T17" fmla="*/ 186 h 197"/>
                <a:gd name="T18" fmla="*/ 11 w 53"/>
                <a:gd name="T19"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197">
                  <a:moveTo>
                    <a:pt x="11" y="197"/>
                  </a:moveTo>
                  <a:cubicBezTo>
                    <a:pt x="42" y="197"/>
                    <a:pt x="42" y="197"/>
                    <a:pt x="42" y="197"/>
                  </a:cubicBezTo>
                  <a:cubicBezTo>
                    <a:pt x="48" y="197"/>
                    <a:pt x="53" y="192"/>
                    <a:pt x="53" y="186"/>
                  </a:cubicBezTo>
                  <a:cubicBezTo>
                    <a:pt x="53" y="11"/>
                    <a:pt x="53" y="11"/>
                    <a:pt x="53" y="11"/>
                  </a:cubicBezTo>
                  <a:cubicBezTo>
                    <a:pt x="53" y="5"/>
                    <a:pt x="48" y="0"/>
                    <a:pt x="42" y="0"/>
                  </a:cubicBezTo>
                  <a:cubicBezTo>
                    <a:pt x="11" y="0"/>
                    <a:pt x="11" y="0"/>
                    <a:pt x="11" y="0"/>
                  </a:cubicBezTo>
                  <a:cubicBezTo>
                    <a:pt x="5" y="0"/>
                    <a:pt x="0" y="5"/>
                    <a:pt x="0" y="11"/>
                  </a:cubicBezTo>
                  <a:cubicBezTo>
                    <a:pt x="0" y="111"/>
                    <a:pt x="0" y="111"/>
                    <a:pt x="0" y="111"/>
                  </a:cubicBezTo>
                  <a:cubicBezTo>
                    <a:pt x="0" y="186"/>
                    <a:pt x="0" y="186"/>
                    <a:pt x="0" y="186"/>
                  </a:cubicBezTo>
                  <a:cubicBezTo>
                    <a:pt x="0" y="192"/>
                    <a:pt x="5" y="197"/>
                    <a:pt x="11" y="197"/>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sp>
          <p:nvSpPr>
            <p:cNvPr id="39" name="淘宝店chenying0907 31"/>
            <p:cNvSpPr/>
            <p:nvPr>
              <p:custDataLst>
                <p:tags r:id="rId37"/>
              </p:custDataLst>
            </p:nvPr>
          </p:nvSpPr>
          <p:spPr bwMode="auto">
            <a:xfrm>
              <a:off x="4497890" y="3625227"/>
              <a:ext cx="67482" cy="175935"/>
            </a:xfrm>
            <a:custGeom>
              <a:avLst/>
              <a:gdLst>
                <a:gd name="T0" fmla="*/ 43 w 54"/>
                <a:gd name="T1" fmla="*/ 0 h 141"/>
                <a:gd name="T2" fmla="*/ 11 w 54"/>
                <a:gd name="T3" fmla="*/ 0 h 141"/>
                <a:gd name="T4" fmla="*/ 0 w 54"/>
                <a:gd name="T5" fmla="*/ 10 h 141"/>
                <a:gd name="T6" fmla="*/ 0 w 54"/>
                <a:gd name="T7" fmla="*/ 100 h 141"/>
                <a:gd name="T8" fmla="*/ 0 w 54"/>
                <a:gd name="T9" fmla="*/ 130 h 141"/>
                <a:gd name="T10" fmla="*/ 11 w 54"/>
                <a:gd name="T11" fmla="*/ 141 h 141"/>
                <a:gd name="T12" fmla="*/ 43 w 54"/>
                <a:gd name="T13" fmla="*/ 141 h 141"/>
                <a:gd name="T14" fmla="*/ 54 w 54"/>
                <a:gd name="T15" fmla="*/ 130 h 141"/>
                <a:gd name="T16" fmla="*/ 54 w 54"/>
                <a:gd name="T17" fmla="*/ 55 h 141"/>
                <a:gd name="T18" fmla="*/ 54 w 54"/>
                <a:gd name="T19" fmla="*/ 10 h 141"/>
                <a:gd name="T20" fmla="*/ 43 w 54"/>
                <a:gd name="T21"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141">
                  <a:moveTo>
                    <a:pt x="43" y="0"/>
                  </a:moveTo>
                  <a:cubicBezTo>
                    <a:pt x="11" y="0"/>
                    <a:pt x="11" y="0"/>
                    <a:pt x="11" y="0"/>
                  </a:cubicBezTo>
                  <a:cubicBezTo>
                    <a:pt x="5" y="0"/>
                    <a:pt x="0" y="4"/>
                    <a:pt x="0" y="10"/>
                  </a:cubicBezTo>
                  <a:cubicBezTo>
                    <a:pt x="0" y="100"/>
                    <a:pt x="0" y="100"/>
                    <a:pt x="0" y="100"/>
                  </a:cubicBezTo>
                  <a:cubicBezTo>
                    <a:pt x="0" y="130"/>
                    <a:pt x="0" y="130"/>
                    <a:pt x="0" y="130"/>
                  </a:cubicBezTo>
                  <a:cubicBezTo>
                    <a:pt x="0" y="136"/>
                    <a:pt x="5" y="141"/>
                    <a:pt x="11" y="141"/>
                  </a:cubicBezTo>
                  <a:cubicBezTo>
                    <a:pt x="43" y="141"/>
                    <a:pt x="43" y="141"/>
                    <a:pt x="43" y="141"/>
                  </a:cubicBezTo>
                  <a:cubicBezTo>
                    <a:pt x="49" y="141"/>
                    <a:pt x="54" y="136"/>
                    <a:pt x="54" y="130"/>
                  </a:cubicBezTo>
                  <a:cubicBezTo>
                    <a:pt x="54" y="55"/>
                    <a:pt x="54" y="55"/>
                    <a:pt x="54" y="55"/>
                  </a:cubicBezTo>
                  <a:cubicBezTo>
                    <a:pt x="54" y="10"/>
                    <a:pt x="54" y="10"/>
                    <a:pt x="54" y="10"/>
                  </a:cubicBezTo>
                  <a:cubicBezTo>
                    <a:pt x="54" y="4"/>
                    <a:pt x="49" y="0"/>
                    <a:pt x="43" y="0"/>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sp>
          <p:nvSpPr>
            <p:cNvPr id="40" name="淘宝店chenying0907 32"/>
            <p:cNvSpPr/>
            <p:nvPr>
              <p:custDataLst>
                <p:tags r:id="rId38"/>
              </p:custDataLst>
            </p:nvPr>
          </p:nvSpPr>
          <p:spPr bwMode="auto">
            <a:xfrm>
              <a:off x="4419562" y="3736090"/>
              <a:ext cx="66277" cy="65072"/>
            </a:xfrm>
            <a:custGeom>
              <a:avLst/>
              <a:gdLst>
                <a:gd name="T0" fmla="*/ 42 w 53"/>
                <a:gd name="T1" fmla="*/ 0 h 52"/>
                <a:gd name="T2" fmla="*/ 11 w 53"/>
                <a:gd name="T3" fmla="*/ 0 h 52"/>
                <a:gd name="T4" fmla="*/ 0 w 53"/>
                <a:gd name="T5" fmla="*/ 11 h 52"/>
                <a:gd name="T6" fmla="*/ 0 w 53"/>
                <a:gd name="T7" fmla="*/ 41 h 52"/>
                <a:gd name="T8" fmla="*/ 11 w 53"/>
                <a:gd name="T9" fmla="*/ 52 h 52"/>
                <a:gd name="T10" fmla="*/ 42 w 53"/>
                <a:gd name="T11" fmla="*/ 52 h 52"/>
                <a:gd name="T12" fmla="*/ 53 w 53"/>
                <a:gd name="T13" fmla="*/ 41 h 52"/>
                <a:gd name="T14" fmla="*/ 53 w 53"/>
                <a:gd name="T15" fmla="*/ 11 h 52"/>
                <a:gd name="T16" fmla="*/ 42 w 53"/>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52">
                  <a:moveTo>
                    <a:pt x="42" y="0"/>
                  </a:moveTo>
                  <a:cubicBezTo>
                    <a:pt x="11" y="0"/>
                    <a:pt x="11" y="0"/>
                    <a:pt x="11" y="0"/>
                  </a:cubicBezTo>
                  <a:cubicBezTo>
                    <a:pt x="5" y="0"/>
                    <a:pt x="0" y="5"/>
                    <a:pt x="0" y="11"/>
                  </a:cubicBezTo>
                  <a:cubicBezTo>
                    <a:pt x="0" y="41"/>
                    <a:pt x="0" y="41"/>
                    <a:pt x="0" y="41"/>
                  </a:cubicBezTo>
                  <a:cubicBezTo>
                    <a:pt x="0" y="47"/>
                    <a:pt x="5" y="52"/>
                    <a:pt x="11" y="52"/>
                  </a:cubicBezTo>
                  <a:cubicBezTo>
                    <a:pt x="42" y="52"/>
                    <a:pt x="42" y="52"/>
                    <a:pt x="42" y="52"/>
                  </a:cubicBezTo>
                  <a:cubicBezTo>
                    <a:pt x="48" y="52"/>
                    <a:pt x="53" y="47"/>
                    <a:pt x="53" y="41"/>
                  </a:cubicBezTo>
                  <a:cubicBezTo>
                    <a:pt x="53" y="11"/>
                    <a:pt x="53" y="11"/>
                    <a:pt x="53" y="11"/>
                  </a:cubicBezTo>
                  <a:cubicBezTo>
                    <a:pt x="53" y="5"/>
                    <a:pt x="48" y="0"/>
                    <a:pt x="42" y="0"/>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grpSp>
      <p:sp>
        <p:nvSpPr>
          <p:cNvPr id="41" name="PA_淘宝店chenying0907 11"/>
          <p:cNvSpPr>
            <a:spLocks noChangeArrowheads="1"/>
          </p:cNvSpPr>
          <p:nvPr>
            <p:custDataLst>
              <p:tags r:id="rId10"/>
            </p:custDataLst>
          </p:nvPr>
        </p:nvSpPr>
        <p:spPr bwMode="auto">
          <a:xfrm>
            <a:off x="5682625" y="1614867"/>
            <a:ext cx="721400" cy="723408"/>
          </a:xfrm>
          <a:prstGeom prst="ellipse">
            <a:avLst/>
          </a:prstGeom>
          <a:solidFill>
            <a:schemeClr val="accent2">
              <a:lumMod val="75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1200">
              <a:solidFill>
                <a:schemeClr val="tx1"/>
              </a:solidFill>
              <a:cs typeface="+mn-ea"/>
              <a:sym typeface="+mn-lt"/>
            </a:endParaRPr>
          </a:p>
        </p:txBody>
      </p:sp>
      <p:grpSp>
        <p:nvGrpSpPr>
          <p:cNvPr id="42" name="PA_淘宝店chenying0907 76"/>
          <p:cNvGrpSpPr/>
          <p:nvPr>
            <p:custDataLst>
              <p:tags r:id="rId11"/>
            </p:custDataLst>
          </p:nvPr>
        </p:nvGrpSpPr>
        <p:grpSpPr>
          <a:xfrm>
            <a:off x="5876905" y="1837261"/>
            <a:ext cx="332838" cy="280628"/>
            <a:chOff x="5816199" y="1969508"/>
            <a:chExt cx="320539" cy="269927"/>
          </a:xfrm>
          <a:solidFill>
            <a:schemeClr val="bg1"/>
          </a:solidFill>
        </p:grpSpPr>
        <p:sp>
          <p:nvSpPr>
            <p:cNvPr id="43" name="淘宝店chenying0907 34"/>
            <p:cNvSpPr>
              <a:spLocks noEditPoints="1"/>
            </p:cNvSpPr>
            <p:nvPr>
              <p:custDataLst>
                <p:tags r:id="rId33"/>
              </p:custDataLst>
            </p:nvPr>
          </p:nvSpPr>
          <p:spPr bwMode="auto">
            <a:xfrm>
              <a:off x="5842710" y="1969508"/>
              <a:ext cx="268723" cy="196420"/>
            </a:xfrm>
            <a:custGeom>
              <a:avLst/>
              <a:gdLst>
                <a:gd name="T0" fmla="*/ 13 w 215"/>
                <a:gd name="T1" fmla="*/ 157 h 157"/>
                <a:gd name="T2" fmla="*/ 202 w 215"/>
                <a:gd name="T3" fmla="*/ 157 h 157"/>
                <a:gd name="T4" fmla="*/ 215 w 215"/>
                <a:gd name="T5" fmla="*/ 144 h 157"/>
                <a:gd name="T6" fmla="*/ 215 w 215"/>
                <a:gd name="T7" fmla="*/ 14 h 157"/>
                <a:gd name="T8" fmla="*/ 202 w 215"/>
                <a:gd name="T9" fmla="*/ 0 h 157"/>
                <a:gd name="T10" fmla="*/ 13 w 215"/>
                <a:gd name="T11" fmla="*/ 0 h 157"/>
                <a:gd name="T12" fmla="*/ 0 w 215"/>
                <a:gd name="T13" fmla="*/ 14 h 157"/>
                <a:gd name="T14" fmla="*/ 0 w 215"/>
                <a:gd name="T15" fmla="*/ 144 h 157"/>
                <a:gd name="T16" fmla="*/ 13 w 215"/>
                <a:gd name="T17" fmla="*/ 157 h 157"/>
                <a:gd name="T18" fmla="*/ 15 w 215"/>
                <a:gd name="T19" fmla="*/ 24 h 157"/>
                <a:gd name="T20" fmla="*/ 24 w 215"/>
                <a:gd name="T21" fmla="*/ 15 h 157"/>
                <a:gd name="T22" fmla="*/ 191 w 215"/>
                <a:gd name="T23" fmla="*/ 15 h 157"/>
                <a:gd name="T24" fmla="*/ 200 w 215"/>
                <a:gd name="T25" fmla="*/ 24 h 157"/>
                <a:gd name="T26" fmla="*/ 200 w 215"/>
                <a:gd name="T27" fmla="*/ 134 h 157"/>
                <a:gd name="T28" fmla="*/ 191 w 215"/>
                <a:gd name="T29" fmla="*/ 143 h 157"/>
                <a:gd name="T30" fmla="*/ 24 w 215"/>
                <a:gd name="T31" fmla="*/ 143 h 157"/>
                <a:gd name="T32" fmla="*/ 15 w 215"/>
                <a:gd name="T33" fmla="*/ 134 h 157"/>
                <a:gd name="T34" fmla="*/ 15 w 215"/>
                <a:gd name="T35" fmla="*/ 2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5" h="157">
                  <a:moveTo>
                    <a:pt x="13" y="157"/>
                  </a:moveTo>
                  <a:cubicBezTo>
                    <a:pt x="202" y="157"/>
                    <a:pt x="202" y="157"/>
                    <a:pt x="202" y="157"/>
                  </a:cubicBezTo>
                  <a:cubicBezTo>
                    <a:pt x="209" y="157"/>
                    <a:pt x="215" y="151"/>
                    <a:pt x="215" y="144"/>
                  </a:cubicBezTo>
                  <a:cubicBezTo>
                    <a:pt x="215" y="14"/>
                    <a:pt x="215" y="14"/>
                    <a:pt x="215" y="14"/>
                  </a:cubicBezTo>
                  <a:cubicBezTo>
                    <a:pt x="215" y="6"/>
                    <a:pt x="209" y="0"/>
                    <a:pt x="202" y="0"/>
                  </a:cubicBezTo>
                  <a:cubicBezTo>
                    <a:pt x="13" y="0"/>
                    <a:pt x="13" y="0"/>
                    <a:pt x="13" y="0"/>
                  </a:cubicBezTo>
                  <a:cubicBezTo>
                    <a:pt x="6" y="0"/>
                    <a:pt x="0" y="6"/>
                    <a:pt x="0" y="14"/>
                  </a:cubicBezTo>
                  <a:cubicBezTo>
                    <a:pt x="0" y="144"/>
                    <a:pt x="0" y="144"/>
                    <a:pt x="0" y="144"/>
                  </a:cubicBezTo>
                  <a:cubicBezTo>
                    <a:pt x="0" y="151"/>
                    <a:pt x="6" y="157"/>
                    <a:pt x="13" y="157"/>
                  </a:cubicBezTo>
                  <a:close/>
                  <a:moveTo>
                    <a:pt x="15" y="24"/>
                  </a:moveTo>
                  <a:cubicBezTo>
                    <a:pt x="15" y="19"/>
                    <a:pt x="19" y="15"/>
                    <a:pt x="24" y="15"/>
                  </a:cubicBezTo>
                  <a:cubicBezTo>
                    <a:pt x="191" y="15"/>
                    <a:pt x="191" y="15"/>
                    <a:pt x="191" y="15"/>
                  </a:cubicBezTo>
                  <a:cubicBezTo>
                    <a:pt x="196" y="15"/>
                    <a:pt x="200" y="19"/>
                    <a:pt x="200" y="24"/>
                  </a:cubicBezTo>
                  <a:cubicBezTo>
                    <a:pt x="200" y="134"/>
                    <a:pt x="200" y="134"/>
                    <a:pt x="200" y="134"/>
                  </a:cubicBezTo>
                  <a:cubicBezTo>
                    <a:pt x="200" y="139"/>
                    <a:pt x="196" y="143"/>
                    <a:pt x="191" y="143"/>
                  </a:cubicBezTo>
                  <a:cubicBezTo>
                    <a:pt x="24" y="143"/>
                    <a:pt x="24" y="143"/>
                    <a:pt x="24" y="143"/>
                  </a:cubicBezTo>
                  <a:cubicBezTo>
                    <a:pt x="19" y="143"/>
                    <a:pt x="15" y="139"/>
                    <a:pt x="15" y="134"/>
                  </a:cubicBezTo>
                  <a:lnTo>
                    <a:pt x="15" y="24"/>
                  </a:ln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sp>
          <p:nvSpPr>
            <p:cNvPr id="44" name="淘宝店chenying0907 35"/>
            <p:cNvSpPr/>
            <p:nvPr>
              <p:custDataLst>
                <p:tags r:id="rId34"/>
              </p:custDataLst>
            </p:nvPr>
          </p:nvSpPr>
          <p:spPr bwMode="auto">
            <a:xfrm>
              <a:off x="5816199" y="2177979"/>
              <a:ext cx="320539" cy="61456"/>
            </a:xfrm>
            <a:custGeom>
              <a:avLst/>
              <a:gdLst>
                <a:gd name="T0" fmla="*/ 252 w 257"/>
                <a:gd name="T1" fmla="*/ 19 h 49"/>
                <a:gd name="T2" fmla="*/ 244 w 257"/>
                <a:gd name="T3" fmla="*/ 7 h 49"/>
                <a:gd name="T4" fmla="*/ 233 w 257"/>
                <a:gd name="T5" fmla="*/ 0 h 49"/>
                <a:gd name="T6" fmla="*/ 231 w 257"/>
                <a:gd name="T7" fmla="*/ 0 h 49"/>
                <a:gd name="T8" fmla="*/ 26 w 257"/>
                <a:gd name="T9" fmla="*/ 0 h 49"/>
                <a:gd name="T10" fmla="*/ 24 w 257"/>
                <a:gd name="T11" fmla="*/ 0 h 49"/>
                <a:gd name="T12" fmla="*/ 13 w 257"/>
                <a:gd name="T13" fmla="*/ 7 h 49"/>
                <a:gd name="T14" fmla="*/ 5 w 257"/>
                <a:gd name="T15" fmla="*/ 19 h 49"/>
                <a:gd name="T16" fmla="*/ 3 w 257"/>
                <a:gd name="T17" fmla="*/ 39 h 49"/>
                <a:gd name="T18" fmla="*/ 16 w 257"/>
                <a:gd name="T19" fmla="*/ 49 h 49"/>
                <a:gd name="T20" fmla="*/ 241 w 257"/>
                <a:gd name="T21" fmla="*/ 49 h 49"/>
                <a:gd name="T22" fmla="*/ 254 w 257"/>
                <a:gd name="T23" fmla="*/ 39 h 49"/>
                <a:gd name="T24" fmla="*/ 252 w 257"/>
                <a:gd name="T25"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7" h="49">
                  <a:moveTo>
                    <a:pt x="252" y="19"/>
                  </a:moveTo>
                  <a:cubicBezTo>
                    <a:pt x="244" y="7"/>
                    <a:pt x="244" y="7"/>
                    <a:pt x="244" y="7"/>
                  </a:cubicBezTo>
                  <a:cubicBezTo>
                    <a:pt x="241" y="3"/>
                    <a:pt x="237" y="0"/>
                    <a:pt x="233" y="0"/>
                  </a:cubicBezTo>
                  <a:cubicBezTo>
                    <a:pt x="231" y="0"/>
                    <a:pt x="231" y="0"/>
                    <a:pt x="231" y="0"/>
                  </a:cubicBezTo>
                  <a:cubicBezTo>
                    <a:pt x="26" y="0"/>
                    <a:pt x="26" y="0"/>
                    <a:pt x="26" y="0"/>
                  </a:cubicBezTo>
                  <a:cubicBezTo>
                    <a:pt x="24" y="0"/>
                    <a:pt x="24" y="0"/>
                    <a:pt x="24" y="0"/>
                  </a:cubicBezTo>
                  <a:cubicBezTo>
                    <a:pt x="20" y="0"/>
                    <a:pt x="16" y="3"/>
                    <a:pt x="13" y="7"/>
                  </a:cubicBezTo>
                  <a:cubicBezTo>
                    <a:pt x="5" y="19"/>
                    <a:pt x="5" y="19"/>
                    <a:pt x="5" y="19"/>
                  </a:cubicBezTo>
                  <a:cubicBezTo>
                    <a:pt x="1" y="25"/>
                    <a:pt x="0" y="33"/>
                    <a:pt x="3" y="39"/>
                  </a:cubicBezTo>
                  <a:cubicBezTo>
                    <a:pt x="6" y="45"/>
                    <a:pt x="11" y="49"/>
                    <a:pt x="16" y="49"/>
                  </a:cubicBezTo>
                  <a:cubicBezTo>
                    <a:pt x="241" y="49"/>
                    <a:pt x="241" y="49"/>
                    <a:pt x="241" y="49"/>
                  </a:cubicBezTo>
                  <a:cubicBezTo>
                    <a:pt x="246" y="49"/>
                    <a:pt x="251" y="45"/>
                    <a:pt x="254" y="39"/>
                  </a:cubicBezTo>
                  <a:cubicBezTo>
                    <a:pt x="257" y="33"/>
                    <a:pt x="256" y="25"/>
                    <a:pt x="252" y="19"/>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grpSp>
      <p:sp>
        <p:nvSpPr>
          <p:cNvPr id="45" name="PA_淘宝店chenying0907 11"/>
          <p:cNvSpPr>
            <a:spLocks noChangeArrowheads="1"/>
          </p:cNvSpPr>
          <p:nvPr>
            <p:custDataLst>
              <p:tags r:id="rId12"/>
            </p:custDataLst>
          </p:nvPr>
        </p:nvSpPr>
        <p:spPr bwMode="auto">
          <a:xfrm>
            <a:off x="1282867" y="3250945"/>
            <a:ext cx="721400" cy="723408"/>
          </a:xfrm>
          <a:prstGeom prst="ellipse">
            <a:avLst/>
          </a:prstGeom>
          <a:solidFill>
            <a:schemeClr val="accent5">
              <a:lumMod val="50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1200">
              <a:solidFill>
                <a:schemeClr val="tx1"/>
              </a:solidFill>
              <a:cs typeface="+mn-ea"/>
              <a:sym typeface="+mn-lt"/>
            </a:endParaRPr>
          </a:p>
        </p:txBody>
      </p:sp>
      <p:grpSp>
        <p:nvGrpSpPr>
          <p:cNvPr id="46" name="PA_淘宝店chenying0907 82"/>
          <p:cNvGrpSpPr/>
          <p:nvPr>
            <p:custDataLst>
              <p:tags r:id="rId13"/>
            </p:custDataLst>
          </p:nvPr>
        </p:nvGrpSpPr>
        <p:grpSpPr>
          <a:xfrm>
            <a:off x="1481736" y="3451752"/>
            <a:ext cx="371493" cy="326814"/>
            <a:chOff x="1582909" y="3524004"/>
            <a:chExt cx="357896" cy="314514"/>
          </a:xfrm>
          <a:solidFill>
            <a:schemeClr val="bg1"/>
          </a:solidFill>
        </p:grpSpPr>
        <p:sp>
          <p:nvSpPr>
            <p:cNvPr id="47" name="淘宝店chenying0907 37"/>
            <p:cNvSpPr>
              <a:spLocks noEditPoints="1"/>
            </p:cNvSpPr>
            <p:nvPr>
              <p:custDataLst>
                <p:tags r:id="rId31"/>
              </p:custDataLst>
            </p:nvPr>
          </p:nvSpPr>
          <p:spPr bwMode="auto">
            <a:xfrm>
              <a:off x="1582909" y="3585461"/>
              <a:ext cx="256673" cy="253057"/>
            </a:xfrm>
            <a:custGeom>
              <a:avLst/>
              <a:gdLst>
                <a:gd name="T0" fmla="*/ 176 w 205"/>
                <a:gd name="T1" fmla="*/ 154 h 203"/>
                <a:gd name="T2" fmla="*/ 172 w 205"/>
                <a:gd name="T3" fmla="*/ 149 h 203"/>
                <a:gd name="T4" fmla="*/ 167 w 205"/>
                <a:gd name="T5" fmla="*/ 123 h 203"/>
                <a:gd name="T6" fmla="*/ 167 w 205"/>
                <a:gd name="T7" fmla="*/ 123 h 203"/>
                <a:gd name="T8" fmla="*/ 186 w 205"/>
                <a:gd name="T9" fmla="*/ 105 h 203"/>
                <a:gd name="T10" fmla="*/ 193 w 205"/>
                <a:gd name="T11" fmla="*/ 104 h 203"/>
                <a:gd name="T12" fmla="*/ 204 w 205"/>
                <a:gd name="T13" fmla="*/ 88 h 203"/>
                <a:gd name="T14" fmla="*/ 202 w 205"/>
                <a:gd name="T15" fmla="*/ 74 h 203"/>
                <a:gd name="T16" fmla="*/ 185 w 205"/>
                <a:gd name="T17" fmla="*/ 64 h 203"/>
                <a:gd name="T18" fmla="*/ 178 w 205"/>
                <a:gd name="T19" fmla="*/ 65 h 203"/>
                <a:gd name="T20" fmla="*/ 153 w 205"/>
                <a:gd name="T21" fmla="*/ 57 h 203"/>
                <a:gd name="T22" fmla="*/ 153 w 205"/>
                <a:gd name="T23" fmla="*/ 57 h 203"/>
                <a:gd name="T24" fmla="*/ 148 w 205"/>
                <a:gd name="T25" fmla="*/ 31 h 203"/>
                <a:gd name="T26" fmla="*/ 150 w 205"/>
                <a:gd name="T27" fmla="*/ 25 h 203"/>
                <a:gd name="T28" fmla="*/ 142 w 205"/>
                <a:gd name="T29" fmla="*/ 7 h 203"/>
                <a:gd name="T30" fmla="*/ 135 w 205"/>
                <a:gd name="T31" fmla="*/ 4 h 203"/>
                <a:gd name="T32" fmla="*/ 129 w 205"/>
                <a:gd name="T33" fmla="*/ 2 h 203"/>
                <a:gd name="T34" fmla="*/ 111 w 205"/>
                <a:gd name="T35" fmla="*/ 12 h 203"/>
                <a:gd name="T36" fmla="*/ 109 w 205"/>
                <a:gd name="T37" fmla="*/ 18 h 203"/>
                <a:gd name="T38" fmla="*/ 89 w 205"/>
                <a:gd name="T39" fmla="*/ 35 h 203"/>
                <a:gd name="T40" fmla="*/ 89 w 205"/>
                <a:gd name="T41" fmla="*/ 35 h 203"/>
                <a:gd name="T42" fmla="*/ 64 w 205"/>
                <a:gd name="T43" fmla="*/ 27 h 203"/>
                <a:gd name="T44" fmla="*/ 60 w 205"/>
                <a:gd name="T45" fmla="*/ 22 h 203"/>
                <a:gd name="T46" fmla="*/ 40 w 205"/>
                <a:gd name="T47" fmla="*/ 20 h 203"/>
                <a:gd name="T48" fmla="*/ 30 w 205"/>
                <a:gd name="T49" fmla="*/ 29 h 203"/>
                <a:gd name="T50" fmla="*/ 29 w 205"/>
                <a:gd name="T51" fmla="*/ 49 h 203"/>
                <a:gd name="T52" fmla="*/ 34 w 205"/>
                <a:gd name="T53" fmla="*/ 54 h 203"/>
                <a:gd name="T54" fmla="*/ 39 w 205"/>
                <a:gd name="T55" fmla="*/ 80 h 203"/>
                <a:gd name="T56" fmla="*/ 19 w 205"/>
                <a:gd name="T57" fmla="*/ 98 h 203"/>
                <a:gd name="T58" fmla="*/ 13 w 205"/>
                <a:gd name="T59" fmla="*/ 99 h 203"/>
                <a:gd name="T60" fmla="*/ 1 w 205"/>
                <a:gd name="T61" fmla="*/ 115 h 203"/>
                <a:gd name="T62" fmla="*/ 4 w 205"/>
                <a:gd name="T63" fmla="*/ 128 h 203"/>
                <a:gd name="T64" fmla="*/ 21 w 205"/>
                <a:gd name="T65" fmla="*/ 139 h 203"/>
                <a:gd name="T66" fmla="*/ 27 w 205"/>
                <a:gd name="T67" fmla="*/ 137 h 203"/>
                <a:gd name="T68" fmla="*/ 52 w 205"/>
                <a:gd name="T69" fmla="*/ 146 h 203"/>
                <a:gd name="T70" fmla="*/ 52 w 205"/>
                <a:gd name="T71" fmla="*/ 146 h 203"/>
                <a:gd name="T72" fmla="*/ 57 w 205"/>
                <a:gd name="T73" fmla="*/ 172 h 203"/>
                <a:gd name="T74" fmla="*/ 55 w 205"/>
                <a:gd name="T75" fmla="*/ 178 h 203"/>
                <a:gd name="T76" fmla="*/ 64 w 205"/>
                <a:gd name="T77" fmla="*/ 196 h 203"/>
                <a:gd name="T78" fmla="*/ 70 w 205"/>
                <a:gd name="T79" fmla="*/ 199 h 203"/>
                <a:gd name="T80" fmla="*/ 77 w 205"/>
                <a:gd name="T81" fmla="*/ 201 h 203"/>
                <a:gd name="T82" fmla="*/ 94 w 205"/>
                <a:gd name="T83" fmla="*/ 191 h 203"/>
                <a:gd name="T84" fmla="*/ 96 w 205"/>
                <a:gd name="T85" fmla="*/ 185 h 203"/>
                <a:gd name="T86" fmla="*/ 116 w 205"/>
                <a:gd name="T87" fmla="*/ 167 h 203"/>
                <a:gd name="T88" fmla="*/ 116 w 205"/>
                <a:gd name="T89" fmla="*/ 167 h 203"/>
                <a:gd name="T90" fmla="*/ 141 w 205"/>
                <a:gd name="T91" fmla="*/ 176 h 203"/>
                <a:gd name="T92" fmla="*/ 146 w 205"/>
                <a:gd name="T93" fmla="*/ 181 h 203"/>
                <a:gd name="T94" fmla="*/ 165 w 205"/>
                <a:gd name="T95" fmla="*/ 183 h 203"/>
                <a:gd name="T96" fmla="*/ 176 w 205"/>
                <a:gd name="T97" fmla="*/ 174 h 203"/>
                <a:gd name="T98" fmla="*/ 176 w 205"/>
                <a:gd name="T99" fmla="*/ 154 h 203"/>
                <a:gd name="T100" fmla="*/ 92 w 205"/>
                <a:gd name="T101" fmla="*/ 134 h 203"/>
                <a:gd name="T102" fmla="*/ 70 w 205"/>
                <a:gd name="T103" fmla="*/ 90 h 203"/>
                <a:gd name="T104" fmla="*/ 114 w 205"/>
                <a:gd name="T105" fmla="*/ 69 h 203"/>
                <a:gd name="T106" fmla="*/ 135 w 205"/>
                <a:gd name="T107" fmla="*/ 112 h 203"/>
                <a:gd name="T108" fmla="*/ 92 w 205"/>
                <a:gd name="T109" fmla="*/ 134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5" h="203">
                  <a:moveTo>
                    <a:pt x="176" y="154"/>
                  </a:moveTo>
                  <a:cubicBezTo>
                    <a:pt x="172" y="149"/>
                    <a:pt x="172" y="149"/>
                    <a:pt x="172" y="149"/>
                  </a:cubicBezTo>
                  <a:cubicBezTo>
                    <a:pt x="165" y="142"/>
                    <a:pt x="163" y="132"/>
                    <a:pt x="167" y="123"/>
                  </a:cubicBezTo>
                  <a:cubicBezTo>
                    <a:pt x="167" y="123"/>
                    <a:pt x="167" y="123"/>
                    <a:pt x="167" y="123"/>
                  </a:cubicBezTo>
                  <a:cubicBezTo>
                    <a:pt x="170" y="114"/>
                    <a:pt x="177" y="107"/>
                    <a:pt x="186" y="105"/>
                  </a:cubicBezTo>
                  <a:cubicBezTo>
                    <a:pt x="193" y="104"/>
                    <a:pt x="193" y="104"/>
                    <a:pt x="193" y="104"/>
                  </a:cubicBezTo>
                  <a:cubicBezTo>
                    <a:pt x="200" y="102"/>
                    <a:pt x="205" y="95"/>
                    <a:pt x="204" y="88"/>
                  </a:cubicBezTo>
                  <a:cubicBezTo>
                    <a:pt x="204" y="83"/>
                    <a:pt x="203" y="79"/>
                    <a:pt x="202" y="74"/>
                  </a:cubicBezTo>
                  <a:cubicBezTo>
                    <a:pt x="200" y="67"/>
                    <a:pt x="192" y="63"/>
                    <a:pt x="185" y="64"/>
                  </a:cubicBezTo>
                  <a:cubicBezTo>
                    <a:pt x="178" y="65"/>
                    <a:pt x="178" y="65"/>
                    <a:pt x="178" y="65"/>
                  </a:cubicBezTo>
                  <a:cubicBezTo>
                    <a:pt x="169" y="67"/>
                    <a:pt x="159" y="64"/>
                    <a:pt x="153" y="57"/>
                  </a:cubicBezTo>
                  <a:cubicBezTo>
                    <a:pt x="153" y="57"/>
                    <a:pt x="153" y="57"/>
                    <a:pt x="153" y="57"/>
                  </a:cubicBezTo>
                  <a:cubicBezTo>
                    <a:pt x="147" y="50"/>
                    <a:pt x="145" y="40"/>
                    <a:pt x="148" y="31"/>
                  </a:cubicBezTo>
                  <a:cubicBezTo>
                    <a:pt x="150" y="25"/>
                    <a:pt x="150" y="25"/>
                    <a:pt x="150" y="25"/>
                  </a:cubicBezTo>
                  <a:cubicBezTo>
                    <a:pt x="152" y="17"/>
                    <a:pt x="149" y="9"/>
                    <a:pt x="142" y="7"/>
                  </a:cubicBezTo>
                  <a:cubicBezTo>
                    <a:pt x="140" y="6"/>
                    <a:pt x="138" y="5"/>
                    <a:pt x="135" y="4"/>
                  </a:cubicBezTo>
                  <a:cubicBezTo>
                    <a:pt x="133" y="3"/>
                    <a:pt x="131" y="3"/>
                    <a:pt x="129" y="2"/>
                  </a:cubicBezTo>
                  <a:cubicBezTo>
                    <a:pt x="121" y="0"/>
                    <a:pt x="114" y="4"/>
                    <a:pt x="111" y="12"/>
                  </a:cubicBezTo>
                  <a:cubicBezTo>
                    <a:pt x="109" y="18"/>
                    <a:pt x="109" y="18"/>
                    <a:pt x="109" y="18"/>
                  </a:cubicBezTo>
                  <a:cubicBezTo>
                    <a:pt x="106" y="27"/>
                    <a:pt x="99" y="34"/>
                    <a:pt x="89" y="35"/>
                  </a:cubicBezTo>
                  <a:cubicBezTo>
                    <a:pt x="89" y="35"/>
                    <a:pt x="89" y="35"/>
                    <a:pt x="89" y="35"/>
                  </a:cubicBezTo>
                  <a:cubicBezTo>
                    <a:pt x="80" y="37"/>
                    <a:pt x="70" y="34"/>
                    <a:pt x="64" y="27"/>
                  </a:cubicBezTo>
                  <a:cubicBezTo>
                    <a:pt x="60" y="22"/>
                    <a:pt x="60" y="22"/>
                    <a:pt x="60" y="22"/>
                  </a:cubicBezTo>
                  <a:cubicBezTo>
                    <a:pt x="55" y="16"/>
                    <a:pt x="46" y="16"/>
                    <a:pt x="40" y="20"/>
                  </a:cubicBezTo>
                  <a:cubicBezTo>
                    <a:pt x="37" y="23"/>
                    <a:pt x="33" y="26"/>
                    <a:pt x="30" y="29"/>
                  </a:cubicBezTo>
                  <a:cubicBezTo>
                    <a:pt x="25" y="35"/>
                    <a:pt x="24" y="43"/>
                    <a:pt x="29" y="49"/>
                  </a:cubicBezTo>
                  <a:cubicBezTo>
                    <a:pt x="34" y="54"/>
                    <a:pt x="34" y="54"/>
                    <a:pt x="34" y="54"/>
                  </a:cubicBezTo>
                  <a:cubicBezTo>
                    <a:pt x="40" y="61"/>
                    <a:pt x="42" y="71"/>
                    <a:pt x="39" y="80"/>
                  </a:cubicBezTo>
                  <a:cubicBezTo>
                    <a:pt x="36" y="89"/>
                    <a:pt x="28" y="96"/>
                    <a:pt x="19" y="98"/>
                  </a:cubicBezTo>
                  <a:cubicBezTo>
                    <a:pt x="13" y="99"/>
                    <a:pt x="13" y="99"/>
                    <a:pt x="13" y="99"/>
                  </a:cubicBezTo>
                  <a:cubicBezTo>
                    <a:pt x="5" y="100"/>
                    <a:pt x="0" y="107"/>
                    <a:pt x="1" y="115"/>
                  </a:cubicBezTo>
                  <a:cubicBezTo>
                    <a:pt x="2" y="119"/>
                    <a:pt x="3" y="124"/>
                    <a:pt x="4" y="128"/>
                  </a:cubicBezTo>
                  <a:cubicBezTo>
                    <a:pt x="6" y="136"/>
                    <a:pt x="13" y="140"/>
                    <a:pt x="21" y="139"/>
                  </a:cubicBezTo>
                  <a:cubicBezTo>
                    <a:pt x="27" y="137"/>
                    <a:pt x="27" y="137"/>
                    <a:pt x="27" y="137"/>
                  </a:cubicBezTo>
                  <a:cubicBezTo>
                    <a:pt x="36" y="136"/>
                    <a:pt x="46" y="139"/>
                    <a:pt x="52" y="146"/>
                  </a:cubicBezTo>
                  <a:cubicBezTo>
                    <a:pt x="52" y="146"/>
                    <a:pt x="52" y="146"/>
                    <a:pt x="52" y="146"/>
                  </a:cubicBezTo>
                  <a:cubicBezTo>
                    <a:pt x="58" y="153"/>
                    <a:pt x="61" y="163"/>
                    <a:pt x="57" y="172"/>
                  </a:cubicBezTo>
                  <a:cubicBezTo>
                    <a:pt x="55" y="178"/>
                    <a:pt x="55" y="178"/>
                    <a:pt x="55" y="178"/>
                  </a:cubicBezTo>
                  <a:cubicBezTo>
                    <a:pt x="53" y="185"/>
                    <a:pt x="57" y="193"/>
                    <a:pt x="64" y="196"/>
                  </a:cubicBezTo>
                  <a:cubicBezTo>
                    <a:pt x="66" y="197"/>
                    <a:pt x="68" y="198"/>
                    <a:pt x="70" y="199"/>
                  </a:cubicBezTo>
                  <a:cubicBezTo>
                    <a:pt x="72" y="199"/>
                    <a:pt x="74" y="200"/>
                    <a:pt x="77" y="201"/>
                  </a:cubicBezTo>
                  <a:cubicBezTo>
                    <a:pt x="84" y="203"/>
                    <a:pt x="92" y="198"/>
                    <a:pt x="94" y="191"/>
                  </a:cubicBezTo>
                  <a:cubicBezTo>
                    <a:pt x="96" y="185"/>
                    <a:pt x="96" y="185"/>
                    <a:pt x="96" y="185"/>
                  </a:cubicBezTo>
                  <a:cubicBezTo>
                    <a:pt x="99" y="176"/>
                    <a:pt x="107" y="169"/>
                    <a:pt x="116" y="167"/>
                  </a:cubicBezTo>
                  <a:cubicBezTo>
                    <a:pt x="116" y="167"/>
                    <a:pt x="116" y="167"/>
                    <a:pt x="116" y="167"/>
                  </a:cubicBezTo>
                  <a:cubicBezTo>
                    <a:pt x="125" y="166"/>
                    <a:pt x="135" y="169"/>
                    <a:pt x="141" y="176"/>
                  </a:cubicBezTo>
                  <a:cubicBezTo>
                    <a:pt x="146" y="181"/>
                    <a:pt x="146" y="181"/>
                    <a:pt x="146" y="181"/>
                  </a:cubicBezTo>
                  <a:cubicBezTo>
                    <a:pt x="151" y="186"/>
                    <a:pt x="159" y="187"/>
                    <a:pt x="165" y="183"/>
                  </a:cubicBezTo>
                  <a:cubicBezTo>
                    <a:pt x="169" y="180"/>
                    <a:pt x="172" y="177"/>
                    <a:pt x="176" y="174"/>
                  </a:cubicBezTo>
                  <a:cubicBezTo>
                    <a:pt x="181" y="168"/>
                    <a:pt x="181" y="160"/>
                    <a:pt x="176" y="154"/>
                  </a:cubicBezTo>
                  <a:close/>
                  <a:moveTo>
                    <a:pt x="92" y="134"/>
                  </a:moveTo>
                  <a:cubicBezTo>
                    <a:pt x="74" y="128"/>
                    <a:pt x="64" y="108"/>
                    <a:pt x="70" y="90"/>
                  </a:cubicBezTo>
                  <a:cubicBezTo>
                    <a:pt x="76" y="72"/>
                    <a:pt x="96" y="63"/>
                    <a:pt x="114" y="69"/>
                  </a:cubicBezTo>
                  <a:cubicBezTo>
                    <a:pt x="132" y="75"/>
                    <a:pt x="142" y="94"/>
                    <a:pt x="135" y="112"/>
                  </a:cubicBezTo>
                  <a:cubicBezTo>
                    <a:pt x="129" y="131"/>
                    <a:pt x="110" y="140"/>
                    <a:pt x="92" y="134"/>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sp>
          <p:nvSpPr>
            <p:cNvPr id="48" name="淘宝店chenying0907 38"/>
            <p:cNvSpPr>
              <a:spLocks noEditPoints="1"/>
            </p:cNvSpPr>
            <p:nvPr>
              <p:custDataLst>
                <p:tags r:id="rId32"/>
              </p:custDataLst>
            </p:nvPr>
          </p:nvSpPr>
          <p:spPr bwMode="auto">
            <a:xfrm>
              <a:off x="1790175" y="3524004"/>
              <a:ext cx="150630" cy="157859"/>
            </a:xfrm>
            <a:custGeom>
              <a:avLst/>
              <a:gdLst>
                <a:gd name="T0" fmla="*/ 113 w 120"/>
                <a:gd name="T1" fmla="*/ 81 h 127"/>
                <a:gd name="T2" fmla="*/ 110 w 120"/>
                <a:gd name="T3" fmla="*/ 79 h 127"/>
                <a:gd name="T4" fmla="*/ 102 w 120"/>
                <a:gd name="T5" fmla="*/ 65 h 127"/>
                <a:gd name="T6" fmla="*/ 102 w 120"/>
                <a:gd name="T7" fmla="*/ 65 h 127"/>
                <a:gd name="T8" fmla="*/ 111 w 120"/>
                <a:gd name="T9" fmla="*/ 51 h 127"/>
                <a:gd name="T10" fmla="*/ 114 w 120"/>
                <a:gd name="T11" fmla="*/ 49 h 127"/>
                <a:gd name="T12" fmla="*/ 118 w 120"/>
                <a:gd name="T13" fmla="*/ 37 h 127"/>
                <a:gd name="T14" fmla="*/ 114 w 120"/>
                <a:gd name="T15" fmla="*/ 30 h 127"/>
                <a:gd name="T16" fmla="*/ 102 w 120"/>
                <a:gd name="T17" fmla="*/ 27 h 127"/>
                <a:gd name="T18" fmla="*/ 99 w 120"/>
                <a:gd name="T19" fmla="*/ 29 h 127"/>
                <a:gd name="T20" fmla="*/ 82 w 120"/>
                <a:gd name="T21" fmla="*/ 28 h 127"/>
                <a:gd name="T22" fmla="*/ 82 w 120"/>
                <a:gd name="T23" fmla="*/ 28 h 127"/>
                <a:gd name="T24" fmla="*/ 75 w 120"/>
                <a:gd name="T25" fmla="*/ 13 h 127"/>
                <a:gd name="T26" fmla="*/ 75 w 120"/>
                <a:gd name="T27" fmla="*/ 9 h 127"/>
                <a:gd name="T28" fmla="*/ 67 w 120"/>
                <a:gd name="T29" fmla="*/ 0 h 127"/>
                <a:gd name="T30" fmla="*/ 63 w 120"/>
                <a:gd name="T31" fmla="*/ 0 h 127"/>
                <a:gd name="T32" fmla="*/ 58 w 120"/>
                <a:gd name="T33" fmla="*/ 0 h 127"/>
                <a:gd name="T34" fmla="*/ 50 w 120"/>
                <a:gd name="T35" fmla="*/ 8 h 127"/>
                <a:gd name="T36" fmla="*/ 49 w 120"/>
                <a:gd name="T37" fmla="*/ 12 h 127"/>
                <a:gd name="T38" fmla="*/ 41 w 120"/>
                <a:gd name="T39" fmla="*/ 26 h 127"/>
                <a:gd name="T40" fmla="*/ 41 w 120"/>
                <a:gd name="T41" fmla="*/ 26 h 127"/>
                <a:gd name="T42" fmla="*/ 24 w 120"/>
                <a:gd name="T43" fmla="*/ 26 h 127"/>
                <a:gd name="T44" fmla="*/ 21 w 120"/>
                <a:gd name="T45" fmla="*/ 24 h 127"/>
                <a:gd name="T46" fmla="*/ 9 w 120"/>
                <a:gd name="T47" fmla="*/ 26 h 127"/>
                <a:gd name="T48" fmla="*/ 4 w 120"/>
                <a:gd name="T49" fmla="*/ 33 h 127"/>
                <a:gd name="T50" fmla="*/ 7 w 120"/>
                <a:gd name="T51" fmla="*/ 45 h 127"/>
                <a:gd name="T52" fmla="*/ 11 w 120"/>
                <a:gd name="T53" fmla="*/ 47 h 127"/>
                <a:gd name="T54" fmla="*/ 19 w 120"/>
                <a:gd name="T55" fmla="*/ 62 h 127"/>
                <a:gd name="T56" fmla="*/ 10 w 120"/>
                <a:gd name="T57" fmla="*/ 76 h 127"/>
                <a:gd name="T58" fmla="*/ 6 w 120"/>
                <a:gd name="T59" fmla="*/ 77 h 127"/>
                <a:gd name="T60" fmla="*/ 2 w 120"/>
                <a:gd name="T61" fmla="*/ 89 h 127"/>
                <a:gd name="T62" fmla="*/ 6 w 120"/>
                <a:gd name="T63" fmla="*/ 97 h 127"/>
                <a:gd name="T64" fmla="*/ 18 w 120"/>
                <a:gd name="T65" fmla="*/ 100 h 127"/>
                <a:gd name="T66" fmla="*/ 22 w 120"/>
                <a:gd name="T67" fmla="*/ 98 h 127"/>
                <a:gd name="T68" fmla="*/ 38 w 120"/>
                <a:gd name="T69" fmla="*/ 98 h 127"/>
                <a:gd name="T70" fmla="*/ 38 w 120"/>
                <a:gd name="T71" fmla="*/ 98 h 127"/>
                <a:gd name="T72" fmla="*/ 46 w 120"/>
                <a:gd name="T73" fmla="*/ 113 h 127"/>
                <a:gd name="T74" fmla="*/ 46 w 120"/>
                <a:gd name="T75" fmla="*/ 117 h 127"/>
                <a:gd name="T76" fmla="*/ 54 w 120"/>
                <a:gd name="T77" fmla="*/ 126 h 127"/>
                <a:gd name="T78" fmla="*/ 58 w 120"/>
                <a:gd name="T79" fmla="*/ 127 h 127"/>
                <a:gd name="T80" fmla="*/ 62 w 120"/>
                <a:gd name="T81" fmla="*/ 127 h 127"/>
                <a:gd name="T82" fmla="*/ 71 w 120"/>
                <a:gd name="T83" fmla="*/ 118 h 127"/>
                <a:gd name="T84" fmla="*/ 71 w 120"/>
                <a:gd name="T85" fmla="*/ 114 h 127"/>
                <a:gd name="T86" fmla="*/ 80 w 120"/>
                <a:gd name="T87" fmla="*/ 100 h 127"/>
                <a:gd name="T88" fmla="*/ 80 w 120"/>
                <a:gd name="T89" fmla="*/ 100 h 127"/>
                <a:gd name="T90" fmla="*/ 96 w 120"/>
                <a:gd name="T91" fmla="*/ 101 h 127"/>
                <a:gd name="T92" fmla="*/ 100 w 120"/>
                <a:gd name="T93" fmla="*/ 103 h 127"/>
                <a:gd name="T94" fmla="*/ 112 w 120"/>
                <a:gd name="T95" fmla="*/ 100 h 127"/>
                <a:gd name="T96" fmla="*/ 116 w 120"/>
                <a:gd name="T97" fmla="*/ 93 h 127"/>
                <a:gd name="T98" fmla="*/ 113 w 120"/>
                <a:gd name="T99" fmla="*/ 81 h 127"/>
                <a:gd name="T100" fmla="*/ 60 w 120"/>
                <a:gd name="T101" fmla="*/ 81 h 127"/>
                <a:gd name="T102" fmla="*/ 42 w 120"/>
                <a:gd name="T103" fmla="*/ 63 h 127"/>
                <a:gd name="T104" fmla="*/ 61 w 120"/>
                <a:gd name="T105" fmla="*/ 45 h 127"/>
                <a:gd name="T106" fmla="*/ 78 w 120"/>
                <a:gd name="T107" fmla="*/ 64 h 127"/>
                <a:gd name="T108" fmla="*/ 60 w 120"/>
                <a:gd name="T109" fmla="*/ 8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 h="127">
                  <a:moveTo>
                    <a:pt x="113" y="81"/>
                  </a:moveTo>
                  <a:cubicBezTo>
                    <a:pt x="110" y="79"/>
                    <a:pt x="110" y="79"/>
                    <a:pt x="110" y="79"/>
                  </a:cubicBezTo>
                  <a:cubicBezTo>
                    <a:pt x="105" y="76"/>
                    <a:pt x="102" y="71"/>
                    <a:pt x="102" y="65"/>
                  </a:cubicBezTo>
                  <a:cubicBezTo>
                    <a:pt x="102" y="65"/>
                    <a:pt x="102" y="65"/>
                    <a:pt x="102" y="65"/>
                  </a:cubicBezTo>
                  <a:cubicBezTo>
                    <a:pt x="102" y="59"/>
                    <a:pt x="105" y="53"/>
                    <a:pt x="111" y="51"/>
                  </a:cubicBezTo>
                  <a:cubicBezTo>
                    <a:pt x="114" y="49"/>
                    <a:pt x="114" y="49"/>
                    <a:pt x="114" y="49"/>
                  </a:cubicBezTo>
                  <a:cubicBezTo>
                    <a:pt x="118" y="47"/>
                    <a:pt x="120" y="42"/>
                    <a:pt x="118" y="37"/>
                  </a:cubicBezTo>
                  <a:cubicBezTo>
                    <a:pt x="117" y="35"/>
                    <a:pt x="116" y="32"/>
                    <a:pt x="114" y="30"/>
                  </a:cubicBezTo>
                  <a:cubicBezTo>
                    <a:pt x="112" y="26"/>
                    <a:pt x="107" y="24"/>
                    <a:pt x="102" y="27"/>
                  </a:cubicBezTo>
                  <a:cubicBezTo>
                    <a:pt x="99" y="29"/>
                    <a:pt x="99" y="29"/>
                    <a:pt x="99" y="29"/>
                  </a:cubicBezTo>
                  <a:cubicBezTo>
                    <a:pt x="94" y="31"/>
                    <a:pt x="87" y="31"/>
                    <a:pt x="82" y="28"/>
                  </a:cubicBezTo>
                  <a:cubicBezTo>
                    <a:pt x="82" y="28"/>
                    <a:pt x="82" y="28"/>
                    <a:pt x="82" y="28"/>
                  </a:cubicBezTo>
                  <a:cubicBezTo>
                    <a:pt x="77" y="25"/>
                    <a:pt x="74" y="19"/>
                    <a:pt x="75" y="13"/>
                  </a:cubicBezTo>
                  <a:cubicBezTo>
                    <a:pt x="75" y="9"/>
                    <a:pt x="75" y="9"/>
                    <a:pt x="75" y="9"/>
                  </a:cubicBezTo>
                  <a:cubicBezTo>
                    <a:pt x="75" y="5"/>
                    <a:pt x="71" y="1"/>
                    <a:pt x="67" y="0"/>
                  </a:cubicBezTo>
                  <a:cubicBezTo>
                    <a:pt x="65" y="0"/>
                    <a:pt x="64" y="0"/>
                    <a:pt x="63" y="0"/>
                  </a:cubicBezTo>
                  <a:cubicBezTo>
                    <a:pt x="61" y="0"/>
                    <a:pt x="60" y="0"/>
                    <a:pt x="58" y="0"/>
                  </a:cubicBezTo>
                  <a:cubicBezTo>
                    <a:pt x="54" y="0"/>
                    <a:pt x="50" y="4"/>
                    <a:pt x="50" y="8"/>
                  </a:cubicBezTo>
                  <a:cubicBezTo>
                    <a:pt x="49" y="12"/>
                    <a:pt x="49" y="12"/>
                    <a:pt x="49" y="12"/>
                  </a:cubicBezTo>
                  <a:cubicBezTo>
                    <a:pt x="49" y="18"/>
                    <a:pt x="46" y="24"/>
                    <a:pt x="41" y="26"/>
                  </a:cubicBezTo>
                  <a:cubicBezTo>
                    <a:pt x="41" y="26"/>
                    <a:pt x="41" y="26"/>
                    <a:pt x="41" y="26"/>
                  </a:cubicBezTo>
                  <a:cubicBezTo>
                    <a:pt x="36" y="29"/>
                    <a:pt x="29" y="29"/>
                    <a:pt x="24" y="26"/>
                  </a:cubicBezTo>
                  <a:cubicBezTo>
                    <a:pt x="21" y="24"/>
                    <a:pt x="21" y="24"/>
                    <a:pt x="21" y="24"/>
                  </a:cubicBezTo>
                  <a:cubicBezTo>
                    <a:pt x="17" y="21"/>
                    <a:pt x="12" y="22"/>
                    <a:pt x="9" y="26"/>
                  </a:cubicBezTo>
                  <a:cubicBezTo>
                    <a:pt x="7" y="28"/>
                    <a:pt x="6" y="31"/>
                    <a:pt x="4" y="33"/>
                  </a:cubicBezTo>
                  <a:cubicBezTo>
                    <a:pt x="2" y="37"/>
                    <a:pt x="4" y="42"/>
                    <a:pt x="7" y="45"/>
                  </a:cubicBezTo>
                  <a:cubicBezTo>
                    <a:pt x="11" y="47"/>
                    <a:pt x="11" y="47"/>
                    <a:pt x="11" y="47"/>
                  </a:cubicBezTo>
                  <a:cubicBezTo>
                    <a:pt x="16" y="50"/>
                    <a:pt x="19" y="56"/>
                    <a:pt x="19" y="62"/>
                  </a:cubicBezTo>
                  <a:cubicBezTo>
                    <a:pt x="18" y="68"/>
                    <a:pt x="15" y="73"/>
                    <a:pt x="10" y="76"/>
                  </a:cubicBezTo>
                  <a:cubicBezTo>
                    <a:pt x="6" y="77"/>
                    <a:pt x="6" y="77"/>
                    <a:pt x="6" y="77"/>
                  </a:cubicBezTo>
                  <a:cubicBezTo>
                    <a:pt x="2" y="80"/>
                    <a:pt x="0" y="85"/>
                    <a:pt x="2" y="89"/>
                  </a:cubicBezTo>
                  <a:cubicBezTo>
                    <a:pt x="4" y="92"/>
                    <a:pt x="5" y="94"/>
                    <a:pt x="6" y="97"/>
                  </a:cubicBezTo>
                  <a:cubicBezTo>
                    <a:pt x="9" y="100"/>
                    <a:pt x="14" y="102"/>
                    <a:pt x="18" y="100"/>
                  </a:cubicBezTo>
                  <a:cubicBezTo>
                    <a:pt x="22" y="98"/>
                    <a:pt x="22" y="98"/>
                    <a:pt x="22" y="98"/>
                  </a:cubicBezTo>
                  <a:cubicBezTo>
                    <a:pt x="27" y="95"/>
                    <a:pt x="33" y="95"/>
                    <a:pt x="38" y="98"/>
                  </a:cubicBezTo>
                  <a:cubicBezTo>
                    <a:pt x="38" y="98"/>
                    <a:pt x="38" y="98"/>
                    <a:pt x="38" y="98"/>
                  </a:cubicBezTo>
                  <a:cubicBezTo>
                    <a:pt x="43" y="102"/>
                    <a:pt x="46" y="107"/>
                    <a:pt x="46" y="113"/>
                  </a:cubicBezTo>
                  <a:cubicBezTo>
                    <a:pt x="46" y="117"/>
                    <a:pt x="46" y="117"/>
                    <a:pt x="46" y="117"/>
                  </a:cubicBezTo>
                  <a:cubicBezTo>
                    <a:pt x="46" y="122"/>
                    <a:pt x="49" y="126"/>
                    <a:pt x="54" y="126"/>
                  </a:cubicBezTo>
                  <a:cubicBezTo>
                    <a:pt x="55" y="126"/>
                    <a:pt x="56" y="126"/>
                    <a:pt x="58" y="127"/>
                  </a:cubicBezTo>
                  <a:cubicBezTo>
                    <a:pt x="59" y="127"/>
                    <a:pt x="61" y="127"/>
                    <a:pt x="62" y="127"/>
                  </a:cubicBezTo>
                  <a:cubicBezTo>
                    <a:pt x="67" y="126"/>
                    <a:pt x="71" y="123"/>
                    <a:pt x="71" y="118"/>
                  </a:cubicBezTo>
                  <a:cubicBezTo>
                    <a:pt x="71" y="114"/>
                    <a:pt x="71" y="114"/>
                    <a:pt x="71" y="114"/>
                  </a:cubicBezTo>
                  <a:cubicBezTo>
                    <a:pt x="71" y="108"/>
                    <a:pt x="75" y="103"/>
                    <a:pt x="80" y="100"/>
                  </a:cubicBezTo>
                  <a:cubicBezTo>
                    <a:pt x="80" y="100"/>
                    <a:pt x="80" y="100"/>
                    <a:pt x="80" y="100"/>
                  </a:cubicBezTo>
                  <a:cubicBezTo>
                    <a:pt x="85" y="97"/>
                    <a:pt x="91" y="97"/>
                    <a:pt x="96" y="101"/>
                  </a:cubicBezTo>
                  <a:cubicBezTo>
                    <a:pt x="100" y="103"/>
                    <a:pt x="100" y="103"/>
                    <a:pt x="100" y="103"/>
                  </a:cubicBezTo>
                  <a:cubicBezTo>
                    <a:pt x="104" y="105"/>
                    <a:pt x="109" y="104"/>
                    <a:pt x="112" y="100"/>
                  </a:cubicBezTo>
                  <a:cubicBezTo>
                    <a:pt x="113" y="98"/>
                    <a:pt x="115" y="96"/>
                    <a:pt x="116" y="93"/>
                  </a:cubicBezTo>
                  <a:cubicBezTo>
                    <a:pt x="118" y="89"/>
                    <a:pt x="117" y="84"/>
                    <a:pt x="113" y="81"/>
                  </a:cubicBezTo>
                  <a:close/>
                  <a:moveTo>
                    <a:pt x="60" y="81"/>
                  </a:moveTo>
                  <a:cubicBezTo>
                    <a:pt x="50" y="81"/>
                    <a:pt x="42" y="72"/>
                    <a:pt x="42" y="63"/>
                  </a:cubicBezTo>
                  <a:cubicBezTo>
                    <a:pt x="43" y="53"/>
                    <a:pt x="51" y="45"/>
                    <a:pt x="61" y="45"/>
                  </a:cubicBezTo>
                  <a:cubicBezTo>
                    <a:pt x="71" y="46"/>
                    <a:pt x="79" y="54"/>
                    <a:pt x="78" y="64"/>
                  </a:cubicBezTo>
                  <a:cubicBezTo>
                    <a:pt x="78" y="74"/>
                    <a:pt x="69" y="81"/>
                    <a:pt x="60" y="81"/>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grpSp>
      <p:sp>
        <p:nvSpPr>
          <p:cNvPr id="49" name="PA_淘宝店chenying0907 11"/>
          <p:cNvSpPr>
            <a:spLocks noChangeArrowheads="1"/>
          </p:cNvSpPr>
          <p:nvPr>
            <p:custDataLst>
              <p:tags r:id="rId14"/>
            </p:custDataLst>
          </p:nvPr>
        </p:nvSpPr>
        <p:spPr bwMode="auto">
          <a:xfrm>
            <a:off x="7110340" y="3242045"/>
            <a:ext cx="721400" cy="723408"/>
          </a:xfrm>
          <a:prstGeom prst="ellipse">
            <a:avLst/>
          </a:prstGeom>
          <a:solidFill>
            <a:schemeClr val="accent5">
              <a:lumMod val="50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1200">
              <a:solidFill>
                <a:schemeClr val="tx1"/>
              </a:solidFill>
              <a:cs typeface="+mn-ea"/>
              <a:sym typeface="+mn-lt"/>
            </a:endParaRPr>
          </a:p>
        </p:txBody>
      </p:sp>
      <p:grpSp>
        <p:nvGrpSpPr>
          <p:cNvPr id="50" name="PA_淘宝店chenying0907 88"/>
          <p:cNvGrpSpPr/>
          <p:nvPr>
            <p:custDataLst>
              <p:tags r:id="rId15"/>
            </p:custDataLst>
          </p:nvPr>
        </p:nvGrpSpPr>
        <p:grpSpPr>
          <a:xfrm>
            <a:off x="7283979" y="3418117"/>
            <a:ext cx="381534" cy="321793"/>
            <a:chOff x="7197170" y="3511953"/>
            <a:chExt cx="367536" cy="309694"/>
          </a:xfrm>
          <a:solidFill>
            <a:schemeClr val="bg1"/>
          </a:solidFill>
        </p:grpSpPr>
        <p:sp>
          <p:nvSpPr>
            <p:cNvPr id="51" name="淘宝店chenying0907 40"/>
            <p:cNvSpPr/>
            <p:nvPr>
              <p:custDataLst>
                <p:tags r:id="rId26"/>
              </p:custDataLst>
            </p:nvPr>
          </p:nvSpPr>
          <p:spPr bwMode="auto">
            <a:xfrm>
              <a:off x="7236936" y="3633662"/>
              <a:ext cx="289209" cy="93993"/>
            </a:xfrm>
            <a:custGeom>
              <a:avLst/>
              <a:gdLst>
                <a:gd name="T0" fmla="*/ 4 w 232"/>
                <a:gd name="T1" fmla="*/ 75 h 75"/>
                <a:gd name="T2" fmla="*/ 5 w 232"/>
                <a:gd name="T3" fmla="*/ 75 h 75"/>
                <a:gd name="T4" fmla="*/ 10 w 232"/>
                <a:gd name="T5" fmla="*/ 70 h 75"/>
                <a:gd name="T6" fmla="*/ 10 w 232"/>
                <a:gd name="T7" fmla="*/ 61 h 75"/>
                <a:gd name="T8" fmla="*/ 29 w 232"/>
                <a:gd name="T9" fmla="*/ 42 h 75"/>
                <a:gd name="T10" fmla="*/ 103 w 232"/>
                <a:gd name="T11" fmla="*/ 42 h 75"/>
                <a:gd name="T12" fmla="*/ 111 w 232"/>
                <a:gd name="T13" fmla="*/ 50 h 75"/>
                <a:gd name="T14" fmla="*/ 111 w 232"/>
                <a:gd name="T15" fmla="*/ 70 h 75"/>
                <a:gd name="T16" fmla="*/ 115 w 232"/>
                <a:gd name="T17" fmla="*/ 75 h 75"/>
                <a:gd name="T18" fmla="*/ 116 w 232"/>
                <a:gd name="T19" fmla="*/ 75 h 75"/>
                <a:gd name="T20" fmla="*/ 121 w 232"/>
                <a:gd name="T21" fmla="*/ 70 h 75"/>
                <a:gd name="T22" fmla="*/ 121 w 232"/>
                <a:gd name="T23" fmla="*/ 50 h 75"/>
                <a:gd name="T24" fmla="*/ 129 w 232"/>
                <a:gd name="T25" fmla="*/ 42 h 75"/>
                <a:gd name="T26" fmla="*/ 202 w 232"/>
                <a:gd name="T27" fmla="*/ 42 h 75"/>
                <a:gd name="T28" fmla="*/ 222 w 232"/>
                <a:gd name="T29" fmla="*/ 61 h 75"/>
                <a:gd name="T30" fmla="*/ 222 w 232"/>
                <a:gd name="T31" fmla="*/ 70 h 75"/>
                <a:gd name="T32" fmla="*/ 227 w 232"/>
                <a:gd name="T33" fmla="*/ 75 h 75"/>
                <a:gd name="T34" fmla="*/ 228 w 232"/>
                <a:gd name="T35" fmla="*/ 75 h 75"/>
                <a:gd name="T36" fmla="*/ 232 w 232"/>
                <a:gd name="T37" fmla="*/ 70 h 75"/>
                <a:gd name="T38" fmla="*/ 232 w 232"/>
                <a:gd name="T39" fmla="*/ 61 h 75"/>
                <a:gd name="T40" fmla="*/ 202 w 232"/>
                <a:gd name="T41" fmla="*/ 32 h 75"/>
                <a:gd name="T42" fmla="*/ 129 w 232"/>
                <a:gd name="T43" fmla="*/ 32 h 75"/>
                <a:gd name="T44" fmla="*/ 121 w 232"/>
                <a:gd name="T45" fmla="*/ 24 h 75"/>
                <a:gd name="T46" fmla="*/ 121 w 232"/>
                <a:gd name="T47" fmla="*/ 5 h 75"/>
                <a:gd name="T48" fmla="*/ 116 w 232"/>
                <a:gd name="T49" fmla="*/ 0 h 75"/>
                <a:gd name="T50" fmla="*/ 115 w 232"/>
                <a:gd name="T51" fmla="*/ 0 h 75"/>
                <a:gd name="T52" fmla="*/ 111 w 232"/>
                <a:gd name="T53" fmla="*/ 5 h 75"/>
                <a:gd name="T54" fmla="*/ 111 w 232"/>
                <a:gd name="T55" fmla="*/ 24 h 75"/>
                <a:gd name="T56" fmla="*/ 103 w 232"/>
                <a:gd name="T57" fmla="*/ 32 h 75"/>
                <a:gd name="T58" fmla="*/ 29 w 232"/>
                <a:gd name="T59" fmla="*/ 32 h 75"/>
                <a:gd name="T60" fmla="*/ 0 w 232"/>
                <a:gd name="T61" fmla="*/ 61 h 75"/>
                <a:gd name="T62" fmla="*/ 0 w 232"/>
                <a:gd name="T63" fmla="*/ 70 h 75"/>
                <a:gd name="T64" fmla="*/ 4 w 232"/>
                <a:gd name="T65"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2" h="75">
                  <a:moveTo>
                    <a:pt x="4" y="75"/>
                  </a:moveTo>
                  <a:cubicBezTo>
                    <a:pt x="5" y="75"/>
                    <a:pt x="5" y="75"/>
                    <a:pt x="5" y="75"/>
                  </a:cubicBezTo>
                  <a:cubicBezTo>
                    <a:pt x="8" y="75"/>
                    <a:pt x="10" y="73"/>
                    <a:pt x="10" y="70"/>
                  </a:cubicBezTo>
                  <a:cubicBezTo>
                    <a:pt x="10" y="61"/>
                    <a:pt x="10" y="61"/>
                    <a:pt x="10" y="61"/>
                  </a:cubicBezTo>
                  <a:cubicBezTo>
                    <a:pt x="10" y="50"/>
                    <a:pt x="19" y="42"/>
                    <a:pt x="29" y="42"/>
                  </a:cubicBezTo>
                  <a:cubicBezTo>
                    <a:pt x="103" y="42"/>
                    <a:pt x="103" y="42"/>
                    <a:pt x="103" y="42"/>
                  </a:cubicBezTo>
                  <a:cubicBezTo>
                    <a:pt x="107" y="42"/>
                    <a:pt x="111" y="45"/>
                    <a:pt x="111" y="50"/>
                  </a:cubicBezTo>
                  <a:cubicBezTo>
                    <a:pt x="111" y="70"/>
                    <a:pt x="111" y="70"/>
                    <a:pt x="111" y="70"/>
                  </a:cubicBezTo>
                  <a:cubicBezTo>
                    <a:pt x="111" y="73"/>
                    <a:pt x="113" y="75"/>
                    <a:pt x="115" y="75"/>
                  </a:cubicBezTo>
                  <a:cubicBezTo>
                    <a:pt x="116" y="75"/>
                    <a:pt x="116" y="75"/>
                    <a:pt x="116" y="75"/>
                  </a:cubicBezTo>
                  <a:cubicBezTo>
                    <a:pt x="119" y="75"/>
                    <a:pt x="121" y="73"/>
                    <a:pt x="121" y="70"/>
                  </a:cubicBezTo>
                  <a:cubicBezTo>
                    <a:pt x="121" y="50"/>
                    <a:pt x="121" y="50"/>
                    <a:pt x="121" y="50"/>
                  </a:cubicBezTo>
                  <a:cubicBezTo>
                    <a:pt x="121" y="45"/>
                    <a:pt x="125" y="42"/>
                    <a:pt x="129" y="42"/>
                  </a:cubicBezTo>
                  <a:cubicBezTo>
                    <a:pt x="202" y="42"/>
                    <a:pt x="202" y="42"/>
                    <a:pt x="202" y="42"/>
                  </a:cubicBezTo>
                  <a:cubicBezTo>
                    <a:pt x="213" y="42"/>
                    <a:pt x="222" y="50"/>
                    <a:pt x="222" y="61"/>
                  </a:cubicBezTo>
                  <a:cubicBezTo>
                    <a:pt x="222" y="70"/>
                    <a:pt x="222" y="70"/>
                    <a:pt x="222" y="70"/>
                  </a:cubicBezTo>
                  <a:cubicBezTo>
                    <a:pt x="222" y="73"/>
                    <a:pt x="224" y="75"/>
                    <a:pt x="227" y="75"/>
                  </a:cubicBezTo>
                  <a:cubicBezTo>
                    <a:pt x="228" y="75"/>
                    <a:pt x="228" y="75"/>
                    <a:pt x="228" y="75"/>
                  </a:cubicBezTo>
                  <a:cubicBezTo>
                    <a:pt x="230" y="75"/>
                    <a:pt x="232" y="73"/>
                    <a:pt x="232" y="70"/>
                  </a:cubicBezTo>
                  <a:cubicBezTo>
                    <a:pt x="232" y="61"/>
                    <a:pt x="232" y="61"/>
                    <a:pt x="232" y="61"/>
                  </a:cubicBezTo>
                  <a:cubicBezTo>
                    <a:pt x="232" y="45"/>
                    <a:pt x="219" y="32"/>
                    <a:pt x="202" y="32"/>
                  </a:cubicBezTo>
                  <a:cubicBezTo>
                    <a:pt x="129" y="32"/>
                    <a:pt x="129" y="32"/>
                    <a:pt x="129" y="32"/>
                  </a:cubicBezTo>
                  <a:cubicBezTo>
                    <a:pt x="125" y="32"/>
                    <a:pt x="121" y="28"/>
                    <a:pt x="121" y="24"/>
                  </a:cubicBezTo>
                  <a:cubicBezTo>
                    <a:pt x="121" y="5"/>
                    <a:pt x="121" y="5"/>
                    <a:pt x="121" y="5"/>
                  </a:cubicBezTo>
                  <a:cubicBezTo>
                    <a:pt x="121" y="2"/>
                    <a:pt x="119" y="0"/>
                    <a:pt x="116" y="0"/>
                  </a:cubicBezTo>
                  <a:cubicBezTo>
                    <a:pt x="115" y="0"/>
                    <a:pt x="115" y="0"/>
                    <a:pt x="115" y="0"/>
                  </a:cubicBezTo>
                  <a:cubicBezTo>
                    <a:pt x="113" y="0"/>
                    <a:pt x="111" y="2"/>
                    <a:pt x="111" y="5"/>
                  </a:cubicBezTo>
                  <a:cubicBezTo>
                    <a:pt x="111" y="24"/>
                    <a:pt x="111" y="24"/>
                    <a:pt x="111" y="24"/>
                  </a:cubicBezTo>
                  <a:cubicBezTo>
                    <a:pt x="111" y="28"/>
                    <a:pt x="107" y="32"/>
                    <a:pt x="103" y="32"/>
                  </a:cubicBezTo>
                  <a:cubicBezTo>
                    <a:pt x="29" y="32"/>
                    <a:pt x="29" y="32"/>
                    <a:pt x="29" y="32"/>
                  </a:cubicBezTo>
                  <a:cubicBezTo>
                    <a:pt x="13" y="32"/>
                    <a:pt x="0" y="45"/>
                    <a:pt x="0" y="61"/>
                  </a:cubicBezTo>
                  <a:cubicBezTo>
                    <a:pt x="0" y="70"/>
                    <a:pt x="0" y="70"/>
                    <a:pt x="0" y="70"/>
                  </a:cubicBezTo>
                  <a:cubicBezTo>
                    <a:pt x="0" y="73"/>
                    <a:pt x="2" y="75"/>
                    <a:pt x="4" y="75"/>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sp>
          <p:nvSpPr>
            <p:cNvPr id="52" name="淘宝店chenying0907 41"/>
            <p:cNvSpPr/>
            <p:nvPr>
              <p:custDataLst>
                <p:tags r:id="rId27"/>
              </p:custDataLst>
            </p:nvPr>
          </p:nvSpPr>
          <p:spPr bwMode="auto">
            <a:xfrm>
              <a:off x="7321288" y="3511953"/>
              <a:ext cx="120504" cy="109658"/>
            </a:xfrm>
            <a:custGeom>
              <a:avLst/>
              <a:gdLst>
                <a:gd name="T0" fmla="*/ 20 w 96"/>
                <a:gd name="T1" fmla="*/ 87 h 87"/>
                <a:gd name="T2" fmla="*/ 43 w 96"/>
                <a:gd name="T3" fmla="*/ 87 h 87"/>
                <a:gd name="T4" fmla="*/ 53 w 96"/>
                <a:gd name="T5" fmla="*/ 87 h 87"/>
                <a:gd name="T6" fmla="*/ 76 w 96"/>
                <a:gd name="T7" fmla="*/ 87 h 87"/>
                <a:gd name="T8" fmla="*/ 96 w 96"/>
                <a:gd name="T9" fmla="*/ 67 h 87"/>
                <a:gd name="T10" fmla="*/ 96 w 96"/>
                <a:gd name="T11" fmla="*/ 19 h 87"/>
                <a:gd name="T12" fmla="*/ 76 w 96"/>
                <a:gd name="T13" fmla="*/ 0 h 87"/>
                <a:gd name="T14" fmla="*/ 20 w 96"/>
                <a:gd name="T15" fmla="*/ 0 h 87"/>
                <a:gd name="T16" fmla="*/ 0 w 96"/>
                <a:gd name="T17" fmla="*/ 19 h 87"/>
                <a:gd name="T18" fmla="*/ 0 w 96"/>
                <a:gd name="T19" fmla="*/ 67 h 87"/>
                <a:gd name="T20" fmla="*/ 20 w 96"/>
                <a:gd name="T21"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 h="87">
                  <a:moveTo>
                    <a:pt x="20" y="87"/>
                  </a:moveTo>
                  <a:cubicBezTo>
                    <a:pt x="43" y="87"/>
                    <a:pt x="43" y="87"/>
                    <a:pt x="43" y="87"/>
                  </a:cubicBezTo>
                  <a:cubicBezTo>
                    <a:pt x="53" y="87"/>
                    <a:pt x="53" y="87"/>
                    <a:pt x="53" y="87"/>
                  </a:cubicBezTo>
                  <a:cubicBezTo>
                    <a:pt x="76" y="87"/>
                    <a:pt x="76" y="87"/>
                    <a:pt x="76" y="87"/>
                  </a:cubicBezTo>
                  <a:cubicBezTo>
                    <a:pt x="87" y="87"/>
                    <a:pt x="96" y="78"/>
                    <a:pt x="96" y="67"/>
                  </a:cubicBezTo>
                  <a:cubicBezTo>
                    <a:pt x="96" y="19"/>
                    <a:pt x="96" y="19"/>
                    <a:pt x="96" y="19"/>
                  </a:cubicBezTo>
                  <a:cubicBezTo>
                    <a:pt x="96" y="9"/>
                    <a:pt x="87" y="0"/>
                    <a:pt x="76" y="0"/>
                  </a:cubicBezTo>
                  <a:cubicBezTo>
                    <a:pt x="20" y="0"/>
                    <a:pt x="20" y="0"/>
                    <a:pt x="20" y="0"/>
                  </a:cubicBezTo>
                  <a:cubicBezTo>
                    <a:pt x="9" y="0"/>
                    <a:pt x="0" y="9"/>
                    <a:pt x="0" y="19"/>
                  </a:cubicBezTo>
                  <a:cubicBezTo>
                    <a:pt x="0" y="67"/>
                    <a:pt x="0" y="67"/>
                    <a:pt x="0" y="67"/>
                  </a:cubicBezTo>
                  <a:cubicBezTo>
                    <a:pt x="0" y="78"/>
                    <a:pt x="9" y="87"/>
                    <a:pt x="20" y="87"/>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sp>
          <p:nvSpPr>
            <p:cNvPr id="53" name="淘宝店chenying0907 42"/>
            <p:cNvSpPr/>
            <p:nvPr>
              <p:custDataLst>
                <p:tags r:id="rId28"/>
              </p:custDataLst>
            </p:nvPr>
          </p:nvSpPr>
          <p:spPr bwMode="auto">
            <a:xfrm>
              <a:off x="7197170" y="3740910"/>
              <a:ext cx="89173" cy="80737"/>
            </a:xfrm>
            <a:custGeom>
              <a:avLst/>
              <a:gdLst>
                <a:gd name="T0" fmla="*/ 57 w 71"/>
                <a:gd name="T1" fmla="*/ 0 h 64"/>
                <a:gd name="T2" fmla="*/ 15 w 71"/>
                <a:gd name="T3" fmla="*/ 0 h 64"/>
                <a:gd name="T4" fmla="*/ 0 w 71"/>
                <a:gd name="T5" fmla="*/ 14 h 64"/>
                <a:gd name="T6" fmla="*/ 0 w 71"/>
                <a:gd name="T7" fmla="*/ 50 h 64"/>
                <a:gd name="T8" fmla="*/ 15 w 71"/>
                <a:gd name="T9" fmla="*/ 64 h 64"/>
                <a:gd name="T10" fmla="*/ 57 w 71"/>
                <a:gd name="T11" fmla="*/ 64 h 64"/>
                <a:gd name="T12" fmla="*/ 71 w 71"/>
                <a:gd name="T13" fmla="*/ 50 h 64"/>
                <a:gd name="T14" fmla="*/ 71 w 71"/>
                <a:gd name="T15" fmla="*/ 14 h 64"/>
                <a:gd name="T16" fmla="*/ 57 w 71"/>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4">
                  <a:moveTo>
                    <a:pt x="57" y="0"/>
                  </a:moveTo>
                  <a:cubicBezTo>
                    <a:pt x="15" y="0"/>
                    <a:pt x="15" y="0"/>
                    <a:pt x="15" y="0"/>
                  </a:cubicBezTo>
                  <a:cubicBezTo>
                    <a:pt x="7" y="0"/>
                    <a:pt x="0" y="6"/>
                    <a:pt x="0" y="14"/>
                  </a:cubicBezTo>
                  <a:cubicBezTo>
                    <a:pt x="0" y="50"/>
                    <a:pt x="0" y="50"/>
                    <a:pt x="0" y="50"/>
                  </a:cubicBezTo>
                  <a:cubicBezTo>
                    <a:pt x="0" y="58"/>
                    <a:pt x="7" y="64"/>
                    <a:pt x="15" y="64"/>
                  </a:cubicBezTo>
                  <a:cubicBezTo>
                    <a:pt x="57" y="64"/>
                    <a:pt x="57" y="64"/>
                    <a:pt x="57" y="64"/>
                  </a:cubicBezTo>
                  <a:cubicBezTo>
                    <a:pt x="65" y="64"/>
                    <a:pt x="71" y="58"/>
                    <a:pt x="71" y="50"/>
                  </a:cubicBezTo>
                  <a:cubicBezTo>
                    <a:pt x="71" y="14"/>
                    <a:pt x="71" y="14"/>
                    <a:pt x="71" y="14"/>
                  </a:cubicBezTo>
                  <a:cubicBezTo>
                    <a:pt x="71" y="6"/>
                    <a:pt x="65" y="0"/>
                    <a:pt x="57" y="0"/>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sp>
          <p:nvSpPr>
            <p:cNvPr id="54" name="淘宝店chenying0907 43"/>
            <p:cNvSpPr/>
            <p:nvPr>
              <p:custDataLst>
                <p:tags r:id="rId29"/>
              </p:custDataLst>
            </p:nvPr>
          </p:nvSpPr>
          <p:spPr bwMode="auto">
            <a:xfrm>
              <a:off x="7335748" y="3740910"/>
              <a:ext cx="89173" cy="80737"/>
            </a:xfrm>
            <a:custGeom>
              <a:avLst/>
              <a:gdLst>
                <a:gd name="T0" fmla="*/ 57 w 71"/>
                <a:gd name="T1" fmla="*/ 0 h 64"/>
                <a:gd name="T2" fmla="*/ 15 w 71"/>
                <a:gd name="T3" fmla="*/ 0 h 64"/>
                <a:gd name="T4" fmla="*/ 0 w 71"/>
                <a:gd name="T5" fmla="*/ 14 h 64"/>
                <a:gd name="T6" fmla="*/ 0 w 71"/>
                <a:gd name="T7" fmla="*/ 50 h 64"/>
                <a:gd name="T8" fmla="*/ 15 w 71"/>
                <a:gd name="T9" fmla="*/ 64 h 64"/>
                <a:gd name="T10" fmla="*/ 57 w 71"/>
                <a:gd name="T11" fmla="*/ 64 h 64"/>
                <a:gd name="T12" fmla="*/ 71 w 71"/>
                <a:gd name="T13" fmla="*/ 50 h 64"/>
                <a:gd name="T14" fmla="*/ 71 w 71"/>
                <a:gd name="T15" fmla="*/ 14 h 64"/>
                <a:gd name="T16" fmla="*/ 57 w 71"/>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4">
                  <a:moveTo>
                    <a:pt x="57" y="0"/>
                  </a:moveTo>
                  <a:cubicBezTo>
                    <a:pt x="15" y="0"/>
                    <a:pt x="15" y="0"/>
                    <a:pt x="15" y="0"/>
                  </a:cubicBezTo>
                  <a:cubicBezTo>
                    <a:pt x="7" y="0"/>
                    <a:pt x="0" y="6"/>
                    <a:pt x="0" y="14"/>
                  </a:cubicBezTo>
                  <a:cubicBezTo>
                    <a:pt x="0" y="50"/>
                    <a:pt x="0" y="50"/>
                    <a:pt x="0" y="50"/>
                  </a:cubicBezTo>
                  <a:cubicBezTo>
                    <a:pt x="0" y="58"/>
                    <a:pt x="7" y="64"/>
                    <a:pt x="15" y="64"/>
                  </a:cubicBezTo>
                  <a:cubicBezTo>
                    <a:pt x="57" y="64"/>
                    <a:pt x="57" y="64"/>
                    <a:pt x="57" y="64"/>
                  </a:cubicBezTo>
                  <a:cubicBezTo>
                    <a:pt x="65" y="64"/>
                    <a:pt x="71" y="58"/>
                    <a:pt x="71" y="50"/>
                  </a:cubicBezTo>
                  <a:cubicBezTo>
                    <a:pt x="71" y="14"/>
                    <a:pt x="71" y="14"/>
                    <a:pt x="71" y="14"/>
                  </a:cubicBezTo>
                  <a:cubicBezTo>
                    <a:pt x="71" y="6"/>
                    <a:pt x="65" y="0"/>
                    <a:pt x="57" y="0"/>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sp>
          <p:nvSpPr>
            <p:cNvPr id="55" name="淘宝店chenying0907 44"/>
            <p:cNvSpPr/>
            <p:nvPr>
              <p:custDataLst>
                <p:tags r:id="rId30"/>
              </p:custDataLst>
            </p:nvPr>
          </p:nvSpPr>
          <p:spPr bwMode="auto">
            <a:xfrm>
              <a:off x="7476738" y="3740910"/>
              <a:ext cx="87968" cy="80737"/>
            </a:xfrm>
            <a:custGeom>
              <a:avLst/>
              <a:gdLst>
                <a:gd name="T0" fmla="*/ 56 w 71"/>
                <a:gd name="T1" fmla="*/ 0 h 64"/>
                <a:gd name="T2" fmla="*/ 14 w 71"/>
                <a:gd name="T3" fmla="*/ 0 h 64"/>
                <a:gd name="T4" fmla="*/ 0 w 71"/>
                <a:gd name="T5" fmla="*/ 14 h 64"/>
                <a:gd name="T6" fmla="*/ 0 w 71"/>
                <a:gd name="T7" fmla="*/ 50 h 64"/>
                <a:gd name="T8" fmla="*/ 14 w 71"/>
                <a:gd name="T9" fmla="*/ 64 h 64"/>
                <a:gd name="T10" fmla="*/ 56 w 71"/>
                <a:gd name="T11" fmla="*/ 64 h 64"/>
                <a:gd name="T12" fmla="*/ 71 w 71"/>
                <a:gd name="T13" fmla="*/ 50 h 64"/>
                <a:gd name="T14" fmla="*/ 71 w 71"/>
                <a:gd name="T15" fmla="*/ 14 h 64"/>
                <a:gd name="T16" fmla="*/ 56 w 71"/>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4">
                  <a:moveTo>
                    <a:pt x="56" y="0"/>
                  </a:moveTo>
                  <a:cubicBezTo>
                    <a:pt x="14" y="0"/>
                    <a:pt x="14" y="0"/>
                    <a:pt x="14" y="0"/>
                  </a:cubicBezTo>
                  <a:cubicBezTo>
                    <a:pt x="6" y="0"/>
                    <a:pt x="0" y="6"/>
                    <a:pt x="0" y="14"/>
                  </a:cubicBezTo>
                  <a:cubicBezTo>
                    <a:pt x="0" y="50"/>
                    <a:pt x="0" y="50"/>
                    <a:pt x="0" y="50"/>
                  </a:cubicBezTo>
                  <a:cubicBezTo>
                    <a:pt x="0" y="58"/>
                    <a:pt x="6" y="64"/>
                    <a:pt x="14" y="64"/>
                  </a:cubicBezTo>
                  <a:cubicBezTo>
                    <a:pt x="56" y="64"/>
                    <a:pt x="56" y="64"/>
                    <a:pt x="56" y="64"/>
                  </a:cubicBezTo>
                  <a:cubicBezTo>
                    <a:pt x="64" y="64"/>
                    <a:pt x="71" y="58"/>
                    <a:pt x="71" y="50"/>
                  </a:cubicBezTo>
                  <a:cubicBezTo>
                    <a:pt x="71" y="14"/>
                    <a:pt x="71" y="14"/>
                    <a:pt x="71" y="14"/>
                  </a:cubicBezTo>
                  <a:cubicBezTo>
                    <a:pt x="71" y="6"/>
                    <a:pt x="64" y="0"/>
                    <a:pt x="56" y="0"/>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cs typeface="+mn-ea"/>
                <a:sym typeface="+mn-lt"/>
              </a:endParaRPr>
            </a:p>
          </p:txBody>
        </p:sp>
      </p:grpSp>
      <p:sp>
        <p:nvSpPr>
          <p:cNvPr id="56" name="TextBox 14"/>
          <p:cNvSpPr>
            <a:spLocks noChangeArrowheads="1"/>
          </p:cNvSpPr>
          <p:nvPr/>
        </p:nvSpPr>
        <p:spPr bwMode="auto">
          <a:xfrm>
            <a:off x="829068" y="1470074"/>
            <a:ext cx="1637635" cy="33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500" dirty="0">
                <a:latin typeface="+mn-lt"/>
                <a:ea typeface="+mn-ea"/>
                <a:cs typeface="+mn-ea"/>
                <a:sym typeface="+mn-lt"/>
              </a:rPr>
              <a:t>添加标题</a:t>
            </a:r>
          </a:p>
        </p:txBody>
      </p:sp>
      <p:sp>
        <p:nvSpPr>
          <p:cNvPr id="57" name="TextBox 16"/>
          <p:cNvSpPr>
            <a:spLocks noChangeArrowheads="1"/>
          </p:cNvSpPr>
          <p:nvPr>
            <p:custDataLst>
              <p:tags r:id="rId16"/>
            </p:custDataLst>
          </p:nvPr>
        </p:nvSpPr>
        <p:spPr bwMode="auto">
          <a:xfrm>
            <a:off x="829068" y="1714320"/>
            <a:ext cx="1743051" cy="483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40000"/>
              </a:lnSpc>
            </a:pPr>
            <a:r>
              <a:rPr lang="zh-CN" altLang="en-US" sz="900" dirty="0">
                <a:latin typeface="+mn-lt"/>
                <a:ea typeface="+mn-ea"/>
                <a:cs typeface="+mn-ea"/>
                <a:sym typeface="+mn-lt"/>
              </a:rPr>
              <a:t>此处添加详细文本描述，建议与标题相关</a:t>
            </a:r>
          </a:p>
        </p:txBody>
      </p:sp>
      <p:sp>
        <p:nvSpPr>
          <p:cNvPr id="58" name="TextBox 14"/>
          <p:cNvSpPr>
            <a:spLocks noChangeArrowheads="1"/>
          </p:cNvSpPr>
          <p:nvPr/>
        </p:nvSpPr>
        <p:spPr bwMode="auto">
          <a:xfrm>
            <a:off x="3654973" y="1470074"/>
            <a:ext cx="1637635" cy="33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500" dirty="0">
                <a:latin typeface="+mn-lt"/>
                <a:ea typeface="+mn-ea"/>
                <a:cs typeface="+mn-ea"/>
                <a:sym typeface="+mn-lt"/>
              </a:rPr>
              <a:t>添加标题</a:t>
            </a:r>
          </a:p>
        </p:txBody>
      </p:sp>
      <p:sp>
        <p:nvSpPr>
          <p:cNvPr id="59" name="TextBox 16"/>
          <p:cNvSpPr>
            <a:spLocks noChangeArrowheads="1"/>
          </p:cNvSpPr>
          <p:nvPr>
            <p:custDataLst>
              <p:tags r:id="rId17"/>
            </p:custDataLst>
          </p:nvPr>
        </p:nvSpPr>
        <p:spPr bwMode="auto">
          <a:xfrm>
            <a:off x="3654973" y="1714320"/>
            <a:ext cx="1727111" cy="483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40000"/>
              </a:lnSpc>
            </a:pPr>
            <a:r>
              <a:rPr lang="zh-CN" altLang="en-US" sz="900" dirty="0">
                <a:latin typeface="+mn-lt"/>
                <a:ea typeface="+mn-ea"/>
                <a:cs typeface="+mn-ea"/>
                <a:sym typeface="+mn-lt"/>
              </a:rPr>
              <a:t>此处添加详细文本描述，建议与标题相关</a:t>
            </a:r>
          </a:p>
        </p:txBody>
      </p:sp>
      <p:sp>
        <p:nvSpPr>
          <p:cNvPr id="60" name="TextBox 14"/>
          <p:cNvSpPr>
            <a:spLocks noChangeArrowheads="1"/>
          </p:cNvSpPr>
          <p:nvPr/>
        </p:nvSpPr>
        <p:spPr bwMode="auto">
          <a:xfrm>
            <a:off x="2191908" y="3144953"/>
            <a:ext cx="1637635" cy="33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500" dirty="0">
                <a:latin typeface="+mn-lt"/>
                <a:ea typeface="+mn-ea"/>
                <a:cs typeface="+mn-ea"/>
                <a:sym typeface="+mn-lt"/>
              </a:rPr>
              <a:t>添加标题</a:t>
            </a:r>
          </a:p>
        </p:txBody>
      </p:sp>
      <p:sp>
        <p:nvSpPr>
          <p:cNvPr id="61" name="TextBox 16"/>
          <p:cNvSpPr>
            <a:spLocks noChangeArrowheads="1"/>
          </p:cNvSpPr>
          <p:nvPr>
            <p:custDataLst>
              <p:tags r:id="rId18"/>
            </p:custDataLst>
          </p:nvPr>
        </p:nvSpPr>
        <p:spPr bwMode="auto">
          <a:xfrm>
            <a:off x="2191908" y="3389199"/>
            <a:ext cx="1727111" cy="483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40000"/>
              </a:lnSpc>
            </a:pPr>
            <a:r>
              <a:rPr lang="zh-CN" altLang="en-US" sz="900" dirty="0">
                <a:latin typeface="+mn-lt"/>
                <a:ea typeface="+mn-ea"/>
                <a:cs typeface="+mn-ea"/>
                <a:sym typeface="+mn-lt"/>
              </a:rPr>
              <a:t>此处添加详细文本描述，建议与标题相关</a:t>
            </a:r>
          </a:p>
        </p:txBody>
      </p:sp>
      <p:sp>
        <p:nvSpPr>
          <p:cNvPr id="62" name="TextBox 14"/>
          <p:cNvSpPr>
            <a:spLocks noChangeArrowheads="1"/>
          </p:cNvSpPr>
          <p:nvPr/>
        </p:nvSpPr>
        <p:spPr bwMode="auto">
          <a:xfrm>
            <a:off x="5102793" y="3144953"/>
            <a:ext cx="1637635" cy="33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500" dirty="0">
                <a:latin typeface="+mn-lt"/>
                <a:ea typeface="+mn-ea"/>
                <a:cs typeface="+mn-ea"/>
                <a:sym typeface="+mn-lt"/>
              </a:rPr>
              <a:t>添加标题</a:t>
            </a:r>
          </a:p>
        </p:txBody>
      </p:sp>
      <p:sp>
        <p:nvSpPr>
          <p:cNvPr id="63" name="TextBox 16"/>
          <p:cNvSpPr>
            <a:spLocks noChangeArrowheads="1"/>
          </p:cNvSpPr>
          <p:nvPr>
            <p:custDataLst>
              <p:tags r:id="rId19"/>
            </p:custDataLst>
          </p:nvPr>
        </p:nvSpPr>
        <p:spPr bwMode="auto">
          <a:xfrm>
            <a:off x="5102793" y="3389199"/>
            <a:ext cx="1727111" cy="483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40000"/>
              </a:lnSpc>
            </a:pPr>
            <a:r>
              <a:rPr lang="zh-CN" altLang="en-US" sz="900" dirty="0">
                <a:latin typeface="+mn-lt"/>
                <a:ea typeface="+mn-ea"/>
                <a:cs typeface="+mn-ea"/>
                <a:sym typeface="+mn-lt"/>
              </a:rPr>
              <a:t>此处添加详细文本描述，建议与标题相关</a:t>
            </a:r>
          </a:p>
        </p:txBody>
      </p:sp>
      <p:sp>
        <p:nvSpPr>
          <p:cNvPr id="64" name="TextBox 14"/>
          <p:cNvSpPr>
            <a:spLocks noChangeArrowheads="1"/>
          </p:cNvSpPr>
          <p:nvPr/>
        </p:nvSpPr>
        <p:spPr bwMode="auto">
          <a:xfrm>
            <a:off x="6587820" y="1470074"/>
            <a:ext cx="1637635" cy="33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500" dirty="0">
                <a:latin typeface="+mn-lt"/>
                <a:ea typeface="+mn-ea"/>
                <a:cs typeface="+mn-ea"/>
                <a:sym typeface="+mn-lt"/>
              </a:rPr>
              <a:t>添加标题</a:t>
            </a:r>
          </a:p>
        </p:txBody>
      </p:sp>
      <p:sp>
        <p:nvSpPr>
          <p:cNvPr id="65" name="TextBox 16"/>
          <p:cNvSpPr>
            <a:spLocks noChangeArrowheads="1"/>
          </p:cNvSpPr>
          <p:nvPr>
            <p:custDataLst>
              <p:tags r:id="rId20"/>
            </p:custDataLst>
          </p:nvPr>
        </p:nvSpPr>
        <p:spPr bwMode="auto">
          <a:xfrm>
            <a:off x="6587820" y="1714320"/>
            <a:ext cx="1727111" cy="483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40000"/>
              </a:lnSpc>
            </a:pPr>
            <a:r>
              <a:rPr lang="zh-CN" altLang="en-US" sz="900" dirty="0">
                <a:latin typeface="+mn-lt"/>
                <a:ea typeface="+mn-ea"/>
                <a:cs typeface="+mn-ea"/>
                <a:sym typeface="+mn-lt"/>
              </a:rPr>
              <a:t>此处添加详细文本描述，建议与标题相关</a:t>
            </a:r>
          </a:p>
        </p:txBody>
      </p:sp>
      <p:sp>
        <p:nvSpPr>
          <p:cNvPr id="66" name="PA_淘宝店chenying0907 6"/>
          <p:cNvSpPr/>
          <p:nvPr>
            <p:custDataLst>
              <p:tags r:id="rId21"/>
            </p:custDataLst>
          </p:nvPr>
        </p:nvSpPr>
        <p:spPr bwMode="auto">
          <a:xfrm>
            <a:off x="950098" y="2718304"/>
            <a:ext cx="1437278" cy="151610"/>
          </a:xfrm>
          <a:custGeom>
            <a:avLst/>
            <a:gdLst>
              <a:gd name="T0" fmla="*/ 1099 w 1149"/>
              <a:gd name="T1" fmla="*/ 121 h 121"/>
              <a:gd name="T2" fmla="*/ 549 w 1149"/>
              <a:gd name="T3" fmla="*/ 121 h 121"/>
              <a:gd name="T4" fmla="*/ 0 w 1149"/>
              <a:gd name="T5" fmla="*/ 121 h 121"/>
              <a:gd name="T6" fmla="*/ 50 w 1149"/>
              <a:gd name="T7" fmla="*/ 61 h 121"/>
              <a:gd name="T8" fmla="*/ 0 w 1149"/>
              <a:gd name="T9" fmla="*/ 0 h 121"/>
              <a:gd name="T10" fmla="*/ 549 w 1149"/>
              <a:gd name="T11" fmla="*/ 0 h 121"/>
              <a:gd name="T12" fmla="*/ 1099 w 1149"/>
              <a:gd name="T13" fmla="*/ 0 h 121"/>
              <a:gd name="T14" fmla="*/ 1149 w 1149"/>
              <a:gd name="T15" fmla="*/ 61 h 121"/>
              <a:gd name="T16" fmla="*/ 1099 w 1149"/>
              <a:gd name="T17"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9" h="121">
                <a:moveTo>
                  <a:pt x="1099" y="121"/>
                </a:moveTo>
                <a:lnTo>
                  <a:pt x="549" y="121"/>
                </a:lnTo>
                <a:lnTo>
                  <a:pt x="0" y="121"/>
                </a:lnTo>
                <a:lnTo>
                  <a:pt x="50" y="61"/>
                </a:lnTo>
                <a:lnTo>
                  <a:pt x="0" y="0"/>
                </a:lnTo>
                <a:lnTo>
                  <a:pt x="549" y="0"/>
                </a:lnTo>
                <a:lnTo>
                  <a:pt x="1099" y="0"/>
                </a:lnTo>
                <a:lnTo>
                  <a:pt x="1149" y="61"/>
                </a:lnTo>
                <a:lnTo>
                  <a:pt x="1099" y="121"/>
                </a:lnTo>
                <a:close/>
              </a:path>
            </a:pathLst>
          </a:custGeom>
          <a:solidFill>
            <a:schemeClr val="accent5">
              <a:lumMod val="50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1200">
              <a:solidFill>
                <a:schemeClr val="tx1"/>
              </a:solidFill>
              <a:cs typeface="+mn-ea"/>
              <a:sym typeface="+mn-lt"/>
            </a:endParaRPr>
          </a:p>
        </p:txBody>
      </p:sp>
      <p:sp>
        <p:nvSpPr>
          <p:cNvPr id="67" name="PA_淘宝店chenying0907 7"/>
          <p:cNvSpPr/>
          <p:nvPr>
            <p:custDataLst>
              <p:tags r:id="rId22"/>
            </p:custDataLst>
          </p:nvPr>
        </p:nvSpPr>
        <p:spPr bwMode="auto">
          <a:xfrm>
            <a:off x="2408963" y="2718304"/>
            <a:ext cx="1436274" cy="151610"/>
          </a:xfrm>
          <a:custGeom>
            <a:avLst/>
            <a:gdLst>
              <a:gd name="T0" fmla="*/ 1098 w 1148"/>
              <a:gd name="T1" fmla="*/ 121 h 121"/>
              <a:gd name="T2" fmla="*/ 550 w 1148"/>
              <a:gd name="T3" fmla="*/ 121 h 121"/>
              <a:gd name="T4" fmla="*/ 0 w 1148"/>
              <a:gd name="T5" fmla="*/ 121 h 121"/>
              <a:gd name="T6" fmla="*/ 50 w 1148"/>
              <a:gd name="T7" fmla="*/ 61 h 121"/>
              <a:gd name="T8" fmla="*/ 0 w 1148"/>
              <a:gd name="T9" fmla="*/ 0 h 121"/>
              <a:gd name="T10" fmla="*/ 550 w 1148"/>
              <a:gd name="T11" fmla="*/ 0 h 121"/>
              <a:gd name="T12" fmla="*/ 1098 w 1148"/>
              <a:gd name="T13" fmla="*/ 0 h 121"/>
              <a:gd name="T14" fmla="*/ 1148 w 1148"/>
              <a:gd name="T15" fmla="*/ 61 h 121"/>
              <a:gd name="T16" fmla="*/ 1098 w 1148"/>
              <a:gd name="T17"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8" h="121">
                <a:moveTo>
                  <a:pt x="1098" y="121"/>
                </a:moveTo>
                <a:lnTo>
                  <a:pt x="550" y="121"/>
                </a:lnTo>
                <a:lnTo>
                  <a:pt x="0" y="121"/>
                </a:lnTo>
                <a:lnTo>
                  <a:pt x="50" y="61"/>
                </a:lnTo>
                <a:lnTo>
                  <a:pt x="0" y="0"/>
                </a:lnTo>
                <a:lnTo>
                  <a:pt x="550" y="0"/>
                </a:lnTo>
                <a:lnTo>
                  <a:pt x="1098" y="0"/>
                </a:lnTo>
                <a:lnTo>
                  <a:pt x="1148" y="61"/>
                </a:lnTo>
                <a:lnTo>
                  <a:pt x="1098" y="121"/>
                </a:lnTo>
                <a:close/>
              </a:path>
            </a:pathLst>
          </a:custGeom>
          <a:solidFill>
            <a:schemeClr val="accent2">
              <a:lumMod val="75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1200">
              <a:solidFill>
                <a:schemeClr val="tx1"/>
              </a:solidFill>
              <a:cs typeface="+mn-ea"/>
              <a:sym typeface="+mn-lt"/>
            </a:endParaRPr>
          </a:p>
        </p:txBody>
      </p:sp>
      <p:sp>
        <p:nvSpPr>
          <p:cNvPr id="68" name="PA_淘宝店chenying0907 8"/>
          <p:cNvSpPr/>
          <p:nvPr>
            <p:custDataLst>
              <p:tags r:id="rId23"/>
            </p:custDataLst>
          </p:nvPr>
        </p:nvSpPr>
        <p:spPr bwMode="auto">
          <a:xfrm>
            <a:off x="3866322" y="2718304"/>
            <a:ext cx="1437278" cy="151610"/>
          </a:xfrm>
          <a:custGeom>
            <a:avLst/>
            <a:gdLst>
              <a:gd name="T0" fmla="*/ 1099 w 1149"/>
              <a:gd name="T1" fmla="*/ 121 h 121"/>
              <a:gd name="T2" fmla="*/ 550 w 1149"/>
              <a:gd name="T3" fmla="*/ 121 h 121"/>
              <a:gd name="T4" fmla="*/ 0 w 1149"/>
              <a:gd name="T5" fmla="*/ 121 h 121"/>
              <a:gd name="T6" fmla="*/ 50 w 1149"/>
              <a:gd name="T7" fmla="*/ 61 h 121"/>
              <a:gd name="T8" fmla="*/ 0 w 1149"/>
              <a:gd name="T9" fmla="*/ 0 h 121"/>
              <a:gd name="T10" fmla="*/ 550 w 1149"/>
              <a:gd name="T11" fmla="*/ 0 h 121"/>
              <a:gd name="T12" fmla="*/ 1099 w 1149"/>
              <a:gd name="T13" fmla="*/ 0 h 121"/>
              <a:gd name="T14" fmla="*/ 1149 w 1149"/>
              <a:gd name="T15" fmla="*/ 61 h 121"/>
              <a:gd name="T16" fmla="*/ 1099 w 1149"/>
              <a:gd name="T17"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9" h="121">
                <a:moveTo>
                  <a:pt x="1099" y="121"/>
                </a:moveTo>
                <a:lnTo>
                  <a:pt x="550" y="121"/>
                </a:lnTo>
                <a:lnTo>
                  <a:pt x="0" y="121"/>
                </a:lnTo>
                <a:lnTo>
                  <a:pt x="50" y="61"/>
                </a:lnTo>
                <a:lnTo>
                  <a:pt x="0" y="0"/>
                </a:lnTo>
                <a:lnTo>
                  <a:pt x="550" y="0"/>
                </a:lnTo>
                <a:lnTo>
                  <a:pt x="1099" y="0"/>
                </a:lnTo>
                <a:lnTo>
                  <a:pt x="1149" y="61"/>
                </a:lnTo>
                <a:lnTo>
                  <a:pt x="1099" y="121"/>
                </a:lnTo>
                <a:close/>
              </a:path>
            </a:pathLst>
          </a:custGeom>
          <a:solidFill>
            <a:schemeClr val="accent5">
              <a:lumMod val="50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1200">
              <a:solidFill>
                <a:schemeClr val="tx1"/>
              </a:solidFill>
              <a:cs typeface="+mn-ea"/>
              <a:sym typeface="+mn-lt"/>
            </a:endParaRPr>
          </a:p>
        </p:txBody>
      </p:sp>
      <p:sp>
        <p:nvSpPr>
          <p:cNvPr id="69" name="PA_淘宝店chenying0907 9"/>
          <p:cNvSpPr/>
          <p:nvPr>
            <p:custDataLst>
              <p:tags r:id="rId24"/>
            </p:custDataLst>
          </p:nvPr>
        </p:nvSpPr>
        <p:spPr bwMode="auto">
          <a:xfrm>
            <a:off x="5325188" y="2718304"/>
            <a:ext cx="1436274" cy="151610"/>
          </a:xfrm>
          <a:custGeom>
            <a:avLst/>
            <a:gdLst>
              <a:gd name="T0" fmla="*/ 1098 w 1148"/>
              <a:gd name="T1" fmla="*/ 121 h 121"/>
              <a:gd name="T2" fmla="*/ 549 w 1148"/>
              <a:gd name="T3" fmla="*/ 121 h 121"/>
              <a:gd name="T4" fmla="*/ 0 w 1148"/>
              <a:gd name="T5" fmla="*/ 121 h 121"/>
              <a:gd name="T6" fmla="*/ 50 w 1148"/>
              <a:gd name="T7" fmla="*/ 61 h 121"/>
              <a:gd name="T8" fmla="*/ 0 w 1148"/>
              <a:gd name="T9" fmla="*/ 0 h 121"/>
              <a:gd name="T10" fmla="*/ 549 w 1148"/>
              <a:gd name="T11" fmla="*/ 0 h 121"/>
              <a:gd name="T12" fmla="*/ 1098 w 1148"/>
              <a:gd name="T13" fmla="*/ 0 h 121"/>
              <a:gd name="T14" fmla="*/ 1148 w 1148"/>
              <a:gd name="T15" fmla="*/ 61 h 121"/>
              <a:gd name="T16" fmla="*/ 1098 w 1148"/>
              <a:gd name="T17"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8" h="121">
                <a:moveTo>
                  <a:pt x="1098" y="121"/>
                </a:moveTo>
                <a:lnTo>
                  <a:pt x="549" y="121"/>
                </a:lnTo>
                <a:lnTo>
                  <a:pt x="0" y="121"/>
                </a:lnTo>
                <a:lnTo>
                  <a:pt x="50" y="61"/>
                </a:lnTo>
                <a:lnTo>
                  <a:pt x="0" y="0"/>
                </a:lnTo>
                <a:lnTo>
                  <a:pt x="549" y="0"/>
                </a:lnTo>
                <a:lnTo>
                  <a:pt x="1098" y="0"/>
                </a:lnTo>
                <a:lnTo>
                  <a:pt x="1148" y="61"/>
                </a:lnTo>
                <a:lnTo>
                  <a:pt x="1098" y="121"/>
                </a:lnTo>
                <a:close/>
              </a:path>
            </a:pathLst>
          </a:custGeom>
          <a:solidFill>
            <a:schemeClr val="accent2">
              <a:lumMod val="75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1200">
              <a:solidFill>
                <a:schemeClr val="tx1"/>
              </a:solidFill>
              <a:cs typeface="+mn-ea"/>
              <a:sym typeface="+mn-lt"/>
            </a:endParaRPr>
          </a:p>
        </p:txBody>
      </p:sp>
      <p:sp>
        <p:nvSpPr>
          <p:cNvPr id="70" name="PA_淘宝店chenying0907 10"/>
          <p:cNvSpPr/>
          <p:nvPr>
            <p:custDataLst>
              <p:tags r:id="rId25"/>
            </p:custDataLst>
          </p:nvPr>
        </p:nvSpPr>
        <p:spPr bwMode="auto">
          <a:xfrm>
            <a:off x="6783049" y="2718304"/>
            <a:ext cx="1437278" cy="151610"/>
          </a:xfrm>
          <a:custGeom>
            <a:avLst/>
            <a:gdLst>
              <a:gd name="T0" fmla="*/ 1099 w 1149"/>
              <a:gd name="T1" fmla="*/ 121 h 121"/>
              <a:gd name="T2" fmla="*/ 550 w 1149"/>
              <a:gd name="T3" fmla="*/ 121 h 121"/>
              <a:gd name="T4" fmla="*/ 0 w 1149"/>
              <a:gd name="T5" fmla="*/ 121 h 121"/>
              <a:gd name="T6" fmla="*/ 50 w 1149"/>
              <a:gd name="T7" fmla="*/ 61 h 121"/>
              <a:gd name="T8" fmla="*/ 0 w 1149"/>
              <a:gd name="T9" fmla="*/ 0 h 121"/>
              <a:gd name="T10" fmla="*/ 550 w 1149"/>
              <a:gd name="T11" fmla="*/ 0 h 121"/>
              <a:gd name="T12" fmla="*/ 1099 w 1149"/>
              <a:gd name="T13" fmla="*/ 0 h 121"/>
              <a:gd name="T14" fmla="*/ 1149 w 1149"/>
              <a:gd name="T15" fmla="*/ 61 h 121"/>
              <a:gd name="T16" fmla="*/ 1099 w 1149"/>
              <a:gd name="T17"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9" h="121">
                <a:moveTo>
                  <a:pt x="1099" y="121"/>
                </a:moveTo>
                <a:lnTo>
                  <a:pt x="550" y="121"/>
                </a:lnTo>
                <a:lnTo>
                  <a:pt x="0" y="121"/>
                </a:lnTo>
                <a:lnTo>
                  <a:pt x="50" y="61"/>
                </a:lnTo>
                <a:lnTo>
                  <a:pt x="0" y="0"/>
                </a:lnTo>
                <a:lnTo>
                  <a:pt x="550" y="0"/>
                </a:lnTo>
                <a:lnTo>
                  <a:pt x="1099" y="0"/>
                </a:lnTo>
                <a:lnTo>
                  <a:pt x="1149" y="61"/>
                </a:lnTo>
                <a:lnTo>
                  <a:pt x="1099" y="121"/>
                </a:lnTo>
                <a:close/>
              </a:path>
            </a:pathLst>
          </a:custGeom>
          <a:solidFill>
            <a:schemeClr val="accent5">
              <a:lumMod val="50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1200">
              <a:solidFill>
                <a:schemeClr val="tx1"/>
              </a:solidFill>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905292" y="396701"/>
            <a:ext cx="1630307" cy="369332"/>
          </a:xfrm>
          <a:prstGeom prst="rect">
            <a:avLst/>
          </a:prstGeom>
          <a:noFill/>
        </p:spPr>
        <p:txBody>
          <a:bodyPr wrap="square" lIns="0" tIns="0" rIns="0" bIns="0" rtlCol="0">
            <a:noAutofit/>
          </a:bodyPr>
          <a:lstStyle/>
          <a:p>
            <a:r>
              <a:rPr lang="zh-CN" altLang="en-US" sz="2100" dirty="0">
                <a:cs typeface="+mn-ea"/>
                <a:sym typeface="+mn-lt"/>
              </a:rPr>
              <a:t>二级标题</a:t>
            </a:r>
          </a:p>
        </p:txBody>
      </p:sp>
      <p:pic>
        <p:nvPicPr>
          <p:cNvPr id="7" name="图片 6"/>
          <p:cNvPicPr>
            <a:picLocks noChangeAspect="1"/>
          </p:cNvPicPr>
          <p:nvPr>
            <p:custDataLst>
              <p:tags r:id="rId1"/>
            </p:custDataLst>
          </p:nvPr>
        </p:nvPicPr>
        <p:blipFill rotWithShape="1">
          <a:blip r:embed="rId16" cstate="print">
            <a:extLst>
              <a:ext uri="{28A0092B-C50C-407E-A947-70E740481C1C}">
                <a14:useLocalDpi xmlns:a14="http://schemas.microsoft.com/office/drawing/2010/main" val="0"/>
              </a:ext>
            </a:extLst>
          </a:blip>
          <a:srcRect l="10498" t="10498"/>
          <a:stretch/>
        </p:blipFill>
        <p:spPr>
          <a:xfrm>
            <a:off x="845662" y="1440869"/>
            <a:ext cx="3923665" cy="2615776"/>
          </a:xfrm>
          <a:custGeom>
            <a:avLst/>
            <a:gdLst>
              <a:gd name="connsiteX0" fmla="*/ 0 w 5232400"/>
              <a:gd name="connsiteY0" fmla="*/ 0 h 3488267"/>
              <a:gd name="connsiteX1" fmla="*/ 5232400 w 5232400"/>
              <a:gd name="connsiteY1" fmla="*/ 0 h 3488267"/>
              <a:gd name="connsiteX2" fmla="*/ 5232400 w 5232400"/>
              <a:gd name="connsiteY2" fmla="*/ 3488267 h 3488267"/>
              <a:gd name="connsiteX3" fmla="*/ 0 w 5232400"/>
              <a:gd name="connsiteY3" fmla="*/ 3488267 h 3488267"/>
            </a:gdLst>
            <a:ahLst/>
            <a:cxnLst>
              <a:cxn ang="0">
                <a:pos x="connsiteX0" y="connsiteY0"/>
              </a:cxn>
              <a:cxn ang="0">
                <a:pos x="connsiteX1" y="connsiteY1"/>
              </a:cxn>
              <a:cxn ang="0">
                <a:pos x="connsiteX2" y="connsiteY2"/>
              </a:cxn>
              <a:cxn ang="0">
                <a:pos x="connsiteX3" y="connsiteY3"/>
              </a:cxn>
            </a:cxnLst>
            <a:rect l="l" t="t" r="r" b="b"/>
            <a:pathLst>
              <a:path w="5232400" h="3488267">
                <a:moveTo>
                  <a:pt x="0" y="0"/>
                </a:moveTo>
                <a:lnTo>
                  <a:pt x="5232400" y="0"/>
                </a:lnTo>
                <a:lnTo>
                  <a:pt x="5232400" y="3488267"/>
                </a:lnTo>
                <a:lnTo>
                  <a:pt x="0" y="3488267"/>
                </a:lnTo>
                <a:close/>
              </a:path>
            </a:pathLst>
          </a:custGeom>
          <a:solidFill>
            <a:schemeClr val="lt1"/>
          </a:solidFill>
          <a:ln>
            <a:noFill/>
          </a:ln>
          <a:effectLst>
            <a:outerShdw blurRad="152400" dist="139700" dir="5400000" sx="97000" sy="97000" algn="t" rotWithShape="0">
              <a:prstClr val="black">
                <a:alpha val="24000"/>
              </a:prstClr>
            </a:outerShdw>
          </a:effectLst>
        </p:spPr>
      </p:pic>
      <p:sp>
        <p:nvSpPr>
          <p:cNvPr id="8" name="矩形 7"/>
          <p:cNvSpPr/>
          <p:nvPr>
            <p:custDataLst>
              <p:tags r:id="rId2"/>
            </p:custDataLst>
          </p:nvPr>
        </p:nvSpPr>
        <p:spPr>
          <a:xfrm>
            <a:off x="3914775" y="1069874"/>
            <a:ext cx="4383881" cy="3429000"/>
          </a:xfrm>
          <a:prstGeom prst="rect">
            <a:avLst/>
          </a:prstGeom>
          <a:solidFill>
            <a:schemeClr val="lt1"/>
          </a:solidFill>
          <a:ln>
            <a:noFill/>
          </a:ln>
          <a:effectLst>
            <a:outerShdw blurRad="152400" dist="139700" dir="5400000" sx="97000" sy="97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cs typeface="+mn-ea"/>
              <a:sym typeface="+mn-lt"/>
            </a:endParaRPr>
          </a:p>
        </p:txBody>
      </p:sp>
      <p:sp>
        <p:nvSpPr>
          <p:cNvPr id="9" name="椭圆 8"/>
          <p:cNvSpPr/>
          <p:nvPr>
            <p:custDataLst>
              <p:tags r:id="rId3"/>
            </p:custDataLst>
          </p:nvPr>
        </p:nvSpPr>
        <p:spPr>
          <a:xfrm>
            <a:off x="4270504" y="1437565"/>
            <a:ext cx="382460" cy="382460"/>
          </a:xfrm>
          <a:prstGeom prst="ellipse">
            <a:avLst/>
          </a:prstGeom>
          <a:solidFill>
            <a:schemeClr val="accent5">
              <a:lumMod val="50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bg1"/>
                </a:solidFill>
                <a:cs typeface="+mn-ea"/>
                <a:sym typeface="+mn-lt"/>
              </a:rPr>
              <a:t>1</a:t>
            </a:r>
          </a:p>
        </p:txBody>
      </p:sp>
      <p:sp>
        <p:nvSpPr>
          <p:cNvPr id="10" name="文本框 9"/>
          <p:cNvSpPr txBox="1"/>
          <p:nvPr/>
        </p:nvSpPr>
        <p:spPr>
          <a:xfrm>
            <a:off x="4766116" y="1399378"/>
            <a:ext cx="3100121" cy="299085"/>
          </a:xfrm>
          <a:prstGeom prst="rect">
            <a:avLst/>
          </a:prstGeom>
          <a:noFill/>
        </p:spPr>
        <p:txBody>
          <a:bodyPr wrap="square" rtlCol="0" anchor="ctr">
            <a:spAutoFit/>
          </a:bodyPr>
          <a:lstStyle/>
          <a:p>
            <a:r>
              <a:rPr lang="zh-CN" altLang="en-US" sz="1350" dirty="0">
                <a:solidFill>
                  <a:srgbClr val="000000"/>
                </a:solidFill>
                <a:cs typeface="+mn-ea"/>
                <a:sym typeface="+mn-lt"/>
              </a:rPr>
              <a:t>添加标题</a:t>
            </a:r>
          </a:p>
        </p:txBody>
      </p:sp>
      <p:sp>
        <p:nvSpPr>
          <p:cNvPr id="11" name="矩形 10"/>
          <p:cNvSpPr/>
          <p:nvPr>
            <p:custDataLst>
              <p:tags r:id="rId4"/>
            </p:custDataLst>
          </p:nvPr>
        </p:nvSpPr>
        <p:spPr>
          <a:xfrm>
            <a:off x="3914775" y="1069874"/>
            <a:ext cx="4383881" cy="34289"/>
          </a:xfrm>
          <a:prstGeom prst="rect">
            <a:avLst/>
          </a:prstGeom>
          <a:solidFill>
            <a:schemeClr val="accent2">
              <a:lumMod val="7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cs typeface="+mn-ea"/>
              <a:sym typeface="+mn-lt"/>
            </a:endParaRPr>
          </a:p>
        </p:txBody>
      </p:sp>
      <p:sp>
        <p:nvSpPr>
          <p:cNvPr id="17" name="文本框 16"/>
          <p:cNvSpPr txBox="1"/>
          <p:nvPr>
            <p:custDataLst>
              <p:tags r:id="rId5"/>
            </p:custDataLst>
          </p:nvPr>
        </p:nvSpPr>
        <p:spPr>
          <a:xfrm>
            <a:off x="4766116" y="1607130"/>
            <a:ext cx="3532541" cy="278602"/>
          </a:xfrm>
          <a:prstGeom prst="rect">
            <a:avLst/>
          </a:prstGeom>
          <a:noFill/>
        </p:spPr>
        <p:txBody>
          <a:bodyPr wrap="square" rtlCol="0" anchor="ctr">
            <a:spAutoFit/>
          </a:bodyPr>
          <a:lstStyle/>
          <a:p>
            <a:pPr>
              <a:lnSpc>
                <a:spcPct val="150000"/>
              </a:lnSpc>
            </a:pPr>
            <a:r>
              <a:rPr lang="zh-CN" altLang="en-US" sz="900" dirty="0">
                <a:solidFill>
                  <a:schemeClr val="dk1">
                    <a:lumMod val="65000"/>
                    <a:lumOff val="35000"/>
                  </a:schemeClr>
                </a:solidFill>
                <a:cs typeface="+mn-ea"/>
                <a:sym typeface="+mn-lt"/>
              </a:rPr>
              <a:t>此处添加详细文本描述，建议与标题相关并符合整体语言风格</a:t>
            </a:r>
          </a:p>
        </p:txBody>
      </p:sp>
      <p:sp>
        <p:nvSpPr>
          <p:cNvPr id="18" name="椭圆 17"/>
          <p:cNvSpPr/>
          <p:nvPr>
            <p:custDataLst>
              <p:tags r:id="rId6"/>
            </p:custDataLst>
          </p:nvPr>
        </p:nvSpPr>
        <p:spPr>
          <a:xfrm>
            <a:off x="4270504" y="2167610"/>
            <a:ext cx="382460" cy="382460"/>
          </a:xfrm>
          <a:prstGeom prst="ellipse">
            <a:avLst/>
          </a:prstGeom>
          <a:solidFill>
            <a:schemeClr val="accent2">
              <a:lumMod val="75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bg1"/>
                </a:solidFill>
                <a:cs typeface="+mn-ea"/>
                <a:sym typeface="+mn-lt"/>
              </a:rPr>
              <a:t>2</a:t>
            </a:r>
          </a:p>
        </p:txBody>
      </p:sp>
      <p:sp>
        <p:nvSpPr>
          <p:cNvPr id="19" name="文本框 18"/>
          <p:cNvSpPr txBox="1"/>
          <p:nvPr/>
        </p:nvSpPr>
        <p:spPr>
          <a:xfrm>
            <a:off x="4766116" y="2129285"/>
            <a:ext cx="3100121" cy="299085"/>
          </a:xfrm>
          <a:prstGeom prst="rect">
            <a:avLst/>
          </a:prstGeom>
          <a:noFill/>
        </p:spPr>
        <p:txBody>
          <a:bodyPr wrap="square" rtlCol="0" anchor="ctr">
            <a:spAutoFit/>
          </a:bodyPr>
          <a:lstStyle/>
          <a:p>
            <a:r>
              <a:rPr lang="zh-CN" altLang="en-US" sz="1350" dirty="0">
                <a:solidFill>
                  <a:srgbClr val="000000"/>
                </a:solidFill>
                <a:cs typeface="+mn-ea"/>
                <a:sym typeface="+mn-lt"/>
              </a:rPr>
              <a:t>添加标题</a:t>
            </a:r>
          </a:p>
        </p:txBody>
      </p:sp>
      <p:sp>
        <p:nvSpPr>
          <p:cNvPr id="20" name="文本框 19"/>
          <p:cNvSpPr txBox="1"/>
          <p:nvPr>
            <p:custDataLst>
              <p:tags r:id="rId7"/>
            </p:custDataLst>
          </p:nvPr>
        </p:nvSpPr>
        <p:spPr>
          <a:xfrm>
            <a:off x="4766115" y="2337175"/>
            <a:ext cx="3318011" cy="278602"/>
          </a:xfrm>
          <a:prstGeom prst="rect">
            <a:avLst/>
          </a:prstGeom>
          <a:noFill/>
        </p:spPr>
        <p:txBody>
          <a:bodyPr wrap="square" rtlCol="0" anchor="ctr">
            <a:spAutoFit/>
          </a:bodyPr>
          <a:lstStyle/>
          <a:p>
            <a:pPr>
              <a:lnSpc>
                <a:spcPct val="150000"/>
              </a:lnSpc>
            </a:pPr>
            <a:r>
              <a:rPr lang="zh-CN" altLang="en-US" sz="900" dirty="0">
                <a:solidFill>
                  <a:schemeClr val="dk1">
                    <a:lumMod val="65000"/>
                    <a:lumOff val="35000"/>
                  </a:schemeClr>
                </a:solidFill>
                <a:cs typeface="+mn-ea"/>
                <a:sym typeface="+mn-lt"/>
              </a:rPr>
              <a:t>此处添加详细文本描述，建议与标题相关并符合整体语言风格</a:t>
            </a:r>
          </a:p>
        </p:txBody>
      </p:sp>
      <p:sp>
        <p:nvSpPr>
          <p:cNvPr id="21" name="椭圆 20"/>
          <p:cNvSpPr/>
          <p:nvPr>
            <p:custDataLst>
              <p:tags r:id="rId8"/>
            </p:custDataLst>
          </p:nvPr>
        </p:nvSpPr>
        <p:spPr>
          <a:xfrm>
            <a:off x="4270504" y="2897655"/>
            <a:ext cx="382460" cy="382460"/>
          </a:xfrm>
          <a:prstGeom prst="ellipse">
            <a:avLst/>
          </a:prstGeom>
          <a:solidFill>
            <a:schemeClr val="accent5">
              <a:lumMod val="50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bg1"/>
                </a:solidFill>
                <a:cs typeface="+mn-ea"/>
                <a:sym typeface="+mn-lt"/>
              </a:rPr>
              <a:t>3</a:t>
            </a:r>
          </a:p>
        </p:txBody>
      </p:sp>
      <p:sp>
        <p:nvSpPr>
          <p:cNvPr id="22" name="文本框 21"/>
          <p:cNvSpPr txBox="1"/>
          <p:nvPr/>
        </p:nvSpPr>
        <p:spPr>
          <a:xfrm>
            <a:off x="4766116" y="2859329"/>
            <a:ext cx="3100121" cy="299085"/>
          </a:xfrm>
          <a:prstGeom prst="rect">
            <a:avLst/>
          </a:prstGeom>
          <a:noFill/>
        </p:spPr>
        <p:txBody>
          <a:bodyPr wrap="square" rtlCol="0" anchor="ctr">
            <a:spAutoFit/>
          </a:bodyPr>
          <a:lstStyle/>
          <a:p>
            <a:r>
              <a:rPr lang="zh-CN" altLang="en-US" sz="1350" dirty="0">
                <a:solidFill>
                  <a:srgbClr val="000000"/>
                </a:solidFill>
                <a:cs typeface="+mn-ea"/>
                <a:sym typeface="+mn-lt"/>
              </a:rPr>
              <a:t>添加标题</a:t>
            </a:r>
          </a:p>
        </p:txBody>
      </p:sp>
      <p:sp>
        <p:nvSpPr>
          <p:cNvPr id="23" name="文本框 22"/>
          <p:cNvSpPr txBox="1"/>
          <p:nvPr>
            <p:custDataLst>
              <p:tags r:id="rId9"/>
            </p:custDataLst>
          </p:nvPr>
        </p:nvSpPr>
        <p:spPr>
          <a:xfrm>
            <a:off x="4766115" y="3067220"/>
            <a:ext cx="3318011" cy="278602"/>
          </a:xfrm>
          <a:prstGeom prst="rect">
            <a:avLst/>
          </a:prstGeom>
          <a:noFill/>
        </p:spPr>
        <p:txBody>
          <a:bodyPr wrap="square" rtlCol="0" anchor="ctr">
            <a:spAutoFit/>
          </a:bodyPr>
          <a:lstStyle/>
          <a:p>
            <a:pPr>
              <a:lnSpc>
                <a:spcPct val="150000"/>
              </a:lnSpc>
            </a:pPr>
            <a:r>
              <a:rPr lang="zh-CN" altLang="en-US" sz="900" dirty="0">
                <a:solidFill>
                  <a:schemeClr val="dk1">
                    <a:lumMod val="65000"/>
                    <a:lumOff val="35000"/>
                  </a:schemeClr>
                </a:solidFill>
                <a:cs typeface="+mn-ea"/>
                <a:sym typeface="+mn-lt"/>
              </a:rPr>
              <a:t>此处添加详细文本描述，建议与标题相关并符合整体语言风格</a:t>
            </a:r>
          </a:p>
        </p:txBody>
      </p:sp>
      <p:sp>
        <p:nvSpPr>
          <p:cNvPr id="24" name="椭圆 23"/>
          <p:cNvSpPr/>
          <p:nvPr>
            <p:custDataLst>
              <p:tags r:id="rId10"/>
            </p:custDataLst>
          </p:nvPr>
        </p:nvSpPr>
        <p:spPr>
          <a:xfrm>
            <a:off x="4270504" y="3627699"/>
            <a:ext cx="382460" cy="382460"/>
          </a:xfrm>
          <a:prstGeom prst="ellipse">
            <a:avLst/>
          </a:prstGeom>
          <a:solidFill>
            <a:schemeClr val="accent2">
              <a:lumMod val="75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bg1"/>
                </a:solidFill>
                <a:cs typeface="+mn-ea"/>
                <a:sym typeface="+mn-lt"/>
              </a:rPr>
              <a:t>4</a:t>
            </a:r>
          </a:p>
        </p:txBody>
      </p:sp>
      <p:sp>
        <p:nvSpPr>
          <p:cNvPr id="25" name="文本框 24"/>
          <p:cNvSpPr txBox="1"/>
          <p:nvPr/>
        </p:nvSpPr>
        <p:spPr>
          <a:xfrm>
            <a:off x="4766116" y="3589374"/>
            <a:ext cx="3100121" cy="299085"/>
          </a:xfrm>
          <a:prstGeom prst="rect">
            <a:avLst/>
          </a:prstGeom>
          <a:noFill/>
        </p:spPr>
        <p:txBody>
          <a:bodyPr wrap="square" rtlCol="0" anchor="ctr">
            <a:spAutoFit/>
          </a:bodyPr>
          <a:lstStyle/>
          <a:p>
            <a:r>
              <a:rPr lang="zh-CN" altLang="en-US" sz="1350" dirty="0">
                <a:solidFill>
                  <a:srgbClr val="000000"/>
                </a:solidFill>
                <a:cs typeface="+mn-ea"/>
                <a:sym typeface="+mn-lt"/>
              </a:rPr>
              <a:t>添加标题</a:t>
            </a:r>
          </a:p>
        </p:txBody>
      </p:sp>
      <p:sp>
        <p:nvSpPr>
          <p:cNvPr id="26" name="文本框 25"/>
          <p:cNvSpPr txBox="1"/>
          <p:nvPr>
            <p:custDataLst>
              <p:tags r:id="rId11"/>
            </p:custDataLst>
          </p:nvPr>
        </p:nvSpPr>
        <p:spPr>
          <a:xfrm>
            <a:off x="4766115" y="3837186"/>
            <a:ext cx="3318011" cy="368300"/>
          </a:xfrm>
          <a:prstGeom prst="rect">
            <a:avLst/>
          </a:prstGeom>
          <a:noFill/>
        </p:spPr>
        <p:txBody>
          <a:bodyPr wrap="square" rtlCol="0" anchor="ctr">
            <a:spAutoFit/>
          </a:bodyPr>
          <a:lstStyle/>
          <a:p>
            <a:r>
              <a:rPr lang="zh-CN" altLang="en-US" sz="900" dirty="0">
                <a:solidFill>
                  <a:schemeClr val="dk1">
                    <a:lumMod val="65000"/>
                    <a:lumOff val="35000"/>
                  </a:schemeClr>
                </a:solidFill>
                <a:cs typeface="+mn-ea"/>
                <a:sym typeface="+mn-lt"/>
              </a:rPr>
              <a:t>此处添加详细文本描述，建议与标题相关并符合整体语言风格</a:t>
            </a:r>
            <a:endParaRPr lang="en-US" altLang="zh-CN" sz="900" dirty="0">
              <a:solidFill>
                <a:schemeClr val="dk1">
                  <a:lumMod val="65000"/>
                  <a:lumOff val="35000"/>
                </a:schemeClr>
              </a:solidFill>
              <a:cs typeface="+mn-ea"/>
              <a:sym typeface="+mn-lt"/>
            </a:endParaRPr>
          </a:p>
          <a:p>
            <a:endParaRPr lang="en-US" altLang="zh-CN" sz="900" dirty="0">
              <a:solidFill>
                <a:schemeClr val="dk1">
                  <a:lumMod val="65000"/>
                  <a:lumOff val="35000"/>
                </a:schemeClr>
              </a:solidFill>
              <a:cs typeface="+mn-ea"/>
              <a:sym typeface="+mn-lt"/>
            </a:endParaRPr>
          </a:p>
        </p:txBody>
      </p:sp>
      <p:cxnSp>
        <p:nvCxnSpPr>
          <p:cNvPr id="27" name="直接连接符 26"/>
          <p:cNvCxnSpPr/>
          <p:nvPr>
            <p:custDataLst>
              <p:tags r:id="rId12"/>
            </p:custDataLst>
          </p:nvPr>
        </p:nvCxnSpPr>
        <p:spPr>
          <a:xfrm>
            <a:off x="4270504" y="1993817"/>
            <a:ext cx="3701921" cy="0"/>
          </a:xfrm>
          <a:prstGeom prst="line">
            <a:avLst/>
          </a:prstGeom>
          <a:ln>
            <a:solidFill>
              <a:schemeClr val="lt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custDataLst>
              <p:tags r:id="rId13"/>
            </p:custDataLst>
          </p:nvPr>
        </p:nvCxnSpPr>
        <p:spPr>
          <a:xfrm>
            <a:off x="4270504" y="2723862"/>
            <a:ext cx="3701921" cy="0"/>
          </a:xfrm>
          <a:prstGeom prst="line">
            <a:avLst/>
          </a:prstGeom>
          <a:ln>
            <a:solidFill>
              <a:schemeClr val="lt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custDataLst>
              <p:tags r:id="rId14"/>
            </p:custDataLst>
          </p:nvPr>
        </p:nvCxnSpPr>
        <p:spPr>
          <a:xfrm>
            <a:off x="4270504" y="3453907"/>
            <a:ext cx="3701921" cy="0"/>
          </a:xfrm>
          <a:prstGeom prst="line">
            <a:avLst/>
          </a:prstGeom>
          <a:ln>
            <a:solidFill>
              <a:schemeClr val="lt1">
                <a:lumMod val="8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文本框 97"/>
          <p:cNvSpPr txBox="1"/>
          <p:nvPr/>
        </p:nvSpPr>
        <p:spPr>
          <a:xfrm>
            <a:off x="4610659" y="646777"/>
            <a:ext cx="2826856" cy="2358785"/>
          </a:xfrm>
          <a:prstGeom prst="rect">
            <a:avLst/>
          </a:prstGeom>
          <a:noFill/>
        </p:spPr>
        <p:txBody>
          <a:bodyPr wrap="square" lIns="0" tIns="0" rIns="0" bIns="0" rtlCol="0">
            <a:noAutofit/>
          </a:bodyPr>
          <a:lstStyle/>
          <a:p>
            <a:pPr algn="ctr"/>
            <a:r>
              <a:rPr lang="en-US" altLang="zh-CN" sz="17925" dirty="0">
                <a:gradFill>
                  <a:gsLst>
                    <a:gs pos="0">
                      <a:schemeClr val="bg1"/>
                    </a:gs>
                    <a:gs pos="100000">
                      <a:schemeClr val="bg1">
                        <a:alpha val="0"/>
                      </a:schemeClr>
                    </a:gs>
                  </a:gsLst>
                  <a:lin ang="5400000" scaled="1"/>
                </a:gradFill>
                <a:cs typeface="+mn-ea"/>
                <a:sym typeface="+mn-lt"/>
              </a:rPr>
              <a:t>04</a:t>
            </a:r>
          </a:p>
        </p:txBody>
      </p:sp>
      <p:sp>
        <p:nvSpPr>
          <p:cNvPr id="99" name="文本框 98"/>
          <p:cNvSpPr txBox="1"/>
          <p:nvPr/>
        </p:nvSpPr>
        <p:spPr>
          <a:xfrm>
            <a:off x="4051374" y="2219986"/>
            <a:ext cx="3945425" cy="922020"/>
          </a:xfrm>
          <a:prstGeom prst="rect">
            <a:avLst/>
          </a:prstGeom>
          <a:noFill/>
        </p:spPr>
        <p:txBody>
          <a:bodyPr wrap="square" rtlCol="0">
            <a:spAutoFit/>
          </a:bodyPr>
          <a:lstStyle/>
          <a:p>
            <a:pPr algn="ctr"/>
            <a:r>
              <a:rPr lang="zh-CN" altLang="en-US" sz="5400" b="1" dirty="0">
                <a:solidFill>
                  <a:srgbClr val="FFFFFF"/>
                </a:solidFill>
                <a:cs typeface="+mn-ea"/>
                <a:sym typeface="+mn-lt"/>
              </a:rPr>
              <a:t>一级标题</a:t>
            </a:r>
          </a:p>
        </p:txBody>
      </p:sp>
      <p:sp>
        <p:nvSpPr>
          <p:cNvPr id="100" name="文本框 99"/>
          <p:cNvSpPr txBox="1"/>
          <p:nvPr>
            <p:custDataLst>
              <p:tags r:id="rId1"/>
            </p:custDataLst>
          </p:nvPr>
        </p:nvSpPr>
        <p:spPr>
          <a:xfrm>
            <a:off x="4191910" y="3234904"/>
            <a:ext cx="3664352" cy="453522"/>
          </a:xfrm>
          <a:prstGeom prst="rect">
            <a:avLst/>
          </a:prstGeom>
          <a:noFill/>
        </p:spPr>
        <p:txBody>
          <a:bodyPr wrap="square" rtlCol="0">
            <a:spAutoFit/>
          </a:bodyPr>
          <a:lstStyle/>
          <a:p>
            <a:pPr algn="ctr">
              <a:lnSpc>
                <a:spcPct val="150000"/>
              </a:lnSpc>
            </a:pPr>
            <a:r>
              <a:rPr lang="zh-CN" altLang="en-US" sz="825" kern="1400" spc="100" dirty="0">
                <a:solidFill>
                  <a:schemeClr val="lt1"/>
                </a:solidFill>
                <a:cs typeface="+mn-ea"/>
                <a:sym typeface="+mn-lt"/>
              </a:rPr>
              <a:t>此处添加详细文本描述，建议与标题相关并符合整体语言风格此处添加详细文本此处添加详细文本描述</a:t>
            </a:r>
          </a:p>
        </p:txBody>
      </p:sp>
      <p:cxnSp>
        <p:nvCxnSpPr>
          <p:cNvPr id="101" name="直接连接符 100"/>
          <p:cNvCxnSpPr/>
          <p:nvPr/>
        </p:nvCxnSpPr>
        <p:spPr>
          <a:xfrm>
            <a:off x="5367678" y="3127844"/>
            <a:ext cx="13128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5838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905292" y="396701"/>
            <a:ext cx="1630307" cy="369332"/>
          </a:xfrm>
          <a:prstGeom prst="rect">
            <a:avLst/>
          </a:prstGeom>
          <a:noFill/>
        </p:spPr>
        <p:txBody>
          <a:bodyPr wrap="square" lIns="0" tIns="0" rIns="0" bIns="0" rtlCol="0">
            <a:noAutofit/>
          </a:bodyPr>
          <a:lstStyle/>
          <a:p>
            <a:r>
              <a:rPr lang="zh-CN" altLang="en-US" sz="2100" dirty="0">
                <a:solidFill>
                  <a:schemeClr val="lt1"/>
                </a:solidFill>
                <a:cs typeface="+mn-ea"/>
                <a:sym typeface="+mn-lt"/>
              </a:rPr>
              <a:t>工作规划</a:t>
            </a:r>
          </a:p>
        </p:txBody>
      </p:sp>
      <p:sp>
        <p:nvSpPr>
          <p:cNvPr id="7" name="Object 1"/>
          <p:cNvSpPr/>
          <p:nvPr>
            <p:custDataLst>
              <p:tags r:id="rId1"/>
            </p:custDataLst>
          </p:nvPr>
        </p:nvSpPr>
        <p:spPr>
          <a:xfrm>
            <a:off x="495300" y="1201588"/>
            <a:ext cx="3905250" cy="3341837"/>
          </a:xfrm>
          <a:custGeom>
            <a:avLst/>
            <a:gdLst/>
            <a:ahLst/>
            <a:cxnLst/>
            <a:rect l="0" t="0" r="0" b="0"/>
            <a:pathLst>
              <a:path w="3329941" h="4558648">
                <a:moveTo>
                  <a:pt x="0" y="0"/>
                </a:moveTo>
                <a:lnTo>
                  <a:pt x="3311940" y="0"/>
                </a:lnTo>
                <a:cubicBezTo>
                  <a:pt x="3321876" y="0"/>
                  <a:pt x="3329940" y="8064"/>
                  <a:pt x="3329940" y="18000"/>
                </a:cubicBezTo>
                <a:lnTo>
                  <a:pt x="3329940" y="4540647"/>
                </a:lnTo>
                <a:cubicBezTo>
                  <a:pt x="3329940" y="4550583"/>
                  <a:pt x="3321876" y="4558647"/>
                  <a:pt x="3311940" y="4558647"/>
                </a:cubicBezTo>
                <a:lnTo>
                  <a:pt x="0" y="4558647"/>
                </a:lnTo>
              </a:path>
            </a:pathLst>
          </a:custGeom>
          <a:solidFill>
            <a:schemeClr val="lt1"/>
          </a:solidFill>
          <a:ln>
            <a:noFill/>
          </a:ln>
          <a:effectLst>
            <a:outerShdw blurRad="889000" dist="444500" dir="5400000" algn="t" rotWithShape="0">
              <a:schemeClr val="lt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accent2"/>
              </a:solidFill>
              <a:cs typeface="+mn-ea"/>
              <a:sym typeface="+mn-lt"/>
            </a:endParaRPr>
          </a:p>
        </p:txBody>
      </p:sp>
      <p:sp>
        <p:nvSpPr>
          <p:cNvPr id="8" name="文本框 7"/>
          <p:cNvSpPr txBox="1"/>
          <p:nvPr>
            <p:custDataLst>
              <p:tags r:id="rId2"/>
            </p:custDataLst>
          </p:nvPr>
        </p:nvSpPr>
        <p:spPr>
          <a:xfrm>
            <a:off x="697706" y="1948206"/>
            <a:ext cx="3500438" cy="720090"/>
          </a:xfrm>
          <a:prstGeom prst="rect">
            <a:avLst/>
          </a:prstGeom>
          <a:noFill/>
        </p:spPr>
        <p:txBody>
          <a:bodyPr wrap="square">
            <a:spAutoFit/>
          </a:bodyPr>
          <a:lstStyle/>
          <a:p>
            <a:pPr defTabSz="457200">
              <a:lnSpc>
                <a:spcPct val="130000"/>
              </a:lnSpc>
            </a:pPr>
            <a:r>
              <a:rPr lang="zh-CN" altLang="en-US" sz="1050" dirty="0">
                <a:solidFill>
                  <a:schemeClr val="dk1">
                    <a:lumMod val="65000"/>
                    <a:lumOff val="35000"/>
                  </a:schemeClr>
                </a:solidFill>
                <a:cs typeface="+mn-ea"/>
                <a:sym typeface="+mn-lt"/>
              </a:rPr>
              <a:t>在这里输入你的正文阐述与关键词标题相关的具体内容，若字数太多酌情删减文案在这里输入你的正文阐述在这里输入你的正文阐述与关键词标题相关的具体内容</a:t>
            </a:r>
          </a:p>
        </p:txBody>
      </p:sp>
      <p:sp>
        <p:nvSpPr>
          <p:cNvPr id="9" name="矩形: 圆角 61"/>
          <p:cNvSpPr/>
          <p:nvPr>
            <p:custDataLst>
              <p:tags r:id="rId3"/>
            </p:custDataLst>
          </p:nvPr>
        </p:nvSpPr>
        <p:spPr>
          <a:xfrm>
            <a:off x="697706" y="1444653"/>
            <a:ext cx="1525524" cy="399497"/>
          </a:xfrm>
          <a:prstGeom prst="roundRect">
            <a:avLst>
              <a:gd name="adj" fmla="val 50000"/>
            </a:avLst>
          </a:prstGeom>
          <a:solidFill>
            <a:schemeClr val="accent5">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sz="1350" dirty="0">
              <a:solidFill>
                <a:schemeClr val="lt1"/>
              </a:solidFill>
              <a:cs typeface="+mn-ea"/>
              <a:sym typeface="+mn-lt"/>
            </a:endParaRPr>
          </a:p>
        </p:txBody>
      </p:sp>
      <p:sp>
        <p:nvSpPr>
          <p:cNvPr id="10" name="文本框 9"/>
          <p:cNvSpPr txBox="1"/>
          <p:nvPr>
            <p:custDataLst>
              <p:tags r:id="rId4"/>
            </p:custDataLst>
          </p:nvPr>
        </p:nvSpPr>
        <p:spPr>
          <a:xfrm>
            <a:off x="1128674" y="1484239"/>
            <a:ext cx="993020" cy="288032"/>
          </a:xfrm>
          <a:prstGeom prst="rect">
            <a:avLst/>
          </a:prstGeom>
          <a:noFill/>
        </p:spPr>
        <p:txBody>
          <a:bodyPr wrap="square" rtlCol="0">
            <a:noAutofit/>
          </a:bodyPr>
          <a:lstStyle/>
          <a:p>
            <a:pPr algn="ctr"/>
            <a:r>
              <a:rPr lang="zh-CN" altLang="en-US" sz="1500" dirty="0">
                <a:solidFill>
                  <a:schemeClr val="bg1"/>
                </a:solidFill>
                <a:cs typeface="+mn-ea"/>
                <a:sym typeface="+mn-lt"/>
              </a:rPr>
              <a:t>添加标题</a:t>
            </a:r>
          </a:p>
        </p:txBody>
      </p:sp>
      <p:sp>
        <p:nvSpPr>
          <p:cNvPr id="11" name="文本框 10"/>
          <p:cNvSpPr txBox="1"/>
          <p:nvPr>
            <p:custDataLst>
              <p:tags r:id="rId5"/>
            </p:custDataLst>
          </p:nvPr>
        </p:nvSpPr>
        <p:spPr>
          <a:xfrm>
            <a:off x="697706" y="3615064"/>
            <a:ext cx="3500438" cy="720090"/>
          </a:xfrm>
          <a:prstGeom prst="rect">
            <a:avLst/>
          </a:prstGeom>
          <a:noFill/>
        </p:spPr>
        <p:txBody>
          <a:bodyPr wrap="square">
            <a:spAutoFit/>
          </a:bodyPr>
          <a:lstStyle>
            <a:defPPr>
              <a:defRPr lang="zh-CN"/>
            </a:defPPr>
            <a:lvl1pPr defTabSz="457200">
              <a:lnSpc>
                <a:spcPct val="130000"/>
              </a:lnSpc>
              <a:defRPr sz="1400">
                <a:solidFill>
                  <a:schemeClr val="tx1">
                    <a:lumMod val="75000"/>
                    <a:lumOff val="25000"/>
                  </a:schemeClr>
                </a:solidFill>
                <a:ea typeface="思源黑体 CN Normal" panose="020B0400000000000000" charset="-122"/>
              </a:defRPr>
            </a:lvl1pPr>
          </a:lstStyle>
          <a:p>
            <a:r>
              <a:rPr lang="zh-CN" altLang="en-US" sz="1050" dirty="0">
                <a:solidFill>
                  <a:schemeClr val="dk1">
                    <a:lumMod val="65000"/>
                    <a:lumOff val="35000"/>
                  </a:schemeClr>
                </a:solidFill>
                <a:ea typeface="+mn-ea"/>
                <a:cs typeface="+mn-ea"/>
                <a:sym typeface="+mn-lt"/>
              </a:rPr>
              <a:t>在这里输入你的正文阐述与关键词标题相关的具体内容，若字数太多酌情删减文案在这里输入你的正文阐述在这里输入你的正文阐述与关键词标题相关的具体内容</a:t>
            </a:r>
          </a:p>
        </p:txBody>
      </p:sp>
      <p:sp>
        <p:nvSpPr>
          <p:cNvPr id="17" name="矩形: 圆角 67"/>
          <p:cNvSpPr/>
          <p:nvPr>
            <p:custDataLst>
              <p:tags r:id="rId6"/>
            </p:custDataLst>
          </p:nvPr>
        </p:nvSpPr>
        <p:spPr>
          <a:xfrm>
            <a:off x="697706" y="3111511"/>
            <a:ext cx="1525524" cy="399497"/>
          </a:xfrm>
          <a:prstGeom prst="roundRect">
            <a:avLst>
              <a:gd name="adj" fmla="val 50000"/>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sz="1350" dirty="0">
              <a:solidFill>
                <a:schemeClr val="lt1"/>
              </a:solidFill>
              <a:cs typeface="+mn-ea"/>
              <a:sym typeface="+mn-lt"/>
            </a:endParaRPr>
          </a:p>
        </p:txBody>
      </p:sp>
      <p:sp>
        <p:nvSpPr>
          <p:cNvPr id="18" name="文本框 17"/>
          <p:cNvSpPr txBox="1"/>
          <p:nvPr>
            <p:custDataLst>
              <p:tags r:id="rId7"/>
            </p:custDataLst>
          </p:nvPr>
        </p:nvSpPr>
        <p:spPr>
          <a:xfrm>
            <a:off x="1128674" y="3167243"/>
            <a:ext cx="993020" cy="288032"/>
          </a:xfrm>
          <a:prstGeom prst="rect">
            <a:avLst/>
          </a:prstGeom>
          <a:noFill/>
        </p:spPr>
        <p:txBody>
          <a:bodyPr wrap="square" rtlCol="0">
            <a:noAutofit/>
          </a:bodyPr>
          <a:lstStyle/>
          <a:p>
            <a:pPr algn="ctr"/>
            <a:r>
              <a:rPr lang="zh-CN" altLang="en-US" sz="1500" dirty="0">
                <a:solidFill>
                  <a:schemeClr val="bg1"/>
                </a:solidFill>
                <a:cs typeface="+mn-ea"/>
                <a:sym typeface="+mn-lt"/>
              </a:rPr>
              <a:t>添加标题</a:t>
            </a:r>
          </a:p>
        </p:txBody>
      </p:sp>
      <p:grpSp>
        <p:nvGrpSpPr>
          <p:cNvPr id="19" name="PA_淘宝店chenying0907 68"/>
          <p:cNvGrpSpPr/>
          <p:nvPr>
            <p:custDataLst>
              <p:tags r:id="rId8"/>
            </p:custDataLst>
          </p:nvPr>
        </p:nvGrpSpPr>
        <p:grpSpPr>
          <a:xfrm>
            <a:off x="851783" y="3206682"/>
            <a:ext cx="248450" cy="200414"/>
            <a:chOff x="4419562" y="3555335"/>
            <a:chExt cx="304874" cy="245827"/>
          </a:xfrm>
          <a:solidFill>
            <a:schemeClr val="bg1"/>
          </a:solidFill>
        </p:grpSpPr>
        <p:sp>
          <p:nvSpPr>
            <p:cNvPr id="20" name="淘宝店chenying0907 29"/>
            <p:cNvSpPr/>
            <p:nvPr>
              <p:custDataLst>
                <p:tags r:id="rId16"/>
              </p:custDataLst>
            </p:nvPr>
          </p:nvSpPr>
          <p:spPr bwMode="auto">
            <a:xfrm>
              <a:off x="4578627" y="3679454"/>
              <a:ext cx="67482" cy="121708"/>
            </a:xfrm>
            <a:custGeom>
              <a:avLst/>
              <a:gdLst>
                <a:gd name="T0" fmla="*/ 43 w 54"/>
                <a:gd name="T1" fmla="*/ 0 h 97"/>
                <a:gd name="T2" fmla="*/ 11 w 54"/>
                <a:gd name="T3" fmla="*/ 0 h 97"/>
                <a:gd name="T4" fmla="*/ 0 w 54"/>
                <a:gd name="T5" fmla="*/ 11 h 97"/>
                <a:gd name="T6" fmla="*/ 0 w 54"/>
                <a:gd name="T7" fmla="*/ 86 h 97"/>
                <a:gd name="T8" fmla="*/ 11 w 54"/>
                <a:gd name="T9" fmla="*/ 97 h 97"/>
                <a:gd name="T10" fmla="*/ 43 w 54"/>
                <a:gd name="T11" fmla="*/ 97 h 97"/>
                <a:gd name="T12" fmla="*/ 54 w 54"/>
                <a:gd name="T13" fmla="*/ 86 h 97"/>
                <a:gd name="T14" fmla="*/ 54 w 54"/>
                <a:gd name="T15" fmla="*/ 11 h 97"/>
                <a:gd name="T16" fmla="*/ 43 w 54"/>
                <a:gd name="T1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7">
                  <a:moveTo>
                    <a:pt x="43" y="0"/>
                  </a:moveTo>
                  <a:cubicBezTo>
                    <a:pt x="11" y="0"/>
                    <a:pt x="11" y="0"/>
                    <a:pt x="11" y="0"/>
                  </a:cubicBezTo>
                  <a:cubicBezTo>
                    <a:pt x="5" y="0"/>
                    <a:pt x="0" y="5"/>
                    <a:pt x="0" y="11"/>
                  </a:cubicBezTo>
                  <a:cubicBezTo>
                    <a:pt x="0" y="86"/>
                    <a:pt x="0" y="86"/>
                    <a:pt x="0" y="86"/>
                  </a:cubicBezTo>
                  <a:cubicBezTo>
                    <a:pt x="0" y="92"/>
                    <a:pt x="5" y="97"/>
                    <a:pt x="11" y="97"/>
                  </a:cubicBezTo>
                  <a:cubicBezTo>
                    <a:pt x="43" y="97"/>
                    <a:pt x="43" y="97"/>
                    <a:pt x="43" y="97"/>
                  </a:cubicBezTo>
                  <a:cubicBezTo>
                    <a:pt x="49" y="97"/>
                    <a:pt x="54" y="92"/>
                    <a:pt x="54" y="86"/>
                  </a:cubicBezTo>
                  <a:cubicBezTo>
                    <a:pt x="54" y="11"/>
                    <a:pt x="54" y="11"/>
                    <a:pt x="54" y="11"/>
                  </a:cubicBezTo>
                  <a:cubicBezTo>
                    <a:pt x="54" y="5"/>
                    <a:pt x="49" y="0"/>
                    <a:pt x="43" y="0"/>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dk1">
                    <a:lumMod val="75000"/>
                    <a:lumOff val="25000"/>
                  </a:schemeClr>
                </a:solidFill>
                <a:cs typeface="+mn-ea"/>
                <a:sym typeface="+mn-lt"/>
              </a:endParaRPr>
            </a:p>
          </p:txBody>
        </p:sp>
        <p:sp>
          <p:nvSpPr>
            <p:cNvPr id="21" name="淘宝店chenying0907 30"/>
            <p:cNvSpPr/>
            <p:nvPr>
              <p:custDataLst>
                <p:tags r:id="rId17"/>
              </p:custDataLst>
            </p:nvPr>
          </p:nvSpPr>
          <p:spPr bwMode="auto">
            <a:xfrm>
              <a:off x="4658159" y="3555335"/>
              <a:ext cx="66277" cy="245827"/>
            </a:xfrm>
            <a:custGeom>
              <a:avLst/>
              <a:gdLst>
                <a:gd name="T0" fmla="*/ 11 w 53"/>
                <a:gd name="T1" fmla="*/ 197 h 197"/>
                <a:gd name="T2" fmla="*/ 42 w 53"/>
                <a:gd name="T3" fmla="*/ 197 h 197"/>
                <a:gd name="T4" fmla="*/ 53 w 53"/>
                <a:gd name="T5" fmla="*/ 186 h 197"/>
                <a:gd name="T6" fmla="*/ 53 w 53"/>
                <a:gd name="T7" fmla="*/ 11 h 197"/>
                <a:gd name="T8" fmla="*/ 42 w 53"/>
                <a:gd name="T9" fmla="*/ 0 h 197"/>
                <a:gd name="T10" fmla="*/ 11 w 53"/>
                <a:gd name="T11" fmla="*/ 0 h 197"/>
                <a:gd name="T12" fmla="*/ 0 w 53"/>
                <a:gd name="T13" fmla="*/ 11 h 197"/>
                <a:gd name="T14" fmla="*/ 0 w 53"/>
                <a:gd name="T15" fmla="*/ 111 h 197"/>
                <a:gd name="T16" fmla="*/ 0 w 53"/>
                <a:gd name="T17" fmla="*/ 186 h 197"/>
                <a:gd name="T18" fmla="*/ 11 w 53"/>
                <a:gd name="T19"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197">
                  <a:moveTo>
                    <a:pt x="11" y="197"/>
                  </a:moveTo>
                  <a:cubicBezTo>
                    <a:pt x="42" y="197"/>
                    <a:pt x="42" y="197"/>
                    <a:pt x="42" y="197"/>
                  </a:cubicBezTo>
                  <a:cubicBezTo>
                    <a:pt x="48" y="197"/>
                    <a:pt x="53" y="192"/>
                    <a:pt x="53" y="186"/>
                  </a:cubicBezTo>
                  <a:cubicBezTo>
                    <a:pt x="53" y="11"/>
                    <a:pt x="53" y="11"/>
                    <a:pt x="53" y="11"/>
                  </a:cubicBezTo>
                  <a:cubicBezTo>
                    <a:pt x="53" y="5"/>
                    <a:pt x="48" y="0"/>
                    <a:pt x="42" y="0"/>
                  </a:cubicBezTo>
                  <a:cubicBezTo>
                    <a:pt x="11" y="0"/>
                    <a:pt x="11" y="0"/>
                    <a:pt x="11" y="0"/>
                  </a:cubicBezTo>
                  <a:cubicBezTo>
                    <a:pt x="5" y="0"/>
                    <a:pt x="0" y="5"/>
                    <a:pt x="0" y="11"/>
                  </a:cubicBezTo>
                  <a:cubicBezTo>
                    <a:pt x="0" y="111"/>
                    <a:pt x="0" y="111"/>
                    <a:pt x="0" y="111"/>
                  </a:cubicBezTo>
                  <a:cubicBezTo>
                    <a:pt x="0" y="186"/>
                    <a:pt x="0" y="186"/>
                    <a:pt x="0" y="186"/>
                  </a:cubicBezTo>
                  <a:cubicBezTo>
                    <a:pt x="0" y="192"/>
                    <a:pt x="5" y="197"/>
                    <a:pt x="11" y="197"/>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dk1">
                    <a:lumMod val="75000"/>
                    <a:lumOff val="25000"/>
                  </a:schemeClr>
                </a:solidFill>
                <a:cs typeface="+mn-ea"/>
                <a:sym typeface="+mn-lt"/>
              </a:endParaRPr>
            </a:p>
          </p:txBody>
        </p:sp>
        <p:sp>
          <p:nvSpPr>
            <p:cNvPr id="22" name="淘宝店chenying0907 31"/>
            <p:cNvSpPr/>
            <p:nvPr>
              <p:custDataLst>
                <p:tags r:id="rId18"/>
              </p:custDataLst>
            </p:nvPr>
          </p:nvSpPr>
          <p:spPr bwMode="auto">
            <a:xfrm>
              <a:off x="4497890" y="3625227"/>
              <a:ext cx="67482" cy="175935"/>
            </a:xfrm>
            <a:custGeom>
              <a:avLst/>
              <a:gdLst>
                <a:gd name="T0" fmla="*/ 43 w 54"/>
                <a:gd name="T1" fmla="*/ 0 h 141"/>
                <a:gd name="T2" fmla="*/ 11 w 54"/>
                <a:gd name="T3" fmla="*/ 0 h 141"/>
                <a:gd name="T4" fmla="*/ 0 w 54"/>
                <a:gd name="T5" fmla="*/ 10 h 141"/>
                <a:gd name="T6" fmla="*/ 0 w 54"/>
                <a:gd name="T7" fmla="*/ 100 h 141"/>
                <a:gd name="T8" fmla="*/ 0 w 54"/>
                <a:gd name="T9" fmla="*/ 130 h 141"/>
                <a:gd name="T10" fmla="*/ 11 w 54"/>
                <a:gd name="T11" fmla="*/ 141 h 141"/>
                <a:gd name="T12" fmla="*/ 43 w 54"/>
                <a:gd name="T13" fmla="*/ 141 h 141"/>
                <a:gd name="T14" fmla="*/ 54 w 54"/>
                <a:gd name="T15" fmla="*/ 130 h 141"/>
                <a:gd name="T16" fmla="*/ 54 w 54"/>
                <a:gd name="T17" fmla="*/ 55 h 141"/>
                <a:gd name="T18" fmla="*/ 54 w 54"/>
                <a:gd name="T19" fmla="*/ 10 h 141"/>
                <a:gd name="T20" fmla="*/ 43 w 54"/>
                <a:gd name="T21"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141">
                  <a:moveTo>
                    <a:pt x="43" y="0"/>
                  </a:moveTo>
                  <a:cubicBezTo>
                    <a:pt x="11" y="0"/>
                    <a:pt x="11" y="0"/>
                    <a:pt x="11" y="0"/>
                  </a:cubicBezTo>
                  <a:cubicBezTo>
                    <a:pt x="5" y="0"/>
                    <a:pt x="0" y="4"/>
                    <a:pt x="0" y="10"/>
                  </a:cubicBezTo>
                  <a:cubicBezTo>
                    <a:pt x="0" y="100"/>
                    <a:pt x="0" y="100"/>
                    <a:pt x="0" y="100"/>
                  </a:cubicBezTo>
                  <a:cubicBezTo>
                    <a:pt x="0" y="130"/>
                    <a:pt x="0" y="130"/>
                    <a:pt x="0" y="130"/>
                  </a:cubicBezTo>
                  <a:cubicBezTo>
                    <a:pt x="0" y="136"/>
                    <a:pt x="5" y="141"/>
                    <a:pt x="11" y="141"/>
                  </a:cubicBezTo>
                  <a:cubicBezTo>
                    <a:pt x="43" y="141"/>
                    <a:pt x="43" y="141"/>
                    <a:pt x="43" y="141"/>
                  </a:cubicBezTo>
                  <a:cubicBezTo>
                    <a:pt x="49" y="141"/>
                    <a:pt x="54" y="136"/>
                    <a:pt x="54" y="130"/>
                  </a:cubicBezTo>
                  <a:cubicBezTo>
                    <a:pt x="54" y="55"/>
                    <a:pt x="54" y="55"/>
                    <a:pt x="54" y="55"/>
                  </a:cubicBezTo>
                  <a:cubicBezTo>
                    <a:pt x="54" y="10"/>
                    <a:pt x="54" y="10"/>
                    <a:pt x="54" y="10"/>
                  </a:cubicBezTo>
                  <a:cubicBezTo>
                    <a:pt x="54" y="4"/>
                    <a:pt x="49" y="0"/>
                    <a:pt x="43" y="0"/>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dk1">
                    <a:lumMod val="75000"/>
                    <a:lumOff val="25000"/>
                  </a:schemeClr>
                </a:solidFill>
                <a:cs typeface="+mn-ea"/>
                <a:sym typeface="+mn-lt"/>
              </a:endParaRPr>
            </a:p>
          </p:txBody>
        </p:sp>
        <p:sp>
          <p:nvSpPr>
            <p:cNvPr id="23" name="淘宝店chenying0907 32"/>
            <p:cNvSpPr/>
            <p:nvPr>
              <p:custDataLst>
                <p:tags r:id="rId19"/>
              </p:custDataLst>
            </p:nvPr>
          </p:nvSpPr>
          <p:spPr bwMode="auto">
            <a:xfrm>
              <a:off x="4419562" y="3736090"/>
              <a:ext cx="66277" cy="65072"/>
            </a:xfrm>
            <a:custGeom>
              <a:avLst/>
              <a:gdLst>
                <a:gd name="T0" fmla="*/ 42 w 53"/>
                <a:gd name="T1" fmla="*/ 0 h 52"/>
                <a:gd name="T2" fmla="*/ 11 w 53"/>
                <a:gd name="T3" fmla="*/ 0 h 52"/>
                <a:gd name="T4" fmla="*/ 0 w 53"/>
                <a:gd name="T5" fmla="*/ 11 h 52"/>
                <a:gd name="T6" fmla="*/ 0 w 53"/>
                <a:gd name="T7" fmla="*/ 41 h 52"/>
                <a:gd name="T8" fmla="*/ 11 w 53"/>
                <a:gd name="T9" fmla="*/ 52 h 52"/>
                <a:gd name="T10" fmla="*/ 42 w 53"/>
                <a:gd name="T11" fmla="*/ 52 h 52"/>
                <a:gd name="T12" fmla="*/ 53 w 53"/>
                <a:gd name="T13" fmla="*/ 41 h 52"/>
                <a:gd name="T14" fmla="*/ 53 w 53"/>
                <a:gd name="T15" fmla="*/ 11 h 52"/>
                <a:gd name="T16" fmla="*/ 42 w 53"/>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52">
                  <a:moveTo>
                    <a:pt x="42" y="0"/>
                  </a:moveTo>
                  <a:cubicBezTo>
                    <a:pt x="11" y="0"/>
                    <a:pt x="11" y="0"/>
                    <a:pt x="11" y="0"/>
                  </a:cubicBezTo>
                  <a:cubicBezTo>
                    <a:pt x="5" y="0"/>
                    <a:pt x="0" y="5"/>
                    <a:pt x="0" y="11"/>
                  </a:cubicBezTo>
                  <a:cubicBezTo>
                    <a:pt x="0" y="41"/>
                    <a:pt x="0" y="41"/>
                    <a:pt x="0" y="41"/>
                  </a:cubicBezTo>
                  <a:cubicBezTo>
                    <a:pt x="0" y="47"/>
                    <a:pt x="5" y="52"/>
                    <a:pt x="11" y="52"/>
                  </a:cubicBezTo>
                  <a:cubicBezTo>
                    <a:pt x="42" y="52"/>
                    <a:pt x="42" y="52"/>
                    <a:pt x="42" y="52"/>
                  </a:cubicBezTo>
                  <a:cubicBezTo>
                    <a:pt x="48" y="52"/>
                    <a:pt x="53" y="47"/>
                    <a:pt x="53" y="41"/>
                  </a:cubicBezTo>
                  <a:cubicBezTo>
                    <a:pt x="53" y="11"/>
                    <a:pt x="53" y="11"/>
                    <a:pt x="53" y="11"/>
                  </a:cubicBezTo>
                  <a:cubicBezTo>
                    <a:pt x="53" y="5"/>
                    <a:pt x="48" y="0"/>
                    <a:pt x="42" y="0"/>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dk1">
                    <a:lumMod val="75000"/>
                    <a:lumOff val="25000"/>
                  </a:schemeClr>
                </a:solidFill>
                <a:cs typeface="+mn-ea"/>
                <a:sym typeface="+mn-lt"/>
              </a:endParaRPr>
            </a:p>
          </p:txBody>
        </p:sp>
      </p:grpSp>
      <p:grpSp>
        <p:nvGrpSpPr>
          <p:cNvPr id="24" name="PA_淘宝店chenying0907 76"/>
          <p:cNvGrpSpPr/>
          <p:nvPr>
            <p:custDataLst>
              <p:tags r:id="rId9"/>
            </p:custDataLst>
          </p:nvPr>
        </p:nvGrpSpPr>
        <p:grpSpPr>
          <a:xfrm>
            <a:off x="851783" y="1510101"/>
            <a:ext cx="261050" cy="220101"/>
            <a:chOff x="5816199" y="1969508"/>
            <a:chExt cx="320539" cy="269927"/>
          </a:xfrm>
          <a:solidFill>
            <a:schemeClr val="bg1"/>
          </a:solidFill>
        </p:grpSpPr>
        <p:sp>
          <p:nvSpPr>
            <p:cNvPr id="25" name="淘宝店chenying0907 34"/>
            <p:cNvSpPr>
              <a:spLocks noEditPoints="1"/>
            </p:cNvSpPr>
            <p:nvPr>
              <p:custDataLst>
                <p:tags r:id="rId14"/>
              </p:custDataLst>
            </p:nvPr>
          </p:nvSpPr>
          <p:spPr bwMode="auto">
            <a:xfrm>
              <a:off x="5842710" y="1969508"/>
              <a:ext cx="268723" cy="196420"/>
            </a:xfrm>
            <a:custGeom>
              <a:avLst/>
              <a:gdLst>
                <a:gd name="T0" fmla="*/ 13 w 215"/>
                <a:gd name="T1" fmla="*/ 157 h 157"/>
                <a:gd name="T2" fmla="*/ 202 w 215"/>
                <a:gd name="T3" fmla="*/ 157 h 157"/>
                <a:gd name="T4" fmla="*/ 215 w 215"/>
                <a:gd name="T5" fmla="*/ 144 h 157"/>
                <a:gd name="T6" fmla="*/ 215 w 215"/>
                <a:gd name="T7" fmla="*/ 14 h 157"/>
                <a:gd name="T8" fmla="*/ 202 w 215"/>
                <a:gd name="T9" fmla="*/ 0 h 157"/>
                <a:gd name="T10" fmla="*/ 13 w 215"/>
                <a:gd name="T11" fmla="*/ 0 h 157"/>
                <a:gd name="T12" fmla="*/ 0 w 215"/>
                <a:gd name="T13" fmla="*/ 14 h 157"/>
                <a:gd name="T14" fmla="*/ 0 w 215"/>
                <a:gd name="T15" fmla="*/ 144 h 157"/>
                <a:gd name="T16" fmla="*/ 13 w 215"/>
                <a:gd name="T17" fmla="*/ 157 h 157"/>
                <a:gd name="T18" fmla="*/ 15 w 215"/>
                <a:gd name="T19" fmla="*/ 24 h 157"/>
                <a:gd name="T20" fmla="*/ 24 w 215"/>
                <a:gd name="T21" fmla="*/ 15 h 157"/>
                <a:gd name="T22" fmla="*/ 191 w 215"/>
                <a:gd name="T23" fmla="*/ 15 h 157"/>
                <a:gd name="T24" fmla="*/ 200 w 215"/>
                <a:gd name="T25" fmla="*/ 24 h 157"/>
                <a:gd name="T26" fmla="*/ 200 w 215"/>
                <a:gd name="T27" fmla="*/ 134 h 157"/>
                <a:gd name="T28" fmla="*/ 191 w 215"/>
                <a:gd name="T29" fmla="*/ 143 h 157"/>
                <a:gd name="T30" fmla="*/ 24 w 215"/>
                <a:gd name="T31" fmla="*/ 143 h 157"/>
                <a:gd name="T32" fmla="*/ 15 w 215"/>
                <a:gd name="T33" fmla="*/ 134 h 157"/>
                <a:gd name="T34" fmla="*/ 15 w 215"/>
                <a:gd name="T35" fmla="*/ 2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5" h="157">
                  <a:moveTo>
                    <a:pt x="13" y="157"/>
                  </a:moveTo>
                  <a:cubicBezTo>
                    <a:pt x="202" y="157"/>
                    <a:pt x="202" y="157"/>
                    <a:pt x="202" y="157"/>
                  </a:cubicBezTo>
                  <a:cubicBezTo>
                    <a:pt x="209" y="157"/>
                    <a:pt x="215" y="151"/>
                    <a:pt x="215" y="144"/>
                  </a:cubicBezTo>
                  <a:cubicBezTo>
                    <a:pt x="215" y="14"/>
                    <a:pt x="215" y="14"/>
                    <a:pt x="215" y="14"/>
                  </a:cubicBezTo>
                  <a:cubicBezTo>
                    <a:pt x="215" y="6"/>
                    <a:pt x="209" y="0"/>
                    <a:pt x="202" y="0"/>
                  </a:cubicBezTo>
                  <a:cubicBezTo>
                    <a:pt x="13" y="0"/>
                    <a:pt x="13" y="0"/>
                    <a:pt x="13" y="0"/>
                  </a:cubicBezTo>
                  <a:cubicBezTo>
                    <a:pt x="6" y="0"/>
                    <a:pt x="0" y="6"/>
                    <a:pt x="0" y="14"/>
                  </a:cubicBezTo>
                  <a:cubicBezTo>
                    <a:pt x="0" y="144"/>
                    <a:pt x="0" y="144"/>
                    <a:pt x="0" y="144"/>
                  </a:cubicBezTo>
                  <a:cubicBezTo>
                    <a:pt x="0" y="151"/>
                    <a:pt x="6" y="157"/>
                    <a:pt x="13" y="157"/>
                  </a:cubicBezTo>
                  <a:close/>
                  <a:moveTo>
                    <a:pt x="15" y="24"/>
                  </a:moveTo>
                  <a:cubicBezTo>
                    <a:pt x="15" y="19"/>
                    <a:pt x="19" y="15"/>
                    <a:pt x="24" y="15"/>
                  </a:cubicBezTo>
                  <a:cubicBezTo>
                    <a:pt x="191" y="15"/>
                    <a:pt x="191" y="15"/>
                    <a:pt x="191" y="15"/>
                  </a:cubicBezTo>
                  <a:cubicBezTo>
                    <a:pt x="196" y="15"/>
                    <a:pt x="200" y="19"/>
                    <a:pt x="200" y="24"/>
                  </a:cubicBezTo>
                  <a:cubicBezTo>
                    <a:pt x="200" y="134"/>
                    <a:pt x="200" y="134"/>
                    <a:pt x="200" y="134"/>
                  </a:cubicBezTo>
                  <a:cubicBezTo>
                    <a:pt x="200" y="139"/>
                    <a:pt x="196" y="143"/>
                    <a:pt x="191" y="143"/>
                  </a:cubicBezTo>
                  <a:cubicBezTo>
                    <a:pt x="24" y="143"/>
                    <a:pt x="24" y="143"/>
                    <a:pt x="24" y="143"/>
                  </a:cubicBezTo>
                  <a:cubicBezTo>
                    <a:pt x="19" y="143"/>
                    <a:pt x="15" y="139"/>
                    <a:pt x="15" y="134"/>
                  </a:cubicBezTo>
                  <a:lnTo>
                    <a:pt x="15" y="24"/>
                  </a:ln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dk1">
                    <a:lumMod val="75000"/>
                    <a:lumOff val="25000"/>
                  </a:schemeClr>
                </a:solidFill>
                <a:cs typeface="+mn-ea"/>
                <a:sym typeface="+mn-lt"/>
              </a:endParaRPr>
            </a:p>
          </p:txBody>
        </p:sp>
        <p:sp>
          <p:nvSpPr>
            <p:cNvPr id="26" name="淘宝店chenying0907 35"/>
            <p:cNvSpPr/>
            <p:nvPr>
              <p:custDataLst>
                <p:tags r:id="rId15"/>
              </p:custDataLst>
            </p:nvPr>
          </p:nvSpPr>
          <p:spPr bwMode="auto">
            <a:xfrm>
              <a:off x="5816199" y="2177979"/>
              <a:ext cx="320539" cy="61456"/>
            </a:xfrm>
            <a:custGeom>
              <a:avLst/>
              <a:gdLst>
                <a:gd name="T0" fmla="*/ 252 w 257"/>
                <a:gd name="T1" fmla="*/ 19 h 49"/>
                <a:gd name="T2" fmla="*/ 244 w 257"/>
                <a:gd name="T3" fmla="*/ 7 h 49"/>
                <a:gd name="T4" fmla="*/ 233 w 257"/>
                <a:gd name="T5" fmla="*/ 0 h 49"/>
                <a:gd name="T6" fmla="*/ 231 w 257"/>
                <a:gd name="T7" fmla="*/ 0 h 49"/>
                <a:gd name="T8" fmla="*/ 26 w 257"/>
                <a:gd name="T9" fmla="*/ 0 h 49"/>
                <a:gd name="T10" fmla="*/ 24 w 257"/>
                <a:gd name="T11" fmla="*/ 0 h 49"/>
                <a:gd name="T12" fmla="*/ 13 w 257"/>
                <a:gd name="T13" fmla="*/ 7 h 49"/>
                <a:gd name="T14" fmla="*/ 5 w 257"/>
                <a:gd name="T15" fmla="*/ 19 h 49"/>
                <a:gd name="T16" fmla="*/ 3 w 257"/>
                <a:gd name="T17" fmla="*/ 39 h 49"/>
                <a:gd name="T18" fmla="*/ 16 w 257"/>
                <a:gd name="T19" fmla="*/ 49 h 49"/>
                <a:gd name="T20" fmla="*/ 241 w 257"/>
                <a:gd name="T21" fmla="*/ 49 h 49"/>
                <a:gd name="T22" fmla="*/ 254 w 257"/>
                <a:gd name="T23" fmla="*/ 39 h 49"/>
                <a:gd name="T24" fmla="*/ 252 w 257"/>
                <a:gd name="T25"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7" h="49">
                  <a:moveTo>
                    <a:pt x="252" y="19"/>
                  </a:moveTo>
                  <a:cubicBezTo>
                    <a:pt x="244" y="7"/>
                    <a:pt x="244" y="7"/>
                    <a:pt x="244" y="7"/>
                  </a:cubicBezTo>
                  <a:cubicBezTo>
                    <a:pt x="241" y="3"/>
                    <a:pt x="237" y="0"/>
                    <a:pt x="233" y="0"/>
                  </a:cubicBezTo>
                  <a:cubicBezTo>
                    <a:pt x="231" y="0"/>
                    <a:pt x="231" y="0"/>
                    <a:pt x="231" y="0"/>
                  </a:cubicBezTo>
                  <a:cubicBezTo>
                    <a:pt x="26" y="0"/>
                    <a:pt x="26" y="0"/>
                    <a:pt x="26" y="0"/>
                  </a:cubicBezTo>
                  <a:cubicBezTo>
                    <a:pt x="24" y="0"/>
                    <a:pt x="24" y="0"/>
                    <a:pt x="24" y="0"/>
                  </a:cubicBezTo>
                  <a:cubicBezTo>
                    <a:pt x="20" y="0"/>
                    <a:pt x="16" y="3"/>
                    <a:pt x="13" y="7"/>
                  </a:cubicBezTo>
                  <a:cubicBezTo>
                    <a:pt x="5" y="19"/>
                    <a:pt x="5" y="19"/>
                    <a:pt x="5" y="19"/>
                  </a:cubicBezTo>
                  <a:cubicBezTo>
                    <a:pt x="1" y="25"/>
                    <a:pt x="0" y="33"/>
                    <a:pt x="3" y="39"/>
                  </a:cubicBezTo>
                  <a:cubicBezTo>
                    <a:pt x="6" y="45"/>
                    <a:pt x="11" y="49"/>
                    <a:pt x="16" y="49"/>
                  </a:cubicBezTo>
                  <a:cubicBezTo>
                    <a:pt x="241" y="49"/>
                    <a:pt x="241" y="49"/>
                    <a:pt x="241" y="49"/>
                  </a:cubicBezTo>
                  <a:cubicBezTo>
                    <a:pt x="246" y="49"/>
                    <a:pt x="251" y="45"/>
                    <a:pt x="254" y="39"/>
                  </a:cubicBezTo>
                  <a:cubicBezTo>
                    <a:pt x="257" y="33"/>
                    <a:pt x="256" y="25"/>
                    <a:pt x="252" y="19"/>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dk1">
                    <a:lumMod val="75000"/>
                    <a:lumOff val="25000"/>
                  </a:schemeClr>
                </a:solidFill>
                <a:cs typeface="+mn-ea"/>
                <a:sym typeface="+mn-lt"/>
              </a:endParaRPr>
            </a:p>
          </p:txBody>
        </p:sp>
      </p:grpSp>
      <p:cxnSp>
        <p:nvCxnSpPr>
          <p:cNvPr id="28" name="直接连接符 27"/>
          <p:cNvCxnSpPr/>
          <p:nvPr>
            <p:custDataLst>
              <p:tags r:id="rId10"/>
            </p:custDataLst>
          </p:nvPr>
        </p:nvCxnSpPr>
        <p:spPr>
          <a:xfrm>
            <a:off x="697706" y="2831374"/>
            <a:ext cx="3500438" cy="0"/>
          </a:xfrm>
          <a:prstGeom prst="line">
            <a:avLst/>
          </a:prstGeom>
          <a:ln>
            <a:solidFill>
              <a:schemeClr val="lt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矩形: 圆角 72"/>
          <p:cNvSpPr/>
          <p:nvPr>
            <p:custDataLst>
              <p:tags r:id="rId11"/>
            </p:custDataLst>
          </p:nvPr>
        </p:nvSpPr>
        <p:spPr>
          <a:xfrm>
            <a:off x="4733370" y="3749040"/>
            <a:ext cx="3905250" cy="794384"/>
          </a:xfrm>
          <a:prstGeom prst="roundRect">
            <a:avLst>
              <a:gd name="adj" fmla="val 0"/>
            </a:avLst>
          </a:prstGeom>
          <a:solidFill>
            <a:schemeClr val="accent2">
              <a:lumMod val="75000"/>
            </a:schemeClr>
          </a:solidFill>
          <a:ln>
            <a:noFill/>
          </a:ln>
          <a:effectLst>
            <a:outerShdw blurRad="889000" dist="444500" dir="5400000" algn="t" rotWithShape="0">
              <a:srgbClr val="042DBA">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dirty="0">
              <a:solidFill>
                <a:schemeClr val="accent2"/>
              </a:solidFill>
              <a:cs typeface="+mn-ea"/>
              <a:sym typeface="+mn-lt"/>
            </a:endParaRPr>
          </a:p>
        </p:txBody>
      </p:sp>
      <p:sp>
        <p:nvSpPr>
          <p:cNvPr id="30" name="文本框 29"/>
          <p:cNvSpPr txBox="1"/>
          <p:nvPr>
            <p:custDataLst>
              <p:tags r:id="rId12"/>
            </p:custDataLst>
          </p:nvPr>
        </p:nvSpPr>
        <p:spPr>
          <a:xfrm>
            <a:off x="5051450" y="3984404"/>
            <a:ext cx="2218031" cy="404717"/>
          </a:xfrm>
          <a:prstGeom prst="rect">
            <a:avLst/>
          </a:prstGeom>
          <a:noFill/>
        </p:spPr>
        <p:txBody>
          <a:bodyPr wrap="square" rtlCol="0">
            <a:noAutofit/>
          </a:bodyPr>
          <a:lstStyle/>
          <a:p>
            <a:r>
              <a:rPr lang="zh-CN" altLang="en-US" dirty="0">
                <a:solidFill>
                  <a:schemeClr val="bg1"/>
                </a:solidFill>
                <a:cs typeface="+mn-ea"/>
                <a:sym typeface="+mn-lt"/>
              </a:rPr>
              <a:t>在这里输入内容</a:t>
            </a:r>
          </a:p>
        </p:txBody>
      </p:sp>
      <p:sp>
        <p:nvSpPr>
          <p:cNvPr id="31" name="blocks-with-angled-cuts_1423"/>
          <p:cNvSpPr/>
          <p:nvPr>
            <p:custDataLst>
              <p:tags r:id="rId13"/>
            </p:custDataLst>
          </p:nvPr>
        </p:nvSpPr>
        <p:spPr>
          <a:xfrm>
            <a:off x="8257000" y="3912500"/>
            <a:ext cx="192056" cy="143807"/>
          </a:xfrm>
          <a:custGeom>
            <a:avLst/>
            <a:gdLst>
              <a:gd name="connsiteX0" fmla="*/ 551492 w 551492"/>
              <a:gd name="connsiteY0" fmla="*/ 0 h 412946"/>
              <a:gd name="connsiteX1" fmla="*/ 551492 w 551492"/>
              <a:gd name="connsiteY1" fmla="*/ 412946 h 412946"/>
              <a:gd name="connsiteX2" fmla="*/ 344812 w 551492"/>
              <a:gd name="connsiteY2" fmla="*/ 412946 h 412946"/>
              <a:gd name="connsiteX3" fmla="*/ 344812 w 551492"/>
              <a:gd name="connsiteY3" fmla="*/ 206473 h 412946"/>
              <a:gd name="connsiteX4" fmla="*/ 206680 w 551492"/>
              <a:gd name="connsiteY4" fmla="*/ 0 h 412946"/>
              <a:gd name="connsiteX5" fmla="*/ 206680 w 551492"/>
              <a:gd name="connsiteY5" fmla="*/ 412946 h 412946"/>
              <a:gd name="connsiteX6" fmla="*/ 0 w 551492"/>
              <a:gd name="connsiteY6" fmla="*/ 412946 h 412946"/>
              <a:gd name="connsiteX7" fmla="*/ 0 w 551492"/>
              <a:gd name="connsiteY7" fmla="*/ 206473 h 412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1492" h="412946">
                <a:moveTo>
                  <a:pt x="551492" y="0"/>
                </a:moveTo>
                <a:lnTo>
                  <a:pt x="551492" y="412946"/>
                </a:lnTo>
                <a:lnTo>
                  <a:pt x="344812" y="412946"/>
                </a:lnTo>
                <a:lnTo>
                  <a:pt x="344812" y="206473"/>
                </a:lnTo>
                <a:close/>
                <a:moveTo>
                  <a:pt x="206680" y="0"/>
                </a:moveTo>
                <a:lnTo>
                  <a:pt x="206680" y="412946"/>
                </a:lnTo>
                <a:lnTo>
                  <a:pt x="0" y="412946"/>
                </a:lnTo>
                <a:lnTo>
                  <a:pt x="0" y="206473"/>
                </a:lnTo>
                <a:close/>
              </a:path>
            </a:pathLst>
          </a:cu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lt1"/>
              </a:solidFill>
              <a:cs typeface="+mn-ea"/>
              <a:sym typeface="+mn-lt"/>
            </a:endParaRPr>
          </a:p>
        </p:txBody>
      </p:sp>
      <p:pic>
        <p:nvPicPr>
          <p:cNvPr id="33" name="图片 32"/>
          <p:cNvPicPr>
            <a:picLocks noChangeAspect="1"/>
          </p:cNvPicPr>
          <p:nvPr/>
        </p:nvPicPr>
        <p:blipFill rotWithShape="1">
          <a:blip r:embed="rId21" cstate="print">
            <a:extLst>
              <a:ext uri="{28A0092B-C50C-407E-A947-70E740481C1C}">
                <a14:useLocalDpi xmlns:a14="http://schemas.microsoft.com/office/drawing/2010/main" val="0"/>
              </a:ext>
            </a:extLst>
          </a:blip>
          <a:srcRect l="14654" t="14654" r="10272" b="10272"/>
          <a:stretch/>
        </p:blipFill>
        <p:spPr>
          <a:xfrm>
            <a:off x="4734005" y="1201612"/>
            <a:ext cx="3903980" cy="2602653"/>
          </a:xfrm>
          <a:custGeom>
            <a:avLst/>
            <a:gdLst>
              <a:gd name="connsiteX0" fmla="*/ 0 w 5207000"/>
              <a:gd name="connsiteY0" fmla="*/ 0 h 3470267"/>
              <a:gd name="connsiteX1" fmla="*/ 5207000 w 5207000"/>
              <a:gd name="connsiteY1" fmla="*/ 0 h 3470267"/>
              <a:gd name="connsiteX2" fmla="*/ 5207000 w 5207000"/>
              <a:gd name="connsiteY2" fmla="*/ 3470267 h 3470267"/>
              <a:gd name="connsiteX3" fmla="*/ 0 w 5207000"/>
              <a:gd name="connsiteY3" fmla="*/ 3470267 h 3470267"/>
            </a:gdLst>
            <a:ahLst/>
            <a:cxnLst>
              <a:cxn ang="0">
                <a:pos x="connsiteX0" y="connsiteY0"/>
              </a:cxn>
              <a:cxn ang="0">
                <a:pos x="connsiteX1" y="connsiteY1"/>
              </a:cxn>
              <a:cxn ang="0">
                <a:pos x="connsiteX2" y="connsiteY2"/>
              </a:cxn>
              <a:cxn ang="0">
                <a:pos x="connsiteX3" y="connsiteY3"/>
              </a:cxn>
            </a:cxnLst>
            <a:rect l="l" t="t" r="r" b="b"/>
            <a:pathLst>
              <a:path w="5207000" h="3470267">
                <a:moveTo>
                  <a:pt x="0" y="0"/>
                </a:moveTo>
                <a:lnTo>
                  <a:pt x="5207000" y="0"/>
                </a:lnTo>
                <a:lnTo>
                  <a:pt x="5207000" y="3470267"/>
                </a:lnTo>
                <a:lnTo>
                  <a:pt x="0" y="3470267"/>
                </a:lnTo>
                <a:close/>
              </a:path>
            </a:pathLst>
          </a:cu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905292" y="396701"/>
            <a:ext cx="1630307" cy="369332"/>
          </a:xfrm>
          <a:prstGeom prst="rect">
            <a:avLst/>
          </a:prstGeom>
          <a:noFill/>
        </p:spPr>
        <p:txBody>
          <a:bodyPr wrap="square" lIns="0" tIns="0" rIns="0" bIns="0" rtlCol="0">
            <a:noAutofit/>
          </a:bodyPr>
          <a:lstStyle/>
          <a:p>
            <a:r>
              <a:rPr lang="zh-CN" altLang="en-US" sz="2100" dirty="0">
                <a:cs typeface="+mn-ea"/>
                <a:sym typeface="+mn-lt"/>
              </a:rPr>
              <a:t>工作规划</a:t>
            </a:r>
          </a:p>
        </p:txBody>
      </p:sp>
      <p:grpSp>
        <p:nvGrpSpPr>
          <p:cNvPr id="2" name="组合 1"/>
          <p:cNvGrpSpPr/>
          <p:nvPr/>
        </p:nvGrpSpPr>
        <p:grpSpPr>
          <a:xfrm>
            <a:off x="566440" y="1981140"/>
            <a:ext cx="1817772" cy="2133601"/>
            <a:chOff x="1136315" y="2877934"/>
            <a:chExt cx="2423696" cy="2844801"/>
          </a:xfrm>
        </p:grpSpPr>
        <p:sp>
          <p:nvSpPr>
            <p:cNvPr id="3" name="矩形: 圆角 12"/>
            <p:cNvSpPr/>
            <p:nvPr>
              <p:custDataLst>
                <p:tags r:id="rId14"/>
              </p:custDataLst>
            </p:nvPr>
          </p:nvSpPr>
          <p:spPr>
            <a:xfrm>
              <a:off x="1136315" y="2877934"/>
              <a:ext cx="2423696" cy="2844800"/>
            </a:xfrm>
            <a:prstGeom prst="roundRect">
              <a:avLst>
                <a:gd name="adj" fmla="val 8283"/>
              </a:avLst>
            </a:prstGeom>
            <a:solidFill>
              <a:schemeClr val="l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cs typeface="+mn-ea"/>
                <a:sym typeface="+mn-lt"/>
              </a:endParaRPr>
            </a:p>
          </p:txBody>
        </p:sp>
        <p:grpSp>
          <p:nvGrpSpPr>
            <p:cNvPr id="14" name="组合 13"/>
            <p:cNvGrpSpPr/>
            <p:nvPr/>
          </p:nvGrpSpPr>
          <p:grpSpPr>
            <a:xfrm>
              <a:off x="1141661" y="3215576"/>
              <a:ext cx="2413003" cy="2227643"/>
              <a:chOff x="1141661" y="3225275"/>
              <a:chExt cx="2413003" cy="2227643"/>
            </a:xfrm>
          </p:grpSpPr>
          <p:sp>
            <p:nvSpPr>
              <p:cNvPr id="4" name="文本框 3"/>
              <p:cNvSpPr txBox="1"/>
              <p:nvPr>
                <p:custDataLst>
                  <p:tags r:id="rId16"/>
                </p:custDataLst>
              </p:nvPr>
            </p:nvSpPr>
            <p:spPr>
              <a:xfrm>
                <a:off x="1141661" y="3715558"/>
                <a:ext cx="2413003" cy="1737360"/>
              </a:xfrm>
              <a:prstGeom prst="rect">
                <a:avLst/>
              </a:prstGeom>
              <a:noFill/>
            </p:spPr>
            <p:txBody>
              <a:bodyPr wrap="square" rtlCol="0">
                <a:spAutoFit/>
              </a:bodyPr>
              <a:lstStyle/>
              <a:p>
                <a:pPr algn="ctr">
                  <a:lnSpc>
                    <a:spcPct val="150000"/>
                  </a:lnSpc>
                </a:pPr>
                <a:r>
                  <a:rPr lang="zh-CN" altLang="en-US" sz="1050" spc="400" dirty="0">
                    <a:cs typeface="+mn-ea"/>
                    <a:sym typeface="+mn-lt"/>
                  </a:rPr>
                  <a:t>单击此处添加标题内容，内容要与标题相符，注意字体大小及文本匹配程度。</a:t>
                </a:r>
              </a:p>
            </p:txBody>
          </p:sp>
          <p:sp>
            <p:nvSpPr>
              <p:cNvPr id="5" name="文本框 4"/>
              <p:cNvSpPr txBox="1"/>
              <p:nvPr>
                <p:custDataLst>
                  <p:tags r:id="rId17"/>
                </p:custDataLst>
              </p:nvPr>
            </p:nvSpPr>
            <p:spPr>
              <a:xfrm>
                <a:off x="1455820" y="3225275"/>
                <a:ext cx="1784684" cy="492443"/>
              </a:xfrm>
              <a:prstGeom prst="rect">
                <a:avLst/>
              </a:prstGeom>
              <a:noFill/>
            </p:spPr>
            <p:txBody>
              <a:bodyPr wrap="square" rtlCol="0">
                <a:spAutoFit/>
              </a:bodyPr>
              <a:lstStyle/>
              <a:p>
                <a:pPr algn="ctr"/>
                <a:r>
                  <a:rPr lang="zh-CN" altLang="en-US" dirty="0">
                    <a:cs typeface="+mn-ea"/>
                    <a:sym typeface="+mn-lt"/>
                  </a:rPr>
                  <a:t>添加标题</a:t>
                </a:r>
              </a:p>
            </p:txBody>
          </p:sp>
        </p:grpSp>
        <p:sp>
          <p:nvSpPr>
            <p:cNvPr id="36" name="矩形: 圆角 15"/>
            <p:cNvSpPr/>
            <p:nvPr>
              <p:custDataLst>
                <p:tags r:id="rId15"/>
              </p:custDataLst>
            </p:nvPr>
          </p:nvSpPr>
          <p:spPr>
            <a:xfrm>
              <a:off x="1136315" y="5394960"/>
              <a:ext cx="2423696" cy="327775"/>
            </a:xfrm>
            <a:prstGeom prst="roundRect">
              <a:avLst>
                <a:gd name="adj" fmla="val 407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cs typeface="+mn-ea"/>
                <a:sym typeface="+mn-lt"/>
              </a:endParaRPr>
            </a:p>
          </p:txBody>
        </p:sp>
      </p:grpSp>
      <p:grpSp>
        <p:nvGrpSpPr>
          <p:cNvPr id="38" name="组合 37"/>
          <p:cNvGrpSpPr/>
          <p:nvPr/>
        </p:nvGrpSpPr>
        <p:grpSpPr>
          <a:xfrm>
            <a:off x="2636373" y="1981140"/>
            <a:ext cx="1825793" cy="2133601"/>
            <a:chOff x="3896226" y="2877934"/>
            <a:chExt cx="2434390" cy="2844801"/>
          </a:xfrm>
        </p:grpSpPr>
        <p:sp>
          <p:nvSpPr>
            <p:cNvPr id="39" name="矩形: 圆角 20"/>
            <p:cNvSpPr/>
            <p:nvPr>
              <p:custDataLst>
                <p:tags r:id="rId10"/>
              </p:custDataLst>
            </p:nvPr>
          </p:nvSpPr>
          <p:spPr>
            <a:xfrm>
              <a:off x="3901573" y="2877934"/>
              <a:ext cx="2423696" cy="2844800"/>
            </a:xfrm>
            <a:prstGeom prst="roundRect">
              <a:avLst>
                <a:gd name="adj" fmla="val 8283"/>
              </a:avLst>
            </a:prstGeom>
            <a:solidFill>
              <a:schemeClr val="l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cs typeface="+mn-ea"/>
                <a:sym typeface="+mn-lt"/>
              </a:endParaRPr>
            </a:p>
          </p:txBody>
        </p:sp>
        <p:sp>
          <p:nvSpPr>
            <p:cNvPr id="41" name="矩形: 圆角 25"/>
            <p:cNvSpPr/>
            <p:nvPr>
              <p:custDataLst>
                <p:tags r:id="rId11"/>
              </p:custDataLst>
            </p:nvPr>
          </p:nvSpPr>
          <p:spPr>
            <a:xfrm>
              <a:off x="3896226" y="5394960"/>
              <a:ext cx="2423695" cy="327775"/>
            </a:xfrm>
            <a:prstGeom prst="roundRect">
              <a:avLst>
                <a:gd name="adj" fmla="val 407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cs typeface="+mn-ea"/>
                <a:sym typeface="+mn-lt"/>
              </a:endParaRPr>
            </a:p>
          </p:txBody>
        </p:sp>
        <p:grpSp>
          <p:nvGrpSpPr>
            <p:cNvPr id="43" name="组合 42"/>
            <p:cNvGrpSpPr/>
            <p:nvPr/>
          </p:nvGrpSpPr>
          <p:grpSpPr>
            <a:xfrm>
              <a:off x="3917613" y="3215576"/>
              <a:ext cx="2413003" cy="2227643"/>
              <a:chOff x="1141661" y="3225275"/>
              <a:chExt cx="2413003" cy="2227643"/>
            </a:xfrm>
          </p:grpSpPr>
          <p:sp>
            <p:nvSpPr>
              <p:cNvPr id="44" name="文本框 43"/>
              <p:cNvSpPr txBox="1"/>
              <p:nvPr>
                <p:custDataLst>
                  <p:tags r:id="rId12"/>
                </p:custDataLst>
              </p:nvPr>
            </p:nvSpPr>
            <p:spPr>
              <a:xfrm>
                <a:off x="1141661" y="3715558"/>
                <a:ext cx="2413003" cy="1737360"/>
              </a:xfrm>
              <a:prstGeom prst="rect">
                <a:avLst/>
              </a:prstGeom>
              <a:noFill/>
            </p:spPr>
            <p:txBody>
              <a:bodyPr wrap="square" rtlCol="0">
                <a:spAutoFit/>
              </a:bodyPr>
              <a:lstStyle/>
              <a:p>
                <a:pPr algn="ctr">
                  <a:lnSpc>
                    <a:spcPct val="150000"/>
                  </a:lnSpc>
                </a:pPr>
                <a:r>
                  <a:rPr lang="zh-CN" altLang="en-US" sz="1050" spc="400" dirty="0">
                    <a:cs typeface="+mn-ea"/>
                    <a:sym typeface="+mn-lt"/>
                  </a:rPr>
                  <a:t>单击此处添加标题内容，内容要与标题相符，注意字体大小及文本匹配程度。</a:t>
                </a:r>
              </a:p>
            </p:txBody>
          </p:sp>
          <p:sp>
            <p:nvSpPr>
              <p:cNvPr id="45" name="文本框 44"/>
              <p:cNvSpPr txBox="1"/>
              <p:nvPr>
                <p:custDataLst>
                  <p:tags r:id="rId13"/>
                </p:custDataLst>
              </p:nvPr>
            </p:nvSpPr>
            <p:spPr>
              <a:xfrm>
                <a:off x="1455820" y="3225275"/>
                <a:ext cx="1784685" cy="492443"/>
              </a:xfrm>
              <a:prstGeom prst="rect">
                <a:avLst/>
              </a:prstGeom>
              <a:noFill/>
            </p:spPr>
            <p:txBody>
              <a:bodyPr wrap="square" rtlCol="0">
                <a:spAutoFit/>
              </a:bodyPr>
              <a:lstStyle/>
              <a:p>
                <a:pPr algn="ctr"/>
                <a:r>
                  <a:rPr lang="zh-CN" altLang="en-US" dirty="0">
                    <a:cs typeface="+mn-ea"/>
                    <a:sym typeface="+mn-lt"/>
                  </a:rPr>
                  <a:t>添加标题</a:t>
                </a:r>
              </a:p>
            </p:txBody>
          </p:sp>
        </p:grpSp>
      </p:grpSp>
      <p:grpSp>
        <p:nvGrpSpPr>
          <p:cNvPr id="46" name="组合 45"/>
          <p:cNvGrpSpPr/>
          <p:nvPr/>
        </p:nvGrpSpPr>
        <p:grpSpPr>
          <a:xfrm>
            <a:off x="4714327" y="1190564"/>
            <a:ext cx="1830303" cy="2924176"/>
            <a:chOff x="6666831" y="1823834"/>
            <a:chExt cx="2440404" cy="3898901"/>
          </a:xfrm>
        </p:grpSpPr>
        <p:sp>
          <p:nvSpPr>
            <p:cNvPr id="47" name="矩形: 圆角 28"/>
            <p:cNvSpPr/>
            <p:nvPr>
              <p:custDataLst>
                <p:tags r:id="rId5"/>
              </p:custDataLst>
            </p:nvPr>
          </p:nvSpPr>
          <p:spPr>
            <a:xfrm>
              <a:off x="6666831" y="1823834"/>
              <a:ext cx="2423696" cy="3898900"/>
            </a:xfrm>
            <a:prstGeom prst="roundRect">
              <a:avLst>
                <a:gd name="adj" fmla="val 8283"/>
              </a:avLst>
            </a:prstGeom>
            <a:solidFill>
              <a:srgbClr val="ECF3FA"/>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cs typeface="+mn-ea"/>
                <a:sym typeface="+mn-lt"/>
              </a:endParaRPr>
            </a:p>
          </p:txBody>
        </p:sp>
        <p:sp>
          <p:nvSpPr>
            <p:cNvPr id="49" name="矩形: 圆角 34"/>
            <p:cNvSpPr/>
            <p:nvPr>
              <p:custDataLst>
                <p:tags r:id="rId6"/>
              </p:custDataLst>
            </p:nvPr>
          </p:nvSpPr>
          <p:spPr>
            <a:xfrm>
              <a:off x="6666831" y="5394960"/>
              <a:ext cx="2423696" cy="327775"/>
            </a:xfrm>
            <a:prstGeom prst="roundRect">
              <a:avLst>
                <a:gd name="adj" fmla="val 40701"/>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cs typeface="+mn-ea"/>
                <a:sym typeface="+mn-lt"/>
              </a:endParaRPr>
            </a:p>
          </p:txBody>
        </p:sp>
        <p:grpSp>
          <p:nvGrpSpPr>
            <p:cNvPr id="51" name="组合 50"/>
            <p:cNvGrpSpPr/>
            <p:nvPr/>
          </p:nvGrpSpPr>
          <p:grpSpPr>
            <a:xfrm>
              <a:off x="6694232" y="2164479"/>
              <a:ext cx="2413003" cy="3010590"/>
              <a:chOff x="1141661" y="2442328"/>
              <a:chExt cx="2413003" cy="3010590"/>
            </a:xfrm>
          </p:grpSpPr>
          <p:sp>
            <p:nvSpPr>
              <p:cNvPr id="52" name="文本框 51"/>
              <p:cNvSpPr txBox="1"/>
              <p:nvPr>
                <p:custDataLst>
                  <p:tags r:id="rId7"/>
                </p:custDataLst>
              </p:nvPr>
            </p:nvSpPr>
            <p:spPr>
              <a:xfrm>
                <a:off x="1141661" y="3715558"/>
                <a:ext cx="2413003" cy="1737360"/>
              </a:xfrm>
              <a:prstGeom prst="rect">
                <a:avLst/>
              </a:prstGeom>
              <a:noFill/>
            </p:spPr>
            <p:txBody>
              <a:bodyPr wrap="square" rtlCol="0">
                <a:spAutoFit/>
              </a:bodyPr>
              <a:lstStyle/>
              <a:p>
                <a:pPr algn="ctr">
                  <a:lnSpc>
                    <a:spcPct val="150000"/>
                  </a:lnSpc>
                </a:pPr>
                <a:r>
                  <a:rPr lang="zh-CN" altLang="en-US" sz="1050" spc="400" dirty="0">
                    <a:effectLst/>
                    <a:cs typeface="+mn-ea"/>
                    <a:sym typeface="+mn-lt"/>
                  </a:rPr>
                  <a:t>单击此处添加标题内容，内容要与标题相符，注意字体大小及文本匹配程度。</a:t>
                </a:r>
              </a:p>
            </p:txBody>
          </p:sp>
          <p:sp>
            <p:nvSpPr>
              <p:cNvPr id="53" name="文本框 52"/>
              <p:cNvSpPr txBox="1"/>
              <p:nvPr>
                <p:custDataLst>
                  <p:tags r:id="rId8"/>
                </p:custDataLst>
              </p:nvPr>
            </p:nvSpPr>
            <p:spPr>
              <a:xfrm>
                <a:off x="1455820" y="3225275"/>
                <a:ext cx="1784684"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zh-CN" altLang="en-US" b="0" i="0" u="none" strike="noStrike" kern="1200" cap="none" spc="0" normalizeH="0" baseline="0" noProof="0" dirty="0">
                    <a:ln>
                      <a:noFill/>
                    </a:ln>
                    <a:effectLst/>
                    <a:uLnTx/>
                    <a:uFillTx/>
                    <a:cs typeface="+mn-ea"/>
                    <a:sym typeface="+mn-lt"/>
                  </a:rPr>
                  <a:t>添加标题</a:t>
                </a:r>
              </a:p>
            </p:txBody>
          </p:sp>
          <p:sp>
            <p:nvSpPr>
              <p:cNvPr id="54" name="文本框 53"/>
              <p:cNvSpPr txBox="1"/>
              <p:nvPr>
                <p:custDataLst>
                  <p:tags r:id="rId9"/>
                </p:custDataLst>
              </p:nvPr>
            </p:nvSpPr>
            <p:spPr>
              <a:xfrm>
                <a:off x="1426746" y="2442328"/>
                <a:ext cx="1784684" cy="677108"/>
              </a:xfrm>
              <a:prstGeom prst="rect">
                <a:avLst/>
              </a:prstGeom>
              <a:noFill/>
            </p:spPr>
            <p:txBody>
              <a:bodyPr wrap="square" rtlCol="0">
                <a:spAutoFit/>
              </a:bodyPr>
              <a:lstStyle/>
              <a:p>
                <a:pPr algn="ctr"/>
                <a:r>
                  <a:rPr lang="en-US" altLang="zh-CN" sz="2700" i="1" dirty="0">
                    <a:effectLst/>
                    <a:cs typeface="+mn-ea"/>
                    <a:sym typeface="+mn-lt"/>
                  </a:rPr>
                  <a:t>40%</a:t>
                </a:r>
              </a:p>
            </p:txBody>
          </p:sp>
        </p:grpSp>
      </p:grpSp>
      <p:grpSp>
        <p:nvGrpSpPr>
          <p:cNvPr id="55" name="组合 54"/>
          <p:cNvGrpSpPr/>
          <p:nvPr/>
        </p:nvGrpSpPr>
        <p:grpSpPr>
          <a:xfrm>
            <a:off x="6788269" y="1981140"/>
            <a:ext cx="1817772" cy="2133601"/>
            <a:chOff x="9432088" y="2877934"/>
            <a:chExt cx="2423696" cy="2844801"/>
          </a:xfrm>
        </p:grpSpPr>
        <p:sp>
          <p:nvSpPr>
            <p:cNvPr id="56" name="矩形: 圆角 37"/>
            <p:cNvSpPr/>
            <p:nvPr>
              <p:custDataLst>
                <p:tags r:id="rId1"/>
              </p:custDataLst>
            </p:nvPr>
          </p:nvSpPr>
          <p:spPr>
            <a:xfrm>
              <a:off x="9432088" y="2877934"/>
              <a:ext cx="2423696" cy="2844800"/>
            </a:xfrm>
            <a:prstGeom prst="roundRect">
              <a:avLst>
                <a:gd name="adj" fmla="val 8283"/>
              </a:avLst>
            </a:prstGeom>
            <a:solidFill>
              <a:schemeClr val="l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cs typeface="+mn-ea"/>
                <a:sym typeface="+mn-lt"/>
              </a:endParaRPr>
            </a:p>
          </p:txBody>
        </p:sp>
        <p:sp>
          <p:nvSpPr>
            <p:cNvPr id="58" name="矩形: 圆角 42"/>
            <p:cNvSpPr/>
            <p:nvPr>
              <p:custDataLst>
                <p:tags r:id="rId2"/>
              </p:custDataLst>
            </p:nvPr>
          </p:nvSpPr>
          <p:spPr>
            <a:xfrm>
              <a:off x="9432088" y="5394960"/>
              <a:ext cx="2423696" cy="327775"/>
            </a:xfrm>
            <a:prstGeom prst="roundRect">
              <a:avLst>
                <a:gd name="adj" fmla="val 407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cs typeface="+mn-ea"/>
                <a:sym typeface="+mn-lt"/>
              </a:endParaRPr>
            </a:p>
          </p:txBody>
        </p:sp>
        <p:grpSp>
          <p:nvGrpSpPr>
            <p:cNvPr id="60" name="组合 59"/>
            <p:cNvGrpSpPr/>
            <p:nvPr/>
          </p:nvGrpSpPr>
          <p:grpSpPr>
            <a:xfrm>
              <a:off x="9442781" y="3192567"/>
              <a:ext cx="2413003" cy="2227643"/>
              <a:chOff x="1141661" y="3225275"/>
              <a:chExt cx="2413003" cy="2227643"/>
            </a:xfrm>
          </p:grpSpPr>
          <p:sp>
            <p:nvSpPr>
              <p:cNvPr id="61" name="文本框 60"/>
              <p:cNvSpPr txBox="1"/>
              <p:nvPr>
                <p:custDataLst>
                  <p:tags r:id="rId3"/>
                </p:custDataLst>
              </p:nvPr>
            </p:nvSpPr>
            <p:spPr>
              <a:xfrm>
                <a:off x="1141661" y="3715558"/>
                <a:ext cx="2413003" cy="1737360"/>
              </a:xfrm>
              <a:prstGeom prst="rect">
                <a:avLst/>
              </a:prstGeom>
              <a:noFill/>
            </p:spPr>
            <p:txBody>
              <a:bodyPr wrap="square" rtlCol="0">
                <a:spAutoFit/>
              </a:bodyPr>
              <a:lstStyle/>
              <a:p>
                <a:pPr algn="ctr">
                  <a:lnSpc>
                    <a:spcPct val="150000"/>
                  </a:lnSpc>
                </a:pPr>
                <a:r>
                  <a:rPr lang="zh-CN" altLang="en-US" sz="1050" spc="400" dirty="0">
                    <a:cs typeface="+mn-ea"/>
                    <a:sym typeface="+mn-lt"/>
                  </a:rPr>
                  <a:t>单击此处添加标题内容，内容要与标题相符，注意字体大小及文本匹配程度。</a:t>
                </a:r>
              </a:p>
            </p:txBody>
          </p:sp>
          <p:sp>
            <p:nvSpPr>
              <p:cNvPr id="62" name="文本框 61"/>
              <p:cNvSpPr txBox="1"/>
              <p:nvPr>
                <p:custDataLst>
                  <p:tags r:id="rId4"/>
                </p:custDataLst>
              </p:nvPr>
            </p:nvSpPr>
            <p:spPr>
              <a:xfrm>
                <a:off x="1455820" y="3225275"/>
                <a:ext cx="1784684" cy="492443"/>
              </a:xfrm>
              <a:prstGeom prst="rect">
                <a:avLst/>
              </a:prstGeom>
              <a:noFill/>
            </p:spPr>
            <p:txBody>
              <a:bodyPr wrap="square" rtlCol="0">
                <a:spAutoFit/>
              </a:bodyPr>
              <a:lstStyle/>
              <a:p>
                <a:pPr algn="ctr"/>
                <a:r>
                  <a:rPr lang="zh-CN" altLang="en-US" dirty="0">
                    <a:cs typeface="+mn-ea"/>
                    <a:sym typeface="+mn-lt"/>
                  </a:rPr>
                  <a:t>添加标题</a:t>
                </a:r>
              </a:p>
            </p:txBody>
          </p:sp>
        </p:gr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905292" y="396701"/>
            <a:ext cx="1630307" cy="369332"/>
          </a:xfrm>
          <a:prstGeom prst="rect">
            <a:avLst/>
          </a:prstGeom>
          <a:noFill/>
        </p:spPr>
        <p:txBody>
          <a:bodyPr wrap="square" lIns="0" tIns="0" rIns="0" bIns="0" rtlCol="0">
            <a:noAutofit/>
          </a:bodyPr>
          <a:lstStyle/>
          <a:p>
            <a:r>
              <a:rPr lang="zh-CN" altLang="en-US" sz="2100" dirty="0">
                <a:cs typeface="+mn-ea"/>
                <a:sym typeface="+mn-lt"/>
              </a:rPr>
              <a:t>工作规划</a:t>
            </a:r>
          </a:p>
        </p:txBody>
      </p:sp>
      <p:sp>
        <p:nvSpPr>
          <p:cNvPr id="7" name="矩形: 圆角 6"/>
          <p:cNvSpPr/>
          <p:nvPr>
            <p:custDataLst>
              <p:tags r:id="rId1"/>
            </p:custDataLst>
          </p:nvPr>
        </p:nvSpPr>
        <p:spPr>
          <a:xfrm>
            <a:off x="918618" y="1161744"/>
            <a:ext cx="850106" cy="300083"/>
          </a:xfrm>
          <a:prstGeom prst="roundRect">
            <a:avLst>
              <a:gd name="adj" fmla="val 50000"/>
            </a:avLst>
          </a:prstGeom>
          <a:solidFill>
            <a:schemeClr val="accent5">
              <a:lumMod val="50000"/>
            </a:schemeClr>
          </a:solidFill>
          <a:ln>
            <a:noFill/>
          </a:ln>
          <a:effectLst>
            <a:outerShdw blurRad="889000" dist="444500" dir="5400000" algn="t" rotWithShape="0">
              <a:srgbClr val="1A65FE">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1500" dirty="0">
                <a:solidFill>
                  <a:schemeClr val="bg1"/>
                </a:solidFill>
                <a:cs typeface="+mn-ea"/>
                <a:sym typeface="+mn-lt"/>
              </a:rPr>
              <a:t>01</a:t>
            </a:r>
          </a:p>
        </p:txBody>
      </p:sp>
      <p:sp>
        <p:nvSpPr>
          <p:cNvPr id="8" name="文本框 7"/>
          <p:cNvSpPr txBox="1"/>
          <p:nvPr>
            <p:custDataLst>
              <p:tags r:id="rId2"/>
            </p:custDataLst>
          </p:nvPr>
        </p:nvSpPr>
        <p:spPr>
          <a:xfrm>
            <a:off x="857695" y="1605749"/>
            <a:ext cx="907941" cy="230505"/>
          </a:xfrm>
          <a:prstGeom prst="rect">
            <a:avLst/>
          </a:prstGeom>
          <a:noFill/>
        </p:spPr>
        <p:txBody>
          <a:bodyPr wrap="square" lIns="0" tIns="0" rIns="0" bIns="0" rtlCol="0">
            <a:spAutoFit/>
          </a:bodyPr>
          <a:lstStyle>
            <a:defPPr>
              <a:defRPr lang="zh-CN"/>
            </a:defPPr>
            <a:lvl1pPr algn="ctr">
              <a:defRPr sz="2000">
                <a:solidFill>
                  <a:srgbClr val="2854E3"/>
                </a:solidFill>
                <a:latin typeface="思源黑体 CN Normal" panose="020B0400000000000000" charset="-122"/>
                <a:ea typeface="思源黑体 CN Medium" panose="020B0600000000000000" charset="-122"/>
              </a:defRPr>
            </a:lvl1pPr>
          </a:lstStyle>
          <a:p>
            <a:r>
              <a:rPr lang="zh-CN" altLang="en-US" sz="1500" dirty="0">
                <a:solidFill>
                  <a:schemeClr val="tx1"/>
                </a:solidFill>
                <a:latin typeface="+mn-lt"/>
                <a:ea typeface="+mn-ea"/>
                <a:cs typeface="+mn-ea"/>
                <a:sym typeface="+mn-lt"/>
              </a:rPr>
              <a:t>添加标题</a:t>
            </a:r>
          </a:p>
        </p:txBody>
      </p:sp>
      <p:sp>
        <p:nvSpPr>
          <p:cNvPr id="9" name="文本框 8"/>
          <p:cNvSpPr txBox="1"/>
          <p:nvPr>
            <p:custDataLst>
              <p:tags r:id="rId3"/>
            </p:custDataLst>
          </p:nvPr>
        </p:nvSpPr>
        <p:spPr>
          <a:xfrm>
            <a:off x="857695" y="1941440"/>
            <a:ext cx="2188054" cy="510540"/>
          </a:xfrm>
          <a:prstGeom prst="rect">
            <a:avLst/>
          </a:prstGeom>
        </p:spPr>
        <p:txBody>
          <a:bodyPr wrap="square">
            <a:spAutoFit/>
          </a:bodyPr>
          <a:lstStyle>
            <a:defPPr>
              <a:defRPr lang="zh-CN"/>
            </a:defPPr>
            <a:lvl1pPr algn="ctr">
              <a:lnSpc>
                <a:spcPct val="130000"/>
              </a:lnSpc>
              <a:defRPr sz="1400">
                <a:solidFill>
                  <a:schemeClr val="tx1">
                    <a:lumMod val="65000"/>
                    <a:lumOff val="35000"/>
                  </a:schemeClr>
                </a:solidFill>
                <a:latin typeface="思源黑体 CN Normal" panose="020B0400000000000000" charset="-122"/>
                <a:ea typeface="思源黑体 CN Normal" panose="020B0400000000000000" charset="-122"/>
              </a:defRPr>
            </a:lvl1pPr>
          </a:lstStyle>
          <a:p>
            <a:pPr algn="l"/>
            <a:r>
              <a:rPr lang="zh-CN" altLang="en-US" sz="1050" dirty="0">
                <a:solidFill>
                  <a:schemeClr val="tx1"/>
                </a:solidFill>
                <a:latin typeface="+mn-lt"/>
                <a:ea typeface="+mn-ea"/>
                <a:cs typeface="+mn-ea"/>
                <a:sym typeface="+mn-lt"/>
              </a:rPr>
              <a:t>在这里输入你的正文阐述与关键词标题相关的具体内容</a:t>
            </a:r>
          </a:p>
        </p:txBody>
      </p:sp>
      <p:sp>
        <p:nvSpPr>
          <p:cNvPr id="10" name="矩形: 圆角 25"/>
          <p:cNvSpPr/>
          <p:nvPr>
            <p:custDataLst>
              <p:tags r:id="rId4"/>
            </p:custDataLst>
          </p:nvPr>
        </p:nvSpPr>
        <p:spPr>
          <a:xfrm>
            <a:off x="1680812" y="3157160"/>
            <a:ext cx="850106" cy="300083"/>
          </a:xfrm>
          <a:prstGeom prst="roundRect">
            <a:avLst>
              <a:gd name="adj" fmla="val 50000"/>
            </a:avLst>
          </a:prstGeom>
          <a:solidFill>
            <a:schemeClr val="accent2">
              <a:lumMod val="75000"/>
            </a:schemeClr>
          </a:solidFill>
          <a:ln>
            <a:noFill/>
          </a:ln>
          <a:effectLst>
            <a:outerShdw blurRad="889000" dist="444500" dir="5400000" algn="t" rotWithShape="0">
              <a:srgbClr val="FFC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1500" dirty="0">
                <a:solidFill>
                  <a:schemeClr val="bg1"/>
                </a:solidFill>
                <a:cs typeface="+mn-ea"/>
                <a:sym typeface="+mn-lt"/>
              </a:rPr>
              <a:t>02</a:t>
            </a:r>
          </a:p>
        </p:txBody>
      </p:sp>
      <p:sp>
        <p:nvSpPr>
          <p:cNvPr id="11" name="文本框 10"/>
          <p:cNvSpPr txBox="1"/>
          <p:nvPr>
            <p:custDataLst>
              <p:tags r:id="rId5"/>
            </p:custDataLst>
          </p:nvPr>
        </p:nvSpPr>
        <p:spPr>
          <a:xfrm>
            <a:off x="1680812" y="3601165"/>
            <a:ext cx="907941" cy="230505"/>
          </a:xfrm>
          <a:prstGeom prst="rect">
            <a:avLst/>
          </a:prstGeom>
          <a:noFill/>
        </p:spPr>
        <p:txBody>
          <a:bodyPr wrap="square" lIns="0" tIns="0" rIns="0" bIns="0" rtlCol="0">
            <a:spAutoFit/>
          </a:bodyPr>
          <a:lstStyle>
            <a:defPPr>
              <a:defRPr lang="zh-CN"/>
            </a:defPPr>
            <a:lvl1pPr algn="ctr">
              <a:defRPr sz="2000">
                <a:solidFill>
                  <a:srgbClr val="2854E3"/>
                </a:solidFill>
                <a:latin typeface="思源黑体 CN Normal" panose="020B0400000000000000" charset="-122"/>
                <a:ea typeface="思源黑体 CN Medium" panose="020B0600000000000000" charset="-122"/>
              </a:defRPr>
            </a:lvl1pPr>
          </a:lstStyle>
          <a:p>
            <a:r>
              <a:rPr lang="zh-CN" altLang="en-US" sz="1500" dirty="0">
                <a:solidFill>
                  <a:schemeClr val="tx1"/>
                </a:solidFill>
                <a:latin typeface="+mn-lt"/>
                <a:ea typeface="+mn-ea"/>
                <a:cs typeface="+mn-ea"/>
                <a:sym typeface="+mn-lt"/>
              </a:rPr>
              <a:t>添加标题</a:t>
            </a:r>
          </a:p>
        </p:txBody>
      </p:sp>
      <p:sp>
        <p:nvSpPr>
          <p:cNvPr id="17" name="文本框 16"/>
          <p:cNvSpPr txBox="1"/>
          <p:nvPr>
            <p:custDataLst>
              <p:tags r:id="rId6"/>
            </p:custDataLst>
          </p:nvPr>
        </p:nvSpPr>
        <p:spPr>
          <a:xfrm>
            <a:off x="1680812" y="3930286"/>
            <a:ext cx="2104805" cy="510540"/>
          </a:xfrm>
          <a:prstGeom prst="rect">
            <a:avLst/>
          </a:prstGeom>
        </p:spPr>
        <p:txBody>
          <a:bodyPr wrap="square">
            <a:spAutoFit/>
          </a:bodyPr>
          <a:lstStyle>
            <a:defPPr>
              <a:defRPr lang="zh-CN"/>
            </a:defPPr>
            <a:lvl1pPr algn="ctr">
              <a:lnSpc>
                <a:spcPct val="130000"/>
              </a:lnSpc>
              <a:defRPr sz="1400">
                <a:solidFill>
                  <a:schemeClr val="tx1">
                    <a:lumMod val="65000"/>
                    <a:lumOff val="35000"/>
                  </a:schemeClr>
                </a:solidFill>
                <a:latin typeface="思源黑体 CN Normal" panose="020B0400000000000000" charset="-122"/>
                <a:ea typeface="思源黑体 CN Normal" panose="020B0400000000000000" charset="-122"/>
              </a:defRPr>
            </a:lvl1pPr>
          </a:lstStyle>
          <a:p>
            <a:pPr algn="l"/>
            <a:r>
              <a:rPr lang="zh-CN" altLang="en-US" sz="1050" dirty="0">
                <a:solidFill>
                  <a:schemeClr val="tx1"/>
                </a:solidFill>
                <a:latin typeface="+mn-lt"/>
                <a:ea typeface="+mn-ea"/>
                <a:cs typeface="+mn-ea"/>
                <a:sym typeface="+mn-lt"/>
              </a:rPr>
              <a:t>在这里输入你的正文阐述与关键词标题相关的具体内容</a:t>
            </a:r>
          </a:p>
        </p:txBody>
      </p:sp>
      <p:sp>
        <p:nvSpPr>
          <p:cNvPr id="18" name="矩形: 圆角 29"/>
          <p:cNvSpPr/>
          <p:nvPr>
            <p:custDataLst>
              <p:tags r:id="rId7"/>
            </p:custDataLst>
          </p:nvPr>
        </p:nvSpPr>
        <p:spPr>
          <a:xfrm>
            <a:off x="3472747" y="1166509"/>
            <a:ext cx="850106" cy="300083"/>
          </a:xfrm>
          <a:prstGeom prst="roundRect">
            <a:avLst>
              <a:gd name="adj" fmla="val 50000"/>
            </a:avLst>
          </a:prstGeom>
          <a:solidFill>
            <a:schemeClr val="accent2">
              <a:lumMod val="75000"/>
            </a:schemeClr>
          </a:solidFill>
          <a:ln>
            <a:noFill/>
          </a:ln>
          <a:effectLst>
            <a:outerShdw blurRad="889000" dist="444500" dir="5400000" algn="t" rotWithShape="0">
              <a:srgbClr val="FFC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1500" dirty="0">
                <a:solidFill>
                  <a:schemeClr val="bg1"/>
                </a:solidFill>
                <a:cs typeface="+mn-ea"/>
                <a:sym typeface="+mn-lt"/>
              </a:rPr>
              <a:t>03</a:t>
            </a:r>
          </a:p>
        </p:txBody>
      </p:sp>
      <p:sp>
        <p:nvSpPr>
          <p:cNvPr id="19" name="文本框 18"/>
          <p:cNvSpPr txBox="1"/>
          <p:nvPr>
            <p:custDataLst>
              <p:tags r:id="rId8"/>
            </p:custDataLst>
          </p:nvPr>
        </p:nvSpPr>
        <p:spPr>
          <a:xfrm>
            <a:off x="3472747" y="1610513"/>
            <a:ext cx="907941" cy="230505"/>
          </a:xfrm>
          <a:prstGeom prst="rect">
            <a:avLst/>
          </a:prstGeom>
          <a:noFill/>
        </p:spPr>
        <p:txBody>
          <a:bodyPr wrap="square" lIns="0" tIns="0" rIns="0" bIns="0" rtlCol="0">
            <a:spAutoFit/>
          </a:bodyPr>
          <a:lstStyle>
            <a:defPPr>
              <a:defRPr lang="zh-CN"/>
            </a:defPPr>
            <a:lvl1pPr algn="ctr">
              <a:defRPr sz="2000">
                <a:solidFill>
                  <a:srgbClr val="2854E3"/>
                </a:solidFill>
                <a:latin typeface="思源黑体 CN Normal" panose="020B0400000000000000" charset="-122"/>
                <a:ea typeface="思源黑体 CN Medium" panose="020B0600000000000000" charset="-122"/>
              </a:defRPr>
            </a:lvl1pPr>
          </a:lstStyle>
          <a:p>
            <a:r>
              <a:rPr lang="zh-CN" altLang="en-US" sz="1500" dirty="0">
                <a:solidFill>
                  <a:schemeClr val="tx1"/>
                </a:solidFill>
                <a:latin typeface="+mn-lt"/>
                <a:ea typeface="+mn-ea"/>
                <a:cs typeface="+mn-ea"/>
                <a:sym typeface="+mn-lt"/>
              </a:rPr>
              <a:t>添加标题</a:t>
            </a:r>
          </a:p>
        </p:txBody>
      </p:sp>
      <p:sp>
        <p:nvSpPr>
          <p:cNvPr id="20" name="文本框 19"/>
          <p:cNvSpPr txBox="1"/>
          <p:nvPr>
            <p:custDataLst>
              <p:tags r:id="rId9"/>
            </p:custDataLst>
          </p:nvPr>
        </p:nvSpPr>
        <p:spPr>
          <a:xfrm>
            <a:off x="3472747" y="1946205"/>
            <a:ext cx="1933162" cy="510540"/>
          </a:xfrm>
          <a:prstGeom prst="rect">
            <a:avLst/>
          </a:prstGeom>
        </p:spPr>
        <p:txBody>
          <a:bodyPr wrap="square">
            <a:spAutoFit/>
          </a:bodyPr>
          <a:lstStyle>
            <a:defPPr>
              <a:defRPr lang="zh-CN"/>
            </a:defPPr>
            <a:lvl1pPr algn="ctr">
              <a:lnSpc>
                <a:spcPct val="130000"/>
              </a:lnSpc>
              <a:defRPr sz="1400">
                <a:solidFill>
                  <a:schemeClr val="tx1">
                    <a:lumMod val="65000"/>
                    <a:lumOff val="35000"/>
                  </a:schemeClr>
                </a:solidFill>
                <a:latin typeface="思源黑体 CN Normal" panose="020B0400000000000000" charset="-122"/>
                <a:ea typeface="思源黑体 CN Normal" panose="020B0400000000000000" charset="-122"/>
              </a:defRPr>
            </a:lvl1pPr>
          </a:lstStyle>
          <a:p>
            <a:pPr algn="l"/>
            <a:r>
              <a:rPr lang="zh-CN" altLang="en-US" sz="1050" dirty="0">
                <a:solidFill>
                  <a:schemeClr val="tx1"/>
                </a:solidFill>
                <a:latin typeface="+mn-lt"/>
                <a:ea typeface="+mn-ea"/>
                <a:cs typeface="+mn-ea"/>
                <a:sym typeface="+mn-lt"/>
              </a:rPr>
              <a:t>在这里输入你的正文阐述与关键词标题相关的具体内容</a:t>
            </a:r>
          </a:p>
        </p:txBody>
      </p:sp>
      <p:sp>
        <p:nvSpPr>
          <p:cNvPr id="21" name="矩形: 圆角 33"/>
          <p:cNvSpPr/>
          <p:nvPr>
            <p:custDataLst>
              <p:tags r:id="rId10"/>
            </p:custDataLst>
          </p:nvPr>
        </p:nvSpPr>
        <p:spPr>
          <a:xfrm>
            <a:off x="4479793" y="3157160"/>
            <a:ext cx="850106" cy="300083"/>
          </a:xfrm>
          <a:prstGeom prst="roundRect">
            <a:avLst>
              <a:gd name="adj" fmla="val 50000"/>
            </a:avLst>
          </a:prstGeom>
          <a:solidFill>
            <a:schemeClr val="accent5">
              <a:lumMod val="50000"/>
            </a:schemeClr>
          </a:solidFill>
          <a:ln>
            <a:noFill/>
          </a:ln>
          <a:effectLst>
            <a:outerShdw blurRad="889000" dist="444500" dir="5400000" algn="t" rotWithShape="0">
              <a:srgbClr val="1A65FE">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1500" dirty="0">
                <a:solidFill>
                  <a:schemeClr val="bg1"/>
                </a:solidFill>
                <a:cs typeface="+mn-ea"/>
                <a:sym typeface="+mn-lt"/>
              </a:rPr>
              <a:t>04</a:t>
            </a:r>
          </a:p>
        </p:txBody>
      </p:sp>
      <p:sp>
        <p:nvSpPr>
          <p:cNvPr id="22" name="文本框 21"/>
          <p:cNvSpPr txBox="1"/>
          <p:nvPr>
            <p:custDataLst>
              <p:tags r:id="rId11"/>
            </p:custDataLst>
          </p:nvPr>
        </p:nvSpPr>
        <p:spPr>
          <a:xfrm>
            <a:off x="4437770" y="3601165"/>
            <a:ext cx="907941" cy="230505"/>
          </a:xfrm>
          <a:prstGeom prst="rect">
            <a:avLst/>
          </a:prstGeom>
          <a:noFill/>
        </p:spPr>
        <p:txBody>
          <a:bodyPr wrap="square" lIns="0" tIns="0" rIns="0" bIns="0" rtlCol="0">
            <a:spAutoFit/>
          </a:bodyPr>
          <a:lstStyle>
            <a:defPPr>
              <a:defRPr lang="zh-CN"/>
            </a:defPPr>
            <a:lvl1pPr algn="ctr">
              <a:defRPr sz="2000">
                <a:solidFill>
                  <a:srgbClr val="2854E3"/>
                </a:solidFill>
                <a:latin typeface="思源黑体 CN Normal" panose="020B0400000000000000" charset="-122"/>
                <a:ea typeface="思源黑体 CN Medium" panose="020B0600000000000000" charset="-122"/>
              </a:defRPr>
            </a:lvl1pPr>
          </a:lstStyle>
          <a:p>
            <a:r>
              <a:rPr lang="zh-CN" altLang="en-US" sz="1500" dirty="0">
                <a:solidFill>
                  <a:schemeClr val="tx1"/>
                </a:solidFill>
                <a:latin typeface="+mn-lt"/>
                <a:ea typeface="+mn-ea"/>
                <a:cs typeface="+mn-ea"/>
                <a:sym typeface="+mn-lt"/>
              </a:rPr>
              <a:t>添加标题</a:t>
            </a:r>
          </a:p>
        </p:txBody>
      </p:sp>
      <p:sp>
        <p:nvSpPr>
          <p:cNvPr id="23" name="文本框 22"/>
          <p:cNvSpPr txBox="1"/>
          <p:nvPr>
            <p:custDataLst>
              <p:tags r:id="rId12"/>
            </p:custDataLst>
          </p:nvPr>
        </p:nvSpPr>
        <p:spPr>
          <a:xfrm>
            <a:off x="4437769" y="3930286"/>
            <a:ext cx="1950911" cy="510540"/>
          </a:xfrm>
          <a:prstGeom prst="rect">
            <a:avLst/>
          </a:prstGeom>
        </p:spPr>
        <p:txBody>
          <a:bodyPr wrap="square">
            <a:spAutoFit/>
          </a:bodyPr>
          <a:lstStyle>
            <a:defPPr>
              <a:defRPr lang="zh-CN"/>
            </a:defPPr>
            <a:lvl1pPr algn="ctr">
              <a:lnSpc>
                <a:spcPct val="130000"/>
              </a:lnSpc>
              <a:defRPr sz="1400">
                <a:solidFill>
                  <a:schemeClr val="tx1">
                    <a:lumMod val="65000"/>
                    <a:lumOff val="35000"/>
                  </a:schemeClr>
                </a:solidFill>
                <a:latin typeface="思源黑体 CN Normal" panose="020B0400000000000000" charset="-122"/>
                <a:ea typeface="思源黑体 CN Normal" panose="020B0400000000000000" charset="-122"/>
              </a:defRPr>
            </a:lvl1pPr>
          </a:lstStyle>
          <a:p>
            <a:pPr algn="l"/>
            <a:r>
              <a:rPr lang="zh-CN" altLang="en-US" sz="1050" dirty="0">
                <a:solidFill>
                  <a:schemeClr val="tx1"/>
                </a:solidFill>
                <a:latin typeface="+mn-lt"/>
                <a:ea typeface="+mn-ea"/>
                <a:cs typeface="+mn-ea"/>
                <a:sym typeface="+mn-lt"/>
              </a:rPr>
              <a:t>在这里输入你的正文阐述与关键词标题相关的具体内容</a:t>
            </a:r>
          </a:p>
        </p:txBody>
      </p:sp>
      <p:sp>
        <p:nvSpPr>
          <p:cNvPr id="24" name="矩形: 圆角 37"/>
          <p:cNvSpPr/>
          <p:nvPr>
            <p:custDataLst>
              <p:tags r:id="rId13"/>
            </p:custDataLst>
          </p:nvPr>
        </p:nvSpPr>
        <p:spPr>
          <a:xfrm>
            <a:off x="6135768" y="1161744"/>
            <a:ext cx="850106" cy="300083"/>
          </a:xfrm>
          <a:prstGeom prst="roundRect">
            <a:avLst>
              <a:gd name="adj" fmla="val 50000"/>
            </a:avLst>
          </a:prstGeom>
          <a:solidFill>
            <a:schemeClr val="accent5">
              <a:lumMod val="50000"/>
            </a:schemeClr>
          </a:solidFill>
          <a:ln>
            <a:noFill/>
          </a:ln>
          <a:effectLst>
            <a:outerShdw blurRad="889000" dist="444500" dir="5400000" algn="t" rotWithShape="0">
              <a:srgbClr val="1A65FE">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1500" dirty="0">
                <a:solidFill>
                  <a:schemeClr val="bg1"/>
                </a:solidFill>
                <a:cs typeface="+mn-ea"/>
                <a:sym typeface="+mn-lt"/>
              </a:rPr>
              <a:t>05</a:t>
            </a:r>
          </a:p>
        </p:txBody>
      </p:sp>
      <p:sp>
        <p:nvSpPr>
          <p:cNvPr id="25" name="文本框 24"/>
          <p:cNvSpPr txBox="1"/>
          <p:nvPr>
            <p:custDataLst>
              <p:tags r:id="rId14"/>
            </p:custDataLst>
          </p:nvPr>
        </p:nvSpPr>
        <p:spPr>
          <a:xfrm>
            <a:off x="6093745" y="1605749"/>
            <a:ext cx="907941" cy="230505"/>
          </a:xfrm>
          <a:prstGeom prst="rect">
            <a:avLst/>
          </a:prstGeom>
          <a:noFill/>
        </p:spPr>
        <p:txBody>
          <a:bodyPr wrap="square" lIns="0" tIns="0" rIns="0" bIns="0" rtlCol="0">
            <a:spAutoFit/>
          </a:bodyPr>
          <a:lstStyle>
            <a:defPPr>
              <a:defRPr lang="zh-CN"/>
            </a:defPPr>
            <a:lvl1pPr algn="ctr">
              <a:defRPr sz="2000">
                <a:solidFill>
                  <a:srgbClr val="2854E3"/>
                </a:solidFill>
                <a:latin typeface="思源黑体 CN Normal" panose="020B0400000000000000" charset="-122"/>
                <a:ea typeface="思源黑体 CN Medium" panose="020B0600000000000000" charset="-122"/>
              </a:defRPr>
            </a:lvl1pPr>
          </a:lstStyle>
          <a:p>
            <a:r>
              <a:rPr lang="zh-CN" altLang="en-US" sz="1500" dirty="0">
                <a:solidFill>
                  <a:schemeClr val="tx1"/>
                </a:solidFill>
                <a:latin typeface="+mn-lt"/>
                <a:ea typeface="+mn-ea"/>
                <a:cs typeface="+mn-ea"/>
                <a:sym typeface="+mn-lt"/>
              </a:rPr>
              <a:t>添加标题</a:t>
            </a:r>
          </a:p>
        </p:txBody>
      </p:sp>
      <p:sp>
        <p:nvSpPr>
          <p:cNvPr id="26" name="文本框 25"/>
          <p:cNvSpPr txBox="1"/>
          <p:nvPr>
            <p:custDataLst>
              <p:tags r:id="rId15"/>
            </p:custDataLst>
          </p:nvPr>
        </p:nvSpPr>
        <p:spPr>
          <a:xfrm>
            <a:off x="6093745" y="1941440"/>
            <a:ext cx="2193005" cy="510540"/>
          </a:xfrm>
          <a:prstGeom prst="rect">
            <a:avLst/>
          </a:prstGeom>
        </p:spPr>
        <p:txBody>
          <a:bodyPr wrap="square">
            <a:spAutoFit/>
          </a:bodyPr>
          <a:lstStyle>
            <a:defPPr>
              <a:defRPr lang="zh-CN"/>
            </a:defPPr>
            <a:lvl1pPr algn="ctr">
              <a:lnSpc>
                <a:spcPct val="130000"/>
              </a:lnSpc>
              <a:defRPr sz="1400">
                <a:solidFill>
                  <a:schemeClr val="tx1">
                    <a:lumMod val="65000"/>
                    <a:lumOff val="35000"/>
                  </a:schemeClr>
                </a:solidFill>
                <a:latin typeface="思源黑体 CN Normal" panose="020B0400000000000000" charset="-122"/>
                <a:ea typeface="思源黑体 CN Normal" panose="020B0400000000000000" charset="-122"/>
              </a:defRPr>
            </a:lvl1pPr>
          </a:lstStyle>
          <a:p>
            <a:pPr algn="l"/>
            <a:r>
              <a:rPr lang="zh-CN" altLang="en-US" sz="1050" dirty="0">
                <a:solidFill>
                  <a:schemeClr val="tx1"/>
                </a:solidFill>
                <a:latin typeface="+mn-lt"/>
                <a:ea typeface="+mn-ea"/>
                <a:cs typeface="+mn-ea"/>
                <a:sym typeface="+mn-lt"/>
              </a:rPr>
              <a:t>在这里输入你的正文阐述与关键词标题相关的具体内容</a:t>
            </a:r>
          </a:p>
        </p:txBody>
      </p:sp>
      <p:sp>
        <p:nvSpPr>
          <p:cNvPr id="27" name="矩形: 圆角 41"/>
          <p:cNvSpPr/>
          <p:nvPr>
            <p:custDataLst>
              <p:tags r:id="rId16"/>
            </p:custDataLst>
          </p:nvPr>
        </p:nvSpPr>
        <p:spPr>
          <a:xfrm>
            <a:off x="7141565" y="3157160"/>
            <a:ext cx="850106" cy="300083"/>
          </a:xfrm>
          <a:prstGeom prst="roundRect">
            <a:avLst>
              <a:gd name="adj" fmla="val 50000"/>
            </a:avLst>
          </a:prstGeom>
          <a:solidFill>
            <a:schemeClr val="accent2">
              <a:lumMod val="75000"/>
            </a:schemeClr>
          </a:solidFill>
          <a:ln>
            <a:noFill/>
          </a:ln>
          <a:effectLst>
            <a:outerShdw blurRad="889000" dist="444500" dir="5400000" algn="t" rotWithShape="0">
              <a:srgbClr val="FFC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1500" dirty="0">
                <a:solidFill>
                  <a:schemeClr val="bg1"/>
                </a:solidFill>
                <a:cs typeface="+mn-ea"/>
                <a:sym typeface="+mn-lt"/>
              </a:rPr>
              <a:t>06</a:t>
            </a:r>
          </a:p>
        </p:txBody>
      </p:sp>
      <p:sp>
        <p:nvSpPr>
          <p:cNvPr id="28" name="文本框 27"/>
          <p:cNvSpPr txBox="1"/>
          <p:nvPr>
            <p:custDataLst>
              <p:tags r:id="rId17"/>
            </p:custDataLst>
          </p:nvPr>
        </p:nvSpPr>
        <p:spPr>
          <a:xfrm>
            <a:off x="7141565" y="3601165"/>
            <a:ext cx="907941" cy="230505"/>
          </a:xfrm>
          <a:prstGeom prst="rect">
            <a:avLst/>
          </a:prstGeom>
          <a:noFill/>
        </p:spPr>
        <p:txBody>
          <a:bodyPr wrap="square" lIns="0" tIns="0" rIns="0" bIns="0" rtlCol="0">
            <a:spAutoFit/>
          </a:bodyPr>
          <a:lstStyle>
            <a:defPPr>
              <a:defRPr lang="zh-CN"/>
            </a:defPPr>
            <a:lvl1pPr algn="ctr">
              <a:defRPr sz="2000">
                <a:solidFill>
                  <a:srgbClr val="2854E3"/>
                </a:solidFill>
                <a:latin typeface="思源黑体 CN Normal" panose="020B0400000000000000" charset="-122"/>
                <a:ea typeface="思源黑体 CN Medium" panose="020B0600000000000000" charset="-122"/>
              </a:defRPr>
            </a:lvl1pPr>
          </a:lstStyle>
          <a:p>
            <a:r>
              <a:rPr lang="zh-CN" altLang="en-US" sz="1500" dirty="0">
                <a:solidFill>
                  <a:schemeClr val="tx1"/>
                </a:solidFill>
                <a:latin typeface="+mn-lt"/>
                <a:ea typeface="+mn-ea"/>
                <a:cs typeface="+mn-ea"/>
                <a:sym typeface="+mn-lt"/>
              </a:rPr>
              <a:t>添加标题</a:t>
            </a:r>
          </a:p>
        </p:txBody>
      </p:sp>
      <p:sp>
        <p:nvSpPr>
          <p:cNvPr id="29" name="文本框 28"/>
          <p:cNvSpPr txBox="1"/>
          <p:nvPr>
            <p:custDataLst>
              <p:tags r:id="rId18"/>
            </p:custDataLst>
          </p:nvPr>
        </p:nvSpPr>
        <p:spPr>
          <a:xfrm>
            <a:off x="7141565" y="3930286"/>
            <a:ext cx="1854452" cy="510540"/>
          </a:xfrm>
          <a:prstGeom prst="rect">
            <a:avLst/>
          </a:prstGeom>
        </p:spPr>
        <p:txBody>
          <a:bodyPr wrap="square">
            <a:spAutoFit/>
          </a:bodyPr>
          <a:lstStyle>
            <a:defPPr>
              <a:defRPr lang="zh-CN"/>
            </a:defPPr>
            <a:lvl1pPr algn="ctr">
              <a:lnSpc>
                <a:spcPct val="130000"/>
              </a:lnSpc>
              <a:defRPr sz="1400">
                <a:solidFill>
                  <a:schemeClr val="tx1">
                    <a:lumMod val="65000"/>
                    <a:lumOff val="35000"/>
                  </a:schemeClr>
                </a:solidFill>
                <a:latin typeface="思源黑体 CN Normal" panose="020B0400000000000000" charset="-122"/>
                <a:ea typeface="思源黑体 CN Normal" panose="020B0400000000000000" charset="-122"/>
              </a:defRPr>
            </a:lvl1pPr>
          </a:lstStyle>
          <a:p>
            <a:pPr algn="l"/>
            <a:r>
              <a:rPr lang="zh-CN" altLang="en-US" sz="1050" dirty="0">
                <a:solidFill>
                  <a:schemeClr val="tx1"/>
                </a:solidFill>
                <a:latin typeface="+mn-lt"/>
                <a:ea typeface="+mn-ea"/>
                <a:cs typeface="+mn-ea"/>
                <a:sym typeface="+mn-lt"/>
              </a:rPr>
              <a:t>在这里输入你的正文阐述与关键词标题相关的具体内容</a:t>
            </a:r>
          </a:p>
        </p:txBody>
      </p:sp>
      <p:cxnSp>
        <p:nvCxnSpPr>
          <p:cNvPr id="30" name="直接连接符 29"/>
          <p:cNvCxnSpPr/>
          <p:nvPr/>
        </p:nvCxnSpPr>
        <p:spPr>
          <a:xfrm flipV="1">
            <a:off x="677050" y="1241339"/>
            <a:ext cx="0" cy="1337297"/>
          </a:xfrm>
          <a:prstGeom prst="line">
            <a:avLst/>
          </a:prstGeom>
          <a:noFill/>
          <a:ln w="12700">
            <a:solidFill>
              <a:srgbClr val="2854E3"/>
            </a:solidFill>
          </a:ln>
        </p:spPr>
        <p:style>
          <a:lnRef idx="1">
            <a:schemeClr val="accent1"/>
          </a:lnRef>
          <a:fillRef idx="0">
            <a:schemeClr val="accent1"/>
          </a:fillRef>
          <a:effectRef idx="0">
            <a:schemeClr val="accent1"/>
          </a:effectRef>
          <a:fontRef idx="minor">
            <a:schemeClr val="tx1"/>
          </a:fontRef>
        </p:style>
      </p:cxnSp>
      <p:sp>
        <p:nvSpPr>
          <p:cNvPr id="31" name="椭圆 30"/>
          <p:cNvSpPr/>
          <p:nvPr>
            <p:custDataLst>
              <p:tags r:id="rId19"/>
            </p:custDataLst>
          </p:nvPr>
        </p:nvSpPr>
        <p:spPr>
          <a:xfrm>
            <a:off x="639854" y="1193714"/>
            <a:ext cx="74391" cy="74391"/>
          </a:xfrm>
          <a:prstGeom prst="ellipse">
            <a:avLst/>
          </a:prstGeom>
          <a:solidFill>
            <a:schemeClr val="lt1"/>
          </a:solidFill>
          <a:ln>
            <a:solidFill>
              <a:srgbClr val="2854E3"/>
            </a:solidFill>
          </a:ln>
          <a:effectLst>
            <a:outerShdw blurRad="228600" dist="139700" dir="5400000" algn="tl" rotWithShape="0">
              <a:srgbClr val="209CE8">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350" b="0" i="0" u="none" strike="noStrike" kern="1200" cap="none" spc="0" normalizeH="0" baseline="0" noProof="0">
              <a:ln>
                <a:noFill/>
              </a:ln>
              <a:solidFill>
                <a:schemeClr val="tx1"/>
              </a:solidFill>
              <a:effectLst/>
              <a:uLnTx/>
              <a:uFillTx/>
              <a:cs typeface="+mn-ea"/>
              <a:sym typeface="+mn-lt"/>
            </a:endParaRPr>
          </a:p>
        </p:txBody>
      </p:sp>
      <p:cxnSp>
        <p:nvCxnSpPr>
          <p:cNvPr id="32" name="直接连接符 31"/>
          <p:cNvCxnSpPr/>
          <p:nvPr/>
        </p:nvCxnSpPr>
        <p:spPr>
          <a:xfrm flipV="1">
            <a:off x="3296900" y="1241339"/>
            <a:ext cx="0" cy="1337297"/>
          </a:xfrm>
          <a:prstGeom prst="line">
            <a:avLst/>
          </a:prstGeom>
          <a:noFill/>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33" name="椭圆 32"/>
          <p:cNvSpPr/>
          <p:nvPr>
            <p:custDataLst>
              <p:tags r:id="rId20"/>
            </p:custDataLst>
          </p:nvPr>
        </p:nvSpPr>
        <p:spPr>
          <a:xfrm>
            <a:off x="3259704" y="1193714"/>
            <a:ext cx="74391" cy="74391"/>
          </a:xfrm>
          <a:prstGeom prst="ellipse">
            <a:avLst/>
          </a:prstGeom>
          <a:solidFill>
            <a:schemeClr val="lt1"/>
          </a:solidFill>
          <a:ln>
            <a:solidFill>
              <a:schemeClr val="accent2">
                <a:lumMod val="75000"/>
              </a:schemeClr>
            </a:solidFill>
          </a:ln>
          <a:effectLst>
            <a:outerShdw blurRad="228600" dist="139700" dir="5400000" algn="tl" rotWithShape="0">
              <a:srgbClr val="209CE8">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350" b="0" i="0" u="none" strike="noStrike" kern="1200" cap="none" spc="0" normalizeH="0" baseline="0" noProof="0">
              <a:ln>
                <a:noFill/>
              </a:ln>
              <a:solidFill>
                <a:schemeClr val="tx1"/>
              </a:solidFill>
              <a:effectLst/>
              <a:uLnTx/>
              <a:uFillTx/>
              <a:cs typeface="+mn-ea"/>
              <a:sym typeface="+mn-lt"/>
            </a:endParaRPr>
          </a:p>
        </p:txBody>
      </p:sp>
      <p:cxnSp>
        <p:nvCxnSpPr>
          <p:cNvPr id="34" name="直接连接符 33"/>
          <p:cNvCxnSpPr/>
          <p:nvPr/>
        </p:nvCxnSpPr>
        <p:spPr>
          <a:xfrm flipV="1">
            <a:off x="5916750" y="1241339"/>
            <a:ext cx="0" cy="1337297"/>
          </a:xfrm>
          <a:prstGeom prst="line">
            <a:avLst/>
          </a:prstGeom>
          <a:noFill/>
          <a:ln w="12700">
            <a:solidFill>
              <a:srgbClr val="2854E3"/>
            </a:solidFill>
          </a:ln>
        </p:spPr>
        <p:style>
          <a:lnRef idx="1">
            <a:schemeClr val="accent1"/>
          </a:lnRef>
          <a:fillRef idx="0">
            <a:schemeClr val="accent1"/>
          </a:fillRef>
          <a:effectRef idx="0">
            <a:schemeClr val="accent1"/>
          </a:effectRef>
          <a:fontRef idx="minor">
            <a:schemeClr val="tx1"/>
          </a:fontRef>
        </p:style>
      </p:cxnSp>
      <p:sp>
        <p:nvSpPr>
          <p:cNvPr id="35" name="椭圆 34"/>
          <p:cNvSpPr/>
          <p:nvPr>
            <p:custDataLst>
              <p:tags r:id="rId21"/>
            </p:custDataLst>
          </p:nvPr>
        </p:nvSpPr>
        <p:spPr>
          <a:xfrm>
            <a:off x="5879555" y="1193714"/>
            <a:ext cx="74391" cy="74391"/>
          </a:xfrm>
          <a:prstGeom prst="ellipse">
            <a:avLst/>
          </a:prstGeom>
          <a:solidFill>
            <a:schemeClr val="lt1"/>
          </a:solidFill>
          <a:ln>
            <a:solidFill>
              <a:srgbClr val="2854E3"/>
            </a:solidFill>
          </a:ln>
          <a:effectLst>
            <a:outerShdw blurRad="228600" dist="139700" dir="5400000" algn="tl" rotWithShape="0">
              <a:srgbClr val="209CE8">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350" b="0" i="0" u="none" strike="noStrike" kern="1200" cap="none" spc="0" normalizeH="0" baseline="0" noProof="0">
              <a:ln>
                <a:noFill/>
              </a:ln>
              <a:solidFill>
                <a:schemeClr val="tx1"/>
              </a:solidFill>
              <a:effectLst/>
              <a:uLnTx/>
              <a:uFillTx/>
              <a:cs typeface="+mn-ea"/>
              <a:sym typeface="+mn-lt"/>
            </a:endParaRPr>
          </a:p>
        </p:txBody>
      </p:sp>
      <p:grpSp>
        <p:nvGrpSpPr>
          <p:cNvPr id="36" name="组合 35"/>
          <p:cNvGrpSpPr/>
          <p:nvPr/>
        </p:nvGrpSpPr>
        <p:grpSpPr>
          <a:xfrm rot="10800000">
            <a:off x="1472215" y="2666616"/>
            <a:ext cx="74391" cy="1586625"/>
            <a:chOff x="877506" y="2012950"/>
            <a:chExt cx="99188" cy="2115500"/>
          </a:xfrm>
          <a:solidFill>
            <a:schemeClr val="accent2"/>
          </a:solidFill>
        </p:grpSpPr>
        <p:cxnSp>
          <p:nvCxnSpPr>
            <p:cNvPr id="37" name="直接连接符 36"/>
            <p:cNvCxnSpPr/>
            <p:nvPr>
              <p:custDataLst>
                <p:tags r:id="rId27"/>
              </p:custDataLst>
            </p:nvPr>
          </p:nvCxnSpPr>
          <p:spPr>
            <a:xfrm flipV="1">
              <a:off x="927100" y="2076450"/>
              <a:ext cx="0" cy="2052000"/>
            </a:xfrm>
            <a:prstGeom prst="line">
              <a:avLst/>
            </a:prstGeom>
            <a:solidFill>
              <a:schemeClr val="accent2"/>
            </a:solidFill>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38" name="椭圆 37"/>
            <p:cNvSpPr/>
            <p:nvPr>
              <p:custDataLst>
                <p:tags r:id="rId28"/>
              </p:custDataLst>
            </p:nvPr>
          </p:nvSpPr>
          <p:spPr>
            <a:xfrm>
              <a:off x="877506" y="2012950"/>
              <a:ext cx="99188" cy="99188"/>
            </a:xfrm>
            <a:prstGeom prst="ellipse">
              <a:avLst/>
            </a:prstGeom>
            <a:gradFill>
              <a:gsLst>
                <a:gs pos="0">
                  <a:schemeClr val="bg1"/>
                </a:gs>
                <a:gs pos="100000">
                  <a:schemeClr val="bg1"/>
                </a:gs>
              </a:gsLst>
              <a:lin ang="0" scaled="0"/>
            </a:gradFill>
            <a:ln>
              <a:solidFill>
                <a:schemeClr val="accent2">
                  <a:lumMod val="75000"/>
                </a:schemeClr>
              </a:solidFill>
            </a:ln>
            <a:effectLst>
              <a:outerShdw blurRad="228600" dist="139700" dir="5400000" algn="tl" rotWithShape="0">
                <a:srgbClr val="209CE8">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350" b="0" i="0" u="none" strike="noStrike" kern="1200" cap="none" spc="0" normalizeH="0" baseline="0" noProof="0">
                <a:ln>
                  <a:noFill/>
                </a:ln>
                <a:solidFill>
                  <a:schemeClr val="tx1"/>
                </a:solidFill>
                <a:effectLst/>
                <a:uLnTx/>
                <a:uFillTx/>
                <a:cs typeface="+mn-ea"/>
                <a:sym typeface="+mn-lt"/>
              </a:endParaRPr>
            </a:p>
          </p:txBody>
        </p:sp>
      </p:grpSp>
      <p:cxnSp>
        <p:nvCxnSpPr>
          <p:cNvPr id="39" name="直接连接符 38"/>
          <p:cNvCxnSpPr/>
          <p:nvPr>
            <p:custDataLst>
              <p:tags r:id="rId22"/>
            </p:custDataLst>
          </p:nvPr>
        </p:nvCxnSpPr>
        <p:spPr>
          <a:xfrm>
            <a:off x="0" y="2621057"/>
            <a:ext cx="9144000" cy="0"/>
          </a:xfrm>
          <a:prstGeom prst="line">
            <a:avLst/>
          </a:prstGeom>
          <a:ln w="1016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rot="10800000">
            <a:off x="4183727" y="2666616"/>
            <a:ext cx="74391" cy="1586625"/>
            <a:chOff x="877506" y="2012950"/>
            <a:chExt cx="99188" cy="2115500"/>
          </a:xfrm>
          <a:solidFill>
            <a:schemeClr val="accent2"/>
          </a:solidFill>
        </p:grpSpPr>
        <p:cxnSp>
          <p:nvCxnSpPr>
            <p:cNvPr id="41" name="直接连接符 40"/>
            <p:cNvCxnSpPr/>
            <p:nvPr>
              <p:custDataLst>
                <p:tags r:id="rId25"/>
              </p:custDataLst>
            </p:nvPr>
          </p:nvCxnSpPr>
          <p:spPr>
            <a:xfrm flipV="1">
              <a:off x="927100" y="2076450"/>
              <a:ext cx="0" cy="2052000"/>
            </a:xfrm>
            <a:prstGeom prst="line">
              <a:avLst/>
            </a:prstGeom>
            <a:solidFill>
              <a:schemeClr val="accent2"/>
            </a:solidFill>
            <a:ln w="12700">
              <a:solidFill>
                <a:srgbClr val="2854E3"/>
              </a:solidFill>
            </a:ln>
          </p:spPr>
          <p:style>
            <a:lnRef idx="1">
              <a:schemeClr val="accent1"/>
            </a:lnRef>
            <a:fillRef idx="0">
              <a:schemeClr val="accent1"/>
            </a:fillRef>
            <a:effectRef idx="0">
              <a:schemeClr val="accent1"/>
            </a:effectRef>
            <a:fontRef idx="minor">
              <a:schemeClr val="tx1"/>
            </a:fontRef>
          </p:style>
        </p:cxnSp>
        <p:sp>
          <p:nvSpPr>
            <p:cNvPr id="42" name="椭圆 41"/>
            <p:cNvSpPr/>
            <p:nvPr>
              <p:custDataLst>
                <p:tags r:id="rId26"/>
              </p:custDataLst>
            </p:nvPr>
          </p:nvSpPr>
          <p:spPr>
            <a:xfrm>
              <a:off x="877506" y="2012950"/>
              <a:ext cx="99188" cy="99188"/>
            </a:xfrm>
            <a:prstGeom prst="ellipse">
              <a:avLst/>
            </a:prstGeom>
            <a:gradFill>
              <a:gsLst>
                <a:gs pos="0">
                  <a:schemeClr val="bg1"/>
                </a:gs>
                <a:gs pos="100000">
                  <a:schemeClr val="bg1"/>
                </a:gs>
              </a:gsLst>
              <a:lin ang="0" scaled="0"/>
            </a:gradFill>
            <a:ln>
              <a:solidFill>
                <a:srgbClr val="2854E3"/>
              </a:solidFill>
            </a:ln>
            <a:effectLst>
              <a:outerShdw blurRad="228600" dist="139700" dir="5400000" algn="tl" rotWithShape="0">
                <a:srgbClr val="209CE8">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350" b="0" i="0" u="none" strike="noStrike" kern="1200" cap="none" spc="0" normalizeH="0" baseline="0" noProof="0">
                <a:ln>
                  <a:noFill/>
                </a:ln>
                <a:solidFill>
                  <a:schemeClr val="tx1"/>
                </a:solidFill>
                <a:effectLst/>
                <a:uLnTx/>
                <a:uFillTx/>
                <a:cs typeface="+mn-ea"/>
                <a:sym typeface="+mn-lt"/>
              </a:endParaRPr>
            </a:p>
          </p:txBody>
        </p:sp>
      </p:grpSp>
      <p:grpSp>
        <p:nvGrpSpPr>
          <p:cNvPr id="43" name="组合 42"/>
          <p:cNvGrpSpPr/>
          <p:nvPr/>
        </p:nvGrpSpPr>
        <p:grpSpPr>
          <a:xfrm rot="10800000">
            <a:off x="6895241" y="2666616"/>
            <a:ext cx="74391" cy="1586625"/>
            <a:chOff x="877506" y="2012950"/>
            <a:chExt cx="99188" cy="2115500"/>
          </a:xfrm>
          <a:solidFill>
            <a:schemeClr val="accent2"/>
          </a:solidFill>
        </p:grpSpPr>
        <p:cxnSp>
          <p:nvCxnSpPr>
            <p:cNvPr id="44" name="直接连接符 43"/>
            <p:cNvCxnSpPr/>
            <p:nvPr>
              <p:custDataLst>
                <p:tags r:id="rId23"/>
              </p:custDataLst>
            </p:nvPr>
          </p:nvCxnSpPr>
          <p:spPr>
            <a:xfrm flipV="1">
              <a:off x="927100" y="2076450"/>
              <a:ext cx="0" cy="2052000"/>
            </a:xfrm>
            <a:prstGeom prst="line">
              <a:avLst/>
            </a:prstGeom>
            <a:solidFill>
              <a:schemeClr val="accent2"/>
            </a:solidFill>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45" name="椭圆 44"/>
            <p:cNvSpPr/>
            <p:nvPr>
              <p:custDataLst>
                <p:tags r:id="rId24"/>
              </p:custDataLst>
            </p:nvPr>
          </p:nvSpPr>
          <p:spPr>
            <a:xfrm>
              <a:off x="877506" y="2012950"/>
              <a:ext cx="99188" cy="99188"/>
            </a:xfrm>
            <a:prstGeom prst="ellipse">
              <a:avLst/>
            </a:prstGeom>
            <a:gradFill>
              <a:gsLst>
                <a:gs pos="0">
                  <a:schemeClr val="bg1"/>
                </a:gs>
                <a:gs pos="100000">
                  <a:schemeClr val="bg1"/>
                </a:gs>
              </a:gsLst>
              <a:lin ang="0" scaled="0"/>
            </a:gradFill>
            <a:ln>
              <a:solidFill>
                <a:schemeClr val="accent2">
                  <a:lumMod val="75000"/>
                </a:schemeClr>
              </a:solidFill>
            </a:ln>
            <a:effectLst>
              <a:outerShdw blurRad="228600" dist="139700" dir="5400000" algn="tl" rotWithShape="0">
                <a:srgbClr val="209CE8">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350" b="0" i="0" u="none" strike="noStrike" kern="1200" cap="none" spc="0" normalizeH="0" baseline="0" noProof="0">
                <a:ln>
                  <a:noFill/>
                </a:ln>
                <a:solidFill>
                  <a:schemeClr val="tx1"/>
                </a:solidFill>
                <a:effectLst/>
                <a:uLnTx/>
                <a:uFillTx/>
                <a:cs typeface="+mn-ea"/>
                <a:sym typeface="+mn-lt"/>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905292" y="396701"/>
            <a:ext cx="1630307" cy="369332"/>
          </a:xfrm>
          <a:prstGeom prst="rect">
            <a:avLst/>
          </a:prstGeom>
          <a:noFill/>
        </p:spPr>
        <p:txBody>
          <a:bodyPr wrap="square" lIns="0" tIns="0" rIns="0" bIns="0" rtlCol="0">
            <a:noAutofit/>
          </a:bodyPr>
          <a:lstStyle/>
          <a:p>
            <a:r>
              <a:rPr lang="zh-CN" altLang="en-US" sz="2100" dirty="0">
                <a:cs typeface="+mn-ea"/>
                <a:sym typeface="+mn-lt"/>
              </a:rPr>
              <a:t>工作规划</a:t>
            </a:r>
          </a:p>
        </p:txBody>
      </p:sp>
      <p:pic>
        <p:nvPicPr>
          <p:cNvPr id="33" name="图片 32"/>
          <p:cNvPicPr>
            <a:picLocks noChangeAspect="1"/>
          </p:cNvPicPr>
          <p:nvPr/>
        </p:nvPicPr>
        <p:blipFill rotWithShape="1">
          <a:blip r:embed="rId19" cstate="print">
            <a:extLst>
              <a:ext uri="{28A0092B-C50C-407E-A947-70E740481C1C}">
                <a14:useLocalDpi xmlns:a14="http://schemas.microsoft.com/office/drawing/2010/main" val="0"/>
              </a:ext>
            </a:extLst>
          </a:blip>
          <a:srcRect l="5216" t="11275" r="6191" b="133"/>
          <a:stretch/>
        </p:blipFill>
        <p:spPr>
          <a:xfrm>
            <a:off x="1307321" y="1113507"/>
            <a:ext cx="3091815" cy="2061210"/>
          </a:xfrm>
          <a:custGeom>
            <a:avLst/>
            <a:gdLst>
              <a:gd name="connsiteX0" fmla="*/ 0 w 10221752"/>
              <a:gd name="connsiteY0" fmla="*/ 0 h 2748291"/>
              <a:gd name="connsiteX1" fmla="*/ 10221752 w 10221752"/>
              <a:gd name="connsiteY1" fmla="*/ 0 h 2748291"/>
              <a:gd name="connsiteX2" fmla="*/ 10221752 w 10221752"/>
              <a:gd name="connsiteY2" fmla="*/ 2748291 h 2748291"/>
              <a:gd name="connsiteX3" fmla="*/ 0 w 10221752"/>
              <a:gd name="connsiteY3" fmla="*/ 2748291 h 2748291"/>
            </a:gdLst>
            <a:ahLst/>
            <a:cxnLst>
              <a:cxn ang="0">
                <a:pos x="connsiteX0" y="connsiteY0"/>
              </a:cxn>
              <a:cxn ang="0">
                <a:pos x="connsiteX1" y="connsiteY1"/>
              </a:cxn>
              <a:cxn ang="0">
                <a:pos x="connsiteX2" y="connsiteY2"/>
              </a:cxn>
              <a:cxn ang="0">
                <a:pos x="connsiteX3" y="connsiteY3"/>
              </a:cxn>
            </a:cxnLst>
            <a:rect l="l" t="t" r="r" b="b"/>
            <a:pathLst>
              <a:path w="10221752" h="2748291">
                <a:moveTo>
                  <a:pt x="0" y="0"/>
                </a:moveTo>
                <a:lnTo>
                  <a:pt x="10221752" y="0"/>
                </a:lnTo>
                <a:lnTo>
                  <a:pt x="10221752" y="2748291"/>
                </a:lnTo>
                <a:lnTo>
                  <a:pt x="0" y="2748291"/>
                </a:lnTo>
                <a:close/>
              </a:path>
            </a:pathLst>
          </a:custGeom>
        </p:spPr>
      </p:pic>
      <p:sp>
        <p:nvSpPr>
          <p:cNvPr id="8" name="矩形 7"/>
          <p:cNvSpPr/>
          <p:nvPr>
            <p:custDataLst>
              <p:tags r:id="rId1"/>
            </p:custDataLst>
          </p:nvPr>
        </p:nvSpPr>
        <p:spPr>
          <a:xfrm>
            <a:off x="3424699" y="2479637"/>
            <a:ext cx="1372521" cy="1976284"/>
          </a:xfrm>
          <a:prstGeom prst="rect">
            <a:avLst/>
          </a:prstGeom>
          <a:solidFill>
            <a:schemeClr val="lt1"/>
          </a:solidFill>
          <a:ln>
            <a:noFill/>
          </a:ln>
          <a:effectLst>
            <a:outerShdw blurRad="152400" dist="139700" dir="5400000" sx="97000" sy="97000" algn="t" rotWithShape="0">
              <a:srgbClr val="0026C5">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cs typeface="+mn-ea"/>
              <a:sym typeface="+mn-lt"/>
            </a:endParaRPr>
          </a:p>
        </p:txBody>
      </p:sp>
      <p:sp>
        <p:nvSpPr>
          <p:cNvPr id="9" name="文本框 8"/>
          <p:cNvSpPr txBox="1"/>
          <p:nvPr/>
        </p:nvSpPr>
        <p:spPr>
          <a:xfrm>
            <a:off x="3510124" y="2902229"/>
            <a:ext cx="1139372" cy="275590"/>
          </a:xfrm>
          <a:prstGeom prst="rect">
            <a:avLst/>
          </a:prstGeom>
          <a:noFill/>
        </p:spPr>
        <p:txBody>
          <a:bodyPr wrap="square" rtlCol="0" anchor="ctr">
            <a:spAutoFit/>
          </a:bodyPr>
          <a:lstStyle/>
          <a:p>
            <a:r>
              <a:rPr lang="zh-CN" altLang="en-US" sz="1200" dirty="0">
                <a:solidFill>
                  <a:srgbClr val="000000"/>
                </a:solidFill>
                <a:cs typeface="+mn-ea"/>
                <a:sym typeface="+mn-lt"/>
              </a:rPr>
              <a:t>添加标题</a:t>
            </a:r>
          </a:p>
        </p:txBody>
      </p:sp>
      <p:sp>
        <p:nvSpPr>
          <p:cNvPr id="10" name="文本框 9"/>
          <p:cNvSpPr txBox="1"/>
          <p:nvPr>
            <p:custDataLst>
              <p:tags r:id="rId2"/>
            </p:custDataLst>
          </p:nvPr>
        </p:nvSpPr>
        <p:spPr>
          <a:xfrm>
            <a:off x="3510280" y="3304858"/>
            <a:ext cx="1233170" cy="956945"/>
          </a:xfrm>
          <a:prstGeom prst="rect">
            <a:avLst/>
          </a:prstGeom>
          <a:noFill/>
        </p:spPr>
        <p:txBody>
          <a:bodyPr wrap="square" rtlCol="0" anchor="ctr">
            <a:spAutoFit/>
          </a:bodyPr>
          <a:lstStyle/>
          <a:p>
            <a:pPr marL="171450" indent="-171450">
              <a:lnSpc>
                <a:spcPct val="150000"/>
              </a:lnSpc>
              <a:buFont typeface="思源黑体 CN Normal" panose="020B0400000000000000" charset="-122"/>
              <a:buChar char="•"/>
            </a:pPr>
            <a:r>
              <a:rPr lang="zh-CN" altLang="en-US" sz="750" dirty="0">
                <a:solidFill>
                  <a:schemeClr val="dk1">
                    <a:lumMod val="65000"/>
                    <a:lumOff val="35000"/>
                  </a:schemeClr>
                </a:solidFill>
                <a:cs typeface="+mn-ea"/>
                <a:sym typeface="+mn-lt"/>
              </a:rPr>
              <a:t>添加您的详细描述</a:t>
            </a:r>
            <a:endParaRPr lang="en-US" altLang="zh-CN" sz="750" dirty="0">
              <a:solidFill>
                <a:schemeClr val="dk1">
                  <a:lumMod val="65000"/>
                  <a:lumOff val="35000"/>
                </a:schemeClr>
              </a:solidFill>
              <a:cs typeface="+mn-ea"/>
              <a:sym typeface="+mn-lt"/>
            </a:endParaRPr>
          </a:p>
          <a:p>
            <a:pPr marL="171450" indent="-171450">
              <a:lnSpc>
                <a:spcPct val="150000"/>
              </a:lnSpc>
              <a:buFont typeface="思源黑体 CN Normal" panose="020B0400000000000000" charset="-122"/>
              <a:buChar char="•"/>
            </a:pPr>
            <a:r>
              <a:rPr lang="zh-CN" altLang="en-US" sz="750" dirty="0">
                <a:solidFill>
                  <a:schemeClr val="dk1">
                    <a:lumMod val="65000"/>
                    <a:lumOff val="35000"/>
                  </a:schemeClr>
                </a:solidFill>
                <a:cs typeface="+mn-ea"/>
                <a:sym typeface="+mn-lt"/>
              </a:rPr>
              <a:t>添加您的详细描述</a:t>
            </a:r>
          </a:p>
          <a:p>
            <a:pPr marL="171450" indent="-171450">
              <a:lnSpc>
                <a:spcPct val="150000"/>
              </a:lnSpc>
              <a:buFont typeface="思源黑体 CN Normal" panose="020B0400000000000000" charset="-122"/>
              <a:buChar char="•"/>
            </a:pPr>
            <a:r>
              <a:rPr lang="zh-CN" altLang="en-US" sz="750" dirty="0">
                <a:solidFill>
                  <a:schemeClr val="dk1">
                    <a:lumMod val="65000"/>
                    <a:lumOff val="35000"/>
                  </a:schemeClr>
                </a:solidFill>
                <a:cs typeface="+mn-ea"/>
                <a:sym typeface="+mn-lt"/>
              </a:rPr>
              <a:t>添加您的详细描述</a:t>
            </a:r>
          </a:p>
          <a:p>
            <a:pPr marL="171450" indent="-171450">
              <a:lnSpc>
                <a:spcPct val="150000"/>
              </a:lnSpc>
              <a:buFont typeface="思源黑体 CN Normal" panose="020B0400000000000000" charset="-122"/>
              <a:buChar char="•"/>
            </a:pPr>
            <a:r>
              <a:rPr lang="zh-CN" altLang="en-US" sz="750" dirty="0">
                <a:solidFill>
                  <a:schemeClr val="dk1">
                    <a:lumMod val="65000"/>
                    <a:lumOff val="35000"/>
                  </a:schemeClr>
                </a:solidFill>
                <a:cs typeface="+mn-ea"/>
                <a:sym typeface="+mn-lt"/>
              </a:rPr>
              <a:t>添加您的详细描述</a:t>
            </a:r>
          </a:p>
          <a:p>
            <a:pPr marL="171450" indent="-171450">
              <a:lnSpc>
                <a:spcPct val="150000"/>
              </a:lnSpc>
              <a:buFont typeface="思源黑体 CN Normal" panose="020B0400000000000000" charset="-122"/>
              <a:buChar char="•"/>
            </a:pPr>
            <a:r>
              <a:rPr lang="zh-CN" altLang="en-US" sz="750" dirty="0">
                <a:solidFill>
                  <a:schemeClr val="dk1">
                    <a:lumMod val="65000"/>
                    <a:lumOff val="35000"/>
                  </a:schemeClr>
                </a:solidFill>
                <a:cs typeface="+mn-ea"/>
                <a:sym typeface="+mn-lt"/>
              </a:rPr>
              <a:t>添加您的详细描述</a:t>
            </a:r>
          </a:p>
        </p:txBody>
      </p:sp>
      <p:cxnSp>
        <p:nvCxnSpPr>
          <p:cNvPr id="11" name="直接连接符 10"/>
          <p:cNvCxnSpPr/>
          <p:nvPr>
            <p:custDataLst>
              <p:tags r:id="rId3"/>
            </p:custDataLst>
          </p:nvPr>
        </p:nvCxnSpPr>
        <p:spPr>
          <a:xfrm>
            <a:off x="3565877" y="3179166"/>
            <a:ext cx="1090166" cy="0"/>
          </a:xfrm>
          <a:prstGeom prst="line">
            <a:avLst/>
          </a:prstGeom>
          <a:ln>
            <a:solidFill>
              <a:schemeClr val="lt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箭头: 五边形 23"/>
          <p:cNvSpPr/>
          <p:nvPr>
            <p:custDataLst>
              <p:tags r:id="rId4"/>
            </p:custDataLst>
          </p:nvPr>
        </p:nvSpPr>
        <p:spPr>
          <a:xfrm rot="5400000">
            <a:off x="4403958" y="2474934"/>
            <a:ext cx="240833" cy="250242"/>
          </a:xfrm>
          <a:prstGeom prst="homePlate">
            <a:avLst>
              <a:gd name="adj" fmla="val 26913"/>
            </a:avLst>
          </a:prstGeom>
          <a:solidFill>
            <a:schemeClr val="accent5">
              <a:lumMod val="50000"/>
            </a:schemeClr>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500">
              <a:solidFill>
                <a:schemeClr val="lt1"/>
              </a:solidFill>
              <a:cs typeface="+mn-ea"/>
              <a:sym typeface="+mn-lt"/>
            </a:endParaRPr>
          </a:p>
        </p:txBody>
      </p:sp>
      <p:sp>
        <p:nvSpPr>
          <p:cNvPr id="18" name="星形: 五角 24"/>
          <p:cNvSpPr/>
          <p:nvPr>
            <p:custDataLst>
              <p:tags r:id="rId5"/>
            </p:custDataLst>
          </p:nvPr>
        </p:nvSpPr>
        <p:spPr>
          <a:xfrm>
            <a:off x="4447679" y="2514949"/>
            <a:ext cx="146483" cy="129764"/>
          </a:xfrm>
          <a:custGeom>
            <a:avLst/>
            <a:gdLst>
              <a:gd name="T0" fmla="*/ 5423 w 6499"/>
              <a:gd name="T1" fmla="*/ 940 h 5766"/>
              <a:gd name="T2" fmla="*/ 6499 w 6499"/>
              <a:gd name="T3" fmla="*/ 7 h 5766"/>
              <a:gd name="T4" fmla="*/ 4987 w 6499"/>
              <a:gd name="T5" fmla="*/ 792 h 5766"/>
              <a:gd name="T6" fmla="*/ 3216 w 6499"/>
              <a:gd name="T7" fmla="*/ 716 h 5766"/>
              <a:gd name="T8" fmla="*/ 1453 w 6499"/>
              <a:gd name="T9" fmla="*/ 667 h 5766"/>
              <a:gd name="T10" fmla="*/ 0 w 6499"/>
              <a:gd name="T11" fmla="*/ 2664 h 5766"/>
              <a:gd name="T12" fmla="*/ 661 w 6499"/>
              <a:gd name="T13" fmla="*/ 3284 h 5766"/>
              <a:gd name="T14" fmla="*/ 448 w 6499"/>
              <a:gd name="T15" fmla="*/ 4071 h 5766"/>
              <a:gd name="T16" fmla="*/ 844 w 6499"/>
              <a:gd name="T17" fmla="*/ 4279 h 5766"/>
              <a:gd name="T18" fmla="*/ 1080 w 6499"/>
              <a:gd name="T19" fmla="*/ 4576 h 5766"/>
              <a:gd name="T20" fmla="*/ 1583 w 6499"/>
              <a:gd name="T21" fmla="*/ 4775 h 5766"/>
              <a:gd name="T22" fmla="*/ 2017 w 6499"/>
              <a:gd name="T23" fmla="*/ 5327 h 5766"/>
              <a:gd name="T24" fmla="*/ 2405 w 6499"/>
              <a:gd name="T25" fmla="*/ 5234 h 5766"/>
              <a:gd name="T26" fmla="*/ 2535 w 6499"/>
              <a:gd name="T27" fmla="*/ 5395 h 5766"/>
              <a:gd name="T28" fmla="*/ 2876 w 6499"/>
              <a:gd name="T29" fmla="*/ 5576 h 5766"/>
              <a:gd name="T30" fmla="*/ 3165 w 6499"/>
              <a:gd name="T31" fmla="*/ 5494 h 5766"/>
              <a:gd name="T32" fmla="*/ 3701 w 6499"/>
              <a:gd name="T33" fmla="*/ 5660 h 5766"/>
              <a:gd name="T34" fmla="*/ 3832 w 6499"/>
              <a:gd name="T35" fmla="*/ 5267 h 5766"/>
              <a:gd name="T36" fmla="*/ 4495 w 6499"/>
              <a:gd name="T37" fmla="*/ 4970 h 5766"/>
              <a:gd name="T38" fmla="*/ 4988 w 6499"/>
              <a:gd name="T39" fmla="*/ 5020 h 5766"/>
              <a:gd name="T40" fmla="*/ 5597 w 6499"/>
              <a:gd name="T41" fmla="*/ 4588 h 5766"/>
              <a:gd name="T42" fmla="*/ 5503 w 6499"/>
              <a:gd name="T43" fmla="*/ 3760 h 5766"/>
              <a:gd name="T44" fmla="*/ 6296 w 6499"/>
              <a:gd name="T45" fmla="*/ 2963 h 5766"/>
              <a:gd name="T46" fmla="*/ 6499 w 6499"/>
              <a:gd name="T47" fmla="*/ 2528 h 5766"/>
              <a:gd name="T48" fmla="*/ 5795 w 6499"/>
              <a:gd name="T49" fmla="*/ 3035 h 5766"/>
              <a:gd name="T50" fmla="*/ 4857 w 6499"/>
              <a:gd name="T51" fmla="*/ 3514 h 5766"/>
              <a:gd name="T52" fmla="*/ 4769 w 6499"/>
              <a:gd name="T53" fmla="*/ 4088 h 5766"/>
              <a:gd name="T54" fmla="*/ 4331 w 6499"/>
              <a:gd name="T55" fmla="*/ 4082 h 5766"/>
              <a:gd name="T56" fmla="*/ 4173 w 6499"/>
              <a:gd name="T57" fmla="*/ 4456 h 5766"/>
              <a:gd name="T58" fmla="*/ 3747 w 6499"/>
              <a:gd name="T59" fmla="*/ 4507 h 5766"/>
              <a:gd name="T60" fmla="*/ 3473 w 6499"/>
              <a:gd name="T61" fmla="*/ 4915 h 5766"/>
              <a:gd name="T62" fmla="*/ 3065 w 6499"/>
              <a:gd name="T63" fmla="*/ 5251 h 5766"/>
              <a:gd name="T64" fmla="*/ 2867 w 6499"/>
              <a:gd name="T65" fmla="*/ 5322 h 5766"/>
              <a:gd name="T66" fmla="*/ 2707 w 6499"/>
              <a:gd name="T67" fmla="*/ 5102 h 5766"/>
              <a:gd name="T68" fmla="*/ 3423 w 6499"/>
              <a:gd name="T69" fmla="*/ 4496 h 5766"/>
              <a:gd name="T70" fmla="*/ 3345 w 6499"/>
              <a:gd name="T71" fmla="*/ 4266 h 5766"/>
              <a:gd name="T72" fmla="*/ 2255 w 6499"/>
              <a:gd name="T73" fmla="*/ 5022 h 5766"/>
              <a:gd name="T74" fmla="*/ 1884 w 6499"/>
              <a:gd name="T75" fmla="*/ 4962 h 5766"/>
              <a:gd name="T76" fmla="*/ 3155 w 6499"/>
              <a:gd name="T77" fmla="*/ 3735 h 5766"/>
              <a:gd name="T78" fmla="*/ 3075 w 6499"/>
              <a:gd name="T79" fmla="*/ 3503 h 5766"/>
              <a:gd name="T80" fmla="*/ 1791 w 6499"/>
              <a:gd name="T81" fmla="*/ 4404 h 5766"/>
              <a:gd name="T82" fmla="*/ 1285 w 6499"/>
              <a:gd name="T83" fmla="*/ 4435 h 5766"/>
              <a:gd name="T84" fmla="*/ 1439 w 6499"/>
              <a:gd name="T85" fmla="*/ 4004 h 5766"/>
              <a:gd name="T86" fmla="*/ 2809 w 6499"/>
              <a:gd name="T87" fmla="*/ 3011 h 5766"/>
              <a:gd name="T88" fmla="*/ 2612 w 6499"/>
              <a:gd name="T89" fmla="*/ 2895 h 5766"/>
              <a:gd name="T90" fmla="*/ 1167 w 6499"/>
              <a:gd name="T91" fmla="*/ 3884 h 5766"/>
              <a:gd name="T92" fmla="*/ 668 w 6499"/>
              <a:gd name="T93" fmla="*/ 3923 h 5766"/>
              <a:gd name="T94" fmla="*/ 3388 w 6499"/>
              <a:gd name="T95" fmla="*/ 1602 h 5766"/>
              <a:gd name="T96" fmla="*/ 4543 w 6499"/>
              <a:gd name="T97" fmla="*/ 2706 h 5766"/>
              <a:gd name="T98" fmla="*/ 4492 w 6499"/>
              <a:gd name="T99" fmla="*/ 1496 h 5766"/>
              <a:gd name="T100" fmla="*/ 4777 w 6499"/>
              <a:gd name="T101" fmla="*/ 1048 h 5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499" h="5766">
                <a:moveTo>
                  <a:pt x="5048" y="1043"/>
                </a:moveTo>
                <a:cubicBezTo>
                  <a:pt x="5180" y="1043"/>
                  <a:pt x="5309" y="1008"/>
                  <a:pt x="5423" y="940"/>
                </a:cubicBezTo>
                <a:lnTo>
                  <a:pt x="6499" y="304"/>
                </a:lnTo>
                <a:lnTo>
                  <a:pt x="6499" y="7"/>
                </a:lnTo>
                <a:lnTo>
                  <a:pt x="5288" y="712"/>
                </a:lnTo>
                <a:cubicBezTo>
                  <a:pt x="5196" y="766"/>
                  <a:pt x="5092" y="794"/>
                  <a:pt x="4987" y="792"/>
                </a:cubicBezTo>
                <a:lnTo>
                  <a:pt x="3384" y="774"/>
                </a:lnTo>
                <a:cubicBezTo>
                  <a:pt x="3304" y="744"/>
                  <a:pt x="3240" y="726"/>
                  <a:pt x="3216" y="716"/>
                </a:cubicBezTo>
                <a:cubicBezTo>
                  <a:pt x="2715" y="604"/>
                  <a:pt x="2323" y="648"/>
                  <a:pt x="2056" y="720"/>
                </a:cubicBezTo>
                <a:cubicBezTo>
                  <a:pt x="1856" y="774"/>
                  <a:pt x="1643" y="754"/>
                  <a:pt x="1453" y="667"/>
                </a:cubicBezTo>
                <a:lnTo>
                  <a:pt x="0" y="0"/>
                </a:lnTo>
                <a:lnTo>
                  <a:pt x="0" y="2664"/>
                </a:lnTo>
                <a:lnTo>
                  <a:pt x="151" y="2747"/>
                </a:lnTo>
                <a:cubicBezTo>
                  <a:pt x="373" y="2868"/>
                  <a:pt x="551" y="3056"/>
                  <a:pt x="661" y="3284"/>
                </a:cubicBezTo>
                <a:lnTo>
                  <a:pt x="576" y="3354"/>
                </a:lnTo>
                <a:cubicBezTo>
                  <a:pt x="347" y="3520"/>
                  <a:pt x="297" y="3843"/>
                  <a:pt x="448" y="4071"/>
                </a:cubicBezTo>
                <a:cubicBezTo>
                  <a:pt x="532" y="4182"/>
                  <a:pt x="651" y="4252"/>
                  <a:pt x="787" y="4276"/>
                </a:cubicBezTo>
                <a:cubicBezTo>
                  <a:pt x="803" y="4278"/>
                  <a:pt x="827" y="4279"/>
                  <a:pt x="844" y="4279"/>
                </a:cubicBezTo>
                <a:cubicBezTo>
                  <a:pt x="893" y="4282"/>
                  <a:pt x="941" y="4276"/>
                  <a:pt x="983" y="4270"/>
                </a:cubicBezTo>
                <a:cubicBezTo>
                  <a:pt x="985" y="4384"/>
                  <a:pt x="1012" y="4483"/>
                  <a:pt x="1080" y="4576"/>
                </a:cubicBezTo>
                <a:cubicBezTo>
                  <a:pt x="1171" y="4703"/>
                  <a:pt x="1315" y="4760"/>
                  <a:pt x="1469" y="4768"/>
                </a:cubicBezTo>
                <a:cubicBezTo>
                  <a:pt x="1509" y="4771"/>
                  <a:pt x="1551" y="4772"/>
                  <a:pt x="1583" y="4775"/>
                </a:cubicBezTo>
                <a:cubicBezTo>
                  <a:pt x="1568" y="4896"/>
                  <a:pt x="1603" y="5020"/>
                  <a:pt x="1679" y="5122"/>
                </a:cubicBezTo>
                <a:cubicBezTo>
                  <a:pt x="1763" y="5232"/>
                  <a:pt x="1881" y="5303"/>
                  <a:pt x="2017" y="5327"/>
                </a:cubicBezTo>
                <a:cubicBezTo>
                  <a:pt x="2033" y="5328"/>
                  <a:pt x="2057" y="5330"/>
                  <a:pt x="2075" y="5330"/>
                </a:cubicBezTo>
                <a:cubicBezTo>
                  <a:pt x="2196" y="5336"/>
                  <a:pt x="2312" y="5302"/>
                  <a:pt x="2405" y="5234"/>
                </a:cubicBezTo>
                <a:lnTo>
                  <a:pt x="2456" y="5195"/>
                </a:lnTo>
                <a:cubicBezTo>
                  <a:pt x="2468" y="5268"/>
                  <a:pt x="2489" y="5335"/>
                  <a:pt x="2535" y="5395"/>
                </a:cubicBezTo>
                <a:cubicBezTo>
                  <a:pt x="2603" y="5488"/>
                  <a:pt x="2705" y="5551"/>
                  <a:pt x="2827" y="5574"/>
                </a:cubicBezTo>
                <a:cubicBezTo>
                  <a:pt x="2843" y="5575"/>
                  <a:pt x="2859" y="5575"/>
                  <a:pt x="2876" y="5576"/>
                </a:cubicBezTo>
                <a:cubicBezTo>
                  <a:pt x="2973" y="5582"/>
                  <a:pt x="3072" y="5554"/>
                  <a:pt x="3157" y="5494"/>
                </a:cubicBezTo>
                <a:lnTo>
                  <a:pt x="3165" y="5494"/>
                </a:lnTo>
                <a:lnTo>
                  <a:pt x="3225" y="5578"/>
                </a:lnTo>
                <a:cubicBezTo>
                  <a:pt x="3331" y="5730"/>
                  <a:pt x="3549" y="5766"/>
                  <a:pt x="3701" y="5660"/>
                </a:cubicBezTo>
                <a:cubicBezTo>
                  <a:pt x="3828" y="5570"/>
                  <a:pt x="3879" y="5392"/>
                  <a:pt x="3821" y="5251"/>
                </a:cubicBezTo>
                <a:lnTo>
                  <a:pt x="3832" y="5267"/>
                </a:lnTo>
                <a:cubicBezTo>
                  <a:pt x="3932" y="5415"/>
                  <a:pt x="4121" y="5479"/>
                  <a:pt x="4287" y="5411"/>
                </a:cubicBezTo>
                <a:cubicBezTo>
                  <a:pt x="4469" y="5336"/>
                  <a:pt x="4543" y="5139"/>
                  <a:pt x="4495" y="4970"/>
                </a:cubicBezTo>
                <a:cubicBezTo>
                  <a:pt x="4617" y="5107"/>
                  <a:pt x="4828" y="5134"/>
                  <a:pt x="4980" y="5028"/>
                </a:cubicBezTo>
                <a:lnTo>
                  <a:pt x="4988" y="5020"/>
                </a:lnTo>
                <a:cubicBezTo>
                  <a:pt x="5140" y="4915"/>
                  <a:pt x="5184" y="4714"/>
                  <a:pt x="5103" y="4554"/>
                </a:cubicBezTo>
                <a:cubicBezTo>
                  <a:pt x="5235" y="4675"/>
                  <a:pt x="5445" y="4694"/>
                  <a:pt x="5597" y="4588"/>
                </a:cubicBezTo>
                <a:cubicBezTo>
                  <a:pt x="5775" y="4459"/>
                  <a:pt x="5821" y="4210"/>
                  <a:pt x="5692" y="4031"/>
                </a:cubicBezTo>
                <a:lnTo>
                  <a:pt x="5503" y="3760"/>
                </a:lnTo>
                <a:lnTo>
                  <a:pt x="5915" y="3280"/>
                </a:lnTo>
                <a:cubicBezTo>
                  <a:pt x="6023" y="3154"/>
                  <a:pt x="6152" y="3047"/>
                  <a:pt x="6296" y="2963"/>
                </a:cubicBezTo>
                <a:lnTo>
                  <a:pt x="6499" y="2846"/>
                </a:lnTo>
                <a:lnTo>
                  <a:pt x="6499" y="2528"/>
                </a:lnTo>
                <a:lnTo>
                  <a:pt x="6219" y="2687"/>
                </a:lnTo>
                <a:cubicBezTo>
                  <a:pt x="6059" y="2778"/>
                  <a:pt x="5915" y="2895"/>
                  <a:pt x="5795" y="3035"/>
                </a:cubicBezTo>
                <a:lnTo>
                  <a:pt x="5352" y="3548"/>
                </a:lnTo>
                <a:cubicBezTo>
                  <a:pt x="5220" y="3427"/>
                  <a:pt x="5009" y="3408"/>
                  <a:pt x="4857" y="3514"/>
                </a:cubicBezTo>
                <a:cubicBezTo>
                  <a:pt x="4680" y="3643"/>
                  <a:pt x="4633" y="3892"/>
                  <a:pt x="4763" y="4071"/>
                </a:cubicBezTo>
                <a:lnTo>
                  <a:pt x="4769" y="4088"/>
                </a:lnTo>
                <a:lnTo>
                  <a:pt x="4761" y="4088"/>
                </a:lnTo>
                <a:cubicBezTo>
                  <a:pt x="4636" y="4000"/>
                  <a:pt x="4465" y="3991"/>
                  <a:pt x="4331" y="4082"/>
                </a:cubicBezTo>
                <a:lnTo>
                  <a:pt x="4323" y="4090"/>
                </a:lnTo>
                <a:cubicBezTo>
                  <a:pt x="4204" y="4172"/>
                  <a:pt x="4148" y="4316"/>
                  <a:pt x="4173" y="4456"/>
                </a:cubicBezTo>
                <a:lnTo>
                  <a:pt x="4131" y="4487"/>
                </a:lnTo>
                <a:cubicBezTo>
                  <a:pt x="4012" y="4424"/>
                  <a:pt x="3865" y="4424"/>
                  <a:pt x="3747" y="4507"/>
                </a:cubicBezTo>
                <a:cubicBezTo>
                  <a:pt x="3637" y="4583"/>
                  <a:pt x="3581" y="4718"/>
                  <a:pt x="3591" y="4840"/>
                </a:cubicBezTo>
                <a:lnTo>
                  <a:pt x="3473" y="4915"/>
                </a:lnTo>
                <a:cubicBezTo>
                  <a:pt x="3385" y="4894"/>
                  <a:pt x="3287" y="4914"/>
                  <a:pt x="3211" y="4966"/>
                </a:cubicBezTo>
                <a:cubicBezTo>
                  <a:pt x="3117" y="5034"/>
                  <a:pt x="3063" y="5146"/>
                  <a:pt x="3065" y="5251"/>
                </a:cubicBezTo>
                <a:lnTo>
                  <a:pt x="3007" y="5288"/>
                </a:lnTo>
                <a:cubicBezTo>
                  <a:pt x="2972" y="5319"/>
                  <a:pt x="2915" y="5332"/>
                  <a:pt x="2867" y="5322"/>
                </a:cubicBezTo>
                <a:cubicBezTo>
                  <a:pt x="2819" y="5311"/>
                  <a:pt x="2771" y="5284"/>
                  <a:pt x="2740" y="5242"/>
                </a:cubicBezTo>
                <a:cubicBezTo>
                  <a:pt x="2709" y="5207"/>
                  <a:pt x="2696" y="5150"/>
                  <a:pt x="2707" y="5102"/>
                </a:cubicBezTo>
                <a:cubicBezTo>
                  <a:pt x="2717" y="5054"/>
                  <a:pt x="2744" y="5006"/>
                  <a:pt x="2787" y="4975"/>
                </a:cubicBezTo>
                <a:lnTo>
                  <a:pt x="3423" y="4496"/>
                </a:lnTo>
                <a:cubicBezTo>
                  <a:pt x="3456" y="4474"/>
                  <a:pt x="3475" y="4442"/>
                  <a:pt x="3476" y="4402"/>
                </a:cubicBezTo>
                <a:cubicBezTo>
                  <a:pt x="3480" y="4328"/>
                  <a:pt x="3417" y="4266"/>
                  <a:pt x="3345" y="4266"/>
                </a:cubicBezTo>
                <a:cubicBezTo>
                  <a:pt x="3317" y="4266"/>
                  <a:pt x="3295" y="4272"/>
                  <a:pt x="3271" y="4286"/>
                </a:cubicBezTo>
                <a:lnTo>
                  <a:pt x="2255" y="5022"/>
                </a:lnTo>
                <a:cubicBezTo>
                  <a:pt x="2196" y="5059"/>
                  <a:pt x="2129" y="5080"/>
                  <a:pt x="2057" y="5068"/>
                </a:cubicBezTo>
                <a:cubicBezTo>
                  <a:pt x="1985" y="5056"/>
                  <a:pt x="1921" y="5020"/>
                  <a:pt x="1884" y="4962"/>
                </a:cubicBezTo>
                <a:cubicBezTo>
                  <a:pt x="1800" y="4851"/>
                  <a:pt x="1825" y="4682"/>
                  <a:pt x="1944" y="4599"/>
                </a:cubicBezTo>
                <a:lnTo>
                  <a:pt x="3155" y="3735"/>
                </a:lnTo>
                <a:cubicBezTo>
                  <a:pt x="3181" y="3711"/>
                  <a:pt x="3200" y="3678"/>
                  <a:pt x="3200" y="3634"/>
                </a:cubicBezTo>
                <a:cubicBezTo>
                  <a:pt x="3201" y="3564"/>
                  <a:pt x="3144" y="3506"/>
                  <a:pt x="3075" y="3503"/>
                </a:cubicBezTo>
                <a:cubicBezTo>
                  <a:pt x="3035" y="3502"/>
                  <a:pt x="3003" y="3516"/>
                  <a:pt x="2976" y="3547"/>
                </a:cubicBezTo>
                <a:lnTo>
                  <a:pt x="1791" y="4404"/>
                </a:lnTo>
                <a:cubicBezTo>
                  <a:pt x="1757" y="4419"/>
                  <a:pt x="1740" y="4443"/>
                  <a:pt x="1715" y="4466"/>
                </a:cubicBezTo>
                <a:cubicBezTo>
                  <a:pt x="1572" y="4556"/>
                  <a:pt x="1361" y="4536"/>
                  <a:pt x="1285" y="4435"/>
                </a:cubicBezTo>
                <a:cubicBezTo>
                  <a:pt x="1209" y="4326"/>
                  <a:pt x="1225" y="4179"/>
                  <a:pt x="1320" y="4087"/>
                </a:cubicBezTo>
                <a:lnTo>
                  <a:pt x="1439" y="4004"/>
                </a:lnTo>
                <a:lnTo>
                  <a:pt x="2756" y="3106"/>
                </a:lnTo>
                <a:cubicBezTo>
                  <a:pt x="2789" y="3083"/>
                  <a:pt x="2808" y="3051"/>
                  <a:pt x="2809" y="3011"/>
                </a:cubicBezTo>
                <a:cubicBezTo>
                  <a:pt x="2812" y="2967"/>
                  <a:pt x="2791" y="2926"/>
                  <a:pt x="2755" y="2900"/>
                </a:cubicBezTo>
                <a:cubicBezTo>
                  <a:pt x="2708" y="2867"/>
                  <a:pt x="2661" y="2866"/>
                  <a:pt x="2612" y="2895"/>
                </a:cubicBezTo>
                <a:lnTo>
                  <a:pt x="1201" y="3854"/>
                </a:lnTo>
                <a:cubicBezTo>
                  <a:pt x="1192" y="3870"/>
                  <a:pt x="1176" y="3876"/>
                  <a:pt x="1167" y="3884"/>
                </a:cubicBezTo>
                <a:lnTo>
                  <a:pt x="1031" y="3983"/>
                </a:lnTo>
                <a:cubicBezTo>
                  <a:pt x="920" y="4067"/>
                  <a:pt x="751" y="4042"/>
                  <a:pt x="668" y="3923"/>
                </a:cubicBezTo>
                <a:cubicBezTo>
                  <a:pt x="584" y="3812"/>
                  <a:pt x="609" y="3643"/>
                  <a:pt x="728" y="3560"/>
                </a:cubicBezTo>
                <a:lnTo>
                  <a:pt x="3388" y="1602"/>
                </a:lnTo>
                <a:cubicBezTo>
                  <a:pt x="3601" y="1727"/>
                  <a:pt x="3759" y="1979"/>
                  <a:pt x="3759" y="1979"/>
                </a:cubicBezTo>
                <a:cubicBezTo>
                  <a:pt x="4020" y="2798"/>
                  <a:pt x="4345" y="2804"/>
                  <a:pt x="4543" y="2706"/>
                </a:cubicBezTo>
                <a:cubicBezTo>
                  <a:pt x="4645" y="2655"/>
                  <a:pt x="4692" y="2534"/>
                  <a:pt x="4656" y="2424"/>
                </a:cubicBezTo>
                <a:cubicBezTo>
                  <a:pt x="4552" y="2108"/>
                  <a:pt x="4492" y="1496"/>
                  <a:pt x="4492" y="1496"/>
                </a:cubicBezTo>
                <a:cubicBezTo>
                  <a:pt x="4419" y="1338"/>
                  <a:pt x="4184" y="1171"/>
                  <a:pt x="3923" y="1035"/>
                </a:cubicBezTo>
                <a:lnTo>
                  <a:pt x="4777" y="1048"/>
                </a:lnTo>
                <a:lnTo>
                  <a:pt x="5048" y="1043"/>
                </a:lnTo>
                <a:close/>
              </a:path>
            </a:pathLst>
          </a:cu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lt1"/>
              </a:solidFill>
              <a:cs typeface="+mn-ea"/>
              <a:sym typeface="+mn-lt"/>
            </a:endParaRPr>
          </a:p>
        </p:txBody>
      </p:sp>
      <p:sp>
        <p:nvSpPr>
          <p:cNvPr id="19" name="矩形 18"/>
          <p:cNvSpPr/>
          <p:nvPr>
            <p:custDataLst>
              <p:tags r:id="rId6"/>
            </p:custDataLst>
          </p:nvPr>
        </p:nvSpPr>
        <p:spPr>
          <a:xfrm>
            <a:off x="5091431" y="2479637"/>
            <a:ext cx="1372521" cy="1976284"/>
          </a:xfrm>
          <a:prstGeom prst="rect">
            <a:avLst/>
          </a:prstGeom>
          <a:solidFill>
            <a:schemeClr val="lt1"/>
          </a:solidFill>
          <a:ln>
            <a:noFill/>
          </a:ln>
          <a:effectLst>
            <a:outerShdw blurRad="152400" dist="139700" dir="5400000" sx="97000" sy="97000" algn="t" rotWithShape="0">
              <a:srgbClr val="0026C5">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cs typeface="+mn-ea"/>
              <a:sym typeface="+mn-lt"/>
            </a:endParaRPr>
          </a:p>
        </p:txBody>
      </p:sp>
      <p:sp>
        <p:nvSpPr>
          <p:cNvPr id="20" name="文本框 19"/>
          <p:cNvSpPr txBox="1"/>
          <p:nvPr/>
        </p:nvSpPr>
        <p:spPr>
          <a:xfrm>
            <a:off x="5176856" y="2902229"/>
            <a:ext cx="1139372" cy="275590"/>
          </a:xfrm>
          <a:prstGeom prst="rect">
            <a:avLst/>
          </a:prstGeom>
          <a:noFill/>
        </p:spPr>
        <p:txBody>
          <a:bodyPr wrap="square" rtlCol="0" anchor="ctr">
            <a:spAutoFit/>
          </a:bodyPr>
          <a:lstStyle/>
          <a:p>
            <a:r>
              <a:rPr lang="zh-CN" altLang="en-US" sz="1200" dirty="0">
                <a:solidFill>
                  <a:srgbClr val="000000"/>
                </a:solidFill>
                <a:cs typeface="+mn-ea"/>
                <a:sym typeface="+mn-lt"/>
              </a:rPr>
              <a:t>添加标题</a:t>
            </a:r>
          </a:p>
        </p:txBody>
      </p:sp>
      <p:sp>
        <p:nvSpPr>
          <p:cNvPr id="21" name="文本框 20"/>
          <p:cNvSpPr txBox="1"/>
          <p:nvPr>
            <p:custDataLst>
              <p:tags r:id="rId7"/>
            </p:custDataLst>
          </p:nvPr>
        </p:nvSpPr>
        <p:spPr>
          <a:xfrm>
            <a:off x="5177155" y="3304858"/>
            <a:ext cx="1233170" cy="956945"/>
          </a:xfrm>
          <a:prstGeom prst="rect">
            <a:avLst/>
          </a:prstGeom>
          <a:noFill/>
        </p:spPr>
        <p:txBody>
          <a:bodyPr wrap="square" rtlCol="0" anchor="ctr">
            <a:spAutoFit/>
          </a:bodyPr>
          <a:lstStyle/>
          <a:p>
            <a:pPr marL="171450" indent="-171450">
              <a:lnSpc>
                <a:spcPct val="150000"/>
              </a:lnSpc>
              <a:buFont typeface="思源黑体 CN Normal" panose="020B0400000000000000" charset="-122"/>
              <a:buChar char="•"/>
            </a:pPr>
            <a:r>
              <a:rPr lang="zh-CN" altLang="en-US" sz="750" dirty="0">
                <a:solidFill>
                  <a:schemeClr val="dk1">
                    <a:lumMod val="65000"/>
                    <a:lumOff val="35000"/>
                  </a:schemeClr>
                </a:solidFill>
                <a:cs typeface="+mn-ea"/>
                <a:sym typeface="+mn-lt"/>
              </a:rPr>
              <a:t>添加您的详细描述</a:t>
            </a:r>
            <a:endParaRPr lang="en-US" altLang="zh-CN" sz="750" dirty="0">
              <a:solidFill>
                <a:schemeClr val="dk1">
                  <a:lumMod val="65000"/>
                  <a:lumOff val="35000"/>
                </a:schemeClr>
              </a:solidFill>
              <a:cs typeface="+mn-ea"/>
              <a:sym typeface="+mn-lt"/>
            </a:endParaRPr>
          </a:p>
          <a:p>
            <a:pPr marL="171450" indent="-171450">
              <a:lnSpc>
                <a:spcPct val="150000"/>
              </a:lnSpc>
              <a:buFont typeface="思源黑体 CN Normal" panose="020B0400000000000000" charset="-122"/>
              <a:buChar char="•"/>
            </a:pPr>
            <a:r>
              <a:rPr lang="zh-CN" altLang="en-US" sz="750" dirty="0">
                <a:solidFill>
                  <a:schemeClr val="dk1">
                    <a:lumMod val="65000"/>
                    <a:lumOff val="35000"/>
                  </a:schemeClr>
                </a:solidFill>
                <a:cs typeface="+mn-ea"/>
                <a:sym typeface="+mn-lt"/>
              </a:rPr>
              <a:t>添加您的详细描述</a:t>
            </a:r>
          </a:p>
          <a:p>
            <a:pPr marL="171450" indent="-171450">
              <a:lnSpc>
                <a:spcPct val="150000"/>
              </a:lnSpc>
              <a:buFont typeface="思源黑体 CN Normal" panose="020B0400000000000000" charset="-122"/>
              <a:buChar char="•"/>
            </a:pPr>
            <a:r>
              <a:rPr lang="zh-CN" altLang="en-US" sz="750" dirty="0">
                <a:solidFill>
                  <a:schemeClr val="dk1">
                    <a:lumMod val="65000"/>
                    <a:lumOff val="35000"/>
                  </a:schemeClr>
                </a:solidFill>
                <a:cs typeface="+mn-ea"/>
                <a:sym typeface="+mn-lt"/>
              </a:rPr>
              <a:t>添加您的详细描述</a:t>
            </a:r>
          </a:p>
          <a:p>
            <a:pPr marL="171450" indent="-171450">
              <a:lnSpc>
                <a:spcPct val="150000"/>
              </a:lnSpc>
              <a:buFont typeface="思源黑体 CN Normal" panose="020B0400000000000000" charset="-122"/>
              <a:buChar char="•"/>
            </a:pPr>
            <a:r>
              <a:rPr lang="zh-CN" altLang="en-US" sz="750" dirty="0">
                <a:solidFill>
                  <a:schemeClr val="dk1">
                    <a:lumMod val="65000"/>
                    <a:lumOff val="35000"/>
                  </a:schemeClr>
                </a:solidFill>
                <a:cs typeface="+mn-ea"/>
                <a:sym typeface="+mn-lt"/>
              </a:rPr>
              <a:t>添加您的详细描述</a:t>
            </a:r>
          </a:p>
          <a:p>
            <a:pPr marL="171450" indent="-171450">
              <a:lnSpc>
                <a:spcPct val="150000"/>
              </a:lnSpc>
              <a:buFont typeface="思源黑体 CN Normal" panose="020B0400000000000000" charset="-122"/>
              <a:buChar char="•"/>
            </a:pPr>
            <a:r>
              <a:rPr lang="zh-CN" altLang="en-US" sz="750" dirty="0">
                <a:solidFill>
                  <a:schemeClr val="dk1">
                    <a:lumMod val="65000"/>
                    <a:lumOff val="35000"/>
                  </a:schemeClr>
                </a:solidFill>
                <a:cs typeface="+mn-ea"/>
                <a:sym typeface="+mn-lt"/>
              </a:rPr>
              <a:t>添加您的详细描述</a:t>
            </a:r>
          </a:p>
        </p:txBody>
      </p:sp>
      <p:cxnSp>
        <p:nvCxnSpPr>
          <p:cNvPr id="22" name="直接连接符 21"/>
          <p:cNvCxnSpPr/>
          <p:nvPr>
            <p:custDataLst>
              <p:tags r:id="rId8"/>
            </p:custDataLst>
          </p:nvPr>
        </p:nvCxnSpPr>
        <p:spPr>
          <a:xfrm>
            <a:off x="5232608" y="3179166"/>
            <a:ext cx="1090166" cy="0"/>
          </a:xfrm>
          <a:prstGeom prst="line">
            <a:avLst/>
          </a:prstGeom>
          <a:ln>
            <a:solidFill>
              <a:schemeClr val="lt1">
                <a:lumMod val="85000"/>
              </a:schemeClr>
            </a:solidFill>
          </a:ln>
        </p:spPr>
        <p:style>
          <a:lnRef idx="1">
            <a:schemeClr val="accent1"/>
          </a:lnRef>
          <a:fillRef idx="0">
            <a:schemeClr val="accent1"/>
          </a:fillRef>
          <a:effectRef idx="0">
            <a:schemeClr val="accent1"/>
          </a:effectRef>
          <a:fontRef idx="minor">
            <a:schemeClr val="tx1"/>
          </a:fontRef>
        </p:style>
      </p:cxnSp>
      <p:sp>
        <p:nvSpPr>
          <p:cNvPr id="23" name="箭头: 五边形 33"/>
          <p:cNvSpPr/>
          <p:nvPr>
            <p:custDataLst>
              <p:tags r:id="rId9"/>
            </p:custDataLst>
          </p:nvPr>
        </p:nvSpPr>
        <p:spPr>
          <a:xfrm rot="5400000">
            <a:off x="6070690" y="2474934"/>
            <a:ext cx="240833" cy="250242"/>
          </a:xfrm>
          <a:prstGeom prst="homePlate">
            <a:avLst>
              <a:gd name="adj" fmla="val 26913"/>
            </a:avLst>
          </a:prstGeom>
          <a:solidFill>
            <a:schemeClr val="accent2">
              <a:lumMod val="75000"/>
            </a:schemeClr>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500">
              <a:solidFill>
                <a:schemeClr val="lt1"/>
              </a:solidFill>
              <a:cs typeface="+mn-ea"/>
              <a:sym typeface="+mn-lt"/>
            </a:endParaRPr>
          </a:p>
        </p:txBody>
      </p:sp>
      <p:sp>
        <p:nvSpPr>
          <p:cNvPr id="24" name="星形: 五角 34"/>
          <p:cNvSpPr/>
          <p:nvPr>
            <p:custDataLst>
              <p:tags r:id="rId10"/>
            </p:custDataLst>
          </p:nvPr>
        </p:nvSpPr>
        <p:spPr>
          <a:xfrm>
            <a:off x="6116671" y="2506589"/>
            <a:ext cx="141964" cy="146483"/>
          </a:xfrm>
          <a:custGeom>
            <a:avLst/>
            <a:gdLst>
              <a:gd name="T0" fmla="*/ 40 w 7790"/>
              <a:gd name="T1" fmla="*/ 0 h 8036"/>
              <a:gd name="T2" fmla="*/ 3458 w 7790"/>
              <a:gd name="T3" fmla="*/ 0 h 8036"/>
              <a:gd name="T4" fmla="*/ 3458 w 7790"/>
              <a:gd name="T5" fmla="*/ 3418 h 8036"/>
              <a:gd name="T6" fmla="*/ 40 w 7790"/>
              <a:gd name="T7" fmla="*/ 3418 h 8036"/>
              <a:gd name="T8" fmla="*/ 40 w 7790"/>
              <a:gd name="T9" fmla="*/ 0 h 8036"/>
              <a:gd name="T10" fmla="*/ 7790 w 7790"/>
              <a:gd name="T11" fmla="*/ 1695 h 8036"/>
              <a:gd name="T12" fmla="*/ 6170 w 7790"/>
              <a:gd name="T13" fmla="*/ 103 h 8036"/>
              <a:gd name="T14" fmla="*/ 4577 w 7790"/>
              <a:gd name="T15" fmla="*/ 1723 h 8036"/>
              <a:gd name="T16" fmla="*/ 6198 w 7790"/>
              <a:gd name="T17" fmla="*/ 3316 h 8036"/>
              <a:gd name="T18" fmla="*/ 7790 w 7790"/>
              <a:gd name="T19" fmla="*/ 1695 h 8036"/>
              <a:gd name="T20" fmla="*/ 0 w 7790"/>
              <a:gd name="T21" fmla="*/ 4618 h 8036"/>
              <a:gd name="T22" fmla="*/ 3417 w 7790"/>
              <a:gd name="T23" fmla="*/ 4618 h 8036"/>
              <a:gd name="T24" fmla="*/ 3417 w 7790"/>
              <a:gd name="T25" fmla="*/ 8036 h 8036"/>
              <a:gd name="T26" fmla="*/ 0 w 7790"/>
              <a:gd name="T27" fmla="*/ 8036 h 8036"/>
              <a:gd name="T28" fmla="*/ 0 w 7790"/>
              <a:gd name="T29" fmla="*/ 4618 h 8036"/>
              <a:gd name="T30" fmla="*/ 4353 w 7790"/>
              <a:gd name="T31" fmla="*/ 4618 h 8036"/>
              <a:gd name="T32" fmla="*/ 7770 w 7790"/>
              <a:gd name="T33" fmla="*/ 4618 h 8036"/>
              <a:gd name="T34" fmla="*/ 7770 w 7790"/>
              <a:gd name="T35" fmla="*/ 8036 h 8036"/>
              <a:gd name="T36" fmla="*/ 4353 w 7790"/>
              <a:gd name="T37" fmla="*/ 8036 h 8036"/>
              <a:gd name="T38" fmla="*/ 4353 w 7790"/>
              <a:gd name="T39" fmla="*/ 4618 h 8036"/>
              <a:gd name="T40" fmla="*/ 4353 w 7790"/>
              <a:gd name="T41" fmla="*/ 4618 h 8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790" h="8036">
                <a:moveTo>
                  <a:pt x="40" y="0"/>
                </a:moveTo>
                <a:lnTo>
                  <a:pt x="3458" y="0"/>
                </a:lnTo>
                <a:lnTo>
                  <a:pt x="3458" y="3418"/>
                </a:lnTo>
                <a:lnTo>
                  <a:pt x="40" y="3418"/>
                </a:lnTo>
                <a:lnTo>
                  <a:pt x="40" y="0"/>
                </a:lnTo>
                <a:close/>
                <a:moveTo>
                  <a:pt x="7790" y="1695"/>
                </a:moveTo>
                <a:lnTo>
                  <a:pt x="6170" y="103"/>
                </a:lnTo>
                <a:lnTo>
                  <a:pt x="4577" y="1723"/>
                </a:lnTo>
                <a:lnTo>
                  <a:pt x="6198" y="3316"/>
                </a:lnTo>
                <a:lnTo>
                  <a:pt x="7790" y="1695"/>
                </a:lnTo>
                <a:close/>
                <a:moveTo>
                  <a:pt x="0" y="4618"/>
                </a:moveTo>
                <a:lnTo>
                  <a:pt x="3417" y="4618"/>
                </a:lnTo>
                <a:lnTo>
                  <a:pt x="3417" y="8036"/>
                </a:lnTo>
                <a:lnTo>
                  <a:pt x="0" y="8036"/>
                </a:lnTo>
                <a:lnTo>
                  <a:pt x="0" y="4618"/>
                </a:lnTo>
                <a:close/>
                <a:moveTo>
                  <a:pt x="4353" y="4618"/>
                </a:moveTo>
                <a:lnTo>
                  <a:pt x="7770" y="4618"/>
                </a:lnTo>
                <a:lnTo>
                  <a:pt x="7770" y="8036"/>
                </a:lnTo>
                <a:lnTo>
                  <a:pt x="4353" y="8036"/>
                </a:lnTo>
                <a:lnTo>
                  <a:pt x="4353" y="4618"/>
                </a:lnTo>
                <a:close/>
                <a:moveTo>
                  <a:pt x="4353" y="4618"/>
                </a:moveTo>
                <a:close/>
              </a:path>
            </a:pathLst>
          </a:cu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lt1"/>
              </a:solidFill>
              <a:cs typeface="+mn-ea"/>
              <a:sym typeface="+mn-lt"/>
            </a:endParaRPr>
          </a:p>
        </p:txBody>
      </p:sp>
      <p:sp>
        <p:nvSpPr>
          <p:cNvPr id="25" name="矩形 24"/>
          <p:cNvSpPr/>
          <p:nvPr>
            <p:custDataLst>
              <p:tags r:id="rId11"/>
            </p:custDataLst>
          </p:nvPr>
        </p:nvSpPr>
        <p:spPr>
          <a:xfrm>
            <a:off x="6758162" y="2479637"/>
            <a:ext cx="1372521" cy="1976284"/>
          </a:xfrm>
          <a:prstGeom prst="rect">
            <a:avLst/>
          </a:prstGeom>
          <a:solidFill>
            <a:schemeClr val="lt1"/>
          </a:solidFill>
          <a:ln>
            <a:noFill/>
          </a:ln>
          <a:effectLst>
            <a:outerShdw blurRad="152400" dist="139700" dir="5400000" sx="97000" sy="97000" algn="t" rotWithShape="0">
              <a:srgbClr val="0026C5">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cs typeface="+mn-ea"/>
              <a:sym typeface="+mn-lt"/>
            </a:endParaRPr>
          </a:p>
        </p:txBody>
      </p:sp>
      <p:sp>
        <p:nvSpPr>
          <p:cNvPr id="26" name="文本框 25"/>
          <p:cNvSpPr txBox="1"/>
          <p:nvPr/>
        </p:nvSpPr>
        <p:spPr>
          <a:xfrm>
            <a:off x="6788253" y="2902229"/>
            <a:ext cx="1139372" cy="275590"/>
          </a:xfrm>
          <a:prstGeom prst="rect">
            <a:avLst/>
          </a:prstGeom>
          <a:noFill/>
        </p:spPr>
        <p:txBody>
          <a:bodyPr wrap="square" rtlCol="0" anchor="ctr">
            <a:spAutoFit/>
          </a:bodyPr>
          <a:lstStyle/>
          <a:p>
            <a:r>
              <a:rPr lang="zh-CN" altLang="en-US" sz="1200" dirty="0">
                <a:solidFill>
                  <a:srgbClr val="000000"/>
                </a:solidFill>
                <a:cs typeface="+mn-ea"/>
                <a:sym typeface="+mn-lt"/>
              </a:rPr>
              <a:t>添加标题</a:t>
            </a:r>
          </a:p>
        </p:txBody>
      </p:sp>
      <p:sp>
        <p:nvSpPr>
          <p:cNvPr id="27" name="文本框 26"/>
          <p:cNvSpPr txBox="1"/>
          <p:nvPr>
            <p:custDataLst>
              <p:tags r:id="rId12"/>
            </p:custDataLst>
          </p:nvPr>
        </p:nvSpPr>
        <p:spPr>
          <a:xfrm>
            <a:off x="6843395" y="3304858"/>
            <a:ext cx="1233170" cy="956945"/>
          </a:xfrm>
          <a:prstGeom prst="rect">
            <a:avLst/>
          </a:prstGeom>
          <a:noFill/>
        </p:spPr>
        <p:txBody>
          <a:bodyPr wrap="square" rtlCol="0" anchor="ctr">
            <a:spAutoFit/>
          </a:bodyPr>
          <a:lstStyle/>
          <a:p>
            <a:pPr marL="171450" indent="-171450">
              <a:lnSpc>
                <a:spcPct val="150000"/>
              </a:lnSpc>
              <a:buFont typeface="思源黑体 CN Normal" panose="020B0400000000000000" charset="-122"/>
              <a:buChar char="•"/>
            </a:pPr>
            <a:r>
              <a:rPr lang="zh-CN" altLang="en-US" sz="750" dirty="0">
                <a:solidFill>
                  <a:schemeClr val="dk1">
                    <a:lumMod val="65000"/>
                    <a:lumOff val="35000"/>
                  </a:schemeClr>
                </a:solidFill>
                <a:cs typeface="+mn-ea"/>
                <a:sym typeface="+mn-lt"/>
              </a:rPr>
              <a:t>添加您的详细描述</a:t>
            </a:r>
            <a:endParaRPr lang="en-US" altLang="zh-CN" sz="750" dirty="0">
              <a:solidFill>
                <a:schemeClr val="dk1">
                  <a:lumMod val="65000"/>
                  <a:lumOff val="35000"/>
                </a:schemeClr>
              </a:solidFill>
              <a:cs typeface="+mn-ea"/>
              <a:sym typeface="+mn-lt"/>
            </a:endParaRPr>
          </a:p>
          <a:p>
            <a:pPr marL="171450" indent="-171450">
              <a:lnSpc>
                <a:spcPct val="150000"/>
              </a:lnSpc>
              <a:buFont typeface="思源黑体 CN Normal" panose="020B0400000000000000" charset="-122"/>
              <a:buChar char="•"/>
            </a:pPr>
            <a:r>
              <a:rPr lang="zh-CN" altLang="en-US" sz="750" dirty="0">
                <a:solidFill>
                  <a:schemeClr val="dk1">
                    <a:lumMod val="65000"/>
                    <a:lumOff val="35000"/>
                  </a:schemeClr>
                </a:solidFill>
                <a:cs typeface="+mn-ea"/>
                <a:sym typeface="+mn-lt"/>
              </a:rPr>
              <a:t>添加您的详细描述</a:t>
            </a:r>
          </a:p>
          <a:p>
            <a:pPr marL="171450" indent="-171450">
              <a:lnSpc>
                <a:spcPct val="150000"/>
              </a:lnSpc>
              <a:buFont typeface="思源黑体 CN Normal" panose="020B0400000000000000" charset="-122"/>
              <a:buChar char="•"/>
            </a:pPr>
            <a:r>
              <a:rPr lang="zh-CN" altLang="en-US" sz="750" dirty="0">
                <a:solidFill>
                  <a:schemeClr val="dk1">
                    <a:lumMod val="65000"/>
                    <a:lumOff val="35000"/>
                  </a:schemeClr>
                </a:solidFill>
                <a:cs typeface="+mn-ea"/>
                <a:sym typeface="+mn-lt"/>
              </a:rPr>
              <a:t>添加您的详细描述</a:t>
            </a:r>
          </a:p>
          <a:p>
            <a:pPr marL="171450" indent="-171450">
              <a:lnSpc>
                <a:spcPct val="150000"/>
              </a:lnSpc>
              <a:buFont typeface="思源黑体 CN Normal" panose="020B0400000000000000" charset="-122"/>
              <a:buChar char="•"/>
            </a:pPr>
            <a:r>
              <a:rPr lang="zh-CN" altLang="en-US" sz="750" dirty="0">
                <a:solidFill>
                  <a:schemeClr val="dk1">
                    <a:lumMod val="65000"/>
                    <a:lumOff val="35000"/>
                  </a:schemeClr>
                </a:solidFill>
                <a:cs typeface="+mn-ea"/>
                <a:sym typeface="+mn-lt"/>
              </a:rPr>
              <a:t>添加您的详细描述</a:t>
            </a:r>
          </a:p>
          <a:p>
            <a:pPr marL="171450" indent="-171450">
              <a:lnSpc>
                <a:spcPct val="150000"/>
              </a:lnSpc>
              <a:buFont typeface="思源黑体 CN Normal" panose="020B0400000000000000" charset="-122"/>
              <a:buChar char="•"/>
            </a:pPr>
            <a:r>
              <a:rPr lang="zh-CN" altLang="en-US" sz="750" dirty="0">
                <a:solidFill>
                  <a:schemeClr val="dk1">
                    <a:lumMod val="65000"/>
                    <a:lumOff val="35000"/>
                  </a:schemeClr>
                </a:solidFill>
                <a:cs typeface="+mn-ea"/>
                <a:sym typeface="+mn-lt"/>
              </a:rPr>
              <a:t>添加您的详细描述</a:t>
            </a:r>
          </a:p>
        </p:txBody>
      </p:sp>
      <p:cxnSp>
        <p:nvCxnSpPr>
          <p:cNvPr id="28" name="直接连接符 27"/>
          <p:cNvCxnSpPr/>
          <p:nvPr>
            <p:custDataLst>
              <p:tags r:id="rId13"/>
            </p:custDataLst>
          </p:nvPr>
        </p:nvCxnSpPr>
        <p:spPr>
          <a:xfrm>
            <a:off x="6899340" y="3179166"/>
            <a:ext cx="1090166" cy="0"/>
          </a:xfrm>
          <a:prstGeom prst="line">
            <a:avLst/>
          </a:prstGeom>
          <a:ln>
            <a:solidFill>
              <a:schemeClr val="lt1">
                <a:lumMod val="85000"/>
              </a:schemeClr>
            </a:solidFill>
          </a:ln>
        </p:spPr>
        <p:style>
          <a:lnRef idx="1">
            <a:schemeClr val="accent1"/>
          </a:lnRef>
          <a:fillRef idx="0">
            <a:schemeClr val="accent1"/>
          </a:fillRef>
          <a:effectRef idx="0">
            <a:schemeClr val="accent1"/>
          </a:effectRef>
          <a:fontRef idx="minor">
            <a:schemeClr val="tx1"/>
          </a:fontRef>
        </p:style>
      </p:cxnSp>
      <p:sp>
        <p:nvSpPr>
          <p:cNvPr id="29" name="箭头: 五边形 42"/>
          <p:cNvSpPr/>
          <p:nvPr>
            <p:custDataLst>
              <p:tags r:id="rId14"/>
            </p:custDataLst>
          </p:nvPr>
        </p:nvSpPr>
        <p:spPr>
          <a:xfrm rot="5400000">
            <a:off x="7737422" y="2474934"/>
            <a:ext cx="240833" cy="250242"/>
          </a:xfrm>
          <a:prstGeom prst="homePlate">
            <a:avLst>
              <a:gd name="adj" fmla="val 26913"/>
            </a:avLst>
          </a:prstGeom>
          <a:solidFill>
            <a:schemeClr val="accent5">
              <a:lumMod val="50000"/>
            </a:schemeClr>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500">
              <a:cs typeface="+mn-ea"/>
              <a:sym typeface="+mn-lt"/>
            </a:endParaRPr>
          </a:p>
        </p:txBody>
      </p:sp>
      <p:sp>
        <p:nvSpPr>
          <p:cNvPr id="30" name="星形: 五角 43"/>
          <p:cNvSpPr/>
          <p:nvPr>
            <p:custDataLst>
              <p:tags r:id="rId15"/>
            </p:custDataLst>
          </p:nvPr>
        </p:nvSpPr>
        <p:spPr>
          <a:xfrm>
            <a:off x="7781143" y="2527088"/>
            <a:ext cx="146483" cy="10548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608037" h="437859">
                <a:moveTo>
                  <a:pt x="435614" y="275305"/>
                </a:moveTo>
                <a:cubicBezTo>
                  <a:pt x="437271" y="274359"/>
                  <a:pt x="439284" y="274596"/>
                  <a:pt x="440823" y="275778"/>
                </a:cubicBezTo>
                <a:cubicBezTo>
                  <a:pt x="448635" y="281809"/>
                  <a:pt x="457277" y="285948"/>
                  <a:pt x="466273" y="287959"/>
                </a:cubicBezTo>
                <a:cubicBezTo>
                  <a:pt x="467930" y="288313"/>
                  <a:pt x="469232" y="289496"/>
                  <a:pt x="469824" y="291033"/>
                </a:cubicBezTo>
                <a:lnTo>
                  <a:pt x="478939" y="315276"/>
                </a:lnTo>
                <a:lnTo>
                  <a:pt x="488172" y="291033"/>
                </a:lnTo>
                <a:cubicBezTo>
                  <a:pt x="488764" y="289496"/>
                  <a:pt x="490066" y="288313"/>
                  <a:pt x="491723" y="287959"/>
                </a:cubicBezTo>
                <a:cubicBezTo>
                  <a:pt x="500838" y="285948"/>
                  <a:pt x="509361" y="281809"/>
                  <a:pt x="517174" y="275778"/>
                </a:cubicBezTo>
                <a:cubicBezTo>
                  <a:pt x="518713" y="274596"/>
                  <a:pt x="520725" y="274359"/>
                  <a:pt x="522382" y="275305"/>
                </a:cubicBezTo>
                <a:cubicBezTo>
                  <a:pt x="529485" y="278971"/>
                  <a:pt x="564878" y="298247"/>
                  <a:pt x="573875" y="309954"/>
                </a:cubicBezTo>
                <a:cubicBezTo>
                  <a:pt x="591157" y="332423"/>
                  <a:pt x="603468" y="399829"/>
                  <a:pt x="607966" y="427738"/>
                </a:cubicBezTo>
                <a:cubicBezTo>
                  <a:pt x="608203" y="429157"/>
                  <a:pt x="607848" y="430694"/>
                  <a:pt x="606901" y="431758"/>
                </a:cubicBezTo>
                <a:cubicBezTo>
                  <a:pt x="605954" y="432823"/>
                  <a:pt x="604652" y="433414"/>
                  <a:pt x="603231" y="433414"/>
                </a:cubicBezTo>
                <a:lnTo>
                  <a:pt x="354765" y="433414"/>
                </a:lnTo>
                <a:cubicBezTo>
                  <a:pt x="353344" y="433414"/>
                  <a:pt x="352042" y="432823"/>
                  <a:pt x="351095" y="431758"/>
                </a:cubicBezTo>
                <a:cubicBezTo>
                  <a:pt x="350148" y="430694"/>
                  <a:pt x="349793" y="429157"/>
                  <a:pt x="350030" y="427738"/>
                </a:cubicBezTo>
                <a:cubicBezTo>
                  <a:pt x="354528" y="399829"/>
                  <a:pt x="366839" y="332423"/>
                  <a:pt x="384122" y="309954"/>
                </a:cubicBezTo>
                <a:cubicBezTo>
                  <a:pt x="393118" y="298247"/>
                  <a:pt x="428512" y="278971"/>
                  <a:pt x="435614" y="275305"/>
                </a:cubicBezTo>
                <a:close/>
                <a:moveTo>
                  <a:pt x="479051" y="123066"/>
                </a:moveTo>
                <a:cubicBezTo>
                  <a:pt x="542255" y="123066"/>
                  <a:pt x="548646" y="158180"/>
                  <a:pt x="548646" y="201334"/>
                </a:cubicBezTo>
                <a:cubicBezTo>
                  <a:pt x="548646" y="244607"/>
                  <a:pt x="517518" y="279721"/>
                  <a:pt x="479051" y="279721"/>
                </a:cubicBezTo>
                <a:cubicBezTo>
                  <a:pt x="440584" y="279721"/>
                  <a:pt x="409337" y="244607"/>
                  <a:pt x="409337" y="201334"/>
                </a:cubicBezTo>
                <a:cubicBezTo>
                  <a:pt x="409337" y="198852"/>
                  <a:pt x="409337" y="196369"/>
                  <a:pt x="409455" y="193886"/>
                </a:cubicBezTo>
                <a:cubicBezTo>
                  <a:pt x="405668" y="196723"/>
                  <a:pt x="402235" y="200389"/>
                  <a:pt x="400460" y="205000"/>
                </a:cubicBezTo>
                <a:cubicBezTo>
                  <a:pt x="397856" y="211502"/>
                  <a:pt x="399276" y="219305"/>
                  <a:pt x="404484" y="228173"/>
                </a:cubicBezTo>
                <a:cubicBezTo>
                  <a:pt x="406259" y="228646"/>
                  <a:pt x="407916" y="229710"/>
                  <a:pt x="408982" y="231365"/>
                </a:cubicBezTo>
                <a:lnTo>
                  <a:pt x="411822" y="235503"/>
                </a:lnTo>
                <a:cubicBezTo>
                  <a:pt x="413124" y="237276"/>
                  <a:pt x="413598" y="239405"/>
                  <a:pt x="413243" y="241651"/>
                </a:cubicBezTo>
                <a:cubicBezTo>
                  <a:pt x="412888" y="243779"/>
                  <a:pt x="411586" y="245671"/>
                  <a:pt x="409810" y="246853"/>
                </a:cubicBezTo>
                <a:cubicBezTo>
                  <a:pt x="408508" y="247799"/>
                  <a:pt x="406851" y="248390"/>
                  <a:pt x="405194" y="248390"/>
                </a:cubicBezTo>
                <a:cubicBezTo>
                  <a:pt x="402472" y="248390"/>
                  <a:pt x="399986" y="247090"/>
                  <a:pt x="398448" y="244843"/>
                </a:cubicBezTo>
                <a:lnTo>
                  <a:pt x="395489" y="240705"/>
                </a:lnTo>
                <a:cubicBezTo>
                  <a:pt x="394187" y="238695"/>
                  <a:pt x="393832" y="236331"/>
                  <a:pt x="394305" y="234202"/>
                </a:cubicBezTo>
                <a:cubicBezTo>
                  <a:pt x="387085" y="222143"/>
                  <a:pt x="385428" y="210793"/>
                  <a:pt x="389334" y="200625"/>
                </a:cubicBezTo>
                <a:cubicBezTo>
                  <a:pt x="393358" y="190221"/>
                  <a:pt x="402590" y="183482"/>
                  <a:pt x="410284" y="179344"/>
                </a:cubicBezTo>
                <a:cubicBezTo>
                  <a:pt x="413361" y="146830"/>
                  <a:pt x="426854" y="123066"/>
                  <a:pt x="479051" y="123066"/>
                </a:cubicBezTo>
                <a:close/>
                <a:moveTo>
                  <a:pt x="251377" y="87196"/>
                </a:moveTo>
                <a:cubicBezTo>
                  <a:pt x="255047" y="87078"/>
                  <a:pt x="258599" y="88970"/>
                  <a:pt x="260493" y="92162"/>
                </a:cubicBezTo>
                <a:lnTo>
                  <a:pt x="294826" y="150452"/>
                </a:lnTo>
                <a:lnTo>
                  <a:pt x="373554" y="150452"/>
                </a:lnTo>
                <a:cubicBezTo>
                  <a:pt x="379118" y="150452"/>
                  <a:pt x="383735" y="155063"/>
                  <a:pt x="383735" y="160738"/>
                </a:cubicBezTo>
                <a:cubicBezTo>
                  <a:pt x="383735" y="166414"/>
                  <a:pt x="379118" y="171025"/>
                  <a:pt x="373554" y="171025"/>
                </a:cubicBezTo>
                <a:lnTo>
                  <a:pt x="289025" y="171025"/>
                </a:lnTo>
                <a:cubicBezTo>
                  <a:pt x="285355" y="171025"/>
                  <a:pt x="281921" y="169015"/>
                  <a:pt x="280145" y="165941"/>
                </a:cubicBezTo>
                <a:lnTo>
                  <a:pt x="252206" y="118529"/>
                </a:lnTo>
                <a:lnTo>
                  <a:pt x="201773" y="214890"/>
                </a:lnTo>
                <a:cubicBezTo>
                  <a:pt x="200115" y="217964"/>
                  <a:pt x="197155" y="219974"/>
                  <a:pt x="193722" y="220329"/>
                </a:cubicBezTo>
                <a:cubicBezTo>
                  <a:pt x="193367" y="220329"/>
                  <a:pt x="193012" y="220447"/>
                  <a:pt x="192657" y="220447"/>
                </a:cubicBezTo>
                <a:cubicBezTo>
                  <a:pt x="189579" y="220447"/>
                  <a:pt x="186619" y="219028"/>
                  <a:pt x="184606" y="216545"/>
                </a:cubicBezTo>
                <a:lnTo>
                  <a:pt x="148261" y="171025"/>
                </a:lnTo>
                <a:lnTo>
                  <a:pt x="75926" y="171025"/>
                </a:lnTo>
                <a:cubicBezTo>
                  <a:pt x="70243" y="171025"/>
                  <a:pt x="65626" y="166414"/>
                  <a:pt x="65626" y="160738"/>
                </a:cubicBezTo>
                <a:cubicBezTo>
                  <a:pt x="65626" y="155063"/>
                  <a:pt x="70243" y="150452"/>
                  <a:pt x="75926" y="150452"/>
                </a:cubicBezTo>
                <a:lnTo>
                  <a:pt x="153233" y="150452"/>
                </a:lnTo>
                <a:cubicBezTo>
                  <a:pt x="156311" y="150452"/>
                  <a:pt x="159271" y="151871"/>
                  <a:pt x="161284" y="154354"/>
                </a:cubicBezTo>
                <a:lnTo>
                  <a:pt x="190881" y="191480"/>
                </a:lnTo>
                <a:lnTo>
                  <a:pt x="242498" y="92635"/>
                </a:lnTo>
                <a:cubicBezTo>
                  <a:pt x="244274" y="89325"/>
                  <a:pt x="247589" y="87315"/>
                  <a:pt x="251377" y="87196"/>
                </a:cubicBezTo>
                <a:close/>
                <a:moveTo>
                  <a:pt x="13735" y="0"/>
                </a:moveTo>
                <a:lnTo>
                  <a:pt x="495160" y="0"/>
                </a:lnTo>
                <a:cubicBezTo>
                  <a:pt x="502738" y="0"/>
                  <a:pt x="508776" y="6147"/>
                  <a:pt x="508776" y="13713"/>
                </a:cubicBezTo>
                <a:lnTo>
                  <a:pt x="508776" y="104618"/>
                </a:lnTo>
                <a:cubicBezTo>
                  <a:pt x="499186" y="102254"/>
                  <a:pt x="488411" y="101072"/>
                  <a:pt x="476452" y="101072"/>
                </a:cubicBezTo>
                <a:cubicBezTo>
                  <a:pt x="472308" y="101072"/>
                  <a:pt x="468282" y="101190"/>
                  <a:pt x="464375" y="101426"/>
                </a:cubicBezTo>
                <a:lnTo>
                  <a:pt x="464375" y="37946"/>
                </a:lnTo>
                <a:lnTo>
                  <a:pt x="44401" y="37946"/>
                </a:lnTo>
                <a:lnTo>
                  <a:pt x="44401" y="297896"/>
                </a:lnTo>
                <a:lnTo>
                  <a:pt x="203653" y="297896"/>
                </a:lnTo>
                <a:lnTo>
                  <a:pt x="305242" y="297896"/>
                </a:lnTo>
                <a:lnTo>
                  <a:pt x="362667" y="297896"/>
                </a:lnTo>
                <a:cubicBezTo>
                  <a:pt x="356037" y="306998"/>
                  <a:pt x="350117" y="320356"/>
                  <a:pt x="345025" y="335842"/>
                </a:cubicBezTo>
                <a:lnTo>
                  <a:pt x="325015" y="335842"/>
                </a:lnTo>
                <a:cubicBezTo>
                  <a:pt x="326673" y="345772"/>
                  <a:pt x="329515" y="359957"/>
                  <a:pt x="334132" y="375916"/>
                </a:cubicBezTo>
                <a:cubicBezTo>
                  <a:pt x="330343" y="392584"/>
                  <a:pt x="327265" y="409606"/>
                  <a:pt x="324778" y="424974"/>
                </a:cubicBezTo>
                <a:cubicBezTo>
                  <a:pt x="324068" y="429348"/>
                  <a:pt x="324542" y="433722"/>
                  <a:pt x="325844" y="437859"/>
                </a:cubicBezTo>
                <a:lnTo>
                  <a:pt x="171566" y="437859"/>
                </a:lnTo>
                <a:cubicBezTo>
                  <a:pt x="166829" y="437859"/>
                  <a:pt x="162567" y="435495"/>
                  <a:pt x="159962" y="431594"/>
                </a:cubicBezTo>
                <a:cubicBezTo>
                  <a:pt x="157476" y="427575"/>
                  <a:pt x="157120" y="422728"/>
                  <a:pt x="159133" y="418472"/>
                </a:cubicBezTo>
                <a:cubicBezTo>
                  <a:pt x="173815" y="386437"/>
                  <a:pt x="180801" y="354046"/>
                  <a:pt x="183761" y="335842"/>
                </a:cubicBezTo>
                <a:lnTo>
                  <a:pt x="13735" y="335842"/>
                </a:lnTo>
                <a:cubicBezTo>
                  <a:pt x="6157" y="335842"/>
                  <a:pt x="0" y="329695"/>
                  <a:pt x="0" y="322129"/>
                </a:cubicBezTo>
                <a:lnTo>
                  <a:pt x="0" y="13713"/>
                </a:lnTo>
                <a:cubicBezTo>
                  <a:pt x="0" y="6147"/>
                  <a:pt x="6157" y="0"/>
                  <a:pt x="13735" y="0"/>
                </a:cubicBezTo>
                <a:close/>
              </a:path>
            </a:pathLst>
          </a:cu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lt1"/>
              </a:solidFill>
              <a:cs typeface="+mn-ea"/>
              <a:sym typeface="+mn-lt"/>
            </a:endParaRPr>
          </a:p>
        </p:txBody>
      </p:sp>
      <p:sp>
        <p:nvSpPr>
          <p:cNvPr id="31" name="文本框 30"/>
          <p:cNvSpPr txBox="1"/>
          <p:nvPr>
            <p:custDataLst>
              <p:tags r:id="rId16"/>
            </p:custDataLst>
          </p:nvPr>
        </p:nvSpPr>
        <p:spPr>
          <a:xfrm>
            <a:off x="543511" y="3875324"/>
            <a:ext cx="2696424" cy="450215"/>
          </a:xfrm>
          <a:prstGeom prst="rect">
            <a:avLst/>
          </a:prstGeom>
        </p:spPr>
        <p:txBody>
          <a:bodyPr wrap="square">
            <a:spAutoFit/>
          </a:bodyPr>
          <a:lstStyle>
            <a:defPPr>
              <a:defRPr lang="zh-CN"/>
            </a:defPPr>
            <a:lvl1pPr>
              <a:lnSpc>
                <a:spcPct val="130000"/>
              </a:lnSpc>
              <a:defRPr sz="1400">
                <a:solidFill>
                  <a:schemeClr val="tx1">
                    <a:lumMod val="65000"/>
                    <a:lumOff val="35000"/>
                  </a:schemeClr>
                </a:solidFill>
                <a:latin typeface="思源黑体 CN Normal" panose="020B0400000000000000" charset="-122"/>
                <a:ea typeface="思源黑体 CN Normal" panose="020B0400000000000000" charset="-122"/>
              </a:defRPr>
            </a:lvl1pPr>
            <a:lvl2pPr>
              <a:defRPr/>
            </a:lvl2pPr>
            <a:lvl3pPr>
              <a:defRPr/>
            </a:lvl3pPr>
            <a:lvl4pPr>
              <a:defRPr/>
            </a:lvl4pPr>
            <a:lvl5pPr>
              <a:defRPr/>
            </a:lvl5pPr>
            <a:lvl6pPr>
              <a:defRPr/>
            </a:lvl6pPr>
            <a:lvl7pPr>
              <a:defRPr/>
            </a:lvl7pPr>
            <a:lvl8pPr>
              <a:defRPr/>
            </a:lvl8pPr>
            <a:lvl9pPr>
              <a:defRPr/>
            </a:lvl9pPr>
          </a:lstStyle>
          <a:p>
            <a:r>
              <a:rPr lang="zh-CN" altLang="en-US" sz="900" dirty="0">
                <a:solidFill>
                  <a:schemeClr val="tx1"/>
                </a:solidFill>
                <a:latin typeface="+mn-lt"/>
                <a:ea typeface="+mn-ea"/>
                <a:cs typeface="+mn-ea"/>
                <a:sym typeface="+mn-lt"/>
              </a:rPr>
              <a:t>在这里输入你的正文阐述与关键词标题相关的具体内容，若字数太多酌情删减文案</a:t>
            </a:r>
          </a:p>
        </p:txBody>
      </p:sp>
      <p:sp>
        <p:nvSpPr>
          <p:cNvPr id="32" name="文本框 31"/>
          <p:cNvSpPr txBox="1"/>
          <p:nvPr>
            <p:custDataLst>
              <p:tags r:id="rId17"/>
            </p:custDataLst>
          </p:nvPr>
        </p:nvSpPr>
        <p:spPr>
          <a:xfrm>
            <a:off x="534134" y="3303272"/>
            <a:ext cx="2705801" cy="645160"/>
          </a:xfrm>
          <a:prstGeom prst="rect">
            <a:avLst/>
          </a:prstGeom>
          <a:noFill/>
        </p:spPr>
        <p:txBody>
          <a:bodyPr wrap="square" rtlCol="0">
            <a:spAutoFit/>
          </a:bodyPr>
          <a:lstStyle/>
          <a:p>
            <a:r>
              <a:rPr lang="zh-CN" altLang="en-US" dirty="0">
                <a:cs typeface="+mn-ea"/>
                <a:sym typeface="+mn-lt"/>
              </a:rPr>
              <a:t>在此输入</a:t>
            </a:r>
            <a:endParaRPr lang="en-US" altLang="zh-CN" dirty="0">
              <a:cs typeface="+mn-ea"/>
              <a:sym typeface="+mn-lt"/>
            </a:endParaRPr>
          </a:p>
          <a:p>
            <a:r>
              <a:rPr lang="zh-CN" altLang="en-US" dirty="0">
                <a:cs typeface="+mn-ea"/>
                <a:sym typeface="+mn-lt"/>
              </a:rPr>
              <a:t>你的标题文案</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圆角矩形 17"/>
          <p:cNvSpPr/>
          <p:nvPr>
            <p:custDataLst>
              <p:tags r:id="rId2"/>
            </p:custDataLst>
          </p:nvPr>
        </p:nvSpPr>
        <p:spPr>
          <a:xfrm flipH="1">
            <a:off x="6217920" y="3602302"/>
            <a:ext cx="2358390" cy="233042"/>
          </a:xfrm>
          <a:prstGeom prst="roundRect">
            <a:avLst>
              <a:gd name="adj" fmla="val 50000"/>
            </a:avLst>
          </a:prstGeom>
          <a:solidFill>
            <a:schemeClr val="bg1"/>
          </a:solidFill>
          <a:ln w="3175">
            <a:noFill/>
          </a:ln>
          <a:effectLst>
            <a:outerShdw blurRad="238252" dist="119126" dir="2700001" algn="tl" rotWithShape="0">
              <a:srgbClr val="1A65F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897" tIns="45948" rIns="91897" bIns="4594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DBBE89"/>
              </a:solidFill>
              <a:effectLst/>
              <a:uLnTx/>
              <a:uFillTx/>
              <a:latin typeface="Times New Roman"/>
              <a:ea typeface="微软雅黑"/>
              <a:cs typeface="+mn-ea"/>
              <a:sym typeface="+mn-lt"/>
            </a:endParaRPr>
          </a:p>
        </p:txBody>
      </p:sp>
      <p:sp>
        <p:nvSpPr>
          <p:cNvPr id="19" name="圆角矩形 18"/>
          <p:cNvSpPr/>
          <p:nvPr>
            <p:custDataLst>
              <p:tags r:id="rId3"/>
            </p:custDataLst>
          </p:nvPr>
        </p:nvSpPr>
        <p:spPr>
          <a:xfrm flipH="1">
            <a:off x="7298055" y="3602937"/>
            <a:ext cx="1282700" cy="232407"/>
          </a:xfrm>
          <a:prstGeom prst="roundRect">
            <a:avLst>
              <a:gd name="adj" fmla="val 50000"/>
            </a:avLst>
          </a:prstGeom>
          <a:solidFill>
            <a:schemeClr val="accent2">
              <a:lumMod val="75000"/>
            </a:schemeClr>
          </a:solidFill>
          <a:ln w="3175">
            <a:noFill/>
          </a:ln>
          <a:effectLst>
            <a:outerShdw blurRad="238252" dist="119126" dir="2700001" algn="tl" rotWithShape="0">
              <a:srgbClr val="FFC000">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897" tIns="45948" rIns="91897" bIns="4594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DBBE89"/>
              </a:solidFill>
              <a:effectLst/>
              <a:uLnTx/>
              <a:uFillTx/>
              <a:latin typeface="Times New Roman"/>
              <a:ea typeface="微软雅黑"/>
              <a:cs typeface="+mn-ea"/>
              <a:sym typeface="+mn-lt"/>
            </a:endParaRPr>
          </a:p>
        </p:txBody>
      </p:sp>
      <p:sp>
        <p:nvSpPr>
          <p:cNvPr id="20" name="文本框 19"/>
          <p:cNvSpPr txBox="1"/>
          <p:nvPr>
            <p:custDataLst>
              <p:tags r:id="rId4"/>
            </p:custDataLst>
          </p:nvPr>
        </p:nvSpPr>
        <p:spPr>
          <a:xfrm flipH="1">
            <a:off x="7353299" y="3615637"/>
            <a:ext cx="1282700" cy="229867"/>
          </a:xfrm>
          <a:prstGeom prst="rect">
            <a:avLst/>
          </a:prstGeom>
          <a:noFill/>
        </p:spPr>
        <p:txBody>
          <a:bodyPr wrap="square">
            <a:spAutoFit/>
          </a:bodyPr>
          <a:lstStyle>
            <a:defPPr>
              <a:defRPr lang="zh-CN"/>
            </a:defPPr>
            <a:lvl1pPr>
              <a:defRPr kumimoji="0" sz="1200" b="0" i="0" u="none" strike="noStrike" cap="none" spc="0" normalizeH="0" baseline="0">
                <a:ln>
                  <a:noFill/>
                </a:ln>
                <a:solidFill>
                  <a:srgbClr val="485C48"/>
                </a:solidFill>
                <a:effectLst/>
                <a:uLnTx/>
                <a:uFillTx/>
                <a:latin typeface="思源黑体 CN Regular" panose="020B0500000000000000" charset="-122"/>
                <a:ea typeface="思源黑体 CN Regular" panose="020B0500000000000000"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FFFFFF"/>
                </a:solidFill>
                <a:effectLst/>
                <a:uLnTx/>
                <a:uFillTx/>
                <a:latin typeface="Times New Roman"/>
                <a:ea typeface="微软雅黑"/>
                <a:cs typeface="+mn-ea"/>
                <a:sym typeface="+mn-lt"/>
              </a:rPr>
              <a:t>汇报人</a:t>
            </a:r>
            <a:r>
              <a:rPr kumimoji="0" lang="en-US" altLang="zh-CN" sz="900" b="0" i="0" u="none" strike="noStrike" kern="1200" cap="none" spc="0" normalizeH="0" baseline="0" noProof="0" dirty="0">
                <a:ln>
                  <a:noFill/>
                </a:ln>
                <a:solidFill>
                  <a:srgbClr val="FFFFFF"/>
                </a:solidFill>
                <a:effectLst/>
                <a:uLnTx/>
                <a:uFillTx/>
                <a:latin typeface="Times New Roman"/>
                <a:ea typeface="微软雅黑"/>
                <a:cs typeface="+mn-ea"/>
                <a:sym typeface="+mn-lt"/>
              </a:rPr>
              <a:t>: </a:t>
            </a:r>
            <a:r>
              <a:rPr kumimoji="0" lang="zh-CN" altLang="en-US" sz="900" b="0" i="0" u="none" strike="noStrike" kern="1200" cap="none" spc="0" normalizeH="0" baseline="0" noProof="0" dirty="0">
                <a:ln>
                  <a:noFill/>
                </a:ln>
                <a:solidFill>
                  <a:srgbClr val="FFFFFF"/>
                </a:solidFill>
                <a:effectLst/>
                <a:uLnTx/>
                <a:uFillTx/>
                <a:latin typeface="Times New Roman"/>
                <a:ea typeface="微软雅黑"/>
                <a:cs typeface="+mn-ea"/>
                <a:sym typeface="+mn-lt"/>
              </a:rPr>
              <a:t>XXX</a:t>
            </a:r>
          </a:p>
        </p:txBody>
      </p:sp>
      <p:sp>
        <p:nvSpPr>
          <p:cNvPr id="21" name="文本框 20"/>
          <p:cNvSpPr txBox="1"/>
          <p:nvPr>
            <p:custDataLst>
              <p:tags r:id="rId5"/>
            </p:custDataLst>
          </p:nvPr>
        </p:nvSpPr>
        <p:spPr>
          <a:xfrm flipH="1">
            <a:off x="6306185" y="3615637"/>
            <a:ext cx="1212215" cy="229867"/>
          </a:xfrm>
          <a:prstGeom prst="rect">
            <a:avLst/>
          </a:prstGeom>
          <a:noFill/>
        </p:spPr>
        <p:txBody>
          <a:bodyPr wrap="square">
            <a:spAutoFit/>
          </a:bodyPr>
          <a:lstStyle>
            <a:defPPr>
              <a:defRPr lang="zh-CN"/>
            </a:defPPr>
            <a:lvl1pPr>
              <a:defRPr kumimoji="0" sz="1200" b="0" i="0" u="none" strike="noStrike" cap="none" spc="0" normalizeH="0" baseline="0">
                <a:ln>
                  <a:noFill/>
                </a:ln>
                <a:solidFill>
                  <a:srgbClr val="485C48"/>
                </a:solidFill>
                <a:effectLst/>
                <a:uLnTx/>
                <a:uFillTx/>
                <a:latin typeface="思源黑体 CN Regular" panose="020B0500000000000000" charset="-122"/>
                <a:ea typeface="思源黑体 CN Regular" panose="020B05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00000">
                    <a:lumMod val="85000"/>
                    <a:lumOff val="15000"/>
                  </a:srgbClr>
                </a:solidFill>
                <a:effectLst/>
                <a:uLnTx/>
                <a:uFillTx/>
                <a:latin typeface="Times New Roman"/>
                <a:ea typeface="微软雅黑"/>
                <a:cs typeface="+mn-ea"/>
                <a:sym typeface="+mn-lt"/>
              </a:rPr>
              <a:t>时间：</a:t>
            </a:r>
            <a:r>
              <a:rPr kumimoji="0" lang="en-US" altLang="zh-CN" sz="900" b="0" i="0" u="none" strike="noStrike" kern="1200" cap="none" spc="0" normalizeH="0" baseline="0" noProof="0" dirty="0">
                <a:ln>
                  <a:noFill/>
                </a:ln>
                <a:solidFill>
                  <a:srgbClr val="000000">
                    <a:lumMod val="85000"/>
                    <a:lumOff val="15000"/>
                  </a:srgbClr>
                </a:solidFill>
                <a:effectLst/>
                <a:uLnTx/>
                <a:uFillTx/>
                <a:latin typeface="Times New Roman"/>
                <a:ea typeface="微软雅黑"/>
                <a:cs typeface="+mn-ea"/>
                <a:sym typeface="+mn-lt"/>
              </a:rPr>
              <a:t>X</a:t>
            </a:r>
            <a:r>
              <a:rPr kumimoji="0" lang="zh-CN" altLang="en-US" sz="900" b="0" i="0" u="none" strike="noStrike" kern="1200" cap="none" spc="0" normalizeH="0" baseline="0" noProof="0" dirty="0">
                <a:ln>
                  <a:noFill/>
                </a:ln>
                <a:solidFill>
                  <a:srgbClr val="000000">
                    <a:lumMod val="85000"/>
                    <a:lumOff val="15000"/>
                  </a:srgbClr>
                </a:solidFill>
                <a:effectLst/>
                <a:uLnTx/>
                <a:uFillTx/>
                <a:latin typeface="Times New Roman"/>
                <a:ea typeface="微软雅黑"/>
                <a:cs typeface="+mn-ea"/>
                <a:sym typeface="+mn-lt"/>
              </a:rPr>
              <a:t>月</a:t>
            </a:r>
            <a:r>
              <a:rPr kumimoji="0" lang="en-US" altLang="zh-CN" sz="900" b="0" i="0" u="none" strike="noStrike" kern="1200" cap="none" spc="0" normalizeH="0" baseline="0" noProof="0" dirty="0">
                <a:ln>
                  <a:noFill/>
                </a:ln>
                <a:solidFill>
                  <a:srgbClr val="000000">
                    <a:lumMod val="85000"/>
                    <a:lumOff val="15000"/>
                  </a:srgbClr>
                </a:solidFill>
                <a:effectLst/>
                <a:uLnTx/>
                <a:uFillTx/>
                <a:latin typeface="Times New Roman"/>
                <a:ea typeface="微软雅黑"/>
                <a:cs typeface="+mn-ea"/>
                <a:sym typeface="+mn-lt"/>
              </a:rPr>
              <a:t>X</a:t>
            </a:r>
            <a:r>
              <a:rPr kumimoji="0" lang="zh-CN" altLang="en-US" sz="900" b="0" i="0" u="none" strike="noStrike" kern="1200" cap="none" spc="0" normalizeH="0" baseline="0" noProof="0" dirty="0">
                <a:ln>
                  <a:noFill/>
                </a:ln>
                <a:solidFill>
                  <a:srgbClr val="000000">
                    <a:lumMod val="85000"/>
                    <a:lumOff val="15000"/>
                  </a:srgbClr>
                </a:solidFill>
                <a:effectLst/>
                <a:uLnTx/>
                <a:uFillTx/>
                <a:latin typeface="Times New Roman"/>
                <a:ea typeface="微软雅黑"/>
                <a:cs typeface="+mn-ea"/>
                <a:sym typeface="+mn-lt"/>
              </a:rPr>
              <a:t>日</a:t>
            </a:r>
          </a:p>
        </p:txBody>
      </p:sp>
      <p:sp>
        <p:nvSpPr>
          <p:cNvPr id="22" name="文本框 21"/>
          <p:cNvSpPr txBox="1"/>
          <p:nvPr/>
        </p:nvSpPr>
        <p:spPr>
          <a:xfrm flipH="1">
            <a:off x="4253229" y="1945284"/>
            <a:ext cx="4382770" cy="692775"/>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5400" b="1" i="0" u="none" strike="noStrike" kern="1200" cap="none" spc="0" normalizeH="0" baseline="0" noProof="0" dirty="0">
                <a:ln>
                  <a:noFill/>
                </a:ln>
                <a:solidFill>
                  <a:srgbClr val="FFFFFF"/>
                </a:solidFill>
                <a:effectLst/>
                <a:uLnTx/>
                <a:uFillTx/>
                <a:latin typeface="Times New Roman"/>
                <a:ea typeface="微软雅黑"/>
                <a:cs typeface="+mn-ea"/>
                <a:sym typeface="+mn-lt"/>
              </a:rPr>
              <a:t>感谢您的观看</a:t>
            </a:r>
          </a:p>
        </p:txBody>
      </p:sp>
      <p:sp>
        <p:nvSpPr>
          <p:cNvPr id="30" name="文本框 29"/>
          <p:cNvSpPr txBox="1"/>
          <p:nvPr>
            <p:custDataLst>
              <p:tags r:id="rId6"/>
            </p:custDataLst>
          </p:nvPr>
        </p:nvSpPr>
        <p:spPr>
          <a:xfrm flipH="1">
            <a:off x="4733289" y="2912375"/>
            <a:ext cx="3902710" cy="303545"/>
          </a:xfrm>
          <a:prstGeom prst="rect">
            <a:avLst/>
          </a:prstGeom>
          <a:noFill/>
        </p:spPr>
        <p:txBody>
          <a:bodyPr wrap="square" rtlCol="0">
            <a:spAutoFit/>
          </a:bodyPr>
          <a:lstStyle/>
          <a:p>
            <a:pPr marL="0" marR="0" lvl="0" indent="0" algn="r" defTabSz="914400" rtl="0" eaLnBrk="1" fontAlgn="auto" latinLnBrk="0" hangingPunct="1">
              <a:lnSpc>
                <a:spcPct val="14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FFFFFF"/>
                </a:solidFill>
                <a:effectLst/>
                <a:uLnTx/>
                <a:uFillTx/>
                <a:latin typeface="Times New Roman"/>
                <a:ea typeface="微软雅黑"/>
                <a:cs typeface="+mn-ea"/>
                <a:sym typeface="+mn-lt"/>
              </a:rPr>
              <a:t>信息技术中心  教育技术团队</a:t>
            </a:r>
            <a:endParaRPr kumimoji="0" lang="en-US" altLang="zh-CN" sz="1100" b="0" i="0" u="none" strike="noStrike" kern="1200" cap="none" spc="0" normalizeH="0" baseline="0" noProof="0" dirty="0">
              <a:ln>
                <a:noFill/>
              </a:ln>
              <a:solidFill>
                <a:srgbClr val="FFFFFF"/>
              </a:solidFill>
              <a:effectLst/>
              <a:uLnTx/>
              <a:uFillTx/>
              <a:latin typeface="Times New Roman"/>
              <a:ea typeface="微软雅黑"/>
              <a:cs typeface="+mn-ea"/>
              <a:sym typeface="+mn-lt"/>
            </a:endParaRPr>
          </a:p>
        </p:txBody>
      </p:sp>
      <p:sp>
        <p:nvSpPr>
          <p:cNvPr id="31" name="文本框 30"/>
          <p:cNvSpPr txBox="1"/>
          <p:nvPr/>
        </p:nvSpPr>
        <p:spPr>
          <a:xfrm flipH="1">
            <a:off x="7400925" y="1300769"/>
            <a:ext cx="1235075" cy="550537"/>
          </a:xfrm>
          <a:prstGeom prst="rect">
            <a:avLst/>
          </a:prstGeom>
          <a:noFill/>
        </p:spPr>
        <p:txBody>
          <a:bodyPr wrap="non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4050" b="1" i="0" u="none" strike="noStrike" kern="1200" cap="none" spc="0" normalizeH="0" baseline="0" noProof="0" dirty="0">
                <a:ln>
                  <a:noFill/>
                </a:ln>
                <a:solidFill>
                  <a:srgbClr val="FFFFFF"/>
                </a:solidFill>
                <a:effectLst/>
                <a:uLnTx/>
                <a:uFillTx/>
                <a:latin typeface="Times New Roman"/>
                <a:ea typeface="微软雅黑"/>
                <a:cs typeface="+mn-ea"/>
                <a:sym typeface="+mn-lt"/>
              </a:rPr>
              <a:t>20XX</a:t>
            </a:r>
          </a:p>
        </p:txBody>
      </p:sp>
    </p:spTree>
    <p:extLst>
      <p:ext uri="{BB962C8B-B14F-4D97-AF65-F5344CB8AC3E}">
        <p14:creationId xmlns:p14="http://schemas.microsoft.com/office/powerpoint/2010/main" val="2589129850"/>
      </p:ext>
    </p:extLst>
  </p:cSld>
  <p:clrMapOvr>
    <a:overrideClrMapping bg1="lt1" tx1="dk1" bg2="lt2" tx2="dk2" accent1="accent1" accent2="accent2" accent3="accent3" accent4="accent4" accent5="accent5" accent6="accent6" hlink="hlink" folHlink="folHlink"/>
  </p:clrMapOvr>
</p:sld>
</file>

<file path=ppt/tags/tag1.xml><?xml version="1.0" encoding="utf-8"?>
<p:tagLst xmlns:a="http://schemas.openxmlformats.org/drawingml/2006/main" xmlns:r="http://schemas.openxmlformats.org/officeDocument/2006/relationships" xmlns:p="http://schemas.openxmlformats.org/presentationml/2006/main">
  <p:tag name="KSO_WPP_MARK_KEY" val="8fb32388-6f07-4ccc-a205-2627cb0039cb"/>
  <p:tag name="COMMONDATA" val="eyJoZGlkIjoiMjhhYjNhYWMzMGNhMTZhODg3NjAxZGFlZDM4ZGJjYmEifQ=="/>
</p:tagLst>
</file>

<file path=ppt/tags/tag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Lst>
</file>

<file path=ppt/tags/tag4.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6"/>
  <p:tag name="KSO_WM_UNIT_LINE_FILL_TYPE" val="2"/>
</p:tagLst>
</file>

<file path=ppt/tags/tag5.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5"/>
  <p:tag name="KSO_WM_UNIT_LINE_FILL_TYPE" val="2"/>
</p:tagLst>
</file>

<file path=ppt/tags/tag6.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Lst>
</file>

<file path=ppt/tags/tag7.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6"/>
  <p:tag name="KSO_WM_UNIT_LINE_FILL_TYPE" val="2"/>
  <p:tag name="KSO_WM_UNIT_TEXT_FILL_FORE_SCHEMECOLOR_INDEX_BRIGHTNESS" val="0"/>
  <p:tag name="KSO_WM_UNIT_TEXT_FILL_FORE_SCHEMECOLOR_INDEX" val="13"/>
  <p:tag name="KSO_WM_UNIT_TEXT_FILL_TYPE" val="1"/>
</p:tagLst>
</file>

<file path=ppt/tags/tag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1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14.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Lst>
</file>

<file path=ppt/tags/tag15.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6"/>
  <p:tag name="KSO_WM_UNIT_LINE_FILL_TYPE" val="2"/>
  <p:tag name="KSO_WM_UNIT_TEXT_FILL_FORE_SCHEMECOLOR_INDEX_BRIGHTNESS" val="0"/>
  <p:tag name="KSO_WM_UNIT_TEXT_FILL_FORE_SCHEMECOLOR_INDEX" val="13"/>
  <p:tag name="KSO_WM_UNIT_TEXT_FILL_TYPE" val="1"/>
</p:tagLst>
</file>

<file path=ppt/tags/tag1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Lst>
</file>

<file path=ppt/tags/tag1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1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6"/>
  <p:tag name="KSO_WM_UNIT_TEXT_FILL_TYPE" val="1"/>
</p:tagLst>
</file>

<file path=ppt/tags/tag2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6"/>
  <p:tag name="KSO_WM_UNIT_TEXT_FILL_TYPE" val="1"/>
</p:tagLst>
</file>

<file path=ppt/tags/tag2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2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2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5"/>
  <p:tag name="KSO_WM_UNIT_TEXT_FILL_FORE_SCHEMECOLOR_INDEX" val="16"/>
  <p:tag name="KSO_WM_UNIT_TEXT_FILL_TYPE" val="1"/>
</p:tagLst>
</file>

<file path=ppt/tags/tag2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8"/>
  <p:tag name="KSO_WM_UNIT_FILL_TYPE" val="1"/>
</p:tagLst>
</file>

<file path=ppt/tags/tag2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Lst>
</file>

<file path=ppt/tags/tag3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5"/>
  <p:tag name="KSO_WM_UNIT_TEXT_FILL_FORE_SCHEMECOLOR_INDEX" val="13"/>
  <p:tag name="KSO_WM_UNIT_TEXT_FILL_TYPE" val="1"/>
</p:tagLst>
</file>

<file path=ppt/tags/tag3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Lst>
</file>

<file path=ppt/tags/tag3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8"/>
  <p:tag name="KSO_WM_UNIT_FILL_TYPE" val="1"/>
</p:tagLst>
</file>

<file path=ppt/tags/tag3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Lst>
</file>

<file path=ppt/tags/tag3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5"/>
  <p:tag name="KSO_WM_UNIT_TEXT_FILL_FORE_SCHEMECOLOR_INDEX" val="13"/>
  <p:tag name="KSO_WM_UNIT_TEXT_FILL_TYPE" val="1"/>
</p:tagLst>
</file>

<file path=ppt/tags/tag3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Lst>
</file>

<file path=ppt/tags/tag3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8"/>
  <p:tag name="KSO_WM_UNIT_FILL_TYPE" val="1"/>
</p:tagLst>
</file>

<file path=ppt/tags/tag3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Lst>
</file>

<file path=ppt/tags/tag3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5"/>
  <p:tag name="KSO_WM_UNIT_TEXT_FILL_FORE_SCHEMECOLOR_INDEX" val="13"/>
  <p:tag name="KSO_WM_UNIT_TEXT_FILL_TYPE" val="1"/>
</p:tagLst>
</file>

<file path=ppt/tags/tag3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Lst>
</file>

<file path=ppt/tags/tag4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8"/>
  <p:tag name="KSO_WM_UNIT_FILL_TYPE" val="1"/>
</p:tagLst>
</file>

<file path=ppt/tags/tag4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Lst>
</file>

<file path=ppt/tags/tag4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5"/>
  <p:tag name="KSO_WM_UNIT_TEXT_FILL_FORE_SCHEMECOLOR_INDEX" val="13"/>
  <p:tag name="KSO_WM_UNIT_TEXT_FILL_TYPE" val="1"/>
</p:tagLst>
</file>

<file path=ppt/tags/tag4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Lst>
</file>

<file path=ppt/tags/tag4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4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LINE_FORE_SCHEMECOLOR_INDEX_BRIGHTNESS" val="-0.15"/>
  <p:tag name="KSO_WM_UNIT_LINE_FORE_SCHEMECOLOR_INDEX" val="14"/>
  <p:tag name="KSO_WM_UNIT_LINE_FILL_TYPE" val="2"/>
  <p:tag name="KSO_WM_UNIT_SHADOW_SCHEMECOLOR_INDEX_BRIGHTNESS" val="0"/>
  <p:tag name="KSO_WM_UNIT_SHADOW_SCHEMECOLOR_INDEX" val="5"/>
</p:tagLst>
</file>

<file path=ppt/tags/tag4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LINE_FORE_SCHEMECOLOR_INDEX_BRIGHTNESS" val="-0.15"/>
  <p:tag name="KSO_WM_UNIT_LINE_FORE_SCHEMECOLOR_INDEX" val="14"/>
  <p:tag name="KSO_WM_UNIT_LINE_FILL_TYPE" val="2"/>
  <p:tag name="KSO_WM_UNIT_SHADOW_SCHEMECOLOR_INDEX_BRIGHTNESS" val="0"/>
  <p:tag name="KSO_WM_UNIT_SHADOW_SCHEMECOLOR_INDEX" val="5"/>
</p:tagLst>
</file>

<file path=ppt/tags/tag47.xml><?xml version="1.0" encoding="utf-8"?>
<p:tagLst xmlns:a="http://schemas.openxmlformats.org/drawingml/2006/main" xmlns:r="http://schemas.openxmlformats.org/officeDocument/2006/relationships" xmlns:p="http://schemas.openxmlformats.org/presentationml/2006/main">
  <p:tag name="KSO_WM_UNIT_FILL_FORE_SCHEMECOLOR_INDEX_BRIGHTNESS" val="-0.05"/>
  <p:tag name="KSO_WM_UNIT_FILL_FORE_SCHEMECOLOR_INDEX" val="9"/>
  <p:tag name="KSO_WM_UNIT_FILL_TYPE" val="1"/>
</p:tagLst>
</file>

<file path=ppt/tags/tag4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4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LINE_FORE_SCHEMECOLOR_INDEX_BRIGHTNESS" val="-0.15"/>
  <p:tag name="KSO_WM_UNIT_LINE_FORE_SCHEMECOLOR_INDEX" val="14"/>
  <p:tag name="KSO_WM_UNIT_LINE_FILL_TYPE" val="2"/>
  <p:tag name="KSO_WM_UNIT_SHADOW_SCHEMECOLOR_INDEX_BRIGHTNESS" val="0"/>
  <p:tag name="KSO_WM_UNIT_SHADOW_SCHEMECOLOR_INDEX" val="5"/>
</p:tagLst>
</file>

<file path=ppt/tags/tag5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LINE_FORE_SCHEMECOLOR_INDEX_BRIGHTNESS" val="-0.15"/>
  <p:tag name="KSO_WM_UNIT_LINE_FORE_SCHEMECOLOR_INDEX" val="14"/>
  <p:tag name="KSO_WM_UNIT_LINE_FILL_TYPE" val="2"/>
  <p:tag name="KSO_WM_UNIT_SHADOW_SCHEMECOLOR_INDEX_BRIGHTNESS" val="0"/>
  <p:tag name="KSO_WM_UNIT_SHADOW_SCHEMECOLOR_INDEX" val="5"/>
</p:tagLst>
</file>

<file path=ppt/tags/tag51.xml><?xml version="1.0" encoding="utf-8"?>
<p:tagLst xmlns:a="http://schemas.openxmlformats.org/drawingml/2006/main" xmlns:r="http://schemas.openxmlformats.org/officeDocument/2006/relationships" xmlns:p="http://schemas.openxmlformats.org/presentationml/2006/main">
  <p:tag name="KSO_WM_UNIT_FILL_FORE_SCHEMECOLOR_INDEX_BRIGHTNESS" val="-0.05"/>
  <p:tag name="KSO_WM_UNIT_FILL_FORE_SCHEMECOLOR_INDEX" val="9"/>
  <p:tag name="KSO_WM_UNIT_FILL_TYPE" val="1"/>
</p:tagLst>
</file>

<file path=ppt/tags/tag5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5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LINE_FORE_SCHEMECOLOR_INDEX_BRIGHTNESS" val="-0.15"/>
  <p:tag name="KSO_WM_UNIT_LINE_FORE_SCHEMECOLOR_INDEX" val="14"/>
  <p:tag name="KSO_WM_UNIT_LINE_FILL_TYPE" val="2"/>
  <p:tag name="KSO_WM_UNIT_SHADOW_SCHEMECOLOR_INDEX_BRIGHTNESS" val="0"/>
  <p:tag name="KSO_WM_UNIT_SHADOW_SCHEMECOLOR_INDEX" val="5"/>
</p:tagLst>
</file>

<file path=ppt/tags/tag5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LINE_FORE_SCHEMECOLOR_INDEX_BRIGHTNESS" val="-0.15"/>
  <p:tag name="KSO_WM_UNIT_LINE_FORE_SCHEMECOLOR_INDEX" val="14"/>
  <p:tag name="KSO_WM_UNIT_LINE_FILL_TYPE" val="2"/>
  <p:tag name="KSO_WM_UNIT_SHADOW_SCHEMECOLOR_INDEX_BRIGHTNESS" val="0"/>
  <p:tag name="KSO_WM_UNIT_SHADOW_SCHEMECOLOR_INDEX" val="5"/>
</p:tagLst>
</file>

<file path=ppt/tags/tag55.xml><?xml version="1.0" encoding="utf-8"?>
<p:tagLst xmlns:a="http://schemas.openxmlformats.org/drawingml/2006/main" xmlns:r="http://schemas.openxmlformats.org/officeDocument/2006/relationships" xmlns:p="http://schemas.openxmlformats.org/presentationml/2006/main">
  <p:tag name="KSO_WM_UNIT_FILL_FORE_SCHEMECOLOR_INDEX_BRIGHTNESS" val="-0.05"/>
  <p:tag name="KSO_WM_UNIT_FILL_FORE_SCHEMECOLOR_INDEX" val="9"/>
  <p:tag name="KSO_WM_UNIT_FILL_TYPE" val="1"/>
</p:tagLst>
</file>

<file path=ppt/tags/tag5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5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5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Lst>
</file>

<file path=ppt/tags/tag5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6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Lst>
</file>

<file path=ppt/tags/tag6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6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Lst>
</file>

<file path=ppt/tags/tag6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6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Lst>
</file>

<file path=ppt/tags/tag6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6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68.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6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7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7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4"/>
  <p:tag name="KSO_WM_UNIT_TEXT_FILL_TYPE" val="1"/>
</p:tagLst>
</file>

<file path=ppt/tags/tag7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7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7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7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4"/>
  <p:tag name="KSO_WM_UNIT_TEXT_FILL_TYPE" val="1"/>
</p:tagLst>
</file>

<file path=ppt/tags/tag7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7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5"/>
  <p:tag name="KSO_WM_UNIT_TEXT_FILL_TYPE" val="1"/>
  <p:tag name="KSO_WM_BEAUTIFY_FLAG" val=""/>
</p:tagLst>
</file>

<file path=ppt/tags/tag7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5"/>
  <p:tag name="KSO_WM_UNIT_TEXT_FILL_TYPE" val="1"/>
  <p:tag name="KSO_WM_BEAUTIFY_FLAG" val=""/>
</p:tagLst>
</file>

<file path=ppt/tags/tag7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5"/>
  <p:tag name="KSO_WM_UNIT_TEXT_FILL_TYPE" val="1"/>
  <p:tag name="KSO_WM_BEAUTIFY_FLAG" val=""/>
</p:tagLst>
</file>

<file path=ppt/tags/tag8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5"/>
  <p:tag name="KSO_WM_UNIT_TEXT_FILL_TYPE" val="1"/>
  <p:tag name="KSO_WM_BEAUTIFY_FLAG" val=""/>
</p:tagLst>
</file>

<file path=ppt/tags/tag8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5"/>
  <p:tag name="KSO_WM_UNIT_TEXT_FILL_TYPE" val="1"/>
  <p:tag name="KSO_WM_BEAUTIFY_FLAG" val=""/>
</p:tagLst>
</file>

<file path=ppt/tags/tag8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5"/>
  <p:tag name="KSO_WM_UNIT_TEXT_FILL_TYPE" val="1"/>
  <p:tag name="KSO_WM_BEAUTIFY_FLAG" val=""/>
</p:tagLst>
</file>

<file path=ppt/tags/tag8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5"/>
  <p:tag name="KSO_WM_UNIT_TEXT_FILL_TYPE" val="1"/>
  <p:tag name="KSO_WM_BEAUTIFY_FLAG" val=""/>
</p:tagLst>
</file>

<file path=ppt/tags/tag8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5"/>
  <p:tag name="KSO_WM_UNIT_TEXT_FILL_TYPE" val="1"/>
  <p:tag name="KSO_WM_BEAUTIFY_FLAG" val=""/>
</p:tagLst>
</file>

<file path=ppt/tags/tag8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 name="KSO_WM_BEAUTIFY_FLAG" val=""/>
</p:tagLst>
</file>

<file path=ppt/tags/tag8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BEAUTIFY_FLAG" val=""/>
</p:tagLst>
</file>

<file path=ppt/tags/tag8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8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 name="KSO_WM_BEAUTIFY_FLAG" val=""/>
</p:tagLst>
</file>

<file path=ppt/tags/tag8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9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BEAUTIFY_FLAG" val=""/>
</p:tagLst>
</file>

<file path=ppt/tags/tag9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9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 name="KSO_WM_BEAUTIFY_FLAG" val=""/>
</p:tagLst>
</file>

<file path=ppt/tags/tag9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9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9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9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9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9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9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100.xml><?xml version="1.0" encoding="utf-8"?>
<p:tagLst xmlns:a="http://schemas.openxmlformats.org/drawingml/2006/main" xmlns:r="http://schemas.openxmlformats.org/officeDocument/2006/relationships" xmlns:p="http://schemas.openxmlformats.org/presentationml/2006/main">
  <p:tag name="KSO_WM_UNIT_FILL_FORE_SCHEMECOLOR_INDEX_BRIGHTNESS" val="-0.15"/>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10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10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4"/>
  <p:tag name="KSO_WM_UNIT_TEXT_FILL_TYPE" val="1"/>
  <p:tag name="KSO_WM_BEAUTIFY_FLAG" val=""/>
</p:tagLst>
</file>

<file path=ppt/tags/tag10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SHADOW_SCHEMECOLOR_INDEX_BRIGHTNESS" val="-0.25"/>
  <p:tag name="KSO_WM_UNIT_SHADOW_SCHEMECOLOR_INDEX" val="14"/>
  <p:tag name="KSO_WM_UNIT_TEXT_FILL_FORE_SCHEMECOLOR_INDEX_BRIGHTNESS" val="0"/>
  <p:tag name="KSO_WM_UNIT_TEXT_FILL_FORE_SCHEMECOLOR_INDEX" val="14"/>
  <p:tag name="KSO_WM_UNIT_TEXT_FILL_TYPE" val="1"/>
</p:tagLst>
</file>

<file path=ppt/tags/tag10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0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10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SHADOW_SCHEMECOLOR_INDEX_BRIGHTNESS" val="0.35"/>
  <p:tag name="KSO_WM_UNIT_SHADOW_SCHEMECOLOR_INDEX" val="13"/>
  <p:tag name="KSO_WM_UNIT_TEXT_FILL_FORE_SCHEMECOLOR_INDEX_BRIGHTNESS" val="0"/>
  <p:tag name="KSO_WM_UNIT_TEXT_FILL_FORE_SCHEMECOLOR_INDEX" val="14"/>
  <p:tag name="KSO_WM_UNIT_TEXT_FILL_TYPE" val="1"/>
</p:tagLst>
</file>

<file path=ppt/tags/tag10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10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SHADOW_SCHEMECOLOR_INDEX_BRIGHTNESS" val="0.35"/>
  <p:tag name="KSO_WM_UNIT_SHADOW_SCHEMECOLOR_INDEX" val="13"/>
  <p:tag name="KSO_WM_UNIT_TEXT_FILL_FORE_SCHEMECOLOR_INDEX_BRIGHTNESS" val="0"/>
  <p:tag name="KSO_WM_UNIT_TEXT_FILL_FORE_SCHEMECOLOR_INDEX" val="14"/>
  <p:tag name="KSO_WM_UNIT_TEXT_FILL_TYPE" val="1"/>
</p:tagLst>
</file>

<file path=ppt/tags/tag10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11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SHADOW_SCHEMECOLOR_INDEX_BRIGHTNESS" val="-0.25"/>
  <p:tag name="KSO_WM_UNIT_SHADOW_SCHEMECOLOR_INDEX" val="14"/>
  <p:tag name="KSO_WM_UNIT_TEXT_FILL_FORE_SCHEMECOLOR_INDEX_BRIGHTNESS" val="0"/>
  <p:tag name="KSO_WM_UNIT_TEXT_FILL_FORE_SCHEMECOLOR_INDEX" val="14"/>
  <p:tag name="KSO_WM_UNIT_TEXT_FILL_TYPE" val="1"/>
</p:tagLst>
</file>

<file path=ppt/tags/tag11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1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11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1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11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11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11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1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2"/>
  <p:tag name="KSO_WM_UNIT_TEXT_FILL_TYPE" val="1"/>
</p:tagLst>
</file>

<file path=ppt/tags/tag11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2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12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 name="KSO_WM_BEAUTIFY_FLAG" val=""/>
</p:tagLst>
</file>

<file path=ppt/tags/tag12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 name="KSO_WM_BEAUTIFY_FLAG" val=""/>
</p:tagLst>
</file>

<file path=ppt/tags/tag12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 name="KSO_WM_BEAUTIFY_FLAG" val=""/>
</p:tagLst>
</file>

<file path=ppt/tags/tag12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BEAUTIFY_FLAG" val=""/>
</p:tagLst>
</file>

<file path=ppt/tags/tag12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BEAUTIFY_FLAG" val=""/>
</p:tagLst>
</file>

<file path=ppt/tags/tag12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BEAUTIFY_FLAG" val=""/>
</p:tagLst>
</file>

<file path=ppt/tags/tag12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 name="KSO_WM_BEAUTIFY_FLAG" val=""/>
</p:tagLst>
</file>

<file path=ppt/tags/tag12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 name="KSO_WM_BEAUTIFY_FLAG" val=""/>
</p:tagLst>
</file>

<file path=ppt/tags/tag12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 name="KSO_WM_BEAUTIFY_FLAG" val=""/>
</p:tagLst>
</file>

<file path=ppt/tags/tag13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BEAUTIFY_FLAG" val=""/>
</p:tagLst>
</file>

<file path=ppt/tags/tag13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BEAUTIFY_FLAG" val=""/>
</p:tagLst>
</file>

<file path=ppt/tags/tag13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BEAUTIFY_FLAG" val=""/>
</p:tagLst>
</file>

<file path=ppt/tags/tag13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 name="KSO_WM_BEAUTIFY_FLAG" val=""/>
</p:tagLst>
</file>

<file path=ppt/tags/tag13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 name="KSO_WM_BEAUTIFY_FLAG" val=""/>
</p:tagLst>
</file>

<file path=ppt/tags/tag13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 name="KSO_WM_BEAUTIFY_FLAG" val=""/>
</p:tagLst>
</file>

<file path=ppt/tags/tag13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BEAUTIFY_FLAG" val=""/>
</p:tagLst>
</file>

<file path=ppt/tags/tag13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BEAUTIFY_FLAG" val=""/>
</p:tagLst>
</file>

<file path=ppt/tags/tag13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BEAUTIFY_FLAG" val=""/>
</p:tagLst>
</file>

<file path=ppt/tags/tag13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 name="KSO_WM_BEAUTIFY_FLAG" val=""/>
</p:tagLst>
</file>

<file path=ppt/tags/tag14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 name="KSO_WM_BEAUTIFY_FLAG" val=""/>
</p:tagLst>
</file>

<file path=ppt/tags/tag14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 name="KSO_WM_BEAUTIFY_FLAG" val=""/>
</p:tagLst>
</file>

<file path=ppt/tags/tag14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BEAUTIFY_FLAG" val=""/>
</p:tagLst>
</file>

<file path=ppt/tags/tag14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BEAUTIFY_FLAG" val=""/>
</p:tagLst>
</file>

<file path=ppt/tags/tag14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BEAUTIFY_FLAG" val=""/>
</p:tagLst>
</file>

<file path=ppt/tags/tag14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146.xml><?xml version="1.0" encoding="utf-8"?>
<p:tagLst xmlns:a="http://schemas.openxmlformats.org/drawingml/2006/main" xmlns:r="http://schemas.openxmlformats.org/officeDocument/2006/relationships" xmlns:p="http://schemas.openxmlformats.org/presentationml/2006/main">
  <p:tag name="KSO_WM_UNIT_LINE_FORE_SCHEMECOLOR_INDEX_BRIGHTNESS" val="-0.25"/>
  <p:tag name="KSO_WM_UNIT_LINE_FORE_SCHEMECOLOR_INDEX" val="14"/>
  <p:tag name="KSO_WM_UNIT_LINE_FILL_TYPE" val="2"/>
  <p:tag name="KSO_WM_UNIT_TEXT_FILL_FORE_SCHEMECOLOR_INDEX_BRIGHTNESS" val="0"/>
  <p:tag name="KSO_WM_UNIT_TEXT_FILL_FORE_SCHEMECOLOR_INDEX" val="1"/>
  <p:tag name="KSO_WM_UNIT_TEXT_FILL_TYPE" val="1"/>
</p:tagLst>
</file>

<file path=ppt/tags/tag14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4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14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15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15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5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53.xml><?xml version="1.0" encoding="utf-8"?>
<p:tagLst xmlns:a="http://schemas.openxmlformats.org/drawingml/2006/main" xmlns:r="http://schemas.openxmlformats.org/officeDocument/2006/relationships" xmlns:p="http://schemas.openxmlformats.org/presentationml/2006/main">
  <p:tag name="KSO_WM_UNIT_LINE_FORE_SCHEMECOLOR_INDEX_BRIGHTNESS" val="-0.25"/>
  <p:tag name="KSO_WM_UNIT_LINE_FORE_SCHEMECOLOR_INDEX" val="14"/>
  <p:tag name="KSO_WM_UNIT_LINE_FILL_TYPE" val="2"/>
  <p:tag name="KSO_WM_UNIT_TEXT_FILL_FORE_SCHEMECOLOR_INDEX_BRIGHTNESS" val="0"/>
  <p:tag name="KSO_WM_UNIT_TEXT_FILL_FORE_SCHEMECOLOR_INDEX" val="1"/>
  <p:tag name="KSO_WM_UNIT_TEXT_FILL_TYPE" val="1"/>
</p:tagLst>
</file>

<file path=ppt/tags/tag154.xml><?xml version="1.0" encoding="utf-8"?>
<p:tagLst xmlns:a="http://schemas.openxmlformats.org/drawingml/2006/main" xmlns:r="http://schemas.openxmlformats.org/officeDocument/2006/relationships" xmlns:p="http://schemas.openxmlformats.org/presentationml/2006/main">
  <p:tag name="KSO_WM_UNIT_LINE_FORE_SCHEMECOLOR_INDEX_BRIGHTNESS" val="-0.25"/>
  <p:tag name="KSO_WM_UNIT_LINE_FORE_SCHEMECOLOR_INDEX" val="14"/>
  <p:tag name="KSO_WM_UNIT_LINE_FILL_TYPE" val="2"/>
  <p:tag name="KSO_WM_UNIT_TEXT_FILL_FORE_SCHEMECOLOR_INDEX_BRIGHTNESS" val="0"/>
  <p:tag name="KSO_WM_UNIT_TEXT_FILL_FORE_SCHEMECOLOR_INDEX" val="1"/>
  <p:tag name="KSO_WM_UNIT_TEXT_FILL_TYPE" val="1"/>
</p:tagLst>
</file>

<file path=ppt/tags/tag15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5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5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5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5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16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16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162.xml><?xml version="1.0" encoding="utf-8"?>
<p:tagLst xmlns:a="http://schemas.openxmlformats.org/drawingml/2006/main" xmlns:r="http://schemas.openxmlformats.org/officeDocument/2006/relationships" xmlns:p="http://schemas.openxmlformats.org/presentationml/2006/main">
  <p:tag name="KSO_WM_UNIT_FILL_FORE_SCHEMECOLOR_INDEX_BRIGHTNESS" val="-0.35"/>
  <p:tag name="KSO_WM_UNIT_FILL_FORE_SCHEMECOLOR_INDEX" val="7"/>
  <p:tag name="KSO_WM_UNIT_FILL_TYPE" val="1"/>
  <p:tag name="KSO_WM_UNIT_LINE_FORE_SCHEMECOLOR_INDEX_BRIGHTNESS" val="-0.25"/>
  <p:tag name="KSO_WM_UNIT_LINE_FORE_SCHEMECOLOR_INDEX" val="14"/>
  <p:tag name="KSO_WM_UNIT_LINE_FILL_TYPE" val="2"/>
</p:tagLst>
</file>

<file path=ppt/tags/tag163.xml><?xml version="1.0" encoding="utf-8"?>
<p:tagLst xmlns:a="http://schemas.openxmlformats.org/drawingml/2006/main" xmlns:r="http://schemas.openxmlformats.org/officeDocument/2006/relationships" xmlns:p="http://schemas.openxmlformats.org/presentationml/2006/main">
  <p:tag name="KSO_WM_UNIT_FILL_FORE_SCHEMECOLOR_INDEX_BRIGHTNESS" val="-0.35"/>
  <p:tag name="KSO_WM_UNIT_FILL_FORE_SCHEMECOLOR_INDEX" val="7"/>
  <p:tag name="KSO_WM_UNIT_FILL_TYPE" val="1"/>
  <p:tag name="KSO_WM_UNIT_LINE_FORE_SCHEMECOLOR_INDEX_BRIGHTNESS" val="-0.25"/>
  <p:tag name="KSO_WM_UNIT_LINE_FORE_SCHEMECOLOR_INDEX" val="14"/>
  <p:tag name="KSO_WM_UNIT_LINE_FILL_TYPE" val="2"/>
</p:tagLst>
</file>

<file path=ppt/tags/tag164.xml><?xml version="1.0" encoding="utf-8"?>
<p:tagLst xmlns:a="http://schemas.openxmlformats.org/drawingml/2006/main" xmlns:r="http://schemas.openxmlformats.org/officeDocument/2006/relationships" xmlns:p="http://schemas.openxmlformats.org/presentationml/2006/main">
  <p:tag name="KSO_WM_UNIT_FILL_FORE_SCHEMECOLOR_INDEX_BRIGHTNESS" val="-0.35"/>
  <p:tag name="KSO_WM_UNIT_FILL_FORE_SCHEMECOLOR_INDEX" val="7"/>
  <p:tag name="KSO_WM_UNIT_FILL_TYPE" val="1"/>
  <p:tag name="KSO_WM_UNIT_LINE_FORE_SCHEMECOLOR_INDEX_BRIGHTNESS" val="-0.25"/>
  <p:tag name="KSO_WM_UNIT_LINE_FORE_SCHEMECOLOR_INDEX" val="14"/>
  <p:tag name="KSO_WM_UNIT_LINE_FILL_TYPE" val="2"/>
</p:tagLst>
</file>

<file path=ppt/tags/tag165.xml><?xml version="1.0" encoding="utf-8"?>
<p:tagLst xmlns:a="http://schemas.openxmlformats.org/drawingml/2006/main" xmlns:r="http://schemas.openxmlformats.org/officeDocument/2006/relationships" xmlns:p="http://schemas.openxmlformats.org/presentationml/2006/main">
  <p:tag name="KSO_WM_UNIT_FILL_FORE_SCHEMECOLOR_INDEX_BRIGHTNESS" val="-0.35"/>
  <p:tag name="KSO_WM_UNIT_FILL_FORE_SCHEMECOLOR_INDEX" val="7"/>
  <p:tag name="KSO_WM_UNIT_FILL_TYPE" val="1"/>
  <p:tag name="KSO_WM_UNIT_LINE_FORE_SCHEMECOLOR_INDEX_BRIGHTNESS" val="-0.25"/>
  <p:tag name="KSO_WM_UNIT_LINE_FORE_SCHEMECOLOR_INDEX" val="14"/>
  <p:tag name="KSO_WM_UNIT_LINE_FILL_TYPE" val="2"/>
</p:tagLst>
</file>

<file path=ppt/tags/tag16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16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68.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6"/>
  <p:tag name="KSO_WM_UNIT_LINE_FILL_TYPE" val="2"/>
  <p:tag name="KSO_WM_UNIT_TEXT_FILL_FORE_SCHEMECOLOR_INDEX_BRIGHTNESS" val="0"/>
  <p:tag name="KSO_WM_UNIT_TEXT_FILL_FORE_SCHEMECOLOR_INDEX" val="14"/>
  <p:tag name="KSO_WM_UNIT_TEXT_FILL_TYPE" val="1"/>
</p:tagLst>
</file>

<file path=ppt/tags/tag16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17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17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17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17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17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17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17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17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17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17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18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18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18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8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8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8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8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8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Lst>
</file>

<file path=ppt/tags/tag18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Lst>
</file>

<file path=ppt/tags/tag18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Lst>
</file>

<file path=ppt/tags/tag190.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14"/>
  <p:tag name="KSO_WM_UNIT_LINE_FILL_TYPE" val="2"/>
</p:tagLst>
</file>

<file path=ppt/tags/tag191.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14"/>
  <p:tag name="KSO_WM_UNIT_LINE_FILL_TYPE" val="2"/>
</p:tagLst>
</file>

<file path=ppt/tags/tag19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1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 name="KSO_WM_BEAUTIFY_FLAG" val=""/>
</p:tagLst>
</file>

<file path=ppt/tags/tag20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20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20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20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20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20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BEAUTIFY_FLAG" val=""/>
</p:tagLst>
</file>

<file path=ppt/tags/tag20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 name="KSO_WM_BEAUTIFY_FLAG" val=""/>
</p:tagLst>
</file>

<file path=ppt/tags/tag20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 name="KSO_WM_BEAUTIFY_FLAG" val=""/>
</p:tagLst>
</file>

<file path=ppt/tags/tag21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BEAUTIFY_FLAG" val=""/>
</p:tagLst>
</file>

<file path=ppt/tags/tag211.xml><?xml version="1.0" encoding="utf-8"?>
<p:tagLst xmlns:a="http://schemas.openxmlformats.org/drawingml/2006/main" xmlns:r="http://schemas.openxmlformats.org/officeDocument/2006/relationships" xmlns:p="http://schemas.openxmlformats.org/presentationml/2006/main">
  <p:tag name="PA" val="v3.0.0"/>
</p:tagLst>
</file>

<file path=ppt/tags/tag212.xml><?xml version="1.0" encoding="utf-8"?>
<p:tagLst xmlns:a="http://schemas.openxmlformats.org/drawingml/2006/main" xmlns:r="http://schemas.openxmlformats.org/officeDocument/2006/relationships" xmlns:p="http://schemas.openxmlformats.org/presentationml/2006/main">
  <p:tag name="PA" val="v3.0.0"/>
</p:tagLst>
</file>

<file path=ppt/tags/tag213.xml><?xml version="1.0" encoding="utf-8"?>
<p:tagLst xmlns:a="http://schemas.openxmlformats.org/drawingml/2006/main" xmlns:r="http://schemas.openxmlformats.org/officeDocument/2006/relationships" xmlns:p="http://schemas.openxmlformats.org/presentationml/2006/main">
  <p:tag name="PA" val="v3.0.0"/>
</p:tagLst>
</file>

<file path=ppt/tags/tag214.xml><?xml version="1.0" encoding="utf-8"?>
<p:tagLst xmlns:a="http://schemas.openxmlformats.org/drawingml/2006/main" xmlns:r="http://schemas.openxmlformats.org/officeDocument/2006/relationships" xmlns:p="http://schemas.openxmlformats.org/presentationml/2006/main">
  <p:tag name="PA" val="v3.0.0"/>
</p:tagLst>
</file>

<file path=ppt/tags/tag215.xml><?xml version="1.0" encoding="utf-8"?>
<p:tagLst xmlns:a="http://schemas.openxmlformats.org/drawingml/2006/main" xmlns:r="http://schemas.openxmlformats.org/officeDocument/2006/relationships" xmlns:p="http://schemas.openxmlformats.org/presentationml/2006/main">
  <p:tag name="PA" val="v3.0.0"/>
</p:tagLst>
</file>

<file path=ppt/tags/tag216.xml><?xml version="1.0" encoding="utf-8"?>
<p:tagLst xmlns:a="http://schemas.openxmlformats.org/drawingml/2006/main" xmlns:r="http://schemas.openxmlformats.org/officeDocument/2006/relationships" xmlns:p="http://schemas.openxmlformats.org/presentationml/2006/main">
  <p:tag name="PA" val="v3.0.0"/>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4"/>
  <p:tag name="KSO_WM_UNIT_TEXT_FILL_TYPE" val="1"/>
</p:tagLst>
</file>

<file path=ppt/tags/tag217.xml><?xml version="1.0" encoding="utf-8"?>
<p:tagLst xmlns:a="http://schemas.openxmlformats.org/drawingml/2006/main" xmlns:r="http://schemas.openxmlformats.org/officeDocument/2006/relationships" xmlns:p="http://schemas.openxmlformats.org/presentationml/2006/main">
  <p:tag name="PA" val="v3.0.0"/>
</p:tagLst>
</file>

<file path=ppt/tags/tag218.xml><?xml version="1.0" encoding="utf-8"?>
<p:tagLst xmlns:a="http://schemas.openxmlformats.org/drawingml/2006/main" xmlns:r="http://schemas.openxmlformats.org/officeDocument/2006/relationships" xmlns:p="http://schemas.openxmlformats.org/presentationml/2006/main">
  <p:tag name="PA" val="v3.0.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219.xml><?xml version="1.0" encoding="utf-8"?>
<p:tagLst xmlns:a="http://schemas.openxmlformats.org/drawingml/2006/main" xmlns:r="http://schemas.openxmlformats.org/officeDocument/2006/relationships" xmlns:p="http://schemas.openxmlformats.org/presentationml/2006/main">
  <p:tag name="PA" val="v3.0.0"/>
</p:tagLst>
</file>

<file path=ppt/tags/tag220.xml><?xml version="1.0" encoding="utf-8"?>
<p:tagLst xmlns:a="http://schemas.openxmlformats.org/drawingml/2006/main" xmlns:r="http://schemas.openxmlformats.org/officeDocument/2006/relationships" xmlns:p="http://schemas.openxmlformats.org/presentationml/2006/main">
  <p:tag name="PA" val="v3.0.0"/>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4"/>
  <p:tag name="KSO_WM_UNIT_TEXT_FILL_TYPE" val="1"/>
</p:tagLst>
</file>

<file path=ppt/tags/tag221.xml><?xml version="1.0" encoding="utf-8"?>
<p:tagLst xmlns:a="http://schemas.openxmlformats.org/drawingml/2006/main" xmlns:r="http://schemas.openxmlformats.org/officeDocument/2006/relationships" xmlns:p="http://schemas.openxmlformats.org/presentationml/2006/main">
  <p:tag name="PA" val="v3.0.0"/>
</p:tagLst>
</file>

<file path=ppt/tags/tag222.xml><?xml version="1.0" encoding="utf-8"?>
<p:tagLst xmlns:a="http://schemas.openxmlformats.org/drawingml/2006/main" xmlns:r="http://schemas.openxmlformats.org/officeDocument/2006/relationships" xmlns:p="http://schemas.openxmlformats.org/presentationml/2006/main">
  <p:tag name="PA" val="v3.0.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223.xml><?xml version="1.0" encoding="utf-8"?>
<p:tagLst xmlns:a="http://schemas.openxmlformats.org/drawingml/2006/main" xmlns:r="http://schemas.openxmlformats.org/officeDocument/2006/relationships" xmlns:p="http://schemas.openxmlformats.org/presentationml/2006/main">
  <p:tag name="PA" val="v3.0.0"/>
</p:tagLst>
</file>

<file path=ppt/tags/tag224.xml><?xml version="1.0" encoding="utf-8"?>
<p:tagLst xmlns:a="http://schemas.openxmlformats.org/drawingml/2006/main" xmlns:r="http://schemas.openxmlformats.org/officeDocument/2006/relationships" xmlns:p="http://schemas.openxmlformats.org/presentationml/2006/main">
  <p:tag name="PA" val="v3.0.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225.xml><?xml version="1.0" encoding="utf-8"?>
<p:tagLst xmlns:a="http://schemas.openxmlformats.org/drawingml/2006/main" xmlns:r="http://schemas.openxmlformats.org/officeDocument/2006/relationships" xmlns:p="http://schemas.openxmlformats.org/presentationml/2006/main">
  <p:tag name="PA" val="v3.0.0"/>
</p:tagLst>
</file>

<file path=ppt/tags/tag22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75"/>
  <p:tag name="KSO_WM_UNIT_TEXT_FILL_FORE_SCHEMECOLOR_INDEX" val="16"/>
  <p:tag name="KSO_WM_UNIT_TEXT_FILL_TYPE" val="1"/>
</p:tagLst>
</file>

<file path=ppt/tags/tag22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75"/>
  <p:tag name="KSO_WM_UNIT_TEXT_FILL_FORE_SCHEMECOLOR_INDEX" val="16"/>
  <p:tag name="KSO_WM_UNIT_TEXT_FILL_TYPE" val="1"/>
</p:tagLst>
</file>

<file path=ppt/tags/tag22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75"/>
  <p:tag name="KSO_WM_UNIT_TEXT_FILL_FORE_SCHEMECOLOR_INDEX" val="16"/>
  <p:tag name="KSO_WM_UNIT_TEXT_FILL_TYPE" val="1"/>
</p:tagLst>
</file>

<file path=ppt/tags/tag22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75"/>
  <p:tag name="KSO_WM_UNIT_TEXT_FILL_FORE_SCHEMECOLOR_INDEX" val="16"/>
  <p:tag name="KSO_WM_UNIT_TEXT_FILL_TYPE" val="1"/>
</p:tagLst>
</file>

<file path=ppt/tags/tag23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75"/>
  <p:tag name="KSO_WM_UNIT_TEXT_FILL_FORE_SCHEMECOLOR_INDEX" val="16"/>
  <p:tag name="KSO_WM_UNIT_TEXT_FILL_TYPE" val="1"/>
</p:tagLst>
</file>

<file path=ppt/tags/tag231.xml><?xml version="1.0" encoding="utf-8"?>
<p:tagLst xmlns:a="http://schemas.openxmlformats.org/drawingml/2006/main" xmlns:r="http://schemas.openxmlformats.org/officeDocument/2006/relationships" xmlns:p="http://schemas.openxmlformats.org/presentationml/2006/main">
  <p:tag name="PA" val="v3.0.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232.xml><?xml version="1.0" encoding="utf-8"?>
<p:tagLst xmlns:a="http://schemas.openxmlformats.org/drawingml/2006/main" xmlns:r="http://schemas.openxmlformats.org/officeDocument/2006/relationships" xmlns:p="http://schemas.openxmlformats.org/presentationml/2006/main">
  <p:tag name="PA" val="v3.0.0"/>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4"/>
  <p:tag name="KSO_WM_UNIT_TEXT_FILL_TYPE" val="1"/>
</p:tagLst>
</file>

<file path=ppt/tags/tag233.xml><?xml version="1.0" encoding="utf-8"?>
<p:tagLst xmlns:a="http://schemas.openxmlformats.org/drawingml/2006/main" xmlns:r="http://schemas.openxmlformats.org/officeDocument/2006/relationships" xmlns:p="http://schemas.openxmlformats.org/presentationml/2006/main">
  <p:tag name="PA" val="v3.0.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234.xml><?xml version="1.0" encoding="utf-8"?>
<p:tagLst xmlns:a="http://schemas.openxmlformats.org/drawingml/2006/main" xmlns:r="http://schemas.openxmlformats.org/officeDocument/2006/relationships" xmlns:p="http://schemas.openxmlformats.org/presentationml/2006/main">
  <p:tag name="PA" val="v3.0.0"/>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4"/>
  <p:tag name="KSO_WM_UNIT_TEXT_FILL_TYPE" val="1"/>
</p:tagLst>
</file>

<file path=ppt/tags/tag235.xml><?xml version="1.0" encoding="utf-8"?>
<p:tagLst xmlns:a="http://schemas.openxmlformats.org/drawingml/2006/main" xmlns:r="http://schemas.openxmlformats.org/officeDocument/2006/relationships" xmlns:p="http://schemas.openxmlformats.org/presentationml/2006/main">
  <p:tag name="PA" val="v3.0.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23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3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3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3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4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4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4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4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4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4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4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4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4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4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5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5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5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5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5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5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5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5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5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5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6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6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6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6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6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6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Lst>
</file>

<file path=ppt/tags/tag26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26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26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6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27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4"/>
  <p:tag name="KSO_WM_UNIT_TEXT_FILL_TYPE" val="1"/>
</p:tagLst>
</file>

<file path=ppt/tags/tag27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27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27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27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4"/>
  <p:tag name="KSO_WM_UNIT_TEXT_FILL_TYPE" val="1"/>
</p:tagLst>
</file>

<file path=ppt/tags/tag27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276.xml><?xml version="1.0" encoding="utf-8"?>
<p:tagLst xmlns:a="http://schemas.openxmlformats.org/drawingml/2006/main" xmlns:r="http://schemas.openxmlformats.org/officeDocument/2006/relationships" xmlns:p="http://schemas.openxmlformats.org/presentationml/2006/main">
  <p:tag name="KSO_WM_UNIT_LINE_FORE_SCHEMECOLOR_INDEX_BRIGHTNESS" val="-0.15"/>
  <p:tag name="KSO_WM_UNIT_LINE_FORE_SCHEMECOLOR_INDEX" val="14"/>
  <p:tag name="KSO_WM_UNIT_LINE_FILL_TYPE" val="2"/>
</p:tagLst>
</file>

<file path=ppt/tags/tag277.xml><?xml version="1.0" encoding="utf-8"?>
<p:tagLst xmlns:a="http://schemas.openxmlformats.org/drawingml/2006/main" xmlns:r="http://schemas.openxmlformats.org/officeDocument/2006/relationships" xmlns:p="http://schemas.openxmlformats.org/presentationml/2006/main">
  <p:tag name="KSO_WM_UNIT_LINE_FORE_SCHEMECOLOR_INDEX_BRIGHTNESS" val="-0.15"/>
  <p:tag name="KSO_WM_UNIT_LINE_FORE_SCHEMECOLOR_INDEX" val="14"/>
  <p:tag name="KSO_WM_UNIT_LINE_FILL_TYPE" val="2"/>
</p:tagLst>
</file>

<file path=ppt/tags/tag278.xml><?xml version="1.0" encoding="utf-8"?>
<p:tagLst xmlns:a="http://schemas.openxmlformats.org/drawingml/2006/main" xmlns:r="http://schemas.openxmlformats.org/officeDocument/2006/relationships" xmlns:p="http://schemas.openxmlformats.org/presentationml/2006/main">
  <p:tag name="KSO_WM_UNIT_LINE_FORE_SCHEMECOLOR_INDEX_BRIGHTNESS" val="-0.15"/>
  <p:tag name="KSO_WM_UNIT_LINE_FORE_SCHEMECOLOR_INDEX" val="14"/>
  <p:tag name="KSO_WM_UNIT_LINE_FILL_TYPE" val="2"/>
</p:tagLst>
</file>

<file path=ppt/tags/tag27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28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SHADOW_SCHEMECOLOR_INDEX_BRIGHTNESS" val="-0.5"/>
  <p:tag name="KSO_WM_UNIT_SHADOW_SCHEMECOLOR_INDEX" val="14"/>
  <p:tag name="KSO_WM_UNIT_TEXT_FILL_FORE_SCHEMECOLOR_INDEX_BRIGHTNESS" val="0"/>
  <p:tag name="KSO_WM_UNIT_TEXT_FILL_FORE_SCHEMECOLOR_INDEX" val="6"/>
  <p:tag name="KSO_WM_UNIT_TEXT_FILL_TYPE" val="1"/>
</p:tagLst>
</file>

<file path=ppt/tags/tag28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28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28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28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28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4"/>
  <p:tag name="KSO_WM_UNIT_TEXT_FILL_TYPE" val="1"/>
</p:tagLst>
</file>

<file path=ppt/tags/tag28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287.xml><?xml version="1.0" encoding="utf-8"?>
<p:tagLst xmlns:a="http://schemas.openxmlformats.org/drawingml/2006/main" xmlns:r="http://schemas.openxmlformats.org/officeDocument/2006/relationships" xmlns:p="http://schemas.openxmlformats.org/presentationml/2006/main">
  <p:tag name="PA" val="v3.0.0"/>
</p:tagLst>
</file>

<file path=ppt/tags/tag288.xml><?xml version="1.0" encoding="utf-8"?>
<p:tagLst xmlns:a="http://schemas.openxmlformats.org/drawingml/2006/main" xmlns:r="http://schemas.openxmlformats.org/officeDocument/2006/relationships" xmlns:p="http://schemas.openxmlformats.org/presentationml/2006/main">
  <p:tag name="PA" val="v3.0.0"/>
</p:tagLst>
</file>

<file path=ppt/tags/tag289.xml><?xml version="1.0" encoding="utf-8"?>
<p:tagLst xmlns:a="http://schemas.openxmlformats.org/drawingml/2006/main" xmlns:r="http://schemas.openxmlformats.org/officeDocument/2006/relationships" xmlns:p="http://schemas.openxmlformats.org/presentationml/2006/main">
  <p:tag name="KSO_WM_UNIT_LINE_FORE_SCHEMECOLOR_INDEX_BRIGHTNESS" val="-0.25"/>
  <p:tag name="KSO_WM_UNIT_LINE_FORE_SCHEMECOLOR_INDEX" val="14"/>
  <p:tag name="KSO_WM_UNIT_LINE_FILL_TYPE" val="2"/>
</p:tagLst>
</file>

<file path=ppt/tags/tag29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6"/>
  <p:tag name="KSO_WM_UNIT_TEXT_FILL_TYPE" val="1"/>
</p:tagLst>
</file>

<file path=ppt/tags/tag29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29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29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9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9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9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9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9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9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BEAUTIFY_FLAG" val=""/>
</p:tagLst>
</file>

<file path=ppt/tags/tag300.xml><?xml version="1.0" encoding="utf-8"?>
<p:tagLst xmlns:a="http://schemas.openxmlformats.org/drawingml/2006/main" xmlns:r="http://schemas.openxmlformats.org/officeDocument/2006/relationships" xmlns:p="http://schemas.openxmlformats.org/presentationml/2006/main">
  <p:tag name="KSO_WM_UNIT_FILL_FORE_SCHEMECOLOR_INDEX_BRIGHTNESS" val="-0.5"/>
  <p:tag name="KSO_WM_UNIT_FILL_FORE_SCHEMECOLOR_INDEX" val="7"/>
  <p:tag name="KSO_WM_UNIT_FILL_TYPE" val="1"/>
  <p:tag name="KSO_WM_UNIT_TEXT_FILL_FORE_SCHEMECOLOR_INDEX_BRIGHTNESS" val="0"/>
  <p:tag name="KSO_WM_UNIT_TEXT_FILL_FORE_SCHEMECOLOR_INDEX" val="2"/>
  <p:tag name="KSO_WM_UNIT_TEXT_FILL_TYPE" val="1"/>
  <p:tag name="KSO_WM_BEAUTIFY_FLAG" val=""/>
</p:tagLst>
</file>

<file path=ppt/tags/tag30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 name="KSO_WM_BEAUTIFY_FLAG" val=""/>
</p:tagLst>
</file>

<file path=ppt/tags/tag30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UNIT_TEXT_FILL_FORE_SCHEMECOLOR_INDEX" val="13"/>
  <p:tag name="KSO_WM_UNIT_TEXT_FILL_TYPE" val="1"/>
  <p:tag name="KSO_WM_BEAUTIFY_FLAG" val=""/>
</p:tagLst>
</file>

<file path=ppt/tags/tag303.xml><?xml version="1.0" encoding="utf-8"?>
<p:tagLst xmlns:a="http://schemas.openxmlformats.org/drawingml/2006/main" xmlns:r="http://schemas.openxmlformats.org/officeDocument/2006/relationships" xmlns:p="http://schemas.openxmlformats.org/presentationml/2006/main">
  <p:tag name="KSO_WM_UNIT_FILL_FORE_SCHEMECOLOR_INDEX_BRIGHTNESS" val="-0.25"/>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
</p:tagLst>
</file>

<file path=ppt/tags/tag304.xml><?xml version="1.0" encoding="utf-8"?>
<p:tagLst xmlns:a="http://schemas.openxmlformats.org/drawingml/2006/main" xmlns:r="http://schemas.openxmlformats.org/officeDocument/2006/relationships" xmlns:p="http://schemas.openxmlformats.org/presentationml/2006/main">
  <p:tag name="KSO_WM_UNIT_FILL_FORE_SCHEMECOLOR_INDEX_BRIGHTNESS" val="-0.5"/>
  <p:tag name="KSO_WM_UNIT_FILL_FORE_SCHEMECOLOR_INDEX" val="7"/>
  <p:tag name="KSO_WM_UNIT_FILL_TYPE" val="1"/>
  <p:tag name="KSO_WM_UNIT_TEXT_FILL_FORE_SCHEMECOLOR_INDEX_BRIGHTNESS" val="0"/>
  <p:tag name="KSO_WM_UNIT_TEXT_FILL_FORE_SCHEMECOLOR_INDEX" val="2"/>
  <p:tag name="KSO_WM_UNIT_TEXT_FILL_TYPE" val="1"/>
  <p:tag name="KSO_WM_BEAUTIFY_FLAG" val=""/>
</p:tagLst>
</file>

<file path=ppt/tags/tag30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30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30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30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BEAUTIFY_FLAG" val=""/>
</p:tagLst>
</file>

<file path=ppt/tags/tag309.xml><?xml version="1.0" encoding="utf-8"?>
<p:tagLst xmlns:a="http://schemas.openxmlformats.org/drawingml/2006/main" xmlns:r="http://schemas.openxmlformats.org/officeDocument/2006/relationships" xmlns:p="http://schemas.openxmlformats.org/presentationml/2006/main">
  <p:tag name="KSO_WM_UNIT_FILL_FORE_SCHEMECOLOR_INDEX_BRIGHTNESS" val="-0.5"/>
  <p:tag name="KSO_WM_UNIT_FILL_FORE_SCHEMECOLOR_INDEX" val="7"/>
  <p:tag name="KSO_WM_UNIT_FILL_TYPE" val="1"/>
  <p:tag name="KSO_WM_UNIT_TEXT_FILL_FORE_SCHEMECOLOR_INDEX_BRIGHTNESS" val="0"/>
  <p:tag name="KSO_WM_UNIT_TEXT_FILL_FORE_SCHEMECOLOR_INDEX" val="2"/>
  <p:tag name="KSO_WM_UNIT_TEXT_FILL_TYPE" val="1"/>
  <p:tag name="KSO_WM_BEAUTIFY_FLAG" val=""/>
</p:tagLst>
</file>

<file path=ppt/tags/tag31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 name="KSO_WM_BEAUTIFY_FLAG" val=""/>
</p:tagLst>
</file>

<file path=ppt/tags/tag31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UNIT_TEXT_FILL_FORE_SCHEMECOLOR_INDEX" val="13"/>
  <p:tag name="KSO_WM_UNIT_TEXT_FILL_TYPE" val="1"/>
  <p:tag name="KSO_WM_BEAUTIFY_FLAG" val=""/>
</p:tagLst>
</file>

<file path=ppt/tags/tag31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BEAUTIFY_FLAG" val=""/>
</p:tagLst>
</file>

<file path=ppt/tags/tag313.xml><?xml version="1.0" encoding="utf-8"?>
<p:tagLst xmlns:a="http://schemas.openxmlformats.org/drawingml/2006/main" xmlns:r="http://schemas.openxmlformats.org/officeDocument/2006/relationships" xmlns:p="http://schemas.openxmlformats.org/presentationml/2006/main">
  <p:tag name="KSO_WM_UNIT_FILL_FORE_SCHEMECOLOR_INDEX_BRIGHTNESS" val="-0.5"/>
  <p:tag name="KSO_WM_UNIT_FILL_FORE_SCHEMECOLOR_INDEX" val="7"/>
  <p:tag name="KSO_WM_UNIT_FILL_TYPE" val="1"/>
  <p:tag name="KSO_WM_UNIT_TEXT_FILL_FORE_SCHEMECOLOR_INDEX_BRIGHTNESS" val="0"/>
  <p:tag name="KSO_WM_UNIT_TEXT_FILL_FORE_SCHEMECOLOR_INDEX" val="2"/>
  <p:tag name="KSO_WM_UNIT_TEXT_FILL_TYPE" val="1"/>
  <p:tag name="KSO_WM_BEAUTIFY_FLAG" val=""/>
</p:tagLst>
</file>

<file path=ppt/tags/tag31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 name="KSO_WM_BEAUTIFY_FLAG" val=""/>
</p:tagLst>
</file>

<file path=ppt/tags/tag31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UNIT_TEXT_FILL_FORE_SCHEMECOLOR_INDEX" val="13"/>
  <p:tag name="KSO_WM_UNIT_TEXT_FILL_TYPE" val="1"/>
  <p:tag name="KSO_WM_BEAUTIFY_FLAG" val=""/>
</p:tagLst>
</file>

<file path=ppt/tags/tag31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31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1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1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4"/>
  <p:tag name="KSO_WM_UNIT_TEXT_FILL_TYPE" val="1"/>
</p:tagLst>
</file>

<file path=ppt/tags/tag32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2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2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4"/>
  <p:tag name="KSO_WM_UNIT_TEXT_FILL_TYPE" val="1"/>
</p:tagLst>
</file>

<file path=ppt/tags/tag32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2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2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32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2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2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32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3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3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4"/>
  <p:tag name="KSO_WM_UNIT_TEXT_FILL_TYPE" val="1"/>
</p:tagLst>
</file>

<file path=ppt/tags/tag33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3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3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35"/>
  <p:tag name="KSO_WM_UNIT_TEXT_FILL_FORE_SCHEMECOLOR_INDEX" val="13"/>
  <p:tag name="KSO_WM_UNIT_TEXT_FILL_TYPE" val="1"/>
</p:tagLst>
</file>

<file path=ppt/tags/tag33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35"/>
  <p:tag name="KSO_WM_UNIT_TEXT_FILL_FORE_SCHEMECOLOR_INDEX" val="13"/>
  <p:tag name="KSO_WM_UNIT_TEXT_FILL_TYPE" val="1"/>
</p:tagLst>
</file>

<file path=ppt/tags/tag33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35"/>
  <p:tag name="KSO_WM_UNIT_TEXT_FILL_FORE_SCHEMECOLOR_INDEX" val="13"/>
  <p:tag name="KSO_WM_UNIT_TEXT_FILL_TYPE" val="1"/>
</p:tagLst>
</file>

<file path=ppt/tags/tag337.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5"/>
  <p:tag name="KSO_WM_UNIT_LINE_FILL_TYPE" val="2"/>
</p:tagLst>
</file>

<file path=ppt/tags/tag33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Lst>
</file>

<file path=ppt/tags/tag339.xml><?xml version="1.0" encoding="utf-8"?>
<p:tagLst xmlns:a="http://schemas.openxmlformats.org/drawingml/2006/main" xmlns:r="http://schemas.openxmlformats.org/officeDocument/2006/relationships"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
  <p:tag name="KSO_WM_UNIT_FILL_FORE_SCHEMECOLOR_INDEX_2" val="14"/>
  <p:tag name="KSO_WM_UNIT_FILL_FORE_SCHEMECOLOR_INDEX_2_POS" val="1"/>
  <p:tag name="KSO_WM_UNIT_FILL_FORE_SCHEMECOLOR_INDEX_2_TRANS" val="0"/>
  <p:tag name="KSO_WM_UNIT_FILL_GRADIENT_TYPE" val="0"/>
  <p:tag name="KSO_WM_UNIT_FILL_GRADIENT_ANGLE" val="0"/>
  <p:tag name="KSO_WM_UNIT_FILL_GRADIENT_DIRECTION" val="3"/>
  <p:tag name="KSO_WM_UNIT_FILL_TYPE" val="3"/>
  <p:tag name="KSO_WM_UNIT_TEXT_FILL_FORE_SCHEMECOLOR_INDEX_BRIGHTNESS" val="0.35"/>
  <p:tag name="KSO_WM_UNIT_TEXT_FILL_FORE_SCHEMECOLOR_INDEX" val="13"/>
  <p:tag name="KSO_WM_UNIT_TEXT_FILL_TYPE" val="1"/>
</p:tagLst>
</file>

<file path=ppt/tags/tag34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Lst>
</file>

<file path=ppt/tags/tag341.xml><?xml version="1.0" encoding="utf-8"?>
<p:tagLst xmlns:a="http://schemas.openxmlformats.org/drawingml/2006/main" xmlns:r="http://schemas.openxmlformats.org/officeDocument/2006/relationships"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
  <p:tag name="KSO_WM_UNIT_FILL_FORE_SCHEMECOLOR_INDEX_2" val="14"/>
  <p:tag name="KSO_WM_UNIT_FILL_FORE_SCHEMECOLOR_INDEX_2_POS" val="1"/>
  <p:tag name="KSO_WM_UNIT_FILL_FORE_SCHEMECOLOR_INDEX_2_TRANS" val="0"/>
  <p:tag name="KSO_WM_UNIT_FILL_GRADIENT_TYPE" val="0"/>
  <p:tag name="KSO_WM_UNIT_FILL_GRADIENT_ANGLE" val="0"/>
  <p:tag name="KSO_WM_UNIT_FILL_GRADIENT_DIRECTION" val="3"/>
  <p:tag name="KSO_WM_UNIT_FILL_TYPE" val="3"/>
  <p:tag name="KSO_WM_UNIT_TEXT_FILL_FORE_SCHEMECOLOR_INDEX_BRIGHTNESS" val="0.35"/>
  <p:tag name="KSO_WM_UNIT_TEXT_FILL_FORE_SCHEMECOLOR_INDEX" val="13"/>
  <p:tag name="KSO_WM_UNIT_TEXT_FILL_TYPE" val="1"/>
</p:tagLst>
</file>

<file path=ppt/tags/tag34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Lst>
</file>

<file path=ppt/tags/tag343.xml><?xml version="1.0" encoding="utf-8"?>
<p:tagLst xmlns:a="http://schemas.openxmlformats.org/drawingml/2006/main" xmlns:r="http://schemas.openxmlformats.org/officeDocument/2006/relationships"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
  <p:tag name="KSO_WM_UNIT_FILL_FORE_SCHEMECOLOR_INDEX_2" val="14"/>
  <p:tag name="KSO_WM_UNIT_FILL_FORE_SCHEMECOLOR_INDEX_2_POS" val="1"/>
  <p:tag name="KSO_WM_UNIT_FILL_FORE_SCHEMECOLOR_INDEX_2_TRANS" val="0"/>
  <p:tag name="KSO_WM_UNIT_FILL_GRADIENT_TYPE" val="0"/>
  <p:tag name="KSO_WM_UNIT_FILL_GRADIENT_ANGLE" val="0"/>
  <p:tag name="KSO_WM_UNIT_FILL_GRADIENT_DIRECTION" val="3"/>
  <p:tag name="KSO_WM_UNIT_FILL_TYPE" val="3"/>
  <p:tag name="KSO_WM_UNIT_TEXT_FILL_FORE_SCHEMECOLOR_INDEX_BRIGHTNESS" val="0.35"/>
  <p:tag name="KSO_WM_UNIT_TEXT_FILL_FORE_SCHEMECOLOR_INDEX" val="13"/>
  <p:tag name="KSO_WM_UNIT_TEXT_FILL_TYPE" val="1"/>
</p:tagLst>
</file>

<file path=ppt/tags/tag34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34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46.xml><?xml version="1.0" encoding="utf-8"?>
<p:tagLst xmlns:a="http://schemas.openxmlformats.org/drawingml/2006/main" xmlns:r="http://schemas.openxmlformats.org/officeDocument/2006/relationships" xmlns:p="http://schemas.openxmlformats.org/presentationml/2006/main">
  <p:tag name="KSO_WM_UNIT_LINE_FORE_SCHEMECOLOR_INDEX_BRIGHTNESS" val="-0.15"/>
  <p:tag name="KSO_WM_UNIT_LINE_FORE_SCHEMECOLOR_INDEX" val="14"/>
  <p:tag name="KSO_WM_UNIT_LINE_FILL_TYPE" val="2"/>
</p:tagLst>
</file>

<file path=ppt/tags/tag34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34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34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35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51.xml><?xml version="1.0" encoding="utf-8"?>
<p:tagLst xmlns:a="http://schemas.openxmlformats.org/drawingml/2006/main" xmlns:r="http://schemas.openxmlformats.org/officeDocument/2006/relationships" xmlns:p="http://schemas.openxmlformats.org/presentationml/2006/main">
  <p:tag name="KSO_WM_UNIT_LINE_FORE_SCHEMECOLOR_INDEX_BRIGHTNESS" val="-0.15"/>
  <p:tag name="KSO_WM_UNIT_LINE_FORE_SCHEMECOLOR_INDEX" val="14"/>
  <p:tag name="KSO_WM_UNIT_LINE_FILL_TYPE" val="2"/>
</p:tagLst>
</file>

<file path=ppt/tags/tag35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4"/>
  <p:tag name="KSO_WM_UNIT_TEXT_FILL_TYPE" val="1"/>
</p:tagLst>
</file>

<file path=ppt/tags/tag35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35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35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56.xml><?xml version="1.0" encoding="utf-8"?>
<p:tagLst xmlns:a="http://schemas.openxmlformats.org/drawingml/2006/main" xmlns:r="http://schemas.openxmlformats.org/officeDocument/2006/relationships" xmlns:p="http://schemas.openxmlformats.org/presentationml/2006/main">
  <p:tag name="KSO_WM_UNIT_LINE_FORE_SCHEMECOLOR_INDEX_BRIGHTNESS" val="-0.15"/>
  <p:tag name="KSO_WM_UNIT_LINE_FORE_SCHEMECOLOR_INDEX" val="14"/>
  <p:tag name="KSO_WM_UNIT_LINE_FILL_TYPE" val="2"/>
</p:tagLst>
</file>

<file path=ppt/tags/tag35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35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35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6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6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6"/>
  <p:tag name="KSO_WM_UNIT_TEXT_FILL_TYPE" val="1"/>
</p:tagLst>
</file>

<file path=ppt/tags/tag36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6"/>
  <p:tag name="KSO_WM_UNIT_TEXT_FILL_TYPE" val="1"/>
</p:tagLst>
</file>

<file path=ppt/tags/tag36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6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6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5"/>
  <p:tag name="KSO_WM_UNIT_TEXT_FILL_FORE_SCHEMECOLOR_INDEX" val="16"/>
  <p:tag name="KSO_WM_UNIT_TEXT_FILL_TYPE" val="1"/>
</p:tagLst>
</file>

<file path=ppt/theme/theme1.xml><?xml version="1.0" encoding="utf-8"?>
<a:theme xmlns:a="http://schemas.openxmlformats.org/drawingml/2006/main" name="2_Office 主题">
  <a:themeElements>
    <a:clrScheme name="">
      <a:dk1>
        <a:srgbClr val="000000"/>
      </a:dk1>
      <a:lt1>
        <a:srgbClr val="FFFFFF"/>
      </a:lt1>
      <a:dk2>
        <a:srgbClr val="372C59"/>
      </a:dk2>
      <a:lt2>
        <a:srgbClr val="4D3C7E"/>
      </a:lt2>
      <a:accent1>
        <a:srgbClr val="EBE5C7"/>
      </a:accent1>
      <a:accent2>
        <a:srgbClr val="DBBE89"/>
      </a:accent2>
      <a:accent3>
        <a:srgbClr val="86828B"/>
      </a:accent3>
      <a:accent4>
        <a:srgbClr val="CACAE2"/>
      </a:accent4>
      <a:accent5>
        <a:srgbClr val="E1E3F9"/>
      </a:accent5>
      <a:accent6>
        <a:srgbClr val="ECF3FA"/>
      </a:accent6>
      <a:hlink>
        <a:srgbClr val="5FCBFB"/>
      </a:hlink>
      <a:folHlink>
        <a:srgbClr val="B759BC"/>
      </a:folHlink>
    </a:clrScheme>
    <a:fontScheme name="npzmfvue">
      <a:majorFont>
        <a:latin typeface="Times New Roman"/>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
      <a:dk1>
        <a:srgbClr val="000000"/>
      </a:dk1>
      <a:lt1>
        <a:srgbClr val="FFFFFF"/>
      </a:lt1>
      <a:dk2>
        <a:srgbClr val="372C59"/>
      </a:dk2>
      <a:lt2>
        <a:srgbClr val="4D3C7E"/>
      </a:lt2>
      <a:accent1>
        <a:srgbClr val="EBE5C7"/>
      </a:accent1>
      <a:accent2>
        <a:srgbClr val="DBBE89"/>
      </a:accent2>
      <a:accent3>
        <a:srgbClr val="86828B"/>
      </a:accent3>
      <a:accent4>
        <a:srgbClr val="CACAE2"/>
      </a:accent4>
      <a:accent5>
        <a:srgbClr val="E1E3F9"/>
      </a:accent5>
      <a:accent6>
        <a:srgbClr val="ECF3FA"/>
      </a:accent6>
      <a:hlink>
        <a:srgbClr val="5FCBFB"/>
      </a:hlink>
      <a:folHlink>
        <a:srgbClr val="B759BC"/>
      </a:folHlink>
    </a:clrScheme>
    <a:fontScheme name="npzmfvue">
      <a:majorFont>
        <a:latin typeface="Times New Roman"/>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PLUS 主题">
  <a:themeElements>
    <a:clrScheme name="iSlide VI标准">
      <a:dk1>
        <a:srgbClr val="000000"/>
      </a:dk1>
      <a:lt1>
        <a:srgbClr val="FFFFFF"/>
      </a:lt1>
      <a:dk2>
        <a:srgbClr val="778495"/>
      </a:dk2>
      <a:lt2>
        <a:srgbClr val="F0F0F0"/>
      </a:lt2>
      <a:accent1>
        <a:srgbClr val="2A88C8"/>
      </a:accent1>
      <a:accent2>
        <a:srgbClr val="265D96"/>
      </a:accent2>
      <a:accent3>
        <a:srgbClr val="00ABEB"/>
      </a:accent3>
      <a:accent4>
        <a:srgbClr val="3977B5"/>
      </a:accent4>
      <a:accent5>
        <a:srgbClr val="41BAAF"/>
      </a:accent5>
      <a:accent6>
        <a:srgbClr val="235689"/>
      </a:accent6>
      <a:hlink>
        <a:srgbClr val="4472C4"/>
      </a:hlink>
      <a:folHlink>
        <a:srgbClr val="BFBFBF"/>
      </a:folHlink>
    </a:clrScheme>
    <a:fontScheme name="标准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Default.potx" id="{1D9758C4-BF53-48D5-9F51-21F468A6C710}" vid="{F0E1EFAF-5478-48F0-8152-DA9350739AFC}"/>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黑体 CN Normal"/>
        <a:ea typeface=""/>
        <a:cs typeface=""/>
        <a:font script="Jpan" typeface="游ゴシック"/>
        <a:font script="Hang" typeface="맑은 고딕"/>
        <a:font script="Hans" typeface="思源黑体 CN Normal"/>
        <a:font script="Hant" typeface="新細明體"/>
        <a:font script="Arab" typeface="思源黑体 CN Normal"/>
        <a:font script="Hebr" typeface="思源黑体 CN Normal"/>
        <a:font script="Thai" typeface="思源黑体 CN Normal"/>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黑体 CN Norm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思源黑体 CN Normal"/>
        <a:ea typeface=""/>
        <a:cs typeface=""/>
        <a:font script="Jpan" typeface="ＭＳ Ｐゴシック"/>
        <a:font script="Hang" typeface="맑은 고딕"/>
        <a:font script="Hans" typeface="思源黑体 CN Normal"/>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黑体 CN Normal"/>
        <a:ea typeface=""/>
        <a:cs typeface=""/>
        <a:font script="Jpan" typeface="ＭＳ Ｐゴシック"/>
        <a:font script="Hang" typeface="맑은 고딕"/>
        <a:font script="Hans" typeface="思源黑体 CN Normal"/>
        <a:font script="Hant" typeface="新細明體"/>
        <a:font script="Arab" typeface="思源黑体 CN Normal"/>
        <a:font script="Hebr" typeface="思源黑体 CN Normal"/>
        <a:font script="Thai" typeface="思源黑体 CN Normal"/>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黑体 CN Norm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372C59"/>
    </a:dk2>
    <a:lt2>
      <a:srgbClr val="4D3C7E"/>
    </a:lt2>
    <a:accent1>
      <a:srgbClr val="EBE5C7"/>
    </a:accent1>
    <a:accent2>
      <a:srgbClr val="DBBE89"/>
    </a:accent2>
    <a:accent3>
      <a:srgbClr val="86828B"/>
    </a:accent3>
    <a:accent4>
      <a:srgbClr val="CACAE2"/>
    </a:accent4>
    <a:accent5>
      <a:srgbClr val="E1E3F9"/>
    </a:accent5>
    <a:accent6>
      <a:srgbClr val="ECF3FA"/>
    </a:accent6>
    <a:hlink>
      <a:srgbClr val="5FCBFB"/>
    </a:hlink>
    <a:folHlink>
      <a:srgbClr val="B759BC"/>
    </a:folHlink>
  </a:clrScheme>
</a:themeOverride>
</file>

<file path=ppt/theme/themeOverride2.xml><?xml version="1.0" encoding="utf-8"?>
<a:themeOverride xmlns:a="http://schemas.openxmlformats.org/drawingml/2006/main">
  <a:clrScheme name="">
    <a:dk1>
      <a:srgbClr val="000000"/>
    </a:dk1>
    <a:lt1>
      <a:srgbClr val="FFFFFF"/>
    </a:lt1>
    <a:dk2>
      <a:srgbClr val="372C59"/>
    </a:dk2>
    <a:lt2>
      <a:srgbClr val="4D3C7E"/>
    </a:lt2>
    <a:accent1>
      <a:srgbClr val="EBE5C7"/>
    </a:accent1>
    <a:accent2>
      <a:srgbClr val="DBBE89"/>
    </a:accent2>
    <a:accent3>
      <a:srgbClr val="86828B"/>
    </a:accent3>
    <a:accent4>
      <a:srgbClr val="CACAE2"/>
    </a:accent4>
    <a:accent5>
      <a:srgbClr val="E1E3F9"/>
    </a:accent5>
    <a:accent6>
      <a:srgbClr val="ECF3FA"/>
    </a:accent6>
    <a:hlink>
      <a:srgbClr val="5FCBFB"/>
    </a:hlink>
    <a:folHlink>
      <a:srgbClr val="B759BC"/>
    </a:folHlink>
  </a:clrScheme>
</a:themeOverride>
</file>

<file path=docProps/app.xml><?xml version="1.0" encoding="utf-8"?>
<Properties xmlns="http://schemas.openxmlformats.org/officeDocument/2006/extended-properties" xmlns:vt="http://schemas.openxmlformats.org/officeDocument/2006/docPropsVTypes">
  <TotalTime>587</TotalTime>
  <Words>1590</Words>
  <Application>Microsoft Office PowerPoint</Application>
  <PresentationFormat>全屏显示(16:9)</PresentationFormat>
  <Paragraphs>208</Paragraphs>
  <Slides>23</Slides>
  <Notes>0</Notes>
  <HiddenSlides>0</HiddenSlides>
  <MMClips>0</MMClips>
  <ScaleCrop>false</ScaleCrop>
  <HeadingPairs>
    <vt:vector size="6" baseType="variant">
      <vt:variant>
        <vt:lpstr>已用的字体</vt:lpstr>
      </vt:variant>
      <vt:variant>
        <vt:i4>5</vt:i4>
      </vt:variant>
      <vt:variant>
        <vt:lpstr>主题</vt:lpstr>
      </vt:variant>
      <vt:variant>
        <vt:i4>3</vt:i4>
      </vt:variant>
      <vt:variant>
        <vt:lpstr>幻灯片标题</vt:lpstr>
      </vt:variant>
      <vt:variant>
        <vt:i4>23</vt:i4>
      </vt:variant>
    </vt:vector>
  </HeadingPairs>
  <TitlesOfParts>
    <vt:vector size="31" baseType="lpstr">
      <vt:lpstr>Times New Roman</vt:lpstr>
      <vt:lpstr>思源黑体 CN Normal</vt:lpstr>
      <vt:lpstr>思源黑体 CN Bold</vt:lpstr>
      <vt:lpstr>Arial</vt:lpstr>
      <vt:lpstr>汉仪书宋二简</vt:lpstr>
      <vt:lpstr>2_Office 主题</vt:lpstr>
      <vt:lpstr>1_Office 主题</vt:lpstr>
      <vt:lpstr>OfficePLUS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摄图网</Manager>
  <Company>摄图网</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摄图网</dc:creator>
  <cp:lastModifiedBy>唐孙茹</cp:lastModifiedBy>
  <cp:revision>21</cp:revision>
  <dcterms:created xsi:type="dcterms:W3CDTF">2023-08-18T15:53:00Z</dcterms:created>
  <dcterms:modified xsi:type="dcterms:W3CDTF">2024-07-01T06:33:19Z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2052-11.1.0.14036</vt:lpwstr>
  </property>
  <property fmtid="{D5CDD505-2E9C-101B-9397-08002B2CF9AE}" pid="3" name="ICV">
    <vt:lpwstr>428AC0A8D0D3475B996BF16903C05845_13</vt:lpwstr>
  </property>
  <property fmtid="{D5CDD505-2E9C-101B-9397-08002B2CF9AE}" pid="4" name="MSIP_Label_defa4170-0d19-0005-0004-bc88714345d2_Enabled">
    <vt:lpwstr>true</vt:lpwstr>
  </property>
  <property fmtid="{D5CDD505-2E9C-101B-9397-08002B2CF9AE}" pid="5" name="MSIP_Label_defa4170-0d19-0005-0004-bc88714345d2_SetDate">
    <vt:lpwstr>2024-06-04T06:55:16Z</vt:lpwstr>
  </property>
  <property fmtid="{D5CDD505-2E9C-101B-9397-08002B2CF9AE}" pid="6" name="MSIP_Label_defa4170-0d19-0005-0004-bc88714345d2_Method">
    <vt:lpwstr>Standard</vt:lpwstr>
  </property>
  <property fmtid="{D5CDD505-2E9C-101B-9397-08002B2CF9AE}" pid="7" name="MSIP_Label_defa4170-0d19-0005-0004-bc88714345d2_Name">
    <vt:lpwstr>defa4170-0d19-0005-0004-bc88714345d2</vt:lpwstr>
  </property>
  <property fmtid="{D5CDD505-2E9C-101B-9397-08002B2CF9AE}" pid="8" name="MSIP_Label_defa4170-0d19-0005-0004-bc88714345d2_SiteId">
    <vt:lpwstr>5aafbc3e-5513-4e7e-967c-bcff13281c11</vt:lpwstr>
  </property>
  <property fmtid="{D5CDD505-2E9C-101B-9397-08002B2CF9AE}" pid="9" name="MSIP_Label_defa4170-0d19-0005-0004-bc88714345d2_ActionId">
    <vt:lpwstr>9587bdea-d5fd-4b05-b5a8-556ec635433a</vt:lpwstr>
  </property>
  <property fmtid="{D5CDD505-2E9C-101B-9397-08002B2CF9AE}" pid="10" name="MSIP_Label_defa4170-0d19-0005-0004-bc88714345d2_ContentBits">
    <vt:lpwstr>0</vt:lpwstr>
  </property>
</Properties>
</file>