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</p:sldMasterIdLst>
  <p:notesMasterIdLst>
    <p:notesMasterId r:id="rId20"/>
  </p:notesMasterIdLst>
  <p:sldIdLst>
    <p:sldId id="284" r:id="rId3"/>
    <p:sldId id="347" r:id="rId4"/>
    <p:sldId id="349" r:id="rId5"/>
    <p:sldId id="351" r:id="rId6"/>
    <p:sldId id="348" r:id="rId7"/>
    <p:sldId id="352" r:id="rId8"/>
    <p:sldId id="354" r:id="rId9"/>
    <p:sldId id="355" r:id="rId10"/>
    <p:sldId id="353" r:id="rId11"/>
    <p:sldId id="357" r:id="rId12"/>
    <p:sldId id="358" r:id="rId13"/>
    <p:sldId id="356" r:id="rId14"/>
    <p:sldId id="359" r:id="rId15"/>
    <p:sldId id="360" r:id="rId16"/>
    <p:sldId id="361" r:id="rId17"/>
    <p:sldId id="362" r:id="rId18"/>
    <p:sldId id="363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4" pos="7355" userDrawn="1">
          <p15:clr>
            <a:srgbClr val="5ACBF0"/>
          </p15:clr>
        </p15:guide>
        <p15:guide id="5" orient="horz" pos="221" userDrawn="1">
          <p15:clr>
            <a:srgbClr val="5ACBF0"/>
          </p15:clr>
        </p15:guide>
        <p15:guide id="6" orient="horz" pos="4065" userDrawn="1">
          <p15:clr>
            <a:srgbClr val="5ACBF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DBA"/>
    <a:srgbClr val="020E86"/>
    <a:srgbClr val="020D87"/>
    <a:srgbClr val="031DB8"/>
    <a:srgbClr val="020D88"/>
    <a:srgbClr val="0336FE"/>
    <a:srgbClr val="FF66FF"/>
    <a:srgbClr val="1581FF"/>
    <a:srgbClr val="0E61FF"/>
    <a:srgbClr val="127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2" autoAdjust="0"/>
    <p:restoredTop sz="92933" autoAdjust="0"/>
  </p:normalViewPr>
  <p:slideViewPr>
    <p:cSldViewPr snapToGrid="0" showGuides="1">
      <p:cViewPr varScale="1">
        <p:scale>
          <a:sx n="98" d="100"/>
          <a:sy n="98" d="100"/>
        </p:scale>
        <p:origin x="78" y="102"/>
      </p:cViewPr>
      <p:guideLst>
        <p:guide orient="horz" pos="2160"/>
        <p:guide pos="3840"/>
        <p:guide pos="7355"/>
        <p:guide orient="horz" pos="221"/>
        <p:guide orient="horz" pos="40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7375B-645A-4B83-93EC-8A3A766EDBB5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F8934-6CED-46F5-B7D3-6CA10363127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807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065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80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1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733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F8934-6CED-46F5-B7D3-6CA10363127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13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校门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" y="0"/>
            <a:ext cx="12190730" cy="6856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蓝色校门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6730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616687" y="743237"/>
            <a:ext cx="10770893" cy="545983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68795"/>
          </a:xfrm>
          <a:prstGeom prst="rect">
            <a:avLst/>
          </a:prstGeom>
          <a:gradFill flip="none" rotWithShape="1">
            <a:gsLst>
              <a:gs pos="0">
                <a:srgbClr val="020E86"/>
              </a:gs>
              <a:gs pos="100000">
                <a:srgbClr val="021DBA"/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latin typeface="字魂105号-简雅黑" panose="00000500000000000000" pitchFamily="2" charset="-122"/>
              <a:ea typeface="字魂105号-简雅黑" panose="00000500000000000000" pitchFamily="2" charset="-122"/>
            </a:endParaRPr>
          </a:p>
        </p:txBody>
      </p:sp>
      <p:pic>
        <p:nvPicPr>
          <p:cNvPr id="3" name="图片 2" descr="建筑与房屋的城市空拍图黑白照&#10;&#10;描述已自动生成">
            <a:extLst>
              <a:ext uri="{FF2B5EF4-FFF2-40B4-BE49-F238E27FC236}">
                <a16:creationId xmlns:a16="http://schemas.microsoft.com/office/drawing/2014/main" id="{FCDE67E9-857B-59D6-A33F-54E0B0F403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蓝色校门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" y="0"/>
            <a:ext cx="12191365" cy="6868795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55324" y="120317"/>
            <a:ext cx="11881351" cy="6617365"/>
            <a:chOff x="520665" y="382151"/>
            <a:chExt cx="11304608" cy="6159332"/>
          </a:xfrm>
        </p:grpSpPr>
        <p:sp>
          <p:nvSpPr>
            <p:cNvPr id="3" name="矩形 2"/>
            <p:cNvSpPr/>
            <p:nvPr>
              <p:custDataLst>
                <p:tags r:id="rId1"/>
              </p:custDataLst>
            </p:nvPr>
          </p:nvSpPr>
          <p:spPr>
            <a:xfrm>
              <a:off x="520665" y="382151"/>
              <a:ext cx="11304608" cy="6159332"/>
            </a:xfrm>
            <a:prstGeom prst="rect">
              <a:avLst/>
            </a:prstGeom>
            <a:gradFill flip="none" rotWithShape="1">
              <a:gsLst>
                <a:gs pos="51000">
                  <a:srgbClr val="FFFFFF">
                    <a:alpha val="39000"/>
                  </a:srgbClr>
                </a:gs>
                <a:gs pos="0">
                  <a:schemeClr val="bg1">
                    <a:alpha val="55000"/>
                  </a:schemeClr>
                </a:gs>
                <a:gs pos="100000">
                  <a:srgbClr val="FFFFFF">
                    <a:alpha val="3400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>
              <p:custDataLst>
                <p:tags r:id="rId2"/>
              </p:custDataLst>
            </p:nvPr>
          </p:nvSpPr>
          <p:spPr>
            <a:xfrm>
              <a:off x="634222" y="458197"/>
              <a:ext cx="11077496" cy="600723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E8761-A14E-4E6E-B19C-D0ABAA7747FF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2936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5184" y="0"/>
            <a:ext cx="9356670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0" y="2311382"/>
            <a:ext cx="7765143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852004"/>
            <a:ext cx="6081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406295"/>
            <a:ext cx="5979903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126" y="596314"/>
            <a:ext cx="237813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997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227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50" y="228600"/>
            <a:ext cx="11772900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1130300"/>
            <a:ext cx="3960000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1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4013" y="2515956"/>
            <a:ext cx="8931275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475" y="2762071"/>
            <a:ext cx="8388350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200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475" y="4771024"/>
            <a:ext cx="8388350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475" y="3867150"/>
            <a:ext cx="8388350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93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97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9153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200" y="434139"/>
            <a:ext cx="11277600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247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8"/>
            <a:ext cx="8280000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889902"/>
            <a:ext cx="7200000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29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8761-A14E-4E6E-B19C-D0ABAA7747FF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10F0F-E077-475B-A7EC-03CDC27F5B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175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689" y="3429000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2104" y="2329177"/>
            <a:ext cx="5021243" cy="864498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7339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软雅黑"/>
                <a:cs typeface="+mn-cs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7339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F0502020204030204"/>
                  <a:ea typeface="微软雅黑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72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728596" y="1448777"/>
            <a:ext cx="10734807" cy="22946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6000" b="1" dirty="0">
                <a:gradFill flip="none" rotWithShape="1">
                  <a:gsLst>
                    <a:gs pos="92000">
                      <a:srgbClr val="C0D9EF">
                        <a:alpha val="100000"/>
                      </a:srgbClr>
                    </a:gs>
                    <a:gs pos="91000">
                      <a:srgbClr val="C2DAF0">
                        <a:alpha val="100000"/>
                      </a:srgbClr>
                    </a:gs>
                    <a:gs pos="89000">
                      <a:srgbClr val="C6DCF1">
                        <a:alpha val="100000"/>
                      </a:srgbClr>
                    </a:gs>
                    <a:gs pos="86000">
                      <a:srgbClr val="CEE1F3">
                        <a:alpha val="100000"/>
                      </a:srgbClr>
                    </a:gs>
                    <a:gs pos="80000">
                      <a:srgbClr val="DEEBF7">
                        <a:alpha val="100000"/>
                      </a:srgbClr>
                    </a:gs>
                    <a:gs pos="93000">
                      <a:schemeClr val="accent5">
                        <a:lumMod val="40000"/>
                        <a:lumOff val="60000"/>
                      </a:schemeClr>
                    </a:gs>
                    <a:gs pos="49000">
                      <a:schemeClr val="bg1"/>
                    </a:gs>
                    <a:gs pos="67000">
                      <a:schemeClr val="bg1"/>
                    </a:gs>
                    <a:gs pos="31000">
                      <a:schemeClr val="bg1"/>
                    </a:gs>
                    <a:gs pos="5000">
                      <a:srgbClr val="FF66FF"/>
                    </a:gs>
                  </a:gsLst>
                  <a:lin ang="66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广西中医药大学通用</a:t>
            </a:r>
            <a:endParaRPr lang="en-US" altLang="zh-CN" sz="6000" b="1" dirty="0">
              <a:gradFill flip="none" rotWithShape="1">
                <a:gsLst>
                  <a:gs pos="92000">
                    <a:srgbClr val="C0D9EF">
                      <a:alpha val="100000"/>
                    </a:srgbClr>
                  </a:gs>
                  <a:gs pos="91000">
                    <a:srgbClr val="C2DAF0">
                      <a:alpha val="100000"/>
                    </a:srgbClr>
                  </a:gs>
                  <a:gs pos="89000">
                    <a:srgbClr val="C6DCF1">
                      <a:alpha val="100000"/>
                    </a:srgbClr>
                  </a:gs>
                  <a:gs pos="86000">
                    <a:srgbClr val="CEE1F3">
                      <a:alpha val="100000"/>
                    </a:srgbClr>
                  </a:gs>
                  <a:gs pos="80000">
                    <a:srgbClr val="DEEBF7">
                      <a:alpha val="100000"/>
                    </a:srgbClr>
                  </a:gs>
                  <a:gs pos="93000">
                    <a:schemeClr val="accent5">
                      <a:lumMod val="40000"/>
                      <a:lumOff val="60000"/>
                    </a:schemeClr>
                  </a:gs>
                  <a:gs pos="49000">
                    <a:schemeClr val="bg1"/>
                  </a:gs>
                  <a:gs pos="67000">
                    <a:schemeClr val="bg1"/>
                  </a:gs>
                  <a:gs pos="31000">
                    <a:schemeClr val="bg1"/>
                  </a:gs>
                  <a:gs pos="5000">
                    <a:srgbClr val="FF66FF"/>
                  </a:gs>
                </a:gsLst>
                <a:lin ang="660000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en-US" altLang="zh-CN" sz="6000" b="1" dirty="0">
                <a:gradFill flip="none" rotWithShape="1">
                  <a:gsLst>
                    <a:gs pos="92000">
                      <a:srgbClr val="C0D9EF">
                        <a:alpha val="100000"/>
                      </a:srgbClr>
                    </a:gs>
                    <a:gs pos="91000">
                      <a:srgbClr val="C2DAF0">
                        <a:alpha val="100000"/>
                      </a:srgbClr>
                    </a:gs>
                    <a:gs pos="89000">
                      <a:srgbClr val="C6DCF1">
                        <a:alpha val="100000"/>
                      </a:srgbClr>
                    </a:gs>
                    <a:gs pos="86000">
                      <a:srgbClr val="CEE1F3">
                        <a:alpha val="100000"/>
                      </a:srgbClr>
                    </a:gs>
                    <a:gs pos="80000">
                      <a:srgbClr val="DEEBF7">
                        <a:alpha val="100000"/>
                      </a:srgbClr>
                    </a:gs>
                    <a:gs pos="93000">
                      <a:schemeClr val="accent5">
                        <a:lumMod val="40000"/>
                        <a:lumOff val="60000"/>
                      </a:schemeClr>
                    </a:gs>
                    <a:gs pos="49000">
                      <a:schemeClr val="bg1"/>
                    </a:gs>
                    <a:gs pos="67000">
                      <a:schemeClr val="bg1"/>
                    </a:gs>
                    <a:gs pos="31000">
                      <a:schemeClr val="bg1"/>
                    </a:gs>
                    <a:gs pos="5000">
                      <a:srgbClr val="FF66FF"/>
                    </a:gs>
                  </a:gsLst>
                  <a:lin ang="66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6000" b="1" dirty="0">
                <a:gradFill flip="none" rotWithShape="1">
                  <a:gsLst>
                    <a:gs pos="92000">
                      <a:srgbClr val="C0D9EF">
                        <a:alpha val="100000"/>
                      </a:srgbClr>
                    </a:gs>
                    <a:gs pos="91000">
                      <a:srgbClr val="C2DAF0">
                        <a:alpha val="100000"/>
                      </a:srgbClr>
                    </a:gs>
                    <a:gs pos="89000">
                      <a:srgbClr val="C6DCF1">
                        <a:alpha val="100000"/>
                      </a:srgbClr>
                    </a:gs>
                    <a:gs pos="86000">
                      <a:srgbClr val="CEE1F3">
                        <a:alpha val="100000"/>
                      </a:srgbClr>
                    </a:gs>
                    <a:gs pos="80000">
                      <a:srgbClr val="DEEBF7">
                        <a:alpha val="100000"/>
                      </a:srgbClr>
                    </a:gs>
                    <a:gs pos="93000">
                      <a:schemeClr val="accent5">
                        <a:lumMod val="40000"/>
                        <a:lumOff val="60000"/>
                      </a:schemeClr>
                    </a:gs>
                    <a:gs pos="49000">
                      <a:schemeClr val="bg1"/>
                    </a:gs>
                    <a:gs pos="67000">
                      <a:schemeClr val="bg1"/>
                    </a:gs>
                    <a:gs pos="31000">
                      <a:schemeClr val="bg1"/>
                    </a:gs>
                    <a:gs pos="5000">
                      <a:srgbClr val="FF66FF"/>
                    </a:gs>
                  </a:gsLst>
                  <a:lin ang="66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模板</a:t>
            </a:r>
            <a:endParaRPr lang="en-US" altLang="zh-CN" sz="6000" b="1" dirty="0">
              <a:gradFill flip="none" rotWithShape="1">
                <a:gsLst>
                  <a:gs pos="92000">
                    <a:srgbClr val="C0D9EF">
                      <a:alpha val="100000"/>
                    </a:srgbClr>
                  </a:gs>
                  <a:gs pos="91000">
                    <a:srgbClr val="C2DAF0">
                      <a:alpha val="100000"/>
                    </a:srgbClr>
                  </a:gs>
                  <a:gs pos="89000">
                    <a:srgbClr val="C6DCF1">
                      <a:alpha val="100000"/>
                    </a:srgbClr>
                  </a:gs>
                  <a:gs pos="86000">
                    <a:srgbClr val="CEE1F3">
                      <a:alpha val="100000"/>
                    </a:srgbClr>
                  </a:gs>
                  <a:gs pos="80000">
                    <a:srgbClr val="DEEBF7">
                      <a:alpha val="100000"/>
                    </a:srgbClr>
                  </a:gs>
                  <a:gs pos="93000">
                    <a:schemeClr val="accent5">
                      <a:lumMod val="40000"/>
                      <a:lumOff val="60000"/>
                    </a:schemeClr>
                  </a:gs>
                  <a:gs pos="49000">
                    <a:schemeClr val="bg1"/>
                  </a:gs>
                  <a:gs pos="67000">
                    <a:schemeClr val="bg1"/>
                  </a:gs>
                  <a:gs pos="31000">
                    <a:schemeClr val="bg1"/>
                  </a:gs>
                  <a:gs pos="5000">
                    <a:srgbClr val="FF66FF"/>
                  </a:gs>
                </a:gsLst>
                <a:lin ang="660000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9314708" y="484044"/>
            <a:ext cx="1980337" cy="411106"/>
            <a:chOff x="2095543" y="3824747"/>
            <a:chExt cx="6625058" cy="1140624"/>
          </a:xfrm>
        </p:grpSpPr>
        <p:grpSp>
          <p:nvGrpSpPr>
            <p:cNvPr id="11" name="组合 10"/>
            <p:cNvGrpSpPr/>
            <p:nvPr/>
          </p:nvGrpSpPr>
          <p:grpSpPr>
            <a:xfrm>
              <a:off x="2121423" y="3824747"/>
              <a:ext cx="2158319" cy="884802"/>
              <a:chOff x="2809350" y="2858688"/>
              <a:chExt cx="2158319" cy="884802"/>
            </a:xfrm>
          </p:grpSpPr>
          <p:sp>
            <p:nvSpPr>
              <p:cNvPr id="57" name="Freeform 62"/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Freeform 63"/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Freeform 67"/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 77"/>
            <p:cNvSpPr>
              <a:spLocks noEditPoints="1"/>
            </p:cNvSpPr>
            <p:nvPr/>
          </p:nvSpPr>
          <p:spPr bwMode="auto">
            <a:xfrm rot="16200000">
              <a:off x="2523895" y="4746953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78"/>
            <p:cNvSpPr/>
            <p:nvPr/>
          </p:nvSpPr>
          <p:spPr bwMode="auto">
            <a:xfrm rot="16200000">
              <a:off x="2091306" y="4748924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79"/>
            <p:cNvSpPr/>
            <p:nvPr/>
          </p:nvSpPr>
          <p:spPr bwMode="auto">
            <a:xfrm rot="16200000">
              <a:off x="2946351" y="4742715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80"/>
            <p:cNvSpPr/>
            <p:nvPr/>
          </p:nvSpPr>
          <p:spPr bwMode="auto">
            <a:xfrm rot="16200000">
              <a:off x="4672905" y="4752146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Freeform 81"/>
            <p:cNvSpPr>
              <a:spLocks noEditPoints="1"/>
            </p:cNvSpPr>
            <p:nvPr/>
          </p:nvSpPr>
          <p:spPr bwMode="auto">
            <a:xfrm rot="16200000">
              <a:off x="5403764" y="4703506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82"/>
            <p:cNvSpPr/>
            <p:nvPr/>
          </p:nvSpPr>
          <p:spPr bwMode="auto">
            <a:xfrm rot="16200000">
              <a:off x="5864378" y="4743853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83"/>
            <p:cNvSpPr/>
            <p:nvPr/>
          </p:nvSpPr>
          <p:spPr bwMode="auto">
            <a:xfrm rot="16200000">
              <a:off x="6798102" y="4744904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84"/>
            <p:cNvSpPr/>
            <p:nvPr/>
          </p:nvSpPr>
          <p:spPr bwMode="auto">
            <a:xfrm rot="16200000">
              <a:off x="8011321" y="4750071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85"/>
            <p:cNvSpPr/>
            <p:nvPr/>
          </p:nvSpPr>
          <p:spPr bwMode="auto">
            <a:xfrm rot="16200000">
              <a:off x="2339111" y="4747475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86"/>
            <p:cNvSpPr/>
            <p:nvPr/>
          </p:nvSpPr>
          <p:spPr bwMode="auto">
            <a:xfrm rot="16200000">
              <a:off x="2746456" y="4741778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87"/>
            <p:cNvSpPr/>
            <p:nvPr/>
          </p:nvSpPr>
          <p:spPr bwMode="auto">
            <a:xfrm rot="16200000">
              <a:off x="3187434" y="4742811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88"/>
            <p:cNvSpPr/>
            <p:nvPr/>
          </p:nvSpPr>
          <p:spPr bwMode="auto">
            <a:xfrm rot="16200000">
              <a:off x="3350985" y="4801821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89"/>
            <p:cNvSpPr/>
            <p:nvPr/>
          </p:nvSpPr>
          <p:spPr bwMode="auto">
            <a:xfrm rot="16200000">
              <a:off x="3573546" y="4744887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90"/>
            <p:cNvSpPr/>
            <p:nvPr/>
          </p:nvSpPr>
          <p:spPr bwMode="auto">
            <a:xfrm rot="16200000">
              <a:off x="3786797" y="4741778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91"/>
            <p:cNvSpPr/>
            <p:nvPr/>
          </p:nvSpPr>
          <p:spPr bwMode="auto">
            <a:xfrm rot="16200000">
              <a:off x="3956557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92"/>
            <p:cNvSpPr/>
            <p:nvPr/>
          </p:nvSpPr>
          <p:spPr bwMode="auto">
            <a:xfrm rot="16200000">
              <a:off x="4117007" y="4744887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93"/>
            <p:cNvSpPr/>
            <p:nvPr/>
          </p:nvSpPr>
          <p:spPr bwMode="auto">
            <a:xfrm rot="16200000">
              <a:off x="4312655" y="4761448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Freeform 94"/>
            <p:cNvSpPr>
              <a:spLocks noEditPoints="1"/>
            </p:cNvSpPr>
            <p:nvPr/>
          </p:nvSpPr>
          <p:spPr bwMode="auto">
            <a:xfrm rot="16200000">
              <a:off x="4494339" y="4748517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95"/>
            <p:cNvSpPr/>
            <p:nvPr/>
          </p:nvSpPr>
          <p:spPr bwMode="auto">
            <a:xfrm rot="16200000">
              <a:off x="4831271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96"/>
            <p:cNvSpPr/>
            <p:nvPr/>
          </p:nvSpPr>
          <p:spPr bwMode="auto">
            <a:xfrm rot="16200000">
              <a:off x="4971540" y="4756784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97"/>
            <p:cNvSpPr/>
            <p:nvPr/>
          </p:nvSpPr>
          <p:spPr bwMode="auto">
            <a:xfrm rot="16200000">
              <a:off x="5164600" y="4747987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Freeform 98"/>
            <p:cNvSpPr/>
            <p:nvPr/>
          </p:nvSpPr>
          <p:spPr bwMode="auto">
            <a:xfrm rot="16200000">
              <a:off x="5637667" y="4768690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Freeform 99"/>
            <p:cNvSpPr/>
            <p:nvPr/>
          </p:nvSpPr>
          <p:spPr bwMode="auto">
            <a:xfrm rot="16200000">
              <a:off x="6091073" y="4742811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100"/>
            <p:cNvSpPr/>
            <p:nvPr/>
          </p:nvSpPr>
          <p:spPr bwMode="auto">
            <a:xfrm rot="16200000">
              <a:off x="6264975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101"/>
            <p:cNvSpPr/>
            <p:nvPr/>
          </p:nvSpPr>
          <p:spPr bwMode="auto">
            <a:xfrm rot="16200000">
              <a:off x="6435265" y="4745399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102"/>
            <p:cNvSpPr/>
            <p:nvPr/>
          </p:nvSpPr>
          <p:spPr bwMode="auto">
            <a:xfrm rot="16200000">
              <a:off x="6642811" y="4762481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103"/>
            <p:cNvSpPr/>
            <p:nvPr/>
          </p:nvSpPr>
          <p:spPr bwMode="auto">
            <a:xfrm rot="16200000">
              <a:off x="6998909" y="4761448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104"/>
            <p:cNvSpPr/>
            <p:nvPr/>
          </p:nvSpPr>
          <p:spPr bwMode="auto">
            <a:xfrm rot="16200000">
              <a:off x="7267540" y="4728838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105"/>
            <p:cNvSpPr/>
            <p:nvPr/>
          </p:nvSpPr>
          <p:spPr bwMode="auto">
            <a:xfrm rot="16200000">
              <a:off x="7498376" y="4758860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106"/>
            <p:cNvSpPr>
              <a:spLocks noEditPoints="1"/>
            </p:cNvSpPr>
            <p:nvPr/>
          </p:nvSpPr>
          <p:spPr bwMode="auto">
            <a:xfrm rot="16200000">
              <a:off x="7685236" y="4749021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 rot="16200000">
              <a:off x="7866893" y="4804409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108"/>
            <p:cNvSpPr/>
            <p:nvPr/>
          </p:nvSpPr>
          <p:spPr bwMode="auto">
            <a:xfrm rot="16200000">
              <a:off x="8180031" y="4801821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109"/>
            <p:cNvSpPr/>
            <p:nvPr/>
          </p:nvSpPr>
          <p:spPr bwMode="auto">
            <a:xfrm rot="16200000">
              <a:off x="8345145" y="4745399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110"/>
            <p:cNvSpPr/>
            <p:nvPr/>
          </p:nvSpPr>
          <p:spPr bwMode="auto">
            <a:xfrm rot="16200000">
              <a:off x="8551657" y="4761448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331501" y="3942244"/>
              <a:ext cx="4389099" cy="674611"/>
              <a:chOff x="5019428" y="2976185"/>
              <a:chExt cx="4389099" cy="674611"/>
            </a:xfrm>
            <a:solidFill>
              <a:schemeClr val="bg1"/>
            </a:solidFill>
          </p:grpSpPr>
          <p:sp>
            <p:nvSpPr>
              <p:cNvPr id="47" name="Freeform 64"/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 65"/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9" name="Freeform 66"/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 68"/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 69"/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Freeform 70"/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Freeform 72"/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Freeform 74"/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Freeform 75"/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Freeform 117"/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4045183" y="4107885"/>
            <a:ext cx="4101634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信息技术中心  教育技术团队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4B83E6-53FA-8290-0A6D-C05CFCCC5720}"/>
              </a:ext>
            </a:extLst>
          </p:cNvPr>
          <p:cNvSpPr/>
          <p:nvPr/>
        </p:nvSpPr>
        <p:spPr>
          <a:xfrm>
            <a:off x="4824410" y="4786989"/>
            <a:ext cx="2292921" cy="52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202X.XX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"/>
          <p:cNvSpPr txBox="1"/>
          <p:nvPr/>
        </p:nvSpPr>
        <p:spPr>
          <a:xfrm>
            <a:off x="1475883" y="2305526"/>
            <a:ext cx="2265880" cy="175432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dirty="0">
                <a:solidFill>
                  <a:srgbClr val="031DB8"/>
                </a:solidFill>
                <a:cs typeface="+mn-ea"/>
                <a:sym typeface="+mn-lt"/>
              </a:rPr>
              <a:t>汇报</a:t>
            </a:r>
            <a:endParaRPr lang="en-US" altLang="zh-CN" sz="5400" b="1" dirty="0">
              <a:solidFill>
                <a:srgbClr val="031DB8"/>
              </a:solidFill>
              <a:cs typeface="+mn-ea"/>
              <a:sym typeface="+mn-lt"/>
            </a:endParaRPr>
          </a:p>
          <a:p>
            <a:pPr algn="ctr"/>
            <a:r>
              <a:rPr lang="zh-CN" altLang="en-US" sz="5400" b="1" dirty="0">
                <a:solidFill>
                  <a:srgbClr val="031DB8"/>
                </a:solidFill>
                <a:cs typeface="+mn-ea"/>
                <a:sym typeface="+mn-lt"/>
              </a:rPr>
              <a:t>提纲</a:t>
            </a:r>
          </a:p>
        </p:txBody>
      </p:sp>
      <p:sp>
        <p:nvSpPr>
          <p:cNvPr id="4" name="文本框 16"/>
          <p:cNvSpPr txBox="1"/>
          <p:nvPr/>
        </p:nvSpPr>
        <p:spPr>
          <a:xfrm>
            <a:off x="1911272" y="4132108"/>
            <a:ext cx="13951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0C0"/>
                    </a:gs>
                    <a:gs pos="100000">
                      <a:srgbClr val="0944EB"/>
                    </a:gs>
                  </a:gsLst>
                  <a:lin ang="5400000" scaled="1"/>
                </a:gradFill>
                <a:effectLst/>
                <a:uLnTx/>
                <a:uFillTx/>
                <a:cs typeface="+mn-ea"/>
                <a:sym typeface="+mn-lt"/>
              </a:rPr>
              <a:t>CONTENT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70C0"/>
                    </a:gs>
                    <a:gs pos="100000">
                      <a:srgbClr val="0944EB"/>
                    </a:gs>
                  </a:gsLst>
                  <a:lin ang="5400000" scaled="1"/>
                </a:gradFill>
                <a:effectLst/>
                <a:uLnTx/>
                <a:uFillTx/>
                <a:cs typeface="+mn-ea"/>
                <a:sym typeface="+mn-lt"/>
              </a:rPr>
              <a:t>S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070C0"/>
                  </a:gs>
                  <a:gs pos="100000">
                    <a:srgbClr val="0944EB"/>
                  </a:gs>
                </a:gsLst>
                <a:lin ang="5400000" scaled="1"/>
              </a:gra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469233" y="1248224"/>
            <a:ext cx="5578533" cy="655004"/>
            <a:chOff x="5041577" y="1411437"/>
            <a:chExt cx="5601990" cy="814595"/>
          </a:xfrm>
        </p:grpSpPr>
        <p:sp>
          <p:nvSpPr>
            <p:cNvPr id="27" name="Freeform 6"/>
            <p:cNvSpPr/>
            <p:nvPr/>
          </p:nvSpPr>
          <p:spPr bwMode="auto">
            <a:xfrm>
              <a:off x="5906866" y="1494630"/>
              <a:ext cx="3210559" cy="681392"/>
            </a:xfrm>
            <a:custGeom>
              <a:avLst/>
              <a:gdLst>
                <a:gd name="T0" fmla="*/ 12 w 1542"/>
                <a:gd name="T1" fmla="*/ 12 h 325"/>
                <a:gd name="T2" fmla="*/ 126 w 1542"/>
                <a:gd name="T3" fmla="*/ 273 h 325"/>
                <a:gd name="T4" fmla="*/ 209 w 1542"/>
                <a:gd name="T5" fmla="*/ 325 h 325"/>
                <a:gd name="T6" fmla="*/ 1521 w 1542"/>
                <a:gd name="T7" fmla="*/ 325 h 325"/>
                <a:gd name="T8" fmla="*/ 1542 w 1542"/>
                <a:gd name="T9" fmla="*/ 270 h 325"/>
                <a:gd name="T10" fmla="*/ 1542 w 1542"/>
                <a:gd name="T11" fmla="*/ 78 h 325"/>
                <a:gd name="T12" fmla="*/ 1464 w 1542"/>
                <a:gd name="T13" fmla="*/ 0 h 325"/>
                <a:gd name="T14" fmla="*/ 0 w 1542"/>
                <a:gd name="T15" fmla="*/ 0 h 325"/>
                <a:gd name="T16" fmla="*/ 12 w 1542"/>
                <a:gd name="T17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2" h="325">
                  <a:moveTo>
                    <a:pt x="12" y="12"/>
                  </a:moveTo>
                  <a:cubicBezTo>
                    <a:pt x="50" y="99"/>
                    <a:pt x="88" y="186"/>
                    <a:pt x="126" y="273"/>
                  </a:cubicBezTo>
                  <a:cubicBezTo>
                    <a:pt x="142" y="308"/>
                    <a:pt x="170" y="325"/>
                    <a:pt x="209" y="325"/>
                  </a:cubicBezTo>
                  <a:cubicBezTo>
                    <a:pt x="438" y="325"/>
                    <a:pt x="1199" y="325"/>
                    <a:pt x="1521" y="325"/>
                  </a:cubicBezTo>
                  <a:cubicBezTo>
                    <a:pt x="1535" y="311"/>
                    <a:pt x="1542" y="291"/>
                    <a:pt x="1542" y="270"/>
                  </a:cubicBezTo>
                  <a:cubicBezTo>
                    <a:pt x="1542" y="78"/>
                    <a:pt x="1542" y="78"/>
                    <a:pt x="1542" y="78"/>
                  </a:cubicBezTo>
                  <a:cubicBezTo>
                    <a:pt x="1542" y="34"/>
                    <a:pt x="1508" y="0"/>
                    <a:pt x="14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087542" y="1411437"/>
              <a:ext cx="5556025" cy="814595"/>
              <a:chOff x="5108575" y="3130550"/>
              <a:chExt cx="6518275" cy="955675"/>
            </a:xfrm>
            <a:effectLst/>
          </p:grpSpPr>
          <p:sp>
            <p:nvSpPr>
              <p:cNvPr id="31" name="Freeform 10"/>
              <p:cNvSpPr>
                <a:spLocks noEditPoints="1"/>
              </p:cNvSpPr>
              <p:nvPr/>
            </p:nvSpPr>
            <p:spPr bwMode="auto">
              <a:xfrm>
                <a:off x="5108575" y="3130550"/>
                <a:ext cx="6469063" cy="955675"/>
              </a:xfrm>
              <a:custGeom>
                <a:avLst/>
                <a:gdLst>
                  <a:gd name="T0" fmla="*/ 1727 w 1727"/>
                  <a:gd name="T1" fmla="*/ 233 h 253"/>
                  <a:gd name="T2" fmla="*/ 340 w 1727"/>
                  <a:gd name="T3" fmla="*/ 233 h 253"/>
                  <a:gd name="T4" fmla="*/ 281 w 1727"/>
                  <a:gd name="T5" fmla="*/ 196 h 253"/>
                  <a:gd name="T6" fmla="*/ 200 w 1727"/>
                  <a:gd name="T7" fmla="*/ 11 h 253"/>
                  <a:gd name="T8" fmla="*/ 191 w 1727"/>
                  <a:gd name="T9" fmla="*/ 3 h 253"/>
                  <a:gd name="T10" fmla="*/ 185 w 1727"/>
                  <a:gd name="T11" fmla="*/ 2 h 253"/>
                  <a:gd name="T12" fmla="*/ 64 w 1727"/>
                  <a:gd name="T13" fmla="*/ 1 h 253"/>
                  <a:gd name="T14" fmla="*/ 43 w 1727"/>
                  <a:gd name="T15" fmla="*/ 5 h 253"/>
                  <a:gd name="T16" fmla="*/ 41 w 1727"/>
                  <a:gd name="T17" fmla="*/ 5 h 253"/>
                  <a:gd name="T18" fmla="*/ 4 w 1727"/>
                  <a:gd name="T19" fmla="*/ 59 h 253"/>
                  <a:gd name="T20" fmla="*/ 4 w 1727"/>
                  <a:gd name="T21" fmla="*/ 59 h 253"/>
                  <a:gd name="T22" fmla="*/ 41 w 1727"/>
                  <a:gd name="T23" fmla="*/ 4 h 253"/>
                  <a:gd name="T24" fmla="*/ 0 w 1727"/>
                  <a:gd name="T25" fmla="*/ 59 h 253"/>
                  <a:gd name="T26" fmla="*/ 0 w 1727"/>
                  <a:gd name="T27" fmla="*/ 195 h 253"/>
                  <a:gd name="T28" fmla="*/ 58 w 1727"/>
                  <a:gd name="T29" fmla="*/ 253 h 253"/>
                  <a:gd name="T30" fmla="*/ 1686 w 1727"/>
                  <a:gd name="T31" fmla="*/ 253 h 253"/>
                  <a:gd name="T32" fmla="*/ 1688 w 1727"/>
                  <a:gd name="T33" fmla="*/ 249 h 253"/>
                  <a:gd name="T34" fmla="*/ 1689 w 1727"/>
                  <a:gd name="T35" fmla="*/ 249 h 253"/>
                  <a:gd name="T36" fmla="*/ 1727 w 1727"/>
                  <a:gd name="T37" fmla="*/ 233 h 253"/>
                  <a:gd name="T38" fmla="*/ 4 w 1727"/>
                  <a:gd name="T39" fmla="*/ 92 h 253"/>
                  <a:gd name="T40" fmla="*/ 4 w 1727"/>
                  <a:gd name="T41" fmla="*/ 191 h 253"/>
                  <a:gd name="T42" fmla="*/ 4 w 1727"/>
                  <a:gd name="T43" fmla="*/ 191 h 253"/>
                  <a:gd name="T44" fmla="*/ 4 w 1727"/>
                  <a:gd name="T45" fmla="*/ 9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7" h="253">
                    <a:moveTo>
                      <a:pt x="1727" y="233"/>
                    </a:moveTo>
                    <a:cubicBezTo>
                      <a:pt x="1498" y="233"/>
                      <a:pt x="502" y="233"/>
                      <a:pt x="340" y="233"/>
                    </a:cubicBezTo>
                    <a:cubicBezTo>
                      <a:pt x="312" y="233"/>
                      <a:pt x="292" y="221"/>
                      <a:pt x="281" y="196"/>
                    </a:cubicBezTo>
                    <a:cubicBezTo>
                      <a:pt x="254" y="134"/>
                      <a:pt x="227" y="73"/>
                      <a:pt x="200" y="11"/>
                    </a:cubicBezTo>
                    <a:cubicBezTo>
                      <a:pt x="198" y="6"/>
                      <a:pt x="195" y="3"/>
                      <a:pt x="191" y="3"/>
                    </a:cubicBezTo>
                    <a:cubicBezTo>
                      <a:pt x="189" y="0"/>
                      <a:pt x="187" y="2"/>
                      <a:pt x="185" y="2"/>
                    </a:cubicBezTo>
                    <a:cubicBezTo>
                      <a:pt x="144" y="2"/>
                      <a:pt x="104" y="3"/>
                      <a:pt x="64" y="1"/>
                    </a:cubicBezTo>
                    <a:cubicBezTo>
                      <a:pt x="56" y="1"/>
                      <a:pt x="50" y="3"/>
                      <a:pt x="43" y="5"/>
                    </a:cubicBezTo>
                    <a:cubicBezTo>
                      <a:pt x="43" y="5"/>
                      <a:pt x="42" y="5"/>
                      <a:pt x="41" y="5"/>
                    </a:cubicBezTo>
                    <a:cubicBezTo>
                      <a:pt x="20" y="13"/>
                      <a:pt x="4" y="33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33"/>
                      <a:pt x="19" y="12"/>
                      <a:pt x="41" y="4"/>
                    </a:cubicBezTo>
                    <a:cubicBezTo>
                      <a:pt x="17" y="12"/>
                      <a:pt x="0" y="33"/>
                      <a:pt x="0" y="59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26"/>
                      <a:pt x="27" y="253"/>
                      <a:pt x="58" y="253"/>
                    </a:cubicBezTo>
                    <a:cubicBezTo>
                      <a:pt x="1686" y="253"/>
                      <a:pt x="1686" y="253"/>
                      <a:pt x="1686" y="253"/>
                    </a:cubicBezTo>
                    <a:cubicBezTo>
                      <a:pt x="1687" y="253"/>
                      <a:pt x="1687" y="249"/>
                      <a:pt x="1688" y="249"/>
                    </a:cubicBezTo>
                    <a:cubicBezTo>
                      <a:pt x="1688" y="249"/>
                      <a:pt x="1689" y="249"/>
                      <a:pt x="1689" y="249"/>
                    </a:cubicBezTo>
                    <a:cubicBezTo>
                      <a:pt x="1704" y="249"/>
                      <a:pt x="1717" y="243"/>
                      <a:pt x="1727" y="233"/>
                    </a:cubicBezTo>
                    <a:close/>
                    <a:moveTo>
                      <a:pt x="4" y="92"/>
                    </a:moveTo>
                    <a:cubicBezTo>
                      <a:pt x="4" y="125"/>
                      <a:pt x="4" y="158"/>
                      <a:pt x="4" y="191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4" y="158"/>
                      <a:pt x="4" y="125"/>
                      <a:pt x="4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0D87"/>
                  </a:gs>
                  <a:gs pos="100000">
                    <a:srgbClr val="0944E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Freeform 11"/>
              <p:cNvSpPr/>
              <p:nvPr/>
            </p:nvSpPr>
            <p:spPr bwMode="auto">
              <a:xfrm>
                <a:off x="6400277" y="3149601"/>
                <a:ext cx="5226573" cy="865188"/>
              </a:xfrm>
              <a:custGeom>
                <a:avLst/>
                <a:gdLst>
                  <a:gd name="T0" fmla="*/ 9 w 1549"/>
                  <a:gd name="T1" fmla="*/ 7 h 229"/>
                  <a:gd name="T2" fmla="*/ 90 w 1549"/>
                  <a:gd name="T3" fmla="*/ 192 h 229"/>
                  <a:gd name="T4" fmla="*/ 149 w 1549"/>
                  <a:gd name="T5" fmla="*/ 229 h 229"/>
                  <a:gd name="T6" fmla="*/ 1535 w 1549"/>
                  <a:gd name="T7" fmla="*/ 229 h 229"/>
                  <a:gd name="T8" fmla="*/ 1549 w 1549"/>
                  <a:gd name="T9" fmla="*/ 190 h 229"/>
                  <a:gd name="T10" fmla="*/ 1549 w 1549"/>
                  <a:gd name="T11" fmla="*/ 54 h 229"/>
                  <a:gd name="T12" fmla="*/ 1495 w 1549"/>
                  <a:gd name="T13" fmla="*/ 0 h 229"/>
                  <a:gd name="T14" fmla="*/ 0 w 1549"/>
                  <a:gd name="T15" fmla="*/ 0 h 229"/>
                  <a:gd name="T16" fmla="*/ 9 w 1549"/>
                  <a:gd name="T17" fmla="*/ 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229">
                    <a:moveTo>
                      <a:pt x="9" y="7"/>
                    </a:moveTo>
                    <a:cubicBezTo>
                      <a:pt x="36" y="69"/>
                      <a:pt x="63" y="131"/>
                      <a:pt x="90" y="192"/>
                    </a:cubicBezTo>
                    <a:cubicBezTo>
                      <a:pt x="101" y="218"/>
                      <a:pt x="121" y="229"/>
                      <a:pt x="149" y="229"/>
                    </a:cubicBezTo>
                    <a:cubicBezTo>
                      <a:pt x="311" y="229"/>
                      <a:pt x="1306" y="229"/>
                      <a:pt x="1535" y="229"/>
                    </a:cubicBezTo>
                    <a:cubicBezTo>
                      <a:pt x="1544" y="219"/>
                      <a:pt x="1549" y="205"/>
                      <a:pt x="1549" y="190"/>
                    </a:cubicBezTo>
                    <a:cubicBezTo>
                      <a:pt x="1549" y="54"/>
                      <a:pt x="1549" y="54"/>
                      <a:pt x="1549" y="54"/>
                    </a:cubicBezTo>
                    <a:cubicBezTo>
                      <a:pt x="1549" y="22"/>
                      <a:pt x="1526" y="0"/>
                      <a:pt x="14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7" y="2"/>
                      <a:pt x="9" y="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85CBFF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íṥ1ídè"/>
            <p:cNvSpPr txBox="1"/>
            <p:nvPr/>
          </p:nvSpPr>
          <p:spPr>
            <a:xfrm>
              <a:off x="6188558" y="1555123"/>
              <a:ext cx="3003148" cy="574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3200" b="1" i="0" u="none" strike="noStrike" cap="none" spc="0" normalizeH="0" baseline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ourceSansPro"/>
                </a:defRPr>
              </a:lvl1pPr>
            </a:lstStyle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一级标题题目</a:t>
              </a:r>
            </a:p>
          </p:txBody>
        </p:sp>
        <p:sp>
          <p:nvSpPr>
            <p:cNvPr id="30" name="îṧḷîdê"/>
            <p:cNvSpPr txBox="1"/>
            <p:nvPr/>
          </p:nvSpPr>
          <p:spPr>
            <a:xfrm>
              <a:off x="5041577" y="1517305"/>
              <a:ext cx="911254" cy="602856"/>
            </a:xfrm>
            <a:prstGeom prst="rect">
              <a:avLst/>
            </a:prstGeom>
            <a:noFill/>
            <a:ln w="12700" cap="rnd" cmpd="sng" algn="ctr">
              <a:noFill/>
              <a:prstDash val="solid"/>
              <a:round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algn="ctr" defTabSz="914400">
                <a:defRPr sz="9600" b="1">
                  <a:gradFill flip="none" rotWithShape="1">
                    <a:gsLst>
                      <a:gs pos="40000">
                        <a:schemeClr val="bg1">
                          <a:alpha val="0"/>
                        </a:schemeClr>
                      </a:gs>
                      <a:gs pos="40000">
                        <a:schemeClr val="accent4"/>
                      </a:gs>
                    </a:gsLst>
                    <a:lin ang="16200000" scaled="0"/>
                    <a:tileRect/>
                  </a:gra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71233" y="2125627"/>
            <a:ext cx="5578533" cy="655004"/>
            <a:chOff x="5041577" y="1411437"/>
            <a:chExt cx="5601990" cy="814595"/>
          </a:xfrm>
        </p:grpSpPr>
        <p:sp>
          <p:nvSpPr>
            <p:cNvPr id="34" name="Freeform 6"/>
            <p:cNvSpPr/>
            <p:nvPr/>
          </p:nvSpPr>
          <p:spPr bwMode="auto">
            <a:xfrm>
              <a:off x="5906866" y="1494630"/>
              <a:ext cx="3210559" cy="681392"/>
            </a:xfrm>
            <a:custGeom>
              <a:avLst/>
              <a:gdLst>
                <a:gd name="T0" fmla="*/ 12 w 1542"/>
                <a:gd name="T1" fmla="*/ 12 h 325"/>
                <a:gd name="T2" fmla="*/ 126 w 1542"/>
                <a:gd name="T3" fmla="*/ 273 h 325"/>
                <a:gd name="T4" fmla="*/ 209 w 1542"/>
                <a:gd name="T5" fmla="*/ 325 h 325"/>
                <a:gd name="T6" fmla="*/ 1521 w 1542"/>
                <a:gd name="T7" fmla="*/ 325 h 325"/>
                <a:gd name="T8" fmla="*/ 1542 w 1542"/>
                <a:gd name="T9" fmla="*/ 270 h 325"/>
                <a:gd name="T10" fmla="*/ 1542 w 1542"/>
                <a:gd name="T11" fmla="*/ 78 h 325"/>
                <a:gd name="T12" fmla="*/ 1464 w 1542"/>
                <a:gd name="T13" fmla="*/ 0 h 325"/>
                <a:gd name="T14" fmla="*/ 0 w 1542"/>
                <a:gd name="T15" fmla="*/ 0 h 325"/>
                <a:gd name="T16" fmla="*/ 12 w 1542"/>
                <a:gd name="T17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2" h="325">
                  <a:moveTo>
                    <a:pt x="12" y="12"/>
                  </a:moveTo>
                  <a:cubicBezTo>
                    <a:pt x="50" y="99"/>
                    <a:pt x="88" y="186"/>
                    <a:pt x="126" y="273"/>
                  </a:cubicBezTo>
                  <a:cubicBezTo>
                    <a:pt x="142" y="308"/>
                    <a:pt x="170" y="325"/>
                    <a:pt x="209" y="325"/>
                  </a:cubicBezTo>
                  <a:cubicBezTo>
                    <a:pt x="438" y="325"/>
                    <a:pt x="1199" y="325"/>
                    <a:pt x="1521" y="325"/>
                  </a:cubicBezTo>
                  <a:cubicBezTo>
                    <a:pt x="1535" y="311"/>
                    <a:pt x="1542" y="291"/>
                    <a:pt x="1542" y="270"/>
                  </a:cubicBezTo>
                  <a:cubicBezTo>
                    <a:pt x="1542" y="78"/>
                    <a:pt x="1542" y="78"/>
                    <a:pt x="1542" y="78"/>
                  </a:cubicBezTo>
                  <a:cubicBezTo>
                    <a:pt x="1542" y="34"/>
                    <a:pt x="1508" y="0"/>
                    <a:pt x="14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087542" y="1411437"/>
              <a:ext cx="5556025" cy="814595"/>
              <a:chOff x="5108575" y="3130550"/>
              <a:chExt cx="6518275" cy="955675"/>
            </a:xfrm>
            <a:effectLst/>
          </p:grpSpPr>
          <p:sp>
            <p:nvSpPr>
              <p:cNvPr id="38" name="Freeform 10"/>
              <p:cNvSpPr>
                <a:spLocks noEditPoints="1"/>
              </p:cNvSpPr>
              <p:nvPr/>
            </p:nvSpPr>
            <p:spPr bwMode="auto">
              <a:xfrm>
                <a:off x="5108575" y="3130550"/>
                <a:ext cx="6469063" cy="955675"/>
              </a:xfrm>
              <a:custGeom>
                <a:avLst/>
                <a:gdLst>
                  <a:gd name="T0" fmla="*/ 1727 w 1727"/>
                  <a:gd name="T1" fmla="*/ 233 h 253"/>
                  <a:gd name="T2" fmla="*/ 340 w 1727"/>
                  <a:gd name="T3" fmla="*/ 233 h 253"/>
                  <a:gd name="T4" fmla="*/ 281 w 1727"/>
                  <a:gd name="T5" fmla="*/ 196 h 253"/>
                  <a:gd name="T6" fmla="*/ 200 w 1727"/>
                  <a:gd name="T7" fmla="*/ 11 h 253"/>
                  <a:gd name="T8" fmla="*/ 191 w 1727"/>
                  <a:gd name="T9" fmla="*/ 3 h 253"/>
                  <a:gd name="T10" fmla="*/ 185 w 1727"/>
                  <a:gd name="T11" fmla="*/ 2 h 253"/>
                  <a:gd name="T12" fmla="*/ 64 w 1727"/>
                  <a:gd name="T13" fmla="*/ 1 h 253"/>
                  <a:gd name="T14" fmla="*/ 43 w 1727"/>
                  <a:gd name="T15" fmla="*/ 5 h 253"/>
                  <a:gd name="T16" fmla="*/ 41 w 1727"/>
                  <a:gd name="T17" fmla="*/ 5 h 253"/>
                  <a:gd name="T18" fmla="*/ 4 w 1727"/>
                  <a:gd name="T19" fmla="*/ 59 h 253"/>
                  <a:gd name="T20" fmla="*/ 4 w 1727"/>
                  <a:gd name="T21" fmla="*/ 59 h 253"/>
                  <a:gd name="T22" fmla="*/ 41 w 1727"/>
                  <a:gd name="T23" fmla="*/ 4 h 253"/>
                  <a:gd name="T24" fmla="*/ 0 w 1727"/>
                  <a:gd name="T25" fmla="*/ 59 h 253"/>
                  <a:gd name="T26" fmla="*/ 0 w 1727"/>
                  <a:gd name="T27" fmla="*/ 195 h 253"/>
                  <a:gd name="T28" fmla="*/ 58 w 1727"/>
                  <a:gd name="T29" fmla="*/ 253 h 253"/>
                  <a:gd name="T30" fmla="*/ 1686 w 1727"/>
                  <a:gd name="T31" fmla="*/ 253 h 253"/>
                  <a:gd name="T32" fmla="*/ 1688 w 1727"/>
                  <a:gd name="T33" fmla="*/ 249 h 253"/>
                  <a:gd name="T34" fmla="*/ 1689 w 1727"/>
                  <a:gd name="T35" fmla="*/ 249 h 253"/>
                  <a:gd name="T36" fmla="*/ 1727 w 1727"/>
                  <a:gd name="T37" fmla="*/ 233 h 253"/>
                  <a:gd name="T38" fmla="*/ 4 w 1727"/>
                  <a:gd name="T39" fmla="*/ 92 h 253"/>
                  <a:gd name="T40" fmla="*/ 4 w 1727"/>
                  <a:gd name="T41" fmla="*/ 191 h 253"/>
                  <a:gd name="T42" fmla="*/ 4 w 1727"/>
                  <a:gd name="T43" fmla="*/ 191 h 253"/>
                  <a:gd name="T44" fmla="*/ 4 w 1727"/>
                  <a:gd name="T45" fmla="*/ 9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7" h="253">
                    <a:moveTo>
                      <a:pt x="1727" y="233"/>
                    </a:moveTo>
                    <a:cubicBezTo>
                      <a:pt x="1498" y="233"/>
                      <a:pt x="502" y="233"/>
                      <a:pt x="340" y="233"/>
                    </a:cubicBezTo>
                    <a:cubicBezTo>
                      <a:pt x="312" y="233"/>
                      <a:pt x="292" y="221"/>
                      <a:pt x="281" y="196"/>
                    </a:cubicBezTo>
                    <a:cubicBezTo>
                      <a:pt x="254" y="134"/>
                      <a:pt x="227" y="73"/>
                      <a:pt x="200" y="11"/>
                    </a:cubicBezTo>
                    <a:cubicBezTo>
                      <a:pt x="198" y="6"/>
                      <a:pt x="195" y="3"/>
                      <a:pt x="191" y="3"/>
                    </a:cubicBezTo>
                    <a:cubicBezTo>
                      <a:pt x="189" y="0"/>
                      <a:pt x="187" y="2"/>
                      <a:pt x="185" y="2"/>
                    </a:cubicBezTo>
                    <a:cubicBezTo>
                      <a:pt x="144" y="2"/>
                      <a:pt x="104" y="3"/>
                      <a:pt x="64" y="1"/>
                    </a:cubicBezTo>
                    <a:cubicBezTo>
                      <a:pt x="56" y="1"/>
                      <a:pt x="50" y="3"/>
                      <a:pt x="43" y="5"/>
                    </a:cubicBezTo>
                    <a:cubicBezTo>
                      <a:pt x="43" y="5"/>
                      <a:pt x="42" y="5"/>
                      <a:pt x="41" y="5"/>
                    </a:cubicBezTo>
                    <a:cubicBezTo>
                      <a:pt x="20" y="13"/>
                      <a:pt x="4" y="33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33"/>
                      <a:pt x="19" y="12"/>
                      <a:pt x="41" y="4"/>
                    </a:cubicBezTo>
                    <a:cubicBezTo>
                      <a:pt x="17" y="12"/>
                      <a:pt x="0" y="33"/>
                      <a:pt x="0" y="59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26"/>
                      <a:pt x="27" y="253"/>
                      <a:pt x="58" y="253"/>
                    </a:cubicBezTo>
                    <a:cubicBezTo>
                      <a:pt x="1686" y="253"/>
                      <a:pt x="1686" y="253"/>
                      <a:pt x="1686" y="253"/>
                    </a:cubicBezTo>
                    <a:cubicBezTo>
                      <a:pt x="1687" y="253"/>
                      <a:pt x="1687" y="249"/>
                      <a:pt x="1688" y="249"/>
                    </a:cubicBezTo>
                    <a:cubicBezTo>
                      <a:pt x="1688" y="249"/>
                      <a:pt x="1689" y="249"/>
                      <a:pt x="1689" y="249"/>
                    </a:cubicBezTo>
                    <a:cubicBezTo>
                      <a:pt x="1704" y="249"/>
                      <a:pt x="1717" y="243"/>
                      <a:pt x="1727" y="233"/>
                    </a:cubicBezTo>
                    <a:close/>
                    <a:moveTo>
                      <a:pt x="4" y="92"/>
                    </a:moveTo>
                    <a:cubicBezTo>
                      <a:pt x="4" y="125"/>
                      <a:pt x="4" y="158"/>
                      <a:pt x="4" y="191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4" y="158"/>
                      <a:pt x="4" y="125"/>
                      <a:pt x="4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0D87"/>
                  </a:gs>
                  <a:gs pos="100000">
                    <a:srgbClr val="0944E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Freeform 11"/>
              <p:cNvSpPr/>
              <p:nvPr/>
            </p:nvSpPr>
            <p:spPr bwMode="auto">
              <a:xfrm>
                <a:off x="6400277" y="3149601"/>
                <a:ext cx="5226573" cy="865188"/>
              </a:xfrm>
              <a:custGeom>
                <a:avLst/>
                <a:gdLst>
                  <a:gd name="T0" fmla="*/ 9 w 1549"/>
                  <a:gd name="T1" fmla="*/ 7 h 229"/>
                  <a:gd name="T2" fmla="*/ 90 w 1549"/>
                  <a:gd name="T3" fmla="*/ 192 h 229"/>
                  <a:gd name="T4" fmla="*/ 149 w 1549"/>
                  <a:gd name="T5" fmla="*/ 229 h 229"/>
                  <a:gd name="T6" fmla="*/ 1535 w 1549"/>
                  <a:gd name="T7" fmla="*/ 229 h 229"/>
                  <a:gd name="T8" fmla="*/ 1549 w 1549"/>
                  <a:gd name="T9" fmla="*/ 190 h 229"/>
                  <a:gd name="T10" fmla="*/ 1549 w 1549"/>
                  <a:gd name="T11" fmla="*/ 54 h 229"/>
                  <a:gd name="T12" fmla="*/ 1495 w 1549"/>
                  <a:gd name="T13" fmla="*/ 0 h 229"/>
                  <a:gd name="T14" fmla="*/ 0 w 1549"/>
                  <a:gd name="T15" fmla="*/ 0 h 229"/>
                  <a:gd name="T16" fmla="*/ 9 w 1549"/>
                  <a:gd name="T17" fmla="*/ 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229">
                    <a:moveTo>
                      <a:pt x="9" y="7"/>
                    </a:moveTo>
                    <a:cubicBezTo>
                      <a:pt x="36" y="69"/>
                      <a:pt x="63" y="131"/>
                      <a:pt x="90" y="192"/>
                    </a:cubicBezTo>
                    <a:cubicBezTo>
                      <a:pt x="101" y="218"/>
                      <a:pt x="121" y="229"/>
                      <a:pt x="149" y="229"/>
                    </a:cubicBezTo>
                    <a:cubicBezTo>
                      <a:pt x="311" y="229"/>
                      <a:pt x="1306" y="229"/>
                      <a:pt x="1535" y="229"/>
                    </a:cubicBezTo>
                    <a:cubicBezTo>
                      <a:pt x="1544" y="219"/>
                      <a:pt x="1549" y="205"/>
                      <a:pt x="1549" y="190"/>
                    </a:cubicBezTo>
                    <a:cubicBezTo>
                      <a:pt x="1549" y="54"/>
                      <a:pt x="1549" y="54"/>
                      <a:pt x="1549" y="54"/>
                    </a:cubicBezTo>
                    <a:cubicBezTo>
                      <a:pt x="1549" y="22"/>
                      <a:pt x="1526" y="0"/>
                      <a:pt x="14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7" y="2"/>
                      <a:pt x="9" y="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85CBFF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6" name="íṥ1ídè"/>
            <p:cNvSpPr txBox="1"/>
            <p:nvPr/>
          </p:nvSpPr>
          <p:spPr>
            <a:xfrm>
              <a:off x="6188558" y="1555123"/>
              <a:ext cx="4260811" cy="574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3200" b="1" i="0" u="none" strike="noStrike" cap="none" spc="0" normalizeH="0" baseline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ourceSansPro"/>
                </a:defRPr>
              </a:lvl1pPr>
            </a:lstStyle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一级标题题目</a:t>
              </a:r>
            </a:p>
          </p:txBody>
        </p:sp>
        <p:sp>
          <p:nvSpPr>
            <p:cNvPr id="37" name="îṧḷîdê"/>
            <p:cNvSpPr txBox="1"/>
            <p:nvPr/>
          </p:nvSpPr>
          <p:spPr>
            <a:xfrm>
              <a:off x="5041577" y="1517305"/>
              <a:ext cx="911254" cy="602856"/>
            </a:xfrm>
            <a:prstGeom prst="rect">
              <a:avLst/>
            </a:prstGeom>
            <a:noFill/>
            <a:ln w="12700" cap="rnd" cmpd="sng" algn="ctr">
              <a:noFill/>
              <a:prstDash val="solid"/>
              <a:round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algn="ctr" defTabSz="914400">
                <a:defRPr sz="9600" b="1">
                  <a:gradFill flip="none" rotWithShape="1">
                    <a:gsLst>
                      <a:gs pos="40000">
                        <a:schemeClr val="bg1">
                          <a:alpha val="0"/>
                        </a:schemeClr>
                      </a:gs>
                      <a:gs pos="40000">
                        <a:schemeClr val="accent4"/>
                      </a:gs>
                    </a:gsLst>
                    <a:lin ang="16200000" scaled="0"/>
                    <a:tileRect/>
                  </a:gra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471233" y="3047944"/>
            <a:ext cx="5578533" cy="655004"/>
            <a:chOff x="5041577" y="1411437"/>
            <a:chExt cx="5601990" cy="814595"/>
          </a:xfrm>
        </p:grpSpPr>
        <p:sp>
          <p:nvSpPr>
            <p:cNvPr id="41" name="Freeform 6"/>
            <p:cNvSpPr/>
            <p:nvPr/>
          </p:nvSpPr>
          <p:spPr bwMode="auto">
            <a:xfrm>
              <a:off x="5906866" y="1494630"/>
              <a:ext cx="3210559" cy="681392"/>
            </a:xfrm>
            <a:custGeom>
              <a:avLst/>
              <a:gdLst>
                <a:gd name="T0" fmla="*/ 12 w 1542"/>
                <a:gd name="T1" fmla="*/ 12 h 325"/>
                <a:gd name="T2" fmla="*/ 126 w 1542"/>
                <a:gd name="T3" fmla="*/ 273 h 325"/>
                <a:gd name="T4" fmla="*/ 209 w 1542"/>
                <a:gd name="T5" fmla="*/ 325 h 325"/>
                <a:gd name="T6" fmla="*/ 1521 w 1542"/>
                <a:gd name="T7" fmla="*/ 325 h 325"/>
                <a:gd name="T8" fmla="*/ 1542 w 1542"/>
                <a:gd name="T9" fmla="*/ 270 h 325"/>
                <a:gd name="T10" fmla="*/ 1542 w 1542"/>
                <a:gd name="T11" fmla="*/ 78 h 325"/>
                <a:gd name="T12" fmla="*/ 1464 w 1542"/>
                <a:gd name="T13" fmla="*/ 0 h 325"/>
                <a:gd name="T14" fmla="*/ 0 w 1542"/>
                <a:gd name="T15" fmla="*/ 0 h 325"/>
                <a:gd name="T16" fmla="*/ 12 w 1542"/>
                <a:gd name="T17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2" h="325">
                  <a:moveTo>
                    <a:pt x="12" y="12"/>
                  </a:moveTo>
                  <a:cubicBezTo>
                    <a:pt x="50" y="99"/>
                    <a:pt x="88" y="186"/>
                    <a:pt x="126" y="273"/>
                  </a:cubicBezTo>
                  <a:cubicBezTo>
                    <a:pt x="142" y="308"/>
                    <a:pt x="170" y="325"/>
                    <a:pt x="209" y="325"/>
                  </a:cubicBezTo>
                  <a:cubicBezTo>
                    <a:pt x="438" y="325"/>
                    <a:pt x="1199" y="325"/>
                    <a:pt x="1521" y="325"/>
                  </a:cubicBezTo>
                  <a:cubicBezTo>
                    <a:pt x="1535" y="311"/>
                    <a:pt x="1542" y="291"/>
                    <a:pt x="1542" y="270"/>
                  </a:cubicBezTo>
                  <a:cubicBezTo>
                    <a:pt x="1542" y="78"/>
                    <a:pt x="1542" y="78"/>
                    <a:pt x="1542" y="78"/>
                  </a:cubicBezTo>
                  <a:cubicBezTo>
                    <a:pt x="1542" y="34"/>
                    <a:pt x="1508" y="0"/>
                    <a:pt x="14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5087542" y="1411437"/>
              <a:ext cx="5556025" cy="814595"/>
              <a:chOff x="5108575" y="3130550"/>
              <a:chExt cx="6518275" cy="955675"/>
            </a:xfrm>
            <a:effectLst/>
          </p:grpSpPr>
          <p:sp>
            <p:nvSpPr>
              <p:cNvPr id="45" name="Freeform 10"/>
              <p:cNvSpPr>
                <a:spLocks noEditPoints="1"/>
              </p:cNvSpPr>
              <p:nvPr/>
            </p:nvSpPr>
            <p:spPr bwMode="auto">
              <a:xfrm>
                <a:off x="5108575" y="3130550"/>
                <a:ext cx="6469063" cy="955675"/>
              </a:xfrm>
              <a:custGeom>
                <a:avLst/>
                <a:gdLst>
                  <a:gd name="T0" fmla="*/ 1727 w 1727"/>
                  <a:gd name="T1" fmla="*/ 233 h 253"/>
                  <a:gd name="T2" fmla="*/ 340 w 1727"/>
                  <a:gd name="T3" fmla="*/ 233 h 253"/>
                  <a:gd name="T4" fmla="*/ 281 w 1727"/>
                  <a:gd name="T5" fmla="*/ 196 h 253"/>
                  <a:gd name="T6" fmla="*/ 200 w 1727"/>
                  <a:gd name="T7" fmla="*/ 11 h 253"/>
                  <a:gd name="T8" fmla="*/ 191 w 1727"/>
                  <a:gd name="T9" fmla="*/ 3 h 253"/>
                  <a:gd name="T10" fmla="*/ 185 w 1727"/>
                  <a:gd name="T11" fmla="*/ 2 h 253"/>
                  <a:gd name="T12" fmla="*/ 64 w 1727"/>
                  <a:gd name="T13" fmla="*/ 1 h 253"/>
                  <a:gd name="T14" fmla="*/ 43 w 1727"/>
                  <a:gd name="T15" fmla="*/ 5 h 253"/>
                  <a:gd name="T16" fmla="*/ 41 w 1727"/>
                  <a:gd name="T17" fmla="*/ 5 h 253"/>
                  <a:gd name="T18" fmla="*/ 4 w 1727"/>
                  <a:gd name="T19" fmla="*/ 59 h 253"/>
                  <a:gd name="T20" fmla="*/ 4 w 1727"/>
                  <a:gd name="T21" fmla="*/ 59 h 253"/>
                  <a:gd name="T22" fmla="*/ 41 w 1727"/>
                  <a:gd name="T23" fmla="*/ 4 h 253"/>
                  <a:gd name="T24" fmla="*/ 0 w 1727"/>
                  <a:gd name="T25" fmla="*/ 59 h 253"/>
                  <a:gd name="T26" fmla="*/ 0 w 1727"/>
                  <a:gd name="T27" fmla="*/ 195 h 253"/>
                  <a:gd name="T28" fmla="*/ 58 w 1727"/>
                  <a:gd name="T29" fmla="*/ 253 h 253"/>
                  <a:gd name="T30" fmla="*/ 1686 w 1727"/>
                  <a:gd name="T31" fmla="*/ 253 h 253"/>
                  <a:gd name="T32" fmla="*/ 1688 w 1727"/>
                  <a:gd name="T33" fmla="*/ 249 h 253"/>
                  <a:gd name="T34" fmla="*/ 1689 w 1727"/>
                  <a:gd name="T35" fmla="*/ 249 h 253"/>
                  <a:gd name="T36" fmla="*/ 1727 w 1727"/>
                  <a:gd name="T37" fmla="*/ 233 h 253"/>
                  <a:gd name="T38" fmla="*/ 4 w 1727"/>
                  <a:gd name="T39" fmla="*/ 92 h 253"/>
                  <a:gd name="T40" fmla="*/ 4 w 1727"/>
                  <a:gd name="T41" fmla="*/ 191 h 253"/>
                  <a:gd name="T42" fmla="*/ 4 w 1727"/>
                  <a:gd name="T43" fmla="*/ 191 h 253"/>
                  <a:gd name="T44" fmla="*/ 4 w 1727"/>
                  <a:gd name="T45" fmla="*/ 9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7" h="253">
                    <a:moveTo>
                      <a:pt x="1727" y="233"/>
                    </a:moveTo>
                    <a:cubicBezTo>
                      <a:pt x="1498" y="233"/>
                      <a:pt x="502" y="233"/>
                      <a:pt x="340" y="233"/>
                    </a:cubicBezTo>
                    <a:cubicBezTo>
                      <a:pt x="312" y="233"/>
                      <a:pt x="292" y="221"/>
                      <a:pt x="281" y="196"/>
                    </a:cubicBezTo>
                    <a:cubicBezTo>
                      <a:pt x="254" y="134"/>
                      <a:pt x="227" y="73"/>
                      <a:pt x="200" y="11"/>
                    </a:cubicBezTo>
                    <a:cubicBezTo>
                      <a:pt x="198" y="6"/>
                      <a:pt x="195" y="3"/>
                      <a:pt x="191" y="3"/>
                    </a:cubicBezTo>
                    <a:cubicBezTo>
                      <a:pt x="189" y="0"/>
                      <a:pt x="187" y="2"/>
                      <a:pt x="185" y="2"/>
                    </a:cubicBezTo>
                    <a:cubicBezTo>
                      <a:pt x="144" y="2"/>
                      <a:pt x="104" y="3"/>
                      <a:pt x="64" y="1"/>
                    </a:cubicBezTo>
                    <a:cubicBezTo>
                      <a:pt x="56" y="1"/>
                      <a:pt x="50" y="3"/>
                      <a:pt x="43" y="5"/>
                    </a:cubicBezTo>
                    <a:cubicBezTo>
                      <a:pt x="43" y="5"/>
                      <a:pt x="42" y="5"/>
                      <a:pt x="41" y="5"/>
                    </a:cubicBezTo>
                    <a:cubicBezTo>
                      <a:pt x="20" y="13"/>
                      <a:pt x="4" y="33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33"/>
                      <a:pt x="19" y="12"/>
                      <a:pt x="41" y="4"/>
                    </a:cubicBezTo>
                    <a:cubicBezTo>
                      <a:pt x="17" y="12"/>
                      <a:pt x="0" y="33"/>
                      <a:pt x="0" y="59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26"/>
                      <a:pt x="27" y="253"/>
                      <a:pt x="58" y="253"/>
                    </a:cubicBezTo>
                    <a:cubicBezTo>
                      <a:pt x="1686" y="253"/>
                      <a:pt x="1686" y="253"/>
                      <a:pt x="1686" y="253"/>
                    </a:cubicBezTo>
                    <a:cubicBezTo>
                      <a:pt x="1687" y="253"/>
                      <a:pt x="1687" y="249"/>
                      <a:pt x="1688" y="249"/>
                    </a:cubicBezTo>
                    <a:cubicBezTo>
                      <a:pt x="1688" y="249"/>
                      <a:pt x="1689" y="249"/>
                      <a:pt x="1689" y="249"/>
                    </a:cubicBezTo>
                    <a:cubicBezTo>
                      <a:pt x="1704" y="249"/>
                      <a:pt x="1717" y="243"/>
                      <a:pt x="1727" y="233"/>
                    </a:cubicBezTo>
                    <a:close/>
                    <a:moveTo>
                      <a:pt x="4" y="92"/>
                    </a:moveTo>
                    <a:cubicBezTo>
                      <a:pt x="4" y="125"/>
                      <a:pt x="4" y="158"/>
                      <a:pt x="4" y="191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4" y="158"/>
                      <a:pt x="4" y="125"/>
                      <a:pt x="4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0D87"/>
                  </a:gs>
                  <a:gs pos="100000">
                    <a:srgbClr val="0944E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Freeform 11"/>
              <p:cNvSpPr/>
              <p:nvPr/>
            </p:nvSpPr>
            <p:spPr bwMode="auto">
              <a:xfrm>
                <a:off x="6400277" y="3149601"/>
                <a:ext cx="5226573" cy="865188"/>
              </a:xfrm>
              <a:custGeom>
                <a:avLst/>
                <a:gdLst>
                  <a:gd name="T0" fmla="*/ 9 w 1549"/>
                  <a:gd name="T1" fmla="*/ 7 h 229"/>
                  <a:gd name="T2" fmla="*/ 90 w 1549"/>
                  <a:gd name="T3" fmla="*/ 192 h 229"/>
                  <a:gd name="T4" fmla="*/ 149 w 1549"/>
                  <a:gd name="T5" fmla="*/ 229 h 229"/>
                  <a:gd name="T6" fmla="*/ 1535 w 1549"/>
                  <a:gd name="T7" fmla="*/ 229 h 229"/>
                  <a:gd name="T8" fmla="*/ 1549 w 1549"/>
                  <a:gd name="T9" fmla="*/ 190 h 229"/>
                  <a:gd name="T10" fmla="*/ 1549 w 1549"/>
                  <a:gd name="T11" fmla="*/ 54 h 229"/>
                  <a:gd name="T12" fmla="*/ 1495 w 1549"/>
                  <a:gd name="T13" fmla="*/ 0 h 229"/>
                  <a:gd name="T14" fmla="*/ 0 w 1549"/>
                  <a:gd name="T15" fmla="*/ 0 h 229"/>
                  <a:gd name="T16" fmla="*/ 9 w 1549"/>
                  <a:gd name="T17" fmla="*/ 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229">
                    <a:moveTo>
                      <a:pt x="9" y="7"/>
                    </a:moveTo>
                    <a:cubicBezTo>
                      <a:pt x="36" y="69"/>
                      <a:pt x="63" y="131"/>
                      <a:pt x="90" y="192"/>
                    </a:cubicBezTo>
                    <a:cubicBezTo>
                      <a:pt x="101" y="218"/>
                      <a:pt x="121" y="229"/>
                      <a:pt x="149" y="229"/>
                    </a:cubicBezTo>
                    <a:cubicBezTo>
                      <a:pt x="311" y="229"/>
                      <a:pt x="1306" y="229"/>
                      <a:pt x="1535" y="229"/>
                    </a:cubicBezTo>
                    <a:cubicBezTo>
                      <a:pt x="1544" y="219"/>
                      <a:pt x="1549" y="205"/>
                      <a:pt x="1549" y="190"/>
                    </a:cubicBezTo>
                    <a:cubicBezTo>
                      <a:pt x="1549" y="54"/>
                      <a:pt x="1549" y="54"/>
                      <a:pt x="1549" y="54"/>
                    </a:cubicBezTo>
                    <a:cubicBezTo>
                      <a:pt x="1549" y="22"/>
                      <a:pt x="1526" y="0"/>
                      <a:pt x="14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7" y="2"/>
                      <a:pt x="9" y="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85CBFF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3" name="íṥ1ídè"/>
            <p:cNvSpPr txBox="1"/>
            <p:nvPr/>
          </p:nvSpPr>
          <p:spPr>
            <a:xfrm>
              <a:off x="6188558" y="1555123"/>
              <a:ext cx="4260811" cy="574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3200" b="1" i="0" u="none" strike="noStrike" cap="none" spc="0" normalizeH="0" baseline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ourceSansPro"/>
                </a:defRPr>
              </a:lvl1pPr>
            </a:lstStyle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一级标题题目</a:t>
              </a:r>
            </a:p>
          </p:txBody>
        </p:sp>
        <p:sp>
          <p:nvSpPr>
            <p:cNvPr id="44" name="îṧḷîdê"/>
            <p:cNvSpPr txBox="1"/>
            <p:nvPr/>
          </p:nvSpPr>
          <p:spPr>
            <a:xfrm>
              <a:off x="5041577" y="1517305"/>
              <a:ext cx="911254" cy="602856"/>
            </a:xfrm>
            <a:prstGeom prst="rect">
              <a:avLst/>
            </a:prstGeom>
            <a:noFill/>
            <a:ln w="12700" cap="rnd" cmpd="sng" algn="ctr">
              <a:noFill/>
              <a:prstDash val="solid"/>
              <a:round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algn="ctr" defTabSz="914400">
                <a:defRPr sz="9600" b="1">
                  <a:gradFill flip="none" rotWithShape="1">
                    <a:gsLst>
                      <a:gs pos="40000">
                        <a:schemeClr val="bg1">
                          <a:alpha val="0"/>
                        </a:schemeClr>
                      </a:gs>
                      <a:gs pos="40000">
                        <a:schemeClr val="accent4"/>
                      </a:gs>
                    </a:gsLst>
                    <a:lin ang="16200000" scaled="0"/>
                    <a:tileRect/>
                  </a:gra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471233" y="3991835"/>
            <a:ext cx="5578533" cy="655004"/>
            <a:chOff x="5041577" y="1411437"/>
            <a:chExt cx="5601990" cy="814595"/>
          </a:xfrm>
        </p:grpSpPr>
        <p:sp>
          <p:nvSpPr>
            <p:cNvPr id="48" name="Freeform 6"/>
            <p:cNvSpPr/>
            <p:nvPr/>
          </p:nvSpPr>
          <p:spPr bwMode="auto">
            <a:xfrm>
              <a:off x="5906866" y="1494630"/>
              <a:ext cx="3210559" cy="681392"/>
            </a:xfrm>
            <a:custGeom>
              <a:avLst/>
              <a:gdLst>
                <a:gd name="T0" fmla="*/ 12 w 1542"/>
                <a:gd name="T1" fmla="*/ 12 h 325"/>
                <a:gd name="T2" fmla="*/ 126 w 1542"/>
                <a:gd name="T3" fmla="*/ 273 h 325"/>
                <a:gd name="T4" fmla="*/ 209 w 1542"/>
                <a:gd name="T5" fmla="*/ 325 h 325"/>
                <a:gd name="T6" fmla="*/ 1521 w 1542"/>
                <a:gd name="T7" fmla="*/ 325 h 325"/>
                <a:gd name="T8" fmla="*/ 1542 w 1542"/>
                <a:gd name="T9" fmla="*/ 270 h 325"/>
                <a:gd name="T10" fmla="*/ 1542 w 1542"/>
                <a:gd name="T11" fmla="*/ 78 h 325"/>
                <a:gd name="T12" fmla="*/ 1464 w 1542"/>
                <a:gd name="T13" fmla="*/ 0 h 325"/>
                <a:gd name="T14" fmla="*/ 0 w 1542"/>
                <a:gd name="T15" fmla="*/ 0 h 325"/>
                <a:gd name="T16" fmla="*/ 12 w 1542"/>
                <a:gd name="T17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2" h="325">
                  <a:moveTo>
                    <a:pt x="12" y="12"/>
                  </a:moveTo>
                  <a:cubicBezTo>
                    <a:pt x="50" y="99"/>
                    <a:pt x="88" y="186"/>
                    <a:pt x="126" y="273"/>
                  </a:cubicBezTo>
                  <a:cubicBezTo>
                    <a:pt x="142" y="308"/>
                    <a:pt x="170" y="325"/>
                    <a:pt x="209" y="325"/>
                  </a:cubicBezTo>
                  <a:cubicBezTo>
                    <a:pt x="438" y="325"/>
                    <a:pt x="1199" y="325"/>
                    <a:pt x="1521" y="325"/>
                  </a:cubicBezTo>
                  <a:cubicBezTo>
                    <a:pt x="1535" y="311"/>
                    <a:pt x="1542" y="291"/>
                    <a:pt x="1542" y="270"/>
                  </a:cubicBezTo>
                  <a:cubicBezTo>
                    <a:pt x="1542" y="78"/>
                    <a:pt x="1542" y="78"/>
                    <a:pt x="1542" y="78"/>
                  </a:cubicBezTo>
                  <a:cubicBezTo>
                    <a:pt x="1542" y="34"/>
                    <a:pt x="1508" y="0"/>
                    <a:pt x="14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087542" y="1411437"/>
              <a:ext cx="5556025" cy="814595"/>
              <a:chOff x="5108575" y="3130550"/>
              <a:chExt cx="6518275" cy="955675"/>
            </a:xfrm>
            <a:effectLst/>
          </p:grpSpPr>
          <p:sp>
            <p:nvSpPr>
              <p:cNvPr id="52" name="Freeform 10"/>
              <p:cNvSpPr>
                <a:spLocks noEditPoints="1"/>
              </p:cNvSpPr>
              <p:nvPr/>
            </p:nvSpPr>
            <p:spPr bwMode="auto">
              <a:xfrm>
                <a:off x="5108575" y="3130550"/>
                <a:ext cx="6469063" cy="955675"/>
              </a:xfrm>
              <a:custGeom>
                <a:avLst/>
                <a:gdLst>
                  <a:gd name="T0" fmla="*/ 1727 w 1727"/>
                  <a:gd name="T1" fmla="*/ 233 h 253"/>
                  <a:gd name="T2" fmla="*/ 340 w 1727"/>
                  <a:gd name="T3" fmla="*/ 233 h 253"/>
                  <a:gd name="T4" fmla="*/ 281 w 1727"/>
                  <a:gd name="T5" fmla="*/ 196 h 253"/>
                  <a:gd name="T6" fmla="*/ 200 w 1727"/>
                  <a:gd name="T7" fmla="*/ 11 h 253"/>
                  <a:gd name="T8" fmla="*/ 191 w 1727"/>
                  <a:gd name="T9" fmla="*/ 3 h 253"/>
                  <a:gd name="T10" fmla="*/ 185 w 1727"/>
                  <a:gd name="T11" fmla="*/ 2 h 253"/>
                  <a:gd name="T12" fmla="*/ 64 w 1727"/>
                  <a:gd name="T13" fmla="*/ 1 h 253"/>
                  <a:gd name="T14" fmla="*/ 43 w 1727"/>
                  <a:gd name="T15" fmla="*/ 5 h 253"/>
                  <a:gd name="T16" fmla="*/ 41 w 1727"/>
                  <a:gd name="T17" fmla="*/ 5 h 253"/>
                  <a:gd name="T18" fmla="*/ 4 w 1727"/>
                  <a:gd name="T19" fmla="*/ 59 h 253"/>
                  <a:gd name="T20" fmla="*/ 4 w 1727"/>
                  <a:gd name="T21" fmla="*/ 59 h 253"/>
                  <a:gd name="T22" fmla="*/ 41 w 1727"/>
                  <a:gd name="T23" fmla="*/ 4 h 253"/>
                  <a:gd name="T24" fmla="*/ 0 w 1727"/>
                  <a:gd name="T25" fmla="*/ 59 h 253"/>
                  <a:gd name="T26" fmla="*/ 0 w 1727"/>
                  <a:gd name="T27" fmla="*/ 195 h 253"/>
                  <a:gd name="T28" fmla="*/ 58 w 1727"/>
                  <a:gd name="T29" fmla="*/ 253 h 253"/>
                  <a:gd name="T30" fmla="*/ 1686 w 1727"/>
                  <a:gd name="T31" fmla="*/ 253 h 253"/>
                  <a:gd name="T32" fmla="*/ 1688 w 1727"/>
                  <a:gd name="T33" fmla="*/ 249 h 253"/>
                  <a:gd name="T34" fmla="*/ 1689 w 1727"/>
                  <a:gd name="T35" fmla="*/ 249 h 253"/>
                  <a:gd name="T36" fmla="*/ 1727 w 1727"/>
                  <a:gd name="T37" fmla="*/ 233 h 253"/>
                  <a:gd name="T38" fmla="*/ 4 w 1727"/>
                  <a:gd name="T39" fmla="*/ 92 h 253"/>
                  <a:gd name="T40" fmla="*/ 4 w 1727"/>
                  <a:gd name="T41" fmla="*/ 191 h 253"/>
                  <a:gd name="T42" fmla="*/ 4 w 1727"/>
                  <a:gd name="T43" fmla="*/ 191 h 253"/>
                  <a:gd name="T44" fmla="*/ 4 w 1727"/>
                  <a:gd name="T45" fmla="*/ 9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7" h="253">
                    <a:moveTo>
                      <a:pt x="1727" y="233"/>
                    </a:moveTo>
                    <a:cubicBezTo>
                      <a:pt x="1498" y="233"/>
                      <a:pt x="502" y="233"/>
                      <a:pt x="340" y="233"/>
                    </a:cubicBezTo>
                    <a:cubicBezTo>
                      <a:pt x="312" y="233"/>
                      <a:pt x="292" y="221"/>
                      <a:pt x="281" y="196"/>
                    </a:cubicBezTo>
                    <a:cubicBezTo>
                      <a:pt x="254" y="134"/>
                      <a:pt x="227" y="73"/>
                      <a:pt x="200" y="11"/>
                    </a:cubicBezTo>
                    <a:cubicBezTo>
                      <a:pt x="198" y="6"/>
                      <a:pt x="195" y="3"/>
                      <a:pt x="191" y="3"/>
                    </a:cubicBezTo>
                    <a:cubicBezTo>
                      <a:pt x="189" y="0"/>
                      <a:pt x="187" y="2"/>
                      <a:pt x="185" y="2"/>
                    </a:cubicBezTo>
                    <a:cubicBezTo>
                      <a:pt x="144" y="2"/>
                      <a:pt x="104" y="3"/>
                      <a:pt x="64" y="1"/>
                    </a:cubicBezTo>
                    <a:cubicBezTo>
                      <a:pt x="56" y="1"/>
                      <a:pt x="50" y="3"/>
                      <a:pt x="43" y="5"/>
                    </a:cubicBezTo>
                    <a:cubicBezTo>
                      <a:pt x="43" y="5"/>
                      <a:pt x="42" y="5"/>
                      <a:pt x="41" y="5"/>
                    </a:cubicBezTo>
                    <a:cubicBezTo>
                      <a:pt x="20" y="13"/>
                      <a:pt x="4" y="33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33"/>
                      <a:pt x="19" y="12"/>
                      <a:pt x="41" y="4"/>
                    </a:cubicBezTo>
                    <a:cubicBezTo>
                      <a:pt x="17" y="12"/>
                      <a:pt x="0" y="33"/>
                      <a:pt x="0" y="59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26"/>
                      <a:pt x="27" y="253"/>
                      <a:pt x="58" y="253"/>
                    </a:cubicBezTo>
                    <a:cubicBezTo>
                      <a:pt x="1686" y="253"/>
                      <a:pt x="1686" y="253"/>
                      <a:pt x="1686" y="253"/>
                    </a:cubicBezTo>
                    <a:cubicBezTo>
                      <a:pt x="1687" y="253"/>
                      <a:pt x="1687" y="249"/>
                      <a:pt x="1688" y="249"/>
                    </a:cubicBezTo>
                    <a:cubicBezTo>
                      <a:pt x="1688" y="249"/>
                      <a:pt x="1689" y="249"/>
                      <a:pt x="1689" y="249"/>
                    </a:cubicBezTo>
                    <a:cubicBezTo>
                      <a:pt x="1704" y="249"/>
                      <a:pt x="1717" y="243"/>
                      <a:pt x="1727" y="233"/>
                    </a:cubicBezTo>
                    <a:close/>
                    <a:moveTo>
                      <a:pt x="4" y="92"/>
                    </a:moveTo>
                    <a:cubicBezTo>
                      <a:pt x="4" y="125"/>
                      <a:pt x="4" y="158"/>
                      <a:pt x="4" y="191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4" y="158"/>
                      <a:pt x="4" y="125"/>
                      <a:pt x="4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0D87"/>
                  </a:gs>
                  <a:gs pos="100000">
                    <a:srgbClr val="0944E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Freeform 11"/>
              <p:cNvSpPr/>
              <p:nvPr/>
            </p:nvSpPr>
            <p:spPr bwMode="auto">
              <a:xfrm>
                <a:off x="6400277" y="3149601"/>
                <a:ext cx="5226573" cy="865188"/>
              </a:xfrm>
              <a:custGeom>
                <a:avLst/>
                <a:gdLst>
                  <a:gd name="T0" fmla="*/ 9 w 1549"/>
                  <a:gd name="T1" fmla="*/ 7 h 229"/>
                  <a:gd name="T2" fmla="*/ 90 w 1549"/>
                  <a:gd name="T3" fmla="*/ 192 h 229"/>
                  <a:gd name="T4" fmla="*/ 149 w 1549"/>
                  <a:gd name="T5" fmla="*/ 229 h 229"/>
                  <a:gd name="T6" fmla="*/ 1535 w 1549"/>
                  <a:gd name="T7" fmla="*/ 229 h 229"/>
                  <a:gd name="T8" fmla="*/ 1549 w 1549"/>
                  <a:gd name="T9" fmla="*/ 190 h 229"/>
                  <a:gd name="T10" fmla="*/ 1549 w 1549"/>
                  <a:gd name="T11" fmla="*/ 54 h 229"/>
                  <a:gd name="T12" fmla="*/ 1495 w 1549"/>
                  <a:gd name="T13" fmla="*/ 0 h 229"/>
                  <a:gd name="T14" fmla="*/ 0 w 1549"/>
                  <a:gd name="T15" fmla="*/ 0 h 229"/>
                  <a:gd name="T16" fmla="*/ 9 w 1549"/>
                  <a:gd name="T17" fmla="*/ 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229">
                    <a:moveTo>
                      <a:pt x="9" y="7"/>
                    </a:moveTo>
                    <a:cubicBezTo>
                      <a:pt x="36" y="69"/>
                      <a:pt x="63" y="131"/>
                      <a:pt x="90" y="192"/>
                    </a:cubicBezTo>
                    <a:cubicBezTo>
                      <a:pt x="101" y="218"/>
                      <a:pt x="121" y="229"/>
                      <a:pt x="149" y="229"/>
                    </a:cubicBezTo>
                    <a:cubicBezTo>
                      <a:pt x="311" y="229"/>
                      <a:pt x="1306" y="229"/>
                      <a:pt x="1535" y="229"/>
                    </a:cubicBezTo>
                    <a:cubicBezTo>
                      <a:pt x="1544" y="219"/>
                      <a:pt x="1549" y="205"/>
                      <a:pt x="1549" y="190"/>
                    </a:cubicBezTo>
                    <a:cubicBezTo>
                      <a:pt x="1549" y="54"/>
                      <a:pt x="1549" y="54"/>
                      <a:pt x="1549" y="54"/>
                    </a:cubicBezTo>
                    <a:cubicBezTo>
                      <a:pt x="1549" y="22"/>
                      <a:pt x="1526" y="0"/>
                      <a:pt x="14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7" y="2"/>
                      <a:pt x="9" y="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85CBFF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0" name="íṥ1ídè"/>
            <p:cNvSpPr txBox="1"/>
            <p:nvPr/>
          </p:nvSpPr>
          <p:spPr>
            <a:xfrm>
              <a:off x="6188558" y="1555123"/>
              <a:ext cx="4260811" cy="574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3200" b="1" i="0" u="none" strike="noStrike" cap="none" spc="0" normalizeH="0" baseline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ourceSansPro"/>
                </a:defRPr>
              </a:lvl1pPr>
            </a:lstStyle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一级标题题目</a:t>
              </a:r>
            </a:p>
          </p:txBody>
        </p:sp>
        <p:sp>
          <p:nvSpPr>
            <p:cNvPr id="51" name="îṧḷîdê"/>
            <p:cNvSpPr txBox="1"/>
            <p:nvPr/>
          </p:nvSpPr>
          <p:spPr>
            <a:xfrm>
              <a:off x="5041577" y="1517305"/>
              <a:ext cx="911254" cy="602856"/>
            </a:xfrm>
            <a:prstGeom prst="rect">
              <a:avLst/>
            </a:prstGeom>
            <a:noFill/>
            <a:ln w="12700" cap="rnd" cmpd="sng" algn="ctr">
              <a:noFill/>
              <a:prstDash val="solid"/>
              <a:round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algn="ctr" defTabSz="914400">
                <a:defRPr sz="9600" b="1">
                  <a:gradFill flip="none" rotWithShape="1">
                    <a:gsLst>
                      <a:gs pos="40000">
                        <a:schemeClr val="bg1">
                          <a:alpha val="0"/>
                        </a:schemeClr>
                      </a:gs>
                      <a:gs pos="40000">
                        <a:schemeClr val="accent4"/>
                      </a:gs>
                    </a:gsLst>
                    <a:lin ang="16200000" scaled="0"/>
                    <a:tileRect/>
                  </a:gra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69233" y="4935724"/>
            <a:ext cx="5578533" cy="655004"/>
            <a:chOff x="5041577" y="1411437"/>
            <a:chExt cx="5601990" cy="814595"/>
          </a:xfrm>
        </p:grpSpPr>
        <p:sp>
          <p:nvSpPr>
            <p:cNvPr id="55" name="Freeform 6"/>
            <p:cNvSpPr/>
            <p:nvPr/>
          </p:nvSpPr>
          <p:spPr bwMode="auto">
            <a:xfrm>
              <a:off x="5906866" y="1494630"/>
              <a:ext cx="3210559" cy="681392"/>
            </a:xfrm>
            <a:custGeom>
              <a:avLst/>
              <a:gdLst>
                <a:gd name="T0" fmla="*/ 12 w 1542"/>
                <a:gd name="T1" fmla="*/ 12 h 325"/>
                <a:gd name="T2" fmla="*/ 126 w 1542"/>
                <a:gd name="T3" fmla="*/ 273 h 325"/>
                <a:gd name="T4" fmla="*/ 209 w 1542"/>
                <a:gd name="T5" fmla="*/ 325 h 325"/>
                <a:gd name="T6" fmla="*/ 1521 w 1542"/>
                <a:gd name="T7" fmla="*/ 325 h 325"/>
                <a:gd name="T8" fmla="*/ 1542 w 1542"/>
                <a:gd name="T9" fmla="*/ 270 h 325"/>
                <a:gd name="T10" fmla="*/ 1542 w 1542"/>
                <a:gd name="T11" fmla="*/ 78 h 325"/>
                <a:gd name="T12" fmla="*/ 1464 w 1542"/>
                <a:gd name="T13" fmla="*/ 0 h 325"/>
                <a:gd name="T14" fmla="*/ 0 w 1542"/>
                <a:gd name="T15" fmla="*/ 0 h 325"/>
                <a:gd name="T16" fmla="*/ 12 w 1542"/>
                <a:gd name="T17" fmla="*/ 1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2" h="325">
                  <a:moveTo>
                    <a:pt x="12" y="12"/>
                  </a:moveTo>
                  <a:cubicBezTo>
                    <a:pt x="50" y="99"/>
                    <a:pt x="88" y="186"/>
                    <a:pt x="126" y="273"/>
                  </a:cubicBezTo>
                  <a:cubicBezTo>
                    <a:pt x="142" y="308"/>
                    <a:pt x="170" y="325"/>
                    <a:pt x="209" y="325"/>
                  </a:cubicBezTo>
                  <a:cubicBezTo>
                    <a:pt x="438" y="325"/>
                    <a:pt x="1199" y="325"/>
                    <a:pt x="1521" y="325"/>
                  </a:cubicBezTo>
                  <a:cubicBezTo>
                    <a:pt x="1535" y="311"/>
                    <a:pt x="1542" y="291"/>
                    <a:pt x="1542" y="270"/>
                  </a:cubicBezTo>
                  <a:cubicBezTo>
                    <a:pt x="1542" y="78"/>
                    <a:pt x="1542" y="78"/>
                    <a:pt x="1542" y="78"/>
                  </a:cubicBezTo>
                  <a:cubicBezTo>
                    <a:pt x="1542" y="34"/>
                    <a:pt x="1508" y="0"/>
                    <a:pt x="14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9" y="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5087542" y="1411437"/>
              <a:ext cx="5556025" cy="814595"/>
              <a:chOff x="5108575" y="3130550"/>
              <a:chExt cx="6518275" cy="955675"/>
            </a:xfrm>
            <a:effectLst/>
          </p:grpSpPr>
          <p:sp>
            <p:nvSpPr>
              <p:cNvPr id="59" name="Freeform 10"/>
              <p:cNvSpPr>
                <a:spLocks noEditPoints="1"/>
              </p:cNvSpPr>
              <p:nvPr/>
            </p:nvSpPr>
            <p:spPr bwMode="auto">
              <a:xfrm>
                <a:off x="5108575" y="3130550"/>
                <a:ext cx="6469063" cy="955675"/>
              </a:xfrm>
              <a:custGeom>
                <a:avLst/>
                <a:gdLst>
                  <a:gd name="T0" fmla="*/ 1727 w 1727"/>
                  <a:gd name="T1" fmla="*/ 233 h 253"/>
                  <a:gd name="T2" fmla="*/ 340 w 1727"/>
                  <a:gd name="T3" fmla="*/ 233 h 253"/>
                  <a:gd name="T4" fmla="*/ 281 w 1727"/>
                  <a:gd name="T5" fmla="*/ 196 h 253"/>
                  <a:gd name="T6" fmla="*/ 200 w 1727"/>
                  <a:gd name="T7" fmla="*/ 11 h 253"/>
                  <a:gd name="T8" fmla="*/ 191 w 1727"/>
                  <a:gd name="T9" fmla="*/ 3 h 253"/>
                  <a:gd name="T10" fmla="*/ 185 w 1727"/>
                  <a:gd name="T11" fmla="*/ 2 h 253"/>
                  <a:gd name="T12" fmla="*/ 64 w 1727"/>
                  <a:gd name="T13" fmla="*/ 1 h 253"/>
                  <a:gd name="T14" fmla="*/ 43 w 1727"/>
                  <a:gd name="T15" fmla="*/ 5 h 253"/>
                  <a:gd name="T16" fmla="*/ 41 w 1727"/>
                  <a:gd name="T17" fmla="*/ 5 h 253"/>
                  <a:gd name="T18" fmla="*/ 4 w 1727"/>
                  <a:gd name="T19" fmla="*/ 59 h 253"/>
                  <a:gd name="T20" fmla="*/ 4 w 1727"/>
                  <a:gd name="T21" fmla="*/ 59 h 253"/>
                  <a:gd name="T22" fmla="*/ 41 w 1727"/>
                  <a:gd name="T23" fmla="*/ 4 h 253"/>
                  <a:gd name="T24" fmla="*/ 0 w 1727"/>
                  <a:gd name="T25" fmla="*/ 59 h 253"/>
                  <a:gd name="T26" fmla="*/ 0 w 1727"/>
                  <a:gd name="T27" fmla="*/ 195 h 253"/>
                  <a:gd name="T28" fmla="*/ 58 w 1727"/>
                  <a:gd name="T29" fmla="*/ 253 h 253"/>
                  <a:gd name="T30" fmla="*/ 1686 w 1727"/>
                  <a:gd name="T31" fmla="*/ 253 h 253"/>
                  <a:gd name="T32" fmla="*/ 1688 w 1727"/>
                  <a:gd name="T33" fmla="*/ 249 h 253"/>
                  <a:gd name="T34" fmla="*/ 1689 w 1727"/>
                  <a:gd name="T35" fmla="*/ 249 h 253"/>
                  <a:gd name="T36" fmla="*/ 1727 w 1727"/>
                  <a:gd name="T37" fmla="*/ 233 h 253"/>
                  <a:gd name="T38" fmla="*/ 4 w 1727"/>
                  <a:gd name="T39" fmla="*/ 92 h 253"/>
                  <a:gd name="T40" fmla="*/ 4 w 1727"/>
                  <a:gd name="T41" fmla="*/ 191 h 253"/>
                  <a:gd name="T42" fmla="*/ 4 w 1727"/>
                  <a:gd name="T43" fmla="*/ 191 h 253"/>
                  <a:gd name="T44" fmla="*/ 4 w 1727"/>
                  <a:gd name="T45" fmla="*/ 9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27" h="253">
                    <a:moveTo>
                      <a:pt x="1727" y="233"/>
                    </a:moveTo>
                    <a:cubicBezTo>
                      <a:pt x="1498" y="233"/>
                      <a:pt x="502" y="233"/>
                      <a:pt x="340" y="233"/>
                    </a:cubicBezTo>
                    <a:cubicBezTo>
                      <a:pt x="312" y="233"/>
                      <a:pt x="292" y="221"/>
                      <a:pt x="281" y="196"/>
                    </a:cubicBezTo>
                    <a:cubicBezTo>
                      <a:pt x="254" y="134"/>
                      <a:pt x="227" y="73"/>
                      <a:pt x="200" y="11"/>
                    </a:cubicBezTo>
                    <a:cubicBezTo>
                      <a:pt x="198" y="6"/>
                      <a:pt x="195" y="3"/>
                      <a:pt x="191" y="3"/>
                    </a:cubicBezTo>
                    <a:cubicBezTo>
                      <a:pt x="189" y="0"/>
                      <a:pt x="187" y="2"/>
                      <a:pt x="185" y="2"/>
                    </a:cubicBezTo>
                    <a:cubicBezTo>
                      <a:pt x="144" y="2"/>
                      <a:pt x="104" y="3"/>
                      <a:pt x="64" y="1"/>
                    </a:cubicBezTo>
                    <a:cubicBezTo>
                      <a:pt x="56" y="1"/>
                      <a:pt x="50" y="3"/>
                      <a:pt x="43" y="5"/>
                    </a:cubicBezTo>
                    <a:cubicBezTo>
                      <a:pt x="43" y="5"/>
                      <a:pt x="42" y="5"/>
                      <a:pt x="41" y="5"/>
                    </a:cubicBezTo>
                    <a:cubicBezTo>
                      <a:pt x="20" y="13"/>
                      <a:pt x="4" y="33"/>
                      <a:pt x="4" y="59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4" y="33"/>
                      <a:pt x="19" y="12"/>
                      <a:pt x="41" y="4"/>
                    </a:cubicBezTo>
                    <a:cubicBezTo>
                      <a:pt x="17" y="12"/>
                      <a:pt x="0" y="33"/>
                      <a:pt x="0" y="59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26"/>
                      <a:pt x="27" y="253"/>
                      <a:pt x="58" y="253"/>
                    </a:cubicBezTo>
                    <a:cubicBezTo>
                      <a:pt x="1686" y="253"/>
                      <a:pt x="1686" y="253"/>
                      <a:pt x="1686" y="253"/>
                    </a:cubicBezTo>
                    <a:cubicBezTo>
                      <a:pt x="1687" y="253"/>
                      <a:pt x="1687" y="249"/>
                      <a:pt x="1688" y="249"/>
                    </a:cubicBezTo>
                    <a:cubicBezTo>
                      <a:pt x="1688" y="249"/>
                      <a:pt x="1689" y="249"/>
                      <a:pt x="1689" y="249"/>
                    </a:cubicBezTo>
                    <a:cubicBezTo>
                      <a:pt x="1704" y="249"/>
                      <a:pt x="1717" y="243"/>
                      <a:pt x="1727" y="233"/>
                    </a:cubicBezTo>
                    <a:close/>
                    <a:moveTo>
                      <a:pt x="4" y="92"/>
                    </a:moveTo>
                    <a:cubicBezTo>
                      <a:pt x="4" y="125"/>
                      <a:pt x="4" y="158"/>
                      <a:pt x="4" y="191"/>
                    </a:cubicBezTo>
                    <a:cubicBezTo>
                      <a:pt x="4" y="191"/>
                      <a:pt x="4" y="191"/>
                      <a:pt x="4" y="191"/>
                    </a:cubicBezTo>
                    <a:cubicBezTo>
                      <a:pt x="4" y="158"/>
                      <a:pt x="4" y="125"/>
                      <a:pt x="4" y="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020D87"/>
                  </a:gs>
                  <a:gs pos="100000">
                    <a:srgbClr val="0944E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0" name="Freeform 11"/>
              <p:cNvSpPr/>
              <p:nvPr/>
            </p:nvSpPr>
            <p:spPr bwMode="auto">
              <a:xfrm>
                <a:off x="6400277" y="3149601"/>
                <a:ext cx="5226573" cy="865188"/>
              </a:xfrm>
              <a:custGeom>
                <a:avLst/>
                <a:gdLst>
                  <a:gd name="T0" fmla="*/ 9 w 1549"/>
                  <a:gd name="T1" fmla="*/ 7 h 229"/>
                  <a:gd name="T2" fmla="*/ 90 w 1549"/>
                  <a:gd name="T3" fmla="*/ 192 h 229"/>
                  <a:gd name="T4" fmla="*/ 149 w 1549"/>
                  <a:gd name="T5" fmla="*/ 229 h 229"/>
                  <a:gd name="T6" fmla="*/ 1535 w 1549"/>
                  <a:gd name="T7" fmla="*/ 229 h 229"/>
                  <a:gd name="T8" fmla="*/ 1549 w 1549"/>
                  <a:gd name="T9" fmla="*/ 190 h 229"/>
                  <a:gd name="T10" fmla="*/ 1549 w 1549"/>
                  <a:gd name="T11" fmla="*/ 54 h 229"/>
                  <a:gd name="T12" fmla="*/ 1495 w 1549"/>
                  <a:gd name="T13" fmla="*/ 0 h 229"/>
                  <a:gd name="T14" fmla="*/ 0 w 1549"/>
                  <a:gd name="T15" fmla="*/ 0 h 229"/>
                  <a:gd name="T16" fmla="*/ 9 w 1549"/>
                  <a:gd name="T17" fmla="*/ 7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229">
                    <a:moveTo>
                      <a:pt x="9" y="7"/>
                    </a:moveTo>
                    <a:cubicBezTo>
                      <a:pt x="36" y="69"/>
                      <a:pt x="63" y="131"/>
                      <a:pt x="90" y="192"/>
                    </a:cubicBezTo>
                    <a:cubicBezTo>
                      <a:pt x="101" y="218"/>
                      <a:pt x="121" y="229"/>
                      <a:pt x="149" y="229"/>
                    </a:cubicBezTo>
                    <a:cubicBezTo>
                      <a:pt x="311" y="229"/>
                      <a:pt x="1306" y="229"/>
                      <a:pt x="1535" y="229"/>
                    </a:cubicBezTo>
                    <a:cubicBezTo>
                      <a:pt x="1544" y="219"/>
                      <a:pt x="1549" y="205"/>
                      <a:pt x="1549" y="190"/>
                    </a:cubicBezTo>
                    <a:cubicBezTo>
                      <a:pt x="1549" y="54"/>
                      <a:pt x="1549" y="54"/>
                      <a:pt x="1549" y="54"/>
                    </a:cubicBezTo>
                    <a:cubicBezTo>
                      <a:pt x="1549" y="22"/>
                      <a:pt x="1526" y="0"/>
                      <a:pt x="149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7" y="2"/>
                      <a:pt x="9" y="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/>
                  </a:gs>
                  <a:gs pos="100000">
                    <a:srgbClr val="85CBFF"/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7" name="íṥ1ídè"/>
            <p:cNvSpPr txBox="1"/>
            <p:nvPr/>
          </p:nvSpPr>
          <p:spPr>
            <a:xfrm>
              <a:off x="6188558" y="1555123"/>
              <a:ext cx="4260811" cy="5741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R="0" lvl="0" indent="0" defTabSz="91376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 kumimoji="0" sz="3200" b="1" i="0" u="none" strike="noStrike" cap="none" spc="0" normalizeH="0" baseline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ourceSansPro"/>
                </a:defRPr>
              </a:lvl1pPr>
            </a:lstStyle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cs typeface="+mn-ea"/>
                  <a:sym typeface="+mn-lt"/>
                </a:rPr>
                <a:t>一级标题题目</a:t>
              </a:r>
            </a:p>
          </p:txBody>
        </p:sp>
        <p:sp>
          <p:nvSpPr>
            <p:cNvPr id="58" name="îṧḷîdê"/>
            <p:cNvSpPr txBox="1"/>
            <p:nvPr/>
          </p:nvSpPr>
          <p:spPr>
            <a:xfrm>
              <a:off x="5041577" y="1517305"/>
              <a:ext cx="911254" cy="602856"/>
            </a:xfrm>
            <a:prstGeom prst="rect">
              <a:avLst/>
            </a:prstGeom>
            <a:noFill/>
            <a:ln w="12700" cap="rnd" cmpd="sng" algn="ctr">
              <a:noFill/>
              <a:prstDash val="solid"/>
              <a:round/>
            </a:ln>
            <a:effectLst/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spAutoFit/>
            </a:bodyPr>
            <a:lstStyle>
              <a:defPPr>
                <a:defRPr lang="zh-CN"/>
              </a:defPPr>
              <a:lvl1pPr algn="ctr" defTabSz="914400">
                <a:defRPr sz="9600" b="1">
                  <a:gradFill flip="none" rotWithShape="1">
                    <a:gsLst>
                      <a:gs pos="40000">
                        <a:schemeClr val="bg1">
                          <a:alpha val="0"/>
                        </a:schemeClr>
                      </a:gs>
                      <a:gs pos="40000">
                        <a:schemeClr val="accent4"/>
                      </a:gs>
                    </a:gsLst>
                    <a:lin ang="16200000" scaled="0"/>
                    <a:tileRect/>
                  </a:gra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7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5</a:t>
              </a:r>
              <a:endPara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flipH="1">
            <a:off x="5217353" y="1422827"/>
            <a:ext cx="1735709" cy="17357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16"/>
          <p:cNvSpPr txBox="1"/>
          <p:nvPr/>
        </p:nvSpPr>
        <p:spPr>
          <a:xfrm>
            <a:off x="5608155" y="1704368"/>
            <a:ext cx="954107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-PART-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85346" y="3576574"/>
            <a:ext cx="5999721" cy="8540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一级标题题目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752379" y="603757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一、一级标题题目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21DBA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2379" y="4000899"/>
            <a:ext cx="10687242" cy="2063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prstClr val="black"/>
                </a:solidFill>
                <a:cs typeface="+mn-ea"/>
                <a:sym typeface="+mn-lt"/>
              </a:rPr>
              <a:t>请在此处输入内容，请在此处输入内容，请在此处输入内容。</a:t>
            </a:r>
            <a:endParaRPr lang="en-US" altLang="zh-CN" sz="2200" dirty="0">
              <a:solidFill>
                <a:prstClr val="black"/>
              </a:solidFill>
              <a:cs typeface="+mn-ea"/>
              <a:sym typeface="+mn-lt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prstClr val="black"/>
                </a:solidFill>
                <a:cs typeface="+mn-ea"/>
                <a:sym typeface="+mn-lt"/>
              </a:rPr>
              <a:t>请在此处输入内容，请在此处输入内容，请在此处输入内容，请在此处输入内容，请在此处输入内容，请在此处输入内容。</a:t>
            </a:r>
            <a:endParaRPr lang="en-US" altLang="zh-CN" sz="2200" dirty="0">
              <a:solidFill>
                <a:prstClr val="black"/>
              </a:solidFill>
              <a:cs typeface="+mn-ea"/>
              <a:sym typeface="+mn-lt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2200" dirty="0">
                <a:solidFill>
                  <a:prstClr val="black"/>
                </a:solidFill>
                <a:cs typeface="+mn-ea"/>
                <a:sym typeface="+mn-lt"/>
              </a:rPr>
              <a:t>请在此处输入内容，请在此处输入内容，请在此处输入内容，请在此处输入内容。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617260" y="1299104"/>
            <a:ext cx="9926597" cy="573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21DBA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D652D07-6285-0A26-255E-E4D6DBFF1C10}"/>
              </a:ext>
            </a:extLst>
          </p:cNvPr>
          <p:cNvSpPr txBox="1"/>
          <p:nvPr/>
        </p:nvSpPr>
        <p:spPr>
          <a:xfrm>
            <a:off x="752379" y="1313294"/>
            <a:ext cx="10687242" cy="2571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2200" b="1">
                <a:solidFill>
                  <a:prstClr val="black"/>
                </a:solidFill>
                <a:latin typeface="微软雅黑" panose="020B0503020204020204" charset="-122"/>
              </a:defRPr>
            </a:lvl1pPr>
          </a:lstStyle>
          <a:p>
            <a:pPr marL="0" indent="0">
              <a:buNone/>
            </a:pPr>
            <a:r>
              <a:rPr lang="zh-CN" altLang="en-US" b="0" dirty="0">
                <a:latin typeface="+mn-lt"/>
                <a:cs typeface="+mn-ea"/>
                <a:sym typeface="+mn-lt"/>
              </a:rPr>
              <a:t>        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，请在此处输入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9754BD-0E34-0B4C-AFAE-B591746024EB}"/>
              </a:ext>
            </a:extLst>
          </p:cNvPr>
          <p:cNvSpPr txBox="1"/>
          <p:nvPr/>
        </p:nvSpPr>
        <p:spPr>
          <a:xfrm>
            <a:off x="966388" y="681267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一、一级标题题目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CCCC962-F3C8-78F2-7AB0-27CD13ADD85D}"/>
              </a:ext>
            </a:extLst>
          </p:cNvPr>
          <p:cNvSpPr/>
          <p:nvPr/>
        </p:nvSpPr>
        <p:spPr>
          <a:xfrm>
            <a:off x="7338012" y="1491590"/>
            <a:ext cx="3599628" cy="4571455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24465" t="118" r="-53369" b="-1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4E1D0AD-2C74-A9DA-C32A-9E7C9B1348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913" t="26204" r="14375" b="24849"/>
          <a:stretch>
            <a:fillRect/>
          </a:stretch>
        </p:blipFill>
        <p:spPr>
          <a:xfrm>
            <a:off x="5097829" y="2012088"/>
            <a:ext cx="4011032" cy="220262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59B801C8-C96D-4220-4AF8-1099E18C432C}"/>
              </a:ext>
            </a:extLst>
          </p:cNvPr>
          <p:cNvSpPr/>
          <p:nvPr/>
        </p:nvSpPr>
        <p:spPr>
          <a:xfrm>
            <a:off x="5097828" y="2012088"/>
            <a:ext cx="4039998" cy="22026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B9633F9-7494-7CBD-DE8E-1BE6DE73D5AB}"/>
              </a:ext>
            </a:extLst>
          </p:cNvPr>
          <p:cNvSpPr/>
          <p:nvPr/>
        </p:nvSpPr>
        <p:spPr>
          <a:xfrm>
            <a:off x="1079954" y="1793389"/>
            <a:ext cx="437398" cy="437398"/>
          </a:xfrm>
          <a:prstGeom prst="ellipse">
            <a:avLst/>
          </a:prstGeom>
          <a:solidFill>
            <a:srgbClr val="1377B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127287-BB4F-EF83-B96F-4E65FFB4AC79}"/>
              </a:ext>
            </a:extLst>
          </p:cNvPr>
          <p:cNvSpPr txBox="1"/>
          <p:nvPr/>
        </p:nvSpPr>
        <p:spPr>
          <a:xfrm>
            <a:off x="4595666" y="1932492"/>
            <a:ext cx="446586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“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D4757209-ED2A-9485-9E85-1980D4D90CFC}"/>
              </a:ext>
            </a:extLst>
          </p:cNvPr>
          <p:cNvSpPr/>
          <p:nvPr/>
        </p:nvSpPr>
        <p:spPr>
          <a:xfrm>
            <a:off x="1079954" y="3718337"/>
            <a:ext cx="437398" cy="437398"/>
          </a:xfrm>
          <a:prstGeom prst="ellipse">
            <a:avLst/>
          </a:prstGeom>
          <a:solidFill>
            <a:srgbClr val="0213A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5863EB9A-5058-DD42-480C-F74CA9C1EB98}"/>
              </a:ext>
            </a:extLst>
          </p:cNvPr>
          <p:cNvSpPr/>
          <p:nvPr/>
        </p:nvSpPr>
        <p:spPr>
          <a:xfrm>
            <a:off x="1559091" y="2081212"/>
            <a:ext cx="3027727" cy="15261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  <a:spcAft>
                <a:spcPts val="750"/>
              </a:spcAft>
            </a:pPr>
            <a:r>
              <a:rPr lang="zh-CN" altLang="en-US" sz="1600" dirty="0">
                <a:cs typeface="+mn-ea"/>
                <a:sym typeface="+mn-lt"/>
              </a:rPr>
              <a:t>您的内容打在这里，或者通过复制您的文本后，在此您的内容打者通过复制您的文本后，在此框中选择粘贴，并选择只保留文字。</a:t>
            </a:r>
            <a:endParaRPr lang="en-US" altLang="zh-CN" sz="1600" dirty="0"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D54FF3C-4ABD-2E6F-02E8-A9CC74E3CD69}"/>
              </a:ext>
            </a:extLst>
          </p:cNvPr>
          <p:cNvSpPr/>
          <p:nvPr/>
        </p:nvSpPr>
        <p:spPr>
          <a:xfrm>
            <a:off x="1585671" y="1743597"/>
            <a:ext cx="1391169" cy="4173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BF174D9-4106-5B60-DAFA-1FB538DF0156}"/>
              </a:ext>
            </a:extLst>
          </p:cNvPr>
          <p:cNvSpPr/>
          <p:nvPr/>
        </p:nvSpPr>
        <p:spPr>
          <a:xfrm>
            <a:off x="1579341" y="4110561"/>
            <a:ext cx="3128845" cy="152618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  <a:spcAft>
                <a:spcPts val="750"/>
              </a:spcAft>
            </a:pPr>
            <a:r>
              <a:rPr lang="zh-CN" altLang="en-US" sz="1600" dirty="0">
                <a:cs typeface="+mn-ea"/>
                <a:sym typeface="+mn-lt"/>
              </a:rPr>
              <a:t>您的内容打在这里，或者通过复制您的文本后，在此您的内容打者通过复制您的文本后，在此框中选择粘贴，并选择只保留文字。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0C3FF8B-2CE0-3709-9FD0-1B94E6FA5650}"/>
              </a:ext>
            </a:extLst>
          </p:cNvPr>
          <p:cNvSpPr/>
          <p:nvPr/>
        </p:nvSpPr>
        <p:spPr>
          <a:xfrm>
            <a:off x="1585671" y="3700906"/>
            <a:ext cx="1391169" cy="4173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2F9CAC4-01AE-35AA-02D2-FEFA768998DD}"/>
              </a:ext>
            </a:extLst>
          </p:cNvPr>
          <p:cNvSpPr txBox="1"/>
          <p:nvPr/>
        </p:nvSpPr>
        <p:spPr>
          <a:xfrm rot="10800000">
            <a:off x="5994759" y="2778447"/>
            <a:ext cx="3443250" cy="17697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96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en-US" sz="11500" dirty="0">
                <a:solidFill>
                  <a:schemeClr val="bg1">
                    <a:alpha val="50000"/>
                  </a:schemeClr>
                </a:solidFill>
                <a:cs typeface="+mn-ea"/>
                <a:sym typeface="+mn-lt"/>
              </a:rPr>
              <a:t>      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6C48902D-D9C6-711F-082C-FA4F9FA3338C}"/>
              </a:ext>
            </a:extLst>
          </p:cNvPr>
          <p:cNvSpPr txBox="1"/>
          <p:nvPr/>
        </p:nvSpPr>
        <p:spPr>
          <a:xfrm>
            <a:off x="5553988" y="2566162"/>
            <a:ext cx="3156551" cy="1254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  <a:spcAft>
                <a:spcPts val="75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您的内容打在这里，或者通过复制您的文本后，在此您的内容打者通过复制您的文本后，在此框中选择粘贴，并选择只保留文字。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5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:a16="http://schemas.microsoft.com/office/drawing/2014/main" id="{804FD825-639E-9C62-7A3C-672C4C031F69}"/>
              </a:ext>
            </a:extLst>
          </p:cNvPr>
          <p:cNvGrpSpPr/>
          <p:nvPr/>
        </p:nvGrpSpPr>
        <p:grpSpPr>
          <a:xfrm>
            <a:off x="975927" y="1625422"/>
            <a:ext cx="10240145" cy="4477298"/>
            <a:chOff x="586740" y="1080673"/>
            <a:chExt cx="8006038" cy="3484608"/>
          </a:xfrm>
        </p:grpSpPr>
        <p:cxnSp>
          <p:nvCxnSpPr>
            <p:cNvPr id="2" name="Straight Connector 3">
              <a:extLst>
                <a:ext uri="{FF2B5EF4-FFF2-40B4-BE49-F238E27FC236}">
                  <a16:creationId xmlns:a16="http://schemas.microsoft.com/office/drawing/2014/main" id="{4D6C96D2-C192-C5B7-09EC-1F03E3E089D2}"/>
                </a:ext>
              </a:extLst>
            </p:cNvPr>
            <p:cNvCxnSpPr>
              <a:stCxn id="10" idx="5"/>
              <a:endCxn id="11" idx="1"/>
            </p:cNvCxnSpPr>
            <p:nvPr/>
          </p:nvCxnSpPr>
          <p:spPr>
            <a:xfrm>
              <a:off x="3307333" y="2794545"/>
              <a:ext cx="339449" cy="46693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620D8366-B963-CDB3-4D83-9A9E2B861446}"/>
                </a:ext>
              </a:extLst>
            </p:cNvPr>
            <p:cNvCxnSpPr>
              <a:stCxn id="26" idx="3"/>
              <a:endCxn id="10" idx="7"/>
            </p:cNvCxnSpPr>
            <p:nvPr/>
          </p:nvCxnSpPr>
          <p:spPr>
            <a:xfrm flipH="1">
              <a:off x="3307333" y="2034559"/>
              <a:ext cx="343368" cy="49081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4" name="Straight Connector 5">
              <a:extLst>
                <a:ext uri="{FF2B5EF4-FFF2-40B4-BE49-F238E27FC236}">
                  <a16:creationId xmlns:a16="http://schemas.microsoft.com/office/drawing/2014/main" id="{C104B63C-6F2D-687B-45AC-B72C01BE3F4D}"/>
                </a:ext>
              </a:extLst>
            </p:cNvPr>
            <p:cNvCxnSpPr>
              <a:stCxn id="10" idx="6"/>
              <a:endCxn id="13" idx="2"/>
            </p:cNvCxnSpPr>
            <p:nvPr/>
          </p:nvCxnSpPr>
          <p:spPr>
            <a:xfrm flipV="1">
              <a:off x="3363083" y="2477987"/>
              <a:ext cx="809923" cy="18197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5" name="Straight Connector 6">
              <a:extLst>
                <a:ext uri="{FF2B5EF4-FFF2-40B4-BE49-F238E27FC236}">
                  <a16:creationId xmlns:a16="http://schemas.microsoft.com/office/drawing/2014/main" id="{986175AD-EE80-84C0-61A8-AA67B9EE4F9C}"/>
                </a:ext>
              </a:extLst>
            </p:cNvPr>
            <p:cNvCxnSpPr>
              <a:stCxn id="26" idx="5"/>
              <a:endCxn id="13" idx="1"/>
            </p:cNvCxnSpPr>
            <p:nvPr/>
          </p:nvCxnSpPr>
          <p:spPr>
            <a:xfrm>
              <a:off x="4107474" y="2034559"/>
              <a:ext cx="152564" cy="23331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6" name="Straight Connector 7">
              <a:extLst>
                <a:ext uri="{FF2B5EF4-FFF2-40B4-BE49-F238E27FC236}">
                  <a16:creationId xmlns:a16="http://schemas.microsoft.com/office/drawing/2014/main" id="{59F44D20-3069-0FAB-8C8E-FD6016A8FE9D}"/>
                </a:ext>
              </a:extLst>
            </p:cNvPr>
            <p:cNvCxnSpPr>
              <a:stCxn id="26" idx="6"/>
              <a:endCxn id="15" idx="2"/>
            </p:cNvCxnSpPr>
            <p:nvPr/>
          </p:nvCxnSpPr>
          <p:spPr>
            <a:xfrm>
              <a:off x="4202075" y="1806174"/>
              <a:ext cx="939923" cy="130649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7" name="Straight Connector 8">
              <a:extLst>
                <a:ext uri="{FF2B5EF4-FFF2-40B4-BE49-F238E27FC236}">
                  <a16:creationId xmlns:a16="http://schemas.microsoft.com/office/drawing/2014/main" id="{DEA3A8E8-BC6F-ACF8-F755-E42CE76C253E}"/>
                </a:ext>
              </a:extLst>
            </p:cNvPr>
            <p:cNvCxnSpPr>
              <a:endCxn id="13" idx="7"/>
            </p:cNvCxnSpPr>
            <p:nvPr/>
          </p:nvCxnSpPr>
          <p:spPr>
            <a:xfrm flipH="1">
              <a:off x="4680269" y="2129161"/>
              <a:ext cx="493148" cy="13871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sp>
          <p:nvSpPr>
            <p:cNvPr id="8" name="íṡḻide">
              <a:extLst>
                <a:ext uri="{FF2B5EF4-FFF2-40B4-BE49-F238E27FC236}">
                  <a16:creationId xmlns:a16="http://schemas.microsoft.com/office/drawing/2014/main" id="{F97CADF2-5487-4A2F-A35B-CA8198715FB5}"/>
                </a:ext>
              </a:extLst>
            </p:cNvPr>
            <p:cNvSpPr/>
            <p:nvPr/>
          </p:nvSpPr>
          <p:spPr>
            <a:xfrm>
              <a:off x="4886278" y="2628908"/>
              <a:ext cx="373937" cy="373936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09728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íŝḻïḋé">
              <a:extLst>
                <a:ext uri="{FF2B5EF4-FFF2-40B4-BE49-F238E27FC236}">
                  <a16:creationId xmlns:a16="http://schemas.microsoft.com/office/drawing/2014/main" id="{DCA8A9EF-995E-B4F1-753C-4569752D8965}"/>
                </a:ext>
              </a:extLst>
            </p:cNvPr>
            <p:cNvSpPr/>
            <p:nvPr/>
          </p:nvSpPr>
          <p:spPr bwMode="auto">
            <a:xfrm>
              <a:off x="4989796" y="2739840"/>
              <a:ext cx="146862" cy="149087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ïṡľîḋè">
              <a:extLst>
                <a:ext uri="{FF2B5EF4-FFF2-40B4-BE49-F238E27FC236}">
                  <a16:creationId xmlns:a16="http://schemas.microsoft.com/office/drawing/2014/main" id="{E069F13D-547A-AE3C-2C3D-49239FB4F188}"/>
                </a:ext>
              </a:extLst>
            </p:cNvPr>
            <p:cNvSpPr/>
            <p:nvPr/>
          </p:nvSpPr>
          <p:spPr>
            <a:xfrm>
              <a:off x="2982409" y="2469621"/>
              <a:ext cx="380674" cy="380674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09728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ísľîḋê">
              <a:extLst>
                <a:ext uri="{FF2B5EF4-FFF2-40B4-BE49-F238E27FC236}">
                  <a16:creationId xmlns:a16="http://schemas.microsoft.com/office/drawing/2014/main" id="{97B807BC-A00F-028B-FA0B-76E9E9AF6D08}"/>
                </a:ext>
              </a:extLst>
            </p:cNvPr>
            <p:cNvSpPr/>
            <p:nvPr/>
          </p:nvSpPr>
          <p:spPr>
            <a:xfrm>
              <a:off x="3523801" y="3138494"/>
              <a:ext cx="839767" cy="839767"/>
            </a:xfrm>
            <a:prstGeom prst="ellips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îsļïďé">
              <a:extLst>
                <a:ext uri="{FF2B5EF4-FFF2-40B4-BE49-F238E27FC236}">
                  <a16:creationId xmlns:a16="http://schemas.microsoft.com/office/drawing/2014/main" id="{9A78674A-9FF7-2956-A40D-A7E04760A86E}"/>
                </a:ext>
              </a:extLst>
            </p:cNvPr>
            <p:cNvSpPr/>
            <p:nvPr/>
          </p:nvSpPr>
          <p:spPr>
            <a:xfrm>
              <a:off x="3607777" y="3222470"/>
              <a:ext cx="671814" cy="671814"/>
            </a:xfrm>
            <a:prstGeom prst="ellipse">
              <a:avLst/>
            </a:prstGeom>
            <a:solidFill>
              <a:srgbClr val="0213A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iSlîḓê">
              <a:extLst>
                <a:ext uri="{FF2B5EF4-FFF2-40B4-BE49-F238E27FC236}">
                  <a16:creationId xmlns:a16="http://schemas.microsoft.com/office/drawing/2014/main" id="{B61A3DA6-15DA-2490-F51D-3A85DFC9C6D2}"/>
                </a:ext>
              </a:extLst>
            </p:cNvPr>
            <p:cNvSpPr/>
            <p:nvPr/>
          </p:nvSpPr>
          <p:spPr>
            <a:xfrm>
              <a:off x="4173005" y="2180838"/>
              <a:ext cx="594297" cy="594297"/>
            </a:xfrm>
            <a:prstGeom prst="ellips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îş1îḋé">
              <a:extLst>
                <a:ext uri="{FF2B5EF4-FFF2-40B4-BE49-F238E27FC236}">
                  <a16:creationId xmlns:a16="http://schemas.microsoft.com/office/drawing/2014/main" id="{40FDD8AF-5987-354D-0F77-DB3BB27F30BC}"/>
                </a:ext>
              </a:extLst>
            </p:cNvPr>
            <p:cNvSpPr/>
            <p:nvPr/>
          </p:nvSpPr>
          <p:spPr>
            <a:xfrm>
              <a:off x="4232435" y="2240268"/>
              <a:ext cx="475438" cy="475438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09728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iSľïḑe">
              <a:extLst>
                <a:ext uri="{FF2B5EF4-FFF2-40B4-BE49-F238E27FC236}">
                  <a16:creationId xmlns:a16="http://schemas.microsoft.com/office/drawing/2014/main" id="{6C687A64-A656-D743-B35F-70B5C116E316}"/>
                </a:ext>
              </a:extLst>
            </p:cNvPr>
            <p:cNvSpPr/>
            <p:nvPr/>
          </p:nvSpPr>
          <p:spPr>
            <a:xfrm>
              <a:off x="5141999" y="1483186"/>
              <a:ext cx="907271" cy="907271"/>
            </a:xfrm>
            <a:prstGeom prst="ellips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iSḷîďe">
              <a:extLst>
                <a:ext uri="{FF2B5EF4-FFF2-40B4-BE49-F238E27FC236}">
                  <a16:creationId xmlns:a16="http://schemas.microsoft.com/office/drawing/2014/main" id="{D0486404-EF1C-A8FC-E2A0-142343D31A32}"/>
                </a:ext>
              </a:extLst>
            </p:cNvPr>
            <p:cNvSpPr/>
            <p:nvPr/>
          </p:nvSpPr>
          <p:spPr>
            <a:xfrm>
              <a:off x="5232725" y="1573913"/>
              <a:ext cx="725817" cy="725817"/>
            </a:xfrm>
            <a:prstGeom prst="ellipse">
              <a:avLst/>
            </a:prstGeom>
            <a:solidFill>
              <a:srgbClr val="0213A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ïṧ1ïḑe">
              <a:extLst>
                <a:ext uri="{FF2B5EF4-FFF2-40B4-BE49-F238E27FC236}">
                  <a16:creationId xmlns:a16="http://schemas.microsoft.com/office/drawing/2014/main" id="{60AA0248-1252-E279-1DF4-66AA851B9981}"/>
                </a:ext>
              </a:extLst>
            </p:cNvPr>
            <p:cNvSpPr/>
            <p:nvPr/>
          </p:nvSpPr>
          <p:spPr>
            <a:xfrm>
              <a:off x="5377166" y="3192144"/>
              <a:ext cx="645974" cy="645974"/>
            </a:xfrm>
            <a:prstGeom prst="ellips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îṥḷiḓe">
              <a:extLst>
                <a:ext uri="{FF2B5EF4-FFF2-40B4-BE49-F238E27FC236}">
                  <a16:creationId xmlns:a16="http://schemas.microsoft.com/office/drawing/2014/main" id="{ACF5261D-B731-B67D-3E95-B488426E0FB4}"/>
                </a:ext>
              </a:extLst>
            </p:cNvPr>
            <p:cNvSpPr/>
            <p:nvPr/>
          </p:nvSpPr>
          <p:spPr>
            <a:xfrm>
              <a:off x="5441763" y="3256741"/>
              <a:ext cx="516780" cy="516779"/>
            </a:xfrm>
            <a:prstGeom prst="ellipse">
              <a:avLst/>
            </a:prstGeom>
            <a:solidFill>
              <a:srgbClr val="0213A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9" name="Straight Connector 24">
              <a:extLst>
                <a:ext uri="{FF2B5EF4-FFF2-40B4-BE49-F238E27FC236}">
                  <a16:creationId xmlns:a16="http://schemas.microsoft.com/office/drawing/2014/main" id="{4D7CEF7E-3123-A5CC-3B42-606B8E608EB6}"/>
                </a:ext>
              </a:extLst>
            </p:cNvPr>
            <p:cNvCxnSpPr>
              <a:stCxn id="15" idx="4"/>
              <a:endCxn id="17" idx="0"/>
            </p:cNvCxnSpPr>
            <p:nvPr/>
          </p:nvCxnSpPr>
          <p:spPr>
            <a:xfrm>
              <a:off x="5595633" y="2390457"/>
              <a:ext cx="104519" cy="801687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0" name="Straight Connector 25">
              <a:extLst>
                <a:ext uri="{FF2B5EF4-FFF2-40B4-BE49-F238E27FC236}">
                  <a16:creationId xmlns:a16="http://schemas.microsoft.com/office/drawing/2014/main" id="{9671CCED-CC39-2D91-81B0-13A413969C7E}"/>
                </a:ext>
              </a:extLst>
            </p:cNvPr>
            <p:cNvCxnSpPr>
              <a:stCxn id="17" idx="2"/>
              <a:endCxn id="11" idx="6"/>
            </p:cNvCxnSpPr>
            <p:nvPr/>
          </p:nvCxnSpPr>
          <p:spPr>
            <a:xfrm flipH="1">
              <a:off x="4363568" y="3515130"/>
              <a:ext cx="1013597" cy="43248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1" name="Straight Connector 26">
              <a:extLst>
                <a:ext uri="{FF2B5EF4-FFF2-40B4-BE49-F238E27FC236}">
                  <a16:creationId xmlns:a16="http://schemas.microsoft.com/office/drawing/2014/main" id="{89491BE5-EABE-4F1E-CFBB-F3753512955A}"/>
                </a:ext>
              </a:extLst>
            </p:cNvPr>
            <p:cNvCxnSpPr>
              <a:endCxn id="8" idx="1"/>
            </p:cNvCxnSpPr>
            <p:nvPr/>
          </p:nvCxnSpPr>
          <p:spPr>
            <a:xfrm>
              <a:off x="4726928" y="2613641"/>
              <a:ext cx="214111" cy="70029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2" name="Straight Connector 27">
              <a:extLst>
                <a:ext uri="{FF2B5EF4-FFF2-40B4-BE49-F238E27FC236}">
                  <a16:creationId xmlns:a16="http://schemas.microsoft.com/office/drawing/2014/main" id="{6D0A8B40-9AC7-20DB-3A80-02F08CB618F7}"/>
                </a:ext>
              </a:extLst>
            </p:cNvPr>
            <p:cNvCxnSpPr>
              <a:stCxn id="13" idx="4"/>
              <a:endCxn id="11" idx="7"/>
            </p:cNvCxnSpPr>
            <p:nvPr/>
          </p:nvCxnSpPr>
          <p:spPr>
            <a:xfrm flipH="1">
              <a:off x="4240588" y="2775135"/>
              <a:ext cx="229566" cy="48634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3" name="Straight Connector 28">
              <a:extLst>
                <a:ext uri="{FF2B5EF4-FFF2-40B4-BE49-F238E27FC236}">
                  <a16:creationId xmlns:a16="http://schemas.microsoft.com/office/drawing/2014/main" id="{70619BBB-D3F3-A2BD-4DF5-ABD325031415}"/>
                </a:ext>
              </a:extLst>
            </p:cNvPr>
            <p:cNvCxnSpPr>
              <a:stCxn id="8" idx="7"/>
            </p:cNvCxnSpPr>
            <p:nvPr/>
          </p:nvCxnSpPr>
          <p:spPr>
            <a:xfrm flipV="1">
              <a:off x="5205452" y="2331030"/>
              <a:ext cx="171713" cy="35264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4" name="Straight Connector 29">
              <a:extLst>
                <a:ext uri="{FF2B5EF4-FFF2-40B4-BE49-F238E27FC236}">
                  <a16:creationId xmlns:a16="http://schemas.microsoft.com/office/drawing/2014/main" id="{F5CC64C4-4854-9730-2A7A-0B2D577D2B58}"/>
                </a:ext>
              </a:extLst>
            </p:cNvPr>
            <p:cNvCxnSpPr>
              <a:stCxn id="8" idx="5"/>
              <a:endCxn id="17" idx="1"/>
            </p:cNvCxnSpPr>
            <p:nvPr/>
          </p:nvCxnSpPr>
          <p:spPr>
            <a:xfrm>
              <a:off x="5205453" y="2948081"/>
              <a:ext cx="266313" cy="338663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cxnSp>
          <p:nvCxnSpPr>
            <p:cNvPr id="25" name="Straight Connector 30">
              <a:extLst>
                <a:ext uri="{FF2B5EF4-FFF2-40B4-BE49-F238E27FC236}">
                  <a16:creationId xmlns:a16="http://schemas.microsoft.com/office/drawing/2014/main" id="{B7A0D416-2660-5BF2-C933-324B2CF276A9}"/>
                </a:ext>
              </a:extLst>
            </p:cNvPr>
            <p:cNvCxnSpPr>
              <a:stCxn id="8" idx="3"/>
            </p:cNvCxnSpPr>
            <p:nvPr/>
          </p:nvCxnSpPr>
          <p:spPr>
            <a:xfrm flipH="1">
              <a:off x="4322077" y="2948082"/>
              <a:ext cx="618962" cy="431534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</p:cxnSp>
        <p:sp>
          <p:nvSpPr>
            <p:cNvPr id="26" name="íśļídè">
              <a:extLst>
                <a:ext uri="{FF2B5EF4-FFF2-40B4-BE49-F238E27FC236}">
                  <a16:creationId xmlns:a16="http://schemas.microsoft.com/office/drawing/2014/main" id="{4F4D5A73-BDCE-A365-3A30-2F731F10ED20}"/>
                </a:ext>
              </a:extLst>
            </p:cNvPr>
            <p:cNvSpPr/>
            <p:nvPr/>
          </p:nvSpPr>
          <p:spPr>
            <a:xfrm>
              <a:off x="3556100" y="1483187"/>
              <a:ext cx="645974" cy="645974"/>
            </a:xfrm>
            <a:prstGeom prst="ellips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dash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ŝḷïḋe">
              <a:extLst>
                <a:ext uri="{FF2B5EF4-FFF2-40B4-BE49-F238E27FC236}">
                  <a16:creationId xmlns:a16="http://schemas.microsoft.com/office/drawing/2014/main" id="{3E6146A4-C644-2E98-457E-4B447BB8BC2A}"/>
                </a:ext>
              </a:extLst>
            </p:cNvPr>
            <p:cNvSpPr/>
            <p:nvPr/>
          </p:nvSpPr>
          <p:spPr>
            <a:xfrm>
              <a:off x="3620698" y="1547784"/>
              <a:ext cx="516780" cy="516779"/>
            </a:xfrm>
            <a:prstGeom prst="ellipse">
              <a:avLst/>
            </a:prstGeom>
            <a:solidFill>
              <a:srgbClr val="0213A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íṥľíḓê">
              <a:extLst>
                <a:ext uri="{FF2B5EF4-FFF2-40B4-BE49-F238E27FC236}">
                  <a16:creationId xmlns:a16="http://schemas.microsoft.com/office/drawing/2014/main" id="{EF0F1866-66D3-CFA5-3B62-C6FBD391A586}"/>
                </a:ext>
              </a:extLst>
            </p:cNvPr>
            <p:cNvSpPr/>
            <p:nvPr/>
          </p:nvSpPr>
          <p:spPr bwMode="auto">
            <a:xfrm>
              <a:off x="3737185" y="1599536"/>
              <a:ext cx="294495" cy="348039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iṡ1iďê">
              <a:extLst>
                <a:ext uri="{FF2B5EF4-FFF2-40B4-BE49-F238E27FC236}">
                  <a16:creationId xmlns:a16="http://schemas.microsoft.com/office/drawing/2014/main" id="{0FC054D3-50A2-2127-11AB-B99843C36332}"/>
                </a:ext>
              </a:extLst>
            </p:cNvPr>
            <p:cNvSpPr/>
            <p:nvPr/>
          </p:nvSpPr>
          <p:spPr bwMode="auto">
            <a:xfrm>
              <a:off x="5433424" y="1734327"/>
              <a:ext cx="316511" cy="369707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ïṣľïďé">
              <a:extLst>
                <a:ext uri="{FF2B5EF4-FFF2-40B4-BE49-F238E27FC236}">
                  <a16:creationId xmlns:a16="http://schemas.microsoft.com/office/drawing/2014/main" id="{9BEB9107-E427-CE68-D350-F737E620CCFC}"/>
                </a:ext>
              </a:extLst>
            </p:cNvPr>
            <p:cNvSpPr/>
            <p:nvPr/>
          </p:nvSpPr>
          <p:spPr bwMode="auto">
            <a:xfrm>
              <a:off x="3746113" y="3394086"/>
              <a:ext cx="402237" cy="346229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ïSlíḑè">
              <a:extLst>
                <a:ext uri="{FF2B5EF4-FFF2-40B4-BE49-F238E27FC236}">
                  <a16:creationId xmlns:a16="http://schemas.microsoft.com/office/drawing/2014/main" id="{D58664ED-C5D8-8BBE-B45B-56F7A61DF1EE}"/>
                </a:ext>
              </a:extLst>
            </p:cNvPr>
            <p:cNvSpPr/>
            <p:nvPr/>
          </p:nvSpPr>
          <p:spPr bwMode="auto">
            <a:xfrm>
              <a:off x="4317395" y="2327064"/>
              <a:ext cx="305516" cy="301844"/>
            </a:xfrm>
            <a:custGeom>
              <a:avLst/>
              <a:gdLst/>
              <a:ahLst/>
              <a:cxnLst>
                <a:cxn ang="0">
                  <a:pos x="131" y="82"/>
                </a:cxn>
                <a:cxn ang="0">
                  <a:pos x="122" y="98"/>
                </a:cxn>
                <a:cxn ang="0">
                  <a:pos x="125" y="107"/>
                </a:cxn>
                <a:cxn ang="0">
                  <a:pos x="65" y="141"/>
                </a:cxn>
                <a:cxn ang="0">
                  <a:pos x="51" y="134"/>
                </a:cxn>
                <a:cxn ang="0">
                  <a:pos x="44" y="97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6" y="24"/>
                </a:cxn>
                <a:cxn ang="0">
                  <a:pos x="131" y="82"/>
                </a:cxn>
                <a:cxn ang="0">
                  <a:pos x="92" y="11"/>
                </a:cxn>
                <a:cxn ang="0">
                  <a:pos x="91" y="15"/>
                </a:cxn>
                <a:cxn ang="0">
                  <a:pos x="141" y="80"/>
                </a:cxn>
                <a:cxn ang="0">
                  <a:pos x="142" y="80"/>
                </a:cxn>
                <a:cxn ang="0">
                  <a:pos x="153" y="32"/>
                </a:cxn>
                <a:cxn ang="0">
                  <a:pos x="153" y="29"/>
                </a:cxn>
                <a:cxn ang="0">
                  <a:pos x="102" y="0"/>
                </a:cxn>
                <a:cxn ang="0">
                  <a:pos x="91" y="6"/>
                </a:cxn>
                <a:cxn ang="0">
                  <a:pos x="92" y="11"/>
                </a:cxn>
                <a:cxn ang="0">
                  <a:pos x="40" y="137"/>
                </a:cxn>
                <a:cxn ang="0">
                  <a:pos x="33" y="97"/>
                </a:cxn>
                <a:cxn ang="0">
                  <a:pos x="59" y="22"/>
                </a:cxn>
                <a:cxn ang="0">
                  <a:pos x="55" y="11"/>
                </a:cxn>
                <a:cxn ang="0">
                  <a:pos x="46" y="9"/>
                </a:cxn>
                <a:cxn ang="0">
                  <a:pos x="0" y="85"/>
                </a:cxn>
                <a:cxn ang="0">
                  <a:pos x="20" y="140"/>
                </a:cxn>
                <a:cxn ang="0">
                  <a:pos x="35" y="143"/>
                </a:cxn>
                <a:cxn ang="0">
                  <a:pos x="40" y="137"/>
                </a:cxn>
                <a:cxn ang="0">
                  <a:pos x="163" y="45"/>
                </a:cxn>
                <a:cxn ang="0">
                  <a:pos x="153" y="84"/>
                </a:cxn>
                <a:cxn ang="0">
                  <a:pos x="159" y="98"/>
                </a:cxn>
                <a:cxn ang="0">
                  <a:pos x="147" y="115"/>
                </a:cxn>
                <a:cxn ang="0">
                  <a:pos x="147" y="116"/>
                </a:cxn>
                <a:cxn ang="0">
                  <a:pos x="142" y="151"/>
                </a:cxn>
                <a:cxn ang="0">
                  <a:pos x="173" y="85"/>
                </a:cxn>
                <a:cxn ang="0">
                  <a:pos x="163" y="45"/>
                </a:cxn>
                <a:cxn ang="0">
                  <a:pos x="132" y="114"/>
                </a:cxn>
                <a:cxn ang="0">
                  <a:pos x="69" y="151"/>
                </a:cxn>
                <a:cxn ang="0">
                  <a:pos x="69" y="152"/>
                </a:cxn>
                <a:cxn ang="0">
                  <a:pos x="66" y="162"/>
                </a:cxn>
                <a:cxn ang="0">
                  <a:pos x="74" y="170"/>
                </a:cxn>
                <a:cxn ang="0">
                  <a:pos x="86" y="171"/>
                </a:cxn>
                <a:cxn ang="0">
                  <a:pos x="126" y="162"/>
                </a:cxn>
                <a:cxn ang="0">
                  <a:pos x="136" y="116"/>
                </a:cxn>
                <a:cxn ang="0">
                  <a:pos x="136" y="116"/>
                </a:cxn>
                <a:cxn ang="0">
                  <a:pos x="132" y="114"/>
                </a:cxn>
                <a:cxn ang="0">
                  <a:pos x="132" y="114"/>
                </a:cxn>
                <a:cxn ang="0">
                  <a:pos x="132" y="114"/>
                </a:cxn>
              </a:cxnLst>
              <a:rect l="0" t="0" r="r" b="b"/>
              <a:pathLst>
                <a:path w="173" h="171">
                  <a:moveTo>
                    <a:pt x="131" y="82"/>
                  </a:moveTo>
                  <a:cubicBezTo>
                    <a:pt x="126" y="86"/>
                    <a:pt x="122" y="91"/>
                    <a:pt x="122" y="98"/>
                  </a:cubicBezTo>
                  <a:cubicBezTo>
                    <a:pt x="122" y="101"/>
                    <a:pt x="123" y="104"/>
                    <a:pt x="125" y="107"/>
                  </a:cubicBezTo>
                  <a:cubicBezTo>
                    <a:pt x="109" y="124"/>
                    <a:pt x="88" y="136"/>
                    <a:pt x="65" y="141"/>
                  </a:cubicBezTo>
                  <a:cubicBezTo>
                    <a:pt x="62" y="137"/>
                    <a:pt x="57" y="134"/>
                    <a:pt x="51" y="134"/>
                  </a:cubicBezTo>
                  <a:cubicBezTo>
                    <a:pt x="47" y="122"/>
                    <a:pt x="44" y="110"/>
                    <a:pt x="44" y="97"/>
                  </a:cubicBezTo>
                  <a:cubicBezTo>
                    <a:pt x="44" y="71"/>
                    <a:pt x="53" y="47"/>
                    <a:pt x="68" y="28"/>
                  </a:cubicBezTo>
                  <a:cubicBezTo>
                    <a:pt x="70" y="29"/>
                    <a:pt x="72" y="29"/>
                    <a:pt x="74" y="29"/>
                  </a:cubicBezTo>
                  <a:cubicBezTo>
                    <a:pt x="78" y="29"/>
                    <a:pt x="82" y="27"/>
                    <a:pt x="86" y="24"/>
                  </a:cubicBezTo>
                  <a:cubicBezTo>
                    <a:pt x="107" y="38"/>
                    <a:pt x="123" y="58"/>
                    <a:pt x="131" y="82"/>
                  </a:cubicBezTo>
                  <a:close/>
                  <a:moveTo>
                    <a:pt x="92" y="11"/>
                  </a:moveTo>
                  <a:cubicBezTo>
                    <a:pt x="92" y="12"/>
                    <a:pt x="92" y="13"/>
                    <a:pt x="91" y="15"/>
                  </a:cubicBezTo>
                  <a:cubicBezTo>
                    <a:pt x="115" y="30"/>
                    <a:pt x="133" y="5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9" y="65"/>
                    <a:pt x="153" y="49"/>
                    <a:pt x="153" y="32"/>
                  </a:cubicBezTo>
                  <a:cubicBezTo>
                    <a:pt x="153" y="31"/>
                    <a:pt x="153" y="30"/>
                    <a:pt x="153" y="29"/>
                  </a:cubicBezTo>
                  <a:cubicBezTo>
                    <a:pt x="140" y="14"/>
                    <a:pt x="122" y="4"/>
                    <a:pt x="102" y="0"/>
                  </a:cubicBezTo>
                  <a:cubicBezTo>
                    <a:pt x="98" y="2"/>
                    <a:pt x="95" y="4"/>
                    <a:pt x="91" y="6"/>
                  </a:cubicBezTo>
                  <a:cubicBezTo>
                    <a:pt x="92" y="8"/>
                    <a:pt x="92" y="9"/>
                    <a:pt x="92" y="11"/>
                  </a:cubicBezTo>
                  <a:close/>
                  <a:moveTo>
                    <a:pt x="40" y="137"/>
                  </a:moveTo>
                  <a:cubicBezTo>
                    <a:pt x="36" y="124"/>
                    <a:pt x="33" y="111"/>
                    <a:pt x="33" y="97"/>
                  </a:cubicBezTo>
                  <a:cubicBezTo>
                    <a:pt x="33" y="69"/>
                    <a:pt x="43" y="42"/>
                    <a:pt x="59" y="22"/>
                  </a:cubicBezTo>
                  <a:cubicBezTo>
                    <a:pt x="57" y="19"/>
                    <a:pt x="55" y="15"/>
                    <a:pt x="55" y="11"/>
                  </a:cubicBezTo>
                  <a:cubicBezTo>
                    <a:pt x="52" y="10"/>
                    <a:pt x="49" y="9"/>
                    <a:pt x="46" y="9"/>
                  </a:cubicBezTo>
                  <a:cubicBezTo>
                    <a:pt x="19" y="23"/>
                    <a:pt x="0" y="52"/>
                    <a:pt x="0" y="85"/>
                  </a:cubicBezTo>
                  <a:cubicBezTo>
                    <a:pt x="0" y="106"/>
                    <a:pt x="8" y="125"/>
                    <a:pt x="20" y="140"/>
                  </a:cubicBezTo>
                  <a:cubicBezTo>
                    <a:pt x="25" y="141"/>
                    <a:pt x="30" y="142"/>
                    <a:pt x="35" y="143"/>
                  </a:cubicBezTo>
                  <a:cubicBezTo>
                    <a:pt x="36" y="140"/>
                    <a:pt x="38" y="138"/>
                    <a:pt x="40" y="137"/>
                  </a:cubicBezTo>
                  <a:close/>
                  <a:moveTo>
                    <a:pt x="163" y="45"/>
                  </a:moveTo>
                  <a:cubicBezTo>
                    <a:pt x="162" y="59"/>
                    <a:pt x="158" y="72"/>
                    <a:pt x="153" y="84"/>
                  </a:cubicBezTo>
                  <a:cubicBezTo>
                    <a:pt x="157" y="87"/>
                    <a:pt x="159" y="92"/>
                    <a:pt x="159" y="98"/>
                  </a:cubicBezTo>
                  <a:cubicBezTo>
                    <a:pt x="159" y="106"/>
                    <a:pt x="154" y="112"/>
                    <a:pt x="147" y="115"/>
                  </a:cubicBezTo>
                  <a:cubicBezTo>
                    <a:pt x="147" y="115"/>
                    <a:pt x="147" y="116"/>
                    <a:pt x="147" y="116"/>
                  </a:cubicBezTo>
                  <a:cubicBezTo>
                    <a:pt x="147" y="128"/>
                    <a:pt x="145" y="140"/>
                    <a:pt x="142" y="151"/>
                  </a:cubicBezTo>
                  <a:cubicBezTo>
                    <a:pt x="161" y="135"/>
                    <a:pt x="173" y="112"/>
                    <a:pt x="173" y="85"/>
                  </a:cubicBezTo>
                  <a:cubicBezTo>
                    <a:pt x="173" y="71"/>
                    <a:pt x="169" y="57"/>
                    <a:pt x="163" y="45"/>
                  </a:cubicBezTo>
                  <a:close/>
                  <a:moveTo>
                    <a:pt x="132" y="114"/>
                  </a:moveTo>
                  <a:cubicBezTo>
                    <a:pt x="116" y="133"/>
                    <a:pt x="94" y="146"/>
                    <a:pt x="69" y="151"/>
                  </a:cubicBezTo>
                  <a:cubicBezTo>
                    <a:pt x="69" y="151"/>
                    <a:pt x="69" y="152"/>
                    <a:pt x="69" y="152"/>
                  </a:cubicBezTo>
                  <a:cubicBezTo>
                    <a:pt x="69" y="156"/>
                    <a:pt x="68" y="159"/>
                    <a:pt x="66" y="162"/>
                  </a:cubicBezTo>
                  <a:cubicBezTo>
                    <a:pt x="69" y="165"/>
                    <a:pt x="71" y="168"/>
                    <a:pt x="74" y="170"/>
                  </a:cubicBezTo>
                  <a:cubicBezTo>
                    <a:pt x="78" y="171"/>
                    <a:pt x="82" y="171"/>
                    <a:pt x="86" y="171"/>
                  </a:cubicBezTo>
                  <a:cubicBezTo>
                    <a:pt x="101" y="171"/>
                    <a:pt x="114" y="168"/>
                    <a:pt x="126" y="162"/>
                  </a:cubicBezTo>
                  <a:cubicBezTo>
                    <a:pt x="132" y="148"/>
                    <a:pt x="136" y="133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5"/>
                    <a:pt x="134" y="115"/>
                    <a:pt x="132" y="114"/>
                  </a:cubicBezTo>
                  <a:close/>
                  <a:moveTo>
                    <a:pt x="132" y="114"/>
                  </a:moveTo>
                  <a:cubicBezTo>
                    <a:pt x="132" y="114"/>
                    <a:pt x="132" y="114"/>
                    <a:pt x="132" y="114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îŝḻíḑe">
              <a:extLst>
                <a:ext uri="{FF2B5EF4-FFF2-40B4-BE49-F238E27FC236}">
                  <a16:creationId xmlns:a16="http://schemas.microsoft.com/office/drawing/2014/main" id="{B061546B-E5EE-F9E1-3918-39FB7DD07329}"/>
                </a:ext>
              </a:extLst>
            </p:cNvPr>
            <p:cNvSpPr/>
            <p:nvPr/>
          </p:nvSpPr>
          <p:spPr bwMode="auto">
            <a:xfrm>
              <a:off x="5616984" y="3376278"/>
              <a:ext cx="175310" cy="2949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íşļïḍê">
              <a:extLst>
                <a:ext uri="{FF2B5EF4-FFF2-40B4-BE49-F238E27FC236}">
                  <a16:creationId xmlns:a16="http://schemas.microsoft.com/office/drawing/2014/main" id="{2B9F1BE1-3E70-08CF-3C30-1E5B879B94FA}"/>
                </a:ext>
              </a:extLst>
            </p:cNvPr>
            <p:cNvSpPr/>
            <p:nvPr/>
          </p:nvSpPr>
          <p:spPr bwMode="auto">
            <a:xfrm>
              <a:off x="3073849" y="2585229"/>
              <a:ext cx="157639" cy="177165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ED2DC62E-0AED-E42D-99A2-8C528807554D}"/>
                </a:ext>
              </a:extLst>
            </p:cNvPr>
            <p:cNvSpPr txBox="1"/>
            <p:nvPr/>
          </p:nvSpPr>
          <p:spPr>
            <a:xfrm>
              <a:off x="6086275" y="1080673"/>
              <a:ext cx="1600336" cy="278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/>
              <a:r>
                <a:rPr lang="zh-CN" altLang="en-US" sz="2000" dirty="0"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7CA293F-F8EC-CD1A-3063-F52AC31E10C0}"/>
                </a:ext>
              </a:extLst>
            </p:cNvPr>
            <p:cNvSpPr txBox="1"/>
            <p:nvPr/>
          </p:nvSpPr>
          <p:spPr>
            <a:xfrm>
              <a:off x="6113897" y="1314036"/>
              <a:ext cx="2478881" cy="79666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0647226A-43D0-C1CF-DF8E-D95C9BCD8611}"/>
                </a:ext>
              </a:extLst>
            </p:cNvPr>
            <p:cNvSpPr txBox="1"/>
            <p:nvPr/>
          </p:nvSpPr>
          <p:spPr>
            <a:xfrm>
              <a:off x="6133764" y="3263763"/>
              <a:ext cx="1600336" cy="278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/>
              <a:r>
                <a:rPr lang="zh-CN" altLang="en-US" sz="2000" dirty="0"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CF365EC-9B68-8C7D-AABF-CD86201F51F2}"/>
                </a:ext>
              </a:extLst>
            </p:cNvPr>
            <p:cNvSpPr txBox="1"/>
            <p:nvPr/>
          </p:nvSpPr>
          <p:spPr>
            <a:xfrm>
              <a:off x="6133764" y="3519836"/>
              <a:ext cx="2410301" cy="79666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9CA3374-B672-B1B9-3D03-C211B1950521}"/>
                </a:ext>
              </a:extLst>
            </p:cNvPr>
            <p:cNvSpPr txBox="1"/>
            <p:nvPr/>
          </p:nvSpPr>
          <p:spPr>
            <a:xfrm>
              <a:off x="1787002" y="1465683"/>
              <a:ext cx="1600336" cy="278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defTabSz="685800"/>
              <a:r>
                <a:rPr lang="zh-CN" altLang="en-US" sz="2000" dirty="0"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44E6B35-E58D-5EF7-7D12-F7700FC5C2EF}"/>
                </a:ext>
              </a:extLst>
            </p:cNvPr>
            <p:cNvSpPr txBox="1"/>
            <p:nvPr/>
          </p:nvSpPr>
          <p:spPr>
            <a:xfrm>
              <a:off x="660857" y="1719524"/>
              <a:ext cx="2726531" cy="79666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F8A425C-A998-DEA8-0C81-A68722E42FF2}"/>
                </a:ext>
              </a:extLst>
            </p:cNvPr>
            <p:cNvSpPr txBox="1"/>
            <p:nvPr/>
          </p:nvSpPr>
          <p:spPr>
            <a:xfrm>
              <a:off x="1728601" y="3514778"/>
              <a:ext cx="1600336" cy="2784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 defTabSz="685800"/>
              <a:r>
                <a:rPr lang="zh-CN" altLang="en-US" sz="2000" dirty="0"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0BF70DB-FF8F-2438-F503-4C5E51A24ACD}"/>
                </a:ext>
              </a:extLst>
            </p:cNvPr>
            <p:cNvSpPr txBox="1"/>
            <p:nvPr/>
          </p:nvSpPr>
          <p:spPr>
            <a:xfrm>
              <a:off x="586740" y="3768619"/>
              <a:ext cx="2742248" cy="79666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</p:grpSp>
      <p:sp>
        <p:nvSpPr>
          <p:cNvPr id="43" name="标题 1">
            <a:extLst>
              <a:ext uri="{FF2B5EF4-FFF2-40B4-BE49-F238E27FC236}">
                <a16:creationId xmlns:a16="http://schemas.microsoft.com/office/drawing/2014/main" id="{0A099D8C-5124-9ADF-1DA0-8E111B075448}"/>
              </a:ext>
            </a:extLst>
          </p:cNvPr>
          <p:cNvSpPr txBox="1"/>
          <p:nvPr/>
        </p:nvSpPr>
        <p:spPr>
          <a:xfrm>
            <a:off x="1070727" y="661595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一、一级标题题目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186767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flipH="1">
            <a:off x="5217353" y="1422827"/>
            <a:ext cx="1735709" cy="17357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16"/>
          <p:cNvSpPr txBox="1"/>
          <p:nvPr/>
        </p:nvSpPr>
        <p:spPr>
          <a:xfrm>
            <a:off x="5608155" y="1704368"/>
            <a:ext cx="954107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-PART-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85346" y="3576574"/>
            <a:ext cx="5999721" cy="8540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351233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:a16="http://schemas.microsoft.com/office/drawing/2014/main" id="{5D5871D9-DD94-EC8F-A2B8-9C6F06B770B9}"/>
              </a:ext>
            </a:extLst>
          </p:cNvPr>
          <p:cNvGrpSpPr/>
          <p:nvPr/>
        </p:nvGrpSpPr>
        <p:grpSpPr>
          <a:xfrm>
            <a:off x="1070727" y="1333108"/>
            <a:ext cx="10088033" cy="5080602"/>
            <a:chOff x="923678" y="1055234"/>
            <a:chExt cx="7410095" cy="354324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B861FC1B-14AC-4842-A1EF-1272A9F23F0B}"/>
                </a:ext>
              </a:extLst>
            </p:cNvPr>
            <p:cNvGrpSpPr/>
            <p:nvPr/>
          </p:nvGrpSpPr>
          <p:grpSpPr>
            <a:xfrm>
              <a:off x="3108998" y="1394558"/>
              <a:ext cx="2562240" cy="2524409"/>
              <a:chOff x="3880737" y="1865688"/>
              <a:chExt cx="4430526" cy="4365110"/>
            </a:xfrm>
          </p:grpSpPr>
          <p:sp>
            <p:nvSpPr>
              <p:cNvPr id="3" name="Oval 6">
                <a:extLst>
                  <a:ext uri="{FF2B5EF4-FFF2-40B4-BE49-F238E27FC236}">
                    <a16:creationId xmlns:a16="http://schemas.microsoft.com/office/drawing/2014/main" id="{B06F4061-8F95-FE37-380B-4D3B72A15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7719" y="2036770"/>
                <a:ext cx="995045" cy="995044"/>
              </a:xfrm>
              <a:prstGeom prst="ellipse">
                <a:avLst/>
              </a:prstGeom>
              <a:solidFill>
                <a:srgbClr val="0213A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" name="Oval 7">
                <a:extLst>
                  <a:ext uri="{FF2B5EF4-FFF2-40B4-BE49-F238E27FC236}">
                    <a16:creationId xmlns:a16="http://schemas.microsoft.com/office/drawing/2014/main" id="{A7BC3FF9-F45A-5ACA-829D-68F2DF84A4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45137" y="3332466"/>
                <a:ext cx="995045" cy="995044"/>
              </a:xfrm>
              <a:prstGeom prst="ellipse">
                <a:avLst/>
              </a:prstGeom>
              <a:solidFill>
                <a:srgbClr val="4472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2A20E5EE-C087-02D8-132C-D6D9078243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19840" y="1865688"/>
                <a:ext cx="2991423" cy="2738572"/>
              </a:xfrm>
              <a:custGeom>
                <a:avLst/>
                <a:gdLst>
                  <a:gd name="T0" fmla="*/ 598 w 1755"/>
                  <a:gd name="T1" fmla="*/ 1493 h 1606"/>
                  <a:gd name="T2" fmla="*/ 708 w 1755"/>
                  <a:gd name="T3" fmla="*/ 1359 h 1606"/>
                  <a:gd name="T4" fmla="*/ 708 w 1755"/>
                  <a:gd name="T5" fmla="*/ 1359 h 1606"/>
                  <a:gd name="T6" fmla="*/ 708 w 1755"/>
                  <a:gd name="T7" fmla="*/ 1358 h 1606"/>
                  <a:gd name="T8" fmla="*/ 718 w 1755"/>
                  <a:gd name="T9" fmla="*/ 1335 h 1606"/>
                  <a:gd name="T10" fmla="*/ 779 w 1755"/>
                  <a:gd name="T11" fmla="*/ 1262 h 1606"/>
                  <a:gd name="T12" fmla="*/ 1048 w 1755"/>
                  <a:gd name="T13" fmla="*/ 1304 h 1606"/>
                  <a:gd name="T14" fmla="*/ 1058 w 1755"/>
                  <a:gd name="T15" fmla="*/ 1318 h 1606"/>
                  <a:gd name="T16" fmla="*/ 1082 w 1755"/>
                  <a:gd name="T17" fmla="*/ 1356 h 1606"/>
                  <a:gd name="T18" fmla="*/ 1567 w 1755"/>
                  <a:gd name="T19" fmla="*/ 1431 h 1606"/>
                  <a:gd name="T20" fmla="*/ 1642 w 1755"/>
                  <a:gd name="T21" fmla="*/ 946 h 1606"/>
                  <a:gd name="T22" fmla="*/ 1157 w 1755"/>
                  <a:gd name="T23" fmla="*/ 872 h 1606"/>
                  <a:gd name="T24" fmla="*/ 1038 w 1755"/>
                  <a:gd name="T25" fmla="*/ 1028 h 1606"/>
                  <a:gd name="T26" fmla="*/ 977 w 1755"/>
                  <a:gd name="T27" fmla="*/ 1103 h 1606"/>
                  <a:gd name="T28" fmla="*/ 708 w 1755"/>
                  <a:gd name="T29" fmla="*/ 1061 h 1606"/>
                  <a:gd name="T30" fmla="*/ 701 w 1755"/>
                  <a:gd name="T31" fmla="*/ 1053 h 1606"/>
                  <a:gd name="T32" fmla="*/ 677 w 1755"/>
                  <a:gd name="T33" fmla="*/ 1014 h 1606"/>
                  <a:gd name="T34" fmla="*/ 655 w 1755"/>
                  <a:gd name="T35" fmla="*/ 928 h 1606"/>
                  <a:gd name="T36" fmla="*/ 842 w 1755"/>
                  <a:gd name="T37" fmla="*/ 733 h 1606"/>
                  <a:gd name="T38" fmla="*/ 1111 w 1755"/>
                  <a:gd name="T39" fmla="*/ 672 h 1606"/>
                  <a:gd name="T40" fmla="*/ 1186 w 1755"/>
                  <a:gd name="T41" fmla="*/ 187 h 1606"/>
                  <a:gd name="T42" fmla="*/ 701 w 1755"/>
                  <a:gd name="T43" fmla="*/ 113 h 1606"/>
                  <a:gd name="T44" fmla="*/ 603 w 1755"/>
                  <a:gd name="T45" fmla="*/ 562 h 1606"/>
                  <a:gd name="T46" fmla="*/ 601 w 1755"/>
                  <a:gd name="T47" fmla="*/ 561 h 1606"/>
                  <a:gd name="T48" fmla="*/ 639 w 1755"/>
                  <a:gd name="T49" fmla="*/ 675 h 1606"/>
                  <a:gd name="T50" fmla="*/ 450 w 1755"/>
                  <a:gd name="T51" fmla="*/ 870 h 1606"/>
                  <a:gd name="T52" fmla="*/ 449 w 1755"/>
                  <a:gd name="T53" fmla="*/ 870 h 1606"/>
                  <a:gd name="T54" fmla="*/ 188 w 1755"/>
                  <a:gd name="T55" fmla="*/ 933 h 1606"/>
                  <a:gd name="T56" fmla="*/ 113 w 1755"/>
                  <a:gd name="T57" fmla="*/ 1418 h 1606"/>
                  <a:gd name="T58" fmla="*/ 598 w 1755"/>
                  <a:gd name="T59" fmla="*/ 1493 h 1606"/>
                  <a:gd name="T60" fmla="*/ 1597 w 1755"/>
                  <a:gd name="T61" fmla="*/ 979 h 1606"/>
                  <a:gd name="T62" fmla="*/ 1534 w 1755"/>
                  <a:gd name="T63" fmla="*/ 1387 h 1606"/>
                  <a:gd name="T64" fmla="*/ 1126 w 1755"/>
                  <a:gd name="T65" fmla="*/ 1324 h 1606"/>
                  <a:gd name="T66" fmla="*/ 1189 w 1755"/>
                  <a:gd name="T67" fmla="*/ 916 h 1606"/>
                  <a:gd name="T68" fmla="*/ 1597 w 1755"/>
                  <a:gd name="T69" fmla="*/ 979 h 1606"/>
                  <a:gd name="T70" fmla="*/ 734 w 1755"/>
                  <a:gd name="T71" fmla="*/ 157 h 1606"/>
                  <a:gd name="T72" fmla="*/ 1141 w 1755"/>
                  <a:gd name="T73" fmla="*/ 220 h 1606"/>
                  <a:gd name="T74" fmla="*/ 1078 w 1755"/>
                  <a:gd name="T75" fmla="*/ 628 h 1606"/>
                  <a:gd name="T76" fmla="*/ 671 w 1755"/>
                  <a:gd name="T77" fmla="*/ 565 h 1606"/>
                  <a:gd name="T78" fmla="*/ 734 w 1755"/>
                  <a:gd name="T79" fmla="*/ 157 h 1606"/>
                  <a:gd name="T80" fmla="*/ 221 w 1755"/>
                  <a:gd name="T81" fmla="*/ 977 h 1606"/>
                  <a:gd name="T82" fmla="*/ 629 w 1755"/>
                  <a:gd name="T83" fmla="*/ 1040 h 1606"/>
                  <a:gd name="T84" fmla="*/ 566 w 1755"/>
                  <a:gd name="T85" fmla="*/ 1448 h 1606"/>
                  <a:gd name="T86" fmla="*/ 158 w 1755"/>
                  <a:gd name="T87" fmla="*/ 1385 h 1606"/>
                  <a:gd name="T88" fmla="*/ 221 w 1755"/>
                  <a:gd name="T89" fmla="*/ 977 h 1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55" h="1606">
                    <a:moveTo>
                      <a:pt x="598" y="1493"/>
                    </a:moveTo>
                    <a:cubicBezTo>
                      <a:pt x="647" y="1457"/>
                      <a:pt x="684" y="1410"/>
                      <a:pt x="708" y="1359"/>
                    </a:cubicBezTo>
                    <a:cubicBezTo>
                      <a:pt x="708" y="1359"/>
                      <a:pt x="708" y="1359"/>
                      <a:pt x="708" y="1359"/>
                    </a:cubicBezTo>
                    <a:cubicBezTo>
                      <a:pt x="708" y="1359"/>
                      <a:pt x="708" y="1358"/>
                      <a:pt x="708" y="1358"/>
                    </a:cubicBezTo>
                    <a:cubicBezTo>
                      <a:pt x="712" y="1350"/>
                      <a:pt x="715" y="1343"/>
                      <a:pt x="718" y="1335"/>
                    </a:cubicBezTo>
                    <a:cubicBezTo>
                      <a:pt x="732" y="1307"/>
                      <a:pt x="753" y="1281"/>
                      <a:pt x="779" y="1262"/>
                    </a:cubicBezTo>
                    <a:cubicBezTo>
                      <a:pt x="865" y="1199"/>
                      <a:pt x="985" y="1218"/>
                      <a:pt x="1048" y="1304"/>
                    </a:cubicBezTo>
                    <a:cubicBezTo>
                      <a:pt x="1058" y="1318"/>
                      <a:pt x="1058" y="1318"/>
                      <a:pt x="1058" y="1318"/>
                    </a:cubicBezTo>
                    <a:cubicBezTo>
                      <a:pt x="1065" y="1331"/>
                      <a:pt x="1073" y="1344"/>
                      <a:pt x="1082" y="1356"/>
                    </a:cubicBezTo>
                    <a:cubicBezTo>
                      <a:pt x="1195" y="1511"/>
                      <a:pt x="1412" y="1544"/>
                      <a:pt x="1567" y="1431"/>
                    </a:cubicBezTo>
                    <a:cubicBezTo>
                      <a:pt x="1721" y="1318"/>
                      <a:pt x="1755" y="1101"/>
                      <a:pt x="1642" y="946"/>
                    </a:cubicBezTo>
                    <a:cubicBezTo>
                      <a:pt x="1528" y="792"/>
                      <a:pt x="1311" y="758"/>
                      <a:pt x="1157" y="872"/>
                    </a:cubicBezTo>
                    <a:cubicBezTo>
                      <a:pt x="1101" y="912"/>
                      <a:pt x="1061" y="967"/>
                      <a:pt x="1038" y="1028"/>
                    </a:cubicBezTo>
                    <a:cubicBezTo>
                      <a:pt x="1024" y="1056"/>
                      <a:pt x="1004" y="1083"/>
                      <a:pt x="977" y="1103"/>
                    </a:cubicBezTo>
                    <a:cubicBezTo>
                      <a:pt x="891" y="1165"/>
                      <a:pt x="771" y="1147"/>
                      <a:pt x="708" y="1061"/>
                    </a:cubicBezTo>
                    <a:cubicBezTo>
                      <a:pt x="706" y="1058"/>
                      <a:pt x="703" y="1055"/>
                      <a:pt x="701" y="1053"/>
                    </a:cubicBezTo>
                    <a:cubicBezTo>
                      <a:pt x="694" y="1039"/>
                      <a:pt x="686" y="1026"/>
                      <a:pt x="677" y="1014"/>
                    </a:cubicBezTo>
                    <a:cubicBezTo>
                      <a:pt x="664" y="988"/>
                      <a:pt x="655" y="959"/>
                      <a:pt x="655" y="928"/>
                    </a:cubicBezTo>
                    <a:cubicBezTo>
                      <a:pt x="653" y="823"/>
                      <a:pt x="737" y="736"/>
                      <a:pt x="842" y="733"/>
                    </a:cubicBezTo>
                    <a:cubicBezTo>
                      <a:pt x="933" y="750"/>
                      <a:pt x="1030" y="731"/>
                      <a:pt x="1111" y="672"/>
                    </a:cubicBezTo>
                    <a:cubicBezTo>
                      <a:pt x="1265" y="559"/>
                      <a:pt x="1299" y="342"/>
                      <a:pt x="1186" y="187"/>
                    </a:cubicBezTo>
                    <a:cubicBezTo>
                      <a:pt x="1073" y="33"/>
                      <a:pt x="855" y="0"/>
                      <a:pt x="701" y="113"/>
                    </a:cubicBezTo>
                    <a:cubicBezTo>
                      <a:pt x="558" y="217"/>
                      <a:pt x="519" y="412"/>
                      <a:pt x="603" y="562"/>
                    </a:cubicBezTo>
                    <a:cubicBezTo>
                      <a:pt x="601" y="561"/>
                      <a:pt x="601" y="561"/>
                      <a:pt x="601" y="561"/>
                    </a:cubicBezTo>
                    <a:cubicBezTo>
                      <a:pt x="624" y="592"/>
                      <a:pt x="638" y="633"/>
                      <a:pt x="639" y="675"/>
                    </a:cubicBezTo>
                    <a:cubicBezTo>
                      <a:pt x="641" y="781"/>
                      <a:pt x="556" y="867"/>
                      <a:pt x="450" y="870"/>
                    </a:cubicBezTo>
                    <a:cubicBezTo>
                      <a:pt x="449" y="870"/>
                      <a:pt x="449" y="870"/>
                      <a:pt x="449" y="870"/>
                    </a:cubicBezTo>
                    <a:cubicBezTo>
                      <a:pt x="360" y="858"/>
                      <a:pt x="266" y="875"/>
                      <a:pt x="188" y="933"/>
                    </a:cubicBezTo>
                    <a:cubicBezTo>
                      <a:pt x="34" y="1046"/>
                      <a:pt x="0" y="1263"/>
                      <a:pt x="113" y="1418"/>
                    </a:cubicBezTo>
                    <a:cubicBezTo>
                      <a:pt x="226" y="1572"/>
                      <a:pt x="444" y="1606"/>
                      <a:pt x="598" y="1493"/>
                    </a:cubicBezTo>
                    <a:close/>
                    <a:moveTo>
                      <a:pt x="1597" y="979"/>
                    </a:moveTo>
                    <a:cubicBezTo>
                      <a:pt x="1692" y="1109"/>
                      <a:pt x="1664" y="1292"/>
                      <a:pt x="1534" y="1387"/>
                    </a:cubicBezTo>
                    <a:cubicBezTo>
                      <a:pt x="1404" y="1482"/>
                      <a:pt x="1221" y="1454"/>
                      <a:pt x="1126" y="1324"/>
                    </a:cubicBezTo>
                    <a:cubicBezTo>
                      <a:pt x="1031" y="1194"/>
                      <a:pt x="1059" y="1011"/>
                      <a:pt x="1189" y="916"/>
                    </a:cubicBezTo>
                    <a:cubicBezTo>
                      <a:pt x="1319" y="821"/>
                      <a:pt x="1502" y="849"/>
                      <a:pt x="1597" y="979"/>
                    </a:cubicBezTo>
                    <a:close/>
                    <a:moveTo>
                      <a:pt x="734" y="157"/>
                    </a:moveTo>
                    <a:cubicBezTo>
                      <a:pt x="863" y="62"/>
                      <a:pt x="1046" y="90"/>
                      <a:pt x="1141" y="220"/>
                    </a:cubicBezTo>
                    <a:cubicBezTo>
                      <a:pt x="1236" y="350"/>
                      <a:pt x="1208" y="533"/>
                      <a:pt x="1078" y="628"/>
                    </a:cubicBezTo>
                    <a:cubicBezTo>
                      <a:pt x="949" y="723"/>
                      <a:pt x="766" y="695"/>
                      <a:pt x="671" y="565"/>
                    </a:cubicBezTo>
                    <a:cubicBezTo>
                      <a:pt x="575" y="435"/>
                      <a:pt x="604" y="252"/>
                      <a:pt x="734" y="157"/>
                    </a:cubicBezTo>
                    <a:close/>
                    <a:moveTo>
                      <a:pt x="221" y="977"/>
                    </a:moveTo>
                    <a:cubicBezTo>
                      <a:pt x="351" y="882"/>
                      <a:pt x="533" y="910"/>
                      <a:pt x="629" y="1040"/>
                    </a:cubicBezTo>
                    <a:cubicBezTo>
                      <a:pt x="724" y="1170"/>
                      <a:pt x="695" y="1353"/>
                      <a:pt x="566" y="1448"/>
                    </a:cubicBezTo>
                    <a:cubicBezTo>
                      <a:pt x="436" y="1543"/>
                      <a:pt x="253" y="1515"/>
                      <a:pt x="158" y="1385"/>
                    </a:cubicBezTo>
                    <a:cubicBezTo>
                      <a:pt x="63" y="1255"/>
                      <a:pt x="91" y="1072"/>
                      <a:pt x="221" y="977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" name="Freeform 8">
                <a:extLst>
                  <a:ext uri="{FF2B5EF4-FFF2-40B4-BE49-F238E27FC236}">
                    <a16:creationId xmlns:a16="http://schemas.microsoft.com/office/drawing/2014/main" id="{139D3F45-01B0-7189-5C78-3AFEFD9CEF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80737" y="3264536"/>
                <a:ext cx="2785118" cy="2966262"/>
              </a:xfrm>
              <a:custGeom>
                <a:avLst/>
                <a:gdLst>
                  <a:gd name="T0" fmla="*/ 1383 w 1634"/>
                  <a:gd name="T1" fmla="*/ 1217 h 1740"/>
                  <a:gd name="T2" fmla="*/ 1281 w 1634"/>
                  <a:gd name="T3" fmla="*/ 1077 h 1740"/>
                  <a:gd name="T4" fmla="*/ 1281 w 1634"/>
                  <a:gd name="T5" fmla="*/ 1077 h 1740"/>
                  <a:gd name="T6" fmla="*/ 1280 w 1634"/>
                  <a:gd name="T7" fmla="*/ 1077 h 1740"/>
                  <a:gd name="T8" fmla="*/ 1260 w 1634"/>
                  <a:gd name="T9" fmla="*/ 1062 h 1740"/>
                  <a:gd name="T10" fmla="*/ 1204 w 1634"/>
                  <a:gd name="T11" fmla="*/ 985 h 1740"/>
                  <a:gd name="T12" fmla="*/ 1311 w 1634"/>
                  <a:gd name="T13" fmla="*/ 735 h 1740"/>
                  <a:gd name="T14" fmla="*/ 1328 w 1634"/>
                  <a:gd name="T15" fmla="*/ 730 h 1740"/>
                  <a:gd name="T16" fmla="*/ 1370 w 1634"/>
                  <a:gd name="T17" fmla="*/ 715 h 1740"/>
                  <a:gd name="T18" fmla="*/ 1562 w 1634"/>
                  <a:gd name="T19" fmla="*/ 264 h 1740"/>
                  <a:gd name="T20" fmla="*/ 1111 w 1634"/>
                  <a:gd name="T21" fmla="*/ 72 h 1740"/>
                  <a:gd name="T22" fmla="*/ 919 w 1634"/>
                  <a:gd name="T23" fmla="*/ 524 h 1740"/>
                  <a:gd name="T24" fmla="*/ 1041 w 1634"/>
                  <a:gd name="T25" fmla="*/ 677 h 1740"/>
                  <a:gd name="T26" fmla="*/ 1099 w 1634"/>
                  <a:gd name="T27" fmla="*/ 755 h 1740"/>
                  <a:gd name="T28" fmla="*/ 992 w 1634"/>
                  <a:gd name="T29" fmla="*/ 1005 h 1740"/>
                  <a:gd name="T30" fmla="*/ 982 w 1634"/>
                  <a:gd name="T31" fmla="*/ 1010 h 1740"/>
                  <a:gd name="T32" fmla="*/ 939 w 1634"/>
                  <a:gd name="T33" fmla="*/ 1023 h 1740"/>
                  <a:gd name="T34" fmla="*/ 851 w 1634"/>
                  <a:gd name="T35" fmla="*/ 1024 h 1740"/>
                  <a:gd name="T36" fmla="*/ 707 w 1634"/>
                  <a:gd name="T37" fmla="*/ 795 h 1740"/>
                  <a:gd name="T38" fmla="*/ 715 w 1634"/>
                  <a:gd name="T39" fmla="*/ 519 h 1740"/>
                  <a:gd name="T40" fmla="*/ 263 w 1634"/>
                  <a:gd name="T41" fmla="*/ 327 h 1740"/>
                  <a:gd name="T42" fmla="*/ 72 w 1634"/>
                  <a:gd name="T43" fmla="*/ 779 h 1740"/>
                  <a:gd name="T44" fmla="*/ 485 w 1634"/>
                  <a:gd name="T45" fmla="*/ 985 h 1740"/>
                  <a:gd name="T46" fmla="*/ 483 w 1634"/>
                  <a:gd name="T47" fmla="*/ 987 h 1740"/>
                  <a:gd name="T48" fmla="*/ 602 w 1634"/>
                  <a:gd name="T49" fmla="*/ 978 h 1740"/>
                  <a:gd name="T50" fmla="*/ 744 w 1634"/>
                  <a:gd name="T51" fmla="*/ 1209 h 1740"/>
                  <a:gd name="T52" fmla="*/ 744 w 1634"/>
                  <a:gd name="T53" fmla="*/ 1209 h 1740"/>
                  <a:gd name="T54" fmla="*/ 740 w 1634"/>
                  <a:gd name="T55" fmla="*/ 1477 h 1740"/>
                  <a:gd name="T56" fmla="*/ 1191 w 1634"/>
                  <a:gd name="T57" fmla="*/ 1669 h 1740"/>
                  <a:gd name="T58" fmla="*/ 1383 w 1634"/>
                  <a:gd name="T59" fmla="*/ 1217 h 1740"/>
                  <a:gd name="T60" fmla="*/ 1132 w 1634"/>
                  <a:gd name="T61" fmla="*/ 123 h 1740"/>
                  <a:gd name="T62" fmla="*/ 1511 w 1634"/>
                  <a:gd name="T63" fmla="*/ 285 h 1740"/>
                  <a:gd name="T64" fmla="*/ 1350 w 1634"/>
                  <a:gd name="T65" fmla="*/ 664 h 1740"/>
                  <a:gd name="T66" fmla="*/ 970 w 1634"/>
                  <a:gd name="T67" fmla="*/ 503 h 1740"/>
                  <a:gd name="T68" fmla="*/ 1132 w 1634"/>
                  <a:gd name="T69" fmla="*/ 123 h 1740"/>
                  <a:gd name="T70" fmla="*/ 122 w 1634"/>
                  <a:gd name="T71" fmla="*/ 758 h 1740"/>
                  <a:gd name="T72" fmla="*/ 284 w 1634"/>
                  <a:gd name="T73" fmla="*/ 378 h 1740"/>
                  <a:gd name="T74" fmla="*/ 663 w 1634"/>
                  <a:gd name="T75" fmla="*/ 539 h 1740"/>
                  <a:gd name="T76" fmla="*/ 502 w 1634"/>
                  <a:gd name="T77" fmla="*/ 919 h 1740"/>
                  <a:gd name="T78" fmla="*/ 122 w 1634"/>
                  <a:gd name="T79" fmla="*/ 758 h 1740"/>
                  <a:gd name="T80" fmla="*/ 791 w 1634"/>
                  <a:gd name="T81" fmla="*/ 1457 h 1740"/>
                  <a:gd name="T82" fmla="*/ 952 w 1634"/>
                  <a:gd name="T83" fmla="*/ 1077 h 1740"/>
                  <a:gd name="T84" fmla="*/ 1332 w 1634"/>
                  <a:gd name="T85" fmla="*/ 1238 h 1740"/>
                  <a:gd name="T86" fmla="*/ 1171 w 1634"/>
                  <a:gd name="T87" fmla="*/ 1618 h 1740"/>
                  <a:gd name="T88" fmla="*/ 791 w 1634"/>
                  <a:gd name="T89" fmla="*/ 1457 h 1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34" h="1740">
                    <a:moveTo>
                      <a:pt x="1383" y="1217"/>
                    </a:moveTo>
                    <a:cubicBezTo>
                      <a:pt x="1361" y="1161"/>
                      <a:pt x="1325" y="1115"/>
                      <a:pt x="1281" y="1077"/>
                    </a:cubicBezTo>
                    <a:cubicBezTo>
                      <a:pt x="1281" y="1077"/>
                      <a:pt x="1281" y="1077"/>
                      <a:pt x="1281" y="1077"/>
                    </a:cubicBezTo>
                    <a:cubicBezTo>
                      <a:pt x="1281" y="1077"/>
                      <a:pt x="1280" y="1077"/>
                      <a:pt x="1280" y="1077"/>
                    </a:cubicBezTo>
                    <a:cubicBezTo>
                      <a:pt x="1273" y="1072"/>
                      <a:pt x="1267" y="1067"/>
                      <a:pt x="1260" y="1062"/>
                    </a:cubicBezTo>
                    <a:cubicBezTo>
                      <a:pt x="1236" y="1042"/>
                      <a:pt x="1217" y="1016"/>
                      <a:pt x="1204" y="985"/>
                    </a:cubicBezTo>
                    <a:cubicBezTo>
                      <a:pt x="1165" y="887"/>
                      <a:pt x="1212" y="775"/>
                      <a:pt x="1311" y="735"/>
                    </a:cubicBezTo>
                    <a:cubicBezTo>
                      <a:pt x="1328" y="730"/>
                      <a:pt x="1328" y="730"/>
                      <a:pt x="1328" y="730"/>
                    </a:cubicBezTo>
                    <a:cubicBezTo>
                      <a:pt x="1342" y="726"/>
                      <a:pt x="1356" y="721"/>
                      <a:pt x="1370" y="715"/>
                    </a:cubicBezTo>
                    <a:cubicBezTo>
                      <a:pt x="1548" y="644"/>
                      <a:pt x="1634" y="441"/>
                      <a:pt x="1562" y="264"/>
                    </a:cubicBezTo>
                    <a:cubicBezTo>
                      <a:pt x="1491" y="87"/>
                      <a:pt x="1288" y="0"/>
                      <a:pt x="1111" y="72"/>
                    </a:cubicBezTo>
                    <a:cubicBezTo>
                      <a:pt x="934" y="144"/>
                      <a:pt x="847" y="346"/>
                      <a:pt x="919" y="524"/>
                    </a:cubicBezTo>
                    <a:cubicBezTo>
                      <a:pt x="945" y="588"/>
                      <a:pt x="988" y="640"/>
                      <a:pt x="1041" y="677"/>
                    </a:cubicBezTo>
                    <a:cubicBezTo>
                      <a:pt x="1065" y="697"/>
                      <a:pt x="1086" y="723"/>
                      <a:pt x="1099" y="755"/>
                    </a:cubicBezTo>
                    <a:cubicBezTo>
                      <a:pt x="1138" y="853"/>
                      <a:pt x="1091" y="966"/>
                      <a:pt x="992" y="1005"/>
                    </a:cubicBezTo>
                    <a:cubicBezTo>
                      <a:pt x="989" y="1007"/>
                      <a:pt x="985" y="1008"/>
                      <a:pt x="982" y="1010"/>
                    </a:cubicBezTo>
                    <a:cubicBezTo>
                      <a:pt x="968" y="1013"/>
                      <a:pt x="953" y="1018"/>
                      <a:pt x="939" y="1023"/>
                    </a:cubicBezTo>
                    <a:cubicBezTo>
                      <a:pt x="911" y="1029"/>
                      <a:pt x="881" y="1031"/>
                      <a:pt x="851" y="1024"/>
                    </a:cubicBezTo>
                    <a:cubicBezTo>
                      <a:pt x="748" y="999"/>
                      <a:pt x="684" y="897"/>
                      <a:pt x="707" y="795"/>
                    </a:cubicBezTo>
                    <a:cubicBezTo>
                      <a:pt x="746" y="711"/>
                      <a:pt x="752" y="611"/>
                      <a:pt x="715" y="519"/>
                    </a:cubicBezTo>
                    <a:cubicBezTo>
                      <a:pt x="643" y="341"/>
                      <a:pt x="441" y="255"/>
                      <a:pt x="263" y="327"/>
                    </a:cubicBezTo>
                    <a:cubicBezTo>
                      <a:pt x="86" y="398"/>
                      <a:pt x="0" y="602"/>
                      <a:pt x="72" y="779"/>
                    </a:cubicBezTo>
                    <a:cubicBezTo>
                      <a:pt x="138" y="943"/>
                      <a:pt x="316" y="1028"/>
                      <a:pt x="485" y="985"/>
                    </a:cubicBezTo>
                    <a:cubicBezTo>
                      <a:pt x="483" y="987"/>
                      <a:pt x="483" y="987"/>
                      <a:pt x="483" y="987"/>
                    </a:cubicBezTo>
                    <a:cubicBezTo>
                      <a:pt x="519" y="973"/>
                      <a:pt x="561" y="968"/>
                      <a:pt x="602" y="978"/>
                    </a:cubicBezTo>
                    <a:cubicBezTo>
                      <a:pt x="705" y="1002"/>
                      <a:pt x="769" y="1106"/>
                      <a:pt x="744" y="1209"/>
                    </a:cubicBezTo>
                    <a:cubicBezTo>
                      <a:pt x="744" y="1209"/>
                      <a:pt x="744" y="1209"/>
                      <a:pt x="744" y="1209"/>
                    </a:cubicBezTo>
                    <a:cubicBezTo>
                      <a:pt x="708" y="1292"/>
                      <a:pt x="704" y="1388"/>
                      <a:pt x="740" y="1477"/>
                    </a:cubicBezTo>
                    <a:cubicBezTo>
                      <a:pt x="811" y="1655"/>
                      <a:pt x="1014" y="1740"/>
                      <a:pt x="1191" y="1669"/>
                    </a:cubicBezTo>
                    <a:cubicBezTo>
                      <a:pt x="1369" y="1597"/>
                      <a:pt x="1455" y="1394"/>
                      <a:pt x="1383" y="1217"/>
                    </a:cubicBezTo>
                    <a:close/>
                    <a:moveTo>
                      <a:pt x="1132" y="123"/>
                    </a:moveTo>
                    <a:cubicBezTo>
                      <a:pt x="1281" y="63"/>
                      <a:pt x="1451" y="135"/>
                      <a:pt x="1511" y="285"/>
                    </a:cubicBezTo>
                    <a:cubicBezTo>
                      <a:pt x="1572" y="434"/>
                      <a:pt x="1499" y="604"/>
                      <a:pt x="1350" y="664"/>
                    </a:cubicBezTo>
                    <a:cubicBezTo>
                      <a:pt x="1201" y="725"/>
                      <a:pt x="1030" y="652"/>
                      <a:pt x="970" y="503"/>
                    </a:cubicBezTo>
                    <a:cubicBezTo>
                      <a:pt x="910" y="354"/>
                      <a:pt x="982" y="183"/>
                      <a:pt x="1132" y="123"/>
                    </a:cubicBezTo>
                    <a:close/>
                    <a:moveTo>
                      <a:pt x="122" y="758"/>
                    </a:moveTo>
                    <a:cubicBezTo>
                      <a:pt x="62" y="608"/>
                      <a:pt x="135" y="438"/>
                      <a:pt x="284" y="378"/>
                    </a:cubicBezTo>
                    <a:cubicBezTo>
                      <a:pt x="433" y="318"/>
                      <a:pt x="603" y="390"/>
                      <a:pt x="663" y="539"/>
                    </a:cubicBezTo>
                    <a:cubicBezTo>
                      <a:pt x="724" y="689"/>
                      <a:pt x="651" y="859"/>
                      <a:pt x="502" y="919"/>
                    </a:cubicBezTo>
                    <a:cubicBezTo>
                      <a:pt x="353" y="979"/>
                      <a:pt x="182" y="907"/>
                      <a:pt x="122" y="758"/>
                    </a:cubicBezTo>
                    <a:close/>
                    <a:moveTo>
                      <a:pt x="791" y="1457"/>
                    </a:moveTo>
                    <a:cubicBezTo>
                      <a:pt x="731" y="1307"/>
                      <a:pt x="803" y="1137"/>
                      <a:pt x="952" y="1077"/>
                    </a:cubicBezTo>
                    <a:cubicBezTo>
                      <a:pt x="1102" y="1017"/>
                      <a:pt x="1272" y="1089"/>
                      <a:pt x="1332" y="1238"/>
                    </a:cubicBezTo>
                    <a:cubicBezTo>
                      <a:pt x="1392" y="1388"/>
                      <a:pt x="1320" y="1558"/>
                      <a:pt x="1171" y="1618"/>
                    </a:cubicBezTo>
                    <a:cubicBezTo>
                      <a:pt x="1021" y="1678"/>
                      <a:pt x="851" y="1606"/>
                      <a:pt x="791" y="145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2893FCD3-57D0-1283-8F9F-7DADA66E421D}"/>
                  </a:ext>
                </a:extLst>
              </p:cNvPr>
              <p:cNvSpPr/>
              <p:nvPr/>
            </p:nvSpPr>
            <p:spPr bwMode="auto">
              <a:xfrm>
                <a:off x="3998984" y="3823069"/>
                <a:ext cx="1096939" cy="1098197"/>
              </a:xfrm>
              <a:custGeom>
                <a:avLst/>
                <a:gdLst>
                  <a:gd name="T0" fmla="*/ 533 w 644"/>
                  <a:gd name="T1" fmla="*/ 524 h 644"/>
                  <a:gd name="T2" fmla="*/ 120 w 644"/>
                  <a:gd name="T3" fmla="*/ 532 h 644"/>
                  <a:gd name="T4" fmla="*/ 112 w 644"/>
                  <a:gd name="T5" fmla="*/ 120 h 644"/>
                  <a:gd name="T6" fmla="*/ 524 w 644"/>
                  <a:gd name="T7" fmla="*/ 112 h 644"/>
                  <a:gd name="T8" fmla="*/ 533 w 644"/>
                  <a:gd name="T9" fmla="*/ 52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4" h="644">
                    <a:moveTo>
                      <a:pt x="533" y="524"/>
                    </a:moveTo>
                    <a:cubicBezTo>
                      <a:pt x="421" y="641"/>
                      <a:pt x="236" y="644"/>
                      <a:pt x="120" y="532"/>
                    </a:cubicBezTo>
                    <a:cubicBezTo>
                      <a:pt x="4" y="421"/>
                      <a:pt x="0" y="236"/>
                      <a:pt x="112" y="120"/>
                    </a:cubicBezTo>
                    <a:cubicBezTo>
                      <a:pt x="224" y="4"/>
                      <a:pt x="408" y="0"/>
                      <a:pt x="524" y="112"/>
                    </a:cubicBezTo>
                    <a:cubicBezTo>
                      <a:pt x="641" y="224"/>
                      <a:pt x="644" y="408"/>
                      <a:pt x="533" y="524"/>
                    </a:cubicBezTo>
                    <a:close/>
                  </a:path>
                </a:pathLst>
              </a:custGeom>
              <a:solidFill>
                <a:srgbClr val="4472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575DA02C-95F3-FD64-3F2B-27A136E5EE78}"/>
                  </a:ext>
                </a:extLst>
              </p:cNvPr>
              <p:cNvSpPr/>
              <p:nvPr/>
            </p:nvSpPr>
            <p:spPr bwMode="auto">
              <a:xfrm>
                <a:off x="5446894" y="3390332"/>
                <a:ext cx="1098197" cy="1098197"/>
              </a:xfrm>
              <a:custGeom>
                <a:avLst/>
                <a:gdLst>
                  <a:gd name="T0" fmla="*/ 532 w 644"/>
                  <a:gd name="T1" fmla="*/ 524 h 644"/>
                  <a:gd name="T2" fmla="*/ 119 w 644"/>
                  <a:gd name="T3" fmla="*/ 532 h 644"/>
                  <a:gd name="T4" fmla="*/ 111 w 644"/>
                  <a:gd name="T5" fmla="*/ 120 h 644"/>
                  <a:gd name="T6" fmla="*/ 524 w 644"/>
                  <a:gd name="T7" fmla="*/ 112 h 644"/>
                  <a:gd name="T8" fmla="*/ 532 w 644"/>
                  <a:gd name="T9" fmla="*/ 52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4" h="644">
                    <a:moveTo>
                      <a:pt x="532" y="524"/>
                    </a:moveTo>
                    <a:cubicBezTo>
                      <a:pt x="420" y="640"/>
                      <a:pt x="235" y="644"/>
                      <a:pt x="119" y="532"/>
                    </a:cubicBezTo>
                    <a:cubicBezTo>
                      <a:pt x="3" y="421"/>
                      <a:pt x="0" y="236"/>
                      <a:pt x="111" y="120"/>
                    </a:cubicBezTo>
                    <a:cubicBezTo>
                      <a:pt x="223" y="4"/>
                      <a:pt x="408" y="0"/>
                      <a:pt x="524" y="112"/>
                    </a:cubicBezTo>
                    <a:cubicBezTo>
                      <a:pt x="640" y="223"/>
                      <a:pt x="644" y="408"/>
                      <a:pt x="532" y="524"/>
                    </a:cubicBezTo>
                    <a:close/>
                  </a:path>
                </a:pathLst>
              </a:custGeom>
              <a:solidFill>
                <a:srgbClr val="4472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8F96CE09-7E73-8E00-CBDC-FA6AB34228DF}"/>
                  </a:ext>
                </a:extLst>
              </p:cNvPr>
              <p:cNvSpPr/>
              <p:nvPr/>
            </p:nvSpPr>
            <p:spPr bwMode="auto">
              <a:xfrm>
                <a:off x="5131835" y="5014520"/>
                <a:ext cx="1096939" cy="1098197"/>
              </a:xfrm>
              <a:custGeom>
                <a:avLst/>
                <a:gdLst>
                  <a:gd name="T0" fmla="*/ 532 w 644"/>
                  <a:gd name="T1" fmla="*/ 524 h 644"/>
                  <a:gd name="T2" fmla="*/ 119 w 644"/>
                  <a:gd name="T3" fmla="*/ 532 h 644"/>
                  <a:gd name="T4" fmla="*/ 111 w 644"/>
                  <a:gd name="T5" fmla="*/ 120 h 644"/>
                  <a:gd name="T6" fmla="*/ 524 w 644"/>
                  <a:gd name="T7" fmla="*/ 112 h 644"/>
                  <a:gd name="T8" fmla="*/ 532 w 644"/>
                  <a:gd name="T9" fmla="*/ 524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4" h="644">
                    <a:moveTo>
                      <a:pt x="532" y="524"/>
                    </a:moveTo>
                    <a:cubicBezTo>
                      <a:pt x="420" y="640"/>
                      <a:pt x="235" y="644"/>
                      <a:pt x="119" y="532"/>
                    </a:cubicBezTo>
                    <a:cubicBezTo>
                      <a:pt x="3" y="421"/>
                      <a:pt x="0" y="236"/>
                      <a:pt x="111" y="120"/>
                    </a:cubicBezTo>
                    <a:cubicBezTo>
                      <a:pt x="223" y="4"/>
                      <a:pt x="408" y="0"/>
                      <a:pt x="524" y="112"/>
                    </a:cubicBezTo>
                    <a:cubicBezTo>
                      <a:pt x="640" y="223"/>
                      <a:pt x="644" y="408"/>
                      <a:pt x="532" y="524"/>
                    </a:cubicBezTo>
                    <a:close/>
                  </a:path>
                </a:pathLst>
              </a:custGeom>
              <a:solidFill>
                <a:srgbClr val="0213A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" name="Freeform 70">
                <a:extLst>
                  <a:ext uri="{FF2B5EF4-FFF2-40B4-BE49-F238E27FC236}">
                    <a16:creationId xmlns:a16="http://schemas.microsoft.com/office/drawing/2014/main" id="{554AA852-A07B-6DEC-8DA5-25D711993E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6289" y="4029075"/>
                <a:ext cx="357779" cy="357778"/>
              </a:xfrm>
              <a:custGeom>
                <a:avLst/>
                <a:gdLst>
                  <a:gd name="T0" fmla="*/ 958 w 2077"/>
                  <a:gd name="T1" fmla="*/ 277 h 2076"/>
                  <a:gd name="T2" fmla="*/ 796 w 2077"/>
                  <a:gd name="T3" fmla="*/ 377 h 2076"/>
                  <a:gd name="T4" fmla="*/ 576 w 2077"/>
                  <a:gd name="T5" fmla="*/ 455 h 2076"/>
                  <a:gd name="T6" fmla="*/ 456 w 2077"/>
                  <a:gd name="T7" fmla="*/ 350 h 2076"/>
                  <a:gd name="T8" fmla="*/ 457 w 2077"/>
                  <a:gd name="T9" fmla="*/ 573 h 2076"/>
                  <a:gd name="T10" fmla="*/ 379 w 2077"/>
                  <a:gd name="T11" fmla="*/ 793 h 2076"/>
                  <a:gd name="T12" fmla="*/ 281 w 2077"/>
                  <a:gd name="T13" fmla="*/ 955 h 2076"/>
                  <a:gd name="T14" fmla="*/ 142 w 2077"/>
                  <a:gd name="T15" fmla="*/ 1105 h 2076"/>
                  <a:gd name="T16" fmla="*/ 300 w 2077"/>
                  <a:gd name="T17" fmla="*/ 1120 h 2076"/>
                  <a:gd name="T18" fmla="*/ 400 w 2077"/>
                  <a:gd name="T19" fmla="*/ 1331 h 2076"/>
                  <a:gd name="T20" fmla="*/ 446 w 2077"/>
                  <a:gd name="T21" fmla="*/ 1515 h 2076"/>
                  <a:gd name="T22" fmla="*/ 459 w 2077"/>
                  <a:gd name="T23" fmla="*/ 1723 h 2076"/>
                  <a:gd name="T24" fmla="*/ 591 w 2077"/>
                  <a:gd name="T25" fmla="*/ 1612 h 2076"/>
                  <a:gd name="T26" fmla="*/ 846 w 2077"/>
                  <a:gd name="T27" fmla="*/ 1714 h 2076"/>
                  <a:gd name="T28" fmla="*/ 957 w 2077"/>
                  <a:gd name="T29" fmla="*/ 1922 h 2076"/>
                  <a:gd name="T30" fmla="*/ 1111 w 2077"/>
                  <a:gd name="T31" fmla="*/ 1934 h 2076"/>
                  <a:gd name="T32" fmla="*/ 1130 w 2077"/>
                  <a:gd name="T33" fmla="*/ 1759 h 2076"/>
                  <a:gd name="T34" fmla="*/ 1382 w 2077"/>
                  <a:gd name="T35" fmla="*/ 1650 h 2076"/>
                  <a:gd name="T36" fmla="*/ 1608 w 2077"/>
                  <a:gd name="T37" fmla="*/ 1720 h 2076"/>
                  <a:gd name="T38" fmla="*/ 1723 w 2077"/>
                  <a:gd name="T39" fmla="*/ 1623 h 2076"/>
                  <a:gd name="T40" fmla="*/ 1613 w 2077"/>
                  <a:gd name="T41" fmla="*/ 1464 h 2076"/>
                  <a:gd name="T42" fmla="*/ 1730 w 2077"/>
                  <a:gd name="T43" fmla="*/ 1175 h 2076"/>
                  <a:gd name="T44" fmla="*/ 1929 w 2077"/>
                  <a:gd name="T45" fmla="*/ 1118 h 2076"/>
                  <a:gd name="T46" fmla="*/ 1934 w 2077"/>
                  <a:gd name="T47" fmla="*/ 962 h 2076"/>
                  <a:gd name="T48" fmla="*/ 1747 w 2077"/>
                  <a:gd name="T49" fmla="*/ 934 h 2076"/>
                  <a:gd name="T50" fmla="*/ 1624 w 2077"/>
                  <a:gd name="T51" fmla="*/ 648 h 2076"/>
                  <a:gd name="T52" fmla="*/ 1728 w 2077"/>
                  <a:gd name="T53" fmla="*/ 463 h 2076"/>
                  <a:gd name="T54" fmla="*/ 1616 w 2077"/>
                  <a:gd name="T55" fmla="*/ 350 h 2076"/>
                  <a:gd name="T56" fmla="*/ 1449 w 2077"/>
                  <a:gd name="T57" fmla="*/ 461 h 2076"/>
                  <a:gd name="T58" fmla="*/ 1159 w 2077"/>
                  <a:gd name="T59" fmla="*/ 341 h 2076"/>
                  <a:gd name="T60" fmla="*/ 1119 w 2077"/>
                  <a:gd name="T61" fmla="*/ 145 h 2076"/>
                  <a:gd name="T62" fmla="*/ 1139 w 2077"/>
                  <a:gd name="T63" fmla="*/ 3 h 2076"/>
                  <a:gd name="T64" fmla="*/ 1260 w 2077"/>
                  <a:gd name="T65" fmla="*/ 152 h 2076"/>
                  <a:gd name="T66" fmla="*/ 1547 w 2077"/>
                  <a:gd name="T67" fmla="*/ 227 h 2076"/>
                  <a:gd name="T68" fmla="*/ 1705 w 2077"/>
                  <a:gd name="T69" fmla="*/ 239 h 2076"/>
                  <a:gd name="T70" fmla="*/ 1866 w 2077"/>
                  <a:gd name="T71" fmla="*/ 474 h 2076"/>
                  <a:gd name="T72" fmla="*/ 1819 w 2077"/>
                  <a:gd name="T73" fmla="*/ 714 h 2076"/>
                  <a:gd name="T74" fmla="*/ 2032 w 2077"/>
                  <a:gd name="T75" fmla="*/ 861 h 2076"/>
                  <a:gd name="T76" fmla="*/ 2065 w 2077"/>
                  <a:gd name="T77" fmla="*/ 1165 h 2076"/>
                  <a:gd name="T78" fmla="*/ 1925 w 2077"/>
                  <a:gd name="T79" fmla="*/ 1259 h 2076"/>
                  <a:gd name="T80" fmla="*/ 1852 w 2077"/>
                  <a:gd name="T81" fmla="*/ 1551 h 2076"/>
                  <a:gd name="T82" fmla="*/ 1821 w 2077"/>
                  <a:gd name="T83" fmla="*/ 1722 h 2076"/>
                  <a:gd name="T84" fmla="*/ 1592 w 2077"/>
                  <a:gd name="T85" fmla="*/ 1863 h 2076"/>
                  <a:gd name="T86" fmla="*/ 1361 w 2077"/>
                  <a:gd name="T87" fmla="*/ 1818 h 2076"/>
                  <a:gd name="T88" fmla="*/ 1216 w 2077"/>
                  <a:gd name="T89" fmla="*/ 2031 h 2076"/>
                  <a:gd name="T90" fmla="*/ 910 w 2077"/>
                  <a:gd name="T91" fmla="*/ 2064 h 2076"/>
                  <a:gd name="T92" fmla="*/ 817 w 2077"/>
                  <a:gd name="T93" fmla="*/ 1852 h 2076"/>
                  <a:gd name="T94" fmla="*/ 508 w 2077"/>
                  <a:gd name="T95" fmla="*/ 1857 h 2076"/>
                  <a:gd name="T96" fmla="*/ 354 w 2077"/>
                  <a:gd name="T97" fmla="*/ 1820 h 2076"/>
                  <a:gd name="T98" fmla="*/ 216 w 2077"/>
                  <a:gd name="T99" fmla="*/ 1577 h 2076"/>
                  <a:gd name="T100" fmla="*/ 240 w 2077"/>
                  <a:gd name="T101" fmla="*/ 1311 h 2076"/>
                  <a:gd name="T102" fmla="*/ 26 w 2077"/>
                  <a:gd name="T103" fmla="*/ 1192 h 2076"/>
                  <a:gd name="T104" fmla="*/ 26 w 2077"/>
                  <a:gd name="T105" fmla="*/ 884 h 2076"/>
                  <a:gd name="T106" fmla="*/ 246 w 2077"/>
                  <a:gd name="T107" fmla="*/ 748 h 2076"/>
                  <a:gd name="T108" fmla="*/ 211 w 2077"/>
                  <a:gd name="T109" fmla="*/ 474 h 2076"/>
                  <a:gd name="T110" fmla="*/ 372 w 2077"/>
                  <a:gd name="T111" fmla="*/ 239 h 2076"/>
                  <a:gd name="T112" fmla="*/ 530 w 2077"/>
                  <a:gd name="T113" fmla="*/ 227 h 2076"/>
                  <a:gd name="T114" fmla="*/ 817 w 2077"/>
                  <a:gd name="T115" fmla="*/ 224 h 2076"/>
                  <a:gd name="T116" fmla="*/ 910 w 2077"/>
                  <a:gd name="T117" fmla="*/ 12 h 2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77" h="2076">
                    <a:moveTo>
                      <a:pt x="971" y="140"/>
                    </a:moveTo>
                    <a:lnTo>
                      <a:pt x="967" y="140"/>
                    </a:lnTo>
                    <a:lnTo>
                      <a:pt x="964" y="142"/>
                    </a:lnTo>
                    <a:lnTo>
                      <a:pt x="961" y="145"/>
                    </a:lnTo>
                    <a:lnTo>
                      <a:pt x="959" y="149"/>
                    </a:lnTo>
                    <a:lnTo>
                      <a:pt x="958" y="152"/>
                    </a:lnTo>
                    <a:lnTo>
                      <a:pt x="958" y="277"/>
                    </a:lnTo>
                    <a:lnTo>
                      <a:pt x="956" y="296"/>
                    </a:lnTo>
                    <a:lnTo>
                      <a:pt x="948" y="314"/>
                    </a:lnTo>
                    <a:lnTo>
                      <a:pt x="936" y="329"/>
                    </a:lnTo>
                    <a:lnTo>
                      <a:pt x="920" y="340"/>
                    </a:lnTo>
                    <a:lnTo>
                      <a:pt x="902" y="346"/>
                    </a:lnTo>
                    <a:lnTo>
                      <a:pt x="849" y="360"/>
                    </a:lnTo>
                    <a:lnTo>
                      <a:pt x="796" y="377"/>
                    </a:lnTo>
                    <a:lnTo>
                      <a:pt x="745" y="397"/>
                    </a:lnTo>
                    <a:lnTo>
                      <a:pt x="697" y="422"/>
                    </a:lnTo>
                    <a:lnTo>
                      <a:pt x="649" y="451"/>
                    </a:lnTo>
                    <a:lnTo>
                      <a:pt x="631" y="460"/>
                    </a:lnTo>
                    <a:lnTo>
                      <a:pt x="612" y="463"/>
                    </a:lnTo>
                    <a:lnTo>
                      <a:pt x="594" y="461"/>
                    </a:lnTo>
                    <a:lnTo>
                      <a:pt x="576" y="455"/>
                    </a:lnTo>
                    <a:lnTo>
                      <a:pt x="561" y="443"/>
                    </a:lnTo>
                    <a:lnTo>
                      <a:pt x="471" y="352"/>
                    </a:lnTo>
                    <a:lnTo>
                      <a:pt x="468" y="350"/>
                    </a:lnTo>
                    <a:lnTo>
                      <a:pt x="465" y="349"/>
                    </a:lnTo>
                    <a:lnTo>
                      <a:pt x="462" y="349"/>
                    </a:lnTo>
                    <a:lnTo>
                      <a:pt x="459" y="349"/>
                    </a:lnTo>
                    <a:lnTo>
                      <a:pt x="456" y="350"/>
                    </a:lnTo>
                    <a:lnTo>
                      <a:pt x="453" y="352"/>
                    </a:lnTo>
                    <a:lnTo>
                      <a:pt x="356" y="450"/>
                    </a:lnTo>
                    <a:lnTo>
                      <a:pt x="353" y="456"/>
                    </a:lnTo>
                    <a:lnTo>
                      <a:pt x="353" y="462"/>
                    </a:lnTo>
                    <a:lnTo>
                      <a:pt x="356" y="467"/>
                    </a:lnTo>
                    <a:lnTo>
                      <a:pt x="446" y="557"/>
                    </a:lnTo>
                    <a:lnTo>
                      <a:pt x="457" y="573"/>
                    </a:lnTo>
                    <a:lnTo>
                      <a:pt x="465" y="591"/>
                    </a:lnTo>
                    <a:lnTo>
                      <a:pt x="466" y="610"/>
                    </a:lnTo>
                    <a:lnTo>
                      <a:pt x="462" y="629"/>
                    </a:lnTo>
                    <a:lnTo>
                      <a:pt x="454" y="645"/>
                    </a:lnTo>
                    <a:lnTo>
                      <a:pt x="425" y="693"/>
                    </a:lnTo>
                    <a:lnTo>
                      <a:pt x="400" y="742"/>
                    </a:lnTo>
                    <a:lnTo>
                      <a:pt x="379" y="793"/>
                    </a:lnTo>
                    <a:lnTo>
                      <a:pt x="362" y="845"/>
                    </a:lnTo>
                    <a:lnTo>
                      <a:pt x="350" y="899"/>
                    </a:lnTo>
                    <a:lnTo>
                      <a:pt x="343" y="918"/>
                    </a:lnTo>
                    <a:lnTo>
                      <a:pt x="332" y="933"/>
                    </a:lnTo>
                    <a:lnTo>
                      <a:pt x="317" y="945"/>
                    </a:lnTo>
                    <a:lnTo>
                      <a:pt x="300" y="952"/>
                    </a:lnTo>
                    <a:lnTo>
                      <a:pt x="281" y="955"/>
                    </a:lnTo>
                    <a:lnTo>
                      <a:pt x="153" y="955"/>
                    </a:lnTo>
                    <a:lnTo>
                      <a:pt x="150" y="955"/>
                    </a:lnTo>
                    <a:lnTo>
                      <a:pt x="147" y="958"/>
                    </a:lnTo>
                    <a:lnTo>
                      <a:pt x="144" y="961"/>
                    </a:lnTo>
                    <a:lnTo>
                      <a:pt x="143" y="964"/>
                    </a:lnTo>
                    <a:lnTo>
                      <a:pt x="142" y="967"/>
                    </a:lnTo>
                    <a:lnTo>
                      <a:pt x="142" y="1105"/>
                    </a:lnTo>
                    <a:lnTo>
                      <a:pt x="143" y="1109"/>
                    </a:lnTo>
                    <a:lnTo>
                      <a:pt x="144" y="1113"/>
                    </a:lnTo>
                    <a:lnTo>
                      <a:pt x="147" y="1115"/>
                    </a:lnTo>
                    <a:lnTo>
                      <a:pt x="150" y="1117"/>
                    </a:lnTo>
                    <a:lnTo>
                      <a:pt x="153" y="1118"/>
                    </a:lnTo>
                    <a:lnTo>
                      <a:pt x="281" y="1118"/>
                    </a:lnTo>
                    <a:lnTo>
                      <a:pt x="300" y="1120"/>
                    </a:lnTo>
                    <a:lnTo>
                      <a:pt x="317" y="1128"/>
                    </a:lnTo>
                    <a:lnTo>
                      <a:pt x="332" y="1140"/>
                    </a:lnTo>
                    <a:lnTo>
                      <a:pt x="343" y="1156"/>
                    </a:lnTo>
                    <a:lnTo>
                      <a:pt x="350" y="1174"/>
                    </a:lnTo>
                    <a:lnTo>
                      <a:pt x="362" y="1228"/>
                    </a:lnTo>
                    <a:lnTo>
                      <a:pt x="379" y="1280"/>
                    </a:lnTo>
                    <a:lnTo>
                      <a:pt x="400" y="1331"/>
                    </a:lnTo>
                    <a:lnTo>
                      <a:pt x="425" y="1379"/>
                    </a:lnTo>
                    <a:lnTo>
                      <a:pt x="454" y="1427"/>
                    </a:lnTo>
                    <a:lnTo>
                      <a:pt x="462" y="1445"/>
                    </a:lnTo>
                    <a:lnTo>
                      <a:pt x="467" y="1464"/>
                    </a:lnTo>
                    <a:lnTo>
                      <a:pt x="465" y="1483"/>
                    </a:lnTo>
                    <a:lnTo>
                      <a:pt x="457" y="1500"/>
                    </a:lnTo>
                    <a:lnTo>
                      <a:pt x="446" y="1515"/>
                    </a:lnTo>
                    <a:lnTo>
                      <a:pt x="356" y="1606"/>
                    </a:lnTo>
                    <a:lnTo>
                      <a:pt x="353" y="1611"/>
                    </a:lnTo>
                    <a:lnTo>
                      <a:pt x="353" y="1617"/>
                    </a:lnTo>
                    <a:lnTo>
                      <a:pt x="356" y="1623"/>
                    </a:lnTo>
                    <a:lnTo>
                      <a:pt x="453" y="1720"/>
                    </a:lnTo>
                    <a:lnTo>
                      <a:pt x="456" y="1722"/>
                    </a:lnTo>
                    <a:lnTo>
                      <a:pt x="459" y="1723"/>
                    </a:lnTo>
                    <a:lnTo>
                      <a:pt x="462" y="1724"/>
                    </a:lnTo>
                    <a:lnTo>
                      <a:pt x="465" y="1723"/>
                    </a:lnTo>
                    <a:lnTo>
                      <a:pt x="468" y="1722"/>
                    </a:lnTo>
                    <a:lnTo>
                      <a:pt x="471" y="1720"/>
                    </a:lnTo>
                    <a:lnTo>
                      <a:pt x="559" y="1630"/>
                    </a:lnTo>
                    <a:lnTo>
                      <a:pt x="574" y="1619"/>
                    </a:lnTo>
                    <a:lnTo>
                      <a:pt x="591" y="1612"/>
                    </a:lnTo>
                    <a:lnTo>
                      <a:pt x="609" y="1610"/>
                    </a:lnTo>
                    <a:lnTo>
                      <a:pt x="629" y="1614"/>
                    </a:lnTo>
                    <a:lnTo>
                      <a:pt x="648" y="1622"/>
                    </a:lnTo>
                    <a:lnTo>
                      <a:pt x="695" y="1651"/>
                    </a:lnTo>
                    <a:lnTo>
                      <a:pt x="744" y="1676"/>
                    </a:lnTo>
                    <a:lnTo>
                      <a:pt x="795" y="1697"/>
                    </a:lnTo>
                    <a:lnTo>
                      <a:pt x="846" y="1714"/>
                    </a:lnTo>
                    <a:lnTo>
                      <a:pt x="900" y="1726"/>
                    </a:lnTo>
                    <a:lnTo>
                      <a:pt x="919" y="1733"/>
                    </a:lnTo>
                    <a:lnTo>
                      <a:pt x="935" y="1744"/>
                    </a:lnTo>
                    <a:lnTo>
                      <a:pt x="947" y="1759"/>
                    </a:lnTo>
                    <a:lnTo>
                      <a:pt x="955" y="1776"/>
                    </a:lnTo>
                    <a:lnTo>
                      <a:pt x="957" y="1796"/>
                    </a:lnTo>
                    <a:lnTo>
                      <a:pt x="957" y="1922"/>
                    </a:lnTo>
                    <a:lnTo>
                      <a:pt x="958" y="1926"/>
                    </a:lnTo>
                    <a:lnTo>
                      <a:pt x="959" y="1929"/>
                    </a:lnTo>
                    <a:lnTo>
                      <a:pt x="963" y="1932"/>
                    </a:lnTo>
                    <a:lnTo>
                      <a:pt x="966" y="1934"/>
                    </a:lnTo>
                    <a:lnTo>
                      <a:pt x="970" y="1934"/>
                    </a:lnTo>
                    <a:lnTo>
                      <a:pt x="1108" y="1934"/>
                    </a:lnTo>
                    <a:lnTo>
                      <a:pt x="1111" y="1934"/>
                    </a:lnTo>
                    <a:lnTo>
                      <a:pt x="1114" y="1932"/>
                    </a:lnTo>
                    <a:lnTo>
                      <a:pt x="1118" y="1929"/>
                    </a:lnTo>
                    <a:lnTo>
                      <a:pt x="1119" y="1926"/>
                    </a:lnTo>
                    <a:lnTo>
                      <a:pt x="1120" y="1922"/>
                    </a:lnTo>
                    <a:lnTo>
                      <a:pt x="1120" y="1796"/>
                    </a:lnTo>
                    <a:lnTo>
                      <a:pt x="1123" y="1776"/>
                    </a:lnTo>
                    <a:lnTo>
                      <a:pt x="1130" y="1759"/>
                    </a:lnTo>
                    <a:lnTo>
                      <a:pt x="1142" y="1744"/>
                    </a:lnTo>
                    <a:lnTo>
                      <a:pt x="1158" y="1733"/>
                    </a:lnTo>
                    <a:lnTo>
                      <a:pt x="1177" y="1726"/>
                    </a:lnTo>
                    <a:lnTo>
                      <a:pt x="1231" y="1714"/>
                    </a:lnTo>
                    <a:lnTo>
                      <a:pt x="1282" y="1697"/>
                    </a:lnTo>
                    <a:lnTo>
                      <a:pt x="1333" y="1676"/>
                    </a:lnTo>
                    <a:lnTo>
                      <a:pt x="1382" y="1650"/>
                    </a:lnTo>
                    <a:lnTo>
                      <a:pt x="1430" y="1622"/>
                    </a:lnTo>
                    <a:lnTo>
                      <a:pt x="1447" y="1614"/>
                    </a:lnTo>
                    <a:lnTo>
                      <a:pt x="1466" y="1610"/>
                    </a:lnTo>
                    <a:lnTo>
                      <a:pt x="1485" y="1611"/>
                    </a:lnTo>
                    <a:lnTo>
                      <a:pt x="1503" y="1619"/>
                    </a:lnTo>
                    <a:lnTo>
                      <a:pt x="1518" y="1630"/>
                    </a:lnTo>
                    <a:lnTo>
                      <a:pt x="1608" y="1720"/>
                    </a:lnTo>
                    <a:lnTo>
                      <a:pt x="1611" y="1722"/>
                    </a:lnTo>
                    <a:lnTo>
                      <a:pt x="1614" y="1723"/>
                    </a:lnTo>
                    <a:lnTo>
                      <a:pt x="1617" y="1724"/>
                    </a:lnTo>
                    <a:lnTo>
                      <a:pt x="1619" y="1723"/>
                    </a:lnTo>
                    <a:lnTo>
                      <a:pt x="1622" y="1722"/>
                    </a:lnTo>
                    <a:lnTo>
                      <a:pt x="1625" y="1720"/>
                    </a:lnTo>
                    <a:lnTo>
                      <a:pt x="1723" y="1623"/>
                    </a:lnTo>
                    <a:lnTo>
                      <a:pt x="1726" y="1618"/>
                    </a:lnTo>
                    <a:lnTo>
                      <a:pt x="1726" y="1611"/>
                    </a:lnTo>
                    <a:lnTo>
                      <a:pt x="1723" y="1606"/>
                    </a:lnTo>
                    <a:lnTo>
                      <a:pt x="1633" y="1516"/>
                    </a:lnTo>
                    <a:lnTo>
                      <a:pt x="1621" y="1501"/>
                    </a:lnTo>
                    <a:lnTo>
                      <a:pt x="1615" y="1483"/>
                    </a:lnTo>
                    <a:lnTo>
                      <a:pt x="1613" y="1464"/>
                    </a:lnTo>
                    <a:lnTo>
                      <a:pt x="1616" y="1446"/>
                    </a:lnTo>
                    <a:lnTo>
                      <a:pt x="1624" y="1428"/>
                    </a:lnTo>
                    <a:lnTo>
                      <a:pt x="1654" y="1380"/>
                    </a:lnTo>
                    <a:lnTo>
                      <a:pt x="1679" y="1332"/>
                    </a:lnTo>
                    <a:lnTo>
                      <a:pt x="1700" y="1281"/>
                    </a:lnTo>
                    <a:lnTo>
                      <a:pt x="1717" y="1229"/>
                    </a:lnTo>
                    <a:lnTo>
                      <a:pt x="1730" y="1175"/>
                    </a:lnTo>
                    <a:lnTo>
                      <a:pt x="1736" y="1156"/>
                    </a:lnTo>
                    <a:lnTo>
                      <a:pt x="1747" y="1141"/>
                    </a:lnTo>
                    <a:lnTo>
                      <a:pt x="1761" y="1128"/>
                    </a:lnTo>
                    <a:lnTo>
                      <a:pt x="1779" y="1121"/>
                    </a:lnTo>
                    <a:lnTo>
                      <a:pt x="1798" y="1119"/>
                    </a:lnTo>
                    <a:lnTo>
                      <a:pt x="1925" y="1119"/>
                    </a:lnTo>
                    <a:lnTo>
                      <a:pt x="1929" y="1118"/>
                    </a:lnTo>
                    <a:lnTo>
                      <a:pt x="1932" y="1117"/>
                    </a:lnTo>
                    <a:lnTo>
                      <a:pt x="1934" y="1114"/>
                    </a:lnTo>
                    <a:lnTo>
                      <a:pt x="1936" y="1110"/>
                    </a:lnTo>
                    <a:lnTo>
                      <a:pt x="1936" y="1107"/>
                    </a:lnTo>
                    <a:lnTo>
                      <a:pt x="1936" y="969"/>
                    </a:lnTo>
                    <a:lnTo>
                      <a:pt x="1936" y="965"/>
                    </a:lnTo>
                    <a:lnTo>
                      <a:pt x="1934" y="962"/>
                    </a:lnTo>
                    <a:lnTo>
                      <a:pt x="1932" y="959"/>
                    </a:lnTo>
                    <a:lnTo>
                      <a:pt x="1929" y="958"/>
                    </a:lnTo>
                    <a:lnTo>
                      <a:pt x="1925" y="957"/>
                    </a:lnTo>
                    <a:lnTo>
                      <a:pt x="1798" y="957"/>
                    </a:lnTo>
                    <a:lnTo>
                      <a:pt x="1779" y="954"/>
                    </a:lnTo>
                    <a:lnTo>
                      <a:pt x="1761" y="946"/>
                    </a:lnTo>
                    <a:lnTo>
                      <a:pt x="1747" y="934"/>
                    </a:lnTo>
                    <a:lnTo>
                      <a:pt x="1736" y="919"/>
                    </a:lnTo>
                    <a:lnTo>
                      <a:pt x="1730" y="900"/>
                    </a:lnTo>
                    <a:lnTo>
                      <a:pt x="1716" y="847"/>
                    </a:lnTo>
                    <a:lnTo>
                      <a:pt x="1699" y="794"/>
                    </a:lnTo>
                    <a:lnTo>
                      <a:pt x="1678" y="744"/>
                    </a:lnTo>
                    <a:lnTo>
                      <a:pt x="1654" y="694"/>
                    </a:lnTo>
                    <a:lnTo>
                      <a:pt x="1624" y="648"/>
                    </a:lnTo>
                    <a:lnTo>
                      <a:pt x="1616" y="630"/>
                    </a:lnTo>
                    <a:lnTo>
                      <a:pt x="1613" y="611"/>
                    </a:lnTo>
                    <a:lnTo>
                      <a:pt x="1615" y="592"/>
                    </a:lnTo>
                    <a:lnTo>
                      <a:pt x="1621" y="574"/>
                    </a:lnTo>
                    <a:lnTo>
                      <a:pt x="1633" y="559"/>
                    </a:lnTo>
                    <a:lnTo>
                      <a:pt x="1724" y="468"/>
                    </a:lnTo>
                    <a:lnTo>
                      <a:pt x="1728" y="463"/>
                    </a:lnTo>
                    <a:lnTo>
                      <a:pt x="1728" y="457"/>
                    </a:lnTo>
                    <a:lnTo>
                      <a:pt x="1724" y="451"/>
                    </a:lnTo>
                    <a:lnTo>
                      <a:pt x="1626" y="354"/>
                    </a:lnTo>
                    <a:lnTo>
                      <a:pt x="1623" y="351"/>
                    </a:lnTo>
                    <a:lnTo>
                      <a:pt x="1621" y="350"/>
                    </a:lnTo>
                    <a:lnTo>
                      <a:pt x="1618" y="350"/>
                    </a:lnTo>
                    <a:lnTo>
                      <a:pt x="1616" y="350"/>
                    </a:lnTo>
                    <a:lnTo>
                      <a:pt x="1613" y="351"/>
                    </a:lnTo>
                    <a:lnTo>
                      <a:pt x="1609" y="354"/>
                    </a:lnTo>
                    <a:lnTo>
                      <a:pt x="1520" y="444"/>
                    </a:lnTo>
                    <a:lnTo>
                      <a:pt x="1504" y="456"/>
                    </a:lnTo>
                    <a:lnTo>
                      <a:pt x="1486" y="462"/>
                    </a:lnTo>
                    <a:lnTo>
                      <a:pt x="1467" y="464"/>
                    </a:lnTo>
                    <a:lnTo>
                      <a:pt x="1449" y="461"/>
                    </a:lnTo>
                    <a:lnTo>
                      <a:pt x="1431" y="452"/>
                    </a:lnTo>
                    <a:lnTo>
                      <a:pt x="1384" y="423"/>
                    </a:lnTo>
                    <a:lnTo>
                      <a:pt x="1335" y="399"/>
                    </a:lnTo>
                    <a:lnTo>
                      <a:pt x="1284" y="378"/>
                    </a:lnTo>
                    <a:lnTo>
                      <a:pt x="1232" y="361"/>
                    </a:lnTo>
                    <a:lnTo>
                      <a:pt x="1178" y="348"/>
                    </a:lnTo>
                    <a:lnTo>
                      <a:pt x="1159" y="341"/>
                    </a:lnTo>
                    <a:lnTo>
                      <a:pt x="1143" y="330"/>
                    </a:lnTo>
                    <a:lnTo>
                      <a:pt x="1131" y="315"/>
                    </a:lnTo>
                    <a:lnTo>
                      <a:pt x="1124" y="298"/>
                    </a:lnTo>
                    <a:lnTo>
                      <a:pt x="1121" y="278"/>
                    </a:lnTo>
                    <a:lnTo>
                      <a:pt x="1121" y="152"/>
                    </a:lnTo>
                    <a:lnTo>
                      <a:pt x="1121" y="149"/>
                    </a:lnTo>
                    <a:lnTo>
                      <a:pt x="1119" y="145"/>
                    </a:lnTo>
                    <a:lnTo>
                      <a:pt x="1117" y="142"/>
                    </a:lnTo>
                    <a:lnTo>
                      <a:pt x="1112" y="140"/>
                    </a:lnTo>
                    <a:lnTo>
                      <a:pt x="1109" y="140"/>
                    </a:lnTo>
                    <a:lnTo>
                      <a:pt x="971" y="140"/>
                    </a:lnTo>
                    <a:close/>
                    <a:moveTo>
                      <a:pt x="970" y="0"/>
                    </a:moveTo>
                    <a:lnTo>
                      <a:pt x="1108" y="0"/>
                    </a:lnTo>
                    <a:lnTo>
                      <a:pt x="1139" y="3"/>
                    </a:lnTo>
                    <a:lnTo>
                      <a:pt x="1167" y="12"/>
                    </a:lnTo>
                    <a:lnTo>
                      <a:pt x="1193" y="25"/>
                    </a:lnTo>
                    <a:lnTo>
                      <a:pt x="1216" y="44"/>
                    </a:lnTo>
                    <a:lnTo>
                      <a:pt x="1234" y="66"/>
                    </a:lnTo>
                    <a:lnTo>
                      <a:pt x="1248" y="93"/>
                    </a:lnTo>
                    <a:lnTo>
                      <a:pt x="1257" y="121"/>
                    </a:lnTo>
                    <a:lnTo>
                      <a:pt x="1260" y="152"/>
                    </a:lnTo>
                    <a:lnTo>
                      <a:pt x="1260" y="223"/>
                    </a:lnTo>
                    <a:lnTo>
                      <a:pt x="1329" y="245"/>
                    </a:lnTo>
                    <a:lnTo>
                      <a:pt x="1394" y="272"/>
                    </a:lnTo>
                    <a:lnTo>
                      <a:pt x="1457" y="305"/>
                    </a:lnTo>
                    <a:lnTo>
                      <a:pt x="1508" y="255"/>
                    </a:lnTo>
                    <a:lnTo>
                      <a:pt x="1527" y="239"/>
                    </a:lnTo>
                    <a:lnTo>
                      <a:pt x="1547" y="227"/>
                    </a:lnTo>
                    <a:lnTo>
                      <a:pt x="1569" y="217"/>
                    </a:lnTo>
                    <a:lnTo>
                      <a:pt x="1592" y="212"/>
                    </a:lnTo>
                    <a:lnTo>
                      <a:pt x="1616" y="210"/>
                    </a:lnTo>
                    <a:lnTo>
                      <a:pt x="1640" y="212"/>
                    </a:lnTo>
                    <a:lnTo>
                      <a:pt x="1663" y="217"/>
                    </a:lnTo>
                    <a:lnTo>
                      <a:pt x="1684" y="227"/>
                    </a:lnTo>
                    <a:lnTo>
                      <a:pt x="1705" y="239"/>
                    </a:lnTo>
                    <a:lnTo>
                      <a:pt x="1723" y="255"/>
                    </a:lnTo>
                    <a:lnTo>
                      <a:pt x="1821" y="352"/>
                    </a:lnTo>
                    <a:lnTo>
                      <a:pt x="1839" y="373"/>
                    </a:lnTo>
                    <a:lnTo>
                      <a:pt x="1852" y="397"/>
                    </a:lnTo>
                    <a:lnTo>
                      <a:pt x="1862" y="422"/>
                    </a:lnTo>
                    <a:lnTo>
                      <a:pt x="1866" y="447"/>
                    </a:lnTo>
                    <a:lnTo>
                      <a:pt x="1866" y="474"/>
                    </a:lnTo>
                    <a:lnTo>
                      <a:pt x="1862" y="499"/>
                    </a:lnTo>
                    <a:lnTo>
                      <a:pt x="1852" y="523"/>
                    </a:lnTo>
                    <a:lnTo>
                      <a:pt x="1839" y="546"/>
                    </a:lnTo>
                    <a:lnTo>
                      <a:pt x="1821" y="567"/>
                    </a:lnTo>
                    <a:lnTo>
                      <a:pt x="1771" y="618"/>
                    </a:lnTo>
                    <a:lnTo>
                      <a:pt x="1796" y="665"/>
                    </a:lnTo>
                    <a:lnTo>
                      <a:pt x="1819" y="714"/>
                    </a:lnTo>
                    <a:lnTo>
                      <a:pt x="1837" y="765"/>
                    </a:lnTo>
                    <a:lnTo>
                      <a:pt x="1853" y="816"/>
                    </a:lnTo>
                    <a:lnTo>
                      <a:pt x="1925" y="816"/>
                    </a:lnTo>
                    <a:lnTo>
                      <a:pt x="1955" y="818"/>
                    </a:lnTo>
                    <a:lnTo>
                      <a:pt x="1984" y="828"/>
                    </a:lnTo>
                    <a:lnTo>
                      <a:pt x="2010" y="842"/>
                    </a:lnTo>
                    <a:lnTo>
                      <a:pt x="2032" y="861"/>
                    </a:lnTo>
                    <a:lnTo>
                      <a:pt x="2051" y="883"/>
                    </a:lnTo>
                    <a:lnTo>
                      <a:pt x="2065" y="909"/>
                    </a:lnTo>
                    <a:lnTo>
                      <a:pt x="2075" y="938"/>
                    </a:lnTo>
                    <a:lnTo>
                      <a:pt x="2077" y="968"/>
                    </a:lnTo>
                    <a:lnTo>
                      <a:pt x="2077" y="1106"/>
                    </a:lnTo>
                    <a:lnTo>
                      <a:pt x="2075" y="1137"/>
                    </a:lnTo>
                    <a:lnTo>
                      <a:pt x="2065" y="1165"/>
                    </a:lnTo>
                    <a:lnTo>
                      <a:pt x="2051" y="1192"/>
                    </a:lnTo>
                    <a:lnTo>
                      <a:pt x="2032" y="1214"/>
                    </a:lnTo>
                    <a:lnTo>
                      <a:pt x="2010" y="1233"/>
                    </a:lnTo>
                    <a:lnTo>
                      <a:pt x="1984" y="1247"/>
                    </a:lnTo>
                    <a:lnTo>
                      <a:pt x="1955" y="1255"/>
                    </a:lnTo>
                    <a:lnTo>
                      <a:pt x="1925" y="1258"/>
                    </a:lnTo>
                    <a:lnTo>
                      <a:pt x="1925" y="1259"/>
                    </a:lnTo>
                    <a:lnTo>
                      <a:pt x="1853" y="1259"/>
                    </a:lnTo>
                    <a:lnTo>
                      <a:pt x="1831" y="1328"/>
                    </a:lnTo>
                    <a:lnTo>
                      <a:pt x="1803" y="1393"/>
                    </a:lnTo>
                    <a:lnTo>
                      <a:pt x="1771" y="1456"/>
                    </a:lnTo>
                    <a:lnTo>
                      <a:pt x="1821" y="1507"/>
                    </a:lnTo>
                    <a:lnTo>
                      <a:pt x="1839" y="1528"/>
                    </a:lnTo>
                    <a:lnTo>
                      <a:pt x="1852" y="1551"/>
                    </a:lnTo>
                    <a:lnTo>
                      <a:pt x="1862" y="1577"/>
                    </a:lnTo>
                    <a:lnTo>
                      <a:pt x="1866" y="1602"/>
                    </a:lnTo>
                    <a:lnTo>
                      <a:pt x="1866" y="1628"/>
                    </a:lnTo>
                    <a:lnTo>
                      <a:pt x="1862" y="1654"/>
                    </a:lnTo>
                    <a:lnTo>
                      <a:pt x="1852" y="1678"/>
                    </a:lnTo>
                    <a:lnTo>
                      <a:pt x="1839" y="1701"/>
                    </a:lnTo>
                    <a:lnTo>
                      <a:pt x="1821" y="1722"/>
                    </a:lnTo>
                    <a:lnTo>
                      <a:pt x="1723" y="1820"/>
                    </a:lnTo>
                    <a:lnTo>
                      <a:pt x="1705" y="1836"/>
                    </a:lnTo>
                    <a:lnTo>
                      <a:pt x="1684" y="1849"/>
                    </a:lnTo>
                    <a:lnTo>
                      <a:pt x="1663" y="1857"/>
                    </a:lnTo>
                    <a:lnTo>
                      <a:pt x="1640" y="1863"/>
                    </a:lnTo>
                    <a:lnTo>
                      <a:pt x="1616" y="1864"/>
                    </a:lnTo>
                    <a:lnTo>
                      <a:pt x="1592" y="1863"/>
                    </a:lnTo>
                    <a:lnTo>
                      <a:pt x="1569" y="1857"/>
                    </a:lnTo>
                    <a:lnTo>
                      <a:pt x="1547" y="1849"/>
                    </a:lnTo>
                    <a:lnTo>
                      <a:pt x="1527" y="1836"/>
                    </a:lnTo>
                    <a:lnTo>
                      <a:pt x="1508" y="1820"/>
                    </a:lnTo>
                    <a:lnTo>
                      <a:pt x="1457" y="1770"/>
                    </a:lnTo>
                    <a:lnTo>
                      <a:pt x="1410" y="1796"/>
                    </a:lnTo>
                    <a:lnTo>
                      <a:pt x="1361" y="1818"/>
                    </a:lnTo>
                    <a:lnTo>
                      <a:pt x="1312" y="1837"/>
                    </a:lnTo>
                    <a:lnTo>
                      <a:pt x="1260" y="1852"/>
                    </a:lnTo>
                    <a:lnTo>
                      <a:pt x="1260" y="1924"/>
                    </a:lnTo>
                    <a:lnTo>
                      <a:pt x="1257" y="1954"/>
                    </a:lnTo>
                    <a:lnTo>
                      <a:pt x="1248" y="1983"/>
                    </a:lnTo>
                    <a:lnTo>
                      <a:pt x="1234" y="2009"/>
                    </a:lnTo>
                    <a:lnTo>
                      <a:pt x="1216" y="2031"/>
                    </a:lnTo>
                    <a:lnTo>
                      <a:pt x="1193" y="2050"/>
                    </a:lnTo>
                    <a:lnTo>
                      <a:pt x="1167" y="2064"/>
                    </a:lnTo>
                    <a:lnTo>
                      <a:pt x="1139" y="2073"/>
                    </a:lnTo>
                    <a:lnTo>
                      <a:pt x="1108" y="2076"/>
                    </a:lnTo>
                    <a:lnTo>
                      <a:pt x="970" y="2076"/>
                    </a:lnTo>
                    <a:lnTo>
                      <a:pt x="938" y="2073"/>
                    </a:lnTo>
                    <a:lnTo>
                      <a:pt x="910" y="2064"/>
                    </a:lnTo>
                    <a:lnTo>
                      <a:pt x="884" y="2050"/>
                    </a:lnTo>
                    <a:lnTo>
                      <a:pt x="861" y="2031"/>
                    </a:lnTo>
                    <a:lnTo>
                      <a:pt x="843" y="2009"/>
                    </a:lnTo>
                    <a:lnTo>
                      <a:pt x="829" y="1983"/>
                    </a:lnTo>
                    <a:lnTo>
                      <a:pt x="820" y="1954"/>
                    </a:lnTo>
                    <a:lnTo>
                      <a:pt x="817" y="1924"/>
                    </a:lnTo>
                    <a:lnTo>
                      <a:pt x="817" y="1852"/>
                    </a:lnTo>
                    <a:lnTo>
                      <a:pt x="748" y="1831"/>
                    </a:lnTo>
                    <a:lnTo>
                      <a:pt x="683" y="1802"/>
                    </a:lnTo>
                    <a:lnTo>
                      <a:pt x="620" y="1770"/>
                    </a:lnTo>
                    <a:lnTo>
                      <a:pt x="569" y="1820"/>
                    </a:lnTo>
                    <a:lnTo>
                      <a:pt x="550" y="1836"/>
                    </a:lnTo>
                    <a:lnTo>
                      <a:pt x="530" y="1849"/>
                    </a:lnTo>
                    <a:lnTo>
                      <a:pt x="508" y="1857"/>
                    </a:lnTo>
                    <a:lnTo>
                      <a:pt x="486" y="1863"/>
                    </a:lnTo>
                    <a:lnTo>
                      <a:pt x="461" y="1864"/>
                    </a:lnTo>
                    <a:lnTo>
                      <a:pt x="437" y="1863"/>
                    </a:lnTo>
                    <a:lnTo>
                      <a:pt x="414" y="1857"/>
                    </a:lnTo>
                    <a:lnTo>
                      <a:pt x="393" y="1849"/>
                    </a:lnTo>
                    <a:lnTo>
                      <a:pt x="372" y="1836"/>
                    </a:lnTo>
                    <a:lnTo>
                      <a:pt x="354" y="1820"/>
                    </a:lnTo>
                    <a:lnTo>
                      <a:pt x="256" y="1722"/>
                    </a:lnTo>
                    <a:lnTo>
                      <a:pt x="238" y="1701"/>
                    </a:lnTo>
                    <a:lnTo>
                      <a:pt x="225" y="1678"/>
                    </a:lnTo>
                    <a:lnTo>
                      <a:pt x="216" y="1654"/>
                    </a:lnTo>
                    <a:lnTo>
                      <a:pt x="211" y="1628"/>
                    </a:lnTo>
                    <a:lnTo>
                      <a:pt x="211" y="1602"/>
                    </a:lnTo>
                    <a:lnTo>
                      <a:pt x="216" y="1577"/>
                    </a:lnTo>
                    <a:lnTo>
                      <a:pt x="225" y="1551"/>
                    </a:lnTo>
                    <a:lnTo>
                      <a:pt x="238" y="1528"/>
                    </a:lnTo>
                    <a:lnTo>
                      <a:pt x="256" y="1507"/>
                    </a:lnTo>
                    <a:lnTo>
                      <a:pt x="306" y="1456"/>
                    </a:lnTo>
                    <a:lnTo>
                      <a:pt x="281" y="1410"/>
                    </a:lnTo>
                    <a:lnTo>
                      <a:pt x="259" y="1360"/>
                    </a:lnTo>
                    <a:lnTo>
                      <a:pt x="240" y="1311"/>
                    </a:lnTo>
                    <a:lnTo>
                      <a:pt x="224" y="1259"/>
                    </a:lnTo>
                    <a:lnTo>
                      <a:pt x="152" y="1259"/>
                    </a:lnTo>
                    <a:lnTo>
                      <a:pt x="122" y="1256"/>
                    </a:lnTo>
                    <a:lnTo>
                      <a:pt x="93" y="1248"/>
                    </a:lnTo>
                    <a:lnTo>
                      <a:pt x="67" y="1233"/>
                    </a:lnTo>
                    <a:lnTo>
                      <a:pt x="45" y="1215"/>
                    </a:lnTo>
                    <a:lnTo>
                      <a:pt x="26" y="1192"/>
                    </a:lnTo>
                    <a:lnTo>
                      <a:pt x="12" y="1166"/>
                    </a:lnTo>
                    <a:lnTo>
                      <a:pt x="3" y="1138"/>
                    </a:lnTo>
                    <a:lnTo>
                      <a:pt x="0" y="1107"/>
                    </a:lnTo>
                    <a:lnTo>
                      <a:pt x="0" y="969"/>
                    </a:lnTo>
                    <a:lnTo>
                      <a:pt x="3" y="938"/>
                    </a:lnTo>
                    <a:lnTo>
                      <a:pt x="12" y="909"/>
                    </a:lnTo>
                    <a:lnTo>
                      <a:pt x="26" y="884"/>
                    </a:lnTo>
                    <a:lnTo>
                      <a:pt x="45" y="861"/>
                    </a:lnTo>
                    <a:lnTo>
                      <a:pt x="67" y="843"/>
                    </a:lnTo>
                    <a:lnTo>
                      <a:pt x="93" y="829"/>
                    </a:lnTo>
                    <a:lnTo>
                      <a:pt x="122" y="819"/>
                    </a:lnTo>
                    <a:lnTo>
                      <a:pt x="152" y="816"/>
                    </a:lnTo>
                    <a:lnTo>
                      <a:pt x="224" y="816"/>
                    </a:lnTo>
                    <a:lnTo>
                      <a:pt x="246" y="748"/>
                    </a:lnTo>
                    <a:lnTo>
                      <a:pt x="274" y="682"/>
                    </a:lnTo>
                    <a:lnTo>
                      <a:pt x="306" y="619"/>
                    </a:lnTo>
                    <a:lnTo>
                      <a:pt x="256" y="568"/>
                    </a:lnTo>
                    <a:lnTo>
                      <a:pt x="238" y="547"/>
                    </a:lnTo>
                    <a:lnTo>
                      <a:pt x="225" y="524"/>
                    </a:lnTo>
                    <a:lnTo>
                      <a:pt x="216" y="500"/>
                    </a:lnTo>
                    <a:lnTo>
                      <a:pt x="211" y="474"/>
                    </a:lnTo>
                    <a:lnTo>
                      <a:pt x="211" y="448"/>
                    </a:lnTo>
                    <a:lnTo>
                      <a:pt x="216" y="422"/>
                    </a:lnTo>
                    <a:lnTo>
                      <a:pt x="225" y="398"/>
                    </a:lnTo>
                    <a:lnTo>
                      <a:pt x="238" y="374"/>
                    </a:lnTo>
                    <a:lnTo>
                      <a:pt x="256" y="353"/>
                    </a:lnTo>
                    <a:lnTo>
                      <a:pt x="354" y="255"/>
                    </a:lnTo>
                    <a:lnTo>
                      <a:pt x="372" y="239"/>
                    </a:lnTo>
                    <a:lnTo>
                      <a:pt x="393" y="227"/>
                    </a:lnTo>
                    <a:lnTo>
                      <a:pt x="414" y="218"/>
                    </a:lnTo>
                    <a:lnTo>
                      <a:pt x="437" y="213"/>
                    </a:lnTo>
                    <a:lnTo>
                      <a:pt x="461" y="211"/>
                    </a:lnTo>
                    <a:lnTo>
                      <a:pt x="486" y="213"/>
                    </a:lnTo>
                    <a:lnTo>
                      <a:pt x="508" y="218"/>
                    </a:lnTo>
                    <a:lnTo>
                      <a:pt x="530" y="227"/>
                    </a:lnTo>
                    <a:lnTo>
                      <a:pt x="550" y="239"/>
                    </a:lnTo>
                    <a:lnTo>
                      <a:pt x="569" y="255"/>
                    </a:lnTo>
                    <a:lnTo>
                      <a:pt x="620" y="306"/>
                    </a:lnTo>
                    <a:lnTo>
                      <a:pt x="667" y="281"/>
                    </a:lnTo>
                    <a:lnTo>
                      <a:pt x="716" y="258"/>
                    </a:lnTo>
                    <a:lnTo>
                      <a:pt x="765" y="239"/>
                    </a:lnTo>
                    <a:lnTo>
                      <a:pt x="817" y="224"/>
                    </a:lnTo>
                    <a:lnTo>
                      <a:pt x="817" y="152"/>
                    </a:lnTo>
                    <a:lnTo>
                      <a:pt x="820" y="121"/>
                    </a:lnTo>
                    <a:lnTo>
                      <a:pt x="829" y="93"/>
                    </a:lnTo>
                    <a:lnTo>
                      <a:pt x="843" y="66"/>
                    </a:lnTo>
                    <a:lnTo>
                      <a:pt x="861" y="44"/>
                    </a:lnTo>
                    <a:lnTo>
                      <a:pt x="884" y="25"/>
                    </a:lnTo>
                    <a:lnTo>
                      <a:pt x="910" y="12"/>
                    </a:lnTo>
                    <a:lnTo>
                      <a:pt x="938" y="3"/>
                    </a:lnTo>
                    <a:lnTo>
                      <a:pt x="97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Freeform 71">
                <a:extLst>
                  <a:ext uri="{FF2B5EF4-FFF2-40B4-BE49-F238E27FC236}">
                    <a16:creationId xmlns:a16="http://schemas.microsoft.com/office/drawing/2014/main" id="{6D00B093-580F-2D32-04E8-A8FBDB375C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59495" y="4132280"/>
                <a:ext cx="151368" cy="151367"/>
              </a:xfrm>
              <a:custGeom>
                <a:avLst/>
                <a:gdLst>
                  <a:gd name="T0" fmla="*/ 398 w 886"/>
                  <a:gd name="T1" fmla="*/ 143 h 884"/>
                  <a:gd name="T2" fmla="*/ 316 w 886"/>
                  <a:gd name="T3" fmla="*/ 169 h 884"/>
                  <a:gd name="T4" fmla="*/ 245 w 886"/>
                  <a:gd name="T5" fmla="*/ 214 h 884"/>
                  <a:gd name="T6" fmla="*/ 189 w 886"/>
                  <a:gd name="T7" fmla="*/ 277 h 884"/>
                  <a:gd name="T8" fmla="*/ 153 w 886"/>
                  <a:gd name="T9" fmla="*/ 355 h 884"/>
                  <a:gd name="T10" fmla="*/ 141 w 886"/>
                  <a:gd name="T11" fmla="*/ 442 h 884"/>
                  <a:gd name="T12" fmla="*/ 153 w 886"/>
                  <a:gd name="T13" fmla="*/ 529 h 884"/>
                  <a:gd name="T14" fmla="*/ 189 w 886"/>
                  <a:gd name="T15" fmla="*/ 606 h 884"/>
                  <a:gd name="T16" fmla="*/ 245 w 886"/>
                  <a:gd name="T17" fmla="*/ 669 h 884"/>
                  <a:gd name="T18" fmla="*/ 316 w 886"/>
                  <a:gd name="T19" fmla="*/ 716 h 884"/>
                  <a:gd name="T20" fmla="*/ 398 w 886"/>
                  <a:gd name="T21" fmla="*/ 740 h 884"/>
                  <a:gd name="T22" fmla="*/ 488 w 886"/>
                  <a:gd name="T23" fmla="*/ 740 h 884"/>
                  <a:gd name="T24" fmla="*/ 570 w 886"/>
                  <a:gd name="T25" fmla="*/ 716 h 884"/>
                  <a:gd name="T26" fmla="*/ 641 w 886"/>
                  <a:gd name="T27" fmla="*/ 669 h 884"/>
                  <a:gd name="T28" fmla="*/ 696 w 886"/>
                  <a:gd name="T29" fmla="*/ 606 h 884"/>
                  <a:gd name="T30" fmla="*/ 732 w 886"/>
                  <a:gd name="T31" fmla="*/ 529 h 884"/>
                  <a:gd name="T32" fmla="*/ 745 w 886"/>
                  <a:gd name="T33" fmla="*/ 442 h 884"/>
                  <a:gd name="T34" fmla="*/ 732 w 886"/>
                  <a:gd name="T35" fmla="*/ 355 h 884"/>
                  <a:gd name="T36" fmla="*/ 696 w 886"/>
                  <a:gd name="T37" fmla="*/ 277 h 884"/>
                  <a:gd name="T38" fmla="*/ 641 w 886"/>
                  <a:gd name="T39" fmla="*/ 214 h 884"/>
                  <a:gd name="T40" fmla="*/ 570 w 886"/>
                  <a:gd name="T41" fmla="*/ 169 h 884"/>
                  <a:gd name="T42" fmla="*/ 488 w 886"/>
                  <a:gd name="T43" fmla="*/ 143 h 884"/>
                  <a:gd name="T44" fmla="*/ 443 w 886"/>
                  <a:gd name="T45" fmla="*/ 0 h 884"/>
                  <a:gd name="T46" fmla="*/ 544 w 886"/>
                  <a:gd name="T47" fmla="*/ 11 h 884"/>
                  <a:gd name="T48" fmla="*/ 638 w 886"/>
                  <a:gd name="T49" fmla="*/ 45 h 884"/>
                  <a:gd name="T50" fmla="*/ 719 w 886"/>
                  <a:gd name="T51" fmla="*/ 97 h 884"/>
                  <a:gd name="T52" fmla="*/ 788 w 886"/>
                  <a:gd name="T53" fmla="*/ 165 h 884"/>
                  <a:gd name="T54" fmla="*/ 840 w 886"/>
                  <a:gd name="T55" fmla="*/ 248 h 884"/>
                  <a:gd name="T56" fmla="*/ 873 w 886"/>
                  <a:gd name="T57" fmla="*/ 340 h 884"/>
                  <a:gd name="T58" fmla="*/ 886 w 886"/>
                  <a:gd name="T59" fmla="*/ 442 h 884"/>
                  <a:gd name="T60" fmla="*/ 873 w 886"/>
                  <a:gd name="T61" fmla="*/ 543 h 884"/>
                  <a:gd name="T62" fmla="*/ 840 w 886"/>
                  <a:gd name="T63" fmla="*/ 636 h 884"/>
                  <a:gd name="T64" fmla="*/ 788 w 886"/>
                  <a:gd name="T65" fmla="*/ 718 h 884"/>
                  <a:gd name="T66" fmla="*/ 719 w 886"/>
                  <a:gd name="T67" fmla="*/ 787 h 884"/>
                  <a:gd name="T68" fmla="*/ 638 w 886"/>
                  <a:gd name="T69" fmla="*/ 839 h 884"/>
                  <a:gd name="T70" fmla="*/ 544 w 886"/>
                  <a:gd name="T71" fmla="*/ 872 h 884"/>
                  <a:gd name="T72" fmla="*/ 443 w 886"/>
                  <a:gd name="T73" fmla="*/ 884 h 884"/>
                  <a:gd name="T74" fmla="*/ 341 w 886"/>
                  <a:gd name="T75" fmla="*/ 872 h 884"/>
                  <a:gd name="T76" fmla="*/ 248 w 886"/>
                  <a:gd name="T77" fmla="*/ 839 h 884"/>
                  <a:gd name="T78" fmla="*/ 166 w 886"/>
                  <a:gd name="T79" fmla="*/ 787 h 884"/>
                  <a:gd name="T80" fmla="*/ 97 w 886"/>
                  <a:gd name="T81" fmla="*/ 718 h 884"/>
                  <a:gd name="T82" fmla="*/ 46 w 886"/>
                  <a:gd name="T83" fmla="*/ 636 h 884"/>
                  <a:gd name="T84" fmla="*/ 12 w 886"/>
                  <a:gd name="T85" fmla="*/ 543 h 884"/>
                  <a:gd name="T86" fmla="*/ 0 w 886"/>
                  <a:gd name="T87" fmla="*/ 442 h 884"/>
                  <a:gd name="T88" fmla="*/ 12 w 886"/>
                  <a:gd name="T89" fmla="*/ 340 h 884"/>
                  <a:gd name="T90" fmla="*/ 46 w 886"/>
                  <a:gd name="T91" fmla="*/ 248 h 884"/>
                  <a:gd name="T92" fmla="*/ 97 w 886"/>
                  <a:gd name="T93" fmla="*/ 165 h 884"/>
                  <a:gd name="T94" fmla="*/ 166 w 886"/>
                  <a:gd name="T95" fmla="*/ 97 h 884"/>
                  <a:gd name="T96" fmla="*/ 248 w 886"/>
                  <a:gd name="T97" fmla="*/ 45 h 884"/>
                  <a:gd name="T98" fmla="*/ 341 w 886"/>
                  <a:gd name="T99" fmla="*/ 11 h 884"/>
                  <a:gd name="T100" fmla="*/ 443 w 886"/>
                  <a:gd name="T101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86" h="884">
                    <a:moveTo>
                      <a:pt x="443" y="140"/>
                    </a:moveTo>
                    <a:lnTo>
                      <a:pt x="398" y="143"/>
                    </a:lnTo>
                    <a:lnTo>
                      <a:pt x="356" y="153"/>
                    </a:lnTo>
                    <a:lnTo>
                      <a:pt x="316" y="169"/>
                    </a:lnTo>
                    <a:lnTo>
                      <a:pt x="279" y="189"/>
                    </a:lnTo>
                    <a:lnTo>
                      <a:pt x="245" y="214"/>
                    </a:lnTo>
                    <a:lnTo>
                      <a:pt x="215" y="243"/>
                    </a:lnTo>
                    <a:lnTo>
                      <a:pt x="189" y="277"/>
                    </a:lnTo>
                    <a:lnTo>
                      <a:pt x="169" y="315"/>
                    </a:lnTo>
                    <a:lnTo>
                      <a:pt x="153" y="355"/>
                    </a:lnTo>
                    <a:lnTo>
                      <a:pt x="144" y="397"/>
                    </a:lnTo>
                    <a:lnTo>
                      <a:pt x="141" y="442"/>
                    </a:lnTo>
                    <a:lnTo>
                      <a:pt x="144" y="486"/>
                    </a:lnTo>
                    <a:lnTo>
                      <a:pt x="153" y="529"/>
                    </a:lnTo>
                    <a:lnTo>
                      <a:pt x="169" y="569"/>
                    </a:lnTo>
                    <a:lnTo>
                      <a:pt x="189" y="606"/>
                    </a:lnTo>
                    <a:lnTo>
                      <a:pt x="215" y="640"/>
                    </a:lnTo>
                    <a:lnTo>
                      <a:pt x="245" y="669"/>
                    </a:lnTo>
                    <a:lnTo>
                      <a:pt x="279" y="695"/>
                    </a:lnTo>
                    <a:lnTo>
                      <a:pt x="316" y="716"/>
                    </a:lnTo>
                    <a:lnTo>
                      <a:pt x="356" y="731"/>
                    </a:lnTo>
                    <a:lnTo>
                      <a:pt x="398" y="740"/>
                    </a:lnTo>
                    <a:lnTo>
                      <a:pt x="443" y="743"/>
                    </a:lnTo>
                    <a:lnTo>
                      <a:pt x="488" y="740"/>
                    </a:lnTo>
                    <a:lnTo>
                      <a:pt x="530" y="731"/>
                    </a:lnTo>
                    <a:lnTo>
                      <a:pt x="570" y="716"/>
                    </a:lnTo>
                    <a:lnTo>
                      <a:pt x="607" y="695"/>
                    </a:lnTo>
                    <a:lnTo>
                      <a:pt x="641" y="669"/>
                    </a:lnTo>
                    <a:lnTo>
                      <a:pt x="670" y="640"/>
                    </a:lnTo>
                    <a:lnTo>
                      <a:pt x="696" y="606"/>
                    </a:lnTo>
                    <a:lnTo>
                      <a:pt x="717" y="569"/>
                    </a:lnTo>
                    <a:lnTo>
                      <a:pt x="732" y="529"/>
                    </a:lnTo>
                    <a:lnTo>
                      <a:pt x="741" y="486"/>
                    </a:lnTo>
                    <a:lnTo>
                      <a:pt x="745" y="442"/>
                    </a:lnTo>
                    <a:lnTo>
                      <a:pt x="741" y="397"/>
                    </a:lnTo>
                    <a:lnTo>
                      <a:pt x="732" y="355"/>
                    </a:lnTo>
                    <a:lnTo>
                      <a:pt x="717" y="315"/>
                    </a:lnTo>
                    <a:lnTo>
                      <a:pt x="696" y="277"/>
                    </a:lnTo>
                    <a:lnTo>
                      <a:pt x="670" y="243"/>
                    </a:lnTo>
                    <a:lnTo>
                      <a:pt x="641" y="214"/>
                    </a:lnTo>
                    <a:lnTo>
                      <a:pt x="607" y="189"/>
                    </a:lnTo>
                    <a:lnTo>
                      <a:pt x="570" y="169"/>
                    </a:lnTo>
                    <a:lnTo>
                      <a:pt x="530" y="153"/>
                    </a:lnTo>
                    <a:lnTo>
                      <a:pt x="488" y="143"/>
                    </a:lnTo>
                    <a:lnTo>
                      <a:pt x="443" y="140"/>
                    </a:lnTo>
                    <a:close/>
                    <a:moveTo>
                      <a:pt x="443" y="0"/>
                    </a:moveTo>
                    <a:lnTo>
                      <a:pt x="494" y="3"/>
                    </a:lnTo>
                    <a:lnTo>
                      <a:pt x="544" y="11"/>
                    </a:lnTo>
                    <a:lnTo>
                      <a:pt x="592" y="25"/>
                    </a:lnTo>
                    <a:lnTo>
                      <a:pt x="638" y="45"/>
                    </a:lnTo>
                    <a:lnTo>
                      <a:pt x="680" y="68"/>
                    </a:lnTo>
                    <a:lnTo>
                      <a:pt x="719" y="97"/>
                    </a:lnTo>
                    <a:lnTo>
                      <a:pt x="756" y="130"/>
                    </a:lnTo>
                    <a:lnTo>
                      <a:pt x="788" y="165"/>
                    </a:lnTo>
                    <a:lnTo>
                      <a:pt x="816" y="205"/>
                    </a:lnTo>
                    <a:lnTo>
                      <a:pt x="840" y="248"/>
                    </a:lnTo>
                    <a:lnTo>
                      <a:pt x="859" y="293"/>
                    </a:lnTo>
                    <a:lnTo>
                      <a:pt x="873" y="340"/>
                    </a:lnTo>
                    <a:lnTo>
                      <a:pt x="883" y="390"/>
                    </a:lnTo>
                    <a:lnTo>
                      <a:pt x="886" y="442"/>
                    </a:lnTo>
                    <a:lnTo>
                      <a:pt x="883" y="493"/>
                    </a:lnTo>
                    <a:lnTo>
                      <a:pt x="873" y="543"/>
                    </a:lnTo>
                    <a:lnTo>
                      <a:pt x="859" y="590"/>
                    </a:lnTo>
                    <a:lnTo>
                      <a:pt x="840" y="636"/>
                    </a:lnTo>
                    <a:lnTo>
                      <a:pt x="816" y="679"/>
                    </a:lnTo>
                    <a:lnTo>
                      <a:pt x="788" y="718"/>
                    </a:lnTo>
                    <a:lnTo>
                      <a:pt x="756" y="754"/>
                    </a:lnTo>
                    <a:lnTo>
                      <a:pt x="719" y="787"/>
                    </a:lnTo>
                    <a:lnTo>
                      <a:pt x="680" y="815"/>
                    </a:lnTo>
                    <a:lnTo>
                      <a:pt x="638" y="839"/>
                    </a:lnTo>
                    <a:lnTo>
                      <a:pt x="592" y="858"/>
                    </a:lnTo>
                    <a:lnTo>
                      <a:pt x="544" y="872"/>
                    </a:lnTo>
                    <a:lnTo>
                      <a:pt x="494" y="880"/>
                    </a:lnTo>
                    <a:lnTo>
                      <a:pt x="443" y="884"/>
                    </a:lnTo>
                    <a:lnTo>
                      <a:pt x="392" y="880"/>
                    </a:lnTo>
                    <a:lnTo>
                      <a:pt x="341" y="872"/>
                    </a:lnTo>
                    <a:lnTo>
                      <a:pt x="294" y="858"/>
                    </a:lnTo>
                    <a:lnTo>
                      <a:pt x="248" y="839"/>
                    </a:lnTo>
                    <a:lnTo>
                      <a:pt x="206" y="815"/>
                    </a:lnTo>
                    <a:lnTo>
                      <a:pt x="166" y="787"/>
                    </a:lnTo>
                    <a:lnTo>
                      <a:pt x="130" y="754"/>
                    </a:lnTo>
                    <a:lnTo>
                      <a:pt x="97" y="718"/>
                    </a:lnTo>
                    <a:lnTo>
                      <a:pt x="70" y="679"/>
                    </a:lnTo>
                    <a:lnTo>
                      <a:pt x="46" y="636"/>
                    </a:lnTo>
                    <a:lnTo>
                      <a:pt x="27" y="590"/>
                    </a:lnTo>
                    <a:lnTo>
                      <a:pt x="12" y="543"/>
                    </a:lnTo>
                    <a:lnTo>
                      <a:pt x="4" y="493"/>
                    </a:lnTo>
                    <a:lnTo>
                      <a:pt x="0" y="442"/>
                    </a:lnTo>
                    <a:lnTo>
                      <a:pt x="4" y="390"/>
                    </a:lnTo>
                    <a:lnTo>
                      <a:pt x="12" y="340"/>
                    </a:lnTo>
                    <a:lnTo>
                      <a:pt x="27" y="293"/>
                    </a:lnTo>
                    <a:lnTo>
                      <a:pt x="46" y="248"/>
                    </a:lnTo>
                    <a:lnTo>
                      <a:pt x="70" y="205"/>
                    </a:lnTo>
                    <a:lnTo>
                      <a:pt x="97" y="165"/>
                    </a:lnTo>
                    <a:lnTo>
                      <a:pt x="130" y="130"/>
                    </a:lnTo>
                    <a:lnTo>
                      <a:pt x="166" y="97"/>
                    </a:lnTo>
                    <a:lnTo>
                      <a:pt x="206" y="68"/>
                    </a:lnTo>
                    <a:lnTo>
                      <a:pt x="248" y="45"/>
                    </a:lnTo>
                    <a:lnTo>
                      <a:pt x="294" y="25"/>
                    </a:lnTo>
                    <a:lnTo>
                      <a:pt x="341" y="11"/>
                    </a:lnTo>
                    <a:lnTo>
                      <a:pt x="392" y="3"/>
                    </a:lnTo>
                    <a:lnTo>
                      <a:pt x="443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Freeform 72">
                <a:extLst>
                  <a:ext uri="{FF2B5EF4-FFF2-40B4-BE49-F238E27FC236}">
                    <a16:creationId xmlns:a16="http://schemas.microsoft.com/office/drawing/2014/main" id="{487580A2-7405-6761-FB0F-C4F0FB5557A3}"/>
                  </a:ext>
                </a:extLst>
              </p:cNvPr>
              <p:cNvSpPr/>
              <p:nvPr/>
            </p:nvSpPr>
            <p:spPr bwMode="auto">
              <a:xfrm>
                <a:off x="4280840" y="4127120"/>
                <a:ext cx="436903" cy="498825"/>
              </a:xfrm>
              <a:custGeom>
                <a:avLst/>
                <a:gdLst>
                  <a:gd name="T0" fmla="*/ 1098 w 2541"/>
                  <a:gd name="T1" fmla="*/ 8 h 2906"/>
                  <a:gd name="T2" fmla="*/ 1133 w 2541"/>
                  <a:gd name="T3" fmla="*/ 48 h 2906"/>
                  <a:gd name="T4" fmla="*/ 1130 w 2541"/>
                  <a:gd name="T5" fmla="*/ 102 h 2906"/>
                  <a:gd name="T6" fmla="*/ 1090 w 2541"/>
                  <a:gd name="T7" fmla="*/ 136 h 2906"/>
                  <a:gd name="T8" fmla="*/ 917 w 2541"/>
                  <a:gd name="T9" fmla="*/ 214 h 2906"/>
                  <a:gd name="T10" fmla="*/ 736 w 2541"/>
                  <a:gd name="T11" fmla="*/ 341 h 2906"/>
                  <a:gd name="T12" fmla="*/ 590 w 2541"/>
                  <a:gd name="T13" fmla="*/ 501 h 2906"/>
                  <a:gd name="T14" fmla="*/ 479 w 2541"/>
                  <a:gd name="T15" fmla="*/ 688 h 2906"/>
                  <a:gd name="T16" fmla="*/ 409 w 2541"/>
                  <a:gd name="T17" fmla="*/ 895 h 2906"/>
                  <a:gd name="T18" fmla="*/ 386 w 2541"/>
                  <a:gd name="T19" fmla="*/ 1114 h 2906"/>
                  <a:gd name="T20" fmla="*/ 378 w 2541"/>
                  <a:gd name="T21" fmla="*/ 1330 h 2906"/>
                  <a:gd name="T22" fmla="*/ 141 w 2541"/>
                  <a:gd name="T23" fmla="*/ 1791 h 2906"/>
                  <a:gd name="T24" fmla="*/ 145 w 2541"/>
                  <a:gd name="T25" fmla="*/ 1829 h 2906"/>
                  <a:gd name="T26" fmla="*/ 188 w 2541"/>
                  <a:gd name="T27" fmla="*/ 1851 h 2906"/>
                  <a:gd name="T28" fmla="*/ 336 w 2541"/>
                  <a:gd name="T29" fmla="*/ 1855 h 2906"/>
                  <a:gd name="T30" fmla="*/ 377 w 2541"/>
                  <a:gd name="T31" fmla="*/ 1887 h 2906"/>
                  <a:gd name="T32" fmla="*/ 386 w 2541"/>
                  <a:gd name="T33" fmla="*/ 2330 h 2906"/>
                  <a:gd name="T34" fmla="*/ 414 w 2541"/>
                  <a:gd name="T35" fmla="*/ 2418 h 2906"/>
                  <a:gd name="T36" fmla="*/ 482 w 2541"/>
                  <a:gd name="T37" fmla="*/ 2477 h 2906"/>
                  <a:gd name="T38" fmla="*/ 856 w 2541"/>
                  <a:gd name="T39" fmla="*/ 2445 h 2906"/>
                  <a:gd name="T40" fmla="*/ 899 w 2541"/>
                  <a:gd name="T41" fmla="*/ 2452 h 2906"/>
                  <a:gd name="T42" fmla="*/ 933 w 2541"/>
                  <a:gd name="T43" fmla="*/ 2494 h 2906"/>
                  <a:gd name="T44" fmla="*/ 2099 w 2541"/>
                  <a:gd name="T45" fmla="*/ 2764 h 2906"/>
                  <a:gd name="T46" fmla="*/ 2109 w 2541"/>
                  <a:gd name="T47" fmla="*/ 1888 h 2906"/>
                  <a:gd name="T48" fmla="*/ 2224 w 2541"/>
                  <a:gd name="T49" fmla="*/ 1763 h 2906"/>
                  <a:gd name="T50" fmla="*/ 2347 w 2541"/>
                  <a:gd name="T51" fmla="*/ 1575 h 2906"/>
                  <a:gd name="T52" fmla="*/ 2412 w 2541"/>
                  <a:gd name="T53" fmla="*/ 1419 h 2906"/>
                  <a:gd name="T54" fmla="*/ 2455 w 2541"/>
                  <a:gd name="T55" fmla="*/ 1389 h 2906"/>
                  <a:gd name="T56" fmla="*/ 2509 w 2541"/>
                  <a:gd name="T57" fmla="*/ 1400 h 2906"/>
                  <a:gd name="T58" fmla="*/ 2539 w 2541"/>
                  <a:gd name="T59" fmla="*/ 1443 h 2906"/>
                  <a:gd name="T60" fmla="*/ 2509 w 2541"/>
                  <a:gd name="T61" fmla="*/ 1556 h 2906"/>
                  <a:gd name="T62" fmla="*/ 2395 w 2541"/>
                  <a:gd name="T63" fmla="*/ 1770 h 2906"/>
                  <a:gd name="T64" fmla="*/ 2239 w 2541"/>
                  <a:gd name="T65" fmla="*/ 1955 h 2906"/>
                  <a:gd name="T66" fmla="*/ 2230 w 2541"/>
                  <a:gd name="T67" fmla="*/ 2871 h 2906"/>
                  <a:gd name="T68" fmla="*/ 2187 w 2541"/>
                  <a:gd name="T69" fmla="*/ 2902 h 2906"/>
                  <a:gd name="T70" fmla="*/ 847 w 2541"/>
                  <a:gd name="T71" fmla="*/ 2902 h 2906"/>
                  <a:gd name="T72" fmla="*/ 805 w 2541"/>
                  <a:gd name="T73" fmla="*/ 2871 h 2906"/>
                  <a:gd name="T74" fmla="*/ 796 w 2541"/>
                  <a:gd name="T75" fmla="*/ 2596 h 2906"/>
                  <a:gd name="T76" fmla="*/ 551 w 2541"/>
                  <a:gd name="T77" fmla="*/ 2631 h 2906"/>
                  <a:gd name="T78" fmla="*/ 461 w 2541"/>
                  <a:gd name="T79" fmla="*/ 2618 h 2906"/>
                  <a:gd name="T80" fmla="*/ 350 w 2541"/>
                  <a:gd name="T81" fmla="*/ 2557 h 2906"/>
                  <a:gd name="T82" fmla="*/ 274 w 2541"/>
                  <a:gd name="T83" fmla="*/ 2455 h 2906"/>
                  <a:gd name="T84" fmla="*/ 246 w 2541"/>
                  <a:gd name="T85" fmla="*/ 2329 h 2906"/>
                  <a:gd name="T86" fmla="*/ 176 w 2541"/>
                  <a:gd name="T87" fmla="*/ 1989 h 2906"/>
                  <a:gd name="T88" fmla="*/ 87 w 2541"/>
                  <a:gd name="T89" fmla="*/ 1961 h 2906"/>
                  <a:gd name="T90" fmla="*/ 24 w 2541"/>
                  <a:gd name="T91" fmla="*/ 1900 h 2906"/>
                  <a:gd name="T92" fmla="*/ 0 w 2541"/>
                  <a:gd name="T93" fmla="*/ 1817 h 2906"/>
                  <a:gd name="T94" fmla="*/ 16 w 2541"/>
                  <a:gd name="T95" fmla="*/ 1724 h 2906"/>
                  <a:gd name="T96" fmla="*/ 247 w 2541"/>
                  <a:gd name="T97" fmla="*/ 1114 h 2906"/>
                  <a:gd name="T98" fmla="*/ 271 w 2541"/>
                  <a:gd name="T99" fmla="*/ 878 h 2906"/>
                  <a:gd name="T100" fmla="*/ 341 w 2541"/>
                  <a:gd name="T101" fmla="*/ 655 h 2906"/>
                  <a:gd name="T102" fmla="*/ 453 w 2541"/>
                  <a:gd name="T103" fmla="*/ 453 h 2906"/>
                  <a:gd name="T104" fmla="*/ 602 w 2541"/>
                  <a:gd name="T105" fmla="*/ 274 h 2906"/>
                  <a:gd name="T106" fmla="*/ 785 w 2541"/>
                  <a:gd name="T107" fmla="*/ 129 h 2906"/>
                  <a:gd name="T108" fmla="*/ 983 w 2541"/>
                  <a:gd name="T109" fmla="*/ 27 h 2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541" h="2906">
                    <a:moveTo>
                      <a:pt x="1063" y="0"/>
                    </a:moveTo>
                    <a:lnTo>
                      <a:pt x="1082" y="1"/>
                    </a:lnTo>
                    <a:lnTo>
                      <a:pt x="1098" y="8"/>
                    </a:lnTo>
                    <a:lnTo>
                      <a:pt x="1113" y="17"/>
                    </a:lnTo>
                    <a:lnTo>
                      <a:pt x="1125" y="31"/>
                    </a:lnTo>
                    <a:lnTo>
                      <a:pt x="1133" y="48"/>
                    </a:lnTo>
                    <a:lnTo>
                      <a:pt x="1137" y="66"/>
                    </a:lnTo>
                    <a:lnTo>
                      <a:pt x="1135" y="85"/>
                    </a:lnTo>
                    <a:lnTo>
                      <a:pt x="1130" y="102"/>
                    </a:lnTo>
                    <a:lnTo>
                      <a:pt x="1121" y="116"/>
                    </a:lnTo>
                    <a:lnTo>
                      <a:pt x="1107" y="128"/>
                    </a:lnTo>
                    <a:lnTo>
                      <a:pt x="1090" y="136"/>
                    </a:lnTo>
                    <a:lnTo>
                      <a:pt x="1036" y="156"/>
                    </a:lnTo>
                    <a:lnTo>
                      <a:pt x="983" y="180"/>
                    </a:lnTo>
                    <a:lnTo>
                      <a:pt x="917" y="214"/>
                    </a:lnTo>
                    <a:lnTo>
                      <a:pt x="854" y="252"/>
                    </a:lnTo>
                    <a:lnTo>
                      <a:pt x="793" y="295"/>
                    </a:lnTo>
                    <a:lnTo>
                      <a:pt x="736" y="341"/>
                    </a:lnTo>
                    <a:lnTo>
                      <a:pt x="684" y="392"/>
                    </a:lnTo>
                    <a:lnTo>
                      <a:pt x="634" y="444"/>
                    </a:lnTo>
                    <a:lnTo>
                      <a:pt x="590" y="501"/>
                    </a:lnTo>
                    <a:lnTo>
                      <a:pt x="549" y="561"/>
                    </a:lnTo>
                    <a:lnTo>
                      <a:pt x="512" y="624"/>
                    </a:lnTo>
                    <a:lnTo>
                      <a:pt x="479" y="688"/>
                    </a:lnTo>
                    <a:lnTo>
                      <a:pt x="452" y="755"/>
                    </a:lnTo>
                    <a:lnTo>
                      <a:pt x="428" y="824"/>
                    </a:lnTo>
                    <a:lnTo>
                      <a:pt x="409" y="895"/>
                    </a:lnTo>
                    <a:lnTo>
                      <a:pt x="397" y="966"/>
                    </a:lnTo>
                    <a:lnTo>
                      <a:pt x="388" y="1040"/>
                    </a:lnTo>
                    <a:lnTo>
                      <a:pt x="386" y="1114"/>
                    </a:lnTo>
                    <a:lnTo>
                      <a:pt x="386" y="1297"/>
                    </a:lnTo>
                    <a:lnTo>
                      <a:pt x="384" y="1314"/>
                    </a:lnTo>
                    <a:lnTo>
                      <a:pt x="378" y="1330"/>
                    </a:lnTo>
                    <a:lnTo>
                      <a:pt x="154" y="1758"/>
                    </a:lnTo>
                    <a:lnTo>
                      <a:pt x="147" y="1775"/>
                    </a:lnTo>
                    <a:lnTo>
                      <a:pt x="141" y="1791"/>
                    </a:lnTo>
                    <a:lnTo>
                      <a:pt x="139" y="1806"/>
                    </a:lnTo>
                    <a:lnTo>
                      <a:pt x="140" y="1818"/>
                    </a:lnTo>
                    <a:lnTo>
                      <a:pt x="145" y="1829"/>
                    </a:lnTo>
                    <a:lnTo>
                      <a:pt x="154" y="1838"/>
                    </a:lnTo>
                    <a:lnTo>
                      <a:pt x="169" y="1846"/>
                    </a:lnTo>
                    <a:lnTo>
                      <a:pt x="188" y="1851"/>
                    </a:lnTo>
                    <a:lnTo>
                      <a:pt x="211" y="1852"/>
                    </a:lnTo>
                    <a:lnTo>
                      <a:pt x="317" y="1852"/>
                    </a:lnTo>
                    <a:lnTo>
                      <a:pt x="336" y="1855"/>
                    </a:lnTo>
                    <a:lnTo>
                      <a:pt x="352" y="1862"/>
                    </a:lnTo>
                    <a:lnTo>
                      <a:pt x="366" y="1873"/>
                    </a:lnTo>
                    <a:lnTo>
                      <a:pt x="377" y="1887"/>
                    </a:lnTo>
                    <a:lnTo>
                      <a:pt x="384" y="1904"/>
                    </a:lnTo>
                    <a:lnTo>
                      <a:pt x="386" y="1923"/>
                    </a:lnTo>
                    <a:lnTo>
                      <a:pt x="386" y="2330"/>
                    </a:lnTo>
                    <a:lnTo>
                      <a:pt x="389" y="2362"/>
                    </a:lnTo>
                    <a:lnTo>
                      <a:pt x="399" y="2392"/>
                    </a:lnTo>
                    <a:lnTo>
                      <a:pt x="414" y="2418"/>
                    </a:lnTo>
                    <a:lnTo>
                      <a:pt x="433" y="2443"/>
                    </a:lnTo>
                    <a:lnTo>
                      <a:pt x="456" y="2463"/>
                    </a:lnTo>
                    <a:lnTo>
                      <a:pt x="482" y="2477"/>
                    </a:lnTo>
                    <a:lnTo>
                      <a:pt x="512" y="2487"/>
                    </a:lnTo>
                    <a:lnTo>
                      <a:pt x="543" y="2491"/>
                    </a:lnTo>
                    <a:lnTo>
                      <a:pt x="856" y="2445"/>
                    </a:lnTo>
                    <a:lnTo>
                      <a:pt x="870" y="2444"/>
                    </a:lnTo>
                    <a:lnTo>
                      <a:pt x="885" y="2447"/>
                    </a:lnTo>
                    <a:lnTo>
                      <a:pt x="899" y="2452"/>
                    </a:lnTo>
                    <a:lnTo>
                      <a:pt x="912" y="2461"/>
                    </a:lnTo>
                    <a:lnTo>
                      <a:pt x="924" y="2476"/>
                    </a:lnTo>
                    <a:lnTo>
                      <a:pt x="933" y="2494"/>
                    </a:lnTo>
                    <a:lnTo>
                      <a:pt x="936" y="2514"/>
                    </a:lnTo>
                    <a:lnTo>
                      <a:pt x="936" y="2764"/>
                    </a:lnTo>
                    <a:lnTo>
                      <a:pt x="2099" y="2764"/>
                    </a:lnTo>
                    <a:lnTo>
                      <a:pt x="2099" y="1925"/>
                    </a:lnTo>
                    <a:lnTo>
                      <a:pt x="2101" y="1906"/>
                    </a:lnTo>
                    <a:lnTo>
                      <a:pt x="2109" y="1888"/>
                    </a:lnTo>
                    <a:lnTo>
                      <a:pt x="2121" y="1873"/>
                    </a:lnTo>
                    <a:lnTo>
                      <a:pt x="2175" y="1820"/>
                    </a:lnTo>
                    <a:lnTo>
                      <a:pt x="2224" y="1763"/>
                    </a:lnTo>
                    <a:lnTo>
                      <a:pt x="2270" y="1703"/>
                    </a:lnTo>
                    <a:lnTo>
                      <a:pt x="2310" y="1640"/>
                    </a:lnTo>
                    <a:lnTo>
                      <a:pt x="2347" y="1575"/>
                    </a:lnTo>
                    <a:lnTo>
                      <a:pt x="2377" y="1506"/>
                    </a:lnTo>
                    <a:lnTo>
                      <a:pt x="2404" y="1436"/>
                    </a:lnTo>
                    <a:lnTo>
                      <a:pt x="2412" y="1419"/>
                    </a:lnTo>
                    <a:lnTo>
                      <a:pt x="2424" y="1405"/>
                    </a:lnTo>
                    <a:lnTo>
                      <a:pt x="2438" y="1395"/>
                    </a:lnTo>
                    <a:lnTo>
                      <a:pt x="2455" y="1389"/>
                    </a:lnTo>
                    <a:lnTo>
                      <a:pt x="2474" y="1388"/>
                    </a:lnTo>
                    <a:lnTo>
                      <a:pt x="2492" y="1391"/>
                    </a:lnTo>
                    <a:lnTo>
                      <a:pt x="2509" y="1400"/>
                    </a:lnTo>
                    <a:lnTo>
                      <a:pt x="2523" y="1411"/>
                    </a:lnTo>
                    <a:lnTo>
                      <a:pt x="2533" y="1426"/>
                    </a:lnTo>
                    <a:lnTo>
                      <a:pt x="2539" y="1443"/>
                    </a:lnTo>
                    <a:lnTo>
                      <a:pt x="2541" y="1461"/>
                    </a:lnTo>
                    <a:lnTo>
                      <a:pt x="2537" y="1480"/>
                    </a:lnTo>
                    <a:lnTo>
                      <a:pt x="2509" y="1556"/>
                    </a:lnTo>
                    <a:lnTo>
                      <a:pt x="2476" y="1630"/>
                    </a:lnTo>
                    <a:lnTo>
                      <a:pt x="2438" y="1701"/>
                    </a:lnTo>
                    <a:lnTo>
                      <a:pt x="2395" y="1770"/>
                    </a:lnTo>
                    <a:lnTo>
                      <a:pt x="2348" y="1835"/>
                    </a:lnTo>
                    <a:lnTo>
                      <a:pt x="2295" y="1896"/>
                    </a:lnTo>
                    <a:lnTo>
                      <a:pt x="2239" y="1955"/>
                    </a:lnTo>
                    <a:lnTo>
                      <a:pt x="2239" y="2835"/>
                    </a:lnTo>
                    <a:lnTo>
                      <a:pt x="2236" y="2854"/>
                    </a:lnTo>
                    <a:lnTo>
                      <a:pt x="2230" y="2871"/>
                    </a:lnTo>
                    <a:lnTo>
                      <a:pt x="2218" y="2884"/>
                    </a:lnTo>
                    <a:lnTo>
                      <a:pt x="2204" y="2896"/>
                    </a:lnTo>
                    <a:lnTo>
                      <a:pt x="2187" y="2902"/>
                    </a:lnTo>
                    <a:lnTo>
                      <a:pt x="2168" y="2906"/>
                    </a:lnTo>
                    <a:lnTo>
                      <a:pt x="865" y="2906"/>
                    </a:lnTo>
                    <a:lnTo>
                      <a:pt x="847" y="2902"/>
                    </a:lnTo>
                    <a:lnTo>
                      <a:pt x="830" y="2896"/>
                    </a:lnTo>
                    <a:lnTo>
                      <a:pt x="816" y="2884"/>
                    </a:lnTo>
                    <a:lnTo>
                      <a:pt x="805" y="2871"/>
                    </a:lnTo>
                    <a:lnTo>
                      <a:pt x="798" y="2854"/>
                    </a:lnTo>
                    <a:lnTo>
                      <a:pt x="796" y="2835"/>
                    </a:lnTo>
                    <a:lnTo>
                      <a:pt x="796" y="2596"/>
                    </a:lnTo>
                    <a:lnTo>
                      <a:pt x="558" y="2631"/>
                    </a:lnTo>
                    <a:lnTo>
                      <a:pt x="555" y="2631"/>
                    </a:lnTo>
                    <a:lnTo>
                      <a:pt x="551" y="2631"/>
                    </a:lnTo>
                    <a:lnTo>
                      <a:pt x="549" y="2630"/>
                    </a:lnTo>
                    <a:lnTo>
                      <a:pt x="503" y="2627"/>
                    </a:lnTo>
                    <a:lnTo>
                      <a:pt x="461" y="2618"/>
                    </a:lnTo>
                    <a:lnTo>
                      <a:pt x="421" y="2602"/>
                    </a:lnTo>
                    <a:lnTo>
                      <a:pt x="384" y="2582"/>
                    </a:lnTo>
                    <a:lnTo>
                      <a:pt x="350" y="2557"/>
                    </a:lnTo>
                    <a:lnTo>
                      <a:pt x="321" y="2526"/>
                    </a:lnTo>
                    <a:lnTo>
                      <a:pt x="295" y="2493"/>
                    </a:lnTo>
                    <a:lnTo>
                      <a:pt x="274" y="2455"/>
                    </a:lnTo>
                    <a:lnTo>
                      <a:pt x="260" y="2415"/>
                    </a:lnTo>
                    <a:lnTo>
                      <a:pt x="249" y="2373"/>
                    </a:lnTo>
                    <a:lnTo>
                      <a:pt x="246" y="2329"/>
                    </a:lnTo>
                    <a:lnTo>
                      <a:pt x="246" y="1991"/>
                    </a:lnTo>
                    <a:lnTo>
                      <a:pt x="211" y="1991"/>
                    </a:lnTo>
                    <a:lnTo>
                      <a:pt x="176" y="1989"/>
                    </a:lnTo>
                    <a:lnTo>
                      <a:pt x="143" y="1983"/>
                    </a:lnTo>
                    <a:lnTo>
                      <a:pt x="114" y="1973"/>
                    </a:lnTo>
                    <a:lnTo>
                      <a:pt x="87" y="1961"/>
                    </a:lnTo>
                    <a:lnTo>
                      <a:pt x="62" y="1944"/>
                    </a:lnTo>
                    <a:lnTo>
                      <a:pt x="41" y="1924"/>
                    </a:lnTo>
                    <a:lnTo>
                      <a:pt x="24" y="1900"/>
                    </a:lnTo>
                    <a:lnTo>
                      <a:pt x="12" y="1874"/>
                    </a:lnTo>
                    <a:lnTo>
                      <a:pt x="3" y="1846"/>
                    </a:lnTo>
                    <a:lnTo>
                      <a:pt x="0" y="1817"/>
                    </a:lnTo>
                    <a:lnTo>
                      <a:pt x="0" y="1787"/>
                    </a:lnTo>
                    <a:lnTo>
                      <a:pt x="5" y="1756"/>
                    </a:lnTo>
                    <a:lnTo>
                      <a:pt x="16" y="1724"/>
                    </a:lnTo>
                    <a:lnTo>
                      <a:pt x="30" y="1693"/>
                    </a:lnTo>
                    <a:lnTo>
                      <a:pt x="247" y="1279"/>
                    </a:lnTo>
                    <a:lnTo>
                      <a:pt x="247" y="1114"/>
                    </a:lnTo>
                    <a:lnTo>
                      <a:pt x="250" y="1034"/>
                    </a:lnTo>
                    <a:lnTo>
                      <a:pt x="257" y="956"/>
                    </a:lnTo>
                    <a:lnTo>
                      <a:pt x="271" y="878"/>
                    </a:lnTo>
                    <a:lnTo>
                      <a:pt x="289" y="802"/>
                    </a:lnTo>
                    <a:lnTo>
                      <a:pt x="313" y="728"/>
                    </a:lnTo>
                    <a:lnTo>
                      <a:pt x="341" y="655"/>
                    </a:lnTo>
                    <a:lnTo>
                      <a:pt x="374" y="586"/>
                    </a:lnTo>
                    <a:lnTo>
                      <a:pt x="412" y="518"/>
                    </a:lnTo>
                    <a:lnTo>
                      <a:pt x="453" y="453"/>
                    </a:lnTo>
                    <a:lnTo>
                      <a:pt x="498" y="390"/>
                    </a:lnTo>
                    <a:lnTo>
                      <a:pt x="549" y="330"/>
                    </a:lnTo>
                    <a:lnTo>
                      <a:pt x="602" y="274"/>
                    </a:lnTo>
                    <a:lnTo>
                      <a:pt x="659" y="223"/>
                    </a:lnTo>
                    <a:lnTo>
                      <a:pt x="721" y="173"/>
                    </a:lnTo>
                    <a:lnTo>
                      <a:pt x="785" y="129"/>
                    </a:lnTo>
                    <a:lnTo>
                      <a:pt x="854" y="89"/>
                    </a:lnTo>
                    <a:lnTo>
                      <a:pt x="924" y="52"/>
                    </a:lnTo>
                    <a:lnTo>
                      <a:pt x="983" y="27"/>
                    </a:lnTo>
                    <a:lnTo>
                      <a:pt x="1045" y="3"/>
                    </a:lnTo>
                    <a:lnTo>
                      <a:pt x="1063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Freeform 93">
                <a:extLst>
                  <a:ext uri="{FF2B5EF4-FFF2-40B4-BE49-F238E27FC236}">
                    <a16:creationId xmlns:a16="http://schemas.microsoft.com/office/drawing/2014/main" id="{FD2E5583-B50D-4C4F-358F-0C99E4EFA8E2}"/>
                  </a:ext>
                </a:extLst>
              </p:cNvPr>
              <p:cNvSpPr/>
              <p:nvPr/>
            </p:nvSpPr>
            <p:spPr bwMode="auto">
              <a:xfrm>
                <a:off x="5709291" y="3640750"/>
                <a:ext cx="332059" cy="492951"/>
              </a:xfrm>
              <a:custGeom>
                <a:avLst/>
                <a:gdLst>
                  <a:gd name="T0" fmla="*/ 1457 w 1939"/>
                  <a:gd name="T1" fmla="*/ 4 h 2887"/>
                  <a:gd name="T2" fmla="*/ 1621 w 1939"/>
                  <a:gd name="T3" fmla="*/ 49 h 2887"/>
                  <a:gd name="T4" fmla="*/ 1761 w 1939"/>
                  <a:gd name="T5" fmla="*/ 140 h 2887"/>
                  <a:gd name="T6" fmla="*/ 1865 w 1939"/>
                  <a:gd name="T7" fmla="*/ 268 h 2887"/>
                  <a:gd name="T8" fmla="*/ 1927 w 1939"/>
                  <a:gd name="T9" fmla="*/ 426 h 2887"/>
                  <a:gd name="T10" fmla="*/ 1939 w 1939"/>
                  <a:gd name="T11" fmla="*/ 1064 h 2887"/>
                  <a:gd name="T12" fmla="*/ 1918 w 1939"/>
                  <a:gd name="T13" fmla="*/ 1175 h 2887"/>
                  <a:gd name="T14" fmla="*/ 1861 w 1939"/>
                  <a:gd name="T15" fmla="*/ 1269 h 2887"/>
                  <a:gd name="T16" fmla="*/ 1831 w 1939"/>
                  <a:gd name="T17" fmla="*/ 1784 h 2887"/>
                  <a:gd name="T18" fmla="*/ 1799 w 1939"/>
                  <a:gd name="T19" fmla="*/ 1825 h 2887"/>
                  <a:gd name="T20" fmla="*/ 1745 w 1939"/>
                  <a:gd name="T21" fmla="*/ 1832 h 2887"/>
                  <a:gd name="T22" fmla="*/ 1703 w 1939"/>
                  <a:gd name="T23" fmla="*/ 1801 h 2887"/>
                  <a:gd name="T24" fmla="*/ 1694 w 1939"/>
                  <a:gd name="T25" fmla="*/ 1260 h 2887"/>
                  <a:gd name="T26" fmla="*/ 1712 w 1939"/>
                  <a:gd name="T27" fmla="*/ 1213 h 2887"/>
                  <a:gd name="T28" fmla="*/ 1764 w 1939"/>
                  <a:gd name="T29" fmla="*/ 1165 h 2887"/>
                  <a:gd name="T30" fmla="*/ 1796 w 1939"/>
                  <a:gd name="T31" fmla="*/ 1092 h 2887"/>
                  <a:gd name="T32" fmla="*/ 1796 w 1939"/>
                  <a:gd name="T33" fmla="*/ 492 h 2887"/>
                  <a:gd name="T34" fmla="*/ 1751 w 1939"/>
                  <a:gd name="T35" fmla="*/ 354 h 2887"/>
                  <a:gd name="T36" fmla="*/ 1664 w 1939"/>
                  <a:gd name="T37" fmla="*/ 242 h 2887"/>
                  <a:gd name="T38" fmla="*/ 1543 w 1939"/>
                  <a:gd name="T39" fmla="*/ 168 h 2887"/>
                  <a:gd name="T40" fmla="*/ 1398 w 1939"/>
                  <a:gd name="T41" fmla="*/ 141 h 2887"/>
                  <a:gd name="T42" fmla="*/ 1186 w 1939"/>
                  <a:gd name="T43" fmla="*/ 154 h 2887"/>
                  <a:gd name="T44" fmla="*/ 1057 w 1939"/>
                  <a:gd name="T45" fmla="*/ 213 h 2887"/>
                  <a:gd name="T46" fmla="*/ 957 w 1939"/>
                  <a:gd name="T47" fmla="*/ 313 h 2887"/>
                  <a:gd name="T48" fmla="*/ 897 w 1939"/>
                  <a:gd name="T49" fmla="*/ 443 h 2887"/>
                  <a:gd name="T50" fmla="*/ 884 w 1939"/>
                  <a:gd name="T51" fmla="*/ 1064 h 2887"/>
                  <a:gd name="T52" fmla="*/ 904 w 1939"/>
                  <a:gd name="T53" fmla="*/ 1143 h 2887"/>
                  <a:gd name="T54" fmla="*/ 958 w 1939"/>
                  <a:gd name="T55" fmla="*/ 1203 h 2887"/>
                  <a:gd name="T56" fmla="*/ 987 w 1939"/>
                  <a:gd name="T57" fmla="*/ 1243 h 2887"/>
                  <a:gd name="T58" fmla="*/ 987 w 1939"/>
                  <a:gd name="T59" fmla="*/ 1786 h 2887"/>
                  <a:gd name="T60" fmla="*/ 954 w 1939"/>
                  <a:gd name="T61" fmla="*/ 1838 h 2887"/>
                  <a:gd name="T62" fmla="*/ 904 w 1939"/>
                  <a:gd name="T63" fmla="*/ 1865 h 2887"/>
                  <a:gd name="T64" fmla="*/ 824 w 1939"/>
                  <a:gd name="T65" fmla="*/ 1908 h 2887"/>
                  <a:gd name="T66" fmla="*/ 710 w 1939"/>
                  <a:gd name="T67" fmla="*/ 1972 h 2887"/>
                  <a:gd name="T68" fmla="*/ 572 w 1939"/>
                  <a:gd name="T69" fmla="*/ 2055 h 2887"/>
                  <a:gd name="T70" fmla="*/ 420 w 1939"/>
                  <a:gd name="T71" fmla="*/ 2156 h 2887"/>
                  <a:gd name="T72" fmla="*/ 261 w 1939"/>
                  <a:gd name="T73" fmla="*/ 2274 h 2887"/>
                  <a:gd name="T74" fmla="*/ 165 w 1939"/>
                  <a:gd name="T75" fmla="*/ 2367 h 2887"/>
                  <a:gd name="T76" fmla="*/ 140 w 1939"/>
                  <a:gd name="T77" fmla="*/ 2458 h 2887"/>
                  <a:gd name="T78" fmla="*/ 131 w 1939"/>
                  <a:gd name="T79" fmla="*/ 2852 h 2887"/>
                  <a:gd name="T80" fmla="*/ 88 w 1939"/>
                  <a:gd name="T81" fmla="*/ 2885 h 2887"/>
                  <a:gd name="T82" fmla="*/ 34 w 1939"/>
                  <a:gd name="T83" fmla="*/ 2877 h 2887"/>
                  <a:gd name="T84" fmla="*/ 2 w 1939"/>
                  <a:gd name="T85" fmla="*/ 2836 h 2887"/>
                  <a:gd name="T86" fmla="*/ 2 w 1939"/>
                  <a:gd name="T87" fmla="*/ 2418 h 2887"/>
                  <a:gd name="T88" fmla="*/ 39 w 1939"/>
                  <a:gd name="T89" fmla="*/ 2303 h 2887"/>
                  <a:gd name="T90" fmla="*/ 118 w 1939"/>
                  <a:gd name="T91" fmla="*/ 2209 h 2887"/>
                  <a:gd name="T92" fmla="*/ 287 w 1939"/>
                  <a:gd name="T93" fmla="*/ 2078 h 2887"/>
                  <a:gd name="T94" fmla="*/ 452 w 1939"/>
                  <a:gd name="T95" fmla="*/ 1965 h 2887"/>
                  <a:gd name="T96" fmla="*/ 603 w 1939"/>
                  <a:gd name="T97" fmla="*/ 1871 h 2887"/>
                  <a:gd name="T98" fmla="*/ 731 w 1939"/>
                  <a:gd name="T99" fmla="*/ 1798 h 2887"/>
                  <a:gd name="T100" fmla="*/ 826 w 1939"/>
                  <a:gd name="T101" fmla="*/ 1747 h 2887"/>
                  <a:gd name="T102" fmla="*/ 822 w 1939"/>
                  <a:gd name="T103" fmla="*/ 1269 h 2887"/>
                  <a:gd name="T104" fmla="*/ 764 w 1939"/>
                  <a:gd name="T105" fmla="*/ 1175 h 2887"/>
                  <a:gd name="T106" fmla="*/ 744 w 1939"/>
                  <a:gd name="T107" fmla="*/ 1064 h 2887"/>
                  <a:gd name="T108" fmla="*/ 756 w 1939"/>
                  <a:gd name="T109" fmla="*/ 426 h 2887"/>
                  <a:gd name="T110" fmla="*/ 818 w 1939"/>
                  <a:gd name="T111" fmla="*/ 268 h 2887"/>
                  <a:gd name="T112" fmla="*/ 922 w 1939"/>
                  <a:gd name="T113" fmla="*/ 140 h 2887"/>
                  <a:gd name="T114" fmla="*/ 1062 w 1939"/>
                  <a:gd name="T115" fmla="*/ 49 h 2887"/>
                  <a:gd name="T116" fmla="*/ 1226 w 1939"/>
                  <a:gd name="T117" fmla="*/ 4 h 2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39" h="2887">
                    <a:moveTo>
                      <a:pt x="1285" y="0"/>
                    </a:moveTo>
                    <a:lnTo>
                      <a:pt x="1398" y="0"/>
                    </a:lnTo>
                    <a:lnTo>
                      <a:pt x="1457" y="4"/>
                    </a:lnTo>
                    <a:lnTo>
                      <a:pt x="1514" y="13"/>
                    </a:lnTo>
                    <a:lnTo>
                      <a:pt x="1569" y="28"/>
                    </a:lnTo>
                    <a:lnTo>
                      <a:pt x="1621" y="49"/>
                    </a:lnTo>
                    <a:lnTo>
                      <a:pt x="1670" y="75"/>
                    </a:lnTo>
                    <a:lnTo>
                      <a:pt x="1717" y="106"/>
                    </a:lnTo>
                    <a:lnTo>
                      <a:pt x="1761" y="140"/>
                    </a:lnTo>
                    <a:lnTo>
                      <a:pt x="1799" y="179"/>
                    </a:lnTo>
                    <a:lnTo>
                      <a:pt x="1834" y="223"/>
                    </a:lnTo>
                    <a:lnTo>
                      <a:pt x="1865" y="268"/>
                    </a:lnTo>
                    <a:lnTo>
                      <a:pt x="1891" y="318"/>
                    </a:lnTo>
                    <a:lnTo>
                      <a:pt x="1912" y="371"/>
                    </a:lnTo>
                    <a:lnTo>
                      <a:pt x="1927" y="426"/>
                    </a:lnTo>
                    <a:lnTo>
                      <a:pt x="1936" y="483"/>
                    </a:lnTo>
                    <a:lnTo>
                      <a:pt x="1939" y="542"/>
                    </a:lnTo>
                    <a:lnTo>
                      <a:pt x="1939" y="1064"/>
                    </a:lnTo>
                    <a:lnTo>
                      <a:pt x="1936" y="1103"/>
                    </a:lnTo>
                    <a:lnTo>
                      <a:pt x="1930" y="1140"/>
                    </a:lnTo>
                    <a:lnTo>
                      <a:pt x="1918" y="1175"/>
                    </a:lnTo>
                    <a:lnTo>
                      <a:pt x="1903" y="1208"/>
                    </a:lnTo>
                    <a:lnTo>
                      <a:pt x="1884" y="1240"/>
                    </a:lnTo>
                    <a:lnTo>
                      <a:pt x="1861" y="1269"/>
                    </a:lnTo>
                    <a:lnTo>
                      <a:pt x="1834" y="1295"/>
                    </a:lnTo>
                    <a:lnTo>
                      <a:pt x="1834" y="1764"/>
                    </a:lnTo>
                    <a:lnTo>
                      <a:pt x="1831" y="1784"/>
                    </a:lnTo>
                    <a:lnTo>
                      <a:pt x="1825" y="1801"/>
                    </a:lnTo>
                    <a:lnTo>
                      <a:pt x="1814" y="1814"/>
                    </a:lnTo>
                    <a:lnTo>
                      <a:pt x="1799" y="1825"/>
                    </a:lnTo>
                    <a:lnTo>
                      <a:pt x="1782" y="1832"/>
                    </a:lnTo>
                    <a:lnTo>
                      <a:pt x="1764" y="1835"/>
                    </a:lnTo>
                    <a:lnTo>
                      <a:pt x="1745" y="1832"/>
                    </a:lnTo>
                    <a:lnTo>
                      <a:pt x="1728" y="1825"/>
                    </a:lnTo>
                    <a:lnTo>
                      <a:pt x="1714" y="1814"/>
                    </a:lnTo>
                    <a:lnTo>
                      <a:pt x="1703" y="1801"/>
                    </a:lnTo>
                    <a:lnTo>
                      <a:pt x="1696" y="1784"/>
                    </a:lnTo>
                    <a:lnTo>
                      <a:pt x="1694" y="1764"/>
                    </a:lnTo>
                    <a:lnTo>
                      <a:pt x="1694" y="1260"/>
                    </a:lnTo>
                    <a:lnTo>
                      <a:pt x="1696" y="1243"/>
                    </a:lnTo>
                    <a:lnTo>
                      <a:pt x="1701" y="1227"/>
                    </a:lnTo>
                    <a:lnTo>
                      <a:pt x="1712" y="1213"/>
                    </a:lnTo>
                    <a:lnTo>
                      <a:pt x="1725" y="1203"/>
                    </a:lnTo>
                    <a:lnTo>
                      <a:pt x="1746" y="1186"/>
                    </a:lnTo>
                    <a:lnTo>
                      <a:pt x="1764" y="1165"/>
                    </a:lnTo>
                    <a:lnTo>
                      <a:pt x="1779" y="1143"/>
                    </a:lnTo>
                    <a:lnTo>
                      <a:pt x="1790" y="1119"/>
                    </a:lnTo>
                    <a:lnTo>
                      <a:pt x="1796" y="1092"/>
                    </a:lnTo>
                    <a:lnTo>
                      <a:pt x="1798" y="1064"/>
                    </a:lnTo>
                    <a:lnTo>
                      <a:pt x="1798" y="542"/>
                    </a:lnTo>
                    <a:lnTo>
                      <a:pt x="1796" y="492"/>
                    </a:lnTo>
                    <a:lnTo>
                      <a:pt x="1786" y="443"/>
                    </a:lnTo>
                    <a:lnTo>
                      <a:pt x="1772" y="397"/>
                    </a:lnTo>
                    <a:lnTo>
                      <a:pt x="1751" y="354"/>
                    </a:lnTo>
                    <a:lnTo>
                      <a:pt x="1727" y="313"/>
                    </a:lnTo>
                    <a:lnTo>
                      <a:pt x="1697" y="276"/>
                    </a:lnTo>
                    <a:lnTo>
                      <a:pt x="1664" y="242"/>
                    </a:lnTo>
                    <a:lnTo>
                      <a:pt x="1627" y="213"/>
                    </a:lnTo>
                    <a:lnTo>
                      <a:pt x="1586" y="188"/>
                    </a:lnTo>
                    <a:lnTo>
                      <a:pt x="1543" y="168"/>
                    </a:lnTo>
                    <a:lnTo>
                      <a:pt x="1496" y="154"/>
                    </a:lnTo>
                    <a:lnTo>
                      <a:pt x="1448" y="144"/>
                    </a:lnTo>
                    <a:lnTo>
                      <a:pt x="1398" y="141"/>
                    </a:lnTo>
                    <a:lnTo>
                      <a:pt x="1285" y="141"/>
                    </a:lnTo>
                    <a:lnTo>
                      <a:pt x="1235" y="144"/>
                    </a:lnTo>
                    <a:lnTo>
                      <a:pt x="1186" y="154"/>
                    </a:lnTo>
                    <a:lnTo>
                      <a:pt x="1141" y="168"/>
                    </a:lnTo>
                    <a:lnTo>
                      <a:pt x="1097" y="189"/>
                    </a:lnTo>
                    <a:lnTo>
                      <a:pt x="1057" y="213"/>
                    </a:lnTo>
                    <a:lnTo>
                      <a:pt x="1019" y="243"/>
                    </a:lnTo>
                    <a:lnTo>
                      <a:pt x="985" y="276"/>
                    </a:lnTo>
                    <a:lnTo>
                      <a:pt x="957" y="313"/>
                    </a:lnTo>
                    <a:lnTo>
                      <a:pt x="931" y="354"/>
                    </a:lnTo>
                    <a:lnTo>
                      <a:pt x="912" y="397"/>
                    </a:lnTo>
                    <a:lnTo>
                      <a:pt x="897" y="443"/>
                    </a:lnTo>
                    <a:lnTo>
                      <a:pt x="887" y="492"/>
                    </a:lnTo>
                    <a:lnTo>
                      <a:pt x="884" y="542"/>
                    </a:lnTo>
                    <a:lnTo>
                      <a:pt x="884" y="1064"/>
                    </a:lnTo>
                    <a:lnTo>
                      <a:pt x="886" y="1092"/>
                    </a:lnTo>
                    <a:lnTo>
                      <a:pt x="894" y="1119"/>
                    </a:lnTo>
                    <a:lnTo>
                      <a:pt x="904" y="1143"/>
                    </a:lnTo>
                    <a:lnTo>
                      <a:pt x="918" y="1165"/>
                    </a:lnTo>
                    <a:lnTo>
                      <a:pt x="936" y="1186"/>
                    </a:lnTo>
                    <a:lnTo>
                      <a:pt x="958" y="1203"/>
                    </a:lnTo>
                    <a:lnTo>
                      <a:pt x="971" y="1213"/>
                    </a:lnTo>
                    <a:lnTo>
                      <a:pt x="981" y="1227"/>
                    </a:lnTo>
                    <a:lnTo>
                      <a:pt x="987" y="1243"/>
                    </a:lnTo>
                    <a:lnTo>
                      <a:pt x="989" y="1260"/>
                    </a:lnTo>
                    <a:lnTo>
                      <a:pt x="989" y="1764"/>
                    </a:lnTo>
                    <a:lnTo>
                      <a:pt x="987" y="1786"/>
                    </a:lnTo>
                    <a:lnTo>
                      <a:pt x="980" y="1805"/>
                    </a:lnTo>
                    <a:lnTo>
                      <a:pt x="969" y="1823"/>
                    </a:lnTo>
                    <a:lnTo>
                      <a:pt x="954" y="1838"/>
                    </a:lnTo>
                    <a:lnTo>
                      <a:pt x="937" y="1849"/>
                    </a:lnTo>
                    <a:lnTo>
                      <a:pt x="924" y="1856"/>
                    </a:lnTo>
                    <a:lnTo>
                      <a:pt x="904" y="1865"/>
                    </a:lnTo>
                    <a:lnTo>
                      <a:pt x="882" y="1877"/>
                    </a:lnTo>
                    <a:lnTo>
                      <a:pt x="854" y="1891"/>
                    </a:lnTo>
                    <a:lnTo>
                      <a:pt x="824" y="1908"/>
                    </a:lnTo>
                    <a:lnTo>
                      <a:pt x="789" y="1926"/>
                    </a:lnTo>
                    <a:lnTo>
                      <a:pt x="751" y="1947"/>
                    </a:lnTo>
                    <a:lnTo>
                      <a:pt x="710" y="1972"/>
                    </a:lnTo>
                    <a:lnTo>
                      <a:pt x="666" y="1997"/>
                    </a:lnTo>
                    <a:lnTo>
                      <a:pt x="620" y="2025"/>
                    </a:lnTo>
                    <a:lnTo>
                      <a:pt x="572" y="2055"/>
                    </a:lnTo>
                    <a:lnTo>
                      <a:pt x="523" y="2087"/>
                    </a:lnTo>
                    <a:lnTo>
                      <a:pt x="472" y="2121"/>
                    </a:lnTo>
                    <a:lnTo>
                      <a:pt x="420" y="2156"/>
                    </a:lnTo>
                    <a:lnTo>
                      <a:pt x="367" y="2194"/>
                    </a:lnTo>
                    <a:lnTo>
                      <a:pt x="314" y="2234"/>
                    </a:lnTo>
                    <a:lnTo>
                      <a:pt x="261" y="2274"/>
                    </a:lnTo>
                    <a:lnTo>
                      <a:pt x="206" y="2318"/>
                    </a:lnTo>
                    <a:lnTo>
                      <a:pt x="184" y="2340"/>
                    </a:lnTo>
                    <a:lnTo>
                      <a:pt x="165" y="2367"/>
                    </a:lnTo>
                    <a:lnTo>
                      <a:pt x="151" y="2395"/>
                    </a:lnTo>
                    <a:lnTo>
                      <a:pt x="144" y="2426"/>
                    </a:lnTo>
                    <a:lnTo>
                      <a:pt x="140" y="2458"/>
                    </a:lnTo>
                    <a:lnTo>
                      <a:pt x="140" y="2817"/>
                    </a:lnTo>
                    <a:lnTo>
                      <a:pt x="137" y="2836"/>
                    </a:lnTo>
                    <a:lnTo>
                      <a:pt x="131" y="2852"/>
                    </a:lnTo>
                    <a:lnTo>
                      <a:pt x="120" y="2867"/>
                    </a:lnTo>
                    <a:lnTo>
                      <a:pt x="105" y="2877"/>
                    </a:lnTo>
                    <a:lnTo>
                      <a:pt x="88" y="2885"/>
                    </a:lnTo>
                    <a:lnTo>
                      <a:pt x="70" y="2887"/>
                    </a:lnTo>
                    <a:lnTo>
                      <a:pt x="51" y="2885"/>
                    </a:lnTo>
                    <a:lnTo>
                      <a:pt x="34" y="2877"/>
                    </a:lnTo>
                    <a:lnTo>
                      <a:pt x="20" y="2867"/>
                    </a:lnTo>
                    <a:lnTo>
                      <a:pt x="10" y="2852"/>
                    </a:lnTo>
                    <a:lnTo>
                      <a:pt x="2" y="2836"/>
                    </a:lnTo>
                    <a:lnTo>
                      <a:pt x="0" y="2817"/>
                    </a:lnTo>
                    <a:lnTo>
                      <a:pt x="0" y="2458"/>
                    </a:lnTo>
                    <a:lnTo>
                      <a:pt x="2" y="2418"/>
                    </a:lnTo>
                    <a:lnTo>
                      <a:pt x="10" y="2377"/>
                    </a:lnTo>
                    <a:lnTo>
                      <a:pt x="22" y="2339"/>
                    </a:lnTo>
                    <a:lnTo>
                      <a:pt x="39" y="2303"/>
                    </a:lnTo>
                    <a:lnTo>
                      <a:pt x="62" y="2269"/>
                    </a:lnTo>
                    <a:lnTo>
                      <a:pt x="87" y="2237"/>
                    </a:lnTo>
                    <a:lnTo>
                      <a:pt x="118" y="2209"/>
                    </a:lnTo>
                    <a:lnTo>
                      <a:pt x="174" y="2163"/>
                    </a:lnTo>
                    <a:lnTo>
                      <a:pt x="231" y="2120"/>
                    </a:lnTo>
                    <a:lnTo>
                      <a:pt x="287" y="2078"/>
                    </a:lnTo>
                    <a:lnTo>
                      <a:pt x="344" y="2039"/>
                    </a:lnTo>
                    <a:lnTo>
                      <a:pt x="398" y="2001"/>
                    </a:lnTo>
                    <a:lnTo>
                      <a:pt x="452" y="1965"/>
                    </a:lnTo>
                    <a:lnTo>
                      <a:pt x="504" y="1931"/>
                    </a:lnTo>
                    <a:lnTo>
                      <a:pt x="555" y="1901"/>
                    </a:lnTo>
                    <a:lnTo>
                      <a:pt x="603" y="1871"/>
                    </a:lnTo>
                    <a:lnTo>
                      <a:pt x="649" y="1844"/>
                    </a:lnTo>
                    <a:lnTo>
                      <a:pt x="692" y="1820"/>
                    </a:lnTo>
                    <a:lnTo>
                      <a:pt x="731" y="1798"/>
                    </a:lnTo>
                    <a:lnTo>
                      <a:pt x="767" y="1778"/>
                    </a:lnTo>
                    <a:lnTo>
                      <a:pt x="799" y="1761"/>
                    </a:lnTo>
                    <a:lnTo>
                      <a:pt x="826" y="1747"/>
                    </a:lnTo>
                    <a:lnTo>
                      <a:pt x="849" y="1736"/>
                    </a:lnTo>
                    <a:lnTo>
                      <a:pt x="849" y="1295"/>
                    </a:lnTo>
                    <a:lnTo>
                      <a:pt x="822" y="1269"/>
                    </a:lnTo>
                    <a:lnTo>
                      <a:pt x="799" y="1240"/>
                    </a:lnTo>
                    <a:lnTo>
                      <a:pt x="780" y="1208"/>
                    </a:lnTo>
                    <a:lnTo>
                      <a:pt x="764" y="1175"/>
                    </a:lnTo>
                    <a:lnTo>
                      <a:pt x="753" y="1140"/>
                    </a:lnTo>
                    <a:lnTo>
                      <a:pt x="746" y="1103"/>
                    </a:lnTo>
                    <a:lnTo>
                      <a:pt x="744" y="1064"/>
                    </a:lnTo>
                    <a:lnTo>
                      <a:pt x="744" y="542"/>
                    </a:lnTo>
                    <a:lnTo>
                      <a:pt x="747" y="483"/>
                    </a:lnTo>
                    <a:lnTo>
                      <a:pt x="756" y="426"/>
                    </a:lnTo>
                    <a:lnTo>
                      <a:pt x="771" y="371"/>
                    </a:lnTo>
                    <a:lnTo>
                      <a:pt x="792" y="318"/>
                    </a:lnTo>
                    <a:lnTo>
                      <a:pt x="818" y="268"/>
                    </a:lnTo>
                    <a:lnTo>
                      <a:pt x="848" y="223"/>
                    </a:lnTo>
                    <a:lnTo>
                      <a:pt x="883" y="179"/>
                    </a:lnTo>
                    <a:lnTo>
                      <a:pt x="922" y="140"/>
                    </a:lnTo>
                    <a:lnTo>
                      <a:pt x="966" y="106"/>
                    </a:lnTo>
                    <a:lnTo>
                      <a:pt x="1012" y="75"/>
                    </a:lnTo>
                    <a:lnTo>
                      <a:pt x="1062" y="49"/>
                    </a:lnTo>
                    <a:lnTo>
                      <a:pt x="1114" y="28"/>
                    </a:lnTo>
                    <a:lnTo>
                      <a:pt x="1169" y="13"/>
                    </a:lnTo>
                    <a:lnTo>
                      <a:pt x="1226" y="4"/>
                    </a:lnTo>
                    <a:lnTo>
                      <a:pt x="128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" name="Freeform 94">
                <a:extLst>
                  <a:ext uri="{FF2B5EF4-FFF2-40B4-BE49-F238E27FC236}">
                    <a16:creationId xmlns:a16="http://schemas.microsoft.com/office/drawing/2014/main" id="{56488EF6-3282-86FB-1300-5F9B24D2F8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97572" y="3953979"/>
                <a:ext cx="83871" cy="284131"/>
              </a:xfrm>
              <a:custGeom>
                <a:avLst/>
                <a:gdLst>
                  <a:gd name="T0" fmla="*/ 144 w 487"/>
                  <a:gd name="T1" fmla="*/ 1406 h 1657"/>
                  <a:gd name="T2" fmla="*/ 335 w 487"/>
                  <a:gd name="T3" fmla="*/ 1404 h 1657"/>
                  <a:gd name="T4" fmla="*/ 264 w 487"/>
                  <a:gd name="T5" fmla="*/ 313 h 1657"/>
                  <a:gd name="T6" fmla="*/ 217 w 487"/>
                  <a:gd name="T7" fmla="*/ 313 h 1657"/>
                  <a:gd name="T8" fmla="*/ 416 w 487"/>
                  <a:gd name="T9" fmla="*/ 0 h 1657"/>
                  <a:gd name="T10" fmla="*/ 452 w 487"/>
                  <a:gd name="T11" fmla="*/ 9 h 1657"/>
                  <a:gd name="T12" fmla="*/ 477 w 487"/>
                  <a:gd name="T13" fmla="*/ 35 h 1657"/>
                  <a:gd name="T14" fmla="*/ 487 w 487"/>
                  <a:gd name="T15" fmla="*/ 70 h 1657"/>
                  <a:gd name="T16" fmla="*/ 476 w 487"/>
                  <a:gd name="T17" fmla="*/ 142 h 1657"/>
                  <a:gd name="T18" fmla="*/ 445 w 487"/>
                  <a:gd name="T19" fmla="*/ 206 h 1657"/>
                  <a:gd name="T20" fmla="*/ 477 w 487"/>
                  <a:gd name="T21" fmla="*/ 1431 h 1657"/>
                  <a:gd name="T22" fmla="*/ 466 w 487"/>
                  <a:gd name="T23" fmla="*/ 1470 h 1657"/>
                  <a:gd name="T24" fmla="*/ 284 w 487"/>
                  <a:gd name="T25" fmla="*/ 1638 h 1657"/>
                  <a:gd name="T26" fmla="*/ 254 w 487"/>
                  <a:gd name="T27" fmla="*/ 1655 h 1657"/>
                  <a:gd name="T28" fmla="*/ 221 w 487"/>
                  <a:gd name="T29" fmla="*/ 1655 h 1657"/>
                  <a:gd name="T30" fmla="*/ 190 w 487"/>
                  <a:gd name="T31" fmla="*/ 1639 h 1657"/>
                  <a:gd name="T32" fmla="*/ 14 w 487"/>
                  <a:gd name="T33" fmla="*/ 1478 h 1657"/>
                  <a:gd name="T34" fmla="*/ 2 w 487"/>
                  <a:gd name="T35" fmla="*/ 1450 h 1657"/>
                  <a:gd name="T36" fmla="*/ 54 w 487"/>
                  <a:gd name="T37" fmla="*/ 223 h 1657"/>
                  <a:gd name="T38" fmla="*/ 20 w 487"/>
                  <a:gd name="T39" fmla="*/ 168 h 1657"/>
                  <a:gd name="T40" fmla="*/ 2 w 487"/>
                  <a:gd name="T41" fmla="*/ 105 h 1657"/>
                  <a:gd name="T42" fmla="*/ 2 w 487"/>
                  <a:gd name="T43" fmla="*/ 52 h 1657"/>
                  <a:gd name="T44" fmla="*/ 20 w 487"/>
                  <a:gd name="T45" fmla="*/ 21 h 1657"/>
                  <a:gd name="T46" fmla="*/ 51 w 487"/>
                  <a:gd name="T47" fmla="*/ 3 h 1657"/>
                  <a:gd name="T48" fmla="*/ 88 w 487"/>
                  <a:gd name="T49" fmla="*/ 3 h 1657"/>
                  <a:gd name="T50" fmla="*/ 120 w 487"/>
                  <a:gd name="T51" fmla="*/ 21 h 1657"/>
                  <a:gd name="T52" fmla="*/ 137 w 487"/>
                  <a:gd name="T53" fmla="*/ 52 h 1657"/>
                  <a:gd name="T54" fmla="*/ 143 w 487"/>
                  <a:gd name="T55" fmla="*/ 95 h 1657"/>
                  <a:gd name="T56" fmla="*/ 163 w 487"/>
                  <a:gd name="T57" fmla="*/ 135 h 1657"/>
                  <a:gd name="T58" fmla="*/ 198 w 487"/>
                  <a:gd name="T59" fmla="*/ 164 h 1657"/>
                  <a:gd name="T60" fmla="*/ 244 w 487"/>
                  <a:gd name="T61" fmla="*/ 174 h 1657"/>
                  <a:gd name="T62" fmla="*/ 283 w 487"/>
                  <a:gd name="T63" fmla="*/ 166 h 1657"/>
                  <a:gd name="T64" fmla="*/ 306 w 487"/>
                  <a:gd name="T65" fmla="*/ 151 h 1657"/>
                  <a:gd name="T66" fmla="*/ 327 w 487"/>
                  <a:gd name="T67" fmla="*/ 131 h 1657"/>
                  <a:gd name="T68" fmla="*/ 344 w 487"/>
                  <a:gd name="T69" fmla="*/ 92 h 1657"/>
                  <a:gd name="T70" fmla="*/ 349 w 487"/>
                  <a:gd name="T71" fmla="*/ 52 h 1657"/>
                  <a:gd name="T72" fmla="*/ 366 w 487"/>
                  <a:gd name="T73" fmla="*/ 21 h 1657"/>
                  <a:gd name="T74" fmla="*/ 398 w 487"/>
                  <a:gd name="T75" fmla="*/ 3 h 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7" h="1657">
                    <a:moveTo>
                      <a:pt x="190" y="308"/>
                    </a:moveTo>
                    <a:lnTo>
                      <a:pt x="144" y="1406"/>
                    </a:lnTo>
                    <a:lnTo>
                      <a:pt x="237" y="1492"/>
                    </a:lnTo>
                    <a:lnTo>
                      <a:pt x="335" y="1404"/>
                    </a:lnTo>
                    <a:lnTo>
                      <a:pt x="285" y="311"/>
                    </a:lnTo>
                    <a:lnTo>
                      <a:pt x="264" y="313"/>
                    </a:lnTo>
                    <a:lnTo>
                      <a:pt x="244" y="314"/>
                    </a:lnTo>
                    <a:lnTo>
                      <a:pt x="217" y="313"/>
                    </a:lnTo>
                    <a:lnTo>
                      <a:pt x="190" y="308"/>
                    </a:lnTo>
                    <a:close/>
                    <a:moveTo>
                      <a:pt x="416" y="0"/>
                    </a:moveTo>
                    <a:lnTo>
                      <a:pt x="435" y="3"/>
                    </a:lnTo>
                    <a:lnTo>
                      <a:pt x="452" y="9"/>
                    </a:lnTo>
                    <a:lnTo>
                      <a:pt x="466" y="21"/>
                    </a:lnTo>
                    <a:lnTo>
                      <a:pt x="477" y="35"/>
                    </a:lnTo>
                    <a:lnTo>
                      <a:pt x="484" y="52"/>
                    </a:lnTo>
                    <a:lnTo>
                      <a:pt x="487" y="70"/>
                    </a:lnTo>
                    <a:lnTo>
                      <a:pt x="484" y="107"/>
                    </a:lnTo>
                    <a:lnTo>
                      <a:pt x="476" y="142"/>
                    </a:lnTo>
                    <a:lnTo>
                      <a:pt x="463" y="176"/>
                    </a:lnTo>
                    <a:lnTo>
                      <a:pt x="445" y="206"/>
                    </a:lnTo>
                    <a:lnTo>
                      <a:pt x="422" y="234"/>
                    </a:lnTo>
                    <a:lnTo>
                      <a:pt x="477" y="1431"/>
                    </a:lnTo>
                    <a:lnTo>
                      <a:pt x="475" y="1451"/>
                    </a:lnTo>
                    <a:lnTo>
                      <a:pt x="466" y="1470"/>
                    </a:lnTo>
                    <a:lnTo>
                      <a:pt x="453" y="1486"/>
                    </a:lnTo>
                    <a:lnTo>
                      <a:pt x="284" y="1638"/>
                    </a:lnTo>
                    <a:lnTo>
                      <a:pt x="270" y="1649"/>
                    </a:lnTo>
                    <a:lnTo>
                      <a:pt x="254" y="1655"/>
                    </a:lnTo>
                    <a:lnTo>
                      <a:pt x="237" y="1657"/>
                    </a:lnTo>
                    <a:lnTo>
                      <a:pt x="221" y="1655"/>
                    </a:lnTo>
                    <a:lnTo>
                      <a:pt x="205" y="1649"/>
                    </a:lnTo>
                    <a:lnTo>
                      <a:pt x="190" y="1639"/>
                    </a:lnTo>
                    <a:lnTo>
                      <a:pt x="24" y="1489"/>
                    </a:lnTo>
                    <a:lnTo>
                      <a:pt x="14" y="1478"/>
                    </a:lnTo>
                    <a:lnTo>
                      <a:pt x="6" y="1465"/>
                    </a:lnTo>
                    <a:lnTo>
                      <a:pt x="2" y="1450"/>
                    </a:lnTo>
                    <a:lnTo>
                      <a:pt x="1" y="1434"/>
                    </a:lnTo>
                    <a:lnTo>
                      <a:pt x="54" y="223"/>
                    </a:lnTo>
                    <a:lnTo>
                      <a:pt x="35" y="198"/>
                    </a:lnTo>
                    <a:lnTo>
                      <a:pt x="20" y="168"/>
                    </a:lnTo>
                    <a:lnTo>
                      <a:pt x="10" y="137"/>
                    </a:lnTo>
                    <a:lnTo>
                      <a:pt x="2" y="105"/>
                    </a:lnTo>
                    <a:lnTo>
                      <a:pt x="0" y="71"/>
                    </a:lnTo>
                    <a:lnTo>
                      <a:pt x="2" y="52"/>
                    </a:lnTo>
                    <a:lnTo>
                      <a:pt x="10" y="36"/>
                    </a:lnTo>
                    <a:lnTo>
                      <a:pt x="20" y="21"/>
                    </a:lnTo>
                    <a:lnTo>
                      <a:pt x="34" y="10"/>
                    </a:lnTo>
                    <a:lnTo>
                      <a:pt x="51" y="3"/>
                    </a:lnTo>
                    <a:lnTo>
                      <a:pt x="70" y="1"/>
                    </a:lnTo>
                    <a:lnTo>
                      <a:pt x="88" y="3"/>
                    </a:lnTo>
                    <a:lnTo>
                      <a:pt x="105" y="10"/>
                    </a:lnTo>
                    <a:lnTo>
                      <a:pt x="120" y="21"/>
                    </a:lnTo>
                    <a:lnTo>
                      <a:pt x="131" y="36"/>
                    </a:lnTo>
                    <a:lnTo>
                      <a:pt x="137" y="52"/>
                    </a:lnTo>
                    <a:lnTo>
                      <a:pt x="140" y="71"/>
                    </a:lnTo>
                    <a:lnTo>
                      <a:pt x="143" y="95"/>
                    </a:lnTo>
                    <a:lnTo>
                      <a:pt x="151" y="116"/>
                    </a:lnTo>
                    <a:lnTo>
                      <a:pt x="163" y="135"/>
                    </a:lnTo>
                    <a:lnTo>
                      <a:pt x="179" y="151"/>
                    </a:lnTo>
                    <a:lnTo>
                      <a:pt x="198" y="164"/>
                    </a:lnTo>
                    <a:lnTo>
                      <a:pt x="219" y="171"/>
                    </a:lnTo>
                    <a:lnTo>
                      <a:pt x="244" y="174"/>
                    </a:lnTo>
                    <a:lnTo>
                      <a:pt x="264" y="172"/>
                    </a:lnTo>
                    <a:lnTo>
                      <a:pt x="283" y="166"/>
                    </a:lnTo>
                    <a:lnTo>
                      <a:pt x="301" y="156"/>
                    </a:lnTo>
                    <a:lnTo>
                      <a:pt x="306" y="151"/>
                    </a:lnTo>
                    <a:lnTo>
                      <a:pt x="313" y="147"/>
                    </a:lnTo>
                    <a:lnTo>
                      <a:pt x="327" y="131"/>
                    </a:lnTo>
                    <a:lnTo>
                      <a:pt x="337" y="113"/>
                    </a:lnTo>
                    <a:lnTo>
                      <a:pt x="344" y="92"/>
                    </a:lnTo>
                    <a:lnTo>
                      <a:pt x="346" y="70"/>
                    </a:lnTo>
                    <a:lnTo>
                      <a:pt x="349" y="52"/>
                    </a:lnTo>
                    <a:lnTo>
                      <a:pt x="355" y="35"/>
                    </a:lnTo>
                    <a:lnTo>
                      <a:pt x="366" y="21"/>
                    </a:lnTo>
                    <a:lnTo>
                      <a:pt x="381" y="9"/>
                    </a:lnTo>
                    <a:lnTo>
                      <a:pt x="398" y="3"/>
                    </a:lnTo>
                    <a:lnTo>
                      <a:pt x="416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95">
                <a:extLst>
                  <a:ext uri="{FF2B5EF4-FFF2-40B4-BE49-F238E27FC236}">
                    <a16:creationId xmlns:a16="http://schemas.microsoft.com/office/drawing/2014/main" id="{3A62D6A4-9039-3402-A4D1-7589C1C269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4858" y="3916323"/>
                <a:ext cx="107834" cy="107834"/>
              </a:xfrm>
              <a:custGeom>
                <a:avLst/>
                <a:gdLst>
                  <a:gd name="T0" fmla="*/ 140 w 632"/>
                  <a:gd name="T1" fmla="*/ 147 h 632"/>
                  <a:gd name="T2" fmla="*/ 140 w 632"/>
                  <a:gd name="T3" fmla="*/ 492 h 632"/>
                  <a:gd name="T4" fmla="*/ 487 w 632"/>
                  <a:gd name="T5" fmla="*/ 492 h 632"/>
                  <a:gd name="T6" fmla="*/ 476 w 632"/>
                  <a:gd name="T7" fmla="*/ 447 h 632"/>
                  <a:gd name="T8" fmla="*/ 460 w 632"/>
                  <a:gd name="T9" fmla="*/ 402 h 632"/>
                  <a:gd name="T10" fmla="*/ 440 w 632"/>
                  <a:gd name="T11" fmla="*/ 361 h 632"/>
                  <a:gd name="T12" fmla="*/ 416 w 632"/>
                  <a:gd name="T13" fmla="*/ 320 h 632"/>
                  <a:gd name="T14" fmla="*/ 387 w 632"/>
                  <a:gd name="T15" fmla="*/ 283 h 632"/>
                  <a:gd name="T16" fmla="*/ 352 w 632"/>
                  <a:gd name="T17" fmla="*/ 249 h 632"/>
                  <a:gd name="T18" fmla="*/ 314 w 632"/>
                  <a:gd name="T19" fmla="*/ 219 h 632"/>
                  <a:gd name="T20" fmla="*/ 274 w 632"/>
                  <a:gd name="T21" fmla="*/ 194 h 632"/>
                  <a:gd name="T22" fmla="*/ 232 w 632"/>
                  <a:gd name="T23" fmla="*/ 174 h 632"/>
                  <a:gd name="T24" fmla="*/ 187 w 632"/>
                  <a:gd name="T25" fmla="*/ 158 h 632"/>
                  <a:gd name="T26" fmla="*/ 140 w 632"/>
                  <a:gd name="T27" fmla="*/ 147 h 632"/>
                  <a:gd name="T28" fmla="*/ 70 w 632"/>
                  <a:gd name="T29" fmla="*/ 0 h 632"/>
                  <a:gd name="T30" fmla="*/ 123 w 632"/>
                  <a:gd name="T31" fmla="*/ 2 h 632"/>
                  <a:gd name="T32" fmla="*/ 176 w 632"/>
                  <a:gd name="T33" fmla="*/ 10 h 632"/>
                  <a:gd name="T34" fmla="*/ 227 w 632"/>
                  <a:gd name="T35" fmla="*/ 22 h 632"/>
                  <a:gd name="T36" fmla="*/ 277 w 632"/>
                  <a:gd name="T37" fmla="*/ 40 h 632"/>
                  <a:gd name="T38" fmla="*/ 325 w 632"/>
                  <a:gd name="T39" fmla="*/ 61 h 632"/>
                  <a:gd name="T40" fmla="*/ 371 w 632"/>
                  <a:gd name="T41" fmla="*/ 87 h 632"/>
                  <a:gd name="T42" fmla="*/ 413 w 632"/>
                  <a:gd name="T43" fmla="*/ 117 h 632"/>
                  <a:gd name="T44" fmla="*/ 454 w 632"/>
                  <a:gd name="T45" fmla="*/ 151 h 632"/>
                  <a:gd name="T46" fmla="*/ 491 w 632"/>
                  <a:gd name="T47" fmla="*/ 190 h 632"/>
                  <a:gd name="T48" fmla="*/ 523 w 632"/>
                  <a:gd name="T49" fmla="*/ 230 h 632"/>
                  <a:gd name="T50" fmla="*/ 552 w 632"/>
                  <a:gd name="T51" fmla="*/ 273 h 632"/>
                  <a:gd name="T52" fmla="*/ 575 w 632"/>
                  <a:gd name="T53" fmla="*/ 317 h 632"/>
                  <a:gd name="T54" fmla="*/ 595 w 632"/>
                  <a:gd name="T55" fmla="*/ 363 h 632"/>
                  <a:gd name="T56" fmla="*/ 611 w 632"/>
                  <a:gd name="T57" fmla="*/ 412 h 632"/>
                  <a:gd name="T58" fmla="*/ 623 w 632"/>
                  <a:gd name="T59" fmla="*/ 461 h 632"/>
                  <a:gd name="T60" fmla="*/ 629 w 632"/>
                  <a:gd name="T61" fmla="*/ 511 h 632"/>
                  <a:gd name="T62" fmla="*/ 632 w 632"/>
                  <a:gd name="T63" fmla="*/ 562 h 632"/>
                  <a:gd name="T64" fmla="*/ 629 w 632"/>
                  <a:gd name="T65" fmla="*/ 581 h 632"/>
                  <a:gd name="T66" fmla="*/ 622 w 632"/>
                  <a:gd name="T67" fmla="*/ 598 h 632"/>
                  <a:gd name="T68" fmla="*/ 611 w 632"/>
                  <a:gd name="T69" fmla="*/ 612 h 632"/>
                  <a:gd name="T70" fmla="*/ 598 w 632"/>
                  <a:gd name="T71" fmla="*/ 623 h 632"/>
                  <a:gd name="T72" fmla="*/ 580 w 632"/>
                  <a:gd name="T73" fmla="*/ 630 h 632"/>
                  <a:gd name="T74" fmla="*/ 561 w 632"/>
                  <a:gd name="T75" fmla="*/ 632 h 632"/>
                  <a:gd name="T76" fmla="*/ 70 w 632"/>
                  <a:gd name="T77" fmla="*/ 632 h 632"/>
                  <a:gd name="T78" fmla="*/ 52 w 632"/>
                  <a:gd name="T79" fmla="*/ 630 h 632"/>
                  <a:gd name="T80" fmla="*/ 35 w 632"/>
                  <a:gd name="T81" fmla="*/ 623 h 632"/>
                  <a:gd name="T82" fmla="*/ 21 w 632"/>
                  <a:gd name="T83" fmla="*/ 612 h 632"/>
                  <a:gd name="T84" fmla="*/ 9 w 632"/>
                  <a:gd name="T85" fmla="*/ 598 h 632"/>
                  <a:gd name="T86" fmla="*/ 3 w 632"/>
                  <a:gd name="T87" fmla="*/ 581 h 632"/>
                  <a:gd name="T88" fmla="*/ 0 w 632"/>
                  <a:gd name="T89" fmla="*/ 562 h 632"/>
                  <a:gd name="T90" fmla="*/ 0 w 632"/>
                  <a:gd name="T91" fmla="*/ 70 h 632"/>
                  <a:gd name="T92" fmla="*/ 3 w 632"/>
                  <a:gd name="T93" fmla="*/ 51 h 632"/>
                  <a:gd name="T94" fmla="*/ 9 w 632"/>
                  <a:gd name="T95" fmla="*/ 34 h 632"/>
                  <a:gd name="T96" fmla="*/ 20 w 632"/>
                  <a:gd name="T97" fmla="*/ 20 h 632"/>
                  <a:gd name="T98" fmla="*/ 35 w 632"/>
                  <a:gd name="T99" fmla="*/ 10 h 632"/>
                  <a:gd name="T100" fmla="*/ 52 w 632"/>
                  <a:gd name="T101" fmla="*/ 2 h 632"/>
                  <a:gd name="T102" fmla="*/ 70 w 632"/>
                  <a:gd name="T103" fmla="*/ 0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32" h="632">
                    <a:moveTo>
                      <a:pt x="140" y="147"/>
                    </a:moveTo>
                    <a:lnTo>
                      <a:pt x="140" y="492"/>
                    </a:lnTo>
                    <a:lnTo>
                      <a:pt x="487" y="492"/>
                    </a:lnTo>
                    <a:lnTo>
                      <a:pt x="476" y="447"/>
                    </a:lnTo>
                    <a:lnTo>
                      <a:pt x="460" y="402"/>
                    </a:lnTo>
                    <a:lnTo>
                      <a:pt x="440" y="361"/>
                    </a:lnTo>
                    <a:lnTo>
                      <a:pt x="416" y="320"/>
                    </a:lnTo>
                    <a:lnTo>
                      <a:pt x="387" y="283"/>
                    </a:lnTo>
                    <a:lnTo>
                      <a:pt x="352" y="249"/>
                    </a:lnTo>
                    <a:lnTo>
                      <a:pt x="314" y="219"/>
                    </a:lnTo>
                    <a:lnTo>
                      <a:pt x="274" y="194"/>
                    </a:lnTo>
                    <a:lnTo>
                      <a:pt x="232" y="174"/>
                    </a:lnTo>
                    <a:lnTo>
                      <a:pt x="187" y="158"/>
                    </a:lnTo>
                    <a:lnTo>
                      <a:pt x="140" y="147"/>
                    </a:lnTo>
                    <a:close/>
                    <a:moveTo>
                      <a:pt x="70" y="0"/>
                    </a:moveTo>
                    <a:lnTo>
                      <a:pt x="123" y="2"/>
                    </a:lnTo>
                    <a:lnTo>
                      <a:pt x="176" y="10"/>
                    </a:lnTo>
                    <a:lnTo>
                      <a:pt x="227" y="22"/>
                    </a:lnTo>
                    <a:lnTo>
                      <a:pt x="277" y="40"/>
                    </a:lnTo>
                    <a:lnTo>
                      <a:pt x="325" y="61"/>
                    </a:lnTo>
                    <a:lnTo>
                      <a:pt x="371" y="87"/>
                    </a:lnTo>
                    <a:lnTo>
                      <a:pt x="413" y="117"/>
                    </a:lnTo>
                    <a:lnTo>
                      <a:pt x="454" y="151"/>
                    </a:lnTo>
                    <a:lnTo>
                      <a:pt x="491" y="190"/>
                    </a:lnTo>
                    <a:lnTo>
                      <a:pt x="523" y="230"/>
                    </a:lnTo>
                    <a:lnTo>
                      <a:pt x="552" y="273"/>
                    </a:lnTo>
                    <a:lnTo>
                      <a:pt x="575" y="317"/>
                    </a:lnTo>
                    <a:lnTo>
                      <a:pt x="595" y="363"/>
                    </a:lnTo>
                    <a:lnTo>
                      <a:pt x="611" y="412"/>
                    </a:lnTo>
                    <a:lnTo>
                      <a:pt x="623" y="461"/>
                    </a:lnTo>
                    <a:lnTo>
                      <a:pt x="629" y="511"/>
                    </a:lnTo>
                    <a:lnTo>
                      <a:pt x="632" y="562"/>
                    </a:lnTo>
                    <a:lnTo>
                      <a:pt x="629" y="581"/>
                    </a:lnTo>
                    <a:lnTo>
                      <a:pt x="622" y="598"/>
                    </a:lnTo>
                    <a:lnTo>
                      <a:pt x="611" y="612"/>
                    </a:lnTo>
                    <a:lnTo>
                      <a:pt x="598" y="623"/>
                    </a:lnTo>
                    <a:lnTo>
                      <a:pt x="580" y="630"/>
                    </a:lnTo>
                    <a:lnTo>
                      <a:pt x="561" y="632"/>
                    </a:lnTo>
                    <a:lnTo>
                      <a:pt x="70" y="632"/>
                    </a:lnTo>
                    <a:lnTo>
                      <a:pt x="52" y="630"/>
                    </a:lnTo>
                    <a:lnTo>
                      <a:pt x="35" y="623"/>
                    </a:lnTo>
                    <a:lnTo>
                      <a:pt x="21" y="612"/>
                    </a:lnTo>
                    <a:lnTo>
                      <a:pt x="9" y="598"/>
                    </a:lnTo>
                    <a:lnTo>
                      <a:pt x="3" y="581"/>
                    </a:lnTo>
                    <a:lnTo>
                      <a:pt x="0" y="562"/>
                    </a:lnTo>
                    <a:lnTo>
                      <a:pt x="0" y="70"/>
                    </a:lnTo>
                    <a:lnTo>
                      <a:pt x="3" y="51"/>
                    </a:lnTo>
                    <a:lnTo>
                      <a:pt x="9" y="34"/>
                    </a:lnTo>
                    <a:lnTo>
                      <a:pt x="20" y="20"/>
                    </a:lnTo>
                    <a:lnTo>
                      <a:pt x="35" y="10"/>
                    </a:lnTo>
                    <a:lnTo>
                      <a:pt x="52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Freeform 96">
                <a:extLst>
                  <a:ext uri="{FF2B5EF4-FFF2-40B4-BE49-F238E27FC236}">
                    <a16:creationId xmlns:a16="http://schemas.microsoft.com/office/drawing/2014/main" id="{FA2A6059-6C65-7914-1C8A-730D37F455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20810" y="3938574"/>
                <a:ext cx="237919" cy="237918"/>
              </a:xfrm>
              <a:custGeom>
                <a:avLst/>
                <a:gdLst>
                  <a:gd name="T0" fmla="*/ 569 w 1395"/>
                  <a:gd name="T1" fmla="*/ 156 h 1394"/>
                  <a:gd name="T2" fmla="*/ 461 w 1395"/>
                  <a:gd name="T3" fmla="*/ 194 h 1394"/>
                  <a:gd name="T4" fmla="*/ 364 w 1395"/>
                  <a:gd name="T5" fmla="*/ 252 h 1394"/>
                  <a:gd name="T6" fmla="*/ 281 w 1395"/>
                  <a:gd name="T7" fmla="*/ 328 h 1394"/>
                  <a:gd name="T8" fmla="*/ 215 w 1395"/>
                  <a:gd name="T9" fmla="*/ 419 h 1394"/>
                  <a:gd name="T10" fmla="*/ 168 w 1395"/>
                  <a:gd name="T11" fmla="*/ 524 h 1394"/>
                  <a:gd name="T12" fmla="*/ 144 w 1395"/>
                  <a:gd name="T13" fmla="*/ 638 h 1394"/>
                  <a:gd name="T14" fmla="*/ 144 w 1395"/>
                  <a:gd name="T15" fmla="*/ 758 h 1394"/>
                  <a:gd name="T16" fmla="*/ 169 w 1395"/>
                  <a:gd name="T17" fmla="*/ 873 h 1394"/>
                  <a:gd name="T18" fmla="*/ 217 w 1395"/>
                  <a:gd name="T19" fmla="*/ 978 h 1394"/>
                  <a:gd name="T20" fmla="*/ 284 w 1395"/>
                  <a:gd name="T21" fmla="*/ 1069 h 1394"/>
                  <a:gd name="T22" fmla="*/ 369 w 1395"/>
                  <a:gd name="T23" fmla="*/ 1146 h 1394"/>
                  <a:gd name="T24" fmla="*/ 468 w 1395"/>
                  <a:gd name="T25" fmla="*/ 1205 h 1394"/>
                  <a:gd name="T26" fmla="*/ 578 w 1395"/>
                  <a:gd name="T27" fmla="*/ 1241 h 1394"/>
                  <a:gd name="T28" fmla="*/ 697 w 1395"/>
                  <a:gd name="T29" fmla="*/ 1254 h 1394"/>
                  <a:gd name="T30" fmla="*/ 815 w 1395"/>
                  <a:gd name="T31" fmla="*/ 1242 h 1394"/>
                  <a:gd name="T32" fmla="*/ 925 w 1395"/>
                  <a:gd name="T33" fmla="*/ 1206 h 1394"/>
                  <a:gd name="T34" fmla="*/ 1023 w 1395"/>
                  <a:gd name="T35" fmla="*/ 1148 h 1394"/>
                  <a:gd name="T36" fmla="*/ 1107 w 1395"/>
                  <a:gd name="T37" fmla="*/ 1074 h 1394"/>
                  <a:gd name="T38" fmla="*/ 1175 w 1395"/>
                  <a:gd name="T39" fmla="*/ 983 h 1394"/>
                  <a:gd name="T40" fmla="*/ 1223 w 1395"/>
                  <a:gd name="T41" fmla="*/ 880 h 1394"/>
                  <a:gd name="T42" fmla="*/ 1249 w 1395"/>
                  <a:gd name="T43" fmla="*/ 767 h 1394"/>
                  <a:gd name="T44" fmla="*/ 679 w 1395"/>
                  <a:gd name="T45" fmla="*/ 765 h 1394"/>
                  <a:gd name="T46" fmla="*/ 648 w 1395"/>
                  <a:gd name="T47" fmla="*/ 747 h 1394"/>
                  <a:gd name="T48" fmla="*/ 630 w 1395"/>
                  <a:gd name="T49" fmla="*/ 716 h 1394"/>
                  <a:gd name="T50" fmla="*/ 628 w 1395"/>
                  <a:gd name="T51" fmla="*/ 145 h 1394"/>
                  <a:gd name="T52" fmla="*/ 716 w 1395"/>
                  <a:gd name="T53" fmla="*/ 2 h 1394"/>
                  <a:gd name="T54" fmla="*/ 747 w 1395"/>
                  <a:gd name="T55" fmla="*/ 20 h 1394"/>
                  <a:gd name="T56" fmla="*/ 765 w 1395"/>
                  <a:gd name="T57" fmla="*/ 51 h 1394"/>
                  <a:gd name="T58" fmla="*/ 768 w 1395"/>
                  <a:gd name="T59" fmla="*/ 627 h 1394"/>
                  <a:gd name="T60" fmla="*/ 1343 w 1395"/>
                  <a:gd name="T61" fmla="*/ 629 h 1394"/>
                  <a:gd name="T62" fmla="*/ 1375 w 1395"/>
                  <a:gd name="T63" fmla="*/ 647 h 1394"/>
                  <a:gd name="T64" fmla="*/ 1392 w 1395"/>
                  <a:gd name="T65" fmla="*/ 678 h 1394"/>
                  <a:gd name="T66" fmla="*/ 1392 w 1395"/>
                  <a:gd name="T67" fmla="*/ 764 h 1394"/>
                  <a:gd name="T68" fmla="*/ 1367 w 1395"/>
                  <a:gd name="T69" fmla="*/ 893 h 1394"/>
                  <a:gd name="T70" fmla="*/ 1320 w 1395"/>
                  <a:gd name="T71" fmla="*/ 1012 h 1394"/>
                  <a:gd name="T72" fmla="*/ 1252 w 1395"/>
                  <a:gd name="T73" fmla="*/ 1118 h 1394"/>
                  <a:gd name="T74" fmla="*/ 1167 w 1395"/>
                  <a:gd name="T75" fmla="*/ 1212 h 1394"/>
                  <a:gd name="T76" fmla="*/ 1067 w 1395"/>
                  <a:gd name="T77" fmla="*/ 1288 h 1394"/>
                  <a:gd name="T78" fmla="*/ 953 w 1395"/>
                  <a:gd name="T79" fmla="*/ 1345 h 1394"/>
                  <a:gd name="T80" fmla="*/ 830 w 1395"/>
                  <a:gd name="T81" fmla="*/ 1381 h 1394"/>
                  <a:gd name="T82" fmla="*/ 697 w 1395"/>
                  <a:gd name="T83" fmla="*/ 1394 h 1394"/>
                  <a:gd name="T84" fmla="*/ 565 w 1395"/>
                  <a:gd name="T85" fmla="*/ 1381 h 1394"/>
                  <a:gd name="T86" fmla="*/ 442 w 1395"/>
                  <a:gd name="T87" fmla="*/ 1345 h 1394"/>
                  <a:gd name="T88" fmla="*/ 328 w 1395"/>
                  <a:gd name="T89" fmla="*/ 1288 h 1394"/>
                  <a:gd name="T90" fmla="*/ 228 w 1395"/>
                  <a:gd name="T91" fmla="*/ 1212 h 1394"/>
                  <a:gd name="T92" fmla="*/ 143 w 1395"/>
                  <a:gd name="T93" fmla="*/ 1118 h 1394"/>
                  <a:gd name="T94" fmla="*/ 76 w 1395"/>
                  <a:gd name="T95" fmla="*/ 1012 h 1394"/>
                  <a:gd name="T96" fmla="*/ 28 w 1395"/>
                  <a:gd name="T97" fmla="*/ 893 h 1394"/>
                  <a:gd name="T98" fmla="*/ 3 w 1395"/>
                  <a:gd name="T99" fmla="*/ 764 h 1394"/>
                  <a:gd name="T100" fmla="*/ 3 w 1395"/>
                  <a:gd name="T101" fmla="*/ 630 h 1394"/>
                  <a:gd name="T102" fmla="*/ 28 w 1395"/>
                  <a:gd name="T103" fmla="*/ 501 h 1394"/>
                  <a:gd name="T104" fmla="*/ 76 w 1395"/>
                  <a:gd name="T105" fmla="*/ 382 h 1394"/>
                  <a:gd name="T106" fmla="*/ 143 w 1395"/>
                  <a:gd name="T107" fmla="*/ 276 h 1394"/>
                  <a:gd name="T108" fmla="*/ 228 w 1395"/>
                  <a:gd name="T109" fmla="*/ 182 h 1394"/>
                  <a:gd name="T110" fmla="*/ 328 w 1395"/>
                  <a:gd name="T111" fmla="*/ 107 h 1394"/>
                  <a:gd name="T112" fmla="*/ 442 w 1395"/>
                  <a:gd name="T113" fmla="*/ 49 h 1394"/>
                  <a:gd name="T114" fmla="*/ 565 w 1395"/>
                  <a:gd name="T115" fmla="*/ 12 h 1394"/>
                  <a:gd name="T116" fmla="*/ 697 w 1395"/>
                  <a:gd name="T117" fmla="*/ 0 h 1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395" h="1394">
                    <a:moveTo>
                      <a:pt x="628" y="145"/>
                    </a:moveTo>
                    <a:lnTo>
                      <a:pt x="569" y="156"/>
                    </a:lnTo>
                    <a:lnTo>
                      <a:pt x="514" y="172"/>
                    </a:lnTo>
                    <a:lnTo>
                      <a:pt x="461" y="194"/>
                    </a:lnTo>
                    <a:lnTo>
                      <a:pt x="411" y="220"/>
                    </a:lnTo>
                    <a:lnTo>
                      <a:pt x="364" y="252"/>
                    </a:lnTo>
                    <a:lnTo>
                      <a:pt x="320" y="287"/>
                    </a:lnTo>
                    <a:lnTo>
                      <a:pt x="281" y="328"/>
                    </a:lnTo>
                    <a:lnTo>
                      <a:pt x="246" y="372"/>
                    </a:lnTo>
                    <a:lnTo>
                      <a:pt x="215" y="419"/>
                    </a:lnTo>
                    <a:lnTo>
                      <a:pt x="190" y="470"/>
                    </a:lnTo>
                    <a:lnTo>
                      <a:pt x="168" y="524"/>
                    </a:lnTo>
                    <a:lnTo>
                      <a:pt x="153" y="579"/>
                    </a:lnTo>
                    <a:lnTo>
                      <a:pt x="144" y="638"/>
                    </a:lnTo>
                    <a:lnTo>
                      <a:pt x="141" y="697"/>
                    </a:lnTo>
                    <a:lnTo>
                      <a:pt x="144" y="758"/>
                    </a:lnTo>
                    <a:lnTo>
                      <a:pt x="153" y="816"/>
                    </a:lnTo>
                    <a:lnTo>
                      <a:pt x="169" y="873"/>
                    </a:lnTo>
                    <a:lnTo>
                      <a:pt x="191" y="927"/>
                    </a:lnTo>
                    <a:lnTo>
                      <a:pt x="217" y="978"/>
                    </a:lnTo>
                    <a:lnTo>
                      <a:pt x="248" y="1026"/>
                    </a:lnTo>
                    <a:lnTo>
                      <a:pt x="284" y="1069"/>
                    </a:lnTo>
                    <a:lnTo>
                      <a:pt x="325" y="1110"/>
                    </a:lnTo>
                    <a:lnTo>
                      <a:pt x="369" y="1146"/>
                    </a:lnTo>
                    <a:lnTo>
                      <a:pt x="417" y="1178"/>
                    </a:lnTo>
                    <a:lnTo>
                      <a:pt x="468" y="1205"/>
                    </a:lnTo>
                    <a:lnTo>
                      <a:pt x="522" y="1226"/>
                    </a:lnTo>
                    <a:lnTo>
                      <a:pt x="578" y="1241"/>
                    </a:lnTo>
                    <a:lnTo>
                      <a:pt x="638" y="1250"/>
                    </a:lnTo>
                    <a:lnTo>
                      <a:pt x="697" y="1254"/>
                    </a:lnTo>
                    <a:lnTo>
                      <a:pt x="758" y="1250"/>
                    </a:lnTo>
                    <a:lnTo>
                      <a:pt x="815" y="1242"/>
                    </a:lnTo>
                    <a:lnTo>
                      <a:pt x="872" y="1226"/>
                    </a:lnTo>
                    <a:lnTo>
                      <a:pt x="925" y="1206"/>
                    </a:lnTo>
                    <a:lnTo>
                      <a:pt x="975" y="1179"/>
                    </a:lnTo>
                    <a:lnTo>
                      <a:pt x="1023" y="1148"/>
                    </a:lnTo>
                    <a:lnTo>
                      <a:pt x="1066" y="1113"/>
                    </a:lnTo>
                    <a:lnTo>
                      <a:pt x="1107" y="1074"/>
                    </a:lnTo>
                    <a:lnTo>
                      <a:pt x="1143" y="1030"/>
                    </a:lnTo>
                    <a:lnTo>
                      <a:pt x="1175" y="983"/>
                    </a:lnTo>
                    <a:lnTo>
                      <a:pt x="1201" y="933"/>
                    </a:lnTo>
                    <a:lnTo>
                      <a:pt x="1223" y="880"/>
                    </a:lnTo>
                    <a:lnTo>
                      <a:pt x="1239" y="825"/>
                    </a:lnTo>
                    <a:lnTo>
                      <a:pt x="1249" y="767"/>
                    </a:lnTo>
                    <a:lnTo>
                      <a:pt x="697" y="767"/>
                    </a:lnTo>
                    <a:lnTo>
                      <a:pt x="679" y="765"/>
                    </a:lnTo>
                    <a:lnTo>
                      <a:pt x="662" y="758"/>
                    </a:lnTo>
                    <a:lnTo>
                      <a:pt x="648" y="747"/>
                    </a:lnTo>
                    <a:lnTo>
                      <a:pt x="636" y="732"/>
                    </a:lnTo>
                    <a:lnTo>
                      <a:pt x="630" y="716"/>
                    </a:lnTo>
                    <a:lnTo>
                      <a:pt x="628" y="697"/>
                    </a:lnTo>
                    <a:lnTo>
                      <a:pt x="628" y="145"/>
                    </a:lnTo>
                    <a:close/>
                    <a:moveTo>
                      <a:pt x="697" y="0"/>
                    </a:moveTo>
                    <a:lnTo>
                      <a:pt x="716" y="2"/>
                    </a:lnTo>
                    <a:lnTo>
                      <a:pt x="733" y="10"/>
                    </a:lnTo>
                    <a:lnTo>
                      <a:pt x="747" y="20"/>
                    </a:lnTo>
                    <a:lnTo>
                      <a:pt x="759" y="34"/>
                    </a:lnTo>
                    <a:lnTo>
                      <a:pt x="765" y="51"/>
                    </a:lnTo>
                    <a:lnTo>
                      <a:pt x="768" y="70"/>
                    </a:lnTo>
                    <a:lnTo>
                      <a:pt x="768" y="627"/>
                    </a:lnTo>
                    <a:lnTo>
                      <a:pt x="1325" y="627"/>
                    </a:lnTo>
                    <a:lnTo>
                      <a:pt x="1343" y="629"/>
                    </a:lnTo>
                    <a:lnTo>
                      <a:pt x="1360" y="636"/>
                    </a:lnTo>
                    <a:lnTo>
                      <a:pt x="1375" y="647"/>
                    </a:lnTo>
                    <a:lnTo>
                      <a:pt x="1385" y="662"/>
                    </a:lnTo>
                    <a:lnTo>
                      <a:pt x="1392" y="678"/>
                    </a:lnTo>
                    <a:lnTo>
                      <a:pt x="1395" y="697"/>
                    </a:lnTo>
                    <a:lnTo>
                      <a:pt x="1392" y="764"/>
                    </a:lnTo>
                    <a:lnTo>
                      <a:pt x="1382" y="829"/>
                    </a:lnTo>
                    <a:lnTo>
                      <a:pt x="1367" y="893"/>
                    </a:lnTo>
                    <a:lnTo>
                      <a:pt x="1346" y="954"/>
                    </a:lnTo>
                    <a:lnTo>
                      <a:pt x="1320" y="1012"/>
                    </a:lnTo>
                    <a:lnTo>
                      <a:pt x="1289" y="1066"/>
                    </a:lnTo>
                    <a:lnTo>
                      <a:pt x="1252" y="1118"/>
                    </a:lnTo>
                    <a:lnTo>
                      <a:pt x="1212" y="1167"/>
                    </a:lnTo>
                    <a:lnTo>
                      <a:pt x="1167" y="1212"/>
                    </a:lnTo>
                    <a:lnTo>
                      <a:pt x="1119" y="1252"/>
                    </a:lnTo>
                    <a:lnTo>
                      <a:pt x="1067" y="1288"/>
                    </a:lnTo>
                    <a:lnTo>
                      <a:pt x="1012" y="1320"/>
                    </a:lnTo>
                    <a:lnTo>
                      <a:pt x="953" y="1345"/>
                    </a:lnTo>
                    <a:lnTo>
                      <a:pt x="893" y="1366"/>
                    </a:lnTo>
                    <a:lnTo>
                      <a:pt x="830" y="1381"/>
                    </a:lnTo>
                    <a:lnTo>
                      <a:pt x="765" y="1391"/>
                    </a:lnTo>
                    <a:lnTo>
                      <a:pt x="697" y="1394"/>
                    </a:lnTo>
                    <a:lnTo>
                      <a:pt x="630" y="1391"/>
                    </a:lnTo>
                    <a:lnTo>
                      <a:pt x="565" y="1381"/>
                    </a:lnTo>
                    <a:lnTo>
                      <a:pt x="502" y="1366"/>
                    </a:lnTo>
                    <a:lnTo>
                      <a:pt x="442" y="1345"/>
                    </a:lnTo>
                    <a:lnTo>
                      <a:pt x="383" y="1320"/>
                    </a:lnTo>
                    <a:lnTo>
                      <a:pt x="328" y="1288"/>
                    </a:lnTo>
                    <a:lnTo>
                      <a:pt x="276" y="1252"/>
                    </a:lnTo>
                    <a:lnTo>
                      <a:pt x="228" y="1212"/>
                    </a:lnTo>
                    <a:lnTo>
                      <a:pt x="183" y="1167"/>
                    </a:lnTo>
                    <a:lnTo>
                      <a:pt x="143" y="1118"/>
                    </a:lnTo>
                    <a:lnTo>
                      <a:pt x="107" y="1066"/>
                    </a:lnTo>
                    <a:lnTo>
                      <a:pt x="76" y="1012"/>
                    </a:lnTo>
                    <a:lnTo>
                      <a:pt x="49" y="954"/>
                    </a:lnTo>
                    <a:lnTo>
                      <a:pt x="28" y="893"/>
                    </a:lnTo>
                    <a:lnTo>
                      <a:pt x="13" y="829"/>
                    </a:lnTo>
                    <a:lnTo>
                      <a:pt x="3" y="764"/>
                    </a:lnTo>
                    <a:lnTo>
                      <a:pt x="0" y="697"/>
                    </a:lnTo>
                    <a:lnTo>
                      <a:pt x="3" y="630"/>
                    </a:lnTo>
                    <a:lnTo>
                      <a:pt x="13" y="565"/>
                    </a:lnTo>
                    <a:lnTo>
                      <a:pt x="28" y="501"/>
                    </a:lnTo>
                    <a:lnTo>
                      <a:pt x="49" y="441"/>
                    </a:lnTo>
                    <a:lnTo>
                      <a:pt x="76" y="382"/>
                    </a:lnTo>
                    <a:lnTo>
                      <a:pt x="107" y="328"/>
                    </a:lnTo>
                    <a:lnTo>
                      <a:pt x="143" y="276"/>
                    </a:lnTo>
                    <a:lnTo>
                      <a:pt x="183" y="227"/>
                    </a:lnTo>
                    <a:lnTo>
                      <a:pt x="228" y="182"/>
                    </a:lnTo>
                    <a:lnTo>
                      <a:pt x="276" y="142"/>
                    </a:lnTo>
                    <a:lnTo>
                      <a:pt x="328" y="107"/>
                    </a:lnTo>
                    <a:lnTo>
                      <a:pt x="383" y="75"/>
                    </a:lnTo>
                    <a:lnTo>
                      <a:pt x="442" y="49"/>
                    </a:lnTo>
                    <a:lnTo>
                      <a:pt x="502" y="28"/>
                    </a:lnTo>
                    <a:lnTo>
                      <a:pt x="565" y="12"/>
                    </a:lnTo>
                    <a:lnTo>
                      <a:pt x="630" y="3"/>
                    </a:lnTo>
                    <a:lnTo>
                      <a:pt x="69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107">
                <a:extLst>
                  <a:ext uri="{FF2B5EF4-FFF2-40B4-BE49-F238E27FC236}">
                    <a16:creationId xmlns:a16="http://schemas.microsoft.com/office/drawing/2014/main" id="{C7F1E664-8A73-0583-7232-7758400E9C19}"/>
                  </a:ext>
                </a:extLst>
              </p:cNvPr>
              <p:cNvSpPr/>
              <p:nvPr/>
            </p:nvSpPr>
            <p:spPr bwMode="auto">
              <a:xfrm>
                <a:off x="6748597" y="2716399"/>
                <a:ext cx="234991" cy="63005"/>
              </a:xfrm>
              <a:custGeom>
                <a:avLst/>
                <a:gdLst>
                  <a:gd name="T0" fmla="*/ 689 w 1378"/>
                  <a:gd name="T1" fmla="*/ 0 h 371"/>
                  <a:gd name="T2" fmla="*/ 708 w 1378"/>
                  <a:gd name="T3" fmla="*/ 2 h 371"/>
                  <a:gd name="T4" fmla="*/ 724 w 1378"/>
                  <a:gd name="T5" fmla="*/ 10 h 371"/>
                  <a:gd name="T6" fmla="*/ 739 w 1378"/>
                  <a:gd name="T7" fmla="*/ 20 h 371"/>
                  <a:gd name="T8" fmla="*/ 749 w 1378"/>
                  <a:gd name="T9" fmla="*/ 35 h 371"/>
                  <a:gd name="T10" fmla="*/ 757 w 1378"/>
                  <a:gd name="T11" fmla="*/ 51 h 371"/>
                  <a:gd name="T12" fmla="*/ 759 w 1378"/>
                  <a:gd name="T13" fmla="*/ 70 h 371"/>
                  <a:gd name="T14" fmla="*/ 759 w 1378"/>
                  <a:gd name="T15" fmla="*/ 230 h 371"/>
                  <a:gd name="T16" fmla="*/ 1307 w 1378"/>
                  <a:gd name="T17" fmla="*/ 230 h 371"/>
                  <a:gd name="T18" fmla="*/ 1326 w 1378"/>
                  <a:gd name="T19" fmla="*/ 232 h 371"/>
                  <a:gd name="T20" fmla="*/ 1343 w 1378"/>
                  <a:gd name="T21" fmla="*/ 239 h 371"/>
                  <a:gd name="T22" fmla="*/ 1357 w 1378"/>
                  <a:gd name="T23" fmla="*/ 250 h 371"/>
                  <a:gd name="T24" fmla="*/ 1368 w 1378"/>
                  <a:gd name="T25" fmla="*/ 265 h 371"/>
                  <a:gd name="T26" fmla="*/ 1375 w 1378"/>
                  <a:gd name="T27" fmla="*/ 282 h 371"/>
                  <a:gd name="T28" fmla="*/ 1378 w 1378"/>
                  <a:gd name="T29" fmla="*/ 300 h 371"/>
                  <a:gd name="T30" fmla="*/ 1376 w 1378"/>
                  <a:gd name="T31" fmla="*/ 319 h 371"/>
                  <a:gd name="T32" fmla="*/ 1368 w 1378"/>
                  <a:gd name="T33" fmla="*/ 336 h 371"/>
                  <a:gd name="T34" fmla="*/ 1358 w 1378"/>
                  <a:gd name="T35" fmla="*/ 349 h 371"/>
                  <a:gd name="T36" fmla="*/ 1343 w 1378"/>
                  <a:gd name="T37" fmla="*/ 361 h 371"/>
                  <a:gd name="T38" fmla="*/ 1326 w 1378"/>
                  <a:gd name="T39" fmla="*/ 367 h 371"/>
                  <a:gd name="T40" fmla="*/ 1308 w 1378"/>
                  <a:gd name="T41" fmla="*/ 371 h 371"/>
                  <a:gd name="T42" fmla="*/ 71 w 1378"/>
                  <a:gd name="T43" fmla="*/ 371 h 371"/>
                  <a:gd name="T44" fmla="*/ 52 w 1378"/>
                  <a:gd name="T45" fmla="*/ 367 h 371"/>
                  <a:gd name="T46" fmla="*/ 35 w 1378"/>
                  <a:gd name="T47" fmla="*/ 361 h 371"/>
                  <a:gd name="T48" fmla="*/ 21 w 1378"/>
                  <a:gd name="T49" fmla="*/ 349 h 371"/>
                  <a:gd name="T50" fmla="*/ 9 w 1378"/>
                  <a:gd name="T51" fmla="*/ 336 h 371"/>
                  <a:gd name="T52" fmla="*/ 3 w 1378"/>
                  <a:gd name="T53" fmla="*/ 319 h 371"/>
                  <a:gd name="T54" fmla="*/ 0 w 1378"/>
                  <a:gd name="T55" fmla="*/ 300 h 371"/>
                  <a:gd name="T56" fmla="*/ 3 w 1378"/>
                  <a:gd name="T57" fmla="*/ 282 h 371"/>
                  <a:gd name="T58" fmla="*/ 9 w 1378"/>
                  <a:gd name="T59" fmla="*/ 265 h 371"/>
                  <a:gd name="T60" fmla="*/ 21 w 1378"/>
                  <a:gd name="T61" fmla="*/ 250 h 371"/>
                  <a:gd name="T62" fmla="*/ 35 w 1378"/>
                  <a:gd name="T63" fmla="*/ 239 h 371"/>
                  <a:gd name="T64" fmla="*/ 52 w 1378"/>
                  <a:gd name="T65" fmla="*/ 232 h 371"/>
                  <a:gd name="T66" fmla="*/ 71 w 1378"/>
                  <a:gd name="T67" fmla="*/ 230 h 371"/>
                  <a:gd name="T68" fmla="*/ 618 w 1378"/>
                  <a:gd name="T69" fmla="*/ 230 h 371"/>
                  <a:gd name="T70" fmla="*/ 618 w 1378"/>
                  <a:gd name="T71" fmla="*/ 70 h 371"/>
                  <a:gd name="T72" fmla="*/ 621 w 1378"/>
                  <a:gd name="T73" fmla="*/ 51 h 371"/>
                  <a:gd name="T74" fmla="*/ 627 w 1378"/>
                  <a:gd name="T75" fmla="*/ 35 h 371"/>
                  <a:gd name="T76" fmla="*/ 639 w 1378"/>
                  <a:gd name="T77" fmla="*/ 20 h 371"/>
                  <a:gd name="T78" fmla="*/ 653 w 1378"/>
                  <a:gd name="T79" fmla="*/ 10 h 371"/>
                  <a:gd name="T80" fmla="*/ 670 w 1378"/>
                  <a:gd name="T81" fmla="*/ 2 h 371"/>
                  <a:gd name="T82" fmla="*/ 689 w 1378"/>
                  <a:gd name="T83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78" h="371">
                    <a:moveTo>
                      <a:pt x="689" y="0"/>
                    </a:moveTo>
                    <a:lnTo>
                      <a:pt x="708" y="2"/>
                    </a:lnTo>
                    <a:lnTo>
                      <a:pt x="724" y="10"/>
                    </a:lnTo>
                    <a:lnTo>
                      <a:pt x="739" y="20"/>
                    </a:lnTo>
                    <a:lnTo>
                      <a:pt x="749" y="35"/>
                    </a:lnTo>
                    <a:lnTo>
                      <a:pt x="757" y="51"/>
                    </a:lnTo>
                    <a:lnTo>
                      <a:pt x="759" y="70"/>
                    </a:lnTo>
                    <a:lnTo>
                      <a:pt x="759" y="230"/>
                    </a:lnTo>
                    <a:lnTo>
                      <a:pt x="1307" y="230"/>
                    </a:lnTo>
                    <a:lnTo>
                      <a:pt x="1326" y="232"/>
                    </a:lnTo>
                    <a:lnTo>
                      <a:pt x="1343" y="239"/>
                    </a:lnTo>
                    <a:lnTo>
                      <a:pt x="1357" y="250"/>
                    </a:lnTo>
                    <a:lnTo>
                      <a:pt x="1368" y="265"/>
                    </a:lnTo>
                    <a:lnTo>
                      <a:pt x="1375" y="282"/>
                    </a:lnTo>
                    <a:lnTo>
                      <a:pt x="1378" y="300"/>
                    </a:lnTo>
                    <a:lnTo>
                      <a:pt x="1376" y="319"/>
                    </a:lnTo>
                    <a:lnTo>
                      <a:pt x="1368" y="336"/>
                    </a:lnTo>
                    <a:lnTo>
                      <a:pt x="1358" y="349"/>
                    </a:lnTo>
                    <a:lnTo>
                      <a:pt x="1343" y="361"/>
                    </a:lnTo>
                    <a:lnTo>
                      <a:pt x="1326" y="367"/>
                    </a:lnTo>
                    <a:lnTo>
                      <a:pt x="1308" y="371"/>
                    </a:lnTo>
                    <a:lnTo>
                      <a:pt x="71" y="371"/>
                    </a:lnTo>
                    <a:lnTo>
                      <a:pt x="52" y="367"/>
                    </a:lnTo>
                    <a:lnTo>
                      <a:pt x="35" y="361"/>
                    </a:lnTo>
                    <a:lnTo>
                      <a:pt x="21" y="349"/>
                    </a:lnTo>
                    <a:lnTo>
                      <a:pt x="9" y="336"/>
                    </a:lnTo>
                    <a:lnTo>
                      <a:pt x="3" y="319"/>
                    </a:lnTo>
                    <a:lnTo>
                      <a:pt x="0" y="300"/>
                    </a:lnTo>
                    <a:lnTo>
                      <a:pt x="3" y="282"/>
                    </a:lnTo>
                    <a:lnTo>
                      <a:pt x="9" y="265"/>
                    </a:lnTo>
                    <a:lnTo>
                      <a:pt x="21" y="250"/>
                    </a:lnTo>
                    <a:lnTo>
                      <a:pt x="35" y="239"/>
                    </a:lnTo>
                    <a:lnTo>
                      <a:pt x="52" y="232"/>
                    </a:lnTo>
                    <a:lnTo>
                      <a:pt x="71" y="230"/>
                    </a:lnTo>
                    <a:lnTo>
                      <a:pt x="618" y="230"/>
                    </a:lnTo>
                    <a:lnTo>
                      <a:pt x="618" y="70"/>
                    </a:lnTo>
                    <a:lnTo>
                      <a:pt x="621" y="51"/>
                    </a:lnTo>
                    <a:lnTo>
                      <a:pt x="627" y="35"/>
                    </a:lnTo>
                    <a:lnTo>
                      <a:pt x="639" y="20"/>
                    </a:lnTo>
                    <a:lnTo>
                      <a:pt x="653" y="10"/>
                    </a:lnTo>
                    <a:lnTo>
                      <a:pt x="670" y="2"/>
                    </a:lnTo>
                    <a:lnTo>
                      <a:pt x="68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Freeform 108">
                <a:extLst>
                  <a:ext uri="{FF2B5EF4-FFF2-40B4-BE49-F238E27FC236}">
                    <a16:creationId xmlns:a16="http://schemas.microsoft.com/office/drawing/2014/main" id="{9F52BB1D-E704-2962-7F93-4AB651ED12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07261" y="2316234"/>
                <a:ext cx="515959" cy="372919"/>
              </a:xfrm>
              <a:custGeom>
                <a:avLst/>
                <a:gdLst>
                  <a:gd name="T0" fmla="*/ 1388 w 3034"/>
                  <a:gd name="T1" fmla="*/ 1364 h 2187"/>
                  <a:gd name="T2" fmla="*/ 1263 w 3034"/>
                  <a:gd name="T3" fmla="*/ 1465 h 2187"/>
                  <a:gd name="T4" fmla="*/ 1808 w 3034"/>
                  <a:gd name="T5" fmla="*/ 1577 h 2187"/>
                  <a:gd name="T6" fmla="*/ 1732 w 3034"/>
                  <a:gd name="T7" fmla="*/ 1434 h 2187"/>
                  <a:gd name="T8" fmla="*/ 1594 w 3034"/>
                  <a:gd name="T9" fmla="*/ 1351 h 2187"/>
                  <a:gd name="T10" fmla="*/ 2873 w 3034"/>
                  <a:gd name="T11" fmla="*/ 0 h 2187"/>
                  <a:gd name="T12" fmla="*/ 2986 w 3034"/>
                  <a:gd name="T13" fmla="*/ 47 h 2187"/>
                  <a:gd name="T14" fmla="*/ 3034 w 3034"/>
                  <a:gd name="T15" fmla="*/ 160 h 2187"/>
                  <a:gd name="T16" fmla="*/ 3006 w 3034"/>
                  <a:gd name="T17" fmla="*/ 2117 h 2187"/>
                  <a:gd name="T18" fmla="*/ 2906 w 3034"/>
                  <a:gd name="T19" fmla="*/ 2184 h 2187"/>
                  <a:gd name="T20" fmla="*/ 98 w 3034"/>
                  <a:gd name="T21" fmla="*/ 2175 h 2187"/>
                  <a:gd name="T22" fmla="*/ 13 w 3034"/>
                  <a:gd name="T23" fmla="*/ 2089 h 2187"/>
                  <a:gd name="T24" fmla="*/ 2 w 3034"/>
                  <a:gd name="T25" fmla="*/ 1625 h 2187"/>
                  <a:gd name="T26" fmla="*/ 51 w 3034"/>
                  <a:gd name="T27" fmla="*/ 1576 h 2187"/>
                  <a:gd name="T28" fmla="*/ 645 w 3034"/>
                  <a:gd name="T29" fmla="*/ 1577 h 2187"/>
                  <a:gd name="T30" fmla="*/ 716 w 3034"/>
                  <a:gd name="T31" fmla="*/ 1411 h 2187"/>
                  <a:gd name="T32" fmla="*/ 851 w 3034"/>
                  <a:gd name="T33" fmla="*/ 1296 h 2187"/>
                  <a:gd name="T34" fmla="*/ 1030 w 3034"/>
                  <a:gd name="T35" fmla="*/ 1252 h 2187"/>
                  <a:gd name="T36" fmla="*/ 1090 w 3034"/>
                  <a:gd name="T37" fmla="*/ 1287 h 2187"/>
                  <a:gd name="T38" fmla="*/ 1090 w 3034"/>
                  <a:gd name="T39" fmla="*/ 1358 h 2187"/>
                  <a:gd name="T40" fmla="*/ 1030 w 3034"/>
                  <a:gd name="T41" fmla="*/ 1393 h 2187"/>
                  <a:gd name="T42" fmla="*/ 892 w 3034"/>
                  <a:gd name="T43" fmla="*/ 1434 h 2187"/>
                  <a:gd name="T44" fmla="*/ 801 w 3034"/>
                  <a:gd name="T45" fmla="*/ 1542 h 2187"/>
                  <a:gd name="T46" fmla="*/ 1096 w 3034"/>
                  <a:gd name="T47" fmla="*/ 1482 h 2187"/>
                  <a:gd name="T48" fmla="*/ 1200 w 3034"/>
                  <a:gd name="T49" fmla="*/ 1324 h 2187"/>
                  <a:gd name="T50" fmla="*/ 1362 w 3034"/>
                  <a:gd name="T51" fmla="*/ 1224 h 2187"/>
                  <a:gd name="T52" fmla="*/ 1432 w 3034"/>
                  <a:gd name="T53" fmla="*/ 1206 h 2187"/>
                  <a:gd name="T54" fmla="*/ 1519 w 3034"/>
                  <a:gd name="T55" fmla="*/ 1199 h 2187"/>
                  <a:gd name="T56" fmla="*/ 1695 w 3034"/>
                  <a:gd name="T57" fmla="*/ 1238 h 2187"/>
                  <a:gd name="T58" fmla="*/ 1849 w 3034"/>
                  <a:gd name="T59" fmla="*/ 1356 h 2187"/>
                  <a:gd name="T60" fmla="*/ 1940 w 3034"/>
                  <a:gd name="T61" fmla="*/ 1528 h 2187"/>
                  <a:gd name="T62" fmla="*/ 2201 w 3034"/>
                  <a:gd name="T63" fmla="*/ 1511 h 2187"/>
                  <a:gd name="T64" fmla="*/ 2096 w 3034"/>
                  <a:gd name="T65" fmla="*/ 1417 h 2187"/>
                  <a:gd name="T66" fmla="*/ 1970 w 3034"/>
                  <a:gd name="T67" fmla="*/ 1391 h 2187"/>
                  <a:gd name="T68" fmla="*/ 1920 w 3034"/>
                  <a:gd name="T69" fmla="*/ 1342 h 2187"/>
                  <a:gd name="T70" fmla="*/ 1938 w 3034"/>
                  <a:gd name="T71" fmla="*/ 1273 h 2187"/>
                  <a:gd name="T72" fmla="*/ 2035 w 3034"/>
                  <a:gd name="T73" fmla="*/ 1255 h 2187"/>
                  <a:gd name="T74" fmla="*/ 2206 w 3034"/>
                  <a:gd name="T75" fmla="*/ 1319 h 2187"/>
                  <a:gd name="T76" fmla="*/ 2328 w 3034"/>
                  <a:gd name="T77" fmla="*/ 1449 h 2187"/>
                  <a:gd name="T78" fmla="*/ 2674 w 3034"/>
                  <a:gd name="T79" fmla="*/ 1577 h 2187"/>
                  <a:gd name="T80" fmla="*/ 2734 w 3034"/>
                  <a:gd name="T81" fmla="*/ 1612 h 2187"/>
                  <a:gd name="T82" fmla="*/ 2734 w 3034"/>
                  <a:gd name="T83" fmla="*/ 1683 h 2187"/>
                  <a:gd name="T84" fmla="*/ 2674 w 3034"/>
                  <a:gd name="T85" fmla="*/ 1718 h 2187"/>
                  <a:gd name="T86" fmla="*/ 150 w 3034"/>
                  <a:gd name="T87" fmla="*/ 2045 h 2187"/>
                  <a:gd name="T88" fmla="*/ 2891 w 3034"/>
                  <a:gd name="T89" fmla="*/ 2037 h 2187"/>
                  <a:gd name="T90" fmla="*/ 2883 w 3034"/>
                  <a:gd name="T91" fmla="*/ 143 h 2187"/>
                  <a:gd name="T92" fmla="*/ 2078 w 3034"/>
                  <a:gd name="T93" fmla="*/ 131 h 2187"/>
                  <a:gd name="T94" fmla="*/ 2044 w 3034"/>
                  <a:gd name="T95" fmla="*/ 70 h 2187"/>
                  <a:gd name="T96" fmla="*/ 2078 w 3034"/>
                  <a:gd name="T97" fmla="*/ 9 h 2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34" h="2187">
                    <a:moveTo>
                      <a:pt x="1510" y="1339"/>
                    </a:moveTo>
                    <a:lnTo>
                      <a:pt x="1467" y="1342"/>
                    </a:lnTo>
                    <a:lnTo>
                      <a:pt x="1427" y="1351"/>
                    </a:lnTo>
                    <a:lnTo>
                      <a:pt x="1388" y="1364"/>
                    </a:lnTo>
                    <a:lnTo>
                      <a:pt x="1352" y="1383"/>
                    </a:lnTo>
                    <a:lnTo>
                      <a:pt x="1318" y="1407"/>
                    </a:lnTo>
                    <a:lnTo>
                      <a:pt x="1288" y="1434"/>
                    </a:lnTo>
                    <a:lnTo>
                      <a:pt x="1263" y="1465"/>
                    </a:lnTo>
                    <a:lnTo>
                      <a:pt x="1242" y="1500"/>
                    </a:lnTo>
                    <a:lnTo>
                      <a:pt x="1225" y="1537"/>
                    </a:lnTo>
                    <a:lnTo>
                      <a:pt x="1213" y="1577"/>
                    </a:lnTo>
                    <a:lnTo>
                      <a:pt x="1808" y="1577"/>
                    </a:lnTo>
                    <a:lnTo>
                      <a:pt x="1795" y="1537"/>
                    </a:lnTo>
                    <a:lnTo>
                      <a:pt x="1778" y="1500"/>
                    </a:lnTo>
                    <a:lnTo>
                      <a:pt x="1757" y="1465"/>
                    </a:lnTo>
                    <a:lnTo>
                      <a:pt x="1732" y="1434"/>
                    </a:lnTo>
                    <a:lnTo>
                      <a:pt x="1702" y="1407"/>
                    </a:lnTo>
                    <a:lnTo>
                      <a:pt x="1669" y="1383"/>
                    </a:lnTo>
                    <a:lnTo>
                      <a:pt x="1633" y="1364"/>
                    </a:lnTo>
                    <a:lnTo>
                      <a:pt x="1594" y="1351"/>
                    </a:lnTo>
                    <a:lnTo>
                      <a:pt x="1553" y="1342"/>
                    </a:lnTo>
                    <a:lnTo>
                      <a:pt x="1510" y="1339"/>
                    </a:lnTo>
                    <a:close/>
                    <a:moveTo>
                      <a:pt x="2114" y="0"/>
                    </a:moveTo>
                    <a:lnTo>
                      <a:pt x="2873" y="0"/>
                    </a:lnTo>
                    <a:lnTo>
                      <a:pt x="2906" y="3"/>
                    </a:lnTo>
                    <a:lnTo>
                      <a:pt x="2935" y="12"/>
                    </a:lnTo>
                    <a:lnTo>
                      <a:pt x="2963" y="27"/>
                    </a:lnTo>
                    <a:lnTo>
                      <a:pt x="2986" y="47"/>
                    </a:lnTo>
                    <a:lnTo>
                      <a:pt x="3006" y="71"/>
                    </a:lnTo>
                    <a:lnTo>
                      <a:pt x="3021" y="98"/>
                    </a:lnTo>
                    <a:lnTo>
                      <a:pt x="3030" y="128"/>
                    </a:lnTo>
                    <a:lnTo>
                      <a:pt x="3034" y="160"/>
                    </a:lnTo>
                    <a:lnTo>
                      <a:pt x="3034" y="2027"/>
                    </a:lnTo>
                    <a:lnTo>
                      <a:pt x="3030" y="2058"/>
                    </a:lnTo>
                    <a:lnTo>
                      <a:pt x="3021" y="2089"/>
                    </a:lnTo>
                    <a:lnTo>
                      <a:pt x="3006" y="2117"/>
                    </a:lnTo>
                    <a:lnTo>
                      <a:pt x="2986" y="2140"/>
                    </a:lnTo>
                    <a:lnTo>
                      <a:pt x="2963" y="2160"/>
                    </a:lnTo>
                    <a:lnTo>
                      <a:pt x="2935" y="2175"/>
                    </a:lnTo>
                    <a:lnTo>
                      <a:pt x="2906" y="2184"/>
                    </a:lnTo>
                    <a:lnTo>
                      <a:pt x="2873" y="2187"/>
                    </a:lnTo>
                    <a:lnTo>
                      <a:pt x="161" y="2187"/>
                    </a:lnTo>
                    <a:lnTo>
                      <a:pt x="128" y="2184"/>
                    </a:lnTo>
                    <a:lnTo>
                      <a:pt x="98" y="2175"/>
                    </a:lnTo>
                    <a:lnTo>
                      <a:pt x="71" y="2160"/>
                    </a:lnTo>
                    <a:lnTo>
                      <a:pt x="47" y="2140"/>
                    </a:lnTo>
                    <a:lnTo>
                      <a:pt x="28" y="2117"/>
                    </a:lnTo>
                    <a:lnTo>
                      <a:pt x="13" y="2089"/>
                    </a:lnTo>
                    <a:lnTo>
                      <a:pt x="3" y="2058"/>
                    </a:lnTo>
                    <a:lnTo>
                      <a:pt x="0" y="2027"/>
                    </a:lnTo>
                    <a:lnTo>
                      <a:pt x="0" y="1644"/>
                    </a:lnTo>
                    <a:lnTo>
                      <a:pt x="2" y="1625"/>
                    </a:lnTo>
                    <a:lnTo>
                      <a:pt x="10" y="1608"/>
                    </a:lnTo>
                    <a:lnTo>
                      <a:pt x="20" y="1594"/>
                    </a:lnTo>
                    <a:lnTo>
                      <a:pt x="34" y="1582"/>
                    </a:lnTo>
                    <a:lnTo>
                      <a:pt x="51" y="1576"/>
                    </a:lnTo>
                    <a:lnTo>
                      <a:pt x="70" y="1573"/>
                    </a:lnTo>
                    <a:lnTo>
                      <a:pt x="80" y="1574"/>
                    </a:lnTo>
                    <a:lnTo>
                      <a:pt x="91" y="1577"/>
                    </a:lnTo>
                    <a:lnTo>
                      <a:pt x="645" y="1577"/>
                    </a:lnTo>
                    <a:lnTo>
                      <a:pt x="655" y="1532"/>
                    </a:lnTo>
                    <a:lnTo>
                      <a:pt x="671" y="1489"/>
                    </a:lnTo>
                    <a:lnTo>
                      <a:pt x="691" y="1448"/>
                    </a:lnTo>
                    <a:lnTo>
                      <a:pt x="716" y="1411"/>
                    </a:lnTo>
                    <a:lnTo>
                      <a:pt x="744" y="1376"/>
                    </a:lnTo>
                    <a:lnTo>
                      <a:pt x="777" y="1345"/>
                    </a:lnTo>
                    <a:lnTo>
                      <a:pt x="813" y="1318"/>
                    </a:lnTo>
                    <a:lnTo>
                      <a:pt x="851" y="1296"/>
                    </a:lnTo>
                    <a:lnTo>
                      <a:pt x="893" y="1277"/>
                    </a:lnTo>
                    <a:lnTo>
                      <a:pt x="937" y="1264"/>
                    </a:lnTo>
                    <a:lnTo>
                      <a:pt x="982" y="1255"/>
                    </a:lnTo>
                    <a:lnTo>
                      <a:pt x="1030" y="1252"/>
                    </a:lnTo>
                    <a:lnTo>
                      <a:pt x="1049" y="1254"/>
                    </a:lnTo>
                    <a:lnTo>
                      <a:pt x="1066" y="1262"/>
                    </a:lnTo>
                    <a:lnTo>
                      <a:pt x="1080" y="1272"/>
                    </a:lnTo>
                    <a:lnTo>
                      <a:pt x="1090" y="1287"/>
                    </a:lnTo>
                    <a:lnTo>
                      <a:pt x="1098" y="1304"/>
                    </a:lnTo>
                    <a:lnTo>
                      <a:pt x="1100" y="1322"/>
                    </a:lnTo>
                    <a:lnTo>
                      <a:pt x="1098" y="1341"/>
                    </a:lnTo>
                    <a:lnTo>
                      <a:pt x="1090" y="1358"/>
                    </a:lnTo>
                    <a:lnTo>
                      <a:pt x="1080" y="1372"/>
                    </a:lnTo>
                    <a:lnTo>
                      <a:pt x="1066" y="1383"/>
                    </a:lnTo>
                    <a:lnTo>
                      <a:pt x="1049" y="1390"/>
                    </a:lnTo>
                    <a:lnTo>
                      <a:pt x="1030" y="1393"/>
                    </a:lnTo>
                    <a:lnTo>
                      <a:pt x="993" y="1395"/>
                    </a:lnTo>
                    <a:lnTo>
                      <a:pt x="957" y="1404"/>
                    </a:lnTo>
                    <a:lnTo>
                      <a:pt x="923" y="1416"/>
                    </a:lnTo>
                    <a:lnTo>
                      <a:pt x="892" y="1434"/>
                    </a:lnTo>
                    <a:lnTo>
                      <a:pt x="864" y="1456"/>
                    </a:lnTo>
                    <a:lnTo>
                      <a:pt x="838" y="1482"/>
                    </a:lnTo>
                    <a:lnTo>
                      <a:pt x="818" y="1510"/>
                    </a:lnTo>
                    <a:lnTo>
                      <a:pt x="801" y="1542"/>
                    </a:lnTo>
                    <a:lnTo>
                      <a:pt x="789" y="1577"/>
                    </a:lnTo>
                    <a:lnTo>
                      <a:pt x="1070" y="1577"/>
                    </a:lnTo>
                    <a:lnTo>
                      <a:pt x="1080" y="1528"/>
                    </a:lnTo>
                    <a:lnTo>
                      <a:pt x="1096" y="1482"/>
                    </a:lnTo>
                    <a:lnTo>
                      <a:pt x="1116" y="1438"/>
                    </a:lnTo>
                    <a:lnTo>
                      <a:pt x="1140" y="1397"/>
                    </a:lnTo>
                    <a:lnTo>
                      <a:pt x="1169" y="1359"/>
                    </a:lnTo>
                    <a:lnTo>
                      <a:pt x="1200" y="1324"/>
                    </a:lnTo>
                    <a:lnTo>
                      <a:pt x="1236" y="1292"/>
                    </a:lnTo>
                    <a:lnTo>
                      <a:pt x="1275" y="1265"/>
                    </a:lnTo>
                    <a:lnTo>
                      <a:pt x="1318" y="1242"/>
                    </a:lnTo>
                    <a:lnTo>
                      <a:pt x="1362" y="1224"/>
                    </a:lnTo>
                    <a:lnTo>
                      <a:pt x="1410" y="1210"/>
                    </a:lnTo>
                    <a:lnTo>
                      <a:pt x="1412" y="1209"/>
                    </a:lnTo>
                    <a:lnTo>
                      <a:pt x="1419" y="1208"/>
                    </a:lnTo>
                    <a:lnTo>
                      <a:pt x="1432" y="1206"/>
                    </a:lnTo>
                    <a:lnTo>
                      <a:pt x="1448" y="1204"/>
                    </a:lnTo>
                    <a:lnTo>
                      <a:pt x="1468" y="1201"/>
                    </a:lnTo>
                    <a:lnTo>
                      <a:pt x="1492" y="1199"/>
                    </a:lnTo>
                    <a:lnTo>
                      <a:pt x="1519" y="1199"/>
                    </a:lnTo>
                    <a:lnTo>
                      <a:pt x="1550" y="1200"/>
                    </a:lnTo>
                    <a:lnTo>
                      <a:pt x="1600" y="1208"/>
                    </a:lnTo>
                    <a:lnTo>
                      <a:pt x="1648" y="1220"/>
                    </a:lnTo>
                    <a:lnTo>
                      <a:pt x="1695" y="1238"/>
                    </a:lnTo>
                    <a:lnTo>
                      <a:pt x="1738" y="1262"/>
                    </a:lnTo>
                    <a:lnTo>
                      <a:pt x="1778" y="1289"/>
                    </a:lnTo>
                    <a:lnTo>
                      <a:pt x="1815" y="1320"/>
                    </a:lnTo>
                    <a:lnTo>
                      <a:pt x="1849" y="1356"/>
                    </a:lnTo>
                    <a:lnTo>
                      <a:pt x="1879" y="1394"/>
                    </a:lnTo>
                    <a:lnTo>
                      <a:pt x="1903" y="1436"/>
                    </a:lnTo>
                    <a:lnTo>
                      <a:pt x="1924" y="1481"/>
                    </a:lnTo>
                    <a:lnTo>
                      <a:pt x="1940" y="1528"/>
                    </a:lnTo>
                    <a:lnTo>
                      <a:pt x="1950" y="1577"/>
                    </a:lnTo>
                    <a:lnTo>
                      <a:pt x="2229" y="1577"/>
                    </a:lnTo>
                    <a:lnTo>
                      <a:pt x="2218" y="1543"/>
                    </a:lnTo>
                    <a:lnTo>
                      <a:pt x="2201" y="1511"/>
                    </a:lnTo>
                    <a:lnTo>
                      <a:pt x="2179" y="1483"/>
                    </a:lnTo>
                    <a:lnTo>
                      <a:pt x="2155" y="1456"/>
                    </a:lnTo>
                    <a:lnTo>
                      <a:pt x="2127" y="1435"/>
                    </a:lnTo>
                    <a:lnTo>
                      <a:pt x="2096" y="1417"/>
                    </a:lnTo>
                    <a:lnTo>
                      <a:pt x="2062" y="1405"/>
                    </a:lnTo>
                    <a:lnTo>
                      <a:pt x="2026" y="1396"/>
                    </a:lnTo>
                    <a:lnTo>
                      <a:pt x="1988" y="1393"/>
                    </a:lnTo>
                    <a:lnTo>
                      <a:pt x="1970" y="1391"/>
                    </a:lnTo>
                    <a:lnTo>
                      <a:pt x="1953" y="1383"/>
                    </a:lnTo>
                    <a:lnTo>
                      <a:pt x="1938" y="1373"/>
                    </a:lnTo>
                    <a:lnTo>
                      <a:pt x="1928" y="1359"/>
                    </a:lnTo>
                    <a:lnTo>
                      <a:pt x="1920" y="1342"/>
                    </a:lnTo>
                    <a:lnTo>
                      <a:pt x="1918" y="1323"/>
                    </a:lnTo>
                    <a:lnTo>
                      <a:pt x="1920" y="1304"/>
                    </a:lnTo>
                    <a:lnTo>
                      <a:pt x="1928" y="1287"/>
                    </a:lnTo>
                    <a:lnTo>
                      <a:pt x="1938" y="1273"/>
                    </a:lnTo>
                    <a:lnTo>
                      <a:pt x="1953" y="1263"/>
                    </a:lnTo>
                    <a:lnTo>
                      <a:pt x="1970" y="1255"/>
                    </a:lnTo>
                    <a:lnTo>
                      <a:pt x="1988" y="1253"/>
                    </a:lnTo>
                    <a:lnTo>
                      <a:pt x="2035" y="1255"/>
                    </a:lnTo>
                    <a:lnTo>
                      <a:pt x="2082" y="1264"/>
                    </a:lnTo>
                    <a:lnTo>
                      <a:pt x="2125" y="1278"/>
                    </a:lnTo>
                    <a:lnTo>
                      <a:pt x="2167" y="1296"/>
                    </a:lnTo>
                    <a:lnTo>
                      <a:pt x="2206" y="1319"/>
                    </a:lnTo>
                    <a:lnTo>
                      <a:pt x="2242" y="1346"/>
                    </a:lnTo>
                    <a:lnTo>
                      <a:pt x="2274" y="1377"/>
                    </a:lnTo>
                    <a:lnTo>
                      <a:pt x="2302" y="1412"/>
                    </a:lnTo>
                    <a:lnTo>
                      <a:pt x="2328" y="1449"/>
                    </a:lnTo>
                    <a:lnTo>
                      <a:pt x="2348" y="1489"/>
                    </a:lnTo>
                    <a:lnTo>
                      <a:pt x="2363" y="1533"/>
                    </a:lnTo>
                    <a:lnTo>
                      <a:pt x="2373" y="1577"/>
                    </a:lnTo>
                    <a:lnTo>
                      <a:pt x="2674" y="1577"/>
                    </a:lnTo>
                    <a:lnTo>
                      <a:pt x="2692" y="1580"/>
                    </a:lnTo>
                    <a:lnTo>
                      <a:pt x="2709" y="1588"/>
                    </a:lnTo>
                    <a:lnTo>
                      <a:pt x="2724" y="1598"/>
                    </a:lnTo>
                    <a:lnTo>
                      <a:pt x="2734" y="1612"/>
                    </a:lnTo>
                    <a:lnTo>
                      <a:pt x="2742" y="1629"/>
                    </a:lnTo>
                    <a:lnTo>
                      <a:pt x="2744" y="1648"/>
                    </a:lnTo>
                    <a:lnTo>
                      <a:pt x="2742" y="1667"/>
                    </a:lnTo>
                    <a:lnTo>
                      <a:pt x="2734" y="1683"/>
                    </a:lnTo>
                    <a:lnTo>
                      <a:pt x="2724" y="1698"/>
                    </a:lnTo>
                    <a:lnTo>
                      <a:pt x="2709" y="1708"/>
                    </a:lnTo>
                    <a:lnTo>
                      <a:pt x="2692" y="1716"/>
                    </a:lnTo>
                    <a:lnTo>
                      <a:pt x="2674" y="1718"/>
                    </a:lnTo>
                    <a:lnTo>
                      <a:pt x="140" y="1718"/>
                    </a:lnTo>
                    <a:lnTo>
                      <a:pt x="140" y="2027"/>
                    </a:lnTo>
                    <a:lnTo>
                      <a:pt x="143" y="2037"/>
                    </a:lnTo>
                    <a:lnTo>
                      <a:pt x="150" y="2045"/>
                    </a:lnTo>
                    <a:lnTo>
                      <a:pt x="161" y="2048"/>
                    </a:lnTo>
                    <a:lnTo>
                      <a:pt x="2873" y="2048"/>
                    </a:lnTo>
                    <a:lnTo>
                      <a:pt x="2883" y="2045"/>
                    </a:lnTo>
                    <a:lnTo>
                      <a:pt x="2891" y="2037"/>
                    </a:lnTo>
                    <a:lnTo>
                      <a:pt x="2893" y="2027"/>
                    </a:lnTo>
                    <a:lnTo>
                      <a:pt x="2893" y="160"/>
                    </a:lnTo>
                    <a:lnTo>
                      <a:pt x="2891" y="150"/>
                    </a:lnTo>
                    <a:lnTo>
                      <a:pt x="2883" y="143"/>
                    </a:lnTo>
                    <a:lnTo>
                      <a:pt x="2873" y="140"/>
                    </a:lnTo>
                    <a:lnTo>
                      <a:pt x="2114" y="140"/>
                    </a:lnTo>
                    <a:lnTo>
                      <a:pt x="2095" y="137"/>
                    </a:lnTo>
                    <a:lnTo>
                      <a:pt x="2078" y="131"/>
                    </a:lnTo>
                    <a:lnTo>
                      <a:pt x="2064" y="119"/>
                    </a:lnTo>
                    <a:lnTo>
                      <a:pt x="2053" y="105"/>
                    </a:lnTo>
                    <a:lnTo>
                      <a:pt x="2046" y="89"/>
                    </a:lnTo>
                    <a:lnTo>
                      <a:pt x="2044" y="70"/>
                    </a:lnTo>
                    <a:lnTo>
                      <a:pt x="2046" y="52"/>
                    </a:lnTo>
                    <a:lnTo>
                      <a:pt x="2053" y="35"/>
                    </a:lnTo>
                    <a:lnTo>
                      <a:pt x="2064" y="20"/>
                    </a:lnTo>
                    <a:lnTo>
                      <a:pt x="2078" y="9"/>
                    </a:lnTo>
                    <a:lnTo>
                      <a:pt x="2095" y="2"/>
                    </a:lnTo>
                    <a:lnTo>
                      <a:pt x="2114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109">
                <a:extLst>
                  <a:ext uri="{FF2B5EF4-FFF2-40B4-BE49-F238E27FC236}">
                    <a16:creationId xmlns:a16="http://schemas.microsoft.com/office/drawing/2014/main" id="{41D69F08-FDC6-B8F0-EEF1-F67DE000123B}"/>
                  </a:ext>
                </a:extLst>
              </p:cNvPr>
              <p:cNvSpPr/>
              <p:nvPr/>
            </p:nvSpPr>
            <p:spPr bwMode="auto">
              <a:xfrm>
                <a:off x="6607261" y="2316234"/>
                <a:ext cx="168581" cy="248613"/>
              </a:xfrm>
              <a:custGeom>
                <a:avLst/>
                <a:gdLst>
                  <a:gd name="T0" fmla="*/ 161 w 993"/>
                  <a:gd name="T1" fmla="*/ 0 h 1455"/>
                  <a:gd name="T2" fmla="*/ 922 w 993"/>
                  <a:gd name="T3" fmla="*/ 0 h 1455"/>
                  <a:gd name="T4" fmla="*/ 941 w 993"/>
                  <a:gd name="T5" fmla="*/ 2 h 1455"/>
                  <a:gd name="T6" fmla="*/ 958 w 993"/>
                  <a:gd name="T7" fmla="*/ 9 h 1455"/>
                  <a:gd name="T8" fmla="*/ 972 w 993"/>
                  <a:gd name="T9" fmla="*/ 20 h 1455"/>
                  <a:gd name="T10" fmla="*/ 983 w 993"/>
                  <a:gd name="T11" fmla="*/ 35 h 1455"/>
                  <a:gd name="T12" fmla="*/ 990 w 993"/>
                  <a:gd name="T13" fmla="*/ 52 h 1455"/>
                  <a:gd name="T14" fmla="*/ 993 w 993"/>
                  <a:gd name="T15" fmla="*/ 70 h 1455"/>
                  <a:gd name="T16" fmla="*/ 990 w 993"/>
                  <a:gd name="T17" fmla="*/ 89 h 1455"/>
                  <a:gd name="T18" fmla="*/ 983 w 993"/>
                  <a:gd name="T19" fmla="*/ 105 h 1455"/>
                  <a:gd name="T20" fmla="*/ 972 w 993"/>
                  <a:gd name="T21" fmla="*/ 119 h 1455"/>
                  <a:gd name="T22" fmla="*/ 958 w 993"/>
                  <a:gd name="T23" fmla="*/ 131 h 1455"/>
                  <a:gd name="T24" fmla="*/ 941 w 993"/>
                  <a:gd name="T25" fmla="*/ 137 h 1455"/>
                  <a:gd name="T26" fmla="*/ 922 w 993"/>
                  <a:gd name="T27" fmla="*/ 140 h 1455"/>
                  <a:gd name="T28" fmla="*/ 161 w 993"/>
                  <a:gd name="T29" fmla="*/ 140 h 1455"/>
                  <a:gd name="T30" fmla="*/ 150 w 993"/>
                  <a:gd name="T31" fmla="*/ 143 h 1455"/>
                  <a:gd name="T32" fmla="*/ 143 w 993"/>
                  <a:gd name="T33" fmla="*/ 150 h 1455"/>
                  <a:gd name="T34" fmla="*/ 140 w 993"/>
                  <a:gd name="T35" fmla="*/ 160 h 1455"/>
                  <a:gd name="T36" fmla="*/ 140 w 993"/>
                  <a:gd name="T37" fmla="*/ 1384 h 1455"/>
                  <a:gd name="T38" fmla="*/ 138 w 993"/>
                  <a:gd name="T39" fmla="*/ 1404 h 1455"/>
                  <a:gd name="T40" fmla="*/ 130 w 993"/>
                  <a:gd name="T41" fmla="*/ 1420 h 1455"/>
                  <a:gd name="T42" fmla="*/ 120 w 993"/>
                  <a:gd name="T43" fmla="*/ 1434 h 1455"/>
                  <a:gd name="T44" fmla="*/ 105 w 993"/>
                  <a:gd name="T45" fmla="*/ 1446 h 1455"/>
                  <a:gd name="T46" fmla="*/ 89 w 993"/>
                  <a:gd name="T47" fmla="*/ 1452 h 1455"/>
                  <a:gd name="T48" fmla="*/ 70 w 993"/>
                  <a:gd name="T49" fmla="*/ 1455 h 1455"/>
                  <a:gd name="T50" fmla="*/ 51 w 993"/>
                  <a:gd name="T51" fmla="*/ 1452 h 1455"/>
                  <a:gd name="T52" fmla="*/ 34 w 993"/>
                  <a:gd name="T53" fmla="*/ 1446 h 1455"/>
                  <a:gd name="T54" fmla="*/ 20 w 993"/>
                  <a:gd name="T55" fmla="*/ 1434 h 1455"/>
                  <a:gd name="T56" fmla="*/ 10 w 993"/>
                  <a:gd name="T57" fmla="*/ 1420 h 1455"/>
                  <a:gd name="T58" fmla="*/ 2 w 993"/>
                  <a:gd name="T59" fmla="*/ 1404 h 1455"/>
                  <a:gd name="T60" fmla="*/ 0 w 993"/>
                  <a:gd name="T61" fmla="*/ 1384 h 1455"/>
                  <a:gd name="T62" fmla="*/ 0 w 993"/>
                  <a:gd name="T63" fmla="*/ 160 h 1455"/>
                  <a:gd name="T64" fmla="*/ 3 w 993"/>
                  <a:gd name="T65" fmla="*/ 128 h 1455"/>
                  <a:gd name="T66" fmla="*/ 13 w 993"/>
                  <a:gd name="T67" fmla="*/ 98 h 1455"/>
                  <a:gd name="T68" fmla="*/ 28 w 993"/>
                  <a:gd name="T69" fmla="*/ 71 h 1455"/>
                  <a:gd name="T70" fmla="*/ 47 w 993"/>
                  <a:gd name="T71" fmla="*/ 47 h 1455"/>
                  <a:gd name="T72" fmla="*/ 71 w 993"/>
                  <a:gd name="T73" fmla="*/ 27 h 1455"/>
                  <a:gd name="T74" fmla="*/ 98 w 993"/>
                  <a:gd name="T75" fmla="*/ 12 h 1455"/>
                  <a:gd name="T76" fmla="*/ 128 w 993"/>
                  <a:gd name="T77" fmla="*/ 3 h 1455"/>
                  <a:gd name="T78" fmla="*/ 161 w 993"/>
                  <a:gd name="T79" fmla="*/ 0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93" h="1455">
                    <a:moveTo>
                      <a:pt x="161" y="0"/>
                    </a:moveTo>
                    <a:lnTo>
                      <a:pt x="922" y="0"/>
                    </a:lnTo>
                    <a:lnTo>
                      <a:pt x="941" y="2"/>
                    </a:lnTo>
                    <a:lnTo>
                      <a:pt x="958" y="9"/>
                    </a:lnTo>
                    <a:lnTo>
                      <a:pt x="972" y="20"/>
                    </a:lnTo>
                    <a:lnTo>
                      <a:pt x="983" y="35"/>
                    </a:lnTo>
                    <a:lnTo>
                      <a:pt x="990" y="52"/>
                    </a:lnTo>
                    <a:lnTo>
                      <a:pt x="993" y="70"/>
                    </a:lnTo>
                    <a:lnTo>
                      <a:pt x="990" y="89"/>
                    </a:lnTo>
                    <a:lnTo>
                      <a:pt x="983" y="105"/>
                    </a:lnTo>
                    <a:lnTo>
                      <a:pt x="972" y="119"/>
                    </a:lnTo>
                    <a:lnTo>
                      <a:pt x="958" y="131"/>
                    </a:lnTo>
                    <a:lnTo>
                      <a:pt x="941" y="137"/>
                    </a:lnTo>
                    <a:lnTo>
                      <a:pt x="922" y="140"/>
                    </a:lnTo>
                    <a:lnTo>
                      <a:pt x="161" y="140"/>
                    </a:lnTo>
                    <a:lnTo>
                      <a:pt x="150" y="143"/>
                    </a:lnTo>
                    <a:lnTo>
                      <a:pt x="143" y="150"/>
                    </a:lnTo>
                    <a:lnTo>
                      <a:pt x="140" y="160"/>
                    </a:lnTo>
                    <a:lnTo>
                      <a:pt x="140" y="1384"/>
                    </a:lnTo>
                    <a:lnTo>
                      <a:pt x="138" y="1404"/>
                    </a:lnTo>
                    <a:lnTo>
                      <a:pt x="130" y="1420"/>
                    </a:lnTo>
                    <a:lnTo>
                      <a:pt x="120" y="1434"/>
                    </a:lnTo>
                    <a:lnTo>
                      <a:pt x="105" y="1446"/>
                    </a:lnTo>
                    <a:lnTo>
                      <a:pt x="89" y="1452"/>
                    </a:lnTo>
                    <a:lnTo>
                      <a:pt x="70" y="1455"/>
                    </a:lnTo>
                    <a:lnTo>
                      <a:pt x="51" y="1452"/>
                    </a:lnTo>
                    <a:lnTo>
                      <a:pt x="34" y="1446"/>
                    </a:lnTo>
                    <a:lnTo>
                      <a:pt x="20" y="1434"/>
                    </a:lnTo>
                    <a:lnTo>
                      <a:pt x="10" y="1420"/>
                    </a:lnTo>
                    <a:lnTo>
                      <a:pt x="2" y="1404"/>
                    </a:lnTo>
                    <a:lnTo>
                      <a:pt x="0" y="1384"/>
                    </a:lnTo>
                    <a:lnTo>
                      <a:pt x="0" y="160"/>
                    </a:lnTo>
                    <a:lnTo>
                      <a:pt x="3" y="128"/>
                    </a:lnTo>
                    <a:lnTo>
                      <a:pt x="13" y="98"/>
                    </a:lnTo>
                    <a:lnTo>
                      <a:pt x="28" y="71"/>
                    </a:lnTo>
                    <a:lnTo>
                      <a:pt x="47" y="47"/>
                    </a:lnTo>
                    <a:lnTo>
                      <a:pt x="71" y="27"/>
                    </a:lnTo>
                    <a:lnTo>
                      <a:pt x="98" y="12"/>
                    </a:lnTo>
                    <a:lnTo>
                      <a:pt x="128" y="3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" name="Freeform 110">
                <a:extLst>
                  <a:ext uri="{FF2B5EF4-FFF2-40B4-BE49-F238E27FC236}">
                    <a16:creationId xmlns:a16="http://schemas.microsoft.com/office/drawing/2014/main" id="{8DAE4D1E-B5D4-F09A-30EA-DC5E58A26768}"/>
                  </a:ext>
                </a:extLst>
              </p:cNvPr>
              <p:cNvSpPr/>
              <p:nvPr/>
            </p:nvSpPr>
            <p:spPr bwMode="auto">
              <a:xfrm>
                <a:off x="6767327" y="2188523"/>
                <a:ext cx="192421" cy="321835"/>
              </a:xfrm>
              <a:custGeom>
                <a:avLst/>
                <a:gdLst>
                  <a:gd name="T0" fmla="*/ 603 w 1137"/>
                  <a:gd name="T1" fmla="*/ 7 h 1894"/>
                  <a:gd name="T2" fmla="*/ 887 w 1137"/>
                  <a:gd name="T3" fmla="*/ 325 h 1894"/>
                  <a:gd name="T4" fmla="*/ 951 w 1137"/>
                  <a:gd name="T5" fmla="*/ 433 h 1894"/>
                  <a:gd name="T6" fmla="*/ 974 w 1137"/>
                  <a:gd name="T7" fmla="*/ 557 h 1894"/>
                  <a:gd name="T8" fmla="*/ 980 w 1137"/>
                  <a:gd name="T9" fmla="*/ 1155 h 1894"/>
                  <a:gd name="T10" fmla="*/ 1114 w 1137"/>
                  <a:gd name="T11" fmla="*/ 1375 h 1894"/>
                  <a:gd name="T12" fmla="*/ 1137 w 1137"/>
                  <a:gd name="T13" fmla="*/ 1477 h 1894"/>
                  <a:gd name="T14" fmla="*/ 1127 w 1137"/>
                  <a:gd name="T15" fmla="*/ 1653 h 1894"/>
                  <a:gd name="T16" fmla="*/ 1086 w 1137"/>
                  <a:gd name="T17" fmla="*/ 1685 h 1894"/>
                  <a:gd name="T18" fmla="*/ 912 w 1137"/>
                  <a:gd name="T19" fmla="*/ 1823 h 1894"/>
                  <a:gd name="T20" fmla="*/ 891 w 1137"/>
                  <a:gd name="T21" fmla="*/ 1873 h 1894"/>
                  <a:gd name="T22" fmla="*/ 841 w 1137"/>
                  <a:gd name="T23" fmla="*/ 1893 h 1894"/>
                  <a:gd name="T24" fmla="*/ 793 w 1137"/>
                  <a:gd name="T25" fmla="*/ 1873 h 1894"/>
                  <a:gd name="T26" fmla="*/ 771 w 1137"/>
                  <a:gd name="T27" fmla="*/ 1823 h 1894"/>
                  <a:gd name="T28" fmla="*/ 747 w 1137"/>
                  <a:gd name="T29" fmla="*/ 1652 h 1894"/>
                  <a:gd name="T30" fmla="*/ 740 w 1137"/>
                  <a:gd name="T31" fmla="*/ 1598 h 1894"/>
                  <a:gd name="T32" fmla="*/ 772 w 1137"/>
                  <a:gd name="T33" fmla="*/ 1556 h 1894"/>
                  <a:gd name="T34" fmla="*/ 996 w 1137"/>
                  <a:gd name="T35" fmla="*/ 1546 h 1894"/>
                  <a:gd name="T36" fmla="*/ 988 w 1137"/>
                  <a:gd name="T37" fmla="*/ 1436 h 1894"/>
                  <a:gd name="T38" fmla="*/ 854 w 1137"/>
                  <a:gd name="T39" fmla="*/ 1216 h 1894"/>
                  <a:gd name="T40" fmla="*/ 833 w 1137"/>
                  <a:gd name="T41" fmla="*/ 1116 h 1894"/>
                  <a:gd name="T42" fmla="*/ 824 w 1137"/>
                  <a:gd name="T43" fmla="*/ 497 h 1894"/>
                  <a:gd name="T44" fmla="*/ 781 w 1137"/>
                  <a:gd name="T45" fmla="*/ 416 h 1894"/>
                  <a:gd name="T46" fmla="*/ 352 w 1137"/>
                  <a:gd name="T47" fmla="*/ 442 h 1894"/>
                  <a:gd name="T48" fmla="*/ 321 w 1137"/>
                  <a:gd name="T49" fmla="*/ 526 h 1894"/>
                  <a:gd name="T50" fmla="*/ 316 w 1137"/>
                  <a:gd name="T51" fmla="*/ 1149 h 1894"/>
                  <a:gd name="T52" fmla="*/ 276 w 1137"/>
                  <a:gd name="T53" fmla="*/ 1252 h 1894"/>
                  <a:gd name="T54" fmla="*/ 143 w 1137"/>
                  <a:gd name="T55" fmla="*/ 1459 h 1894"/>
                  <a:gd name="T56" fmla="*/ 338 w 1137"/>
                  <a:gd name="T57" fmla="*/ 1547 h 1894"/>
                  <a:gd name="T58" fmla="*/ 388 w 1137"/>
                  <a:gd name="T59" fmla="*/ 1567 h 1894"/>
                  <a:gd name="T60" fmla="*/ 409 w 1137"/>
                  <a:gd name="T61" fmla="*/ 1617 h 1894"/>
                  <a:gd name="T62" fmla="*/ 388 w 1137"/>
                  <a:gd name="T63" fmla="*/ 1667 h 1894"/>
                  <a:gd name="T64" fmla="*/ 338 w 1137"/>
                  <a:gd name="T65" fmla="*/ 1688 h 1894"/>
                  <a:gd name="T66" fmla="*/ 335 w 1137"/>
                  <a:gd name="T67" fmla="*/ 1842 h 1894"/>
                  <a:gd name="T68" fmla="*/ 303 w 1137"/>
                  <a:gd name="T69" fmla="*/ 1885 h 1894"/>
                  <a:gd name="T70" fmla="*/ 250 w 1137"/>
                  <a:gd name="T71" fmla="*/ 1891 h 1894"/>
                  <a:gd name="T72" fmla="*/ 207 w 1137"/>
                  <a:gd name="T73" fmla="*/ 1859 h 1894"/>
                  <a:gd name="T74" fmla="*/ 198 w 1137"/>
                  <a:gd name="T75" fmla="*/ 1688 h 1894"/>
                  <a:gd name="T76" fmla="*/ 35 w 1137"/>
                  <a:gd name="T77" fmla="*/ 1678 h 1894"/>
                  <a:gd name="T78" fmla="*/ 2 w 1137"/>
                  <a:gd name="T79" fmla="*/ 1636 h 1894"/>
                  <a:gd name="T80" fmla="*/ 3 w 1137"/>
                  <a:gd name="T81" fmla="*/ 1443 h 1894"/>
                  <a:gd name="T82" fmla="*/ 45 w 1137"/>
                  <a:gd name="T83" fmla="*/ 1338 h 1894"/>
                  <a:gd name="T84" fmla="*/ 178 w 1137"/>
                  <a:gd name="T85" fmla="*/ 1134 h 1894"/>
                  <a:gd name="T86" fmla="*/ 182 w 1137"/>
                  <a:gd name="T87" fmla="*/ 515 h 1894"/>
                  <a:gd name="T88" fmla="*/ 218 w 1137"/>
                  <a:gd name="T89" fmla="*/ 395 h 1894"/>
                  <a:gd name="T90" fmla="*/ 522 w 1137"/>
                  <a:gd name="T91" fmla="*/ 25 h 1894"/>
                  <a:gd name="T92" fmla="*/ 574 w 1137"/>
                  <a:gd name="T93" fmla="*/ 0 h 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37" h="1894">
                    <a:moveTo>
                      <a:pt x="574" y="0"/>
                    </a:moveTo>
                    <a:lnTo>
                      <a:pt x="589" y="3"/>
                    </a:lnTo>
                    <a:lnTo>
                      <a:pt x="603" y="7"/>
                    </a:lnTo>
                    <a:lnTo>
                      <a:pt x="617" y="14"/>
                    </a:lnTo>
                    <a:lnTo>
                      <a:pt x="627" y="25"/>
                    </a:lnTo>
                    <a:lnTo>
                      <a:pt x="887" y="325"/>
                    </a:lnTo>
                    <a:lnTo>
                      <a:pt x="913" y="359"/>
                    </a:lnTo>
                    <a:lnTo>
                      <a:pt x="934" y="395"/>
                    </a:lnTo>
                    <a:lnTo>
                      <a:pt x="951" y="433"/>
                    </a:lnTo>
                    <a:lnTo>
                      <a:pt x="964" y="473"/>
                    </a:lnTo>
                    <a:lnTo>
                      <a:pt x="971" y="515"/>
                    </a:lnTo>
                    <a:lnTo>
                      <a:pt x="974" y="557"/>
                    </a:lnTo>
                    <a:lnTo>
                      <a:pt x="974" y="1118"/>
                    </a:lnTo>
                    <a:lnTo>
                      <a:pt x="976" y="1137"/>
                    </a:lnTo>
                    <a:lnTo>
                      <a:pt x="980" y="1155"/>
                    </a:lnTo>
                    <a:lnTo>
                      <a:pt x="989" y="1173"/>
                    </a:lnTo>
                    <a:lnTo>
                      <a:pt x="1097" y="1343"/>
                    </a:lnTo>
                    <a:lnTo>
                      <a:pt x="1114" y="1375"/>
                    </a:lnTo>
                    <a:lnTo>
                      <a:pt x="1127" y="1407"/>
                    </a:lnTo>
                    <a:lnTo>
                      <a:pt x="1134" y="1442"/>
                    </a:lnTo>
                    <a:lnTo>
                      <a:pt x="1137" y="1477"/>
                    </a:lnTo>
                    <a:lnTo>
                      <a:pt x="1137" y="1617"/>
                    </a:lnTo>
                    <a:lnTo>
                      <a:pt x="1134" y="1636"/>
                    </a:lnTo>
                    <a:lnTo>
                      <a:pt x="1127" y="1653"/>
                    </a:lnTo>
                    <a:lnTo>
                      <a:pt x="1116" y="1667"/>
                    </a:lnTo>
                    <a:lnTo>
                      <a:pt x="1102" y="1678"/>
                    </a:lnTo>
                    <a:lnTo>
                      <a:pt x="1086" y="1685"/>
                    </a:lnTo>
                    <a:lnTo>
                      <a:pt x="1067" y="1688"/>
                    </a:lnTo>
                    <a:lnTo>
                      <a:pt x="912" y="1688"/>
                    </a:lnTo>
                    <a:lnTo>
                      <a:pt x="912" y="1823"/>
                    </a:lnTo>
                    <a:lnTo>
                      <a:pt x="909" y="1841"/>
                    </a:lnTo>
                    <a:lnTo>
                      <a:pt x="903" y="1858"/>
                    </a:lnTo>
                    <a:lnTo>
                      <a:pt x="891" y="1873"/>
                    </a:lnTo>
                    <a:lnTo>
                      <a:pt x="877" y="1883"/>
                    </a:lnTo>
                    <a:lnTo>
                      <a:pt x="860" y="1891"/>
                    </a:lnTo>
                    <a:lnTo>
                      <a:pt x="841" y="1893"/>
                    </a:lnTo>
                    <a:lnTo>
                      <a:pt x="823" y="1891"/>
                    </a:lnTo>
                    <a:lnTo>
                      <a:pt x="806" y="1883"/>
                    </a:lnTo>
                    <a:lnTo>
                      <a:pt x="793" y="1873"/>
                    </a:lnTo>
                    <a:lnTo>
                      <a:pt x="781" y="1858"/>
                    </a:lnTo>
                    <a:lnTo>
                      <a:pt x="773" y="1841"/>
                    </a:lnTo>
                    <a:lnTo>
                      <a:pt x="771" y="1823"/>
                    </a:lnTo>
                    <a:lnTo>
                      <a:pt x="771" y="1676"/>
                    </a:lnTo>
                    <a:lnTo>
                      <a:pt x="758" y="1666"/>
                    </a:lnTo>
                    <a:lnTo>
                      <a:pt x="747" y="1652"/>
                    </a:lnTo>
                    <a:lnTo>
                      <a:pt x="740" y="1635"/>
                    </a:lnTo>
                    <a:lnTo>
                      <a:pt x="737" y="1617"/>
                    </a:lnTo>
                    <a:lnTo>
                      <a:pt x="740" y="1598"/>
                    </a:lnTo>
                    <a:lnTo>
                      <a:pt x="747" y="1581"/>
                    </a:lnTo>
                    <a:lnTo>
                      <a:pt x="758" y="1567"/>
                    </a:lnTo>
                    <a:lnTo>
                      <a:pt x="772" y="1556"/>
                    </a:lnTo>
                    <a:lnTo>
                      <a:pt x="789" y="1549"/>
                    </a:lnTo>
                    <a:lnTo>
                      <a:pt x="807" y="1546"/>
                    </a:lnTo>
                    <a:lnTo>
                      <a:pt x="996" y="1546"/>
                    </a:lnTo>
                    <a:lnTo>
                      <a:pt x="996" y="1477"/>
                    </a:lnTo>
                    <a:lnTo>
                      <a:pt x="995" y="1456"/>
                    </a:lnTo>
                    <a:lnTo>
                      <a:pt x="988" y="1436"/>
                    </a:lnTo>
                    <a:lnTo>
                      <a:pt x="979" y="1417"/>
                    </a:lnTo>
                    <a:lnTo>
                      <a:pt x="871" y="1247"/>
                    </a:lnTo>
                    <a:lnTo>
                      <a:pt x="854" y="1216"/>
                    </a:lnTo>
                    <a:lnTo>
                      <a:pt x="842" y="1184"/>
                    </a:lnTo>
                    <a:lnTo>
                      <a:pt x="836" y="1151"/>
                    </a:lnTo>
                    <a:lnTo>
                      <a:pt x="833" y="1116"/>
                    </a:lnTo>
                    <a:lnTo>
                      <a:pt x="833" y="556"/>
                    </a:lnTo>
                    <a:lnTo>
                      <a:pt x="831" y="526"/>
                    </a:lnTo>
                    <a:lnTo>
                      <a:pt x="824" y="497"/>
                    </a:lnTo>
                    <a:lnTo>
                      <a:pt x="814" y="468"/>
                    </a:lnTo>
                    <a:lnTo>
                      <a:pt x="800" y="442"/>
                    </a:lnTo>
                    <a:lnTo>
                      <a:pt x="781" y="416"/>
                    </a:lnTo>
                    <a:lnTo>
                      <a:pt x="576" y="178"/>
                    </a:lnTo>
                    <a:lnTo>
                      <a:pt x="370" y="417"/>
                    </a:lnTo>
                    <a:lnTo>
                      <a:pt x="352" y="442"/>
                    </a:lnTo>
                    <a:lnTo>
                      <a:pt x="338" y="468"/>
                    </a:lnTo>
                    <a:lnTo>
                      <a:pt x="328" y="497"/>
                    </a:lnTo>
                    <a:lnTo>
                      <a:pt x="321" y="526"/>
                    </a:lnTo>
                    <a:lnTo>
                      <a:pt x="319" y="556"/>
                    </a:lnTo>
                    <a:lnTo>
                      <a:pt x="319" y="1112"/>
                    </a:lnTo>
                    <a:lnTo>
                      <a:pt x="316" y="1149"/>
                    </a:lnTo>
                    <a:lnTo>
                      <a:pt x="308" y="1185"/>
                    </a:lnTo>
                    <a:lnTo>
                      <a:pt x="294" y="1219"/>
                    </a:lnTo>
                    <a:lnTo>
                      <a:pt x="276" y="1252"/>
                    </a:lnTo>
                    <a:lnTo>
                      <a:pt x="160" y="1418"/>
                    </a:lnTo>
                    <a:lnTo>
                      <a:pt x="149" y="1438"/>
                    </a:lnTo>
                    <a:lnTo>
                      <a:pt x="143" y="1459"/>
                    </a:lnTo>
                    <a:lnTo>
                      <a:pt x="140" y="1481"/>
                    </a:lnTo>
                    <a:lnTo>
                      <a:pt x="140" y="1547"/>
                    </a:lnTo>
                    <a:lnTo>
                      <a:pt x="338" y="1547"/>
                    </a:lnTo>
                    <a:lnTo>
                      <a:pt x="357" y="1549"/>
                    </a:lnTo>
                    <a:lnTo>
                      <a:pt x="374" y="1557"/>
                    </a:lnTo>
                    <a:lnTo>
                      <a:pt x="388" y="1567"/>
                    </a:lnTo>
                    <a:lnTo>
                      <a:pt x="400" y="1582"/>
                    </a:lnTo>
                    <a:lnTo>
                      <a:pt x="406" y="1599"/>
                    </a:lnTo>
                    <a:lnTo>
                      <a:pt x="409" y="1617"/>
                    </a:lnTo>
                    <a:lnTo>
                      <a:pt x="406" y="1636"/>
                    </a:lnTo>
                    <a:lnTo>
                      <a:pt x="400" y="1653"/>
                    </a:lnTo>
                    <a:lnTo>
                      <a:pt x="388" y="1667"/>
                    </a:lnTo>
                    <a:lnTo>
                      <a:pt x="374" y="1678"/>
                    </a:lnTo>
                    <a:lnTo>
                      <a:pt x="357" y="1685"/>
                    </a:lnTo>
                    <a:lnTo>
                      <a:pt x="338" y="1688"/>
                    </a:lnTo>
                    <a:lnTo>
                      <a:pt x="338" y="1688"/>
                    </a:lnTo>
                    <a:lnTo>
                      <a:pt x="338" y="1823"/>
                    </a:lnTo>
                    <a:lnTo>
                      <a:pt x="335" y="1842"/>
                    </a:lnTo>
                    <a:lnTo>
                      <a:pt x="329" y="1859"/>
                    </a:lnTo>
                    <a:lnTo>
                      <a:pt x="317" y="1873"/>
                    </a:lnTo>
                    <a:lnTo>
                      <a:pt x="303" y="1885"/>
                    </a:lnTo>
                    <a:lnTo>
                      <a:pt x="287" y="1891"/>
                    </a:lnTo>
                    <a:lnTo>
                      <a:pt x="268" y="1894"/>
                    </a:lnTo>
                    <a:lnTo>
                      <a:pt x="250" y="1891"/>
                    </a:lnTo>
                    <a:lnTo>
                      <a:pt x="233" y="1885"/>
                    </a:lnTo>
                    <a:lnTo>
                      <a:pt x="218" y="1873"/>
                    </a:lnTo>
                    <a:lnTo>
                      <a:pt x="207" y="1859"/>
                    </a:lnTo>
                    <a:lnTo>
                      <a:pt x="200" y="1842"/>
                    </a:lnTo>
                    <a:lnTo>
                      <a:pt x="198" y="1823"/>
                    </a:lnTo>
                    <a:lnTo>
                      <a:pt x="198" y="1688"/>
                    </a:lnTo>
                    <a:lnTo>
                      <a:pt x="70" y="1688"/>
                    </a:lnTo>
                    <a:lnTo>
                      <a:pt x="52" y="1685"/>
                    </a:lnTo>
                    <a:lnTo>
                      <a:pt x="35" y="1678"/>
                    </a:lnTo>
                    <a:lnTo>
                      <a:pt x="20" y="1667"/>
                    </a:lnTo>
                    <a:lnTo>
                      <a:pt x="9" y="1653"/>
                    </a:lnTo>
                    <a:lnTo>
                      <a:pt x="2" y="1636"/>
                    </a:lnTo>
                    <a:lnTo>
                      <a:pt x="0" y="1617"/>
                    </a:lnTo>
                    <a:lnTo>
                      <a:pt x="0" y="1481"/>
                    </a:lnTo>
                    <a:lnTo>
                      <a:pt x="3" y="1443"/>
                    </a:lnTo>
                    <a:lnTo>
                      <a:pt x="11" y="1406"/>
                    </a:lnTo>
                    <a:lnTo>
                      <a:pt x="25" y="1371"/>
                    </a:lnTo>
                    <a:lnTo>
                      <a:pt x="45" y="1338"/>
                    </a:lnTo>
                    <a:lnTo>
                      <a:pt x="161" y="1171"/>
                    </a:lnTo>
                    <a:lnTo>
                      <a:pt x="171" y="1154"/>
                    </a:lnTo>
                    <a:lnTo>
                      <a:pt x="178" y="1134"/>
                    </a:lnTo>
                    <a:lnTo>
                      <a:pt x="180" y="1113"/>
                    </a:lnTo>
                    <a:lnTo>
                      <a:pt x="180" y="556"/>
                    </a:lnTo>
                    <a:lnTo>
                      <a:pt x="182" y="515"/>
                    </a:lnTo>
                    <a:lnTo>
                      <a:pt x="189" y="473"/>
                    </a:lnTo>
                    <a:lnTo>
                      <a:pt x="201" y="433"/>
                    </a:lnTo>
                    <a:lnTo>
                      <a:pt x="218" y="395"/>
                    </a:lnTo>
                    <a:lnTo>
                      <a:pt x="239" y="359"/>
                    </a:lnTo>
                    <a:lnTo>
                      <a:pt x="264" y="326"/>
                    </a:lnTo>
                    <a:lnTo>
                      <a:pt x="522" y="25"/>
                    </a:lnTo>
                    <a:lnTo>
                      <a:pt x="536" y="12"/>
                    </a:lnTo>
                    <a:lnTo>
                      <a:pt x="554" y="4"/>
                    </a:lnTo>
                    <a:lnTo>
                      <a:pt x="574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Freeform 111">
                <a:extLst>
                  <a:ext uri="{FF2B5EF4-FFF2-40B4-BE49-F238E27FC236}">
                    <a16:creationId xmlns:a16="http://schemas.microsoft.com/office/drawing/2014/main" id="{EBEC1053-E304-CB6B-ADA4-C1C2D0E8C0B3}"/>
                  </a:ext>
                </a:extLst>
              </p:cNvPr>
              <p:cNvSpPr/>
              <p:nvPr/>
            </p:nvSpPr>
            <p:spPr bwMode="auto">
              <a:xfrm>
                <a:off x="6850767" y="2459272"/>
                <a:ext cx="23840" cy="76628"/>
              </a:xfrm>
              <a:custGeom>
                <a:avLst/>
                <a:gdLst>
                  <a:gd name="T0" fmla="*/ 70 w 140"/>
                  <a:gd name="T1" fmla="*/ 0 h 445"/>
                  <a:gd name="T2" fmla="*/ 89 w 140"/>
                  <a:gd name="T3" fmla="*/ 2 h 445"/>
                  <a:gd name="T4" fmla="*/ 106 w 140"/>
                  <a:gd name="T5" fmla="*/ 9 h 445"/>
                  <a:gd name="T6" fmla="*/ 120 w 140"/>
                  <a:gd name="T7" fmla="*/ 20 h 445"/>
                  <a:gd name="T8" fmla="*/ 130 w 140"/>
                  <a:gd name="T9" fmla="*/ 35 h 445"/>
                  <a:gd name="T10" fmla="*/ 138 w 140"/>
                  <a:gd name="T11" fmla="*/ 52 h 445"/>
                  <a:gd name="T12" fmla="*/ 140 w 140"/>
                  <a:gd name="T13" fmla="*/ 70 h 445"/>
                  <a:gd name="T14" fmla="*/ 140 w 140"/>
                  <a:gd name="T15" fmla="*/ 375 h 445"/>
                  <a:gd name="T16" fmla="*/ 138 w 140"/>
                  <a:gd name="T17" fmla="*/ 394 h 445"/>
                  <a:gd name="T18" fmla="*/ 130 w 140"/>
                  <a:gd name="T19" fmla="*/ 412 h 445"/>
                  <a:gd name="T20" fmla="*/ 119 w 140"/>
                  <a:gd name="T21" fmla="*/ 426 h 445"/>
                  <a:gd name="T22" fmla="*/ 103 w 140"/>
                  <a:gd name="T23" fmla="*/ 438 h 445"/>
                  <a:gd name="T24" fmla="*/ 86 w 140"/>
                  <a:gd name="T25" fmla="*/ 444 h 445"/>
                  <a:gd name="T26" fmla="*/ 66 w 140"/>
                  <a:gd name="T27" fmla="*/ 445 h 445"/>
                  <a:gd name="T28" fmla="*/ 48 w 140"/>
                  <a:gd name="T29" fmla="*/ 442 h 445"/>
                  <a:gd name="T30" fmla="*/ 32 w 140"/>
                  <a:gd name="T31" fmla="*/ 435 h 445"/>
                  <a:gd name="T32" fmla="*/ 19 w 140"/>
                  <a:gd name="T33" fmla="*/ 422 h 445"/>
                  <a:gd name="T34" fmla="*/ 9 w 140"/>
                  <a:gd name="T35" fmla="*/ 408 h 445"/>
                  <a:gd name="T36" fmla="*/ 2 w 140"/>
                  <a:gd name="T37" fmla="*/ 391 h 445"/>
                  <a:gd name="T38" fmla="*/ 0 w 140"/>
                  <a:gd name="T39" fmla="*/ 372 h 445"/>
                  <a:gd name="T40" fmla="*/ 0 w 140"/>
                  <a:gd name="T41" fmla="*/ 70 h 445"/>
                  <a:gd name="T42" fmla="*/ 2 w 140"/>
                  <a:gd name="T43" fmla="*/ 52 h 445"/>
                  <a:gd name="T44" fmla="*/ 10 w 140"/>
                  <a:gd name="T45" fmla="*/ 35 h 445"/>
                  <a:gd name="T46" fmla="*/ 20 w 140"/>
                  <a:gd name="T47" fmla="*/ 20 h 445"/>
                  <a:gd name="T48" fmla="*/ 35 w 140"/>
                  <a:gd name="T49" fmla="*/ 9 h 445"/>
                  <a:gd name="T50" fmla="*/ 51 w 140"/>
                  <a:gd name="T51" fmla="*/ 2 h 445"/>
                  <a:gd name="T52" fmla="*/ 70 w 140"/>
                  <a:gd name="T53" fmla="*/ 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0" h="445">
                    <a:moveTo>
                      <a:pt x="70" y="0"/>
                    </a:moveTo>
                    <a:lnTo>
                      <a:pt x="89" y="2"/>
                    </a:lnTo>
                    <a:lnTo>
                      <a:pt x="106" y="9"/>
                    </a:lnTo>
                    <a:lnTo>
                      <a:pt x="120" y="20"/>
                    </a:lnTo>
                    <a:lnTo>
                      <a:pt x="130" y="35"/>
                    </a:lnTo>
                    <a:lnTo>
                      <a:pt x="138" y="52"/>
                    </a:lnTo>
                    <a:lnTo>
                      <a:pt x="140" y="70"/>
                    </a:lnTo>
                    <a:lnTo>
                      <a:pt x="140" y="375"/>
                    </a:lnTo>
                    <a:lnTo>
                      <a:pt x="138" y="394"/>
                    </a:lnTo>
                    <a:lnTo>
                      <a:pt x="130" y="412"/>
                    </a:lnTo>
                    <a:lnTo>
                      <a:pt x="119" y="426"/>
                    </a:lnTo>
                    <a:lnTo>
                      <a:pt x="103" y="438"/>
                    </a:lnTo>
                    <a:lnTo>
                      <a:pt x="86" y="444"/>
                    </a:lnTo>
                    <a:lnTo>
                      <a:pt x="66" y="445"/>
                    </a:lnTo>
                    <a:lnTo>
                      <a:pt x="48" y="442"/>
                    </a:lnTo>
                    <a:lnTo>
                      <a:pt x="32" y="435"/>
                    </a:lnTo>
                    <a:lnTo>
                      <a:pt x="19" y="422"/>
                    </a:lnTo>
                    <a:lnTo>
                      <a:pt x="9" y="408"/>
                    </a:lnTo>
                    <a:lnTo>
                      <a:pt x="2" y="391"/>
                    </a:lnTo>
                    <a:lnTo>
                      <a:pt x="0" y="372"/>
                    </a:lnTo>
                    <a:lnTo>
                      <a:pt x="0" y="70"/>
                    </a:lnTo>
                    <a:lnTo>
                      <a:pt x="2" y="52"/>
                    </a:lnTo>
                    <a:lnTo>
                      <a:pt x="10" y="35"/>
                    </a:lnTo>
                    <a:lnTo>
                      <a:pt x="20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242">
                <a:extLst>
                  <a:ext uri="{FF2B5EF4-FFF2-40B4-BE49-F238E27FC236}">
                    <a16:creationId xmlns:a16="http://schemas.microsoft.com/office/drawing/2014/main" id="{9957D7A2-FA18-05E5-C794-F391B4E3AD53}"/>
                  </a:ext>
                </a:extLst>
              </p:cNvPr>
              <p:cNvSpPr/>
              <p:nvPr/>
            </p:nvSpPr>
            <p:spPr bwMode="auto">
              <a:xfrm>
                <a:off x="5521827" y="5246983"/>
                <a:ext cx="492640" cy="492640"/>
              </a:xfrm>
              <a:custGeom>
                <a:avLst/>
                <a:gdLst>
                  <a:gd name="T0" fmla="*/ 2000 w 2664"/>
                  <a:gd name="T1" fmla="*/ 115 h 2664"/>
                  <a:gd name="T2" fmla="*/ 2063 w 2664"/>
                  <a:gd name="T3" fmla="*/ 268 h 2664"/>
                  <a:gd name="T4" fmla="*/ 2150 w 2664"/>
                  <a:gd name="T5" fmla="*/ 560 h 2664"/>
                  <a:gd name="T6" fmla="*/ 2425 w 2664"/>
                  <a:gd name="T7" fmla="*/ 602 h 2664"/>
                  <a:gd name="T8" fmla="*/ 2566 w 2664"/>
                  <a:gd name="T9" fmla="*/ 688 h 2664"/>
                  <a:gd name="T10" fmla="*/ 2660 w 2664"/>
                  <a:gd name="T11" fmla="*/ 999 h 2664"/>
                  <a:gd name="T12" fmla="*/ 2552 w 2664"/>
                  <a:gd name="T13" fmla="*/ 1126 h 2664"/>
                  <a:gd name="T14" fmla="*/ 2552 w 2664"/>
                  <a:gd name="T15" fmla="*/ 1538 h 2664"/>
                  <a:gd name="T16" fmla="*/ 2660 w 2664"/>
                  <a:gd name="T17" fmla="*/ 1662 h 2664"/>
                  <a:gd name="T18" fmla="*/ 2565 w 2664"/>
                  <a:gd name="T19" fmla="*/ 1976 h 2664"/>
                  <a:gd name="T20" fmla="*/ 2426 w 2664"/>
                  <a:gd name="T21" fmla="*/ 2062 h 2664"/>
                  <a:gd name="T22" fmla="*/ 2149 w 2664"/>
                  <a:gd name="T23" fmla="*/ 2103 h 2664"/>
                  <a:gd name="T24" fmla="*/ 2062 w 2664"/>
                  <a:gd name="T25" fmla="*/ 2395 h 2664"/>
                  <a:gd name="T26" fmla="*/ 1999 w 2664"/>
                  <a:gd name="T27" fmla="*/ 2548 h 2664"/>
                  <a:gd name="T28" fmla="*/ 1706 w 2664"/>
                  <a:gd name="T29" fmla="*/ 2664 h 2664"/>
                  <a:gd name="T30" fmla="*/ 1551 w 2664"/>
                  <a:gd name="T31" fmla="*/ 2576 h 2664"/>
                  <a:gd name="T32" fmla="*/ 1481 w 2664"/>
                  <a:gd name="T33" fmla="*/ 2322 h 2664"/>
                  <a:gd name="T34" fmla="*/ 1579 w 2664"/>
                  <a:gd name="T35" fmla="*/ 2308 h 2664"/>
                  <a:gd name="T36" fmla="*/ 1691 w 2664"/>
                  <a:gd name="T37" fmla="*/ 2520 h 2664"/>
                  <a:gd name="T38" fmla="*/ 1914 w 2664"/>
                  <a:gd name="T39" fmla="*/ 2435 h 2664"/>
                  <a:gd name="T40" fmla="*/ 1849 w 2664"/>
                  <a:gd name="T41" fmla="*/ 2216 h 2664"/>
                  <a:gd name="T42" fmla="*/ 1982 w 2664"/>
                  <a:gd name="T43" fmla="*/ 2071 h 2664"/>
                  <a:gd name="T44" fmla="*/ 2179 w 2664"/>
                  <a:gd name="T45" fmla="*/ 1854 h 2664"/>
                  <a:gd name="T46" fmla="*/ 2421 w 2664"/>
                  <a:gd name="T47" fmla="*/ 1921 h 2664"/>
                  <a:gd name="T48" fmla="*/ 2524 w 2664"/>
                  <a:gd name="T49" fmla="*/ 1696 h 2664"/>
                  <a:gd name="T50" fmla="*/ 2310 w 2664"/>
                  <a:gd name="T51" fmla="*/ 1578 h 2664"/>
                  <a:gd name="T52" fmla="*/ 2316 w 2664"/>
                  <a:gd name="T53" fmla="*/ 1293 h 2664"/>
                  <a:gd name="T54" fmla="*/ 2322 w 2664"/>
                  <a:gd name="T55" fmla="*/ 1072 h 2664"/>
                  <a:gd name="T56" fmla="*/ 2525 w 2664"/>
                  <a:gd name="T57" fmla="*/ 962 h 2664"/>
                  <a:gd name="T58" fmla="*/ 2428 w 2664"/>
                  <a:gd name="T59" fmla="*/ 745 h 2664"/>
                  <a:gd name="T60" fmla="*/ 2180 w 2664"/>
                  <a:gd name="T61" fmla="*/ 810 h 2664"/>
                  <a:gd name="T62" fmla="*/ 1983 w 2664"/>
                  <a:gd name="T63" fmla="*/ 593 h 2664"/>
                  <a:gd name="T64" fmla="*/ 1850 w 2664"/>
                  <a:gd name="T65" fmla="*/ 448 h 2664"/>
                  <a:gd name="T66" fmla="*/ 1915 w 2664"/>
                  <a:gd name="T67" fmla="*/ 228 h 2664"/>
                  <a:gd name="T68" fmla="*/ 1686 w 2664"/>
                  <a:gd name="T69" fmla="*/ 146 h 2664"/>
                  <a:gd name="T70" fmla="*/ 1563 w 2664"/>
                  <a:gd name="T71" fmla="*/ 364 h 2664"/>
                  <a:gd name="T72" fmla="*/ 1218 w 2664"/>
                  <a:gd name="T73" fmla="*/ 354 h 2664"/>
                  <a:gd name="T74" fmla="*/ 1063 w 2664"/>
                  <a:gd name="T75" fmla="*/ 325 h 2664"/>
                  <a:gd name="T76" fmla="*/ 953 w 2664"/>
                  <a:gd name="T77" fmla="*/ 139 h 2664"/>
                  <a:gd name="T78" fmla="*/ 743 w 2664"/>
                  <a:gd name="T79" fmla="*/ 255 h 2664"/>
                  <a:gd name="T80" fmla="*/ 801 w 2664"/>
                  <a:gd name="T81" fmla="*/ 501 h 2664"/>
                  <a:gd name="T82" fmla="*/ 553 w 2664"/>
                  <a:gd name="T83" fmla="*/ 732 h 2664"/>
                  <a:gd name="T84" fmla="*/ 430 w 2664"/>
                  <a:gd name="T85" fmla="*/ 810 h 2664"/>
                  <a:gd name="T86" fmla="*/ 221 w 2664"/>
                  <a:gd name="T87" fmla="*/ 757 h 2664"/>
                  <a:gd name="T88" fmla="*/ 154 w 2664"/>
                  <a:gd name="T89" fmla="*/ 988 h 2664"/>
                  <a:gd name="T90" fmla="*/ 368 w 2664"/>
                  <a:gd name="T91" fmla="*/ 1116 h 2664"/>
                  <a:gd name="T92" fmla="*/ 309 w 2664"/>
                  <a:gd name="T93" fmla="*/ 1195 h 2664"/>
                  <a:gd name="T94" fmla="*/ 43 w 2664"/>
                  <a:gd name="T95" fmla="*/ 1074 h 2664"/>
                  <a:gd name="T96" fmla="*/ 4 w 2664"/>
                  <a:gd name="T97" fmla="*/ 915 h 2664"/>
                  <a:gd name="T98" fmla="*/ 159 w 2664"/>
                  <a:gd name="T99" fmla="*/ 627 h 2664"/>
                  <a:gd name="T100" fmla="*/ 324 w 2664"/>
                  <a:gd name="T101" fmla="*/ 615 h 2664"/>
                  <a:gd name="T102" fmla="*/ 660 w 2664"/>
                  <a:gd name="T103" fmla="*/ 430 h 2664"/>
                  <a:gd name="T104" fmla="*/ 616 w 2664"/>
                  <a:gd name="T105" fmla="*/ 184 h 2664"/>
                  <a:gd name="T106" fmla="*/ 889 w 2664"/>
                  <a:gd name="T107" fmla="*/ 13 h 2664"/>
                  <a:gd name="T108" fmla="*/ 1054 w 2664"/>
                  <a:gd name="T109" fmla="*/ 27 h 2664"/>
                  <a:gd name="T110" fmla="*/ 1252 w 2664"/>
                  <a:gd name="T111" fmla="*/ 211 h 2664"/>
                  <a:gd name="T112" fmla="*/ 1570 w 2664"/>
                  <a:gd name="T113" fmla="*/ 62 h 2664"/>
                  <a:gd name="T114" fmla="*/ 1720 w 2664"/>
                  <a:gd name="T115" fmla="*/ 0 h 26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64" h="2664">
                    <a:moveTo>
                      <a:pt x="1720" y="0"/>
                    </a:moveTo>
                    <a:lnTo>
                      <a:pt x="1749" y="4"/>
                    </a:lnTo>
                    <a:lnTo>
                      <a:pt x="1777" y="13"/>
                    </a:lnTo>
                    <a:lnTo>
                      <a:pt x="1951" y="86"/>
                    </a:lnTo>
                    <a:lnTo>
                      <a:pt x="1977" y="98"/>
                    </a:lnTo>
                    <a:lnTo>
                      <a:pt x="2000" y="115"/>
                    </a:lnTo>
                    <a:lnTo>
                      <a:pt x="2020" y="135"/>
                    </a:lnTo>
                    <a:lnTo>
                      <a:pt x="2036" y="158"/>
                    </a:lnTo>
                    <a:lnTo>
                      <a:pt x="2050" y="185"/>
                    </a:lnTo>
                    <a:lnTo>
                      <a:pt x="2059" y="212"/>
                    </a:lnTo>
                    <a:lnTo>
                      <a:pt x="2063" y="240"/>
                    </a:lnTo>
                    <a:lnTo>
                      <a:pt x="2063" y="268"/>
                    </a:lnTo>
                    <a:lnTo>
                      <a:pt x="2059" y="296"/>
                    </a:lnTo>
                    <a:lnTo>
                      <a:pt x="2050" y="324"/>
                    </a:lnTo>
                    <a:lnTo>
                      <a:pt x="2005" y="431"/>
                    </a:lnTo>
                    <a:lnTo>
                      <a:pt x="2055" y="471"/>
                    </a:lnTo>
                    <a:lnTo>
                      <a:pt x="2104" y="515"/>
                    </a:lnTo>
                    <a:lnTo>
                      <a:pt x="2150" y="560"/>
                    </a:lnTo>
                    <a:lnTo>
                      <a:pt x="2193" y="608"/>
                    </a:lnTo>
                    <a:lnTo>
                      <a:pt x="2234" y="660"/>
                    </a:lnTo>
                    <a:lnTo>
                      <a:pt x="2341" y="615"/>
                    </a:lnTo>
                    <a:lnTo>
                      <a:pt x="2369" y="606"/>
                    </a:lnTo>
                    <a:lnTo>
                      <a:pt x="2396" y="602"/>
                    </a:lnTo>
                    <a:lnTo>
                      <a:pt x="2425" y="602"/>
                    </a:lnTo>
                    <a:lnTo>
                      <a:pt x="2453" y="606"/>
                    </a:lnTo>
                    <a:lnTo>
                      <a:pt x="2480" y="615"/>
                    </a:lnTo>
                    <a:lnTo>
                      <a:pt x="2506" y="628"/>
                    </a:lnTo>
                    <a:lnTo>
                      <a:pt x="2529" y="645"/>
                    </a:lnTo>
                    <a:lnTo>
                      <a:pt x="2549" y="665"/>
                    </a:lnTo>
                    <a:lnTo>
                      <a:pt x="2566" y="688"/>
                    </a:lnTo>
                    <a:lnTo>
                      <a:pt x="2580" y="714"/>
                    </a:lnTo>
                    <a:lnTo>
                      <a:pt x="2651" y="888"/>
                    </a:lnTo>
                    <a:lnTo>
                      <a:pt x="2660" y="915"/>
                    </a:lnTo>
                    <a:lnTo>
                      <a:pt x="2664" y="944"/>
                    </a:lnTo>
                    <a:lnTo>
                      <a:pt x="2664" y="971"/>
                    </a:lnTo>
                    <a:lnTo>
                      <a:pt x="2660" y="999"/>
                    </a:lnTo>
                    <a:lnTo>
                      <a:pt x="2651" y="1027"/>
                    </a:lnTo>
                    <a:lnTo>
                      <a:pt x="2638" y="1052"/>
                    </a:lnTo>
                    <a:lnTo>
                      <a:pt x="2621" y="1075"/>
                    </a:lnTo>
                    <a:lnTo>
                      <a:pt x="2601" y="1095"/>
                    </a:lnTo>
                    <a:lnTo>
                      <a:pt x="2577" y="1112"/>
                    </a:lnTo>
                    <a:lnTo>
                      <a:pt x="2552" y="1126"/>
                    </a:lnTo>
                    <a:lnTo>
                      <a:pt x="2445" y="1170"/>
                    </a:lnTo>
                    <a:lnTo>
                      <a:pt x="2453" y="1251"/>
                    </a:lnTo>
                    <a:lnTo>
                      <a:pt x="2456" y="1331"/>
                    </a:lnTo>
                    <a:lnTo>
                      <a:pt x="2453" y="1413"/>
                    </a:lnTo>
                    <a:lnTo>
                      <a:pt x="2445" y="1493"/>
                    </a:lnTo>
                    <a:lnTo>
                      <a:pt x="2552" y="1538"/>
                    </a:lnTo>
                    <a:lnTo>
                      <a:pt x="2579" y="1552"/>
                    </a:lnTo>
                    <a:lnTo>
                      <a:pt x="2602" y="1568"/>
                    </a:lnTo>
                    <a:lnTo>
                      <a:pt x="2622" y="1589"/>
                    </a:lnTo>
                    <a:lnTo>
                      <a:pt x="2638" y="1612"/>
                    </a:lnTo>
                    <a:lnTo>
                      <a:pt x="2650" y="1636"/>
                    </a:lnTo>
                    <a:lnTo>
                      <a:pt x="2660" y="1662"/>
                    </a:lnTo>
                    <a:lnTo>
                      <a:pt x="2664" y="1691"/>
                    </a:lnTo>
                    <a:lnTo>
                      <a:pt x="2664" y="1719"/>
                    </a:lnTo>
                    <a:lnTo>
                      <a:pt x="2660" y="1748"/>
                    </a:lnTo>
                    <a:lnTo>
                      <a:pt x="2651" y="1775"/>
                    </a:lnTo>
                    <a:lnTo>
                      <a:pt x="2579" y="1949"/>
                    </a:lnTo>
                    <a:lnTo>
                      <a:pt x="2565" y="1976"/>
                    </a:lnTo>
                    <a:lnTo>
                      <a:pt x="2548" y="2000"/>
                    </a:lnTo>
                    <a:lnTo>
                      <a:pt x="2528" y="2019"/>
                    </a:lnTo>
                    <a:lnTo>
                      <a:pt x="2505" y="2035"/>
                    </a:lnTo>
                    <a:lnTo>
                      <a:pt x="2479" y="2048"/>
                    </a:lnTo>
                    <a:lnTo>
                      <a:pt x="2453" y="2056"/>
                    </a:lnTo>
                    <a:lnTo>
                      <a:pt x="2426" y="2062"/>
                    </a:lnTo>
                    <a:lnTo>
                      <a:pt x="2397" y="2062"/>
                    </a:lnTo>
                    <a:lnTo>
                      <a:pt x="2369" y="2058"/>
                    </a:lnTo>
                    <a:lnTo>
                      <a:pt x="2340" y="2048"/>
                    </a:lnTo>
                    <a:lnTo>
                      <a:pt x="2233" y="2004"/>
                    </a:lnTo>
                    <a:lnTo>
                      <a:pt x="2192" y="2054"/>
                    </a:lnTo>
                    <a:lnTo>
                      <a:pt x="2149" y="2103"/>
                    </a:lnTo>
                    <a:lnTo>
                      <a:pt x="2103" y="2149"/>
                    </a:lnTo>
                    <a:lnTo>
                      <a:pt x="2054" y="2191"/>
                    </a:lnTo>
                    <a:lnTo>
                      <a:pt x="2004" y="2232"/>
                    </a:lnTo>
                    <a:lnTo>
                      <a:pt x="2048" y="2340"/>
                    </a:lnTo>
                    <a:lnTo>
                      <a:pt x="2058" y="2367"/>
                    </a:lnTo>
                    <a:lnTo>
                      <a:pt x="2062" y="2395"/>
                    </a:lnTo>
                    <a:lnTo>
                      <a:pt x="2062" y="2423"/>
                    </a:lnTo>
                    <a:lnTo>
                      <a:pt x="2058" y="2452"/>
                    </a:lnTo>
                    <a:lnTo>
                      <a:pt x="2048" y="2479"/>
                    </a:lnTo>
                    <a:lnTo>
                      <a:pt x="2035" y="2504"/>
                    </a:lnTo>
                    <a:lnTo>
                      <a:pt x="2019" y="2528"/>
                    </a:lnTo>
                    <a:lnTo>
                      <a:pt x="1999" y="2548"/>
                    </a:lnTo>
                    <a:lnTo>
                      <a:pt x="1975" y="2564"/>
                    </a:lnTo>
                    <a:lnTo>
                      <a:pt x="1950" y="2578"/>
                    </a:lnTo>
                    <a:lnTo>
                      <a:pt x="1776" y="2650"/>
                    </a:lnTo>
                    <a:lnTo>
                      <a:pt x="1753" y="2657"/>
                    </a:lnTo>
                    <a:lnTo>
                      <a:pt x="1730" y="2661"/>
                    </a:lnTo>
                    <a:lnTo>
                      <a:pt x="1706" y="2664"/>
                    </a:lnTo>
                    <a:lnTo>
                      <a:pt x="1672" y="2660"/>
                    </a:lnTo>
                    <a:lnTo>
                      <a:pt x="1637" y="2650"/>
                    </a:lnTo>
                    <a:lnTo>
                      <a:pt x="1610" y="2636"/>
                    </a:lnTo>
                    <a:lnTo>
                      <a:pt x="1588" y="2619"/>
                    </a:lnTo>
                    <a:lnTo>
                      <a:pt x="1568" y="2599"/>
                    </a:lnTo>
                    <a:lnTo>
                      <a:pt x="1551" y="2576"/>
                    </a:lnTo>
                    <a:lnTo>
                      <a:pt x="1538" y="2551"/>
                    </a:lnTo>
                    <a:lnTo>
                      <a:pt x="1472" y="2391"/>
                    </a:lnTo>
                    <a:lnTo>
                      <a:pt x="1467" y="2373"/>
                    </a:lnTo>
                    <a:lnTo>
                      <a:pt x="1467" y="2355"/>
                    </a:lnTo>
                    <a:lnTo>
                      <a:pt x="1472" y="2338"/>
                    </a:lnTo>
                    <a:lnTo>
                      <a:pt x="1481" y="2322"/>
                    </a:lnTo>
                    <a:lnTo>
                      <a:pt x="1493" y="2309"/>
                    </a:lnTo>
                    <a:lnTo>
                      <a:pt x="1510" y="2299"/>
                    </a:lnTo>
                    <a:lnTo>
                      <a:pt x="1528" y="2295"/>
                    </a:lnTo>
                    <a:lnTo>
                      <a:pt x="1546" y="2295"/>
                    </a:lnTo>
                    <a:lnTo>
                      <a:pt x="1564" y="2300"/>
                    </a:lnTo>
                    <a:lnTo>
                      <a:pt x="1579" y="2308"/>
                    </a:lnTo>
                    <a:lnTo>
                      <a:pt x="1593" y="2321"/>
                    </a:lnTo>
                    <a:lnTo>
                      <a:pt x="1602" y="2338"/>
                    </a:lnTo>
                    <a:lnTo>
                      <a:pt x="1667" y="2497"/>
                    </a:lnTo>
                    <a:lnTo>
                      <a:pt x="1674" y="2508"/>
                    </a:lnTo>
                    <a:lnTo>
                      <a:pt x="1681" y="2515"/>
                    </a:lnTo>
                    <a:lnTo>
                      <a:pt x="1691" y="2520"/>
                    </a:lnTo>
                    <a:lnTo>
                      <a:pt x="1701" y="2523"/>
                    </a:lnTo>
                    <a:lnTo>
                      <a:pt x="1713" y="2523"/>
                    </a:lnTo>
                    <a:lnTo>
                      <a:pt x="1722" y="2520"/>
                    </a:lnTo>
                    <a:lnTo>
                      <a:pt x="1896" y="2449"/>
                    </a:lnTo>
                    <a:lnTo>
                      <a:pt x="1906" y="2443"/>
                    </a:lnTo>
                    <a:lnTo>
                      <a:pt x="1914" y="2435"/>
                    </a:lnTo>
                    <a:lnTo>
                      <a:pt x="1919" y="2425"/>
                    </a:lnTo>
                    <a:lnTo>
                      <a:pt x="1923" y="2415"/>
                    </a:lnTo>
                    <a:lnTo>
                      <a:pt x="1923" y="2404"/>
                    </a:lnTo>
                    <a:lnTo>
                      <a:pt x="1919" y="2394"/>
                    </a:lnTo>
                    <a:lnTo>
                      <a:pt x="1853" y="2235"/>
                    </a:lnTo>
                    <a:lnTo>
                      <a:pt x="1849" y="2216"/>
                    </a:lnTo>
                    <a:lnTo>
                      <a:pt x="1849" y="2197"/>
                    </a:lnTo>
                    <a:lnTo>
                      <a:pt x="1855" y="2178"/>
                    </a:lnTo>
                    <a:lnTo>
                      <a:pt x="1865" y="2162"/>
                    </a:lnTo>
                    <a:lnTo>
                      <a:pt x="1879" y="2149"/>
                    </a:lnTo>
                    <a:lnTo>
                      <a:pt x="1932" y="2111"/>
                    </a:lnTo>
                    <a:lnTo>
                      <a:pt x="1982" y="2071"/>
                    </a:lnTo>
                    <a:lnTo>
                      <a:pt x="2028" y="2027"/>
                    </a:lnTo>
                    <a:lnTo>
                      <a:pt x="2072" y="1981"/>
                    </a:lnTo>
                    <a:lnTo>
                      <a:pt x="2112" y="1931"/>
                    </a:lnTo>
                    <a:lnTo>
                      <a:pt x="2150" y="1878"/>
                    </a:lnTo>
                    <a:lnTo>
                      <a:pt x="2163" y="1864"/>
                    </a:lnTo>
                    <a:lnTo>
                      <a:pt x="2179" y="1854"/>
                    </a:lnTo>
                    <a:lnTo>
                      <a:pt x="2197" y="1849"/>
                    </a:lnTo>
                    <a:lnTo>
                      <a:pt x="2216" y="1848"/>
                    </a:lnTo>
                    <a:lnTo>
                      <a:pt x="2236" y="1853"/>
                    </a:lnTo>
                    <a:lnTo>
                      <a:pt x="2395" y="1919"/>
                    </a:lnTo>
                    <a:lnTo>
                      <a:pt x="2408" y="1922"/>
                    </a:lnTo>
                    <a:lnTo>
                      <a:pt x="2421" y="1921"/>
                    </a:lnTo>
                    <a:lnTo>
                      <a:pt x="2433" y="1916"/>
                    </a:lnTo>
                    <a:lnTo>
                      <a:pt x="2442" y="1908"/>
                    </a:lnTo>
                    <a:lnTo>
                      <a:pt x="2450" y="1896"/>
                    </a:lnTo>
                    <a:lnTo>
                      <a:pt x="2523" y="1722"/>
                    </a:lnTo>
                    <a:lnTo>
                      <a:pt x="2525" y="1710"/>
                    </a:lnTo>
                    <a:lnTo>
                      <a:pt x="2524" y="1696"/>
                    </a:lnTo>
                    <a:lnTo>
                      <a:pt x="2519" y="1684"/>
                    </a:lnTo>
                    <a:lnTo>
                      <a:pt x="2511" y="1675"/>
                    </a:lnTo>
                    <a:lnTo>
                      <a:pt x="2499" y="1668"/>
                    </a:lnTo>
                    <a:lnTo>
                      <a:pt x="2340" y="1602"/>
                    </a:lnTo>
                    <a:lnTo>
                      <a:pt x="2323" y="1592"/>
                    </a:lnTo>
                    <a:lnTo>
                      <a:pt x="2310" y="1578"/>
                    </a:lnTo>
                    <a:lnTo>
                      <a:pt x="2301" y="1561"/>
                    </a:lnTo>
                    <a:lnTo>
                      <a:pt x="2297" y="1542"/>
                    </a:lnTo>
                    <a:lnTo>
                      <a:pt x="2298" y="1523"/>
                    </a:lnTo>
                    <a:lnTo>
                      <a:pt x="2310" y="1447"/>
                    </a:lnTo>
                    <a:lnTo>
                      <a:pt x="2316" y="1370"/>
                    </a:lnTo>
                    <a:lnTo>
                      <a:pt x="2316" y="1293"/>
                    </a:lnTo>
                    <a:lnTo>
                      <a:pt x="2310" y="1218"/>
                    </a:lnTo>
                    <a:lnTo>
                      <a:pt x="2298" y="1141"/>
                    </a:lnTo>
                    <a:lnTo>
                      <a:pt x="2297" y="1122"/>
                    </a:lnTo>
                    <a:lnTo>
                      <a:pt x="2301" y="1103"/>
                    </a:lnTo>
                    <a:lnTo>
                      <a:pt x="2310" y="1086"/>
                    </a:lnTo>
                    <a:lnTo>
                      <a:pt x="2322" y="1072"/>
                    </a:lnTo>
                    <a:lnTo>
                      <a:pt x="2340" y="1063"/>
                    </a:lnTo>
                    <a:lnTo>
                      <a:pt x="2499" y="996"/>
                    </a:lnTo>
                    <a:lnTo>
                      <a:pt x="2509" y="991"/>
                    </a:lnTo>
                    <a:lnTo>
                      <a:pt x="2517" y="983"/>
                    </a:lnTo>
                    <a:lnTo>
                      <a:pt x="2523" y="973"/>
                    </a:lnTo>
                    <a:lnTo>
                      <a:pt x="2525" y="962"/>
                    </a:lnTo>
                    <a:lnTo>
                      <a:pt x="2525" y="952"/>
                    </a:lnTo>
                    <a:lnTo>
                      <a:pt x="2523" y="941"/>
                    </a:lnTo>
                    <a:lnTo>
                      <a:pt x="2451" y="768"/>
                    </a:lnTo>
                    <a:lnTo>
                      <a:pt x="2445" y="758"/>
                    </a:lnTo>
                    <a:lnTo>
                      <a:pt x="2437" y="751"/>
                    </a:lnTo>
                    <a:lnTo>
                      <a:pt x="2428" y="745"/>
                    </a:lnTo>
                    <a:lnTo>
                      <a:pt x="2412" y="742"/>
                    </a:lnTo>
                    <a:lnTo>
                      <a:pt x="2396" y="745"/>
                    </a:lnTo>
                    <a:lnTo>
                      <a:pt x="2236" y="811"/>
                    </a:lnTo>
                    <a:lnTo>
                      <a:pt x="2217" y="816"/>
                    </a:lnTo>
                    <a:lnTo>
                      <a:pt x="2198" y="815"/>
                    </a:lnTo>
                    <a:lnTo>
                      <a:pt x="2180" y="810"/>
                    </a:lnTo>
                    <a:lnTo>
                      <a:pt x="2164" y="799"/>
                    </a:lnTo>
                    <a:lnTo>
                      <a:pt x="2150" y="784"/>
                    </a:lnTo>
                    <a:lnTo>
                      <a:pt x="2113" y="732"/>
                    </a:lnTo>
                    <a:lnTo>
                      <a:pt x="2072" y="682"/>
                    </a:lnTo>
                    <a:lnTo>
                      <a:pt x="2029" y="636"/>
                    </a:lnTo>
                    <a:lnTo>
                      <a:pt x="1983" y="593"/>
                    </a:lnTo>
                    <a:lnTo>
                      <a:pt x="1933" y="551"/>
                    </a:lnTo>
                    <a:lnTo>
                      <a:pt x="1880" y="515"/>
                    </a:lnTo>
                    <a:lnTo>
                      <a:pt x="1866" y="501"/>
                    </a:lnTo>
                    <a:lnTo>
                      <a:pt x="1855" y="485"/>
                    </a:lnTo>
                    <a:lnTo>
                      <a:pt x="1850" y="467"/>
                    </a:lnTo>
                    <a:lnTo>
                      <a:pt x="1850" y="448"/>
                    </a:lnTo>
                    <a:lnTo>
                      <a:pt x="1855" y="429"/>
                    </a:lnTo>
                    <a:lnTo>
                      <a:pt x="1920" y="269"/>
                    </a:lnTo>
                    <a:lnTo>
                      <a:pt x="1924" y="258"/>
                    </a:lnTo>
                    <a:lnTo>
                      <a:pt x="1924" y="248"/>
                    </a:lnTo>
                    <a:lnTo>
                      <a:pt x="1920" y="237"/>
                    </a:lnTo>
                    <a:lnTo>
                      <a:pt x="1915" y="228"/>
                    </a:lnTo>
                    <a:lnTo>
                      <a:pt x="1908" y="221"/>
                    </a:lnTo>
                    <a:lnTo>
                      <a:pt x="1898" y="215"/>
                    </a:lnTo>
                    <a:lnTo>
                      <a:pt x="1724" y="143"/>
                    </a:lnTo>
                    <a:lnTo>
                      <a:pt x="1711" y="139"/>
                    </a:lnTo>
                    <a:lnTo>
                      <a:pt x="1698" y="140"/>
                    </a:lnTo>
                    <a:lnTo>
                      <a:pt x="1686" y="146"/>
                    </a:lnTo>
                    <a:lnTo>
                      <a:pt x="1676" y="154"/>
                    </a:lnTo>
                    <a:lnTo>
                      <a:pt x="1670" y="165"/>
                    </a:lnTo>
                    <a:lnTo>
                      <a:pt x="1603" y="325"/>
                    </a:lnTo>
                    <a:lnTo>
                      <a:pt x="1594" y="342"/>
                    </a:lnTo>
                    <a:lnTo>
                      <a:pt x="1580" y="354"/>
                    </a:lnTo>
                    <a:lnTo>
                      <a:pt x="1563" y="364"/>
                    </a:lnTo>
                    <a:lnTo>
                      <a:pt x="1544" y="368"/>
                    </a:lnTo>
                    <a:lnTo>
                      <a:pt x="1524" y="367"/>
                    </a:lnTo>
                    <a:lnTo>
                      <a:pt x="1448" y="354"/>
                    </a:lnTo>
                    <a:lnTo>
                      <a:pt x="1372" y="348"/>
                    </a:lnTo>
                    <a:lnTo>
                      <a:pt x="1295" y="348"/>
                    </a:lnTo>
                    <a:lnTo>
                      <a:pt x="1218" y="354"/>
                    </a:lnTo>
                    <a:lnTo>
                      <a:pt x="1142" y="367"/>
                    </a:lnTo>
                    <a:lnTo>
                      <a:pt x="1122" y="368"/>
                    </a:lnTo>
                    <a:lnTo>
                      <a:pt x="1104" y="364"/>
                    </a:lnTo>
                    <a:lnTo>
                      <a:pt x="1087" y="355"/>
                    </a:lnTo>
                    <a:lnTo>
                      <a:pt x="1074" y="342"/>
                    </a:lnTo>
                    <a:lnTo>
                      <a:pt x="1063" y="325"/>
                    </a:lnTo>
                    <a:lnTo>
                      <a:pt x="998" y="165"/>
                    </a:lnTo>
                    <a:lnTo>
                      <a:pt x="991" y="155"/>
                    </a:lnTo>
                    <a:lnTo>
                      <a:pt x="984" y="148"/>
                    </a:lnTo>
                    <a:lnTo>
                      <a:pt x="975" y="143"/>
                    </a:lnTo>
                    <a:lnTo>
                      <a:pt x="964" y="139"/>
                    </a:lnTo>
                    <a:lnTo>
                      <a:pt x="953" y="139"/>
                    </a:lnTo>
                    <a:lnTo>
                      <a:pt x="943" y="143"/>
                    </a:lnTo>
                    <a:lnTo>
                      <a:pt x="769" y="214"/>
                    </a:lnTo>
                    <a:lnTo>
                      <a:pt x="757" y="222"/>
                    </a:lnTo>
                    <a:lnTo>
                      <a:pt x="749" y="231"/>
                    </a:lnTo>
                    <a:lnTo>
                      <a:pt x="745" y="243"/>
                    </a:lnTo>
                    <a:lnTo>
                      <a:pt x="743" y="255"/>
                    </a:lnTo>
                    <a:lnTo>
                      <a:pt x="746" y="269"/>
                    </a:lnTo>
                    <a:lnTo>
                      <a:pt x="812" y="428"/>
                    </a:lnTo>
                    <a:lnTo>
                      <a:pt x="817" y="447"/>
                    </a:lnTo>
                    <a:lnTo>
                      <a:pt x="816" y="466"/>
                    </a:lnTo>
                    <a:lnTo>
                      <a:pt x="811" y="484"/>
                    </a:lnTo>
                    <a:lnTo>
                      <a:pt x="801" y="501"/>
                    </a:lnTo>
                    <a:lnTo>
                      <a:pt x="786" y="514"/>
                    </a:lnTo>
                    <a:lnTo>
                      <a:pt x="733" y="551"/>
                    </a:lnTo>
                    <a:lnTo>
                      <a:pt x="684" y="592"/>
                    </a:lnTo>
                    <a:lnTo>
                      <a:pt x="637" y="635"/>
                    </a:lnTo>
                    <a:lnTo>
                      <a:pt x="593" y="682"/>
                    </a:lnTo>
                    <a:lnTo>
                      <a:pt x="553" y="732"/>
                    </a:lnTo>
                    <a:lnTo>
                      <a:pt x="515" y="784"/>
                    </a:lnTo>
                    <a:lnTo>
                      <a:pt x="502" y="798"/>
                    </a:lnTo>
                    <a:lnTo>
                      <a:pt x="486" y="809"/>
                    </a:lnTo>
                    <a:lnTo>
                      <a:pt x="468" y="814"/>
                    </a:lnTo>
                    <a:lnTo>
                      <a:pt x="449" y="815"/>
                    </a:lnTo>
                    <a:lnTo>
                      <a:pt x="430" y="810"/>
                    </a:lnTo>
                    <a:lnTo>
                      <a:pt x="270" y="743"/>
                    </a:lnTo>
                    <a:lnTo>
                      <a:pt x="260" y="741"/>
                    </a:lnTo>
                    <a:lnTo>
                      <a:pt x="249" y="741"/>
                    </a:lnTo>
                    <a:lnTo>
                      <a:pt x="238" y="743"/>
                    </a:lnTo>
                    <a:lnTo>
                      <a:pt x="229" y="750"/>
                    </a:lnTo>
                    <a:lnTo>
                      <a:pt x="221" y="757"/>
                    </a:lnTo>
                    <a:lnTo>
                      <a:pt x="215" y="766"/>
                    </a:lnTo>
                    <a:lnTo>
                      <a:pt x="144" y="940"/>
                    </a:lnTo>
                    <a:lnTo>
                      <a:pt x="140" y="953"/>
                    </a:lnTo>
                    <a:lnTo>
                      <a:pt x="141" y="966"/>
                    </a:lnTo>
                    <a:lnTo>
                      <a:pt x="146" y="978"/>
                    </a:lnTo>
                    <a:lnTo>
                      <a:pt x="154" y="988"/>
                    </a:lnTo>
                    <a:lnTo>
                      <a:pt x="166" y="995"/>
                    </a:lnTo>
                    <a:lnTo>
                      <a:pt x="326" y="1061"/>
                    </a:lnTo>
                    <a:lnTo>
                      <a:pt x="342" y="1070"/>
                    </a:lnTo>
                    <a:lnTo>
                      <a:pt x="354" y="1083"/>
                    </a:lnTo>
                    <a:lnTo>
                      <a:pt x="364" y="1098"/>
                    </a:lnTo>
                    <a:lnTo>
                      <a:pt x="368" y="1116"/>
                    </a:lnTo>
                    <a:lnTo>
                      <a:pt x="369" y="1134"/>
                    </a:lnTo>
                    <a:lnTo>
                      <a:pt x="364" y="1152"/>
                    </a:lnTo>
                    <a:lnTo>
                      <a:pt x="354" y="1169"/>
                    </a:lnTo>
                    <a:lnTo>
                      <a:pt x="342" y="1182"/>
                    </a:lnTo>
                    <a:lnTo>
                      <a:pt x="326" y="1191"/>
                    </a:lnTo>
                    <a:lnTo>
                      <a:pt x="309" y="1195"/>
                    </a:lnTo>
                    <a:lnTo>
                      <a:pt x="290" y="1195"/>
                    </a:lnTo>
                    <a:lnTo>
                      <a:pt x="272" y="1191"/>
                    </a:lnTo>
                    <a:lnTo>
                      <a:pt x="113" y="1125"/>
                    </a:lnTo>
                    <a:lnTo>
                      <a:pt x="87" y="1111"/>
                    </a:lnTo>
                    <a:lnTo>
                      <a:pt x="62" y="1094"/>
                    </a:lnTo>
                    <a:lnTo>
                      <a:pt x="43" y="1074"/>
                    </a:lnTo>
                    <a:lnTo>
                      <a:pt x="27" y="1051"/>
                    </a:lnTo>
                    <a:lnTo>
                      <a:pt x="14" y="1027"/>
                    </a:lnTo>
                    <a:lnTo>
                      <a:pt x="5" y="999"/>
                    </a:lnTo>
                    <a:lnTo>
                      <a:pt x="0" y="972"/>
                    </a:lnTo>
                    <a:lnTo>
                      <a:pt x="0" y="944"/>
                    </a:lnTo>
                    <a:lnTo>
                      <a:pt x="4" y="915"/>
                    </a:lnTo>
                    <a:lnTo>
                      <a:pt x="14" y="887"/>
                    </a:lnTo>
                    <a:lnTo>
                      <a:pt x="87" y="713"/>
                    </a:lnTo>
                    <a:lnTo>
                      <a:pt x="99" y="687"/>
                    </a:lnTo>
                    <a:lnTo>
                      <a:pt x="116" y="664"/>
                    </a:lnTo>
                    <a:lnTo>
                      <a:pt x="136" y="644"/>
                    </a:lnTo>
                    <a:lnTo>
                      <a:pt x="159" y="627"/>
                    </a:lnTo>
                    <a:lnTo>
                      <a:pt x="185" y="615"/>
                    </a:lnTo>
                    <a:lnTo>
                      <a:pt x="212" y="605"/>
                    </a:lnTo>
                    <a:lnTo>
                      <a:pt x="241" y="601"/>
                    </a:lnTo>
                    <a:lnTo>
                      <a:pt x="269" y="601"/>
                    </a:lnTo>
                    <a:lnTo>
                      <a:pt x="296" y="605"/>
                    </a:lnTo>
                    <a:lnTo>
                      <a:pt x="324" y="615"/>
                    </a:lnTo>
                    <a:lnTo>
                      <a:pt x="433" y="659"/>
                    </a:lnTo>
                    <a:lnTo>
                      <a:pt x="473" y="608"/>
                    </a:lnTo>
                    <a:lnTo>
                      <a:pt x="516" y="560"/>
                    </a:lnTo>
                    <a:lnTo>
                      <a:pt x="561" y="514"/>
                    </a:lnTo>
                    <a:lnTo>
                      <a:pt x="610" y="470"/>
                    </a:lnTo>
                    <a:lnTo>
                      <a:pt x="660" y="430"/>
                    </a:lnTo>
                    <a:lnTo>
                      <a:pt x="616" y="323"/>
                    </a:lnTo>
                    <a:lnTo>
                      <a:pt x="607" y="294"/>
                    </a:lnTo>
                    <a:lnTo>
                      <a:pt x="602" y="266"/>
                    </a:lnTo>
                    <a:lnTo>
                      <a:pt x="603" y="237"/>
                    </a:lnTo>
                    <a:lnTo>
                      <a:pt x="608" y="210"/>
                    </a:lnTo>
                    <a:lnTo>
                      <a:pt x="616" y="184"/>
                    </a:lnTo>
                    <a:lnTo>
                      <a:pt x="629" y="158"/>
                    </a:lnTo>
                    <a:lnTo>
                      <a:pt x="646" y="136"/>
                    </a:lnTo>
                    <a:lnTo>
                      <a:pt x="666" y="115"/>
                    </a:lnTo>
                    <a:lnTo>
                      <a:pt x="689" y="98"/>
                    </a:lnTo>
                    <a:lnTo>
                      <a:pt x="715" y="85"/>
                    </a:lnTo>
                    <a:lnTo>
                      <a:pt x="889" y="13"/>
                    </a:lnTo>
                    <a:lnTo>
                      <a:pt x="917" y="4"/>
                    </a:lnTo>
                    <a:lnTo>
                      <a:pt x="944" y="0"/>
                    </a:lnTo>
                    <a:lnTo>
                      <a:pt x="972" y="0"/>
                    </a:lnTo>
                    <a:lnTo>
                      <a:pt x="1001" y="4"/>
                    </a:lnTo>
                    <a:lnTo>
                      <a:pt x="1028" y="13"/>
                    </a:lnTo>
                    <a:lnTo>
                      <a:pt x="1054" y="27"/>
                    </a:lnTo>
                    <a:lnTo>
                      <a:pt x="1077" y="43"/>
                    </a:lnTo>
                    <a:lnTo>
                      <a:pt x="1097" y="64"/>
                    </a:lnTo>
                    <a:lnTo>
                      <a:pt x="1114" y="87"/>
                    </a:lnTo>
                    <a:lnTo>
                      <a:pt x="1126" y="112"/>
                    </a:lnTo>
                    <a:lnTo>
                      <a:pt x="1172" y="219"/>
                    </a:lnTo>
                    <a:lnTo>
                      <a:pt x="1252" y="211"/>
                    </a:lnTo>
                    <a:lnTo>
                      <a:pt x="1333" y="208"/>
                    </a:lnTo>
                    <a:lnTo>
                      <a:pt x="1414" y="211"/>
                    </a:lnTo>
                    <a:lnTo>
                      <a:pt x="1494" y="219"/>
                    </a:lnTo>
                    <a:lnTo>
                      <a:pt x="1540" y="112"/>
                    </a:lnTo>
                    <a:lnTo>
                      <a:pt x="1552" y="86"/>
                    </a:lnTo>
                    <a:lnTo>
                      <a:pt x="1570" y="62"/>
                    </a:lnTo>
                    <a:lnTo>
                      <a:pt x="1590" y="42"/>
                    </a:lnTo>
                    <a:lnTo>
                      <a:pt x="1613" y="26"/>
                    </a:lnTo>
                    <a:lnTo>
                      <a:pt x="1638" y="13"/>
                    </a:lnTo>
                    <a:lnTo>
                      <a:pt x="1664" y="4"/>
                    </a:lnTo>
                    <a:lnTo>
                      <a:pt x="1692" y="0"/>
                    </a:lnTo>
                    <a:lnTo>
                      <a:pt x="172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Freeform 243">
                <a:extLst>
                  <a:ext uri="{FF2B5EF4-FFF2-40B4-BE49-F238E27FC236}">
                    <a16:creationId xmlns:a16="http://schemas.microsoft.com/office/drawing/2014/main" id="{9CC60B4A-E441-6452-3F74-02112E294D65}"/>
                  </a:ext>
                </a:extLst>
              </p:cNvPr>
              <p:cNvSpPr/>
              <p:nvPr/>
            </p:nvSpPr>
            <p:spPr bwMode="auto">
              <a:xfrm>
                <a:off x="5662582" y="5387737"/>
                <a:ext cx="211131" cy="211131"/>
              </a:xfrm>
              <a:custGeom>
                <a:avLst/>
                <a:gdLst>
                  <a:gd name="T0" fmla="*/ 573 w 1145"/>
                  <a:gd name="T1" fmla="*/ 0 h 1143"/>
                  <a:gd name="T2" fmla="*/ 694 w 1145"/>
                  <a:gd name="T3" fmla="*/ 13 h 1143"/>
                  <a:gd name="T4" fmla="*/ 807 w 1145"/>
                  <a:gd name="T5" fmla="*/ 51 h 1143"/>
                  <a:gd name="T6" fmla="*/ 908 w 1145"/>
                  <a:gd name="T7" fmla="*/ 109 h 1143"/>
                  <a:gd name="T8" fmla="*/ 995 w 1145"/>
                  <a:gd name="T9" fmla="*/ 187 h 1143"/>
                  <a:gd name="T10" fmla="*/ 1065 w 1145"/>
                  <a:gd name="T11" fmla="*/ 280 h 1143"/>
                  <a:gd name="T12" fmla="*/ 1114 w 1145"/>
                  <a:gd name="T13" fmla="*/ 388 h 1143"/>
                  <a:gd name="T14" fmla="*/ 1140 w 1145"/>
                  <a:gd name="T15" fmla="*/ 505 h 1143"/>
                  <a:gd name="T16" fmla="*/ 1142 w 1145"/>
                  <a:gd name="T17" fmla="*/ 625 h 1143"/>
                  <a:gd name="T18" fmla="*/ 1119 w 1145"/>
                  <a:gd name="T19" fmla="*/ 737 h 1143"/>
                  <a:gd name="T20" fmla="*/ 1077 w 1145"/>
                  <a:gd name="T21" fmla="*/ 840 h 1143"/>
                  <a:gd name="T22" fmla="*/ 1016 w 1145"/>
                  <a:gd name="T23" fmla="*/ 932 h 1143"/>
                  <a:gd name="T24" fmla="*/ 939 w 1145"/>
                  <a:gd name="T25" fmla="*/ 1010 h 1143"/>
                  <a:gd name="T26" fmla="*/ 848 w 1145"/>
                  <a:gd name="T27" fmla="*/ 1072 h 1143"/>
                  <a:gd name="T28" fmla="*/ 746 w 1145"/>
                  <a:gd name="T29" fmla="*/ 1116 h 1143"/>
                  <a:gd name="T30" fmla="*/ 634 w 1145"/>
                  <a:gd name="T31" fmla="*/ 1139 h 1143"/>
                  <a:gd name="T32" fmla="*/ 575 w 1145"/>
                  <a:gd name="T33" fmla="*/ 1143 h 1143"/>
                  <a:gd name="T34" fmla="*/ 540 w 1145"/>
                  <a:gd name="T35" fmla="*/ 1133 h 1143"/>
                  <a:gd name="T36" fmla="*/ 515 w 1145"/>
                  <a:gd name="T37" fmla="*/ 1108 h 1143"/>
                  <a:gd name="T38" fmla="*/ 506 w 1145"/>
                  <a:gd name="T39" fmla="*/ 1073 h 1143"/>
                  <a:gd name="T40" fmla="*/ 514 w 1145"/>
                  <a:gd name="T41" fmla="*/ 1037 h 1143"/>
                  <a:gd name="T42" fmla="*/ 539 w 1145"/>
                  <a:gd name="T43" fmla="*/ 1012 h 1143"/>
                  <a:gd name="T44" fmla="*/ 575 w 1145"/>
                  <a:gd name="T45" fmla="*/ 1002 h 1143"/>
                  <a:gd name="T46" fmla="*/ 673 w 1145"/>
                  <a:gd name="T47" fmla="*/ 990 h 1143"/>
                  <a:gd name="T48" fmla="*/ 764 w 1145"/>
                  <a:gd name="T49" fmla="*/ 957 h 1143"/>
                  <a:gd name="T50" fmla="*/ 844 w 1145"/>
                  <a:gd name="T51" fmla="*/ 905 h 1143"/>
                  <a:gd name="T52" fmla="*/ 910 w 1145"/>
                  <a:gd name="T53" fmla="*/ 838 h 1143"/>
                  <a:gd name="T54" fmla="*/ 960 w 1145"/>
                  <a:gd name="T55" fmla="*/ 758 h 1143"/>
                  <a:gd name="T56" fmla="*/ 992 w 1145"/>
                  <a:gd name="T57" fmla="*/ 666 h 1143"/>
                  <a:gd name="T58" fmla="*/ 1003 w 1145"/>
                  <a:gd name="T59" fmla="*/ 568 h 1143"/>
                  <a:gd name="T60" fmla="*/ 990 w 1145"/>
                  <a:gd name="T61" fmla="*/ 463 h 1143"/>
                  <a:gd name="T62" fmla="*/ 952 w 1145"/>
                  <a:gd name="T63" fmla="*/ 367 h 1143"/>
                  <a:gd name="T64" fmla="*/ 893 w 1145"/>
                  <a:gd name="T65" fmla="*/ 284 h 1143"/>
                  <a:gd name="T66" fmla="*/ 817 w 1145"/>
                  <a:gd name="T67" fmla="*/ 216 h 1143"/>
                  <a:gd name="T68" fmla="*/ 727 w 1145"/>
                  <a:gd name="T69" fmla="*/ 169 h 1143"/>
                  <a:gd name="T70" fmla="*/ 626 w 1145"/>
                  <a:gd name="T71" fmla="*/ 143 h 1143"/>
                  <a:gd name="T72" fmla="*/ 569 w 1145"/>
                  <a:gd name="T73" fmla="*/ 139 h 1143"/>
                  <a:gd name="T74" fmla="*/ 473 w 1145"/>
                  <a:gd name="T75" fmla="*/ 151 h 1143"/>
                  <a:gd name="T76" fmla="*/ 382 w 1145"/>
                  <a:gd name="T77" fmla="*/ 184 h 1143"/>
                  <a:gd name="T78" fmla="*/ 301 w 1145"/>
                  <a:gd name="T79" fmla="*/ 235 h 1143"/>
                  <a:gd name="T80" fmla="*/ 232 w 1145"/>
                  <a:gd name="T81" fmla="*/ 305 h 1143"/>
                  <a:gd name="T82" fmla="*/ 182 w 1145"/>
                  <a:gd name="T83" fmla="*/ 387 h 1143"/>
                  <a:gd name="T84" fmla="*/ 151 w 1145"/>
                  <a:gd name="T85" fmla="*/ 478 h 1143"/>
                  <a:gd name="T86" fmla="*/ 141 w 1145"/>
                  <a:gd name="T87" fmla="*/ 575 h 1143"/>
                  <a:gd name="T88" fmla="*/ 132 w 1145"/>
                  <a:gd name="T89" fmla="*/ 610 h 1143"/>
                  <a:gd name="T90" fmla="*/ 107 w 1145"/>
                  <a:gd name="T91" fmla="*/ 636 h 1143"/>
                  <a:gd name="T92" fmla="*/ 71 w 1145"/>
                  <a:gd name="T93" fmla="*/ 645 h 1143"/>
                  <a:gd name="T94" fmla="*/ 52 w 1145"/>
                  <a:gd name="T95" fmla="*/ 643 h 1143"/>
                  <a:gd name="T96" fmla="*/ 21 w 1145"/>
                  <a:gd name="T97" fmla="*/ 625 h 1143"/>
                  <a:gd name="T98" fmla="*/ 3 w 1145"/>
                  <a:gd name="T99" fmla="*/ 593 h 1143"/>
                  <a:gd name="T100" fmla="*/ 3 w 1145"/>
                  <a:gd name="T101" fmla="*/ 519 h 1143"/>
                  <a:gd name="T102" fmla="*/ 24 w 1145"/>
                  <a:gd name="T103" fmla="*/ 409 h 1143"/>
                  <a:gd name="T104" fmla="*/ 66 w 1145"/>
                  <a:gd name="T105" fmla="*/ 306 h 1143"/>
                  <a:gd name="T106" fmla="*/ 127 w 1145"/>
                  <a:gd name="T107" fmla="*/ 213 h 1143"/>
                  <a:gd name="T108" fmla="*/ 207 w 1145"/>
                  <a:gd name="T109" fmla="*/ 132 h 1143"/>
                  <a:gd name="T110" fmla="*/ 300 w 1145"/>
                  <a:gd name="T111" fmla="*/ 69 h 1143"/>
                  <a:gd name="T112" fmla="*/ 402 w 1145"/>
                  <a:gd name="T113" fmla="*/ 25 h 1143"/>
                  <a:gd name="T114" fmla="*/ 512 w 1145"/>
                  <a:gd name="T115" fmla="*/ 3 h 1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45" h="1143">
                    <a:moveTo>
                      <a:pt x="569" y="0"/>
                    </a:moveTo>
                    <a:lnTo>
                      <a:pt x="573" y="0"/>
                    </a:lnTo>
                    <a:lnTo>
                      <a:pt x="634" y="3"/>
                    </a:lnTo>
                    <a:lnTo>
                      <a:pt x="694" y="13"/>
                    </a:lnTo>
                    <a:lnTo>
                      <a:pt x="752" y="29"/>
                    </a:lnTo>
                    <a:lnTo>
                      <a:pt x="807" y="51"/>
                    </a:lnTo>
                    <a:lnTo>
                      <a:pt x="860" y="77"/>
                    </a:lnTo>
                    <a:lnTo>
                      <a:pt x="908" y="109"/>
                    </a:lnTo>
                    <a:lnTo>
                      <a:pt x="954" y="146"/>
                    </a:lnTo>
                    <a:lnTo>
                      <a:pt x="995" y="187"/>
                    </a:lnTo>
                    <a:lnTo>
                      <a:pt x="1033" y="232"/>
                    </a:lnTo>
                    <a:lnTo>
                      <a:pt x="1065" y="280"/>
                    </a:lnTo>
                    <a:lnTo>
                      <a:pt x="1092" y="332"/>
                    </a:lnTo>
                    <a:lnTo>
                      <a:pt x="1114" y="388"/>
                    </a:lnTo>
                    <a:lnTo>
                      <a:pt x="1130" y="445"/>
                    </a:lnTo>
                    <a:lnTo>
                      <a:pt x="1140" y="505"/>
                    </a:lnTo>
                    <a:lnTo>
                      <a:pt x="1145" y="567"/>
                    </a:lnTo>
                    <a:lnTo>
                      <a:pt x="1142" y="625"/>
                    </a:lnTo>
                    <a:lnTo>
                      <a:pt x="1133" y="682"/>
                    </a:lnTo>
                    <a:lnTo>
                      <a:pt x="1119" y="737"/>
                    </a:lnTo>
                    <a:lnTo>
                      <a:pt x="1101" y="790"/>
                    </a:lnTo>
                    <a:lnTo>
                      <a:pt x="1077" y="840"/>
                    </a:lnTo>
                    <a:lnTo>
                      <a:pt x="1049" y="888"/>
                    </a:lnTo>
                    <a:lnTo>
                      <a:pt x="1016" y="932"/>
                    </a:lnTo>
                    <a:lnTo>
                      <a:pt x="979" y="972"/>
                    </a:lnTo>
                    <a:lnTo>
                      <a:pt x="939" y="1010"/>
                    </a:lnTo>
                    <a:lnTo>
                      <a:pt x="896" y="1042"/>
                    </a:lnTo>
                    <a:lnTo>
                      <a:pt x="848" y="1072"/>
                    </a:lnTo>
                    <a:lnTo>
                      <a:pt x="799" y="1096"/>
                    </a:lnTo>
                    <a:lnTo>
                      <a:pt x="746" y="1116"/>
                    </a:lnTo>
                    <a:lnTo>
                      <a:pt x="691" y="1130"/>
                    </a:lnTo>
                    <a:lnTo>
                      <a:pt x="634" y="1139"/>
                    </a:lnTo>
                    <a:lnTo>
                      <a:pt x="576" y="1143"/>
                    </a:lnTo>
                    <a:lnTo>
                      <a:pt x="575" y="1143"/>
                    </a:lnTo>
                    <a:lnTo>
                      <a:pt x="557" y="1140"/>
                    </a:lnTo>
                    <a:lnTo>
                      <a:pt x="540" y="1133"/>
                    </a:lnTo>
                    <a:lnTo>
                      <a:pt x="526" y="1123"/>
                    </a:lnTo>
                    <a:lnTo>
                      <a:pt x="515" y="1108"/>
                    </a:lnTo>
                    <a:lnTo>
                      <a:pt x="508" y="1092"/>
                    </a:lnTo>
                    <a:lnTo>
                      <a:pt x="506" y="1073"/>
                    </a:lnTo>
                    <a:lnTo>
                      <a:pt x="508" y="1054"/>
                    </a:lnTo>
                    <a:lnTo>
                      <a:pt x="514" y="1037"/>
                    </a:lnTo>
                    <a:lnTo>
                      <a:pt x="525" y="1022"/>
                    </a:lnTo>
                    <a:lnTo>
                      <a:pt x="539" y="1012"/>
                    </a:lnTo>
                    <a:lnTo>
                      <a:pt x="556" y="1005"/>
                    </a:lnTo>
                    <a:lnTo>
                      <a:pt x="575" y="1002"/>
                    </a:lnTo>
                    <a:lnTo>
                      <a:pt x="625" y="999"/>
                    </a:lnTo>
                    <a:lnTo>
                      <a:pt x="673" y="990"/>
                    </a:lnTo>
                    <a:lnTo>
                      <a:pt x="720" y="976"/>
                    </a:lnTo>
                    <a:lnTo>
                      <a:pt x="764" y="957"/>
                    </a:lnTo>
                    <a:lnTo>
                      <a:pt x="805" y="933"/>
                    </a:lnTo>
                    <a:lnTo>
                      <a:pt x="844" y="905"/>
                    </a:lnTo>
                    <a:lnTo>
                      <a:pt x="879" y="873"/>
                    </a:lnTo>
                    <a:lnTo>
                      <a:pt x="910" y="838"/>
                    </a:lnTo>
                    <a:lnTo>
                      <a:pt x="937" y="799"/>
                    </a:lnTo>
                    <a:lnTo>
                      <a:pt x="960" y="758"/>
                    </a:lnTo>
                    <a:lnTo>
                      <a:pt x="979" y="714"/>
                    </a:lnTo>
                    <a:lnTo>
                      <a:pt x="992" y="666"/>
                    </a:lnTo>
                    <a:lnTo>
                      <a:pt x="1000" y="618"/>
                    </a:lnTo>
                    <a:lnTo>
                      <a:pt x="1003" y="568"/>
                    </a:lnTo>
                    <a:lnTo>
                      <a:pt x="999" y="514"/>
                    </a:lnTo>
                    <a:lnTo>
                      <a:pt x="990" y="463"/>
                    </a:lnTo>
                    <a:lnTo>
                      <a:pt x="973" y="413"/>
                    </a:lnTo>
                    <a:lnTo>
                      <a:pt x="952" y="367"/>
                    </a:lnTo>
                    <a:lnTo>
                      <a:pt x="924" y="324"/>
                    </a:lnTo>
                    <a:lnTo>
                      <a:pt x="893" y="284"/>
                    </a:lnTo>
                    <a:lnTo>
                      <a:pt x="857" y="248"/>
                    </a:lnTo>
                    <a:lnTo>
                      <a:pt x="817" y="216"/>
                    </a:lnTo>
                    <a:lnTo>
                      <a:pt x="773" y="190"/>
                    </a:lnTo>
                    <a:lnTo>
                      <a:pt x="727" y="169"/>
                    </a:lnTo>
                    <a:lnTo>
                      <a:pt x="678" y="153"/>
                    </a:lnTo>
                    <a:lnTo>
                      <a:pt x="626" y="143"/>
                    </a:lnTo>
                    <a:lnTo>
                      <a:pt x="572" y="139"/>
                    </a:lnTo>
                    <a:lnTo>
                      <a:pt x="569" y="139"/>
                    </a:lnTo>
                    <a:lnTo>
                      <a:pt x="520" y="142"/>
                    </a:lnTo>
                    <a:lnTo>
                      <a:pt x="473" y="151"/>
                    </a:lnTo>
                    <a:lnTo>
                      <a:pt x="427" y="165"/>
                    </a:lnTo>
                    <a:lnTo>
                      <a:pt x="382" y="184"/>
                    </a:lnTo>
                    <a:lnTo>
                      <a:pt x="341" y="207"/>
                    </a:lnTo>
                    <a:lnTo>
                      <a:pt x="301" y="235"/>
                    </a:lnTo>
                    <a:lnTo>
                      <a:pt x="265" y="268"/>
                    </a:lnTo>
                    <a:lnTo>
                      <a:pt x="232" y="305"/>
                    </a:lnTo>
                    <a:lnTo>
                      <a:pt x="205" y="345"/>
                    </a:lnTo>
                    <a:lnTo>
                      <a:pt x="182" y="387"/>
                    </a:lnTo>
                    <a:lnTo>
                      <a:pt x="164" y="431"/>
                    </a:lnTo>
                    <a:lnTo>
                      <a:pt x="151" y="478"/>
                    </a:lnTo>
                    <a:lnTo>
                      <a:pt x="143" y="525"/>
                    </a:lnTo>
                    <a:lnTo>
                      <a:pt x="141" y="575"/>
                    </a:lnTo>
                    <a:lnTo>
                      <a:pt x="139" y="592"/>
                    </a:lnTo>
                    <a:lnTo>
                      <a:pt x="132" y="610"/>
                    </a:lnTo>
                    <a:lnTo>
                      <a:pt x="121" y="624"/>
                    </a:lnTo>
                    <a:lnTo>
                      <a:pt x="107" y="636"/>
                    </a:lnTo>
                    <a:lnTo>
                      <a:pt x="90" y="643"/>
                    </a:lnTo>
                    <a:lnTo>
                      <a:pt x="71" y="645"/>
                    </a:lnTo>
                    <a:lnTo>
                      <a:pt x="70" y="645"/>
                    </a:lnTo>
                    <a:lnTo>
                      <a:pt x="52" y="643"/>
                    </a:lnTo>
                    <a:lnTo>
                      <a:pt x="35" y="636"/>
                    </a:lnTo>
                    <a:lnTo>
                      <a:pt x="21" y="625"/>
                    </a:lnTo>
                    <a:lnTo>
                      <a:pt x="10" y="610"/>
                    </a:lnTo>
                    <a:lnTo>
                      <a:pt x="3" y="593"/>
                    </a:lnTo>
                    <a:lnTo>
                      <a:pt x="0" y="576"/>
                    </a:lnTo>
                    <a:lnTo>
                      <a:pt x="3" y="519"/>
                    </a:lnTo>
                    <a:lnTo>
                      <a:pt x="11" y="463"/>
                    </a:lnTo>
                    <a:lnTo>
                      <a:pt x="24" y="409"/>
                    </a:lnTo>
                    <a:lnTo>
                      <a:pt x="42" y="356"/>
                    </a:lnTo>
                    <a:lnTo>
                      <a:pt x="66" y="306"/>
                    </a:lnTo>
                    <a:lnTo>
                      <a:pt x="94" y="258"/>
                    </a:lnTo>
                    <a:lnTo>
                      <a:pt x="127" y="213"/>
                    </a:lnTo>
                    <a:lnTo>
                      <a:pt x="165" y="170"/>
                    </a:lnTo>
                    <a:lnTo>
                      <a:pt x="207" y="132"/>
                    </a:lnTo>
                    <a:lnTo>
                      <a:pt x="251" y="98"/>
                    </a:lnTo>
                    <a:lnTo>
                      <a:pt x="300" y="69"/>
                    </a:lnTo>
                    <a:lnTo>
                      <a:pt x="350" y="44"/>
                    </a:lnTo>
                    <a:lnTo>
                      <a:pt x="402" y="25"/>
                    </a:lnTo>
                    <a:lnTo>
                      <a:pt x="456" y="12"/>
                    </a:lnTo>
                    <a:lnTo>
                      <a:pt x="512" y="3"/>
                    </a:lnTo>
                    <a:lnTo>
                      <a:pt x="56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244">
                <a:extLst>
                  <a:ext uri="{FF2B5EF4-FFF2-40B4-BE49-F238E27FC236}">
                    <a16:creationId xmlns:a16="http://schemas.microsoft.com/office/drawing/2014/main" id="{DC9F131D-C273-6F31-29C9-D4D5537603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9961" y="5502563"/>
                <a:ext cx="381518" cy="381518"/>
              </a:xfrm>
              <a:custGeom>
                <a:avLst/>
                <a:gdLst>
                  <a:gd name="T0" fmla="*/ 950 w 2058"/>
                  <a:gd name="T1" fmla="*/ 279 h 2058"/>
                  <a:gd name="T2" fmla="*/ 789 w 2058"/>
                  <a:gd name="T3" fmla="*/ 378 h 2058"/>
                  <a:gd name="T4" fmla="*/ 571 w 2058"/>
                  <a:gd name="T5" fmla="*/ 455 h 2058"/>
                  <a:gd name="T6" fmla="*/ 453 w 2058"/>
                  <a:gd name="T7" fmla="*/ 350 h 2058"/>
                  <a:gd name="T8" fmla="*/ 353 w 2058"/>
                  <a:gd name="T9" fmla="*/ 465 h 2058"/>
                  <a:gd name="T10" fmla="*/ 422 w 2058"/>
                  <a:gd name="T11" fmla="*/ 688 h 2058"/>
                  <a:gd name="T12" fmla="*/ 315 w 2058"/>
                  <a:gd name="T13" fmla="*/ 938 h 2058"/>
                  <a:gd name="T14" fmla="*/ 142 w 2058"/>
                  <a:gd name="T15" fmla="*/ 957 h 2058"/>
                  <a:gd name="T16" fmla="*/ 153 w 2058"/>
                  <a:gd name="T17" fmla="*/ 1109 h 2058"/>
                  <a:gd name="T18" fmla="*/ 360 w 2058"/>
                  <a:gd name="T19" fmla="*/ 1219 h 2058"/>
                  <a:gd name="T20" fmla="*/ 461 w 2058"/>
                  <a:gd name="T21" fmla="*/ 1470 h 2058"/>
                  <a:gd name="T22" fmla="*/ 351 w 2058"/>
                  <a:gd name="T23" fmla="*/ 1605 h 2058"/>
                  <a:gd name="T24" fmla="*/ 463 w 2058"/>
                  <a:gd name="T25" fmla="*/ 1708 h 2058"/>
                  <a:gd name="T26" fmla="*/ 643 w 2058"/>
                  <a:gd name="T27" fmla="*/ 1607 h 2058"/>
                  <a:gd name="T28" fmla="*/ 928 w 2058"/>
                  <a:gd name="T29" fmla="*/ 1730 h 2058"/>
                  <a:gd name="T30" fmla="*/ 954 w 2058"/>
                  <a:gd name="T31" fmla="*/ 1916 h 2058"/>
                  <a:gd name="T32" fmla="*/ 1109 w 2058"/>
                  <a:gd name="T33" fmla="*/ 1911 h 2058"/>
                  <a:gd name="T34" fmla="*/ 1167 w 2058"/>
                  <a:gd name="T35" fmla="*/ 1713 h 2058"/>
                  <a:gd name="T36" fmla="*/ 1453 w 2058"/>
                  <a:gd name="T37" fmla="*/ 1597 h 2058"/>
                  <a:gd name="T38" fmla="*/ 1602 w 2058"/>
                  <a:gd name="T39" fmla="*/ 1710 h 2058"/>
                  <a:gd name="T40" fmla="*/ 1710 w 2058"/>
                  <a:gd name="T41" fmla="*/ 1602 h 2058"/>
                  <a:gd name="T42" fmla="*/ 1598 w 2058"/>
                  <a:gd name="T43" fmla="*/ 1454 h 2058"/>
                  <a:gd name="T44" fmla="*/ 1713 w 2058"/>
                  <a:gd name="T45" fmla="*/ 1167 h 2058"/>
                  <a:gd name="T46" fmla="*/ 1911 w 2058"/>
                  <a:gd name="T47" fmla="*/ 1110 h 2058"/>
                  <a:gd name="T48" fmla="*/ 1917 w 2058"/>
                  <a:gd name="T49" fmla="*/ 955 h 2058"/>
                  <a:gd name="T50" fmla="*/ 1731 w 2058"/>
                  <a:gd name="T51" fmla="*/ 928 h 2058"/>
                  <a:gd name="T52" fmla="*/ 1609 w 2058"/>
                  <a:gd name="T53" fmla="*/ 644 h 2058"/>
                  <a:gd name="T54" fmla="*/ 1708 w 2058"/>
                  <a:gd name="T55" fmla="*/ 464 h 2058"/>
                  <a:gd name="T56" fmla="*/ 1607 w 2058"/>
                  <a:gd name="T57" fmla="*/ 352 h 2058"/>
                  <a:gd name="T58" fmla="*/ 1490 w 2058"/>
                  <a:gd name="T59" fmla="*/ 455 h 2058"/>
                  <a:gd name="T60" fmla="*/ 1272 w 2058"/>
                  <a:gd name="T61" fmla="*/ 378 h 2058"/>
                  <a:gd name="T62" fmla="*/ 1110 w 2058"/>
                  <a:gd name="T63" fmla="*/ 279 h 2058"/>
                  <a:gd name="T64" fmla="*/ 962 w 2058"/>
                  <a:gd name="T65" fmla="*/ 141 h 2058"/>
                  <a:gd name="T66" fmla="*/ 1224 w 2058"/>
                  <a:gd name="T67" fmla="*/ 67 h 2058"/>
                  <a:gd name="T68" fmla="*/ 1398 w 2058"/>
                  <a:gd name="T69" fmla="*/ 279 h 2058"/>
                  <a:gd name="T70" fmla="*/ 1602 w 2058"/>
                  <a:gd name="T71" fmla="*/ 209 h 2058"/>
                  <a:gd name="T72" fmla="*/ 1834 w 2058"/>
                  <a:gd name="T73" fmla="*/ 388 h 2058"/>
                  <a:gd name="T74" fmla="*/ 1805 w 2058"/>
                  <a:gd name="T75" fmla="*/ 564 h 2058"/>
                  <a:gd name="T76" fmla="*/ 1937 w 2058"/>
                  <a:gd name="T77" fmla="*/ 812 h 2058"/>
                  <a:gd name="T78" fmla="*/ 2058 w 2058"/>
                  <a:gd name="T79" fmla="*/ 960 h 2058"/>
                  <a:gd name="T80" fmla="*/ 1966 w 2058"/>
                  <a:gd name="T81" fmla="*/ 1238 h 2058"/>
                  <a:gd name="T82" fmla="*/ 1756 w 2058"/>
                  <a:gd name="T83" fmla="*/ 1444 h 2058"/>
                  <a:gd name="T84" fmla="*/ 1848 w 2058"/>
                  <a:gd name="T85" fmla="*/ 1631 h 2058"/>
                  <a:gd name="T86" fmla="*/ 1648 w 2058"/>
                  <a:gd name="T87" fmla="*/ 1841 h 2058"/>
                  <a:gd name="T88" fmla="*/ 1445 w 2058"/>
                  <a:gd name="T89" fmla="*/ 1755 h 2058"/>
                  <a:gd name="T90" fmla="*/ 1238 w 2058"/>
                  <a:gd name="T91" fmla="*/ 1965 h 2058"/>
                  <a:gd name="T92" fmla="*/ 961 w 2058"/>
                  <a:gd name="T93" fmla="*/ 2058 h 2058"/>
                  <a:gd name="T94" fmla="*/ 812 w 2058"/>
                  <a:gd name="T95" fmla="*/ 1936 h 2058"/>
                  <a:gd name="T96" fmla="*/ 564 w 2058"/>
                  <a:gd name="T97" fmla="*/ 1805 h 2058"/>
                  <a:gd name="T98" fmla="*/ 400 w 2058"/>
                  <a:gd name="T99" fmla="*/ 1837 h 2058"/>
                  <a:gd name="T100" fmla="*/ 210 w 2058"/>
                  <a:gd name="T101" fmla="*/ 1614 h 2058"/>
                  <a:gd name="T102" fmla="*/ 278 w 2058"/>
                  <a:gd name="T103" fmla="*/ 1397 h 2058"/>
                  <a:gd name="T104" fmla="*/ 67 w 2058"/>
                  <a:gd name="T105" fmla="*/ 1223 h 2058"/>
                  <a:gd name="T106" fmla="*/ 3 w 2058"/>
                  <a:gd name="T107" fmla="*/ 930 h 2058"/>
                  <a:gd name="T108" fmla="*/ 152 w 2058"/>
                  <a:gd name="T109" fmla="*/ 809 h 2058"/>
                  <a:gd name="T110" fmla="*/ 236 w 2058"/>
                  <a:gd name="T111" fmla="*/ 543 h 2058"/>
                  <a:gd name="T112" fmla="*/ 236 w 2058"/>
                  <a:gd name="T113" fmla="*/ 371 h 2058"/>
                  <a:gd name="T114" fmla="*/ 458 w 2058"/>
                  <a:gd name="T115" fmla="*/ 209 h 2058"/>
                  <a:gd name="T116" fmla="*/ 709 w 2058"/>
                  <a:gd name="T117" fmla="*/ 256 h 2058"/>
                  <a:gd name="T118" fmla="*/ 853 w 2058"/>
                  <a:gd name="T119" fmla="*/ 45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58" h="2058">
                    <a:moveTo>
                      <a:pt x="962" y="141"/>
                    </a:moveTo>
                    <a:lnTo>
                      <a:pt x="958" y="143"/>
                    </a:lnTo>
                    <a:lnTo>
                      <a:pt x="954" y="145"/>
                    </a:lnTo>
                    <a:lnTo>
                      <a:pt x="952" y="147"/>
                    </a:lnTo>
                    <a:lnTo>
                      <a:pt x="951" y="150"/>
                    </a:lnTo>
                    <a:lnTo>
                      <a:pt x="950" y="153"/>
                    </a:lnTo>
                    <a:lnTo>
                      <a:pt x="950" y="279"/>
                    </a:lnTo>
                    <a:lnTo>
                      <a:pt x="947" y="299"/>
                    </a:lnTo>
                    <a:lnTo>
                      <a:pt x="940" y="315"/>
                    </a:lnTo>
                    <a:lnTo>
                      <a:pt x="928" y="330"/>
                    </a:lnTo>
                    <a:lnTo>
                      <a:pt x="912" y="342"/>
                    </a:lnTo>
                    <a:lnTo>
                      <a:pt x="893" y="348"/>
                    </a:lnTo>
                    <a:lnTo>
                      <a:pt x="840" y="361"/>
                    </a:lnTo>
                    <a:lnTo>
                      <a:pt x="789" y="378"/>
                    </a:lnTo>
                    <a:lnTo>
                      <a:pt x="738" y="398"/>
                    </a:lnTo>
                    <a:lnTo>
                      <a:pt x="690" y="423"/>
                    </a:lnTo>
                    <a:lnTo>
                      <a:pt x="643" y="451"/>
                    </a:lnTo>
                    <a:lnTo>
                      <a:pt x="625" y="460"/>
                    </a:lnTo>
                    <a:lnTo>
                      <a:pt x="607" y="464"/>
                    </a:lnTo>
                    <a:lnTo>
                      <a:pt x="588" y="462"/>
                    </a:lnTo>
                    <a:lnTo>
                      <a:pt x="571" y="455"/>
                    </a:lnTo>
                    <a:lnTo>
                      <a:pt x="555" y="443"/>
                    </a:lnTo>
                    <a:lnTo>
                      <a:pt x="466" y="352"/>
                    </a:lnTo>
                    <a:lnTo>
                      <a:pt x="463" y="350"/>
                    </a:lnTo>
                    <a:lnTo>
                      <a:pt x="461" y="349"/>
                    </a:lnTo>
                    <a:lnTo>
                      <a:pt x="458" y="349"/>
                    </a:lnTo>
                    <a:lnTo>
                      <a:pt x="456" y="349"/>
                    </a:lnTo>
                    <a:lnTo>
                      <a:pt x="453" y="350"/>
                    </a:lnTo>
                    <a:lnTo>
                      <a:pt x="450" y="352"/>
                    </a:lnTo>
                    <a:lnTo>
                      <a:pt x="353" y="449"/>
                    </a:lnTo>
                    <a:lnTo>
                      <a:pt x="351" y="452"/>
                    </a:lnTo>
                    <a:lnTo>
                      <a:pt x="350" y="456"/>
                    </a:lnTo>
                    <a:lnTo>
                      <a:pt x="350" y="459"/>
                    </a:lnTo>
                    <a:lnTo>
                      <a:pt x="351" y="462"/>
                    </a:lnTo>
                    <a:lnTo>
                      <a:pt x="353" y="465"/>
                    </a:lnTo>
                    <a:lnTo>
                      <a:pt x="443" y="554"/>
                    </a:lnTo>
                    <a:lnTo>
                      <a:pt x="455" y="569"/>
                    </a:lnTo>
                    <a:lnTo>
                      <a:pt x="461" y="587"/>
                    </a:lnTo>
                    <a:lnTo>
                      <a:pt x="463" y="606"/>
                    </a:lnTo>
                    <a:lnTo>
                      <a:pt x="460" y="625"/>
                    </a:lnTo>
                    <a:lnTo>
                      <a:pt x="451" y="642"/>
                    </a:lnTo>
                    <a:lnTo>
                      <a:pt x="422" y="688"/>
                    </a:lnTo>
                    <a:lnTo>
                      <a:pt x="398" y="737"/>
                    </a:lnTo>
                    <a:lnTo>
                      <a:pt x="376" y="788"/>
                    </a:lnTo>
                    <a:lnTo>
                      <a:pt x="360" y="839"/>
                    </a:lnTo>
                    <a:lnTo>
                      <a:pt x="347" y="892"/>
                    </a:lnTo>
                    <a:lnTo>
                      <a:pt x="341" y="911"/>
                    </a:lnTo>
                    <a:lnTo>
                      <a:pt x="330" y="927"/>
                    </a:lnTo>
                    <a:lnTo>
                      <a:pt x="315" y="938"/>
                    </a:lnTo>
                    <a:lnTo>
                      <a:pt x="297" y="947"/>
                    </a:lnTo>
                    <a:lnTo>
                      <a:pt x="278" y="949"/>
                    </a:lnTo>
                    <a:lnTo>
                      <a:pt x="153" y="949"/>
                    </a:lnTo>
                    <a:lnTo>
                      <a:pt x="149" y="950"/>
                    </a:lnTo>
                    <a:lnTo>
                      <a:pt x="146" y="951"/>
                    </a:lnTo>
                    <a:lnTo>
                      <a:pt x="143" y="954"/>
                    </a:lnTo>
                    <a:lnTo>
                      <a:pt x="142" y="957"/>
                    </a:lnTo>
                    <a:lnTo>
                      <a:pt x="141" y="960"/>
                    </a:lnTo>
                    <a:lnTo>
                      <a:pt x="141" y="1097"/>
                    </a:lnTo>
                    <a:lnTo>
                      <a:pt x="142" y="1101"/>
                    </a:lnTo>
                    <a:lnTo>
                      <a:pt x="143" y="1104"/>
                    </a:lnTo>
                    <a:lnTo>
                      <a:pt x="146" y="1107"/>
                    </a:lnTo>
                    <a:lnTo>
                      <a:pt x="149" y="1108"/>
                    </a:lnTo>
                    <a:lnTo>
                      <a:pt x="153" y="1109"/>
                    </a:lnTo>
                    <a:lnTo>
                      <a:pt x="278" y="1109"/>
                    </a:lnTo>
                    <a:lnTo>
                      <a:pt x="297" y="1111"/>
                    </a:lnTo>
                    <a:lnTo>
                      <a:pt x="315" y="1120"/>
                    </a:lnTo>
                    <a:lnTo>
                      <a:pt x="330" y="1131"/>
                    </a:lnTo>
                    <a:lnTo>
                      <a:pt x="341" y="1147"/>
                    </a:lnTo>
                    <a:lnTo>
                      <a:pt x="347" y="1166"/>
                    </a:lnTo>
                    <a:lnTo>
                      <a:pt x="360" y="1219"/>
                    </a:lnTo>
                    <a:lnTo>
                      <a:pt x="376" y="1270"/>
                    </a:lnTo>
                    <a:lnTo>
                      <a:pt x="398" y="1321"/>
                    </a:lnTo>
                    <a:lnTo>
                      <a:pt x="422" y="1368"/>
                    </a:lnTo>
                    <a:lnTo>
                      <a:pt x="451" y="1416"/>
                    </a:lnTo>
                    <a:lnTo>
                      <a:pt x="460" y="1433"/>
                    </a:lnTo>
                    <a:lnTo>
                      <a:pt x="463" y="1452"/>
                    </a:lnTo>
                    <a:lnTo>
                      <a:pt x="461" y="1470"/>
                    </a:lnTo>
                    <a:lnTo>
                      <a:pt x="455" y="1488"/>
                    </a:lnTo>
                    <a:lnTo>
                      <a:pt x="443" y="1504"/>
                    </a:lnTo>
                    <a:lnTo>
                      <a:pt x="353" y="1593"/>
                    </a:lnTo>
                    <a:lnTo>
                      <a:pt x="351" y="1596"/>
                    </a:lnTo>
                    <a:lnTo>
                      <a:pt x="350" y="1599"/>
                    </a:lnTo>
                    <a:lnTo>
                      <a:pt x="350" y="1602"/>
                    </a:lnTo>
                    <a:lnTo>
                      <a:pt x="351" y="1605"/>
                    </a:lnTo>
                    <a:lnTo>
                      <a:pt x="353" y="1609"/>
                    </a:lnTo>
                    <a:lnTo>
                      <a:pt x="450" y="1704"/>
                    </a:lnTo>
                    <a:lnTo>
                      <a:pt x="453" y="1708"/>
                    </a:lnTo>
                    <a:lnTo>
                      <a:pt x="456" y="1709"/>
                    </a:lnTo>
                    <a:lnTo>
                      <a:pt x="458" y="1709"/>
                    </a:lnTo>
                    <a:lnTo>
                      <a:pt x="461" y="1709"/>
                    </a:lnTo>
                    <a:lnTo>
                      <a:pt x="463" y="1708"/>
                    </a:lnTo>
                    <a:lnTo>
                      <a:pt x="466" y="1704"/>
                    </a:lnTo>
                    <a:lnTo>
                      <a:pt x="555" y="1616"/>
                    </a:lnTo>
                    <a:lnTo>
                      <a:pt x="569" y="1605"/>
                    </a:lnTo>
                    <a:lnTo>
                      <a:pt x="586" y="1598"/>
                    </a:lnTo>
                    <a:lnTo>
                      <a:pt x="604" y="1596"/>
                    </a:lnTo>
                    <a:lnTo>
                      <a:pt x="624" y="1599"/>
                    </a:lnTo>
                    <a:lnTo>
                      <a:pt x="643" y="1607"/>
                    </a:lnTo>
                    <a:lnTo>
                      <a:pt x="690" y="1636"/>
                    </a:lnTo>
                    <a:lnTo>
                      <a:pt x="738" y="1661"/>
                    </a:lnTo>
                    <a:lnTo>
                      <a:pt x="789" y="1682"/>
                    </a:lnTo>
                    <a:lnTo>
                      <a:pt x="840" y="1699"/>
                    </a:lnTo>
                    <a:lnTo>
                      <a:pt x="893" y="1713"/>
                    </a:lnTo>
                    <a:lnTo>
                      <a:pt x="912" y="1719"/>
                    </a:lnTo>
                    <a:lnTo>
                      <a:pt x="928" y="1730"/>
                    </a:lnTo>
                    <a:lnTo>
                      <a:pt x="940" y="1745"/>
                    </a:lnTo>
                    <a:lnTo>
                      <a:pt x="948" y="1762"/>
                    </a:lnTo>
                    <a:lnTo>
                      <a:pt x="950" y="1781"/>
                    </a:lnTo>
                    <a:lnTo>
                      <a:pt x="950" y="1907"/>
                    </a:lnTo>
                    <a:lnTo>
                      <a:pt x="951" y="1911"/>
                    </a:lnTo>
                    <a:lnTo>
                      <a:pt x="952" y="1914"/>
                    </a:lnTo>
                    <a:lnTo>
                      <a:pt x="954" y="1916"/>
                    </a:lnTo>
                    <a:lnTo>
                      <a:pt x="958" y="1918"/>
                    </a:lnTo>
                    <a:lnTo>
                      <a:pt x="962" y="1918"/>
                    </a:lnTo>
                    <a:lnTo>
                      <a:pt x="1099" y="1918"/>
                    </a:lnTo>
                    <a:lnTo>
                      <a:pt x="1102" y="1918"/>
                    </a:lnTo>
                    <a:lnTo>
                      <a:pt x="1105" y="1916"/>
                    </a:lnTo>
                    <a:lnTo>
                      <a:pt x="1108" y="1914"/>
                    </a:lnTo>
                    <a:lnTo>
                      <a:pt x="1109" y="1911"/>
                    </a:lnTo>
                    <a:lnTo>
                      <a:pt x="1110" y="1907"/>
                    </a:lnTo>
                    <a:lnTo>
                      <a:pt x="1110" y="1781"/>
                    </a:lnTo>
                    <a:lnTo>
                      <a:pt x="1113" y="1762"/>
                    </a:lnTo>
                    <a:lnTo>
                      <a:pt x="1121" y="1745"/>
                    </a:lnTo>
                    <a:lnTo>
                      <a:pt x="1133" y="1730"/>
                    </a:lnTo>
                    <a:lnTo>
                      <a:pt x="1148" y="1719"/>
                    </a:lnTo>
                    <a:lnTo>
                      <a:pt x="1167" y="1713"/>
                    </a:lnTo>
                    <a:lnTo>
                      <a:pt x="1220" y="1700"/>
                    </a:lnTo>
                    <a:lnTo>
                      <a:pt x="1272" y="1683"/>
                    </a:lnTo>
                    <a:lnTo>
                      <a:pt x="1321" y="1662"/>
                    </a:lnTo>
                    <a:lnTo>
                      <a:pt x="1370" y="1638"/>
                    </a:lnTo>
                    <a:lnTo>
                      <a:pt x="1417" y="1610"/>
                    </a:lnTo>
                    <a:lnTo>
                      <a:pt x="1434" y="1600"/>
                    </a:lnTo>
                    <a:lnTo>
                      <a:pt x="1453" y="1597"/>
                    </a:lnTo>
                    <a:lnTo>
                      <a:pt x="1472" y="1599"/>
                    </a:lnTo>
                    <a:lnTo>
                      <a:pt x="1490" y="1605"/>
                    </a:lnTo>
                    <a:lnTo>
                      <a:pt x="1506" y="1618"/>
                    </a:lnTo>
                    <a:lnTo>
                      <a:pt x="1594" y="1707"/>
                    </a:lnTo>
                    <a:lnTo>
                      <a:pt x="1598" y="1709"/>
                    </a:lnTo>
                    <a:lnTo>
                      <a:pt x="1600" y="1710"/>
                    </a:lnTo>
                    <a:lnTo>
                      <a:pt x="1602" y="1710"/>
                    </a:lnTo>
                    <a:lnTo>
                      <a:pt x="1605" y="1710"/>
                    </a:lnTo>
                    <a:lnTo>
                      <a:pt x="1607" y="1709"/>
                    </a:lnTo>
                    <a:lnTo>
                      <a:pt x="1610" y="1707"/>
                    </a:lnTo>
                    <a:lnTo>
                      <a:pt x="1706" y="1610"/>
                    </a:lnTo>
                    <a:lnTo>
                      <a:pt x="1708" y="1607"/>
                    </a:lnTo>
                    <a:lnTo>
                      <a:pt x="1709" y="1604"/>
                    </a:lnTo>
                    <a:lnTo>
                      <a:pt x="1710" y="1602"/>
                    </a:lnTo>
                    <a:lnTo>
                      <a:pt x="1709" y="1600"/>
                    </a:lnTo>
                    <a:lnTo>
                      <a:pt x="1708" y="1597"/>
                    </a:lnTo>
                    <a:lnTo>
                      <a:pt x="1706" y="1594"/>
                    </a:lnTo>
                    <a:lnTo>
                      <a:pt x="1618" y="1505"/>
                    </a:lnTo>
                    <a:lnTo>
                      <a:pt x="1606" y="1489"/>
                    </a:lnTo>
                    <a:lnTo>
                      <a:pt x="1600" y="1473"/>
                    </a:lnTo>
                    <a:lnTo>
                      <a:pt x="1598" y="1454"/>
                    </a:lnTo>
                    <a:lnTo>
                      <a:pt x="1601" y="1435"/>
                    </a:lnTo>
                    <a:lnTo>
                      <a:pt x="1609" y="1417"/>
                    </a:lnTo>
                    <a:lnTo>
                      <a:pt x="1638" y="1370"/>
                    </a:lnTo>
                    <a:lnTo>
                      <a:pt x="1663" y="1322"/>
                    </a:lnTo>
                    <a:lnTo>
                      <a:pt x="1683" y="1271"/>
                    </a:lnTo>
                    <a:lnTo>
                      <a:pt x="1700" y="1220"/>
                    </a:lnTo>
                    <a:lnTo>
                      <a:pt x="1713" y="1167"/>
                    </a:lnTo>
                    <a:lnTo>
                      <a:pt x="1719" y="1148"/>
                    </a:lnTo>
                    <a:lnTo>
                      <a:pt x="1731" y="1132"/>
                    </a:lnTo>
                    <a:lnTo>
                      <a:pt x="1745" y="1121"/>
                    </a:lnTo>
                    <a:lnTo>
                      <a:pt x="1762" y="1113"/>
                    </a:lnTo>
                    <a:lnTo>
                      <a:pt x="1782" y="1110"/>
                    </a:lnTo>
                    <a:lnTo>
                      <a:pt x="1908" y="1110"/>
                    </a:lnTo>
                    <a:lnTo>
                      <a:pt x="1911" y="1110"/>
                    </a:lnTo>
                    <a:lnTo>
                      <a:pt x="1914" y="1108"/>
                    </a:lnTo>
                    <a:lnTo>
                      <a:pt x="1917" y="1106"/>
                    </a:lnTo>
                    <a:lnTo>
                      <a:pt x="1918" y="1103"/>
                    </a:lnTo>
                    <a:lnTo>
                      <a:pt x="1919" y="1098"/>
                    </a:lnTo>
                    <a:lnTo>
                      <a:pt x="1919" y="961"/>
                    </a:lnTo>
                    <a:lnTo>
                      <a:pt x="1918" y="958"/>
                    </a:lnTo>
                    <a:lnTo>
                      <a:pt x="1917" y="955"/>
                    </a:lnTo>
                    <a:lnTo>
                      <a:pt x="1914" y="953"/>
                    </a:lnTo>
                    <a:lnTo>
                      <a:pt x="1911" y="951"/>
                    </a:lnTo>
                    <a:lnTo>
                      <a:pt x="1908" y="951"/>
                    </a:lnTo>
                    <a:lnTo>
                      <a:pt x="1782" y="951"/>
                    </a:lnTo>
                    <a:lnTo>
                      <a:pt x="1762" y="948"/>
                    </a:lnTo>
                    <a:lnTo>
                      <a:pt x="1745" y="940"/>
                    </a:lnTo>
                    <a:lnTo>
                      <a:pt x="1731" y="928"/>
                    </a:lnTo>
                    <a:lnTo>
                      <a:pt x="1719" y="912"/>
                    </a:lnTo>
                    <a:lnTo>
                      <a:pt x="1713" y="894"/>
                    </a:lnTo>
                    <a:lnTo>
                      <a:pt x="1700" y="840"/>
                    </a:lnTo>
                    <a:lnTo>
                      <a:pt x="1683" y="789"/>
                    </a:lnTo>
                    <a:lnTo>
                      <a:pt x="1663" y="739"/>
                    </a:lnTo>
                    <a:lnTo>
                      <a:pt x="1638" y="691"/>
                    </a:lnTo>
                    <a:lnTo>
                      <a:pt x="1609" y="644"/>
                    </a:lnTo>
                    <a:lnTo>
                      <a:pt x="1601" y="626"/>
                    </a:lnTo>
                    <a:lnTo>
                      <a:pt x="1598" y="607"/>
                    </a:lnTo>
                    <a:lnTo>
                      <a:pt x="1599" y="588"/>
                    </a:lnTo>
                    <a:lnTo>
                      <a:pt x="1606" y="570"/>
                    </a:lnTo>
                    <a:lnTo>
                      <a:pt x="1618" y="555"/>
                    </a:lnTo>
                    <a:lnTo>
                      <a:pt x="1706" y="466"/>
                    </a:lnTo>
                    <a:lnTo>
                      <a:pt x="1708" y="464"/>
                    </a:lnTo>
                    <a:lnTo>
                      <a:pt x="1709" y="461"/>
                    </a:lnTo>
                    <a:lnTo>
                      <a:pt x="1710" y="459"/>
                    </a:lnTo>
                    <a:lnTo>
                      <a:pt x="1709" y="457"/>
                    </a:lnTo>
                    <a:lnTo>
                      <a:pt x="1708" y="453"/>
                    </a:lnTo>
                    <a:lnTo>
                      <a:pt x="1706" y="450"/>
                    </a:lnTo>
                    <a:lnTo>
                      <a:pt x="1610" y="354"/>
                    </a:lnTo>
                    <a:lnTo>
                      <a:pt x="1607" y="352"/>
                    </a:lnTo>
                    <a:lnTo>
                      <a:pt x="1605" y="351"/>
                    </a:lnTo>
                    <a:lnTo>
                      <a:pt x="1602" y="350"/>
                    </a:lnTo>
                    <a:lnTo>
                      <a:pt x="1600" y="351"/>
                    </a:lnTo>
                    <a:lnTo>
                      <a:pt x="1598" y="352"/>
                    </a:lnTo>
                    <a:lnTo>
                      <a:pt x="1594" y="354"/>
                    </a:lnTo>
                    <a:lnTo>
                      <a:pt x="1506" y="443"/>
                    </a:lnTo>
                    <a:lnTo>
                      <a:pt x="1490" y="455"/>
                    </a:lnTo>
                    <a:lnTo>
                      <a:pt x="1472" y="462"/>
                    </a:lnTo>
                    <a:lnTo>
                      <a:pt x="1453" y="463"/>
                    </a:lnTo>
                    <a:lnTo>
                      <a:pt x="1434" y="460"/>
                    </a:lnTo>
                    <a:lnTo>
                      <a:pt x="1417" y="451"/>
                    </a:lnTo>
                    <a:lnTo>
                      <a:pt x="1370" y="423"/>
                    </a:lnTo>
                    <a:lnTo>
                      <a:pt x="1321" y="398"/>
                    </a:lnTo>
                    <a:lnTo>
                      <a:pt x="1272" y="378"/>
                    </a:lnTo>
                    <a:lnTo>
                      <a:pt x="1220" y="361"/>
                    </a:lnTo>
                    <a:lnTo>
                      <a:pt x="1167" y="348"/>
                    </a:lnTo>
                    <a:lnTo>
                      <a:pt x="1148" y="342"/>
                    </a:lnTo>
                    <a:lnTo>
                      <a:pt x="1133" y="330"/>
                    </a:lnTo>
                    <a:lnTo>
                      <a:pt x="1120" y="315"/>
                    </a:lnTo>
                    <a:lnTo>
                      <a:pt x="1113" y="299"/>
                    </a:lnTo>
                    <a:lnTo>
                      <a:pt x="1110" y="279"/>
                    </a:lnTo>
                    <a:lnTo>
                      <a:pt x="1110" y="153"/>
                    </a:lnTo>
                    <a:lnTo>
                      <a:pt x="1109" y="150"/>
                    </a:lnTo>
                    <a:lnTo>
                      <a:pt x="1108" y="147"/>
                    </a:lnTo>
                    <a:lnTo>
                      <a:pt x="1105" y="145"/>
                    </a:lnTo>
                    <a:lnTo>
                      <a:pt x="1102" y="143"/>
                    </a:lnTo>
                    <a:lnTo>
                      <a:pt x="1099" y="141"/>
                    </a:lnTo>
                    <a:lnTo>
                      <a:pt x="962" y="141"/>
                    </a:lnTo>
                    <a:close/>
                    <a:moveTo>
                      <a:pt x="961" y="0"/>
                    </a:moveTo>
                    <a:lnTo>
                      <a:pt x="1098" y="0"/>
                    </a:lnTo>
                    <a:lnTo>
                      <a:pt x="1128" y="3"/>
                    </a:lnTo>
                    <a:lnTo>
                      <a:pt x="1157" y="12"/>
                    </a:lnTo>
                    <a:lnTo>
                      <a:pt x="1183" y="26"/>
                    </a:lnTo>
                    <a:lnTo>
                      <a:pt x="1205" y="45"/>
                    </a:lnTo>
                    <a:lnTo>
                      <a:pt x="1224" y="67"/>
                    </a:lnTo>
                    <a:lnTo>
                      <a:pt x="1238" y="93"/>
                    </a:lnTo>
                    <a:lnTo>
                      <a:pt x="1246" y="121"/>
                    </a:lnTo>
                    <a:lnTo>
                      <a:pt x="1250" y="152"/>
                    </a:lnTo>
                    <a:lnTo>
                      <a:pt x="1250" y="223"/>
                    </a:lnTo>
                    <a:lnTo>
                      <a:pt x="1300" y="237"/>
                    </a:lnTo>
                    <a:lnTo>
                      <a:pt x="1350" y="256"/>
                    </a:lnTo>
                    <a:lnTo>
                      <a:pt x="1398" y="279"/>
                    </a:lnTo>
                    <a:lnTo>
                      <a:pt x="1445" y="303"/>
                    </a:lnTo>
                    <a:lnTo>
                      <a:pt x="1494" y="253"/>
                    </a:lnTo>
                    <a:lnTo>
                      <a:pt x="1512" y="237"/>
                    </a:lnTo>
                    <a:lnTo>
                      <a:pt x="1532" y="225"/>
                    </a:lnTo>
                    <a:lnTo>
                      <a:pt x="1554" y="216"/>
                    </a:lnTo>
                    <a:lnTo>
                      <a:pt x="1578" y="211"/>
                    </a:lnTo>
                    <a:lnTo>
                      <a:pt x="1602" y="209"/>
                    </a:lnTo>
                    <a:lnTo>
                      <a:pt x="1631" y="212"/>
                    </a:lnTo>
                    <a:lnTo>
                      <a:pt x="1660" y="221"/>
                    </a:lnTo>
                    <a:lnTo>
                      <a:pt x="1686" y="234"/>
                    </a:lnTo>
                    <a:lnTo>
                      <a:pt x="1708" y="253"/>
                    </a:lnTo>
                    <a:lnTo>
                      <a:pt x="1805" y="350"/>
                    </a:lnTo>
                    <a:lnTo>
                      <a:pt x="1821" y="368"/>
                    </a:lnTo>
                    <a:lnTo>
                      <a:pt x="1834" y="388"/>
                    </a:lnTo>
                    <a:lnTo>
                      <a:pt x="1842" y="410"/>
                    </a:lnTo>
                    <a:lnTo>
                      <a:pt x="1849" y="433"/>
                    </a:lnTo>
                    <a:lnTo>
                      <a:pt x="1850" y="457"/>
                    </a:lnTo>
                    <a:lnTo>
                      <a:pt x="1848" y="487"/>
                    </a:lnTo>
                    <a:lnTo>
                      <a:pt x="1838" y="516"/>
                    </a:lnTo>
                    <a:lnTo>
                      <a:pt x="1824" y="541"/>
                    </a:lnTo>
                    <a:lnTo>
                      <a:pt x="1805" y="564"/>
                    </a:lnTo>
                    <a:lnTo>
                      <a:pt x="1756" y="614"/>
                    </a:lnTo>
                    <a:lnTo>
                      <a:pt x="1781" y="661"/>
                    </a:lnTo>
                    <a:lnTo>
                      <a:pt x="1802" y="709"/>
                    </a:lnTo>
                    <a:lnTo>
                      <a:pt x="1821" y="758"/>
                    </a:lnTo>
                    <a:lnTo>
                      <a:pt x="1837" y="809"/>
                    </a:lnTo>
                    <a:lnTo>
                      <a:pt x="1907" y="809"/>
                    </a:lnTo>
                    <a:lnTo>
                      <a:pt x="1937" y="812"/>
                    </a:lnTo>
                    <a:lnTo>
                      <a:pt x="1966" y="820"/>
                    </a:lnTo>
                    <a:lnTo>
                      <a:pt x="1992" y="835"/>
                    </a:lnTo>
                    <a:lnTo>
                      <a:pt x="2014" y="853"/>
                    </a:lnTo>
                    <a:lnTo>
                      <a:pt x="2033" y="875"/>
                    </a:lnTo>
                    <a:lnTo>
                      <a:pt x="2047" y="901"/>
                    </a:lnTo>
                    <a:lnTo>
                      <a:pt x="2055" y="930"/>
                    </a:lnTo>
                    <a:lnTo>
                      <a:pt x="2058" y="960"/>
                    </a:lnTo>
                    <a:lnTo>
                      <a:pt x="2058" y="1097"/>
                    </a:lnTo>
                    <a:lnTo>
                      <a:pt x="2055" y="1128"/>
                    </a:lnTo>
                    <a:lnTo>
                      <a:pt x="2047" y="1156"/>
                    </a:lnTo>
                    <a:lnTo>
                      <a:pt x="2033" y="1182"/>
                    </a:lnTo>
                    <a:lnTo>
                      <a:pt x="2014" y="1205"/>
                    </a:lnTo>
                    <a:lnTo>
                      <a:pt x="1992" y="1223"/>
                    </a:lnTo>
                    <a:lnTo>
                      <a:pt x="1966" y="1238"/>
                    </a:lnTo>
                    <a:lnTo>
                      <a:pt x="1937" y="1246"/>
                    </a:lnTo>
                    <a:lnTo>
                      <a:pt x="1907" y="1249"/>
                    </a:lnTo>
                    <a:lnTo>
                      <a:pt x="1837" y="1249"/>
                    </a:lnTo>
                    <a:lnTo>
                      <a:pt x="1821" y="1300"/>
                    </a:lnTo>
                    <a:lnTo>
                      <a:pt x="1802" y="1349"/>
                    </a:lnTo>
                    <a:lnTo>
                      <a:pt x="1781" y="1397"/>
                    </a:lnTo>
                    <a:lnTo>
                      <a:pt x="1756" y="1444"/>
                    </a:lnTo>
                    <a:lnTo>
                      <a:pt x="1805" y="1494"/>
                    </a:lnTo>
                    <a:lnTo>
                      <a:pt x="1821" y="1512"/>
                    </a:lnTo>
                    <a:lnTo>
                      <a:pt x="1834" y="1532"/>
                    </a:lnTo>
                    <a:lnTo>
                      <a:pt x="1842" y="1554"/>
                    </a:lnTo>
                    <a:lnTo>
                      <a:pt x="1849" y="1577"/>
                    </a:lnTo>
                    <a:lnTo>
                      <a:pt x="1850" y="1600"/>
                    </a:lnTo>
                    <a:lnTo>
                      <a:pt x="1848" y="1631"/>
                    </a:lnTo>
                    <a:lnTo>
                      <a:pt x="1838" y="1659"/>
                    </a:lnTo>
                    <a:lnTo>
                      <a:pt x="1824" y="1684"/>
                    </a:lnTo>
                    <a:lnTo>
                      <a:pt x="1805" y="1708"/>
                    </a:lnTo>
                    <a:lnTo>
                      <a:pt x="1708" y="1805"/>
                    </a:lnTo>
                    <a:lnTo>
                      <a:pt x="1690" y="1820"/>
                    </a:lnTo>
                    <a:lnTo>
                      <a:pt x="1670" y="1833"/>
                    </a:lnTo>
                    <a:lnTo>
                      <a:pt x="1648" y="1841"/>
                    </a:lnTo>
                    <a:lnTo>
                      <a:pt x="1625" y="1847"/>
                    </a:lnTo>
                    <a:lnTo>
                      <a:pt x="1602" y="1849"/>
                    </a:lnTo>
                    <a:lnTo>
                      <a:pt x="1571" y="1846"/>
                    </a:lnTo>
                    <a:lnTo>
                      <a:pt x="1544" y="1837"/>
                    </a:lnTo>
                    <a:lnTo>
                      <a:pt x="1517" y="1824"/>
                    </a:lnTo>
                    <a:lnTo>
                      <a:pt x="1494" y="1805"/>
                    </a:lnTo>
                    <a:lnTo>
                      <a:pt x="1445" y="1755"/>
                    </a:lnTo>
                    <a:lnTo>
                      <a:pt x="1398" y="1779"/>
                    </a:lnTo>
                    <a:lnTo>
                      <a:pt x="1350" y="1801"/>
                    </a:lnTo>
                    <a:lnTo>
                      <a:pt x="1300" y="1820"/>
                    </a:lnTo>
                    <a:lnTo>
                      <a:pt x="1250" y="1835"/>
                    </a:lnTo>
                    <a:lnTo>
                      <a:pt x="1250" y="1906"/>
                    </a:lnTo>
                    <a:lnTo>
                      <a:pt x="1246" y="1936"/>
                    </a:lnTo>
                    <a:lnTo>
                      <a:pt x="1238" y="1965"/>
                    </a:lnTo>
                    <a:lnTo>
                      <a:pt x="1224" y="1991"/>
                    </a:lnTo>
                    <a:lnTo>
                      <a:pt x="1205" y="2013"/>
                    </a:lnTo>
                    <a:lnTo>
                      <a:pt x="1183" y="2032"/>
                    </a:lnTo>
                    <a:lnTo>
                      <a:pt x="1157" y="2046"/>
                    </a:lnTo>
                    <a:lnTo>
                      <a:pt x="1128" y="2054"/>
                    </a:lnTo>
                    <a:lnTo>
                      <a:pt x="1098" y="2058"/>
                    </a:lnTo>
                    <a:lnTo>
                      <a:pt x="961" y="2058"/>
                    </a:lnTo>
                    <a:lnTo>
                      <a:pt x="930" y="2054"/>
                    </a:lnTo>
                    <a:lnTo>
                      <a:pt x="903" y="2046"/>
                    </a:lnTo>
                    <a:lnTo>
                      <a:pt x="876" y="2032"/>
                    </a:lnTo>
                    <a:lnTo>
                      <a:pt x="854" y="2013"/>
                    </a:lnTo>
                    <a:lnTo>
                      <a:pt x="835" y="1991"/>
                    </a:lnTo>
                    <a:lnTo>
                      <a:pt x="821" y="1965"/>
                    </a:lnTo>
                    <a:lnTo>
                      <a:pt x="812" y="1936"/>
                    </a:lnTo>
                    <a:lnTo>
                      <a:pt x="809" y="1906"/>
                    </a:lnTo>
                    <a:lnTo>
                      <a:pt x="809" y="1835"/>
                    </a:lnTo>
                    <a:lnTo>
                      <a:pt x="758" y="1820"/>
                    </a:lnTo>
                    <a:lnTo>
                      <a:pt x="709" y="1801"/>
                    </a:lnTo>
                    <a:lnTo>
                      <a:pt x="661" y="1779"/>
                    </a:lnTo>
                    <a:lnTo>
                      <a:pt x="615" y="1755"/>
                    </a:lnTo>
                    <a:lnTo>
                      <a:pt x="564" y="1805"/>
                    </a:lnTo>
                    <a:lnTo>
                      <a:pt x="546" y="1820"/>
                    </a:lnTo>
                    <a:lnTo>
                      <a:pt x="526" y="1833"/>
                    </a:lnTo>
                    <a:lnTo>
                      <a:pt x="504" y="1841"/>
                    </a:lnTo>
                    <a:lnTo>
                      <a:pt x="481" y="1847"/>
                    </a:lnTo>
                    <a:lnTo>
                      <a:pt x="458" y="1849"/>
                    </a:lnTo>
                    <a:lnTo>
                      <a:pt x="427" y="1846"/>
                    </a:lnTo>
                    <a:lnTo>
                      <a:pt x="400" y="1837"/>
                    </a:lnTo>
                    <a:lnTo>
                      <a:pt x="373" y="1824"/>
                    </a:lnTo>
                    <a:lnTo>
                      <a:pt x="350" y="1805"/>
                    </a:lnTo>
                    <a:lnTo>
                      <a:pt x="253" y="1708"/>
                    </a:lnTo>
                    <a:lnTo>
                      <a:pt x="236" y="1687"/>
                    </a:lnTo>
                    <a:lnTo>
                      <a:pt x="223" y="1663"/>
                    </a:lnTo>
                    <a:lnTo>
                      <a:pt x="214" y="1639"/>
                    </a:lnTo>
                    <a:lnTo>
                      <a:pt x="210" y="1614"/>
                    </a:lnTo>
                    <a:lnTo>
                      <a:pt x="210" y="1587"/>
                    </a:lnTo>
                    <a:lnTo>
                      <a:pt x="214" y="1562"/>
                    </a:lnTo>
                    <a:lnTo>
                      <a:pt x="223" y="1538"/>
                    </a:lnTo>
                    <a:lnTo>
                      <a:pt x="236" y="1515"/>
                    </a:lnTo>
                    <a:lnTo>
                      <a:pt x="253" y="1494"/>
                    </a:lnTo>
                    <a:lnTo>
                      <a:pt x="304" y="1444"/>
                    </a:lnTo>
                    <a:lnTo>
                      <a:pt x="278" y="1397"/>
                    </a:lnTo>
                    <a:lnTo>
                      <a:pt x="256" y="1349"/>
                    </a:lnTo>
                    <a:lnTo>
                      <a:pt x="237" y="1300"/>
                    </a:lnTo>
                    <a:lnTo>
                      <a:pt x="223" y="1249"/>
                    </a:lnTo>
                    <a:lnTo>
                      <a:pt x="152" y="1249"/>
                    </a:lnTo>
                    <a:lnTo>
                      <a:pt x="121" y="1246"/>
                    </a:lnTo>
                    <a:lnTo>
                      <a:pt x="93" y="1238"/>
                    </a:lnTo>
                    <a:lnTo>
                      <a:pt x="67" y="1223"/>
                    </a:lnTo>
                    <a:lnTo>
                      <a:pt x="44" y="1205"/>
                    </a:lnTo>
                    <a:lnTo>
                      <a:pt x="26" y="1182"/>
                    </a:lnTo>
                    <a:lnTo>
                      <a:pt x="12" y="1156"/>
                    </a:lnTo>
                    <a:lnTo>
                      <a:pt x="3" y="1128"/>
                    </a:lnTo>
                    <a:lnTo>
                      <a:pt x="0" y="1097"/>
                    </a:lnTo>
                    <a:lnTo>
                      <a:pt x="0" y="960"/>
                    </a:lnTo>
                    <a:lnTo>
                      <a:pt x="3" y="930"/>
                    </a:lnTo>
                    <a:lnTo>
                      <a:pt x="12" y="901"/>
                    </a:lnTo>
                    <a:lnTo>
                      <a:pt x="26" y="875"/>
                    </a:lnTo>
                    <a:lnTo>
                      <a:pt x="44" y="853"/>
                    </a:lnTo>
                    <a:lnTo>
                      <a:pt x="67" y="835"/>
                    </a:lnTo>
                    <a:lnTo>
                      <a:pt x="93" y="820"/>
                    </a:lnTo>
                    <a:lnTo>
                      <a:pt x="121" y="812"/>
                    </a:lnTo>
                    <a:lnTo>
                      <a:pt x="152" y="809"/>
                    </a:lnTo>
                    <a:lnTo>
                      <a:pt x="223" y="809"/>
                    </a:lnTo>
                    <a:lnTo>
                      <a:pt x="237" y="758"/>
                    </a:lnTo>
                    <a:lnTo>
                      <a:pt x="256" y="709"/>
                    </a:lnTo>
                    <a:lnTo>
                      <a:pt x="278" y="661"/>
                    </a:lnTo>
                    <a:lnTo>
                      <a:pt x="304" y="614"/>
                    </a:lnTo>
                    <a:lnTo>
                      <a:pt x="253" y="564"/>
                    </a:lnTo>
                    <a:lnTo>
                      <a:pt x="236" y="543"/>
                    </a:lnTo>
                    <a:lnTo>
                      <a:pt x="223" y="520"/>
                    </a:lnTo>
                    <a:lnTo>
                      <a:pt x="214" y="496"/>
                    </a:lnTo>
                    <a:lnTo>
                      <a:pt x="210" y="470"/>
                    </a:lnTo>
                    <a:lnTo>
                      <a:pt x="210" y="444"/>
                    </a:lnTo>
                    <a:lnTo>
                      <a:pt x="214" y="419"/>
                    </a:lnTo>
                    <a:lnTo>
                      <a:pt x="223" y="394"/>
                    </a:lnTo>
                    <a:lnTo>
                      <a:pt x="236" y="371"/>
                    </a:lnTo>
                    <a:lnTo>
                      <a:pt x="253" y="350"/>
                    </a:lnTo>
                    <a:lnTo>
                      <a:pt x="350" y="253"/>
                    </a:lnTo>
                    <a:lnTo>
                      <a:pt x="368" y="237"/>
                    </a:lnTo>
                    <a:lnTo>
                      <a:pt x="388" y="225"/>
                    </a:lnTo>
                    <a:lnTo>
                      <a:pt x="410" y="216"/>
                    </a:lnTo>
                    <a:lnTo>
                      <a:pt x="433" y="211"/>
                    </a:lnTo>
                    <a:lnTo>
                      <a:pt x="458" y="209"/>
                    </a:lnTo>
                    <a:lnTo>
                      <a:pt x="487" y="212"/>
                    </a:lnTo>
                    <a:lnTo>
                      <a:pt x="516" y="221"/>
                    </a:lnTo>
                    <a:lnTo>
                      <a:pt x="542" y="234"/>
                    </a:lnTo>
                    <a:lnTo>
                      <a:pt x="564" y="253"/>
                    </a:lnTo>
                    <a:lnTo>
                      <a:pt x="615" y="303"/>
                    </a:lnTo>
                    <a:lnTo>
                      <a:pt x="661" y="279"/>
                    </a:lnTo>
                    <a:lnTo>
                      <a:pt x="709" y="256"/>
                    </a:lnTo>
                    <a:lnTo>
                      <a:pt x="758" y="237"/>
                    </a:lnTo>
                    <a:lnTo>
                      <a:pt x="809" y="223"/>
                    </a:lnTo>
                    <a:lnTo>
                      <a:pt x="809" y="152"/>
                    </a:lnTo>
                    <a:lnTo>
                      <a:pt x="812" y="121"/>
                    </a:lnTo>
                    <a:lnTo>
                      <a:pt x="820" y="93"/>
                    </a:lnTo>
                    <a:lnTo>
                      <a:pt x="835" y="67"/>
                    </a:lnTo>
                    <a:lnTo>
                      <a:pt x="853" y="45"/>
                    </a:lnTo>
                    <a:lnTo>
                      <a:pt x="876" y="26"/>
                    </a:lnTo>
                    <a:lnTo>
                      <a:pt x="902" y="12"/>
                    </a:lnTo>
                    <a:lnTo>
                      <a:pt x="930" y="3"/>
                    </a:lnTo>
                    <a:lnTo>
                      <a:pt x="961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Freeform 245">
                <a:extLst>
                  <a:ext uri="{FF2B5EF4-FFF2-40B4-BE49-F238E27FC236}">
                    <a16:creationId xmlns:a16="http://schemas.microsoft.com/office/drawing/2014/main" id="{72269BA2-5267-FBF4-52E2-0C22511A93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82935" y="5617389"/>
                <a:ext cx="155570" cy="153719"/>
              </a:xfrm>
              <a:custGeom>
                <a:avLst/>
                <a:gdLst>
                  <a:gd name="T0" fmla="*/ 376 w 834"/>
                  <a:gd name="T1" fmla="*/ 143 h 834"/>
                  <a:gd name="T2" fmla="*/ 300 w 834"/>
                  <a:gd name="T3" fmla="*/ 166 h 834"/>
                  <a:gd name="T4" fmla="*/ 235 w 834"/>
                  <a:gd name="T5" fmla="*/ 208 h 834"/>
                  <a:gd name="T6" fmla="*/ 184 w 834"/>
                  <a:gd name="T7" fmla="*/ 266 h 834"/>
                  <a:gd name="T8" fmla="*/ 152 w 834"/>
                  <a:gd name="T9" fmla="*/ 337 h 834"/>
                  <a:gd name="T10" fmla="*/ 140 w 834"/>
                  <a:gd name="T11" fmla="*/ 417 h 834"/>
                  <a:gd name="T12" fmla="*/ 152 w 834"/>
                  <a:gd name="T13" fmla="*/ 497 h 834"/>
                  <a:gd name="T14" fmla="*/ 184 w 834"/>
                  <a:gd name="T15" fmla="*/ 568 h 834"/>
                  <a:gd name="T16" fmla="*/ 235 w 834"/>
                  <a:gd name="T17" fmla="*/ 626 h 834"/>
                  <a:gd name="T18" fmla="*/ 300 w 834"/>
                  <a:gd name="T19" fmla="*/ 668 h 834"/>
                  <a:gd name="T20" fmla="*/ 376 w 834"/>
                  <a:gd name="T21" fmla="*/ 691 h 834"/>
                  <a:gd name="T22" fmla="*/ 457 w 834"/>
                  <a:gd name="T23" fmla="*/ 691 h 834"/>
                  <a:gd name="T24" fmla="*/ 533 w 834"/>
                  <a:gd name="T25" fmla="*/ 668 h 834"/>
                  <a:gd name="T26" fmla="*/ 599 w 834"/>
                  <a:gd name="T27" fmla="*/ 626 h 834"/>
                  <a:gd name="T28" fmla="*/ 649 w 834"/>
                  <a:gd name="T29" fmla="*/ 568 h 834"/>
                  <a:gd name="T30" fmla="*/ 682 w 834"/>
                  <a:gd name="T31" fmla="*/ 497 h 834"/>
                  <a:gd name="T32" fmla="*/ 694 w 834"/>
                  <a:gd name="T33" fmla="*/ 417 h 834"/>
                  <a:gd name="T34" fmla="*/ 682 w 834"/>
                  <a:gd name="T35" fmla="*/ 337 h 834"/>
                  <a:gd name="T36" fmla="*/ 649 w 834"/>
                  <a:gd name="T37" fmla="*/ 266 h 834"/>
                  <a:gd name="T38" fmla="*/ 599 w 834"/>
                  <a:gd name="T39" fmla="*/ 208 h 834"/>
                  <a:gd name="T40" fmla="*/ 533 w 834"/>
                  <a:gd name="T41" fmla="*/ 166 h 834"/>
                  <a:gd name="T42" fmla="*/ 457 w 834"/>
                  <a:gd name="T43" fmla="*/ 143 h 834"/>
                  <a:gd name="T44" fmla="*/ 416 w 834"/>
                  <a:gd name="T45" fmla="*/ 0 h 834"/>
                  <a:gd name="T46" fmla="*/ 519 w 834"/>
                  <a:gd name="T47" fmla="*/ 12 h 834"/>
                  <a:gd name="T48" fmla="*/ 612 w 834"/>
                  <a:gd name="T49" fmla="*/ 48 h 834"/>
                  <a:gd name="T50" fmla="*/ 694 w 834"/>
                  <a:gd name="T51" fmla="*/ 105 h 834"/>
                  <a:gd name="T52" fmla="*/ 759 w 834"/>
                  <a:gd name="T53" fmla="*/ 179 h 834"/>
                  <a:gd name="T54" fmla="*/ 805 w 834"/>
                  <a:gd name="T55" fmla="*/ 266 h 834"/>
                  <a:gd name="T56" fmla="*/ 831 w 834"/>
                  <a:gd name="T57" fmla="*/ 364 h 834"/>
                  <a:gd name="T58" fmla="*/ 831 w 834"/>
                  <a:gd name="T59" fmla="*/ 470 h 834"/>
                  <a:gd name="T60" fmla="*/ 805 w 834"/>
                  <a:gd name="T61" fmla="*/ 568 h 834"/>
                  <a:gd name="T62" fmla="*/ 759 w 834"/>
                  <a:gd name="T63" fmla="*/ 655 h 834"/>
                  <a:gd name="T64" fmla="*/ 694 w 834"/>
                  <a:gd name="T65" fmla="*/ 729 h 834"/>
                  <a:gd name="T66" fmla="*/ 612 w 834"/>
                  <a:gd name="T67" fmla="*/ 785 h 834"/>
                  <a:gd name="T68" fmla="*/ 520 w 834"/>
                  <a:gd name="T69" fmla="*/ 822 h 834"/>
                  <a:gd name="T70" fmla="*/ 417 w 834"/>
                  <a:gd name="T71" fmla="*/ 834 h 834"/>
                  <a:gd name="T72" fmla="*/ 314 w 834"/>
                  <a:gd name="T73" fmla="*/ 822 h 834"/>
                  <a:gd name="T74" fmla="*/ 221 w 834"/>
                  <a:gd name="T75" fmla="*/ 785 h 834"/>
                  <a:gd name="T76" fmla="*/ 140 w 834"/>
                  <a:gd name="T77" fmla="*/ 729 h 834"/>
                  <a:gd name="T78" fmla="*/ 75 w 834"/>
                  <a:gd name="T79" fmla="*/ 655 h 834"/>
                  <a:gd name="T80" fmla="*/ 27 w 834"/>
                  <a:gd name="T81" fmla="*/ 568 h 834"/>
                  <a:gd name="T82" fmla="*/ 3 w 834"/>
                  <a:gd name="T83" fmla="*/ 470 h 834"/>
                  <a:gd name="T84" fmla="*/ 3 w 834"/>
                  <a:gd name="T85" fmla="*/ 364 h 834"/>
                  <a:gd name="T86" fmla="*/ 27 w 834"/>
                  <a:gd name="T87" fmla="*/ 266 h 834"/>
                  <a:gd name="T88" fmla="*/ 74 w 834"/>
                  <a:gd name="T89" fmla="*/ 179 h 834"/>
                  <a:gd name="T90" fmla="*/ 139 w 834"/>
                  <a:gd name="T91" fmla="*/ 105 h 834"/>
                  <a:gd name="T92" fmla="*/ 220 w 834"/>
                  <a:gd name="T93" fmla="*/ 48 h 834"/>
                  <a:gd name="T94" fmla="*/ 314 w 834"/>
                  <a:gd name="T95" fmla="*/ 12 h 834"/>
                  <a:gd name="T96" fmla="*/ 416 w 834"/>
                  <a:gd name="T97" fmla="*/ 0 h 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834" h="834">
                    <a:moveTo>
                      <a:pt x="417" y="140"/>
                    </a:moveTo>
                    <a:lnTo>
                      <a:pt x="376" y="143"/>
                    </a:lnTo>
                    <a:lnTo>
                      <a:pt x="337" y="151"/>
                    </a:lnTo>
                    <a:lnTo>
                      <a:pt x="300" y="166"/>
                    </a:lnTo>
                    <a:lnTo>
                      <a:pt x="266" y="185"/>
                    </a:lnTo>
                    <a:lnTo>
                      <a:pt x="235" y="208"/>
                    </a:lnTo>
                    <a:lnTo>
                      <a:pt x="207" y="236"/>
                    </a:lnTo>
                    <a:lnTo>
                      <a:pt x="184" y="266"/>
                    </a:lnTo>
                    <a:lnTo>
                      <a:pt x="165" y="300"/>
                    </a:lnTo>
                    <a:lnTo>
                      <a:pt x="152" y="337"/>
                    </a:lnTo>
                    <a:lnTo>
                      <a:pt x="143" y="376"/>
                    </a:lnTo>
                    <a:lnTo>
                      <a:pt x="140" y="417"/>
                    </a:lnTo>
                    <a:lnTo>
                      <a:pt x="143" y="458"/>
                    </a:lnTo>
                    <a:lnTo>
                      <a:pt x="152" y="497"/>
                    </a:lnTo>
                    <a:lnTo>
                      <a:pt x="165" y="533"/>
                    </a:lnTo>
                    <a:lnTo>
                      <a:pt x="184" y="568"/>
                    </a:lnTo>
                    <a:lnTo>
                      <a:pt x="207" y="598"/>
                    </a:lnTo>
                    <a:lnTo>
                      <a:pt x="235" y="626"/>
                    </a:lnTo>
                    <a:lnTo>
                      <a:pt x="266" y="649"/>
                    </a:lnTo>
                    <a:lnTo>
                      <a:pt x="300" y="668"/>
                    </a:lnTo>
                    <a:lnTo>
                      <a:pt x="337" y="681"/>
                    </a:lnTo>
                    <a:lnTo>
                      <a:pt x="376" y="691"/>
                    </a:lnTo>
                    <a:lnTo>
                      <a:pt x="417" y="694"/>
                    </a:lnTo>
                    <a:lnTo>
                      <a:pt x="457" y="691"/>
                    </a:lnTo>
                    <a:lnTo>
                      <a:pt x="496" y="681"/>
                    </a:lnTo>
                    <a:lnTo>
                      <a:pt x="533" y="668"/>
                    </a:lnTo>
                    <a:lnTo>
                      <a:pt x="567" y="649"/>
                    </a:lnTo>
                    <a:lnTo>
                      <a:pt x="599" y="626"/>
                    </a:lnTo>
                    <a:lnTo>
                      <a:pt x="626" y="598"/>
                    </a:lnTo>
                    <a:lnTo>
                      <a:pt x="649" y="568"/>
                    </a:lnTo>
                    <a:lnTo>
                      <a:pt x="668" y="534"/>
                    </a:lnTo>
                    <a:lnTo>
                      <a:pt x="682" y="497"/>
                    </a:lnTo>
                    <a:lnTo>
                      <a:pt x="690" y="458"/>
                    </a:lnTo>
                    <a:lnTo>
                      <a:pt x="694" y="417"/>
                    </a:lnTo>
                    <a:lnTo>
                      <a:pt x="690" y="376"/>
                    </a:lnTo>
                    <a:lnTo>
                      <a:pt x="682" y="337"/>
                    </a:lnTo>
                    <a:lnTo>
                      <a:pt x="668" y="300"/>
                    </a:lnTo>
                    <a:lnTo>
                      <a:pt x="649" y="266"/>
                    </a:lnTo>
                    <a:lnTo>
                      <a:pt x="626" y="236"/>
                    </a:lnTo>
                    <a:lnTo>
                      <a:pt x="599" y="208"/>
                    </a:lnTo>
                    <a:lnTo>
                      <a:pt x="567" y="185"/>
                    </a:lnTo>
                    <a:lnTo>
                      <a:pt x="533" y="166"/>
                    </a:lnTo>
                    <a:lnTo>
                      <a:pt x="496" y="151"/>
                    </a:lnTo>
                    <a:lnTo>
                      <a:pt x="457" y="143"/>
                    </a:lnTo>
                    <a:lnTo>
                      <a:pt x="417" y="140"/>
                    </a:lnTo>
                    <a:close/>
                    <a:moveTo>
                      <a:pt x="416" y="0"/>
                    </a:moveTo>
                    <a:lnTo>
                      <a:pt x="468" y="3"/>
                    </a:lnTo>
                    <a:lnTo>
                      <a:pt x="519" y="12"/>
                    </a:lnTo>
                    <a:lnTo>
                      <a:pt x="567" y="28"/>
                    </a:lnTo>
                    <a:lnTo>
                      <a:pt x="612" y="48"/>
                    </a:lnTo>
                    <a:lnTo>
                      <a:pt x="655" y="74"/>
                    </a:lnTo>
                    <a:lnTo>
                      <a:pt x="694" y="105"/>
                    </a:lnTo>
                    <a:lnTo>
                      <a:pt x="728" y="140"/>
                    </a:lnTo>
                    <a:lnTo>
                      <a:pt x="759" y="179"/>
                    </a:lnTo>
                    <a:lnTo>
                      <a:pt x="784" y="221"/>
                    </a:lnTo>
                    <a:lnTo>
                      <a:pt x="805" y="266"/>
                    </a:lnTo>
                    <a:lnTo>
                      <a:pt x="821" y="315"/>
                    </a:lnTo>
                    <a:lnTo>
                      <a:pt x="831" y="364"/>
                    </a:lnTo>
                    <a:lnTo>
                      <a:pt x="834" y="417"/>
                    </a:lnTo>
                    <a:lnTo>
                      <a:pt x="831" y="470"/>
                    </a:lnTo>
                    <a:lnTo>
                      <a:pt x="821" y="519"/>
                    </a:lnTo>
                    <a:lnTo>
                      <a:pt x="805" y="568"/>
                    </a:lnTo>
                    <a:lnTo>
                      <a:pt x="785" y="613"/>
                    </a:lnTo>
                    <a:lnTo>
                      <a:pt x="759" y="655"/>
                    </a:lnTo>
                    <a:lnTo>
                      <a:pt x="728" y="694"/>
                    </a:lnTo>
                    <a:lnTo>
                      <a:pt x="694" y="729"/>
                    </a:lnTo>
                    <a:lnTo>
                      <a:pt x="655" y="759"/>
                    </a:lnTo>
                    <a:lnTo>
                      <a:pt x="612" y="785"/>
                    </a:lnTo>
                    <a:lnTo>
                      <a:pt x="567" y="806"/>
                    </a:lnTo>
                    <a:lnTo>
                      <a:pt x="520" y="822"/>
                    </a:lnTo>
                    <a:lnTo>
                      <a:pt x="469" y="831"/>
                    </a:lnTo>
                    <a:lnTo>
                      <a:pt x="417" y="834"/>
                    </a:lnTo>
                    <a:lnTo>
                      <a:pt x="365" y="831"/>
                    </a:lnTo>
                    <a:lnTo>
                      <a:pt x="314" y="822"/>
                    </a:lnTo>
                    <a:lnTo>
                      <a:pt x="266" y="806"/>
                    </a:lnTo>
                    <a:lnTo>
                      <a:pt x="221" y="785"/>
                    </a:lnTo>
                    <a:lnTo>
                      <a:pt x="179" y="759"/>
                    </a:lnTo>
                    <a:lnTo>
                      <a:pt x="140" y="729"/>
                    </a:lnTo>
                    <a:lnTo>
                      <a:pt x="105" y="694"/>
                    </a:lnTo>
                    <a:lnTo>
                      <a:pt x="75" y="655"/>
                    </a:lnTo>
                    <a:lnTo>
                      <a:pt x="48" y="613"/>
                    </a:lnTo>
                    <a:lnTo>
                      <a:pt x="27" y="568"/>
                    </a:lnTo>
                    <a:lnTo>
                      <a:pt x="12" y="519"/>
                    </a:lnTo>
                    <a:lnTo>
                      <a:pt x="3" y="470"/>
                    </a:lnTo>
                    <a:lnTo>
                      <a:pt x="0" y="417"/>
                    </a:lnTo>
                    <a:lnTo>
                      <a:pt x="3" y="364"/>
                    </a:lnTo>
                    <a:lnTo>
                      <a:pt x="12" y="315"/>
                    </a:lnTo>
                    <a:lnTo>
                      <a:pt x="27" y="266"/>
                    </a:lnTo>
                    <a:lnTo>
                      <a:pt x="48" y="221"/>
                    </a:lnTo>
                    <a:lnTo>
                      <a:pt x="74" y="179"/>
                    </a:lnTo>
                    <a:lnTo>
                      <a:pt x="104" y="140"/>
                    </a:lnTo>
                    <a:lnTo>
                      <a:pt x="139" y="105"/>
                    </a:lnTo>
                    <a:lnTo>
                      <a:pt x="178" y="74"/>
                    </a:lnTo>
                    <a:lnTo>
                      <a:pt x="220" y="48"/>
                    </a:lnTo>
                    <a:lnTo>
                      <a:pt x="265" y="28"/>
                    </a:lnTo>
                    <a:lnTo>
                      <a:pt x="314" y="12"/>
                    </a:lnTo>
                    <a:lnTo>
                      <a:pt x="364" y="3"/>
                    </a:lnTo>
                    <a:lnTo>
                      <a:pt x="416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Freeform 74">
                <a:extLst>
                  <a:ext uri="{FF2B5EF4-FFF2-40B4-BE49-F238E27FC236}">
                    <a16:creationId xmlns:a16="http://schemas.microsoft.com/office/drawing/2014/main" id="{693F3DB8-2CD0-F9A5-72B0-22CC0472CA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80430" y="3568508"/>
                <a:ext cx="524458" cy="522960"/>
              </a:xfrm>
              <a:custGeom>
                <a:avLst/>
                <a:gdLst>
                  <a:gd name="T0" fmla="*/ 190 w 3510"/>
                  <a:gd name="T1" fmla="*/ 3035 h 3500"/>
                  <a:gd name="T2" fmla="*/ 203 w 3510"/>
                  <a:gd name="T3" fmla="*/ 3200 h 3500"/>
                  <a:gd name="T4" fmla="*/ 333 w 3510"/>
                  <a:gd name="T5" fmla="*/ 3310 h 3500"/>
                  <a:gd name="T6" fmla="*/ 497 w 3510"/>
                  <a:gd name="T7" fmla="*/ 3297 h 3500"/>
                  <a:gd name="T8" fmla="*/ 905 w 3510"/>
                  <a:gd name="T9" fmla="*/ 2290 h 3500"/>
                  <a:gd name="T10" fmla="*/ 2237 w 3510"/>
                  <a:gd name="T11" fmla="*/ 180 h 3500"/>
                  <a:gd name="T12" fmla="*/ 1892 w 3510"/>
                  <a:gd name="T13" fmla="*/ 235 h 3500"/>
                  <a:gd name="T14" fmla="*/ 1576 w 3510"/>
                  <a:gd name="T15" fmla="*/ 401 h 3500"/>
                  <a:gd name="T16" fmla="*/ 1319 w 3510"/>
                  <a:gd name="T17" fmla="*/ 678 h 3500"/>
                  <a:gd name="T18" fmla="*/ 1174 w 3510"/>
                  <a:gd name="T19" fmla="*/ 1016 h 3500"/>
                  <a:gd name="T20" fmla="*/ 1150 w 3510"/>
                  <a:gd name="T21" fmla="*/ 1379 h 3500"/>
                  <a:gd name="T22" fmla="*/ 1247 w 3510"/>
                  <a:gd name="T23" fmla="*/ 1731 h 3500"/>
                  <a:gd name="T24" fmla="*/ 1465 w 3510"/>
                  <a:gd name="T25" fmla="*/ 2040 h 3500"/>
                  <a:gd name="T26" fmla="*/ 1774 w 3510"/>
                  <a:gd name="T27" fmla="*/ 2257 h 3500"/>
                  <a:gd name="T28" fmla="*/ 2127 w 3510"/>
                  <a:gd name="T29" fmla="*/ 2353 h 3500"/>
                  <a:gd name="T30" fmla="*/ 2491 w 3510"/>
                  <a:gd name="T31" fmla="*/ 2329 h 3500"/>
                  <a:gd name="T32" fmla="*/ 2830 w 3510"/>
                  <a:gd name="T33" fmla="*/ 2185 h 3500"/>
                  <a:gd name="T34" fmla="*/ 3111 w 3510"/>
                  <a:gd name="T35" fmla="*/ 1923 h 3500"/>
                  <a:gd name="T36" fmla="*/ 3280 w 3510"/>
                  <a:gd name="T37" fmla="*/ 1593 h 3500"/>
                  <a:gd name="T38" fmla="*/ 3329 w 3510"/>
                  <a:gd name="T39" fmla="*/ 1232 h 3500"/>
                  <a:gd name="T40" fmla="*/ 3257 w 3510"/>
                  <a:gd name="T41" fmla="*/ 876 h 3500"/>
                  <a:gd name="T42" fmla="*/ 3063 w 3510"/>
                  <a:gd name="T43" fmla="*/ 556 h 3500"/>
                  <a:gd name="T44" fmla="*/ 2777 w 3510"/>
                  <a:gd name="T45" fmla="*/ 321 h 3500"/>
                  <a:gd name="T46" fmla="*/ 2446 w 3510"/>
                  <a:gd name="T47" fmla="*/ 200 h 3500"/>
                  <a:gd name="T48" fmla="*/ 2319 w 3510"/>
                  <a:gd name="T49" fmla="*/ 2 h 3500"/>
                  <a:gd name="T50" fmla="*/ 2717 w 3510"/>
                  <a:gd name="T51" fmla="*/ 93 h 3500"/>
                  <a:gd name="T52" fmla="*/ 3074 w 3510"/>
                  <a:gd name="T53" fmla="*/ 312 h 3500"/>
                  <a:gd name="T54" fmla="*/ 3344 w 3510"/>
                  <a:gd name="T55" fmla="*/ 642 h 3500"/>
                  <a:gd name="T56" fmla="*/ 3487 w 3510"/>
                  <a:gd name="T57" fmla="*/ 1027 h 3500"/>
                  <a:gd name="T58" fmla="*/ 3508 w 3510"/>
                  <a:gd name="T59" fmla="*/ 1350 h 3500"/>
                  <a:gd name="T60" fmla="*/ 3416 w 3510"/>
                  <a:gd name="T61" fmla="*/ 1748 h 3500"/>
                  <a:gd name="T62" fmla="*/ 3197 w 3510"/>
                  <a:gd name="T63" fmla="*/ 2104 h 3500"/>
                  <a:gd name="T64" fmla="*/ 2867 w 3510"/>
                  <a:gd name="T65" fmla="*/ 2374 h 3500"/>
                  <a:gd name="T66" fmla="*/ 2480 w 3510"/>
                  <a:gd name="T67" fmla="*/ 2516 h 3500"/>
                  <a:gd name="T68" fmla="*/ 2075 w 3510"/>
                  <a:gd name="T69" fmla="*/ 2528 h 3500"/>
                  <a:gd name="T70" fmla="*/ 1684 w 3510"/>
                  <a:gd name="T71" fmla="*/ 2413 h 3500"/>
                  <a:gd name="T72" fmla="*/ 1251 w 3510"/>
                  <a:gd name="T73" fmla="*/ 2380 h 3500"/>
                  <a:gd name="T74" fmla="*/ 1432 w 3510"/>
                  <a:gd name="T75" fmla="*/ 2608 h 3500"/>
                  <a:gd name="T76" fmla="*/ 647 w 3510"/>
                  <a:gd name="T77" fmla="*/ 3414 h 3500"/>
                  <a:gd name="T78" fmla="*/ 442 w 3510"/>
                  <a:gd name="T79" fmla="*/ 3498 h 3500"/>
                  <a:gd name="T80" fmla="*/ 229 w 3510"/>
                  <a:gd name="T81" fmla="*/ 3462 h 3500"/>
                  <a:gd name="T82" fmla="*/ 60 w 3510"/>
                  <a:gd name="T83" fmla="*/ 3311 h 3500"/>
                  <a:gd name="T84" fmla="*/ 0 w 3510"/>
                  <a:gd name="T85" fmla="*/ 3102 h 3500"/>
                  <a:gd name="T86" fmla="*/ 38 w 3510"/>
                  <a:gd name="T87" fmla="*/ 2932 h 3500"/>
                  <a:gd name="T88" fmla="*/ 857 w 3510"/>
                  <a:gd name="T89" fmla="*/ 2085 h 3500"/>
                  <a:gd name="T90" fmla="*/ 952 w 3510"/>
                  <a:gd name="T91" fmla="*/ 2085 h 3500"/>
                  <a:gd name="T92" fmla="*/ 1172 w 3510"/>
                  <a:gd name="T93" fmla="*/ 1965 h 3500"/>
                  <a:gd name="T94" fmla="*/ 1005 w 3510"/>
                  <a:gd name="T95" fmla="*/ 1590 h 3500"/>
                  <a:gd name="T96" fmla="*/ 967 w 3510"/>
                  <a:gd name="T97" fmla="*/ 1187 h 3500"/>
                  <a:gd name="T98" fmla="*/ 1057 w 3510"/>
                  <a:gd name="T99" fmla="*/ 790 h 3500"/>
                  <a:gd name="T100" fmla="*/ 1277 w 3510"/>
                  <a:gd name="T101" fmla="*/ 435 h 3500"/>
                  <a:gd name="T102" fmla="*/ 1608 w 3510"/>
                  <a:gd name="T103" fmla="*/ 165 h 3500"/>
                  <a:gd name="T104" fmla="*/ 1993 w 3510"/>
                  <a:gd name="T105" fmla="*/ 23 h 3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510" h="3500">
                    <a:moveTo>
                      <a:pt x="649" y="2545"/>
                    </a:moveTo>
                    <a:lnTo>
                      <a:pt x="245" y="2947"/>
                    </a:lnTo>
                    <a:lnTo>
                      <a:pt x="221" y="2975"/>
                    </a:lnTo>
                    <a:lnTo>
                      <a:pt x="203" y="3005"/>
                    </a:lnTo>
                    <a:lnTo>
                      <a:pt x="190" y="3035"/>
                    </a:lnTo>
                    <a:lnTo>
                      <a:pt x="183" y="3068"/>
                    </a:lnTo>
                    <a:lnTo>
                      <a:pt x="181" y="3102"/>
                    </a:lnTo>
                    <a:lnTo>
                      <a:pt x="183" y="3135"/>
                    </a:lnTo>
                    <a:lnTo>
                      <a:pt x="190" y="3168"/>
                    </a:lnTo>
                    <a:lnTo>
                      <a:pt x="203" y="3200"/>
                    </a:lnTo>
                    <a:lnTo>
                      <a:pt x="221" y="3230"/>
                    </a:lnTo>
                    <a:lnTo>
                      <a:pt x="245" y="3256"/>
                    </a:lnTo>
                    <a:lnTo>
                      <a:pt x="271" y="3279"/>
                    </a:lnTo>
                    <a:lnTo>
                      <a:pt x="301" y="3297"/>
                    </a:lnTo>
                    <a:lnTo>
                      <a:pt x="333" y="3310"/>
                    </a:lnTo>
                    <a:lnTo>
                      <a:pt x="366" y="3318"/>
                    </a:lnTo>
                    <a:lnTo>
                      <a:pt x="399" y="3320"/>
                    </a:lnTo>
                    <a:lnTo>
                      <a:pt x="433" y="3318"/>
                    </a:lnTo>
                    <a:lnTo>
                      <a:pt x="466" y="3310"/>
                    </a:lnTo>
                    <a:lnTo>
                      <a:pt x="497" y="3297"/>
                    </a:lnTo>
                    <a:lnTo>
                      <a:pt x="527" y="3279"/>
                    </a:lnTo>
                    <a:lnTo>
                      <a:pt x="553" y="3256"/>
                    </a:lnTo>
                    <a:lnTo>
                      <a:pt x="957" y="2853"/>
                    </a:lnTo>
                    <a:lnTo>
                      <a:pt x="649" y="2545"/>
                    </a:lnTo>
                    <a:close/>
                    <a:moveTo>
                      <a:pt x="905" y="2290"/>
                    </a:moveTo>
                    <a:lnTo>
                      <a:pt x="776" y="2417"/>
                    </a:lnTo>
                    <a:lnTo>
                      <a:pt x="1086" y="2726"/>
                    </a:lnTo>
                    <a:lnTo>
                      <a:pt x="1214" y="2597"/>
                    </a:lnTo>
                    <a:lnTo>
                      <a:pt x="905" y="2290"/>
                    </a:lnTo>
                    <a:close/>
                    <a:moveTo>
                      <a:pt x="2237" y="180"/>
                    </a:moveTo>
                    <a:lnTo>
                      <a:pt x="2167" y="182"/>
                    </a:lnTo>
                    <a:lnTo>
                      <a:pt x="2097" y="189"/>
                    </a:lnTo>
                    <a:lnTo>
                      <a:pt x="2028" y="200"/>
                    </a:lnTo>
                    <a:lnTo>
                      <a:pt x="1959" y="215"/>
                    </a:lnTo>
                    <a:lnTo>
                      <a:pt x="1892" y="235"/>
                    </a:lnTo>
                    <a:lnTo>
                      <a:pt x="1825" y="260"/>
                    </a:lnTo>
                    <a:lnTo>
                      <a:pt x="1760" y="288"/>
                    </a:lnTo>
                    <a:lnTo>
                      <a:pt x="1698" y="321"/>
                    </a:lnTo>
                    <a:lnTo>
                      <a:pt x="1636" y="360"/>
                    </a:lnTo>
                    <a:lnTo>
                      <a:pt x="1576" y="401"/>
                    </a:lnTo>
                    <a:lnTo>
                      <a:pt x="1519" y="448"/>
                    </a:lnTo>
                    <a:lnTo>
                      <a:pt x="1465" y="498"/>
                    </a:lnTo>
                    <a:lnTo>
                      <a:pt x="1411" y="556"/>
                    </a:lnTo>
                    <a:lnTo>
                      <a:pt x="1363" y="615"/>
                    </a:lnTo>
                    <a:lnTo>
                      <a:pt x="1319" y="678"/>
                    </a:lnTo>
                    <a:lnTo>
                      <a:pt x="1281" y="741"/>
                    </a:lnTo>
                    <a:lnTo>
                      <a:pt x="1247" y="808"/>
                    </a:lnTo>
                    <a:lnTo>
                      <a:pt x="1218" y="876"/>
                    </a:lnTo>
                    <a:lnTo>
                      <a:pt x="1193" y="946"/>
                    </a:lnTo>
                    <a:lnTo>
                      <a:pt x="1174" y="1016"/>
                    </a:lnTo>
                    <a:lnTo>
                      <a:pt x="1159" y="1088"/>
                    </a:lnTo>
                    <a:lnTo>
                      <a:pt x="1150" y="1160"/>
                    </a:lnTo>
                    <a:lnTo>
                      <a:pt x="1146" y="1232"/>
                    </a:lnTo>
                    <a:lnTo>
                      <a:pt x="1146" y="1306"/>
                    </a:lnTo>
                    <a:lnTo>
                      <a:pt x="1150" y="1379"/>
                    </a:lnTo>
                    <a:lnTo>
                      <a:pt x="1159" y="1451"/>
                    </a:lnTo>
                    <a:lnTo>
                      <a:pt x="1174" y="1522"/>
                    </a:lnTo>
                    <a:lnTo>
                      <a:pt x="1193" y="1593"/>
                    </a:lnTo>
                    <a:lnTo>
                      <a:pt x="1218" y="1662"/>
                    </a:lnTo>
                    <a:lnTo>
                      <a:pt x="1247" y="1731"/>
                    </a:lnTo>
                    <a:lnTo>
                      <a:pt x="1281" y="1797"/>
                    </a:lnTo>
                    <a:lnTo>
                      <a:pt x="1319" y="1861"/>
                    </a:lnTo>
                    <a:lnTo>
                      <a:pt x="1363" y="1923"/>
                    </a:lnTo>
                    <a:lnTo>
                      <a:pt x="1411" y="1983"/>
                    </a:lnTo>
                    <a:lnTo>
                      <a:pt x="1465" y="2040"/>
                    </a:lnTo>
                    <a:lnTo>
                      <a:pt x="1521" y="2093"/>
                    </a:lnTo>
                    <a:lnTo>
                      <a:pt x="1582" y="2141"/>
                    </a:lnTo>
                    <a:lnTo>
                      <a:pt x="1643" y="2185"/>
                    </a:lnTo>
                    <a:lnTo>
                      <a:pt x="1708" y="2223"/>
                    </a:lnTo>
                    <a:lnTo>
                      <a:pt x="1774" y="2257"/>
                    </a:lnTo>
                    <a:lnTo>
                      <a:pt x="1843" y="2286"/>
                    </a:lnTo>
                    <a:lnTo>
                      <a:pt x="1912" y="2310"/>
                    </a:lnTo>
                    <a:lnTo>
                      <a:pt x="1984" y="2329"/>
                    </a:lnTo>
                    <a:lnTo>
                      <a:pt x="2055" y="2344"/>
                    </a:lnTo>
                    <a:lnTo>
                      <a:pt x="2127" y="2353"/>
                    </a:lnTo>
                    <a:lnTo>
                      <a:pt x="2201" y="2358"/>
                    </a:lnTo>
                    <a:lnTo>
                      <a:pt x="2274" y="2358"/>
                    </a:lnTo>
                    <a:lnTo>
                      <a:pt x="2346" y="2353"/>
                    </a:lnTo>
                    <a:lnTo>
                      <a:pt x="2419" y="2344"/>
                    </a:lnTo>
                    <a:lnTo>
                      <a:pt x="2491" y="2329"/>
                    </a:lnTo>
                    <a:lnTo>
                      <a:pt x="2561" y="2310"/>
                    </a:lnTo>
                    <a:lnTo>
                      <a:pt x="2631" y="2286"/>
                    </a:lnTo>
                    <a:lnTo>
                      <a:pt x="2700" y="2257"/>
                    </a:lnTo>
                    <a:lnTo>
                      <a:pt x="2767" y="2223"/>
                    </a:lnTo>
                    <a:lnTo>
                      <a:pt x="2830" y="2185"/>
                    </a:lnTo>
                    <a:lnTo>
                      <a:pt x="2893" y="2141"/>
                    </a:lnTo>
                    <a:lnTo>
                      <a:pt x="2953" y="2093"/>
                    </a:lnTo>
                    <a:lnTo>
                      <a:pt x="3010" y="2040"/>
                    </a:lnTo>
                    <a:lnTo>
                      <a:pt x="3063" y="1983"/>
                    </a:lnTo>
                    <a:lnTo>
                      <a:pt x="3111" y="1923"/>
                    </a:lnTo>
                    <a:lnTo>
                      <a:pt x="3155" y="1861"/>
                    </a:lnTo>
                    <a:lnTo>
                      <a:pt x="3193" y="1797"/>
                    </a:lnTo>
                    <a:lnTo>
                      <a:pt x="3227" y="1731"/>
                    </a:lnTo>
                    <a:lnTo>
                      <a:pt x="3257" y="1662"/>
                    </a:lnTo>
                    <a:lnTo>
                      <a:pt x="3280" y="1593"/>
                    </a:lnTo>
                    <a:lnTo>
                      <a:pt x="3299" y="1522"/>
                    </a:lnTo>
                    <a:lnTo>
                      <a:pt x="3314" y="1451"/>
                    </a:lnTo>
                    <a:lnTo>
                      <a:pt x="3324" y="1379"/>
                    </a:lnTo>
                    <a:lnTo>
                      <a:pt x="3329" y="1306"/>
                    </a:lnTo>
                    <a:lnTo>
                      <a:pt x="3329" y="1232"/>
                    </a:lnTo>
                    <a:lnTo>
                      <a:pt x="3324" y="1160"/>
                    </a:lnTo>
                    <a:lnTo>
                      <a:pt x="3314" y="1088"/>
                    </a:lnTo>
                    <a:lnTo>
                      <a:pt x="3299" y="1016"/>
                    </a:lnTo>
                    <a:lnTo>
                      <a:pt x="3280" y="946"/>
                    </a:lnTo>
                    <a:lnTo>
                      <a:pt x="3257" y="876"/>
                    </a:lnTo>
                    <a:lnTo>
                      <a:pt x="3227" y="808"/>
                    </a:lnTo>
                    <a:lnTo>
                      <a:pt x="3193" y="741"/>
                    </a:lnTo>
                    <a:lnTo>
                      <a:pt x="3155" y="678"/>
                    </a:lnTo>
                    <a:lnTo>
                      <a:pt x="3111" y="615"/>
                    </a:lnTo>
                    <a:lnTo>
                      <a:pt x="3063" y="556"/>
                    </a:lnTo>
                    <a:lnTo>
                      <a:pt x="3010" y="498"/>
                    </a:lnTo>
                    <a:lnTo>
                      <a:pt x="2955" y="448"/>
                    </a:lnTo>
                    <a:lnTo>
                      <a:pt x="2898" y="401"/>
                    </a:lnTo>
                    <a:lnTo>
                      <a:pt x="2839" y="360"/>
                    </a:lnTo>
                    <a:lnTo>
                      <a:pt x="2777" y="321"/>
                    </a:lnTo>
                    <a:lnTo>
                      <a:pt x="2713" y="288"/>
                    </a:lnTo>
                    <a:lnTo>
                      <a:pt x="2648" y="260"/>
                    </a:lnTo>
                    <a:lnTo>
                      <a:pt x="2583" y="235"/>
                    </a:lnTo>
                    <a:lnTo>
                      <a:pt x="2514" y="215"/>
                    </a:lnTo>
                    <a:lnTo>
                      <a:pt x="2446" y="200"/>
                    </a:lnTo>
                    <a:lnTo>
                      <a:pt x="2376" y="189"/>
                    </a:lnTo>
                    <a:lnTo>
                      <a:pt x="2307" y="182"/>
                    </a:lnTo>
                    <a:lnTo>
                      <a:pt x="2237" y="180"/>
                    </a:lnTo>
                    <a:close/>
                    <a:moveTo>
                      <a:pt x="2237" y="0"/>
                    </a:moveTo>
                    <a:lnTo>
                      <a:pt x="2319" y="2"/>
                    </a:lnTo>
                    <a:lnTo>
                      <a:pt x="2400" y="11"/>
                    </a:lnTo>
                    <a:lnTo>
                      <a:pt x="2480" y="23"/>
                    </a:lnTo>
                    <a:lnTo>
                      <a:pt x="2560" y="41"/>
                    </a:lnTo>
                    <a:lnTo>
                      <a:pt x="2639" y="65"/>
                    </a:lnTo>
                    <a:lnTo>
                      <a:pt x="2717" y="93"/>
                    </a:lnTo>
                    <a:lnTo>
                      <a:pt x="2792" y="126"/>
                    </a:lnTo>
                    <a:lnTo>
                      <a:pt x="2867" y="165"/>
                    </a:lnTo>
                    <a:lnTo>
                      <a:pt x="2938" y="209"/>
                    </a:lnTo>
                    <a:lnTo>
                      <a:pt x="3007" y="258"/>
                    </a:lnTo>
                    <a:lnTo>
                      <a:pt x="3074" y="312"/>
                    </a:lnTo>
                    <a:lnTo>
                      <a:pt x="3138" y="371"/>
                    </a:lnTo>
                    <a:lnTo>
                      <a:pt x="3197" y="435"/>
                    </a:lnTo>
                    <a:lnTo>
                      <a:pt x="3252" y="502"/>
                    </a:lnTo>
                    <a:lnTo>
                      <a:pt x="3300" y="571"/>
                    </a:lnTo>
                    <a:lnTo>
                      <a:pt x="3344" y="642"/>
                    </a:lnTo>
                    <a:lnTo>
                      <a:pt x="3383" y="716"/>
                    </a:lnTo>
                    <a:lnTo>
                      <a:pt x="3416" y="791"/>
                    </a:lnTo>
                    <a:lnTo>
                      <a:pt x="3445" y="869"/>
                    </a:lnTo>
                    <a:lnTo>
                      <a:pt x="3469" y="947"/>
                    </a:lnTo>
                    <a:lnTo>
                      <a:pt x="3487" y="1027"/>
                    </a:lnTo>
                    <a:lnTo>
                      <a:pt x="3499" y="1107"/>
                    </a:lnTo>
                    <a:lnTo>
                      <a:pt x="3508" y="1188"/>
                    </a:lnTo>
                    <a:lnTo>
                      <a:pt x="3510" y="1270"/>
                    </a:lnTo>
                    <a:lnTo>
                      <a:pt x="3510" y="1270"/>
                    </a:lnTo>
                    <a:lnTo>
                      <a:pt x="3508" y="1350"/>
                    </a:lnTo>
                    <a:lnTo>
                      <a:pt x="3499" y="1432"/>
                    </a:lnTo>
                    <a:lnTo>
                      <a:pt x="3487" y="1512"/>
                    </a:lnTo>
                    <a:lnTo>
                      <a:pt x="3469" y="1592"/>
                    </a:lnTo>
                    <a:lnTo>
                      <a:pt x="3445" y="1670"/>
                    </a:lnTo>
                    <a:lnTo>
                      <a:pt x="3416" y="1748"/>
                    </a:lnTo>
                    <a:lnTo>
                      <a:pt x="3383" y="1823"/>
                    </a:lnTo>
                    <a:lnTo>
                      <a:pt x="3344" y="1896"/>
                    </a:lnTo>
                    <a:lnTo>
                      <a:pt x="3300" y="1968"/>
                    </a:lnTo>
                    <a:lnTo>
                      <a:pt x="3252" y="2037"/>
                    </a:lnTo>
                    <a:lnTo>
                      <a:pt x="3197" y="2104"/>
                    </a:lnTo>
                    <a:lnTo>
                      <a:pt x="3138" y="2167"/>
                    </a:lnTo>
                    <a:lnTo>
                      <a:pt x="3074" y="2226"/>
                    </a:lnTo>
                    <a:lnTo>
                      <a:pt x="3007" y="2280"/>
                    </a:lnTo>
                    <a:lnTo>
                      <a:pt x="2938" y="2330"/>
                    </a:lnTo>
                    <a:lnTo>
                      <a:pt x="2867" y="2374"/>
                    </a:lnTo>
                    <a:lnTo>
                      <a:pt x="2792" y="2412"/>
                    </a:lnTo>
                    <a:lnTo>
                      <a:pt x="2717" y="2446"/>
                    </a:lnTo>
                    <a:lnTo>
                      <a:pt x="2639" y="2474"/>
                    </a:lnTo>
                    <a:lnTo>
                      <a:pt x="2560" y="2498"/>
                    </a:lnTo>
                    <a:lnTo>
                      <a:pt x="2480" y="2516"/>
                    </a:lnTo>
                    <a:lnTo>
                      <a:pt x="2400" y="2528"/>
                    </a:lnTo>
                    <a:lnTo>
                      <a:pt x="2319" y="2536"/>
                    </a:lnTo>
                    <a:lnTo>
                      <a:pt x="2237" y="2539"/>
                    </a:lnTo>
                    <a:lnTo>
                      <a:pt x="2156" y="2536"/>
                    </a:lnTo>
                    <a:lnTo>
                      <a:pt x="2075" y="2528"/>
                    </a:lnTo>
                    <a:lnTo>
                      <a:pt x="1994" y="2516"/>
                    </a:lnTo>
                    <a:lnTo>
                      <a:pt x="1915" y="2498"/>
                    </a:lnTo>
                    <a:lnTo>
                      <a:pt x="1837" y="2474"/>
                    </a:lnTo>
                    <a:lnTo>
                      <a:pt x="1759" y="2447"/>
                    </a:lnTo>
                    <a:lnTo>
                      <a:pt x="1684" y="2413"/>
                    </a:lnTo>
                    <a:lnTo>
                      <a:pt x="1610" y="2375"/>
                    </a:lnTo>
                    <a:lnTo>
                      <a:pt x="1538" y="2331"/>
                    </a:lnTo>
                    <a:lnTo>
                      <a:pt x="1469" y="2282"/>
                    </a:lnTo>
                    <a:lnTo>
                      <a:pt x="1403" y="2228"/>
                    </a:lnTo>
                    <a:lnTo>
                      <a:pt x="1251" y="2380"/>
                    </a:lnTo>
                    <a:lnTo>
                      <a:pt x="1405" y="2534"/>
                    </a:lnTo>
                    <a:lnTo>
                      <a:pt x="1419" y="2551"/>
                    </a:lnTo>
                    <a:lnTo>
                      <a:pt x="1427" y="2569"/>
                    </a:lnTo>
                    <a:lnTo>
                      <a:pt x="1432" y="2588"/>
                    </a:lnTo>
                    <a:lnTo>
                      <a:pt x="1432" y="2608"/>
                    </a:lnTo>
                    <a:lnTo>
                      <a:pt x="1427" y="2627"/>
                    </a:lnTo>
                    <a:lnTo>
                      <a:pt x="1419" y="2645"/>
                    </a:lnTo>
                    <a:lnTo>
                      <a:pt x="1405" y="2661"/>
                    </a:lnTo>
                    <a:lnTo>
                      <a:pt x="682" y="3383"/>
                    </a:lnTo>
                    <a:lnTo>
                      <a:pt x="647" y="3414"/>
                    </a:lnTo>
                    <a:lnTo>
                      <a:pt x="609" y="3441"/>
                    </a:lnTo>
                    <a:lnTo>
                      <a:pt x="570" y="3462"/>
                    </a:lnTo>
                    <a:lnTo>
                      <a:pt x="529" y="3479"/>
                    </a:lnTo>
                    <a:lnTo>
                      <a:pt x="486" y="3490"/>
                    </a:lnTo>
                    <a:lnTo>
                      <a:pt x="442" y="3498"/>
                    </a:lnTo>
                    <a:lnTo>
                      <a:pt x="399" y="3500"/>
                    </a:lnTo>
                    <a:lnTo>
                      <a:pt x="355" y="3498"/>
                    </a:lnTo>
                    <a:lnTo>
                      <a:pt x="312" y="3490"/>
                    </a:lnTo>
                    <a:lnTo>
                      <a:pt x="269" y="3479"/>
                    </a:lnTo>
                    <a:lnTo>
                      <a:pt x="229" y="3462"/>
                    </a:lnTo>
                    <a:lnTo>
                      <a:pt x="189" y="3441"/>
                    </a:lnTo>
                    <a:lnTo>
                      <a:pt x="151" y="3414"/>
                    </a:lnTo>
                    <a:lnTo>
                      <a:pt x="117" y="3383"/>
                    </a:lnTo>
                    <a:lnTo>
                      <a:pt x="86" y="3349"/>
                    </a:lnTo>
                    <a:lnTo>
                      <a:pt x="60" y="3311"/>
                    </a:lnTo>
                    <a:lnTo>
                      <a:pt x="38" y="3272"/>
                    </a:lnTo>
                    <a:lnTo>
                      <a:pt x="21" y="3232"/>
                    </a:lnTo>
                    <a:lnTo>
                      <a:pt x="10" y="3189"/>
                    </a:lnTo>
                    <a:lnTo>
                      <a:pt x="2" y="3146"/>
                    </a:lnTo>
                    <a:lnTo>
                      <a:pt x="0" y="3102"/>
                    </a:lnTo>
                    <a:lnTo>
                      <a:pt x="0" y="3102"/>
                    </a:lnTo>
                    <a:lnTo>
                      <a:pt x="2" y="3059"/>
                    </a:lnTo>
                    <a:lnTo>
                      <a:pt x="10" y="3015"/>
                    </a:lnTo>
                    <a:lnTo>
                      <a:pt x="21" y="2973"/>
                    </a:lnTo>
                    <a:lnTo>
                      <a:pt x="38" y="2932"/>
                    </a:lnTo>
                    <a:lnTo>
                      <a:pt x="60" y="2892"/>
                    </a:lnTo>
                    <a:lnTo>
                      <a:pt x="86" y="2855"/>
                    </a:lnTo>
                    <a:lnTo>
                      <a:pt x="117" y="2820"/>
                    </a:lnTo>
                    <a:lnTo>
                      <a:pt x="841" y="2099"/>
                    </a:lnTo>
                    <a:lnTo>
                      <a:pt x="857" y="2085"/>
                    </a:lnTo>
                    <a:lnTo>
                      <a:pt x="875" y="2077"/>
                    </a:lnTo>
                    <a:lnTo>
                      <a:pt x="895" y="2072"/>
                    </a:lnTo>
                    <a:lnTo>
                      <a:pt x="915" y="2072"/>
                    </a:lnTo>
                    <a:lnTo>
                      <a:pt x="934" y="2077"/>
                    </a:lnTo>
                    <a:lnTo>
                      <a:pt x="952" y="2085"/>
                    </a:lnTo>
                    <a:lnTo>
                      <a:pt x="969" y="2099"/>
                    </a:lnTo>
                    <a:lnTo>
                      <a:pt x="1123" y="2253"/>
                    </a:lnTo>
                    <a:lnTo>
                      <a:pt x="1275" y="2101"/>
                    </a:lnTo>
                    <a:lnTo>
                      <a:pt x="1221" y="2035"/>
                    </a:lnTo>
                    <a:lnTo>
                      <a:pt x="1172" y="1965"/>
                    </a:lnTo>
                    <a:lnTo>
                      <a:pt x="1129" y="1894"/>
                    </a:lnTo>
                    <a:lnTo>
                      <a:pt x="1090" y="1821"/>
                    </a:lnTo>
                    <a:lnTo>
                      <a:pt x="1056" y="1745"/>
                    </a:lnTo>
                    <a:lnTo>
                      <a:pt x="1029" y="1668"/>
                    </a:lnTo>
                    <a:lnTo>
                      <a:pt x="1005" y="1590"/>
                    </a:lnTo>
                    <a:lnTo>
                      <a:pt x="987" y="1510"/>
                    </a:lnTo>
                    <a:lnTo>
                      <a:pt x="974" y="1430"/>
                    </a:lnTo>
                    <a:lnTo>
                      <a:pt x="967" y="1349"/>
                    </a:lnTo>
                    <a:lnTo>
                      <a:pt x="964" y="1267"/>
                    </a:lnTo>
                    <a:lnTo>
                      <a:pt x="967" y="1187"/>
                    </a:lnTo>
                    <a:lnTo>
                      <a:pt x="974" y="1106"/>
                    </a:lnTo>
                    <a:lnTo>
                      <a:pt x="988" y="1026"/>
                    </a:lnTo>
                    <a:lnTo>
                      <a:pt x="1006" y="946"/>
                    </a:lnTo>
                    <a:lnTo>
                      <a:pt x="1030" y="868"/>
                    </a:lnTo>
                    <a:lnTo>
                      <a:pt x="1057" y="790"/>
                    </a:lnTo>
                    <a:lnTo>
                      <a:pt x="1091" y="715"/>
                    </a:lnTo>
                    <a:lnTo>
                      <a:pt x="1130" y="642"/>
                    </a:lnTo>
                    <a:lnTo>
                      <a:pt x="1174" y="570"/>
                    </a:lnTo>
                    <a:lnTo>
                      <a:pt x="1223" y="501"/>
                    </a:lnTo>
                    <a:lnTo>
                      <a:pt x="1277" y="435"/>
                    </a:lnTo>
                    <a:lnTo>
                      <a:pt x="1337" y="371"/>
                    </a:lnTo>
                    <a:lnTo>
                      <a:pt x="1400" y="312"/>
                    </a:lnTo>
                    <a:lnTo>
                      <a:pt x="1467" y="258"/>
                    </a:lnTo>
                    <a:lnTo>
                      <a:pt x="1536" y="209"/>
                    </a:lnTo>
                    <a:lnTo>
                      <a:pt x="1608" y="165"/>
                    </a:lnTo>
                    <a:lnTo>
                      <a:pt x="1682" y="126"/>
                    </a:lnTo>
                    <a:lnTo>
                      <a:pt x="1757" y="93"/>
                    </a:lnTo>
                    <a:lnTo>
                      <a:pt x="1835" y="65"/>
                    </a:lnTo>
                    <a:lnTo>
                      <a:pt x="1913" y="41"/>
                    </a:lnTo>
                    <a:lnTo>
                      <a:pt x="1993" y="23"/>
                    </a:lnTo>
                    <a:lnTo>
                      <a:pt x="2074" y="11"/>
                    </a:lnTo>
                    <a:lnTo>
                      <a:pt x="2156" y="2"/>
                    </a:lnTo>
                    <a:lnTo>
                      <a:pt x="2237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Freeform 75">
                <a:extLst>
                  <a:ext uri="{FF2B5EF4-FFF2-40B4-BE49-F238E27FC236}">
                    <a16:creationId xmlns:a16="http://schemas.microsoft.com/office/drawing/2014/main" id="{1405BE7B-A593-ED15-B840-4469524694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83639" y="3626781"/>
                <a:ext cx="262976" cy="262974"/>
              </a:xfrm>
              <a:custGeom>
                <a:avLst/>
                <a:gdLst>
                  <a:gd name="T0" fmla="*/ 760 w 1765"/>
                  <a:gd name="T1" fmla="*/ 191 h 1760"/>
                  <a:gd name="T2" fmla="*/ 586 w 1765"/>
                  <a:gd name="T3" fmla="*/ 246 h 1760"/>
                  <a:gd name="T4" fmla="*/ 432 w 1765"/>
                  <a:gd name="T5" fmla="*/ 344 h 1760"/>
                  <a:gd name="T6" fmla="*/ 306 w 1765"/>
                  <a:gd name="T7" fmla="*/ 480 h 1760"/>
                  <a:gd name="T8" fmla="*/ 222 w 1765"/>
                  <a:gd name="T9" fmla="*/ 641 h 1760"/>
                  <a:gd name="T10" fmla="*/ 183 w 1765"/>
                  <a:gd name="T11" fmla="*/ 819 h 1760"/>
                  <a:gd name="T12" fmla="*/ 192 w 1765"/>
                  <a:gd name="T13" fmla="*/ 1003 h 1760"/>
                  <a:gd name="T14" fmla="*/ 246 w 1765"/>
                  <a:gd name="T15" fmla="*/ 1175 h 1760"/>
                  <a:gd name="T16" fmla="*/ 344 w 1765"/>
                  <a:gd name="T17" fmla="*/ 1329 h 1760"/>
                  <a:gd name="T18" fmla="*/ 481 w 1765"/>
                  <a:gd name="T19" fmla="*/ 1454 h 1760"/>
                  <a:gd name="T20" fmla="*/ 641 w 1765"/>
                  <a:gd name="T21" fmla="*/ 1538 h 1760"/>
                  <a:gd name="T22" fmla="*/ 820 w 1765"/>
                  <a:gd name="T23" fmla="*/ 1577 h 1760"/>
                  <a:gd name="T24" fmla="*/ 1005 w 1765"/>
                  <a:gd name="T25" fmla="*/ 1569 h 1760"/>
                  <a:gd name="T26" fmla="*/ 1179 w 1765"/>
                  <a:gd name="T27" fmla="*/ 1515 h 1760"/>
                  <a:gd name="T28" fmla="*/ 1333 w 1765"/>
                  <a:gd name="T29" fmla="*/ 1417 h 1760"/>
                  <a:gd name="T30" fmla="*/ 1457 w 1765"/>
                  <a:gd name="T31" fmla="*/ 1280 h 1760"/>
                  <a:gd name="T32" fmla="*/ 1541 w 1765"/>
                  <a:gd name="T33" fmla="*/ 1120 h 1760"/>
                  <a:gd name="T34" fmla="*/ 1581 w 1765"/>
                  <a:gd name="T35" fmla="*/ 942 h 1760"/>
                  <a:gd name="T36" fmla="*/ 1573 w 1765"/>
                  <a:gd name="T37" fmla="*/ 758 h 1760"/>
                  <a:gd name="T38" fmla="*/ 1518 w 1765"/>
                  <a:gd name="T39" fmla="*/ 585 h 1760"/>
                  <a:gd name="T40" fmla="*/ 1420 w 1765"/>
                  <a:gd name="T41" fmla="*/ 431 h 1760"/>
                  <a:gd name="T42" fmla="*/ 1284 w 1765"/>
                  <a:gd name="T43" fmla="*/ 307 h 1760"/>
                  <a:gd name="T44" fmla="*/ 1122 w 1765"/>
                  <a:gd name="T45" fmla="*/ 223 h 1760"/>
                  <a:gd name="T46" fmla="*/ 944 w 1765"/>
                  <a:gd name="T47" fmla="*/ 184 h 1760"/>
                  <a:gd name="T48" fmla="*/ 952 w 1765"/>
                  <a:gd name="T49" fmla="*/ 3 h 1760"/>
                  <a:gd name="T50" fmla="*/ 1155 w 1765"/>
                  <a:gd name="T51" fmla="*/ 44 h 1760"/>
                  <a:gd name="T52" fmla="*/ 1342 w 1765"/>
                  <a:gd name="T53" fmla="*/ 130 h 1760"/>
                  <a:gd name="T54" fmla="*/ 1506 w 1765"/>
                  <a:gd name="T55" fmla="*/ 258 h 1760"/>
                  <a:gd name="T56" fmla="*/ 1635 w 1765"/>
                  <a:gd name="T57" fmla="*/ 421 h 1760"/>
                  <a:gd name="T58" fmla="*/ 1721 w 1765"/>
                  <a:gd name="T59" fmla="*/ 608 h 1760"/>
                  <a:gd name="T60" fmla="*/ 1761 w 1765"/>
                  <a:gd name="T61" fmla="*/ 811 h 1760"/>
                  <a:gd name="T62" fmla="*/ 1753 w 1765"/>
                  <a:gd name="T63" fmla="*/ 1019 h 1760"/>
                  <a:gd name="T64" fmla="*/ 1698 w 1765"/>
                  <a:gd name="T65" fmla="*/ 1217 h 1760"/>
                  <a:gd name="T66" fmla="*/ 1597 w 1765"/>
                  <a:gd name="T67" fmla="*/ 1396 h 1760"/>
                  <a:gd name="T68" fmla="*/ 1454 w 1765"/>
                  <a:gd name="T69" fmla="*/ 1550 h 1760"/>
                  <a:gd name="T70" fmla="*/ 1282 w 1765"/>
                  <a:gd name="T71" fmla="*/ 1664 h 1760"/>
                  <a:gd name="T72" fmla="*/ 1089 w 1765"/>
                  <a:gd name="T73" fmla="*/ 1735 h 1760"/>
                  <a:gd name="T74" fmla="*/ 882 w 1765"/>
                  <a:gd name="T75" fmla="*/ 1760 h 1760"/>
                  <a:gd name="T76" fmla="*/ 674 w 1765"/>
                  <a:gd name="T77" fmla="*/ 1735 h 1760"/>
                  <a:gd name="T78" fmla="*/ 482 w 1765"/>
                  <a:gd name="T79" fmla="*/ 1664 h 1760"/>
                  <a:gd name="T80" fmla="*/ 310 w 1765"/>
                  <a:gd name="T81" fmla="*/ 1550 h 1760"/>
                  <a:gd name="T82" fmla="*/ 167 w 1765"/>
                  <a:gd name="T83" fmla="*/ 1396 h 1760"/>
                  <a:gd name="T84" fmla="*/ 67 w 1765"/>
                  <a:gd name="T85" fmla="*/ 1217 h 1760"/>
                  <a:gd name="T86" fmla="*/ 11 w 1765"/>
                  <a:gd name="T87" fmla="*/ 1019 h 1760"/>
                  <a:gd name="T88" fmla="*/ 2 w 1765"/>
                  <a:gd name="T89" fmla="*/ 811 h 1760"/>
                  <a:gd name="T90" fmla="*/ 43 w 1765"/>
                  <a:gd name="T91" fmla="*/ 608 h 1760"/>
                  <a:gd name="T92" fmla="*/ 129 w 1765"/>
                  <a:gd name="T93" fmla="*/ 421 h 1760"/>
                  <a:gd name="T94" fmla="*/ 259 w 1765"/>
                  <a:gd name="T95" fmla="*/ 258 h 1760"/>
                  <a:gd name="T96" fmla="*/ 422 w 1765"/>
                  <a:gd name="T97" fmla="*/ 130 h 1760"/>
                  <a:gd name="T98" fmla="*/ 608 w 1765"/>
                  <a:gd name="T99" fmla="*/ 44 h 1760"/>
                  <a:gd name="T100" fmla="*/ 812 w 1765"/>
                  <a:gd name="T101" fmla="*/ 3 h 1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765" h="1760">
                    <a:moveTo>
                      <a:pt x="882" y="181"/>
                    </a:moveTo>
                    <a:lnTo>
                      <a:pt x="820" y="184"/>
                    </a:lnTo>
                    <a:lnTo>
                      <a:pt x="760" y="191"/>
                    </a:lnTo>
                    <a:lnTo>
                      <a:pt x="700" y="205"/>
                    </a:lnTo>
                    <a:lnTo>
                      <a:pt x="641" y="223"/>
                    </a:lnTo>
                    <a:lnTo>
                      <a:pt x="586" y="246"/>
                    </a:lnTo>
                    <a:lnTo>
                      <a:pt x="532" y="274"/>
                    </a:lnTo>
                    <a:lnTo>
                      <a:pt x="481" y="307"/>
                    </a:lnTo>
                    <a:lnTo>
                      <a:pt x="432" y="344"/>
                    </a:lnTo>
                    <a:lnTo>
                      <a:pt x="386" y="385"/>
                    </a:lnTo>
                    <a:lnTo>
                      <a:pt x="344" y="431"/>
                    </a:lnTo>
                    <a:lnTo>
                      <a:pt x="306" y="480"/>
                    </a:lnTo>
                    <a:lnTo>
                      <a:pt x="273" y="532"/>
                    </a:lnTo>
                    <a:lnTo>
                      <a:pt x="246" y="585"/>
                    </a:lnTo>
                    <a:lnTo>
                      <a:pt x="222" y="641"/>
                    </a:lnTo>
                    <a:lnTo>
                      <a:pt x="204" y="698"/>
                    </a:lnTo>
                    <a:lnTo>
                      <a:pt x="192" y="758"/>
                    </a:lnTo>
                    <a:lnTo>
                      <a:pt x="183" y="819"/>
                    </a:lnTo>
                    <a:lnTo>
                      <a:pt x="181" y="881"/>
                    </a:lnTo>
                    <a:lnTo>
                      <a:pt x="183" y="942"/>
                    </a:lnTo>
                    <a:lnTo>
                      <a:pt x="192" y="1003"/>
                    </a:lnTo>
                    <a:lnTo>
                      <a:pt x="204" y="1062"/>
                    </a:lnTo>
                    <a:lnTo>
                      <a:pt x="222" y="1120"/>
                    </a:lnTo>
                    <a:lnTo>
                      <a:pt x="246" y="1175"/>
                    </a:lnTo>
                    <a:lnTo>
                      <a:pt x="273" y="1229"/>
                    </a:lnTo>
                    <a:lnTo>
                      <a:pt x="306" y="1280"/>
                    </a:lnTo>
                    <a:lnTo>
                      <a:pt x="344" y="1329"/>
                    </a:lnTo>
                    <a:lnTo>
                      <a:pt x="386" y="1375"/>
                    </a:lnTo>
                    <a:lnTo>
                      <a:pt x="432" y="1417"/>
                    </a:lnTo>
                    <a:lnTo>
                      <a:pt x="481" y="1454"/>
                    </a:lnTo>
                    <a:lnTo>
                      <a:pt x="532" y="1487"/>
                    </a:lnTo>
                    <a:lnTo>
                      <a:pt x="586" y="1515"/>
                    </a:lnTo>
                    <a:lnTo>
                      <a:pt x="641" y="1538"/>
                    </a:lnTo>
                    <a:lnTo>
                      <a:pt x="700" y="1556"/>
                    </a:lnTo>
                    <a:lnTo>
                      <a:pt x="760" y="1569"/>
                    </a:lnTo>
                    <a:lnTo>
                      <a:pt x="820" y="1577"/>
                    </a:lnTo>
                    <a:lnTo>
                      <a:pt x="882" y="1579"/>
                    </a:lnTo>
                    <a:lnTo>
                      <a:pt x="944" y="1577"/>
                    </a:lnTo>
                    <a:lnTo>
                      <a:pt x="1005" y="1569"/>
                    </a:lnTo>
                    <a:lnTo>
                      <a:pt x="1065" y="1556"/>
                    </a:lnTo>
                    <a:lnTo>
                      <a:pt x="1122" y="1538"/>
                    </a:lnTo>
                    <a:lnTo>
                      <a:pt x="1179" y="1515"/>
                    </a:lnTo>
                    <a:lnTo>
                      <a:pt x="1232" y="1487"/>
                    </a:lnTo>
                    <a:lnTo>
                      <a:pt x="1284" y="1454"/>
                    </a:lnTo>
                    <a:lnTo>
                      <a:pt x="1333" y="1417"/>
                    </a:lnTo>
                    <a:lnTo>
                      <a:pt x="1379" y="1375"/>
                    </a:lnTo>
                    <a:lnTo>
                      <a:pt x="1420" y="1329"/>
                    </a:lnTo>
                    <a:lnTo>
                      <a:pt x="1457" y="1280"/>
                    </a:lnTo>
                    <a:lnTo>
                      <a:pt x="1490" y="1229"/>
                    </a:lnTo>
                    <a:lnTo>
                      <a:pt x="1518" y="1175"/>
                    </a:lnTo>
                    <a:lnTo>
                      <a:pt x="1541" y="1120"/>
                    </a:lnTo>
                    <a:lnTo>
                      <a:pt x="1559" y="1062"/>
                    </a:lnTo>
                    <a:lnTo>
                      <a:pt x="1573" y="1003"/>
                    </a:lnTo>
                    <a:lnTo>
                      <a:pt x="1581" y="942"/>
                    </a:lnTo>
                    <a:lnTo>
                      <a:pt x="1584" y="881"/>
                    </a:lnTo>
                    <a:lnTo>
                      <a:pt x="1581" y="819"/>
                    </a:lnTo>
                    <a:lnTo>
                      <a:pt x="1573" y="758"/>
                    </a:lnTo>
                    <a:lnTo>
                      <a:pt x="1559" y="698"/>
                    </a:lnTo>
                    <a:lnTo>
                      <a:pt x="1541" y="641"/>
                    </a:lnTo>
                    <a:lnTo>
                      <a:pt x="1518" y="585"/>
                    </a:lnTo>
                    <a:lnTo>
                      <a:pt x="1490" y="532"/>
                    </a:lnTo>
                    <a:lnTo>
                      <a:pt x="1457" y="480"/>
                    </a:lnTo>
                    <a:lnTo>
                      <a:pt x="1420" y="431"/>
                    </a:lnTo>
                    <a:lnTo>
                      <a:pt x="1379" y="385"/>
                    </a:lnTo>
                    <a:lnTo>
                      <a:pt x="1333" y="344"/>
                    </a:lnTo>
                    <a:lnTo>
                      <a:pt x="1284" y="307"/>
                    </a:lnTo>
                    <a:lnTo>
                      <a:pt x="1232" y="274"/>
                    </a:lnTo>
                    <a:lnTo>
                      <a:pt x="1179" y="246"/>
                    </a:lnTo>
                    <a:lnTo>
                      <a:pt x="1122" y="223"/>
                    </a:lnTo>
                    <a:lnTo>
                      <a:pt x="1065" y="205"/>
                    </a:lnTo>
                    <a:lnTo>
                      <a:pt x="1005" y="191"/>
                    </a:lnTo>
                    <a:lnTo>
                      <a:pt x="944" y="184"/>
                    </a:lnTo>
                    <a:lnTo>
                      <a:pt x="882" y="181"/>
                    </a:lnTo>
                    <a:close/>
                    <a:moveTo>
                      <a:pt x="882" y="0"/>
                    </a:moveTo>
                    <a:lnTo>
                      <a:pt x="952" y="3"/>
                    </a:lnTo>
                    <a:lnTo>
                      <a:pt x="1021" y="12"/>
                    </a:lnTo>
                    <a:lnTo>
                      <a:pt x="1089" y="25"/>
                    </a:lnTo>
                    <a:lnTo>
                      <a:pt x="1155" y="44"/>
                    </a:lnTo>
                    <a:lnTo>
                      <a:pt x="1220" y="67"/>
                    </a:lnTo>
                    <a:lnTo>
                      <a:pt x="1282" y="96"/>
                    </a:lnTo>
                    <a:lnTo>
                      <a:pt x="1342" y="130"/>
                    </a:lnTo>
                    <a:lnTo>
                      <a:pt x="1400" y="168"/>
                    </a:lnTo>
                    <a:lnTo>
                      <a:pt x="1454" y="211"/>
                    </a:lnTo>
                    <a:lnTo>
                      <a:pt x="1506" y="258"/>
                    </a:lnTo>
                    <a:lnTo>
                      <a:pt x="1553" y="310"/>
                    </a:lnTo>
                    <a:lnTo>
                      <a:pt x="1597" y="364"/>
                    </a:lnTo>
                    <a:lnTo>
                      <a:pt x="1635" y="421"/>
                    </a:lnTo>
                    <a:lnTo>
                      <a:pt x="1669" y="482"/>
                    </a:lnTo>
                    <a:lnTo>
                      <a:pt x="1698" y="543"/>
                    </a:lnTo>
                    <a:lnTo>
                      <a:pt x="1721" y="608"/>
                    </a:lnTo>
                    <a:lnTo>
                      <a:pt x="1740" y="674"/>
                    </a:lnTo>
                    <a:lnTo>
                      <a:pt x="1753" y="742"/>
                    </a:lnTo>
                    <a:lnTo>
                      <a:pt x="1761" y="811"/>
                    </a:lnTo>
                    <a:lnTo>
                      <a:pt x="1765" y="881"/>
                    </a:lnTo>
                    <a:lnTo>
                      <a:pt x="1761" y="951"/>
                    </a:lnTo>
                    <a:lnTo>
                      <a:pt x="1753" y="1019"/>
                    </a:lnTo>
                    <a:lnTo>
                      <a:pt x="1740" y="1087"/>
                    </a:lnTo>
                    <a:lnTo>
                      <a:pt x="1721" y="1153"/>
                    </a:lnTo>
                    <a:lnTo>
                      <a:pt x="1698" y="1217"/>
                    </a:lnTo>
                    <a:lnTo>
                      <a:pt x="1669" y="1279"/>
                    </a:lnTo>
                    <a:lnTo>
                      <a:pt x="1635" y="1339"/>
                    </a:lnTo>
                    <a:lnTo>
                      <a:pt x="1597" y="1396"/>
                    </a:lnTo>
                    <a:lnTo>
                      <a:pt x="1553" y="1451"/>
                    </a:lnTo>
                    <a:lnTo>
                      <a:pt x="1506" y="1502"/>
                    </a:lnTo>
                    <a:lnTo>
                      <a:pt x="1454" y="1550"/>
                    </a:lnTo>
                    <a:lnTo>
                      <a:pt x="1400" y="1593"/>
                    </a:lnTo>
                    <a:lnTo>
                      <a:pt x="1342" y="1631"/>
                    </a:lnTo>
                    <a:lnTo>
                      <a:pt x="1282" y="1664"/>
                    </a:lnTo>
                    <a:lnTo>
                      <a:pt x="1220" y="1693"/>
                    </a:lnTo>
                    <a:lnTo>
                      <a:pt x="1155" y="1717"/>
                    </a:lnTo>
                    <a:lnTo>
                      <a:pt x="1089" y="1735"/>
                    </a:lnTo>
                    <a:lnTo>
                      <a:pt x="1021" y="1749"/>
                    </a:lnTo>
                    <a:lnTo>
                      <a:pt x="952" y="1758"/>
                    </a:lnTo>
                    <a:lnTo>
                      <a:pt x="882" y="1760"/>
                    </a:lnTo>
                    <a:lnTo>
                      <a:pt x="812" y="1758"/>
                    </a:lnTo>
                    <a:lnTo>
                      <a:pt x="742" y="1749"/>
                    </a:lnTo>
                    <a:lnTo>
                      <a:pt x="674" y="1735"/>
                    </a:lnTo>
                    <a:lnTo>
                      <a:pt x="608" y="1717"/>
                    </a:lnTo>
                    <a:lnTo>
                      <a:pt x="545" y="1693"/>
                    </a:lnTo>
                    <a:lnTo>
                      <a:pt x="482" y="1664"/>
                    </a:lnTo>
                    <a:lnTo>
                      <a:pt x="422" y="1631"/>
                    </a:lnTo>
                    <a:lnTo>
                      <a:pt x="365" y="1593"/>
                    </a:lnTo>
                    <a:lnTo>
                      <a:pt x="310" y="1550"/>
                    </a:lnTo>
                    <a:lnTo>
                      <a:pt x="259" y="1502"/>
                    </a:lnTo>
                    <a:lnTo>
                      <a:pt x="211" y="1451"/>
                    </a:lnTo>
                    <a:lnTo>
                      <a:pt x="167" y="1396"/>
                    </a:lnTo>
                    <a:lnTo>
                      <a:pt x="129" y="1339"/>
                    </a:lnTo>
                    <a:lnTo>
                      <a:pt x="96" y="1279"/>
                    </a:lnTo>
                    <a:lnTo>
                      <a:pt x="67" y="1217"/>
                    </a:lnTo>
                    <a:lnTo>
                      <a:pt x="43" y="1153"/>
                    </a:lnTo>
                    <a:lnTo>
                      <a:pt x="25" y="1087"/>
                    </a:lnTo>
                    <a:lnTo>
                      <a:pt x="11" y="1019"/>
                    </a:lnTo>
                    <a:lnTo>
                      <a:pt x="2" y="951"/>
                    </a:lnTo>
                    <a:lnTo>
                      <a:pt x="0" y="881"/>
                    </a:lnTo>
                    <a:lnTo>
                      <a:pt x="2" y="811"/>
                    </a:lnTo>
                    <a:lnTo>
                      <a:pt x="11" y="742"/>
                    </a:lnTo>
                    <a:lnTo>
                      <a:pt x="25" y="674"/>
                    </a:lnTo>
                    <a:lnTo>
                      <a:pt x="43" y="608"/>
                    </a:lnTo>
                    <a:lnTo>
                      <a:pt x="67" y="543"/>
                    </a:lnTo>
                    <a:lnTo>
                      <a:pt x="96" y="482"/>
                    </a:lnTo>
                    <a:lnTo>
                      <a:pt x="129" y="421"/>
                    </a:lnTo>
                    <a:lnTo>
                      <a:pt x="167" y="364"/>
                    </a:lnTo>
                    <a:lnTo>
                      <a:pt x="211" y="310"/>
                    </a:lnTo>
                    <a:lnTo>
                      <a:pt x="259" y="258"/>
                    </a:lnTo>
                    <a:lnTo>
                      <a:pt x="310" y="211"/>
                    </a:lnTo>
                    <a:lnTo>
                      <a:pt x="365" y="168"/>
                    </a:lnTo>
                    <a:lnTo>
                      <a:pt x="422" y="130"/>
                    </a:lnTo>
                    <a:lnTo>
                      <a:pt x="482" y="96"/>
                    </a:lnTo>
                    <a:lnTo>
                      <a:pt x="545" y="67"/>
                    </a:lnTo>
                    <a:lnTo>
                      <a:pt x="608" y="44"/>
                    </a:lnTo>
                    <a:lnTo>
                      <a:pt x="674" y="25"/>
                    </a:lnTo>
                    <a:lnTo>
                      <a:pt x="742" y="12"/>
                    </a:lnTo>
                    <a:lnTo>
                      <a:pt x="812" y="3"/>
                    </a:lnTo>
                    <a:lnTo>
                      <a:pt x="882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Freeform 76">
                <a:extLst>
                  <a:ext uri="{FF2B5EF4-FFF2-40B4-BE49-F238E27FC236}">
                    <a16:creationId xmlns:a16="http://schemas.microsoft.com/office/drawing/2014/main" id="{2FA97EAE-98F1-8190-47A1-B8403FDAC128}"/>
                  </a:ext>
                </a:extLst>
              </p:cNvPr>
              <p:cNvSpPr/>
              <p:nvPr/>
            </p:nvSpPr>
            <p:spPr bwMode="auto">
              <a:xfrm>
                <a:off x="7659842" y="3704478"/>
                <a:ext cx="109076" cy="107580"/>
              </a:xfrm>
              <a:custGeom>
                <a:avLst/>
                <a:gdLst>
                  <a:gd name="T0" fmla="*/ 363 w 726"/>
                  <a:gd name="T1" fmla="*/ 0 h 723"/>
                  <a:gd name="T2" fmla="*/ 387 w 726"/>
                  <a:gd name="T3" fmla="*/ 3 h 723"/>
                  <a:gd name="T4" fmla="*/ 409 w 726"/>
                  <a:gd name="T5" fmla="*/ 12 h 723"/>
                  <a:gd name="T6" fmla="*/ 427 w 726"/>
                  <a:gd name="T7" fmla="*/ 26 h 723"/>
                  <a:gd name="T8" fmla="*/ 442 w 726"/>
                  <a:gd name="T9" fmla="*/ 44 h 723"/>
                  <a:gd name="T10" fmla="*/ 450 w 726"/>
                  <a:gd name="T11" fmla="*/ 66 h 723"/>
                  <a:gd name="T12" fmla="*/ 453 w 726"/>
                  <a:gd name="T13" fmla="*/ 90 h 723"/>
                  <a:gd name="T14" fmla="*/ 453 w 726"/>
                  <a:gd name="T15" fmla="*/ 271 h 723"/>
                  <a:gd name="T16" fmla="*/ 635 w 726"/>
                  <a:gd name="T17" fmla="*/ 271 h 723"/>
                  <a:gd name="T18" fmla="*/ 660 w 726"/>
                  <a:gd name="T19" fmla="*/ 275 h 723"/>
                  <a:gd name="T20" fmla="*/ 681 w 726"/>
                  <a:gd name="T21" fmla="*/ 283 h 723"/>
                  <a:gd name="T22" fmla="*/ 699 w 726"/>
                  <a:gd name="T23" fmla="*/ 298 h 723"/>
                  <a:gd name="T24" fmla="*/ 714 w 726"/>
                  <a:gd name="T25" fmla="*/ 316 h 723"/>
                  <a:gd name="T26" fmla="*/ 722 w 726"/>
                  <a:gd name="T27" fmla="*/ 337 h 723"/>
                  <a:gd name="T28" fmla="*/ 726 w 726"/>
                  <a:gd name="T29" fmla="*/ 362 h 723"/>
                  <a:gd name="T30" fmla="*/ 722 w 726"/>
                  <a:gd name="T31" fmla="*/ 385 h 723"/>
                  <a:gd name="T32" fmla="*/ 714 w 726"/>
                  <a:gd name="T33" fmla="*/ 407 h 723"/>
                  <a:gd name="T34" fmla="*/ 699 w 726"/>
                  <a:gd name="T35" fmla="*/ 425 h 723"/>
                  <a:gd name="T36" fmla="*/ 681 w 726"/>
                  <a:gd name="T37" fmla="*/ 439 h 723"/>
                  <a:gd name="T38" fmla="*/ 660 w 726"/>
                  <a:gd name="T39" fmla="*/ 449 h 723"/>
                  <a:gd name="T40" fmla="*/ 635 w 726"/>
                  <a:gd name="T41" fmla="*/ 452 h 723"/>
                  <a:gd name="T42" fmla="*/ 453 w 726"/>
                  <a:gd name="T43" fmla="*/ 452 h 723"/>
                  <a:gd name="T44" fmla="*/ 453 w 726"/>
                  <a:gd name="T45" fmla="*/ 633 h 723"/>
                  <a:gd name="T46" fmla="*/ 450 w 726"/>
                  <a:gd name="T47" fmla="*/ 656 h 723"/>
                  <a:gd name="T48" fmla="*/ 442 w 726"/>
                  <a:gd name="T49" fmla="*/ 679 h 723"/>
                  <a:gd name="T50" fmla="*/ 427 w 726"/>
                  <a:gd name="T51" fmla="*/ 697 h 723"/>
                  <a:gd name="T52" fmla="*/ 409 w 726"/>
                  <a:gd name="T53" fmla="*/ 710 h 723"/>
                  <a:gd name="T54" fmla="*/ 387 w 726"/>
                  <a:gd name="T55" fmla="*/ 720 h 723"/>
                  <a:gd name="T56" fmla="*/ 363 w 726"/>
                  <a:gd name="T57" fmla="*/ 723 h 723"/>
                  <a:gd name="T58" fmla="*/ 339 w 726"/>
                  <a:gd name="T59" fmla="*/ 720 h 723"/>
                  <a:gd name="T60" fmla="*/ 317 w 726"/>
                  <a:gd name="T61" fmla="*/ 710 h 723"/>
                  <a:gd name="T62" fmla="*/ 299 w 726"/>
                  <a:gd name="T63" fmla="*/ 697 h 723"/>
                  <a:gd name="T64" fmla="*/ 285 w 726"/>
                  <a:gd name="T65" fmla="*/ 679 h 723"/>
                  <a:gd name="T66" fmla="*/ 276 w 726"/>
                  <a:gd name="T67" fmla="*/ 656 h 723"/>
                  <a:gd name="T68" fmla="*/ 272 w 726"/>
                  <a:gd name="T69" fmla="*/ 633 h 723"/>
                  <a:gd name="T70" fmla="*/ 272 w 726"/>
                  <a:gd name="T71" fmla="*/ 452 h 723"/>
                  <a:gd name="T72" fmla="*/ 91 w 726"/>
                  <a:gd name="T73" fmla="*/ 452 h 723"/>
                  <a:gd name="T74" fmla="*/ 67 w 726"/>
                  <a:gd name="T75" fmla="*/ 449 h 723"/>
                  <a:gd name="T76" fmla="*/ 45 w 726"/>
                  <a:gd name="T77" fmla="*/ 439 h 723"/>
                  <a:gd name="T78" fmla="*/ 27 w 726"/>
                  <a:gd name="T79" fmla="*/ 425 h 723"/>
                  <a:gd name="T80" fmla="*/ 13 w 726"/>
                  <a:gd name="T81" fmla="*/ 407 h 723"/>
                  <a:gd name="T82" fmla="*/ 3 w 726"/>
                  <a:gd name="T83" fmla="*/ 385 h 723"/>
                  <a:gd name="T84" fmla="*/ 0 w 726"/>
                  <a:gd name="T85" fmla="*/ 362 h 723"/>
                  <a:gd name="T86" fmla="*/ 3 w 726"/>
                  <a:gd name="T87" fmla="*/ 337 h 723"/>
                  <a:gd name="T88" fmla="*/ 13 w 726"/>
                  <a:gd name="T89" fmla="*/ 316 h 723"/>
                  <a:gd name="T90" fmla="*/ 27 w 726"/>
                  <a:gd name="T91" fmla="*/ 298 h 723"/>
                  <a:gd name="T92" fmla="*/ 45 w 726"/>
                  <a:gd name="T93" fmla="*/ 283 h 723"/>
                  <a:gd name="T94" fmla="*/ 67 w 726"/>
                  <a:gd name="T95" fmla="*/ 275 h 723"/>
                  <a:gd name="T96" fmla="*/ 91 w 726"/>
                  <a:gd name="T97" fmla="*/ 271 h 723"/>
                  <a:gd name="T98" fmla="*/ 272 w 726"/>
                  <a:gd name="T99" fmla="*/ 271 h 723"/>
                  <a:gd name="T100" fmla="*/ 272 w 726"/>
                  <a:gd name="T101" fmla="*/ 90 h 723"/>
                  <a:gd name="T102" fmla="*/ 276 w 726"/>
                  <a:gd name="T103" fmla="*/ 66 h 723"/>
                  <a:gd name="T104" fmla="*/ 285 w 726"/>
                  <a:gd name="T105" fmla="*/ 44 h 723"/>
                  <a:gd name="T106" fmla="*/ 299 w 726"/>
                  <a:gd name="T107" fmla="*/ 26 h 723"/>
                  <a:gd name="T108" fmla="*/ 317 w 726"/>
                  <a:gd name="T109" fmla="*/ 12 h 723"/>
                  <a:gd name="T110" fmla="*/ 339 w 726"/>
                  <a:gd name="T111" fmla="*/ 3 h 723"/>
                  <a:gd name="T112" fmla="*/ 363 w 726"/>
                  <a:gd name="T113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26" h="723">
                    <a:moveTo>
                      <a:pt x="363" y="0"/>
                    </a:moveTo>
                    <a:lnTo>
                      <a:pt x="387" y="3"/>
                    </a:lnTo>
                    <a:lnTo>
                      <a:pt x="409" y="12"/>
                    </a:lnTo>
                    <a:lnTo>
                      <a:pt x="427" y="26"/>
                    </a:lnTo>
                    <a:lnTo>
                      <a:pt x="442" y="44"/>
                    </a:lnTo>
                    <a:lnTo>
                      <a:pt x="450" y="66"/>
                    </a:lnTo>
                    <a:lnTo>
                      <a:pt x="453" y="90"/>
                    </a:lnTo>
                    <a:lnTo>
                      <a:pt x="453" y="271"/>
                    </a:lnTo>
                    <a:lnTo>
                      <a:pt x="635" y="271"/>
                    </a:lnTo>
                    <a:lnTo>
                      <a:pt x="660" y="275"/>
                    </a:lnTo>
                    <a:lnTo>
                      <a:pt x="681" y="283"/>
                    </a:lnTo>
                    <a:lnTo>
                      <a:pt x="699" y="298"/>
                    </a:lnTo>
                    <a:lnTo>
                      <a:pt x="714" y="316"/>
                    </a:lnTo>
                    <a:lnTo>
                      <a:pt x="722" y="337"/>
                    </a:lnTo>
                    <a:lnTo>
                      <a:pt x="726" y="362"/>
                    </a:lnTo>
                    <a:lnTo>
                      <a:pt x="722" y="385"/>
                    </a:lnTo>
                    <a:lnTo>
                      <a:pt x="714" y="407"/>
                    </a:lnTo>
                    <a:lnTo>
                      <a:pt x="699" y="425"/>
                    </a:lnTo>
                    <a:lnTo>
                      <a:pt x="681" y="439"/>
                    </a:lnTo>
                    <a:lnTo>
                      <a:pt x="660" y="449"/>
                    </a:lnTo>
                    <a:lnTo>
                      <a:pt x="635" y="452"/>
                    </a:lnTo>
                    <a:lnTo>
                      <a:pt x="453" y="452"/>
                    </a:lnTo>
                    <a:lnTo>
                      <a:pt x="453" y="633"/>
                    </a:lnTo>
                    <a:lnTo>
                      <a:pt x="450" y="656"/>
                    </a:lnTo>
                    <a:lnTo>
                      <a:pt x="442" y="679"/>
                    </a:lnTo>
                    <a:lnTo>
                      <a:pt x="427" y="697"/>
                    </a:lnTo>
                    <a:lnTo>
                      <a:pt x="409" y="710"/>
                    </a:lnTo>
                    <a:lnTo>
                      <a:pt x="387" y="720"/>
                    </a:lnTo>
                    <a:lnTo>
                      <a:pt x="363" y="723"/>
                    </a:lnTo>
                    <a:lnTo>
                      <a:pt x="339" y="720"/>
                    </a:lnTo>
                    <a:lnTo>
                      <a:pt x="317" y="710"/>
                    </a:lnTo>
                    <a:lnTo>
                      <a:pt x="299" y="697"/>
                    </a:lnTo>
                    <a:lnTo>
                      <a:pt x="285" y="679"/>
                    </a:lnTo>
                    <a:lnTo>
                      <a:pt x="276" y="656"/>
                    </a:lnTo>
                    <a:lnTo>
                      <a:pt x="272" y="633"/>
                    </a:lnTo>
                    <a:lnTo>
                      <a:pt x="272" y="452"/>
                    </a:lnTo>
                    <a:lnTo>
                      <a:pt x="91" y="452"/>
                    </a:lnTo>
                    <a:lnTo>
                      <a:pt x="67" y="449"/>
                    </a:lnTo>
                    <a:lnTo>
                      <a:pt x="45" y="439"/>
                    </a:lnTo>
                    <a:lnTo>
                      <a:pt x="27" y="425"/>
                    </a:lnTo>
                    <a:lnTo>
                      <a:pt x="13" y="407"/>
                    </a:lnTo>
                    <a:lnTo>
                      <a:pt x="3" y="385"/>
                    </a:lnTo>
                    <a:lnTo>
                      <a:pt x="0" y="362"/>
                    </a:lnTo>
                    <a:lnTo>
                      <a:pt x="3" y="337"/>
                    </a:lnTo>
                    <a:lnTo>
                      <a:pt x="13" y="316"/>
                    </a:lnTo>
                    <a:lnTo>
                      <a:pt x="27" y="298"/>
                    </a:lnTo>
                    <a:lnTo>
                      <a:pt x="45" y="283"/>
                    </a:lnTo>
                    <a:lnTo>
                      <a:pt x="67" y="275"/>
                    </a:lnTo>
                    <a:lnTo>
                      <a:pt x="91" y="271"/>
                    </a:lnTo>
                    <a:lnTo>
                      <a:pt x="272" y="271"/>
                    </a:lnTo>
                    <a:lnTo>
                      <a:pt x="272" y="90"/>
                    </a:lnTo>
                    <a:lnTo>
                      <a:pt x="276" y="66"/>
                    </a:lnTo>
                    <a:lnTo>
                      <a:pt x="285" y="44"/>
                    </a:lnTo>
                    <a:lnTo>
                      <a:pt x="299" y="26"/>
                    </a:lnTo>
                    <a:lnTo>
                      <a:pt x="317" y="12"/>
                    </a:lnTo>
                    <a:lnTo>
                      <a:pt x="339" y="3"/>
                    </a:lnTo>
                    <a:lnTo>
                      <a:pt x="363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0F8AFEB-F940-A8A1-34DB-EA4A0E6B5A0A}"/>
                </a:ext>
              </a:extLst>
            </p:cNvPr>
            <p:cNvSpPr/>
            <p:nvPr/>
          </p:nvSpPr>
          <p:spPr>
            <a:xfrm>
              <a:off x="5676798" y="1307077"/>
              <a:ext cx="2648219" cy="7139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053FDC1-D1C8-CEEB-3356-D8AE28AB6FAC}"/>
                </a:ext>
              </a:extLst>
            </p:cNvPr>
            <p:cNvSpPr/>
            <p:nvPr/>
          </p:nvSpPr>
          <p:spPr>
            <a:xfrm>
              <a:off x="5671238" y="1055234"/>
              <a:ext cx="1391169" cy="2658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4A233BA-B1A9-8DBE-55D1-FAF23E85673E}"/>
                </a:ext>
              </a:extLst>
            </p:cNvPr>
            <p:cNvSpPr/>
            <p:nvPr/>
          </p:nvSpPr>
          <p:spPr>
            <a:xfrm>
              <a:off x="5685554" y="2778384"/>
              <a:ext cx="2648219" cy="7139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9E6B7ADE-0B98-57EE-6EC8-2D6AFADACEF1}"/>
                </a:ext>
              </a:extLst>
            </p:cNvPr>
            <p:cNvSpPr/>
            <p:nvPr/>
          </p:nvSpPr>
          <p:spPr>
            <a:xfrm>
              <a:off x="5679995" y="2526541"/>
              <a:ext cx="1391169" cy="2658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90DEAF37-F173-DEE8-3D9D-E358B9EE2364}"/>
                </a:ext>
              </a:extLst>
            </p:cNvPr>
            <p:cNvSpPr/>
            <p:nvPr/>
          </p:nvSpPr>
          <p:spPr>
            <a:xfrm>
              <a:off x="4568175" y="3884517"/>
              <a:ext cx="2648219" cy="7139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4E517EE-A0C0-EF28-2B15-E5AAB6A2AE9E}"/>
                </a:ext>
              </a:extLst>
            </p:cNvPr>
            <p:cNvSpPr/>
            <p:nvPr/>
          </p:nvSpPr>
          <p:spPr>
            <a:xfrm>
              <a:off x="4562615" y="3632674"/>
              <a:ext cx="1391169" cy="2658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2CB99909-29D8-2164-E66D-66D43900231F}"/>
                </a:ext>
              </a:extLst>
            </p:cNvPr>
            <p:cNvSpPr/>
            <p:nvPr/>
          </p:nvSpPr>
          <p:spPr>
            <a:xfrm>
              <a:off x="929237" y="1786223"/>
              <a:ext cx="2648219" cy="7139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4A9415D-769C-22CC-1EEB-2D12BA5175E9}"/>
                </a:ext>
              </a:extLst>
            </p:cNvPr>
            <p:cNvSpPr/>
            <p:nvPr/>
          </p:nvSpPr>
          <p:spPr>
            <a:xfrm>
              <a:off x="923678" y="1534380"/>
              <a:ext cx="1391169" cy="2658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67947B5-7D87-7041-E5FD-A6D52978D960}"/>
                </a:ext>
              </a:extLst>
            </p:cNvPr>
            <p:cNvSpPr/>
            <p:nvPr/>
          </p:nvSpPr>
          <p:spPr>
            <a:xfrm>
              <a:off x="929237" y="3545193"/>
              <a:ext cx="2648219" cy="7139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C068638-1C1E-B26C-8182-72BE3A927330}"/>
                </a:ext>
              </a:extLst>
            </p:cNvPr>
            <p:cNvSpPr/>
            <p:nvPr/>
          </p:nvSpPr>
          <p:spPr>
            <a:xfrm>
              <a:off x="923678" y="3293350"/>
              <a:ext cx="1391169" cy="2658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</a:t>
              </a:r>
            </a:p>
          </p:txBody>
        </p:sp>
      </p:grpSp>
      <p:sp>
        <p:nvSpPr>
          <p:cNvPr id="40" name="标题 1">
            <a:extLst>
              <a:ext uri="{FF2B5EF4-FFF2-40B4-BE49-F238E27FC236}">
                <a16:creationId xmlns:a16="http://schemas.microsoft.com/office/drawing/2014/main" id="{D71F5251-4C43-A2C2-FB3D-FF36EC60A998}"/>
              </a:ext>
            </a:extLst>
          </p:cNvPr>
          <p:cNvSpPr txBox="1"/>
          <p:nvPr/>
        </p:nvSpPr>
        <p:spPr>
          <a:xfrm>
            <a:off x="1070727" y="661595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277213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9E81C8DA-73C9-C870-F721-1E4D23818871}"/>
              </a:ext>
            </a:extLst>
          </p:cNvPr>
          <p:cNvGrpSpPr/>
          <p:nvPr/>
        </p:nvGrpSpPr>
        <p:grpSpPr>
          <a:xfrm>
            <a:off x="956370" y="2058860"/>
            <a:ext cx="10279259" cy="3886653"/>
            <a:chOff x="742179" y="1436290"/>
            <a:chExt cx="7596686" cy="2872355"/>
          </a:xfrm>
        </p:grpSpPr>
        <p:grpSp>
          <p:nvGrpSpPr>
            <p:cNvPr id="2" name="22437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3C17F042-DC93-4368-CCBD-175F170A91B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25245" y="1575852"/>
              <a:ext cx="2693511" cy="2694311"/>
              <a:chOff x="4300326" y="1842343"/>
              <a:chExt cx="3591348" cy="3592414"/>
            </a:xfrm>
          </p:grpSpPr>
          <p:sp>
            <p:nvSpPr>
              <p:cNvPr id="3" name="îšḻiďe">
                <a:extLst>
                  <a:ext uri="{FF2B5EF4-FFF2-40B4-BE49-F238E27FC236}">
                    <a16:creationId xmlns:a16="http://schemas.microsoft.com/office/drawing/2014/main" id="{F5C4B6CF-6AE8-2624-9089-A87994B79312}"/>
                  </a:ext>
                </a:extLst>
              </p:cNvPr>
              <p:cNvSpPr/>
              <p:nvPr/>
            </p:nvSpPr>
            <p:spPr>
              <a:xfrm>
                <a:off x="5226088" y="2767486"/>
                <a:ext cx="1906808" cy="1716124"/>
              </a:xfrm>
              <a:custGeom>
                <a:avLst/>
                <a:gdLst>
                  <a:gd name="T0" fmla="*/ 116 w 257"/>
                  <a:gd name="T1" fmla="*/ 232 h 232"/>
                  <a:gd name="T2" fmla="*/ 124 w 257"/>
                  <a:gd name="T3" fmla="*/ 224 h 232"/>
                  <a:gd name="T4" fmla="*/ 116 w 257"/>
                  <a:gd name="T5" fmla="*/ 216 h 232"/>
                  <a:gd name="T6" fmla="*/ 16 w 257"/>
                  <a:gd name="T7" fmla="*/ 116 h 232"/>
                  <a:gd name="T8" fmla="*/ 116 w 257"/>
                  <a:gd name="T9" fmla="*/ 16 h 232"/>
                  <a:gd name="T10" fmla="*/ 216 w 257"/>
                  <a:gd name="T11" fmla="*/ 116 h 232"/>
                  <a:gd name="T12" fmla="*/ 212 w 257"/>
                  <a:gd name="T13" fmla="*/ 150 h 232"/>
                  <a:gd name="T14" fmla="*/ 204 w 257"/>
                  <a:gd name="T15" fmla="*/ 132 h 232"/>
                  <a:gd name="T16" fmla="*/ 194 w 257"/>
                  <a:gd name="T17" fmla="*/ 127 h 232"/>
                  <a:gd name="T18" fmla="*/ 189 w 257"/>
                  <a:gd name="T19" fmla="*/ 138 h 232"/>
                  <a:gd name="T20" fmla="*/ 204 w 257"/>
                  <a:gd name="T21" fmla="*/ 174 h 232"/>
                  <a:gd name="T22" fmla="*/ 204 w 257"/>
                  <a:gd name="T23" fmla="*/ 175 h 232"/>
                  <a:gd name="T24" fmla="*/ 204 w 257"/>
                  <a:gd name="T25" fmla="*/ 175 h 232"/>
                  <a:gd name="T26" fmla="*/ 205 w 257"/>
                  <a:gd name="T27" fmla="*/ 176 h 232"/>
                  <a:gd name="T28" fmla="*/ 205 w 257"/>
                  <a:gd name="T29" fmla="*/ 176 h 232"/>
                  <a:gd name="T30" fmla="*/ 206 w 257"/>
                  <a:gd name="T31" fmla="*/ 177 h 232"/>
                  <a:gd name="T32" fmla="*/ 207 w 257"/>
                  <a:gd name="T33" fmla="*/ 178 h 232"/>
                  <a:gd name="T34" fmla="*/ 208 w 257"/>
                  <a:gd name="T35" fmla="*/ 178 h 232"/>
                  <a:gd name="T36" fmla="*/ 209 w 257"/>
                  <a:gd name="T37" fmla="*/ 179 h 232"/>
                  <a:gd name="T38" fmla="*/ 210 w 257"/>
                  <a:gd name="T39" fmla="*/ 179 h 232"/>
                  <a:gd name="T40" fmla="*/ 210 w 257"/>
                  <a:gd name="T41" fmla="*/ 179 h 232"/>
                  <a:gd name="T42" fmla="*/ 211 w 257"/>
                  <a:gd name="T43" fmla="*/ 179 h 232"/>
                  <a:gd name="T44" fmla="*/ 211 w 257"/>
                  <a:gd name="T45" fmla="*/ 179 h 232"/>
                  <a:gd name="T46" fmla="*/ 212 w 257"/>
                  <a:gd name="T47" fmla="*/ 179 h 232"/>
                  <a:gd name="T48" fmla="*/ 213 w 257"/>
                  <a:gd name="T49" fmla="*/ 179 h 232"/>
                  <a:gd name="T50" fmla="*/ 214 w 257"/>
                  <a:gd name="T51" fmla="*/ 179 h 232"/>
                  <a:gd name="T52" fmla="*/ 215 w 257"/>
                  <a:gd name="T53" fmla="*/ 178 h 232"/>
                  <a:gd name="T54" fmla="*/ 215 w 257"/>
                  <a:gd name="T55" fmla="*/ 178 h 232"/>
                  <a:gd name="T56" fmla="*/ 252 w 257"/>
                  <a:gd name="T57" fmla="*/ 157 h 232"/>
                  <a:gd name="T58" fmla="*/ 255 w 257"/>
                  <a:gd name="T59" fmla="*/ 146 h 232"/>
                  <a:gd name="T60" fmla="*/ 244 w 257"/>
                  <a:gd name="T61" fmla="*/ 143 h 232"/>
                  <a:gd name="T62" fmla="*/ 228 w 257"/>
                  <a:gd name="T63" fmla="*/ 152 h 232"/>
                  <a:gd name="T64" fmla="*/ 232 w 257"/>
                  <a:gd name="T65" fmla="*/ 116 h 232"/>
                  <a:gd name="T66" fmla="*/ 116 w 257"/>
                  <a:gd name="T67" fmla="*/ 0 h 232"/>
                  <a:gd name="T68" fmla="*/ 0 w 257"/>
                  <a:gd name="T69" fmla="*/ 116 h 232"/>
                  <a:gd name="T70" fmla="*/ 116 w 257"/>
                  <a:gd name="T71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7" h="232">
                    <a:moveTo>
                      <a:pt x="116" y="232"/>
                    </a:moveTo>
                    <a:cubicBezTo>
                      <a:pt x="121" y="232"/>
                      <a:pt x="124" y="229"/>
                      <a:pt x="124" y="224"/>
                    </a:cubicBezTo>
                    <a:cubicBezTo>
                      <a:pt x="124" y="220"/>
                      <a:pt x="121" y="216"/>
                      <a:pt x="116" y="216"/>
                    </a:cubicBezTo>
                    <a:cubicBezTo>
                      <a:pt x="61" y="216"/>
                      <a:pt x="16" y="171"/>
                      <a:pt x="16" y="116"/>
                    </a:cubicBezTo>
                    <a:cubicBezTo>
                      <a:pt x="16" y="61"/>
                      <a:pt x="61" y="16"/>
                      <a:pt x="116" y="16"/>
                    </a:cubicBezTo>
                    <a:cubicBezTo>
                      <a:pt x="171" y="16"/>
                      <a:pt x="216" y="61"/>
                      <a:pt x="216" y="116"/>
                    </a:cubicBezTo>
                    <a:cubicBezTo>
                      <a:pt x="216" y="117"/>
                      <a:pt x="217" y="134"/>
                      <a:pt x="212" y="150"/>
                    </a:cubicBezTo>
                    <a:cubicBezTo>
                      <a:pt x="204" y="132"/>
                      <a:pt x="204" y="132"/>
                      <a:pt x="204" y="132"/>
                    </a:cubicBezTo>
                    <a:cubicBezTo>
                      <a:pt x="202" y="128"/>
                      <a:pt x="198" y="126"/>
                      <a:pt x="194" y="127"/>
                    </a:cubicBezTo>
                    <a:cubicBezTo>
                      <a:pt x="189" y="129"/>
                      <a:pt x="187" y="134"/>
                      <a:pt x="189" y="138"/>
                    </a:cubicBezTo>
                    <a:cubicBezTo>
                      <a:pt x="204" y="174"/>
                      <a:pt x="204" y="174"/>
                      <a:pt x="204" y="174"/>
                    </a:cubicBezTo>
                    <a:cubicBezTo>
                      <a:pt x="204" y="174"/>
                      <a:pt x="204" y="174"/>
                      <a:pt x="204" y="175"/>
                    </a:cubicBezTo>
                    <a:cubicBezTo>
                      <a:pt x="204" y="175"/>
                      <a:pt x="204" y="175"/>
                      <a:pt x="204" y="175"/>
                    </a:cubicBezTo>
                    <a:cubicBezTo>
                      <a:pt x="204" y="175"/>
                      <a:pt x="204" y="175"/>
                      <a:pt x="205" y="176"/>
                    </a:cubicBezTo>
                    <a:cubicBezTo>
                      <a:pt x="205" y="176"/>
                      <a:pt x="205" y="176"/>
                      <a:pt x="205" y="176"/>
                    </a:cubicBezTo>
                    <a:cubicBezTo>
                      <a:pt x="205" y="177"/>
                      <a:pt x="206" y="177"/>
                      <a:pt x="206" y="177"/>
                    </a:cubicBezTo>
                    <a:cubicBezTo>
                      <a:pt x="206" y="177"/>
                      <a:pt x="207" y="178"/>
                      <a:pt x="207" y="178"/>
                    </a:cubicBezTo>
                    <a:cubicBezTo>
                      <a:pt x="207" y="178"/>
                      <a:pt x="207" y="178"/>
                      <a:pt x="208" y="178"/>
                    </a:cubicBezTo>
                    <a:cubicBezTo>
                      <a:pt x="208" y="178"/>
                      <a:pt x="208" y="179"/>
                      <a:pt x="209" y="179"/>
                    </a:cubicBezTo>
                    <a:cubicBezTo>
                      <a:pt x="209" y="179"/>
                      <a:pt x="209" y="179"/>
                      <a:pt x="210" y="179"/>
                    </a:cubicBezTo>
                    <a:cubicBezTo>
                      <a:pt x="210" y="179"/>
                      <a:pt x="210" y="179"/>
                      <a:pt x="210" y="179"/>
                    </a:cubicBezTo>
                    <a:cubicBezTo>
                      <a:pt x="211" y="179"/>
                      <a:pt x="211" y="179"/>
                      <a:pt x="211" y="179"/>
                    </a:cubicBezTo>
                    <a:cubicBezTo>
                      <a:pt x="211" y="179"/>
                      <a:pt x="211" y="179"/>
                      <a:pt x="211" y="179"/>
                    </a:cubicBezTo>
                    <a:cubicBezTo>
                      <a:pt x="211" y="179"/>
                      <a:pt x="212" y="179"/>
                      <a:pt x="212" y="179"/>
                    </a:cubicBezTo>
                    <a:cubicBezTo>
                      <a:pt x="212" y="179"/>
                      <a:pt x="213" y="179"/>
                      <a:pt x="213" y="179"/>
                    </a:cubicBezTo>
                    <a:cubicBezTo>
                      <a:pt x="213" y="179"/>
                      <a:pt x="214" y="179"/>
                      <a:pt x="214" y="179"/>
                    </a:cubicBezTo>
                    <a:cubicBezTo>
                      <a:pt x="214" y="178"/>
                      <a:pt x="215" y="178"/>
                      <a:pt x="215" y="178"/>
                    </a:cubicBezTo>
                    <a:cubicBezTo>
                      <a:pt x="215" y="178"/>
                      <a:pt x="215" y="178"/>
                      <a:pt x="215" y="178"/>
                    </a:cubicBezTo>
                    <a:cubicBezTo>
                      <a:pt x="252" y="157"/>
                      <a:pt x="252" y="157"/>
                      <a:pt x="252" y="157"/>
                    </a:cubicBezTo>
                    <a:cubicBezTo>
                      <a:pt x="256" y="154"/>
                      <a:pt x="257" y="149"/>
                      <a:pt x="255" y="146"/>
                    </a:cubicBezTo>
                    <a:cubicBezTo>
                      <a:pt x="253" y="142"/>
                      <a:pt x="248" y="140"/>
                      <a:pt x="244" y="143"/>
                    </a:cubicBezTo>
                    <a:cubicBezTo>
                      <a:pt x="228" y="152"/>
                      <a:pt x="228" y="152"/>
                      <a:pt x="228" y="152"/>
                    </a:cubicBezTo>
                    <a:cubicBezTo>
                      <a:pt x="233" y="134"/>
                      <a:pt x="232" y="117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4" name="ïṩ1îḍe">
                <a:extLst>
                  <a:ext uri="{FF2B5EF4-FFF2-40B4-BE49-F238E27FC236}">
                    <a16:creationId xmlns:a16="http://schemas.microsoft.com/office/drawing/2014/main" id="{EE420434-52F2-9577-8E0F-3582FBCFB6F6}"/>
                  </a:ext>
                </a:extLst>
              </p:cNvPr>
              <p:cNvSpPr/>
              <p:nvPr/>
            </p:nvSpPr>
            <p:spPr>
              <a:xfrm rot="10800000">
                <a:off x="4300326" y="1842343"/>
                <a:ext cx="2112784" cy="1775074"/>
              </a:xfrm>
              <a:custGeom>
                <a:avLst/>
                <a:gdLst>
                  <a:gd name="connsiteX0" fmla="*/ 370825 w 2466521"/>
                  <a:gd name="connsiteY0" fmla="*/ 2072270 h 2072270"/>
                  <a:gd name="connsiteX1" fmla="*/ 303147 w 2466521"/>
                  <a:gd name="connsiteY1" fmla="*/ 2068853 h 2072270"/>
                  <a:gd name="connsiteX2" fmla="*/ 284239 w 2466521"/>
                  <a:gd name="connsiteY2" fmla="*/ 2066281 h 2072270"/>
                  <a:gd name="connsiteX3" fmla="*/ 47099 w 2466521"/>
                  <a:gd name="connsiteY3" fmla="*/ 1877727 h 2072270"/>
                  <a:gd name="connsiteX4" fmla="*/ 62381 w 2466521"/>
                  <a:gd name="connsiteY4" fmla="*/ 1481505 h 2072270"/>
                  <a:gd name="connsiteX5" fmla="*/ 215929 w 2466521"/>
                  <a:gd name="connsiteY5" fmla="*/ 1344762 h 2072270"/>
                  <a:gd name="connsiteX6" fmla="*/ 307716 w 2466521"/>
                  <a:gd name="connsiteY6" fmla="*/ 1313682 h 2072270"/>
                  <a:gd name="connsiteX7" fmla="*/ 370825 w 2466521"/>
                  <a:gd name="connsiteY7" fmla="*/ 1316868 h 2072270"/>
                  <a:gd name="connsiteX8" fmla="*/ 1705439 w 2466521"/>
                  <a:gd name="connsiteY8" fmla="*/ 112493 h 2072270"/>
                  <a:gd name="connsiteX9" fmla="*/ 1709142 w 2466521"/>
                  <a:gd name="connsiteY9" fmla="*/ 39163 h 2072270"/>
                  <a:gd name="connsiteX10" fmla="*/ 1718451 w 2466521"/>
                  <a:gd name="connsiteY10" fmla="*/ 53001 h 2072270"/>
                  <a:gd name="connsiteX11" fmla="*/ 1815545 w 2466521"/>
                  <a:gd name="connsiteY11" fmla="*/ 136486 h 2072270"/>
                  <a:gd name="connsiteX12" fmla="*/ 2300446 w 2466521"/>
                  <a:gd name="connsiteY12" fmla="*/ 155189 h 2072270"/>
                  <a:gd name="connsiteX13" fmla="*/ 2403682 w 2466521"/>
                  <a:gd name="connsiteY13" fmla="*/ 79431 h 2072270"/>
                  <a:gd name="connsiteX14" fmla="*/ 2466521 w 2466521"/>
                  <a:gd name="connsiteY14" fmla="*/ 0 h 2072270"/>
                  <a:gd name="connsiteX15" fmla="*/ 2456941 w 2466521"/>
                  <a:gd name="connsiteY15" fmla="*/ 189728 h 2072270"/>
                  <a:gd name="connsiteX16" fmla="*/ 370825 w 2466521"/>
                  <a:gd name="connsiteY16" fmla="*/ 2072270 h 2072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66521" h="2072270">
                    <a:moveTo>
                      <a:pt x="370825" y="2072270"/>
                    </a:moveTo>
                    <a:lnTo>
                      <a:pt x="303147" y="2068853"/>
                    </a:lnTo>
                    <a:lnTo>
                      <a:pt x="284239" y="2066281"/>
                    </a:lnTo>
                    <a:cubicBezTo>
                      <a:pt x="184305" y="2038557"/>
                      <a:pt x="98017" y="1971400"/>
                      <a:pt x="47099" y="1877727"/>
                    </a:cubicBezTo>
                    <a:cubicBezTo>
                      <a:pt x="-20793" y="1752830"/>
                      <a:pt x="-14929" y="1600802"/>
                      <a:pt x="62381" y="1481505"/>
                    </a:cubicBezTo>
                    <a:cubicBezTo>
                      <a:pt x="101036" y="1421857"/>
                      <a:pt x="154456" y="1375169"/>
                      <a:pt x="215929" y="1344762"/>
                    </a:cubicBezTo>
                    <a:lnTo>
                      <a:pt x="307716" y="1313682"/>
                    </a:lnTo>
                    <a:lnTo>
                      <a:pt x="370825" y="1316868"/>
                    </a:lnTo>
                    <a:cubicBezTo>
                      <a:pt x="1065430" y="1316868"/>
                      <a:pt x="1636739" y="788972"/>
                      <a:pt x="1705439" y="112493"/>
                    </a:cubicBezTo>
                    <a:lnTo>
                      <a:pt x="1709142" y="39163"/>
                    </a:lnTo>
                    <a:lnTo>
                      <a:pt x="1718451" y="53001"/>
                    </a:lnTo>
                    <a:cubicBezTo>
                      <a:pt x="1746512" y="84662"/>
                      <a:pt x="1779046" y="112833"/>
                      <a:pt x="1815545" y="136486"/>
                    </a:cubicBezTo>
                    <a:cubicBezTo>
                      <a:pt x="1961542" y="231099"/>
                      <a:pt x="2147595" y="238275"/>
                      <a:pt x="2300446" y="155189"/>
                    </a:cubicBezTo>
                    <a:cubicBezTo>
                      <a:pt x="2338659" y="134418"/>
                      <a:pt x="2373266" y="108837"/>
                      <a:pt x="2403682" y="79431"/>
                    </a:cubicBezTo>
                    <a:lnTo>
                      <a:pt x="2466521" y="0"/>
                    </a:lnTo>
                    <a:lnTo>
                      <a:pt x="2456941" y="189728"/>
                    </a:lnTo>
                    <a:cubicBezTo>
                      <a:pt x="2349556" y="1247124"/>
                      <a:pt x="1456552" y="2072270"/>
                      <a:pt x="370825" y="207227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5" name="íšlîḋè">
                <a:extLst>
                  <a:ext uri="{FF2B5EF4-FFF2-40B4-BE49-F238E27FC236}">
                    <a16:creationId xmlns:a16="http://schemas.microsoft.com/office/drawing/2014/main" id="{8A544ABE-9130-43DE-B39C-060EB3B00FD2}"/>
                  </a:ext>
                </a:extLst>
              </p:cNvPr>
              <p:cNvSpPr/>
              <p:nvPr/>
            </p:nvSpPr>
            <p:spPr>
              <a:xfrm rot="10800000">
                <a:off x="6296841" y="1861421"/>
                <a:ext cx="1594833" cy="2055986"/>
              </a:xfrm>
              <a:custGeom>
                <a:avLst/>
                <a:gdLst>
                  <a:gd name="connsiteX0" fmla="*/ 1807547 w 1861852"/>
                  <a:gd name="connsiteY0" fmla="*/ 2400216 h 2400216"/>
                  <a:gd name="connsiteX1" fmla="*/ 1674335 w 1861852"/>
                  <a:gd name="connsiteY1" fmla="*/ 2379885 h 2400216"/>
                  <a:gd name="connsiteX2" fmla="*/ 0 w 1861852"/>
                  <a:gd name="connsiteY2" fmla="*/ 325545 h 2400216"/>
                  <a:gd name="connsiteX3" fmla="*/ 1464 w 1861852"/>
                  <a:gd name="connsiteY3" fmla="*/ 296556 h 2400216"/>
                  <a:gd name="connsiteX4" fmla="*/ 3139 w 1861852"/>
                  <a:gd name="connsiteY4" fmla="*/ 284239 h 2400216"/>
                  <a:gd name="connsiteX5" fmla="*/ 191693 w 1861852"/>
                  <a:gd name="connsiteY5" fmla="*/ 47099 h 2400216"/>
                  <a:gd name="connsiteX6" fmla="*/ 587915 w 1861852"/>
                  <a:gd name="connsiteY6" fmla="*/ 62381 h 2400216"/>
                  <a:gd name="connsiteX7" fmla="*/ 724658 w 1861852"/>
                  <a:gd name="connsiteY7" fmla="*/ 215929 h 2400216"/>
                  <a:gd name="connsiteX8" fmla="*/ 756229 w 1861852"/>
                  <a:gd name="connsiteY8" fmla="*/ 309165 h 2400216"/>
                  <a:gd name="connsiteX9" fmla="*/ 755402 w 1861852"/>
                  <a:gd name="connsiteY9" fmla="*/ 325545 h 2400216"/>
                  <a:gd name="connsiteX10" fmla="*/ 1826575 w 1861852"/>
                  <a:gd name="connsiteY10" fmla="*/ 1639830 h 2400216"/>
                  <a:gd name="connsiteX11" fmla="*/ 1861852 w 1861852"/>
                  <a:gd name="connsiteY11" fmla="*/ 1645214 h 2400216"/>
                  <a:gd name="connsiteX12" fmla="*/ 1799125 w 1861852"/>
                  <a:gd name="connsiteY12" fmla="*/ 1687413 h 2400216"/>
                  <a:gd name="connsiteX13" fmla="*/ 1715640 w 1861852"/>
                  <a:gd name="connsiteY13" fmla="*/ 1784507 h 2400216"/>
                  <a:gd name="connsiteX14" fmla="*/ 1696937 w 1861852"/>
                  <a:gd name="connsiteY14" fmla="*/ 2269408 h 2400216"/>
                  <a:gd name="connsiteX15" fmla="*/ 1772695 w 1861852"/>
                  <a:gd name="connsiteY15" fmla="*/ 2372644 h 2400216"/>
                  <a:gd name="connsiteX16" fmla="*/ 1807547 w 1861852"/>
                  <a:gd name="connsiteY16" fmla="*/ 2400216 h 2400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61852" h="2400216">
                    <a:moveTo>
                      <a:pt x="1807547" y="2400216"/>
                    </a:moveTo>
                    <a:lnTo>
                      <a:pt x="1674335" y="2379885"/>
                    </a:lnTo>
                    <a:cubicBezTo>
                      <a:pt x="718794" y="2184353"/>
                      <a:pt x="0" y="1338891"/>
                      <a:pt x="0" y="325545"/>
                    </a:cubicBezTo>
                    <a:lnTo>
                      <a:pt x="1464" y="296556"/>
                    </a:lnTo>
                    <a:lnTo>
                      <a:pt x="3139" y="284239"/>
                    </a:lnTo>
                    <a:cubicBezTo>
                      <a:pt x="30863" y="184305"/>
                      <a:pt x="98020" y="98017"/>
                      <a:pt x="191693" y="47099"/>
                    </a:cubicBezTo>
                    <a:cubicBezTo>
                      <a:pt x="316590" y="-20793"/>
                      <a:pt x="468618" y="-14929"/>
                      <a:pt x="587915" y="62381"/>
                    </a:cubicBezTo>
                    <a:cubicBezTo>
                      <a:pt x="647564" y="101036"/>
                      <a:pt x="694251" y="154456"/>
                      <a:pt x="724658" y="215929"/>
                    </a:cubicBezTo>
                    <a:lnTo>
                      <a:pt x="756229" y="309165"/>
                    </a:lnTo>
                    <a:lnTo>
                      <a:pt x="755402" y="325545"/>
                    </a:lnTo>
                    <a:cubicBezTo>
                      <a:pt x="755402" y="973843"/>
                      <a:pt x="1215258" y="1514736"/>
                      <a:pt x="1826575" y="1639830"/>
                    </a:cubicBezTo>
                    <a:lnTo>
                      <a:pt x="1861852" y="1645214"/>
                    </a:lnTo>
                    <a:lnTo>
                      <a:pt x="1799125" y="1687413"/>
                    </a:lnTo>
                    <a:cubicBezTo>
                      <a:pt x="1767464" y="1715474"/>
                      <a:pt x="1739293" y="1748008"/>
                      <a:pt x="1715640" y="1784507"/>
                    </a:cubicBezTo>
                    <a:cubicBezTo>
                      <a:pt x="1621027" y="1930504"/>
                      <a:pt x="1613851" y="2116557"/>
                      <a:pt x="1696937" y="2269408"/>
                    </a:cubicBezTo>
                    <a:cubicBezTo>
                      <a:pt x="1717709" y="2307621"/>
                      <a:pt x="1743290" y="2342228"/>
                      <a:pt x="1772695" y="2372644"/>
                    </a:cubicBezTo>
                    <a:lnTo>
                      <a:pt x="1807547" y="2400216"/>
                    </a:lnTo>
                    <a:close/>
                  </a:path>
                </a:pathLst>
              </a:custGeom>
              <a:solidFill>
                <a:srgbClr val="0213A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6" name="i$ľïḑé">
                <a:extLst>
                  <a:ext uri="{FF2B5EF4-FFF2-40B4-BE49-F238E27FC236}">
                    <a16:creationId xmlns:a16="http://schemas.microsoft.com/office/drawing/2014/main" id="{E536A3AF-25C2-5262-188C-FE115370BADE}"/>
                  </a:ext>
                </a:extLst>
              </p:cNvPr>
              <p:cNvSpPr/>
              <p:nvPr/>
            </p:nvSpPr>
            <p:spPr>
              <a:xfrm rot="10800000">
                <a:off x="4308164" y="3509481"/>
                <a:ext cx="1578547" cy="1902533"/>
              </a:xfrm>
              <a:custGeom>
                <a:avLst/>
                <a:gdLst>
                  <a:gd name="connsiteX0" fmla="*/ 1444238 w 1842839"/>
                  <a:gd name="connsiteY0" fmla="*/ 2220782 h 2221070"/>
                  <a:gd name="connsiteX1" fmla="*/ 1248227 w 1842839"/>
                  <a:gd name="connsiteY1" fmla="*/ 2158690 h 2221070"/>
                  <a:gd name="connsiteX2" fmla="*/ 1111484 w 1842839"/>
                  <a:gd name="connsiteY2" fmla="*/ 2005141 h 2221070"/>
                  <a:gd name="connsiteX3" fmla="*/ 1091568 w 1842839"/>
                  <a:gd name="connsiteY3" fmla="*/ 1946324 h 2221070"/>
                  <a:gd name="connsiteX4" fmla="*/ 1090906 w 1842839"/>
                  <a:gd name="connsiteY4" fmla="*/ 1933225 h 2221070"/>
                  <a:gd name="connsiteX5" fmla="*/ 1073259 w 1842839"/>
                  <a:gd name="connsiteY5" fmla="*/ 1817593 h 2221070"/>
                  <a:gd name="connsiteX6" fmla="*/ 1072426 w 1842839"/>
                  <a:gd name="connsiteY6" fmla="*/ 1803275 h 2221070"/>
                  <a:gd name="connsiteX7" fmla="*/ 1071057 w 1842839"/>
                  <a:gd name="connsiteY7" fmla="*/ 1803169 h 2221070"/>
                  <a:gd name="connsiteX8" fmla="*/ 1070577 w 1842839"/>
                  <a:gd name="connsiteY8" fmla="*/ 1800023 h 2221070"/>
                  <a:gd name="connsiteX9" fmla="*/ 26659 w 1842839"/>
                  <a:gd name="connsiteY9" fmla="*/ 756105 h 2221070"/>
                  <a:gd name="connsiteX10" fmla="*/ 0 w 1842839"/>
                  <a:gd name="connsiteY10" fmla="*/ 752036 h 2221070"/>
                  <a:gd name="connsiteX11" fmla="*/ 71201 w 1842839"/>
                  <a:gd name="connsiteY11" fmla="*/ 704136 h 2221070"/>
                  <a:gd name="connsiteX12" fmla="*/ 154686 w 1842839"/>
                  <a:gd name="connsiteY12" fmla="*/ 607042 h 2221070"/>
                  <a:gd name="connsiteX13" fmla="*/ 173389 w 1842839"/>
                  <a:gd name="connsiteY13" fmla="*/ 122141 h 2221070"/>
                  <a:gd name="connsiteX14" fmla="*/ 97631 w 1842839"/>
                  <a:gd name="connsiteY14" fmla="*/ 18905 h 2221070"/>
                  <a:gd name="connsiteX15" fmla="*/ 73735 w 1842839"/>
                  <a:gd name="connsiteY15" fmla="*/ 0 h 2221070"/>
                  <a:gd name="connsiteX16" fmla="*/ 178899 w 1842839"/>
                  <a:gd name="connsiteY16" fmla="*/ 16050 h 2221070"/>
                  <a:gd name="connsiteX17" fmla="*/ 1842408 w 1842839"/>
                  <a:gd name="connsiteY17" fmla="*/ 1855990 h 2221070"/>
                  <a:gd name="connsiteX18" fmla="*/ 1842839 w 1842839"/>
                  <a:gd name="connsiteY18" fmla="*/ 1864516 h 2221070"/>
                  <a:gd name="connsiteX19" fmla="*/ 1833003 w 1842839"/>
                  <a:gd name="connsiteY19" fmla="*/ 1936832 h 2221070"/>
                  <a:gd name="connsiteX20" fmla="*/ 1644449 w 1842839"/>
                  <a:gd name="connsiteY20" fmla="*/ 2173972 h 2221070"/>
                  <a:gd name="connsiteX21" fmla="*/ 1444238 w 1842839"/>
                  <a:gd name="connsiteY21" fmla="*/ 2220782 h 2221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42839" h="2221070">
                    <a:moveTo>
                      <a:pt x="1444238" y="2220782"/>
                    </a:moveTo>
                    <a:cubicBezTo>
                      <a:pt x="1375707" y="2218139"/>
                      <a:pt x="1307876" y="2197345"/>
                      <a:pt x="1248227" y="2158690"/>
                    </a:cubicBezTo>
                    <a:cubicBezTo>
                      <a:pt x="1188579" y="2120035"/>
                      <a:pt x="1141891" y="2066615"/>
                      <a:pt x="1111484" y="2005141"/>
                    </a:cubicBezTo>
                    <a:lnTo>
                      <a:pt x="1091568" y="1946324"/>
                    </a:lnTo>
                    <a:lnTo>
                      <a:pt x="1090906" y="1933225"/>
                    </a:lnTo>
                    <a:lnTo>
                      <a:pt x="1073259" y="1817593"/>
                    </a:lnTo>
                    <a:lnTo>
                      <a:pt x="1072426" y="1803275"/>
                    </a:lnTo>
                    <a:lnTo>
                      <a:pt x="1071057" y="1803169"/>
                    </a:lnTo>
                    <a:lnTo>
                      <a:pt x="1070577" y="1800023"/>
                    </a:lnTo>
                    <a:cubicBezTo>
                      <a:pt x="963354" y="1276037"/>
                      <a:pt x="550645" y="863328"/>
                      <a:pt x="26659" y="756105"/>
                    </a:cubicBezTo>
                    <a:lnTo>
                      <a:pt x="0" y="752036"/>
                    </a:lnTo>
                    <a:lnTo>
                      <a:pt x="71201" y="704136"/>
                    </a:lnTo>
                    <a:cubicBezTo>
                      <a:pt x="102862" y="676075"/>
                      <a:pt x="131033" y="643541"/>
                      <a:pt x="154686" y="607042"/>
                    </a:cubicBezTo>
                    <a:cubicBezTo>
                      <a:pt x="249299" y="461045"/>
                      <a:pt x="256475" y="274992"/>
                      <a:pt x="173389" y="122141"/>
                    </a:cubicBezTo>
                    <a:cubicBezTo>
                      <a:pt x="152618" y="83928"/>
                      <a:pt x="127037" y="49321"/>
                      <a:pt x="97631" y="18905"/>
                    </a:cubicBezTo>
                    <a:lnTo>
                      <a:pt x="73735" y="0"/>
                    </a:lnTo>
                    <a:lnTo>
                      <a:pt x="178899" y="16050"/>
                    </a:lnTo>
                    <a:cubicBezTo>
                      <a:pt x="1066187" y="197616"/>
                      <a:pt x="1749341" y="939580"/>
                      <a:pt x="1842408" y="1855990"/>
                    </a:cubicBezTo>
                    <a:lnTo>
                      <a:pt x="1842839" y="1864516"/>
                    </a:lnTo>
                    <a:lnTo>
                      <a:pt x="1833003" y="1936832"/>
                    </a:lnTo>
                    <a:cubicBezTo>
                      <a:pt x="1805279" y="2036766"/>
                      <a:pt x="1738122" y="2123054"/>
                      <a:pt x="1644449" y="2173972"/>
                    </a:cubicBezTo>
                    <a:cubicBezTo>
                      <a:pt x="1582001" y="2207918"/>
                      <a:pt x="1512769" y="2223425"/>
                      <a:pt x="1444238" y="2220782"/>
                    </a:cubicBezTo>
                    <a:close/>
                  </a:path>
                </a:pathLst>
              </a:custGeom>
              <a:solidFill>
                <a:srgbClr val="0213A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7" name="i$ḻiḓé">
                <a:extLst>
                  <a:ext uri="{FF2B5EF4-FFF2-40B4-BE49-F238E27FC236}">
                    <a16:creationId xmlns:a16="http://schemas.microsoft.com/office/drawing/2014/main" id="{4CA8EAF9-86CC-2AA6-A0C8-7EE218ACB003}"/>
                  </a:ext>
                </a:extLst>
              </p:cNvPr>
              <p:cNvSpPr/>
              <p:nvPr/>
            </p:nvSpPr>
            <p:spPr>
              <a:xfrm rot="10800000">
                <a:off x="5763184" y="3805353"/>
                <a:ext cx="2116163" cy="1629404"/>
              </a:xfrm>
              <a:custGeom>
                <a:avLst/>
                <a:gdLst>
                  <a:gd name="connsiteX0" fmla="*/ 756723 w 2470467"/>
                  <a:gd name="connsiteY0" fmla="*/ 1902212 h 1902212"/>
                  <a:gd name="connsiteX1" fmla="*/ 717833 w 2470467"/>
                  <a:gd name="connsiteY1" fmla="*/ 1844405 h 1902212"/>
                  <a:gd name="connsiteX2" fmla="*/ 620739 w 2470467"/>
                  <a:gd name="connsiteY2" fmla="*/ 1760920 h 1902212"/>
                  <a:gd name="connsiteX3" fmla="*/ 135838 w 2470467"/>
                  <a:gd name="connsiteY3" fmla="*/ 1742217 h 1902212"/>
                  <a:gd name="connsiteX4" fmla="*/ 32602 w 2470467"/>
                  <a:gd name="connsiteY4" fmla="*/ 1817975 h 1902212"/>
                  <a:gd name="connsiteX5" fmla="*/ 0 w 2470467"/>
                  <a:gd name="connsiteY5" fmla="*/ 1859186 h 1902212"/>
                  <a:gd name="connsiteX6" fmla="*/ 28211 w 2470467"/>
                  <a:gd name="connsiteY6" fmla="*/ 1674335 h 1902212"/>
                  <a:gd name="connsiteX7" fmla="*/ 2082551 w 2470467"/>
                  <a:gd name="connsiteY7" fmla="*/ 0 h 1902212"/>
                  <a:gd name="connsiteX8" fmla="*/ 2195875 w 2470467"/>
                  <a:gd name="connsiteY8" fmla="*/ 5722 h 1902212"/>
                  <a:gd name="connsiteX9" fmla="*/ 2280810 w 2470467"/>
                  <a:gd name="connsiteY9" fmla="*/ 41993 h 1902212"/>
                  <a:gd name="connsiteX10" fmla="*/ 2423369 w 2470467"/>
                  <a:gd name="connsiteY10" fmla="*/ 190157 h 1902212"/>
                  <a:gd name="connsiteX11" fmla="*/ 2408087 w 2470467"/>
                  <a:gd name="connsiteY11" fmla="*/ 586379 h 1902212"/>
                  <a:gd name="connsiteX12" fmla="*/ 2157128 w 2470467"/>
                  <a:gd name="connsiteY12" fmla="*/ 756107 h 1902212"/>
                  <a:gd name="connsiteX13" fmla="*/ 2128954 w 2470467"/>
                  <a:gd name="connsiteY13" fmla="*/ 757745 h 1902212"/>
                  <a:gd name="connsiteX14" fmla="*/ 2082551 w 2470467"/>
                  <a:gd name="connsiteY14" fmla="*/ 755402 h 1902212"/>
                  <a:gd name="connsiteX15" fmla="*/ 768266 w 2470467"/>
                  <a:gd name="connsiteY15" fmla="*/ 1826575 h 1902212"/>
                  <a:gd name="connsiteX16" fmla="*/ 756723 w 2470467"/>
                  <a:gd name="connsiteY16" fmla="*/ 1902212 h 1902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70467" h="1902212">
                    <a:moveTo>
                      <a:pt x="756723" y="1902212"/>
                    </a:moveTo>
                    <a:lnTo>
                      <a:pt x="717833" y="1844405"/>
                    </a:lnTo>
                    <a:cubicBezTo>
                      <a:pt x="689772" y="1812744"/>
                      <a:pt x="657238" y="1784573"/>
                      <a:pt x="620739" y="1760920"/>
                    </a:cubicBezTo>
                    <a:cubicBezTo>
                      <a:pt x="474742" y="1666307"/>
                      <a:pt x="288689" y="1659131"/>
                      <a:pt x="135838" y="1742217"/>
                    </a:cubicBezTo>
                    <a:cubicBezTo>
                      <a:pt x="97625" y="1762989"/>
                      <a:pt x="63018" y="1788570"/>
                      <a:pt x="32602" y="1817975"/>
                    </a:cubicBezTo>
                    <a:lnTo>
                      <a:pt x="0" y="1859186"/>
                    </a:lnTo>
                    <a:lnTo>
                      <a:pt x="28211" y="1674335"/>
                    </a:lnTo>
                    <a:cubicBezTo>
                      <a:pt x="223744" y="718794"/>
                      <a:pt x="1069206" y="0"/>
                      <a:pt x="2082551" y="0"/>
                    </a:cubicBezTo>
                    <a:lnTo>
                      <a:pt x="2195875" y="5722"/>
                    </a:lnTo>
                    <a:lnTo>
                      <a:pt x="2280810" y="41993"/>
                    </a:lnTo>
                    <a:cubicBezTo>
                      <a:pt x="2339758" y="77045"/>
                      <a:pt x="2389424" y="127708"/>
                      <a:pt x="2423369" y="190157"/>
                    </a:cubicBezTo>
                    <a:cubicBezTo>
                      <a:pt x="2491261" y="315054"/>
                      <a:pt x="2485397" y="467082"/>
                      <a:pt x="2408087" y="586379"/>
                    </a:cubicBezTo>
                    <a:cubicBezTo>
                      <a:pt x="2350105" y="675852"/>
                      <a:pt x="2258900" y="736163"/>
                      <a:pt x="2157128" y="756107"/>
                    </a:cubicBezTo>
                    <a:lnTo>
                      <a:pt x="2128954" y="757745"/>
                    </a:lnTo>
                    <a:lnTo>
                      <a:pt x="2082551" y="755402"/>
                    </a:lnTo>
                    <a:cubicBezTo>
                      <a:pt x="1434253" y="755402"/>
                      <a:pt x="893360" y="1215258"/>
                      <a:pt x="768266" y="1826575"/>
                    </a:cubicBezTo>
                    <a:lnTo>
                      <a:pt x="756723" y="190221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8580" tIns="34290" rIns="68580" bIns="3429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8" name="ïśḻíḍé">
                <a:extLst>
                  <a:ext uri="{FF2B5EF4-FFF2-40B4-BE49-F238E27FC236}">
                    <a16:creationId xmlns:a16="http://schemas.microsoft.com/office/drawing/2014/main" id="{8A533BC4-8FBC-5570-619F-631E9FD2AE97}"/>
                  </a:ext>
                </a:extLst>
              </p:cNvPr>
              <p:cNvSpPr/>
              <p:nvPr/>
            </p:nvSpPr>
            <p:spPr bwMode="auto">
              <a:xfrm>
                <a:off x="5800302" y="3319093"/>
                <a:ext cx="591396" cy="609685"/>
              </a:xfrm>
              <a:custGeom>
                <a:avLst/>
                <a:gdLst>
                  <a:gd name="T0" fmla="*/ 5363 w 5499"/>
                  <a:gd name="T1" fmla="*/ 3729 h 5677"/>
                  <a:gd name="T2" fmla="*/ 4520 w 5499"/>
                  <a:gd name="T3" fmla="*/ 2649 h 5677"/>
                  <a:gd name="T4" fmla="*/ 3673 w 5499"/>
                  <a:gd name="T5" fmla="*/ 3040 h 5677"/>
                  <a:gd name="T6" fmla="*/ 3023 w 5499"/>
                  <a:gd name="T7" fmla="*/ 2741 h 5677"/>
                  <a:gd name="T8" fmla="*/ 3454 w 5499"/>
                  <a:gd name="T9" fmla="*/ 1972 h 5677"/>
                  <a:gd name="T10" fmla="*/ 3507 w 5499"/>
                  <a:gd name="T11" fmla="*/ 1328 h 5677"/>
                  <a:gd name="T12" fmla="*/ 2170 w 5499"/>
                  <a:gd name="T13" fmla="*/ 0 h 5677"/>
                  <a:gd name="T14" fmla="*/ 1102 w 5499"/>
                  <a:gd name="T15" fmla="*/ 1508 h 5677"/>
                  <a:gd name="T16" fmla="*/ 1279 w 5499"/>
                  <a:gd name="T17" fmla="*/ 2144 h 5677"/>
                  <a:gd name="T18" fmla="*/ 1534 w 5499"/>
                  <a:gd name="T19" fmla="*/ 2877 h 5677"/>
                  <a:gd name="T20" fmla="*/ 3 w 5499"/>
                  <a:gd name="T21" fmla="*/ 5432 h 5677"/>
                  <a:gd name="T22" fmla="*/ 4372 w 5499"/>
                  <a:gd name="T23" fmla="*/ 5653 h 5677"/>
                  <a:gd name="T24" fmla="*/ 4996 w 5499"/>
                  <a:gd name="T25" fmla="*/ 5161 h 5677"/>
                  <a:gd name="T26" fmla="*/ 5363 w 5499"/>
                  <a:gd name="T27" fmla="*/ 3960 h 5677"/>
                  <a:gd name="T28" fmla="*/ 2075 w 5499"/>
                  <a:gd name="T29" fmla="*/ 3721 h 5677"/>
                  <a:gd name="T30" fmla="*/ 1829 w 5499"/>
                  <a:gd name="T31" fmla="*/ 3415 h 5677"/>
                  <a:gd name="T32" fmla="*/ 1924 w 5499"/>
                  <a:gd name="T33" fmla="*/ 2970 h 5677"/>
                  <a:gd name="T34" fmla="*/ 2135 w 5499"/>
                  <a:gd name="T35" fmla="*/ 3252 h 5677"/>
                  <a:gd name="T36" fmla="*/ 2140 w 5499"/>
                  <a:gd name="T37" fmla="*/ 3663 h 5677"/>
                  <a:gd name="T38" fmla="*/ 2592 w 5499"/>
                  <a:gd name="T39" fmla="*/ 3721 h 5677"/>
                  <a:gd name="T40" fmla="*/ 2492 w 5499"/>
                  <a:gd name="T41" fmla="*/ 3318 h 5677"/>
                  <a:gd name="T42" fmla="*/ 2533 w 5499"/>
                  <a:gd name="T43" fmla="*/ 3090 h 5677"/>
                  <a:gd name="T44" fmla="*/ 2807 w 5499"/>
                  <a:gd name="T45" fmla="*/ 2972 h 5677"/>
                  <a:gd name="T46" fmla="*/ 2825 w 5499"/>
                  <a:gd name="T47" fmla="*/ 3454 h 5677"/>
                  <a:gd name="T48" fmla="*/ 1776 w 5499"/>
                  <a:gd name="T49" fmla="*/ 2351 h 5677"/>
                  <a:gd name="T50" fmla="*/ 1477 w 5499"/>
                  <a:gd name="T51" fmla="*/ 1747 h 5677"/>
                  <a:gd name="T52" fmla="*/ 1513 w 5499"/>
                  <a:gd name="T53" fmla="*/ 1522 h 5677"/>
                  <a:gd name="T54" fmla="*/ 1575 w 5499"/>
                  <a:gd name="T55" fmla="*/ 1348 h 5677"/>
                  <a:gd name="T56" fmla="*/ 2781 w 5499"/>
                  <a:gd name="T57" fmla="*/ 1554 h 5677"/>
                  <a:gd name="T58" fmla="*/ 3119 w 5499"/>
                  <a:gd name="T59" fmla="*/ 1522 h 5677"/>
                  <a:gd name="T60" fmla="*/ 3219 w 5499"/>
                  <a:gd name="T61" fmla="*/ 1693 h 5677"/>
                  <a:gd name="T62" fmla="*/ 3123 w 5499"/>
                  <a:gd name="T63" fmla="*/ 1815 h 5677"/>
                  <a:gd name="T64" fmla="*/ 5035 w 5499"/>
                  <a:gd name="T65" fmla="*/ 4769 h 5677"/>
                  <a:gd name="T66" fmla="*/ 4520 w 5499"/>
                  <a:gd name="T67" fmla="*/ 5367 h 5677"/>
                  <a:gd name="T68" fmla="*/ 3887 w 5499"/>
                  <a:gd name="T69" fmla="*/ 4672 h 5677"/>
                  <a:gd name="T70" fmla="*/ 4121 w 5499"/>
                  <a:gd name="T71" fmla="*/ 4395 h 5677"/>
                  <a:gd name="T72" fmla="*/ 4693 w 5499"/>
                  <a:gd name="T73" fmla="*/ 4475 h 5677"/>
                  <a:gd name="T74" fmla="*/ 3985 w 5499"/>
                  <a:gd name="T75" fmla="*/ 4136 h 5677"/>
                  <a:gd name="T76" fmla="*/ 4355 w 5499"/>
                  <a:gd name="T77" fmla="*/ 3316 h 5677"/>
                  <a:gd name="T78" fmla="*/ 4686 w 5499"/>
                  <a:gd name="T79" fmla="*/ 3124 h 5677"/>
                  <a:gd name="T80" fmla="*/ 5064 w 5499"/>
                  <a:gd name="T81" fmla="*/ 3650 h 5677"/>
                  <a:gd name="T82" fmla="*/ 4693 w 5499"/>
                  <a:gd name="T83" fmla="*/ 3744 h 5677"/>
                  <a:gd name="T84" fmla="*/ 4379 w 5499"/>
                  <a:gd name="T85" fmla="*/ 3819 h 5677"/>
                  <a:gd name="T86" fmla="*/ 5110 w 5499"/>
                  <a:gd name="T87" fmla="*/ 4137 h 5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499" h="5677">
                    <a:moveTo>
                      <a:pt x="5363" y="3960"/>
                    </a:moveTo>
                    <a:cubicBezTo>
                      <a:pt x="5342" y="3930"/>
                      <a:pt x="5320" y="3902"/>
                      <a:pt x="5296" y="3876"/>
                    </a:cubicBezTo>
                    <a:cubicBezTo>
                      <a:pt x="5326" y="3832"/>
                      <a:pt x="5349" y="3782"/>
                      <a:pt x="5363" y="3729"/>
                    </a:cubicBezTo>
                    <a:cubicBezTo>
                      <a:pt x="5405" y="3570"/>
                      <a:pt x="5363" y="3403"/>
                      <a:pt x="5251" y="3283"/>
                    </a:cubicBezTo>
                    <a:cubicBezTo>
                      <a:pt x="5178" y="3205"/>
                      <a:pt x="5093" y="3143"/>
                      <a:pt x="4995" y="3096"/>
                    </a:cubicBezTo>
                    <a:cubicBezTo>
                      <a:pt x="4980" y="2847"/>
                      <a:pt x="4773" y="2649"/>
                      <a:pt x="4520" y="2649"/>
                    </a:cubicBezTo>
                    <a:cubicBezTo>
                      <a:pt x="4272" y="2649"/>
                      <a:pt x="4067" y="2841"/>
                      <a:pt x="4047" y="3085"/>
                    </a:cubicBezTo>
                    <a:cubicBezTo>
                      <a:pt x="4017" y="3098"/>
                      <a:pt x="3989" y="3112"/>
                      <a:pt x="3962" y="3128"/>
                    </a:cubicBezTo>
                    <a:lnTo>
                      <a:pt x="3673" y="3040"/>
                    </a:lnTo>
                    <a:cubicBezTo>
                      <a:pt x="3673" y="3040"/>
                      <a:pt x="3673" y="3041"/>
                      <a:pt x="3673" y="3041"/>
                    </a:cubicBezTo>
                    <a:lnTo>
                      <a:pt x="3133" y="2877"/>
                    </a:lnTo>
                    <a:cubicBezTo>
                      <a:pt x="3116" y="2825"/>
                      <a:pt x="3077" y="2779"/>
                      <a:pt x="3023" y="2741"/>
                    </a:cubicBezTo>
                    <a:cubicBezTo>
                      <a:pt x="3083" y="2675"/>
                      <a:pt x="3133" y="2608"/>
                      <a:pt x="3171" y="2553"/>
                    </a:cubicBezTo>
                    <a:cubicBezTo>
                      <a:pt x="3261" y="2421"/>
                      <a:pt x="3337" y="2280"/>
                      <a:pt x="3389" y="2144"/>
                    </a:cubicBezTo>
                    <a:cubicBezTo>
                      <a:pt x="3414" y="2087"/>
                      <a:pt x="3436" y="2029"/>
                      <a:pt x="3454" y="1972"/>
                    </a:cubicBezTo>
                    <a:cubicBezTo>
                      <a:pt x="3524" y="1914"/>
                      <a:pt x="3565" y="1826"/>
                      <a:pt x="3565" y="1734"/>
                    </a:cubicBezTo>
                    <a:lnTo>
                      <a:pt x="3565" y="1508"/>
                    </a:lnTo>
                    <a:cubicBezTo>
                      <a:pt x="3565" y="1443"/>
                      <a:pt x="3545" y="1380"/>
                      <a:pt x="3507" y="1328"/>
                    </a:cubicBezTo>
                    <a:lnTo>
                      <a:pt x="3507" y="1010"/>
                    </a:lnTo>
                    <a:cubicBezTo>
                      <a:pt x="3507" y="453"/>
                      <a:pt x="3054" y="0"/>
                      <a:pt x="2497" y="0"/>
                    </a:cubicBezTo>
                    <a:lnTo>
                      <a:pt x="2170" y="0"/>
                    </a:lnTo>
                    <a:cubicBezTo>
                      <a:pt x="1613" y="0"/>
                      <a:pt x="1160" y="453"/>
                      <a:pt x="1160" y="1010"/>
                    </a:cubicBezTo>
                    <a:lnTo>
                      <a:pt x="1160" y="1328"/>
                    </a:lnTo>
                    <a:cubicBezTo>
                      <a:pt x="1122" y="1380"/>
                      <a:pt x="1102" y="1444"/>
                      <a:pt x="1102" y="1508"/>
                    </a:cubicBezTo>
                    <a:lnTo>
                      <a:pt x="1102" y="1734"/>
                    </a:lnTo>
                    <a:cubicBezTo>
                      <a:pt x="1102" y="1826"/>
                      <a:pt x="1143" y="1914"/>
                      <a:pt x="1213" y="1972"/>
                    </a:cubicBezTo>
                    <a:cubicBezTo>
                      <a:pt x="1231" y="2029"/>
                      <a:pt x="1253" y="2087"/>
                      <a:pt x="1279" y="2144"/>
                    </a:cubicBezTo>
                    <a:cubicBezTo>
                      <a:pt x="1331" y="2280"/>
                      <a:pt x="1406" y="2421"/>
                      <a:pt x="1496" y="2552"/>
                    </a:cubicBezTo>
                    <a:cubicBezTo>
                      <a:pt x="1534" y="2608"/>
                      <a:pt x="1584" y="2674"/>
                      <a:pt x="1644" y="2740"/>
                    </a:cubicBezTo>
                    <a:cubicBezTo>
                      <a:pt x="1590" y="2779"/>
                      <a:pt x="1551" y="2825"/>
                      <a:pt x="1534" y="2877"/>
                    </a:cubicBezTo>
                    <a:lnTo>
                      <a:pt x="814" y="3095"/>
                    </a:lnTo>
                    <a:cubicBezTo>
                      <a:pt x="307" y="3241"/>
                      <a:pt x="3" y="5432"/>
                      <a:pt x="3" y="5432"/>
                    </a:cubicBezTo>
                    <a:lnTo>
                      <a:pt x="3" y="5432"/>
                    </a:lnTo>
                    <a:cubicBezTo>
                      <a:pt x="1" y="5442"/>
                      <a:pt x="0" y="5452"/>
                      <a:pt x="0" y="5462"/>
                    </a:cubicBezTo>
                    <a:cubicBezTo>
                      <a:pt x="0" y="5567"/>
                      <a:pt x="86" y="5653"/>
                      <a:pt x="191" y="5653"/>
                    </a:cubicBezTo>
                    <a:lnTo>
                      <a:pt x="4372" y="5653"/>
                    </a:lnTo>
                    <a:cubicBezTo>
                      <a:pt x="4418" y="5668"/>
                      <a:pt x="4468" y="5677"/>
                      <a:pt x="4520" y="5677"/>
                    </a:cubicBezTo>
                    <a:cubicBezTo>
                      <a:pt x="4783" y="5677"/>
                      <a:pt x="4996" y="5464"/>
                      <a:pt x="4996" y="5202"/>
                    </a:cubicBezTo>
                    <a:lnTo>
                      <a:pt x="4996" y="5161"/>
                    </a:lnTo>
                    <a:cubicBezTo>
                      <a:pt x="5091" y="5119"/>
                      <a:pt x="5175" y="5063"/>
                      <a:pt x="5248" y="4994"/>
                    </a:cubicBezTo>
                    <a:cubicBezTo>
                      <a:pt x="5412" y="4838"/>
                      <a:pt x="5499" y="4635"/>
                      <a:pt x="5499" y="4406"/>
                    </a:cubicBezTo>
                    <a:cubicBezTo>
                      <a:pt x="5499" y="4239"/>
                      <a:pt x="5453" y="4089"/>
                      <a:pt x="5363" y="3960"/>
                    </a:cubicBezTo>
                    <a:close/>
                    <a:moveTo>
                      <a:pt x="2140" y="3663"/>
                    </a:moveTo>
                    <a:cubicBezTo>
                      <a:pt x="2137" y="3689"/>
                      <a:pt x="2118" y="3711"/>
                      <a:pt x="2093" y="3718"/>
                    </a:cubicBezTo>
                    <a:cubicBezTo>
                      <a:pt x="2087" y="3720"/>
                      <a:pt x="2081" y="3721"/>
                      <a:pt x="2075" y="3721"/>
                    </a:cubicBezTo>
                    <a:cubicBezTo>
                      <a:pt x="2055" y="3721"/>
                      <a:pt x="2036" y="3711"/>
                      <a:pt x="2024" y="3695"/>
                    </a:cubicBezTo>
                    <a:lnTo>
                      <a:pt x="1842" y="3454"/>
                    </a:lnTo>
                    <a:cubicBezTo>
                      <a:pt x="1833" y="3442"/>
                      <a:pt x="1829" y="3429"/>
                      <a:pt x="1829" y="3415"/>
                    </a:cubicBezTo>
                    <a:lnTo>
                      <a:pt x="1829" y="3028"/>
                    </a:lnTo>
                    <a:cubicBezTo>
                      <a:pt x="1829" y="3005"/>
                      <a:pt x="1841" y="2984"/>
                      <a:pt x="1860" y="2972"/>
                    </a:cubicBezTo>
                    <a:cubicBezTo>
                      <a:pt x="1880" y="2961"/>
                      <a:pt x="1904" y="2960"/>
                      <a:pt x="1924" y="2970"/>
                    </a:cubicBezTo>
                    <a:cubicBezTo>
                      <a:pt x="1977" y="2998"/>
                      <a:pt x="2030" y="3017"/>
                      <a:pt x="2081" y="3026"/>
                    </a:cubicBezTo>
                    <a:cubicBezTo>
                      <a:pt x="2112" y="3032"/>
                      <a:pt x="2135" y="3059"/>
                      <a:pt x="2135" y="3090"/>
                    </a:cubicBezTo>
                    <a:lnTo>
                      <a:pt x="2135" y="3252"/>
                    </a:lnTo>
                    <a:cubicBezTo>
                      <a:pt x="2144" y="3255"/>
                      <a:pt x="2152" y="3261"/>
                      <a:pt x="2159" y="3268"/>
                    </a:cubicBezTo>
                    <a:cubicBezTo>
                      <a:pt x="2171" y="3282"/>
                      <a:pt x="2177" y="3300"/>
                      <a:pt x="2175" y="3318"/>
                    </a:cubicBezTo>
                    <a:lnTo>
                      <a:pt x="2140" y="3663"/>
                    </a:lnTo>
                    <a:close/>
                    <a:moveTo>
                      <a:pt x="2825" y="3454"/>
                    </a:moveTo>
                    <a:lnTo>
                      <a:pt x="2644" y="3695"/>
                    </a:lnTo>
                    <a:cubicBezTo>
                      <a:pt x="2631" y="3711"/>
                      <a:pt x="2612" y="3721"/>
                      <a:pt x="2592" y="3721"/>
                    </a:cubicBezTo>
                    <a:cubicBezTo>
                      <a:pt x="2586" y="3721"/>
                      <a:pt x="2580" y="3720"/>
                      <a:pt x="2574" y="3718"/>
                    </a:cubicBezTo>
                    <a:cubicBezTo>
                      <a:pt x="2549" y="3711"/>
                      <a:pt x="2530" y="3689"/>
                      <a:pt x="2527" y="3662"/>
                    </a:cubicBezTo>
                    <a:lnTo>
                      <a:pt x="2492" y="3318"/>
                    </a:lnTo>
                    <a:cubicBezTo>
                      <a:pt x="2490" y="3300"/>
                      <a:pt x="2496" y="3282"/>
                      <a:pt x="2508" y="3268"/>
                    </a:cubicBezTo>
                    <a:cubicBezTo>
                      <a:pt x="2515" y="3261"/>
                      <a:pt x="2523" y="3255"/>
                      <a:pt x="2533" y="3252"/>
                    </a:cubicBezTo>
                    <a:lnTo>
                      <a:pt x="2533" y="3090"/>
                    </a:lnTo>
                    <a:cubicBezTo>
                      <a:pt x="2533" y="3059"/>
                      <a:pt x="2555" y="3032"/>
                      <a:pt x="2586" y="3026"/>
                    </a:cubicBezTo>
                    <a:cubicBezTo>
                      <a:pt x="2637" y="3017"/>
                      <a:pt x="2690" y="2998"/>
                      <a:pt x="2743" y="2971"/>
                    </a:cubicBezTo>
                    <a:cubicBezTo>
                      <a:pt x="2763" y="2960"/>
                      <a:pt x="2787" y="2961"/>
                      <a:pt x="2807" y="2972"/>
                    </a:cubicBezTo>
                    <a:cubicBezTo>
                      <a:pt x="2826" y="2984"/>
                      <a:pt x="2838" y="3005"/>
                      <a:pt x="2838" y="3028"/>
                    </a:cubicBezTo>
                    <a:lnTo>
                      <a:pt x="2838" y="3415"/>
                    </a:lnTo>
                    <a:cubicBezTo>
                      <a:pt x="2838" y="3429"/>
                      <a:pt x="2834" y="3442"/>
                      <a:pt x="2825" y="3454"/>
                    </a:cubicBezTo>
                    <a:close/>
                    <a:moveTo>
                      <a:pt x="2508" y="2684"/>
                    </a:moveTo>
                    <a:lnTo>
                      <a:pt x="2160" y="2684"/>
                    </a:lnTo>
                    <a:cubicBezTo>
                      <a:pt x="2083" y="2684"/>
                      <a:pt x="1934" y="2581"/>
                      <a:pt x="1776" y="2351"/>
                    </a:cubicBezTo>
                    <a:cubicBezTo>
                      <a:pt x="1651" y="2170"/>
                      <a:pt x="1564" y="1970"/>
                      <a:pt x="1544" y="1815"/>
                    </a:cubicBezTo>
                    <a:lnTo>
                      <a:pt x="1540" y="1788"/>
                    </a:lnTo>
                    <a:lnTo>
                      <a:pt x="1477" y="1747"/>
                    </a:lnTo>
                    <a:cubicBezTo>
                      <a:pt x="1459" y="1735"/>
                      <a:pt x="1448" y="1715"/>
                      <a:pt x="1448" y="1693"/>
                    </a:cubicBezTo>
                    <a:lnTo>
                      <a:pt x="1448" y="1586"/>
                    </a:lnTo>
                    <a:cubicBezTo>
                      <a:pt x="1448" y="1551"/>
                      <a:pt x="1477" y="1522"/>
                      <a:pt x="1513" y="1522"/>
                    </a:cubicBezTo>
                    <a:lnTo>
                      <a:pt x="1539" y="1522"/>
                    </a:lnTo>
                    <a:lnTo>
                      <a:pt x="1539" y="1406"/>
                    </a:lnTo>
                    <a:cubicBezTo>
                      <a:pt x="1539" y="1382"/>
                      <a:pt x="1553" y="1359"/>
                      <a:pt x="1575" y="1348"/>
                    </a:cubicBezTo>
                    <a:cubicBezTo>
                      <a:pt x="1664" y="1304"/>
                      <a:pt x="1841" y="1229"/>
                      <a:pt x="2024" y="1229"/>
                    </a:cubicBezTo>
                    <a:cubicBezTo>
                      <a:pt x="2170" y="1229"/>
                      <a:pt x="2292" y="1278"/>
                      <a:pt x="2384" y="1374"/>
                    </a:cubicBezTo>
                    <a:cubicBezTo>
                      <a:pt x="2500" y="1493"/>
                      <a:pt x="2633" y="1554"/>
                      <a:pt x="2781" y="1554"/>
                    </a:cubicBezTo>
                    <a:cubicBezTo>
                      <a:pt x="2864" y="1554"/>
                      <a:pt x="2950" y="1534"/>
                      <a:pt x="3037" y="1495"/>
                    </a:cubicBezTo>
                    <a:cubicBezTo>
                      <a:pt x="3057" y="1486"/>
                      <a:pt x="3080" y="1488"/>
                      <a:pt x="3098" y="1500"/>
                    </a:cubicBezTo>
                    <a:cubicBezTo>
                      <a:pt x="3107" y="1506"/>
                      <a:pt x="3114" y="1513"/>
                      <a:pt x="3119" y="1522"/>
                    </a:cubicBezTo>
                    <a:lnTo>
                      <a:pt x="3154" y="1522"/>
                    </a:lnTo>
                    <a:cubicBezTo>
                      <a:pt x="3190" y="1522"/>
                      <a:pt x="3219" y="1551"/>
                      <a:pt x="3219" y="1586"/>
                    </a:cubicBezTo>
                    <a:lnTo>
                      <a:pt x="3219" y="1693"/>
                    </a:lnTo>
                    <a:cubicBezTo>
                      <a:pt x="3219" y="1715"/>
                      <a:pt x="3208" y="1735"/>
                      <a:pt x="3190" y="1747"/>
                    </a:cubicBezTo>
                    <a:lnTo>
                      <a:pt x="3127" y="1788"/>
                    </a:lnTo>
                    <a:lnTo>
                      <a:pt x="3123" y="1815"/>
                    </a:lnTo>
                    <a:cubicBezTo>
                      <a:pt x="3103" y="1970"/>
                      <a:pt x="3016" y="2170"/>
                      <a:pt x="2891" y="2351"/>
                    </a:cubicBezTo>
                    <a:cubicBezTo>
                      <a:pt x="2733" y="2581"/>
                      <a:pt x="2584" y="2684"/>
                      <a:pt x="2508" y="2684"/>
                    </a:cubicBezTo>
                    <a:close/>
                    <a:moveTo>
                      <a:pt x="5035" y="4769"/>
                    </a:moveTo>
                    <a:cubicBezTo>
                      <a:pt x="4947" y="4852"/>
                      <a:pt x="4830" y="4908"/>
                      <a:pt x="4686" y="4935"/>
                    </a:cubicBezTo>
                    <a:lnTo>
                      <a:pt x="4686" y="5202"/>
                    </a:lnTo>
                    <a:cubicBezTo>
                      <a:pt x="4686" y="5293"/>
                      <a:pt x="4612" y="5367"/>
                      <a:pt x="4520" y="5367"/>
                    </a:cubicBezTo>
                    <a:cubicBezTo>
                      <a:pt x="4429" y="5367"/>
                      <a:pt x="4355" y="5293"/>
                      <a:pt x="4355" y="5202"/>
                    </a:cubicBezTo>
                    <a:lnTo>
                      <a:pt x="4355" y="4944"/>
                    </a:lnTo>
                    <a:cubicBezTo>
                      <a:pt x="4144" y="4915"/>
                      <a:pt x="3987" y="4824"/>
                      <a:pt x="3887" y="4672"/>
                    </a:cubicBezTo>
                    <a:cubicBezTo>
                      <a:pt x="3857" y="4626"/>
                      <a:pt x="3851" y="4567"/>
                      <a:pt x="3873" y="4516"/>
                    </a:cubicBezTo>
                    <a:cubicBezTo>
                      <a:pt x="3895" y="4465"/>
                      <a:pt x="3941" y="4428"/>
                      <a:pt x="3995" y="4418"/>
                    </a:cubicBezTo>
                    <a:lnTo>
                      <a:pt x="4121" y="4395"/>
                    </a:lnTo>
                    <a:cubicBezTo>
                      <a:pt x="4185" y="4383"/>
                      <a:pt x="4250" y="4410"/>
                      <a:pt x="4287" y="4463"/>
                    </a:cubicBezTo>
                    <a:cubicBezTo>
                      <a:pt x="4334" y="4531"/>
                      <a:pt x="4414" y="4565"/>
                      <a:pt x="4524" y="4565"/>
                    </a:cubicBezTo>
                    <a:cubicBezTo>
                      <a:pt x="4693" y="4565"/>
                      <a:pt x="4693" y="4498"/>
                      <a:pt x="4693" y="4475"/>
                    </a:cubicBezTo>
                    <a:cubicBezTo>
                      <a:pt x="4693" y="4443"/>
                      <a:pt x="4681" y="4420"/>
                      <a:pt x="4656" y="4402"/>
                    </a:cubicBezTo>
                    <a:cubicBezTo>
                      <a:pt x="4629" y="4384"/>
                      <a:pt x="4581" y="4367"/>
                      <a:pt x="4512" y="4353"/>
                    </a:cubicBezTo>
                    <a:cubicBezTo>
                      <a:pt x="4237" y="4297"/>
                      <a:pt x="4059" y="4224"/>
                      <a:pt x="3985" y="4136"/>
                    </a:cubicBezTo>
                    <a:cubicBezTo>
                      <a:pt x="3909" y="4048"/>
                      <a:pt x="3872" y="3948"/>
                      <a:pt x="3872" y="3833"/>
                    </a:cubicBezTo>
                    <a:cubicBezTo>
                      <a:pt x="3872" y="3707"/>
                      <a:pt x="3914" y="3595"/>
                      <a:pt x="3995" y="3497"/>
                    </a:cubicBezTo>
                    <a:cubicBezTo>
                      <a:pt x="4074" y="3403"/>
                      <a:pt x="4195" y="3342"/>
                      <a:pt x="4355" y="3316"/>
                    </a:cubicBezTo>
                    <a:lnTo>
                      <a:pt x="4355" y="3124"/>
                    </a:lnTo>
                    <a:cubicBezTo>
                      <a:pt x="4355" y="3033"/>
                      <a:pt x="4429" y="2959"/>
                      <a:pt x="4520" y="2959"/>
                    </a:cubicBezTo>
                    <a:cubicBezTo>
                      <a:pt x="4612" y="2959"/>
                      <a:pt x="4686" y="3033"/>
                      <a:pt x="4686" y="3124"/>
                    </a:cubicBezTo>
                    <a:lnTo>
                      <a:pt x="4686" y="3319"/>
                    </a:lnTo>
                    <a:cubicBezTo>
                      <a:pt x="4829" y="3346"/>
                      <a:pt x="4940" y="3404"/>
                      <a:pt x="5024" y="3494"/>
                    </a:cubicBezTo>
                    <a:cubicBezTo>
                      <a:pt x="5063" y="3536"/>
                      <a:pt x="5078" y="3595"/>
                      <a:pt x="5064" y="3650"/>
                    </a:cubicBezTo>
                    <a:cubicBezTo>
                      <a:pt x="5049" y="3705"/>
                      <a:pt x="5007" y="3749"/>
                      <a:pt x="4953" y="3766"/>
                    </a:cubicBezTo>
                    <a:lnTo>
                      <a:pt x="4867" y="3793"/>
                    </a:lnTo>
                    <a:cubicBezTo>
                      <a:pt x="4805" y="3812"/>
                      <a:pt x="4737" y="3793"/>
                      <a:pt x="4693" y="3744"/>
                    </a:cubicBezTo>
                    <a:cubicBezTo>
                      <a:pt x="4650" y="3696"/>
                      <a:pt x="4586" y="3671"/>
                      <a:pt x="4503" y="3671"/>
                    </a:cubicBezTo>
                    <a:cubicBezTo>
                      <a:pt x="4436" y="3671"/>
                      <a:pt x="4356" y="3687"/>
                      <a:pt x="4356" y="3763"/>
                    </a:cubicBezTo>
                    <a:cubicBezTo>
                      <a:pt x="4356" y="3785"/>
                      <a:pt x="4364" y="3804"/>
                      <a:pt x="4379" y="3819"/>
                    </a:cubicBezTo>
                    <a:cubicBezTo>
                      <a:pt x="4396" y="3835"/>
                      <a:pt x="4444" y="3852"/>
                      <a:pt x="4521" y="3870"/>
                    </a:cubicBezTo>
                    <a:cubicBezTo>
                      <a:pt x="4701" y="3909"/>
                      <a:pt x="4832" y="3945"/>
                      <a:pt x="4910" y="3976"/>
                    </a:cubicBezTo>
                    <a:cubicBezTo>
                      <a:pt x="4990" y="4008"/>
                      <a:pt x="5057" y="4062"/>
                      <a:pt x="5110" y="4137"/>
                    </a:cubicBezTo>
                    <a:cubicBezTo>
                      <a:pt x="5162" y="4213"/>
                      <a:pt x="5189" y="4303"/>
                      <a:pt x="5189" y="4406"/>
                    </a:cubicBezTo>
                    <a:cubicBezTo>
                      <a:pt x="5189" y="4550"/>
                      <a:pt x="5137" y="4672"/>
                      <a:pt x="5035" y="476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9" name="íṩḷïḑe">
                <a:extLst>
                  <a:ext uri="{FF2B5EF4-FFF2-40B4-BE49-F238E27FC236}">
                    <a16:creationId xmlns:a16="http://schemas.microsoft.com/office/drawing/2014/main" id="{FD1100D3-88E4-6863-EE32-8F8A0675163E}"/>
                  </a:ext>
                </a:extLst>
              </p:cNvPr>
              <p:cNvSpPr txBox="1"/>
              <p:nvPr/>
            </p:nvSpPr>
            <p:spPr>
              <a:xfrm>
                <a:off x="5763114" y="1960149"/>
                <a:ext cx="611964" cy="436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68580" tIns="34290" rIns="68580" bIns="34290" anchor="ctr" anchorCtr="0">
                <a:normAutofit/>
              </a:bodyPr>
              <a:lstStyle/>
              <a:p>
                <a:pPr algn="ctr" defTabSz="685165">
                  <a:buSzPct val="25000"/>
                  <a:defRPr/>
                </a:pPr>
                <a:r>
                  <a:rPr lang="de-DE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01</a:t>
                </a:r>
              </a:p>
            </p:txBody>
          </p:sp>
          <p:sp>
            <p:nvSpPr>
              <p:cNvPr id="10" name="ï$lïḋé">
                <a:extLst>
                  <a:ext uri="{FF2B5EF4-FFF2-40B4-BE49-F238E27FC236}">
                    <a16:creationId xmlns:a16="http://schemas.microsoft.com/office/drawing/2014/main" id="{D3E2A43A-814B-1DAC-13CE-8D077DDFCDC4}"/>
                  </a:ext>
                </a:extLst>
              </p:cNvPr>
              <p:cNvSpPr txBox="1"/>
              <p:nvPr/>
            </p:nvSpPr>
            <p:spPr>
              <a:xfrm>
                <a:off x="7279710" y="3405765"/>
                <a:ext cx="611964" cy="436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68580" tIns="34290" rIns="68580" bIns="34290" anchor="ctr" anchorCtr="0">
                <a:normAutofit/>
              </a:bodyPr>
              <a:lstStyle/>
              <a:p>
                <a:pPr algn="ctr" defTabSz="685165">
                  <a:buSzPct val="25000"/>
                  <a:defRPr/>
                </a:pPr>
                <a:r>
                  <a:rPr lang="de-DE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02</a:t>
                </a:r>
              </a:p>
            </p:txBody>
          </p:sp>
          <p:sp>
            <p:nvSpPr>
              <p:cNvPr id="11" name="íṥḻîḑe">
                <a:extLst>
                  <a:ext uri="{FF2B5EF4-FFF2-40B4-BE49-F238E27FC236}">
                    <a16:creationId xmlns:a16="http://schemas.microsoft.com/office/drawing/2014/main" id="{B287BD53-9D33-2568-64B4-E85790A071B0}"/>
                  </a:ext>
                </a:extLst>
              </p:cNvPr>
              <p:cNvSpPr txBox="1"/>
              <p:nvPr/>
            </p:nvSpPr>
            <p:spPr>
              <a:xfrm>
                <a:off x="5763114" y="4892342"/>
                <a:ext cx="611964" cy="436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68580" tIns="34290" rIns="68580" bIns="34290" anchor="ctr" anchorCtr="0">
                <a:normAutofit/>
              </a:bodyPr>
              <a:lstStyle/>
              <a:p>
                <a:pPr algn="ctr" defTabSz="685165">
                  <a:buSzPct val="25000"/>
                  <a:defRPr/>
                </a:pPr>
                <a:r>
                  <a:rPr lang="de-DE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03</a:t>
                </a:r>
              </a:p>
            </p:txBody>
          </p:sp>
          <p:sp>
            <p:nvSpPr>
              <p:cNvPr id="12" name="íŝliďé">
                <a:extLst>
                  <a:ext uri="{FF2B5EF4-FFF2-40B4-BE49-F238E27FC236}">
                    <a16:creationId xmlns:a16="http://schemas.microsoft.com/office/drawing/2014/main" id="{C5D8FFCE-18A1-9A01-9B6D-569C09FD5514}"/>
                  </a:ext>
                </a:extLst>
              </p:cNvPr>
              <p:cNvSpPr txBox="1"/>
              <p:nvPr/>
            </p:nvSpPr>
            <p:spPr>
              <a:xfrm>
                <a:off x="4335917" y="3587183"/>
                <a:ext cx="611964" cy="436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68580" tIns="34290" rIns="68580" bIns="34290" anchor="ctr" anchorCtr="0">
                <a:normAutofit/>
              </a:bodyPr>
              <a:lstStyle/>
              <a:p>
                <a:pPr algn="ctr" defTabSz="685165">
                  <a:buSzPct val="25000"/>
                  <a:defRPr/>
                </a:pPr>
                <a:r>
                  <a:rPr lang="de-DE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04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C8F1B19-E5A3-7B33-E2B4-1865473BA3AF}"/>
                </a:ext>
              </a:extLst>
            </p:cNvPr>
            <p:cNvSpPr/>
            <p:nvPr/>
          </p:nvSpPr>
          <p:spPr>
            <a:xfrm>
              <a:off x="752816" y="1693756"/>
              <a:ext cx="2373273" cy="756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B6080F7-926A-FDF8-15C6-4D602ED559B7}"/>
                </a:ext>
              </a:extLst>
            </p:cNvPr>
            <p:cNvSpPr/>
            <p:nvPr/>
          </p:nvSpPr>
          <p:spPr>
            <a:xfrm>
              <a:off x="747256" y="1441914"/>
              <a:ext cx="1391169" cy="2817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1E11D14-E206-2984-C768-8EED8CFEACB8}"/>
                </a:ext>
              </a:extLst>
            </p:cNvPr>
            <p:cNvSpPr/>
            <p:nvPr/>
          </p:nvSpPr>
          <p:spPr>
            <a:xfrm>
              <a:off x="747739" y="3546444"/>
              <a:ext cx="2373273" cy="756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93C9C37-DBE5-6D1A-5E1C-94000E4FBA8F}"/>
                </a:ext>
              </a:extLst>
            </p:cNvPr>
            <p:cNvSpPr/>
            <p:nvPr/>
          </p:nvSpPr>
          <p:spPr>
            <a:xfrm>
              <a:off x="742179" y="3294602"/>
              <a:ext cx="1391169" cy="2817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166947A-2FB8-98CC-7B13-6330BDC066BF}"/>
                </a:ext>
              </a:extLst>
            </p:cNvPr>
            <p:cNvSpPr/>
            <p:nvPr/>
          </p:nvSpPr>
          <p:spPr>
            <a:xfrm>
              <a:off x="6100122" y="1693756"/>
              <a:ext cx="2238743" cy="756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D4CD38A-EF89-ACD2-9E98-3DD2CDB19A40}"/>
                </a:ext>
              </a:extLst>
            </p:cNvPr>
            <p:cNvSpPr/>
            <p:nvPr/>
          </p:nvSpPr>
          <p:spPr>
            <a:xfrm>
              <a:off x="6942136" y="1436290"/>
              <a:ext cx="1391169" cy="2817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BA37B4D-8637-C56E-1FA7-7B4211463D1C}"/>
                </a:ext>
              </a:extLst>
            </p:cNvPr>
            <p:cNvSpPr/>
            <p:nvPr/>
          </p:nvSpPr>
          <p:spPr>
            <a:xfrm>
              <a:off x="6094562" y="3552068"/>
              <a:ext cx="2238743" cy="7565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AE6AC3C-8D2A-B631-4E21-CB4911D36E90}"/>
                </a:ext>
              </a:extLst>
            </p:cNvPr>
            <p:cNvSpPr/>
            <p:nvPr/>
          </p:nvSpPr>
          <p:spPr>
            <a:xfrm>
              <a:off x="6936576" y="3294602"/>
              <a:ext cx="1391169" cy="2817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</p:grpSp>
      <p:sp>
        <p:nvSpPr>
          <p:cNvPr id="22" name="标题 1">
            <a:extLst>
              <a:ext uri="{FF2B5EF4-FFF2-40B4-BE49-F238E27FC236}">
                <a16:creationId xmlns:a16="http://schemas.microsoft.com/office/drawing/2014/main" id="{D0AE7F96-DABD-D42C-153B-2CBC833560BC}"/>
              </a:ext>
            </a:extLst>
          </p:cNvPr>
          <p:cNvSpPr txBox="1"/>
          <p:nvPr/>
        </p:nvSpPr>
        <p:spPr>
          <a:xfrm>
            <a:off x="956370" y="900234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29875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flipH="1">
            <a:off x="5217353" y="1422827"/>
            <a:ext cx="1735709" cy="17357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16"/>
          <p:cNvSpPr txBox="1"/>
          <p:nvPr/>
        </p:nvSpPr>
        <p:spPr>
          <a:xfrm>
            <a:off x="5608155" y="1704368"/>
            <a:ext cx="954107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03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-PART-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85346" y="3576574"/>
            <a:ext cx="5999721" cy="8540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270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id="{0F52DAA4-A986-33E9-4A8F-84F4CB1C6836}"/>
              </a:ext>
            </a:extLst>
          </p:cNvPr>
          <p:cNvGrpSpPr/>
          <p:nvPr/>
        </p:nvGrpSpPr>
        <p:grpSpPr>
          <a:xfrm>
            <a:off x="925894" y="1217805"/>
            <a:ext cx="10233389" cy="4827298"/>
            <a:chOff x="669876" y="873111"/>
            <a:chExt cx="7848035" cy="370207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F66B88E0-A5B7-4A83-5825-86B74BDDB4E6}"/>
                </a:ext>
              </a:extLst>
            </p:cNvPr>
            <p:cNvGrpSpPr/>
            <p:nvPr/>
          </p:nvGrpSpPr>
          <p:grpSpPr>
            <a:xfrm>
              <a:off x="2697662" y="873111"/>
              <a:ext cx="5718581" cy="3702078"/>
              <a:chOff x="3596882" y="1164148"/>
              <a:chExt cx="7624775" cy="4936104"/>
            </a:xfrm>
          </p:grpSpPr>
          <p:sp>
            <p:nvSpPr>
              <p:cNvPr id="3" name="íṣḷiḍè">
                <a:extLst>
                  <a:ext uri="{FF2B5EF4-FFF2-40B4-BE49-F238E27FC236}">
                    <a16:creationId xmlns:a16="http://schemas.microsoft.com/office/drawing/2014/main" id="{FEF95D64-FC4F-447A-F6EC-3E25E1BBF53A}"/>
                  </a:ext>
                </a:extLst>
              </p:cNvPr>
              <p:cNvSpPr/>
              <p:nvPr/>
            </p:nvSpPr>
            <p:spPr>
              <a:xfrm>
                <a:off x="3596882" y="1667955"/>
                <a:ext cx="4118368" cy="4118368"/>
              </a:xfrm>
              <a:prstGeom prst="ellipse">
                <a:avLst/>
              </a:pr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l="-14421" t="-76" r="-27573" b="-2294"/>
                </a:stretch>
              </a:blipFill>
              <a:ln w="38100" cap="flat" cmpd="sng" algn="ctr">
                <a:noFill/>
                <a:prstDash val="solid"/>
                <a:round/>
              </a:ln>
              <a:effectLst/>
            </p:spPr>
            <p:txBody>
              <a:bodyPr rot="0" spcFirstLastPara="0" vert="horz" wrap="square" lIns="68580" tIns="34290" rIns="68580" bIns="34290" numCol="1" spcCol="0" rtlCol="0" fromWordArt="0" anchor="t" anchorCtr="0" forceAA="0" compatLnSpc="1">
                <a:noAutofit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grpSp>
            <p:nvGrpSpPr>
              <p:cNvPr id="4" name="îsľiḋê">
                <a:extLst>
                  <a:ext uri="{FF2B5EF4-FFF2-40B4-BE49-F238E27FC236}">
                    <a16:creationId xmlns:a16="http://schemas.microsoft.com/office/drawing/2014/main" id="{94A673B8-43F4-F888-892D-188D3E867477}"/>
                  </a:ext>
                </a:extLst>
              </p:cNvPr>
              <p:cNvGrpSpPr/>
              <p:nvPr/>
            </p:nvGrpSpPr>
            <p:grpSpPr>
              <a:xfrm>
                <a:off x="6110763" y="3772827"/>
                <a:ext cx="2327425" cy="2327425"/>
                <a:chOff x="5602762" y="3798849"/>
                <a:chExt cx="2327425" cy="2327425"/>
              </a:xfrm>
            </p:grpSpPr>
            <p:sp>
              <p:nvSpPr>
                <p:cNvPr id="14" name="îSḻiḋê">
                  <a:extLst>
                    <a:ext uri="{FF2B5EF4-FFF2-40B4-BE49-F238E27FC236}">
                      <a16:creationId xmlns:a16="http://schemas.microsoft.com/office/drawing/2014/main" id="{BE810C9A-96FE-F04D-C621-E9A6F902369D}"/>
                    </a:ext>
                  </a:extLst>
                </p:cNvPr>
                <p:cNvSpPr/>
                <p:nvPr/>
              </p:nvSpPr>
              <p:spPr>
                <a:xfrm>
                  <a:off x="5602762" y="3798849"/>
                  <a:ext cx="2327425" cy="2327425"/>
                </a:xfrm>
                <a:prstGeom prst="ellipse">
                  <a:avLst/>
                </a:prstGeom>
                <a:solidFill>
                  <a:srgbClr val="0213A7"/>
                </a:solidFill>
                <a:ln w="12700" cap="rnd" cmpd="sng" algn="ctr">
                  <a:noFill/>
                  <a:prstDash val="solid"/>
                  <a:round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norm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5" name="íŝḻïḓé">
                  <a:extLst>
                    <a:ext uri="{FF2B5EF4-FFF2-40B4-BE49-F238E27FC236}">
                      <a16:creationId xmlns:a16="http://schemas.microsoft.com/office/drawing/2014/main" id="{9AD1909B-F9CE-899D-D6D7-94803F9FEB0E}"/>
                    </a:ext>
                  </a:extLst>
                </p:cNvPr>
                <p:cNvSpPr txBox="1"/>
                <p:nvPr/>
              </p:nvSpPr>
              <p:spPr>
                <a:xfrm>
                  <a:off x="5977598" y="4094308"/>
                  <a:ext cx="1500824" cy="723842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4400" b="1">
                      <a:solidFill>
                        <a:schemeClr val="accent1"/>
                      </a:solidFill>
                      <a:effectLst>
                        <a:outerShdw blurRad="254000" dist="127000" algn="ctr" rotWithShape="0">
                          <a:schemeClr val="accent1">
                            <a:alpha val="40000"/>
                          </a:schemeClr>
                        </a:outerShdw>
                      </a:effectLst>
                    </a:defRPr>
                  </a:lvl1pPr>
                </a:lstStyle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4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58%</a:t>
                  </a:r>
                  <a:endParaRPr kumimoji="0" lang="zh-CN" alt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5" name="iṧlïḑè">
                <a:extLst>
                  <a:ext uri="{FF2B5EF4-FFF2-40B4-BE49-F238E27FC236}">
                    <a16:creationId xmlns:a16="http://schemas.microsoft.com/office/drawing/2014/main" id="{C3E09763-8295-6E27-35AC-EF5F73C98BF0}"/>
                  </a:ext>
                </a:extLst>
              </p:cNvPr>
              <p:cNvGrpSpPr/>
              <p:nvPr/>
            </p:nvGrpSpPr>
            <p:grpSpPr>
              <a:xfrm>
                <a:off x="8894232" y="3772826"/>
                <a:ext cx="2327425" cy="2327425"/>
                <a:chOff x="8662003" y="3798848"/>
                <a:chExt cx="2327425" cy="2327425"/>
              </a:xfrm>
            </p:grpSpPr>
            <p:sp>
              <p:nvSpPr>
                <p:cNvPr id="12" name="iśļîdê">
                  <a:extLst>
                    <a:ext uri="{FF2B5EF4-FFF2-40B4-BE49-F238E27FC236}">
                      <a16:creationId xmlns:a16="http://schemas.microsoft.com/office/drawing/2014/main" id="{8B39E205-5D8E-C3AF-F39F-49498488AF8C}"/>
                    </a:ext>
                  </a:extLst>
                </p:cNvPr>
                <p:cNvSpPr/>
                <p:nvPr/>
              </p:nvSpPr>
              <p:spPr>
                <a:xfrm>
                  <a:off x="8662003" y="3798848"/>
                  <a:ext cx="2327425" cy="2327425"/>
                </a:xfrm>
                <a:prstGeom prst="ellipse">
                  <a:avLst/>
                </a:prstGeom>
                <a:solidFill>
                  <a:srgbClr val="4472C4"/>
                </a:solidFill>
                <a:ln w="12700" cap="rnd" cmpd="sng" algn="ctr">
                  <a:noFill/>
                  <a:prstDash val="solid"/>
                  <a:round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norm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3" name="íṡļïďe">
                  <a:extLst>
                    <a:ext uri="{FF2B5EF4-FFF2-40B4-BE49-F238E27FC236}">
                      <a16:creationId xmlns:a16="http://schemas.microsoft.com/office/drawing/2014/main" id="{B1136CE8-7DA8-08EC-96BA-C1ECDEAAAE1B}"/>
                    </a:ext>
                  </a:extLst>
                </p:cNvPr>
                <p:cNvSpPr txBox="1"/>
                <p:nvPr/>
              </p:nvSpPr>
              <p:spPr>
                <a:xfrm>
                  <a:off x="9036839" y="4094307"/>
                  <a:ext cx="1500824" cy="723842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4400" b="1">
                      <a:solidFill>
                        <a:schemeClr val="accent1"/>
                      </a:solidFill>
                      <a:effectLst>
                        <a:outerShdw blurRad="254000" dist="127000" algn="ctr" rotWithShape="0">
                          <a:schemeClr val="accent1">
                            <a:alpha val="40000"/>
                          </a:schemeClr>
                        </a:outerShdw>
                      </a:effectLst>
                    </a:defRPr>
                  </a:lvl1pPr>
                </a:lstStyle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4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38%</a:t>
                  </a:r>
                  <a:endParaRPr kumimoji="0" lang="zh-CN" alt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6" name="îṡľídè">
                <a:extLst>
                  <a:ext uri="{FF2B5EF4-FFF2-40B4-BE49-F238E27FC236}">
                    <a16:creationId xmlns:a16="http://schemas.microsoft.com/office/drawing/2014/main" id="{DB4C5050-C85E-7B7B-AF03-ADC2F2C32DA8}"/>
                  </a:ext>
                </a:extLst>
              </p:cNvPr>
              <p:cNvGrpSpPr/>
              <p:nvPr/>
            </p:nvGrpSpPr>
            <p:grpSpPr>
              <a:xfrm>
                <a:off x="6110763" y="1164149"/>
                <a:ext cx="2327425" cy="2327425"/>
                <a:chOff x="5602762" y="1349829"/>
                <a:chExt cx="2327425" cy="2327425"/>
              </a:xfrm>
            </p:grpSpPr>
            <p:sp>
              <p:nvSpPr>
                <p:cNvPr id="10" name="îṣlîďè">
                  <a:extLst>
                    <a:ext uri="{FF2B5EF4-FFF2-40B4-BE49-F238E27FC236}">
                      <a16:creationId xmlns:a16="http://schemas.microsoft.com/office/drawing/2014/main" id="{04495618-A18E-DB40-7101-08DC2F0C8C9E}"/>
                    </a:ext>
                  </a:extLst>
                </p:cNvPr>
                <p:cNvSpPr/>
                <p:nvPr/>
              </p:nvSpPr>
              <p:spPr>
                <a:xfrm>
                  <a:off x="5602762" y="1349829"/>
                  <a:ext cx="2327425" cy="2327425"/>
                </a:xfrm>
                <a:prstGeom prst="ellipse">
                  <a:avLst/>
                </a:prstGeom>
                <a:solidFill>
                  <a:srgbClr val="4472C4"/>
                </a:solidFill>
                <a:ln w="12700" cap="rnd" cmpd="sng" algn="ctr">
                  <a:noFill/>
                  <a:prstDash val="solid"/>
                  <a:round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1" name="iṡ1idé">
                  <a:extLst>
                    <a:ext uri="{FF2B5EF4-FFF2-40B4-BE49-F238E27FC236}">
                      <a16:creationId xmlns:a16="http://schemas.microsoft.com/office/drawing/2014/main" id="{B48D72A5-3047-EA65-ED82-95C0724F89D3}"/>
                    </a:ext>
                  </a:extLst>
                </p:cNvPr>
                <p:cNvSpPr txBox="1"/>
                <p:nvPr/>
              </p:nvSpPr>
              <p:spPr>
                <a:xfrm>
                  <a:off x="5977598" y="1645288"/>
                  <a:ext cx="1500824" cy="723842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4400" b="1">
                      <a:solidFill>
                        <a:schemeClr val="accent1"/>
                      </a:solidFill>
                      <a:effectLst>
                        <a:outerShdw blurRad="254000" dist="127000" algn="ctr" rotWithShape="0">
                          <a:schemeClr val="accent1">
                            <a:alpha val="40000"/>
                          </a:schemeClr>
                        </a:outerShdw>
                      </a:effectLst>
                    </a:defRPr>
                  </a:lvl1pPr>
                </a:lstStyle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4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61%</a:t>
                  </a:r>
                  <a:endParaRPr kumimoji="0" lang="zh-CN" alt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7" name="íšḷíḓê">
                <a:extLst>
                  <a:ext uri="{FF2B5EF4-FFF2-40B4-BE49-F238E27FC236}">
                    <a16:creationId xmlns:a16="http://schemas.microsoft.com/office/drawing/2014/main" id="{2C8EABCE-A211-CC17-0B95-6FF475031355}"/>
                  </a:ext>
                </a:extLst>
              </p:cNvPr>
              <p:cNvGrpSpPr/>
              <p:nvPr/>
            </p:nvGrpSpPr>
            <p:grpSpPr>
              <a:xfrm>
                <a:off x="8894232" y="1164148"/>
                <a:ext cx="2327425" cy="2327425"/>
                <a:chOff x="8662003" y="1349828"/>
                <a:chExt cx="2327425" cy="2327425"/>
              </a:xfrm>
            </p:grpSpPr>
            <p:sp>
              <p:nvSpPr>
                <p:cNvPr id="8" name="íşlidè">
                  <a:extLst>
                    <a:ext uri="{FF2B5EF4-FFF2-40B4-BE49-F238E27FC236}">
                      <a16:creationId xmlns:a16="http://schemas.microsoft.com/office/drawing/2014/main" id="{0274F5B5-20C6-6280-8821-1D65BD0A6D9B}"/>
                    </a:ext>
                  </a:extLst>
                </p:cNvPr>
                <p:cNvSpPr/>
                <p:nvPr/>
              </p:nvSpPr>
              <p:spPr>
                <a:xfrm>
                  <a:off x="8662003" y="1349828"/>
                  <a:ext cx="2327425" cy="2327425"/>
                </a:xfrm>
                <a:prstGeom prst="ellipse">
                  <a:avLst/>
                </a:prstGeom>
                <a:solidFill>
                  <a:srgbClr val="0213A7"/>
                </a:solidFill>
                <a:ln w="12700" cap="rnd" cmpd="sng" algn="ctr">
                  <a:noFill/>
                  <a:prstDash val="solid"/>
                  <a:round/>
                </a:ln>
                <a:effectLst/>
              </p:spPr>
              <p:txBody>
                <a:bodyPr rot="0" spcFirstLastPara="0" vert="horz" wrap="square" lIns="68580" tIns="34290" rIns="68580" bIns="34290" numCol="1" spcCol="0" rtlCol="0" fromWordArt="0" anchor="ctr" anchorCtr="0" forceAA="0" compatLnSpc="1">
                  <a:norm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9" name="isḻiḑe">
                  <a:extLst>
                    <a:ext uri="{FF2B5EF4-FFF2-40B4-BE49-F238E27FC236}">
                      <a16:creationId xmlns:a16="http://schemas.microsoft.com/office/drawing/2014/main" id="{F08CD708-E10C-D6DF-CF46-AB55DFB9000E}"/>
                    </a:ext>
                  </a:extLst>
                </p:cNvPr>
                <p:cNvSpPr txBox="1"/>
                <p:nvPr/>
              </p:nvSpPr>
              <p:spPr>
                <a:xfrm>
                  <a:off x="9036839" y="1645287"/>
                  <a:ext cx="1500824" cy="723842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>
                    <a:defRPr sz="4400" b="1">
                      <a:solidFill>
                        <a:schemeClr val="accent1"/>
                      </a:solidFill>
                      <a:effectLst>
                        <a:outerShdw blurRad="254000" dist="127000" algn="ctr" rotWithShape="0">
                          <a:schemeClr val="accent1">
                            <a:alpha val="40000"/>
                          </a:schemeClr>
                        </a:outerShdw>
                      </a:effectLst>
                    </a:defRPr>
                  </a:lvl1pPr>
                </a:lstStyle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4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44%</a:t>
                  </a:r>
                  <a:endParaRPr kumimoji="0" lang="zh-CN" alt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</p:grp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EE981E2-B74E-7ADF-C38B-8B263B752B01}"/>
                </a:ext>
              </a:extLst>
            </p:cNvPr>
            <p:cNvSpPr/>
            <p:nvPr/>
          </p:nvSpPr>
          <p:spPr>
            <a:xfrm>
              <a:off x="682802" y="1894295"/>
              <a:ext cx="1826630" cy="22721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  <a:p>
              <a:pPr defTabSz="685800">
                <a:lnSpc>
                  <a:spcPct val="150000"/>
                </a:lnSpc>
              </a:pPr>
              <a:endPara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您的内容打在这里，或者通过复制您的文本后，在此您的内容打者通过复制您的文本后，在此框中选择粘贴。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6605F18-08CB-CC5D-191B-7C1C44CB9247}"/>
                </a:ext>
              </a:extLst>
            </p:cNvPr>
            <p:cNvSpPr/>
            <p:nvPr/>
          </p:nvSpPr>
          <p:spPr>
            <a:xfrm>
              <a:off x="669876" y="1477549"/>
              <a:ext cx="1391169" cy="3200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F6817B1-B3FD-94DC-DB91-EF495901A4ED}"/>
                </a:ext>
              </a:extLst>
            </p:cNvPr>
            <p:cNvSpPr/>
            <p:nvPr/>
          </p:nvSpPr>
          <p:spPr>
            <a:xfrm>
              <a:off x="5039140" y="1638318"/>
              <a:ext cx="1391169" cy="2646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19" name="îş1ïḍê">
              <a:extLst>
                <a:ext uri="{FF2B5EF4-FFF2-40B4-BE49-F238E27FC236}">
                  <a16:creationId xmlns:a16="http://schemas.microsoft.com/office/drawing/2014/main" id="{4F1BF991-9D3C-F904-DF40-51616339ABF9}"/>
                </a:ext>
              </a:extLst>
            </p:cNvPr>
            <p:cNvSpPr/>
            <p:nvPr/>
          </p:nvSpPr>
          <p:spPr>
            <a:xfrm flipH="1">
              <a:off x="4713381" y="1918778"/>
              <a:ext cx="1529125" cy="428158"/>
            </a:xfrm>
            <a:prstGeom prst="rect">
              <a:avLst/>
            </a:prstGeom>
            <a:ln>
              <a:noFill/>
            </a:ln>
          </p:spPr>
          <p:txBody>
            <a:bodyPr wrap="square" lIns="68580" tIns="34290" rIns="68580" bIns="34290" anchor="t">
              <a:spAutoFit/>
            </a:bodyPr>
            <a:lstStyle/>
            <a:p>
              <a:pPr algn="ctr" defTabSz="685800">
                <a:lnSpc>
                  <a:spcPct val="14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在此输入您的文本内容活动复制文本粘贴至此处</a:t>
              </a:r>
              <a:endPara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9AB0EA8-506A-EDF0-77AD-A432F166F81B}"/>
                </a:ext>
              </a:extLst>
            </p:cNvPr>
            <p:cNvSpPr/>
            <p:nvPr/>
          </p:nvSpPr>
          <p:spPr>
            <a:xfrm>
              <a:off x="7083614" y="1579453"/>
              <a:ext cx="1391169" cy="2646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21" name="îş1ïḍê">
              <a:extLst>
                <a:ext uri="{FF2B5EF4-FFF2-40B4-BE49-F238E27FC236}">
                  <a16:creationId xmlns:a16="http://schemas.microsoft.com/office/drawing/2014/main" id="{008C3764-096E-1E1A-4051-C361CCAA2460}"/>
                </a:ext>
              </a:extLst>
            </p:cNvPr>
            <p:cNvSpPr/>
            <p:nvPr/>
          </p:nvSpPr>
          <p:spPr>
            <a:xfrm flipH="1">
              <a:off x="6757854" y="1859913"/>
              <a:ext cx="1529125" cy="428158"/>
            </a:xfrm>
            <a:prstGeom prst="rect">
              <a:avLst/>
            </a:prstGeom>
            <a:ln>
              <a:noFill/>
            </a:ln>
          </p:spPr>
          <p:txBody>
            <a:bodyPr wrap="square" lIns="68580" tIns="34290" rIns="68580" bIns="34290" anchor="t">
              <a:spAutoFit/>
            </a:bodyPr>
            <a:lstStyle/>
            <a:p>
              <a:pPr algn="ctr" defTabSz="685800">
                <a:lnSpc>
                  <a:spcPct val="14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在此输入您的文本内容活动复制文本粘贴至此处</a:t>
              </a:r>
              <a:endPara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39ABDBA-27C1-7F92-32C9-566B8B5E75B3}"/>
                </a:ext>
              </a:extLst>
            </p:cNvPr>
            <p:cNvSpPr/>
            <p:nvPr/>
          </p:nvSpPr>
          <p:spPr>
            <a:xfrm>
              <a:off x="5039140" y="3571539"/>
              <a:ext cx="1391169" cy="2646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23" name="îş1ïḍê">
              <a:extLst>
                <a:ext uri="{FF2B5EF4-FFF2-40B4-BE49-F238E27FC236}">
                  <a16:creationId xmlns:a16="http://schemas.microsoft.com/office/drawing/2014/main" id="{2DC84088-FC1F-638E-97A6-021B1B59C546}"/>
                </a:ext>
              </a:extLst>
            </p:cNvPr>
            <p:cNvSpPr/>
            <p:nvPr/>
          </p:nvSpPr>
          <p:spPr>
            <a:xfrm flipH="1">
              <a:off x="4713381" y="3851998"/>
              <a:ext cx="1529125" cy="428158"/>
            </a:xfrm>
            <a:prstGeom prst="rect">
              <a:avLst/>
            </a:prstGeom>
            <a:ln>
              <a:noFill/>
            </a:ln>
          </p:spPr>
          <p:txBody>
            <a:bodyPr wrap="square" lIns="68580" tIns="34290" rIns="68580" bIns="34290" anchor="t">
              <a:spAutoFit/>
            </a:bodyPr>
            <a:lstStyle/>
            <a:p>
              <a:pPr algn="ctr" defTabSz="685800">
                <a:lnSpc>
                  <a:spcPct val="14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在此输入您的文本内容活动复制文本粘贴至此处</a:t>
              </a:r>
              <a:endPara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2138C384-1E49-5120-4A75-C687166DB865}"/>
                </a:ext>
              </a:extLst>
            </p:cNvPr>
            <p:cNvSpPr/>
            <p:nvPr/>
          </p:nvSpPr>
          <p:spPr>
            <a:xfrm>
              <a:off x="7126742" y="3594827"/>
              <a:ext cx="1391169" cy="2646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25" name="îş1ïḍê">
              <a:extLst>
                <a:ext uri="{FF2B5EF4-FFF2-40B4-BE49-F238E27FC236}">
                  <a16:creationId xmlns:a16="http://schemas.microsoft.com/office/drawing/2014/main" id="{F9FB908E-CFDC-D65E-2DF8-967D76D31BBE}"/>
                </a:ext>
              </a:extLst>
            </p:cNvPr>
            <p:cNvSpPr/>
            <p:nvPr/>
          </p:nvSpPr>
          <p:spPr>
            <a:xfrm flipH="1">
              <a:off x="6800982" y="3875287"/>
              <a:ext cx="1529125" cy="428158"/>
            </a:xfrm>
            <a:prstGeom prst="rect">
              <a:avLst/>
            </a:prstGeom>
            <a:ln>
              <a:noFill/>
            </a:ln>
          </p:spPr>
          <p:txBody>
            <a:bodyPr wrap="square" lIns="68580" tIns="34290" rIns="68580" bIns="34290" anchor="t">
              <a:spAutoFit/>
            </a:bodyPr>
            <a:lstStyle/>
            <a:p>
              <a:pPr algn="ctr" defTabSz="685800">
                <a:lnSpc>
                  <a:spcPct val="14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在此输入您的文本内容活动复制文本粘贴至此处</a:t>
              </a:r>
              <a:endPara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</p:grpSp>
      <p:sp>
        <p:nvSpPr>
          <p:cNvPr id="27" name="标题 1">
            <a:extLst>
              <a:ext uri="{FF2B5EF4-FFF2-40B4-BE49-F238E27FC236}">
                <a16:creationId xmlns:a16="http://schemas.microsoft.com/office/drawing/2014/main" id="{FE641C4A-1626-D78A-B551-622C66F23A1F}"/>
              </a:ext>
            </a:extLst>
          </p:cNvPr>
          <p:cNvSpPr txBox="1"/>
          <p:nvPr/>
        </p:nvSpPr>
        <p:spPr>
          <a:xfrm>
            <a:off x="925894" y="881553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234102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标题 1">
            <a:extLst>
              <a:ext uri="{FF2B5EF4-FFF2-40B4-BE49-F238E27FC236}">
                <a16:creationId xmlns:a16="http://schemas.microsoft.com/office/drawing/2014/main" id="{FE641C4A-1626-D78A-B551-622C66F23A1F}"/>
              </a:ext>
            </a:extLst>
          </p:cNvPr>
          <p:cNvSpPr txBox="1"/>
          <p:nvPr/>
        </p:nvSpPr>
        <p:spPr>
          <a:xfrm>
            <a:off x="925894" y="881553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E740830-3B1C-19C0-D82B-D74D28F5AE35}"/>
              </a:ext>
            </a:extLst>
          </p:cNvPr>
          <p:cNvGrpSpPr/>
          <p:nvPr/>
        </p:nvGrpSpPr>
        <p:grpSpPr>
          <a:xfrm>
            <a:off x="925894" y="2359027"/>
            <a:ext cx="10484651" cy="3181044"/>
            <a:chOff x="502444" y="1755911"/>
            <a:chExt cx="8277156" cy="2346523"/>
          </a:xfrm>
        </p:grpSpPr>
        <p:grpSp>
          <p:nvGrpSpPr>
            <p:cNvPr id="28" name="33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4EBFAB65-DC11-28B5-BB8A-86824FCC20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2444" y="1755911"/>
              <a:ext cx="8137922" cy="2251188"/>
              <a:chOff x="669925" y="2341215"/>
              <a:chExt cx="10850563" cy="3001584"/>
            </a:xfrm>
          </p:grpSpPr>
          <p:sp>
            <p:nvSpPr>
              <p:cNvPr id="29" name="ïṥľïḋé">
                <a:extLst>
                  <a:ext uri="{FF2B5EF4-FFF2-40B4-BE49-F238E27FC236}">
                    <a16:creationId xmlns:a16="http://schemas.microsoft.com/office/drawing/2014/main" id="{86898DD1-12B4-66CF-BD9D-9CD8BA1ED1E2}"/>
                  </a:ext>
                </a:extLst>
              </p:cNvPr>
              <p:cNvSpPr/>
              <p:nvPr/>
            </p:nvSpPr>
            <p:spPr>
              <a:xfrm>
                <a:off x="669925" y="2670332"/>
                <a:ext cx="4340485" cy="2672467"/>
              </a:xfrm>
              <a:prstGeom prst="rect">
                <a:avLst/>
              </a:prstGeom>
              <a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708" t="-1684" r="-4157" b="-418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80" tIns="34290" rIns="68580" bIns="34290" anchor="ctr">
                <a:normAutofit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  <p:grpSp>
            <p:nvGrpSpPr>
              <p:cNvPr id="30" name="ïşľiḍé">
                <a:extLst>
                  <a:ext uri="{FF2B5EF4-FFF2-40B4-BE49-F238E27FC236}">
                    <a16:creationId xmlns:a16="http://schemas.microsoft.com/office/drawing/2014/main" id="{B6ECCB65-2277-5AD7-C56F-D005C599D6AF}"/>
                  </a:ext>
                </a:extLst>
              </p:cNvPr>
              <p:cNvGrpSpPr/>
              <p:nvPr/>
            </p:nvGrpSpPr>
            <p:grpSpPr>
              <a:xfrm>
                <a:off x="5356878" y="2905144"/>
                <a:ext cx="6163610" cy="1787471"/>
                <a:chOff x="5356878" y="2154906"/>
                <a:chExt cx="6163610" cy="1787471"/>
              </a:xfrm>
            </p:grpSpPr>
            <p:sp>
              <p:nvSpPr>
                <p:cNvPr id="36" name="íṡlïḓê">
                  <a:extLst>
                    <a:ext uri="{FF2B5EF4-FFF2-40B4-BE49-F238E27FC236}">
                      <a16:creationId xmlns:a16="http://schemas.microsoft.com/office/drawing/2014/main" id="{02AFEB20-E40F-BEE7-FA78-4BCF460E5423}"/>
                    </a:ext>
                  </a:extLst>
                </p:cNvPr>
                <p:cNvSpPr/>
                <p:nvPr/>
              </p:nvSpPr>
              <p:spPr>
                <a:xfrm>
                  <a:off x="5356878" y="2154906"/>
                  <a:ext cx="384886" cy="350855"/>
                </a:xfrm>
                <a:custGeom>
                  <a:avLst/>
                  <a:gdLst>
                    <a:gd name="T0" fmla="*/ 3495 w 7671"/>
                    <a:gd name="T1" fmla="*/ 13 h 7004"/>
                    <a:gd name="T2" fmla="*/ 1231 w 7671"/>
                    <a:gd name="T3" fmla="*/ 2655 h 7004"/>
                    <a:gd name="T4" fmla="*/ 72 w 7671"/>
                    <a:gd name="T5" fmla="*/ 2932 h 7004"/>
                    <a:gd name="T6" fmla="*/ 847 w 7671"/>
                    <a:gd name="T7" fmla="*/ 5568 h 7004"/>
                    <a:gd name="T8" fmla="*/ 3486 w 7671"/>
                    <a:gd name="T9" fmla="*/ 6995 h 7004"/>
                    <a:gd name="T10" fmla="*/ 7670 w 7671"/>
                    <a:gd name="T11" fmla="*/ 2832 h 7004"/>
                    <a:gd name="T12" fmla="*/ 151 w 7671"/>
                    <a:gd name="T13" fmla="*/ 4560 h 7004"/>
                    <a:gd name="T14" fmla="*/ 336 w 7671"/>
                    <a:gd name="T15" fmla="*/ 4160 h 7004"/>
                    <a:gd name="T16" fmla="*/ 162 w 7671"/>
                    <a:gd name="T17" fmla="*/ 3813 h 7004"/>
                    <a:gd name="T18" fmla="*/ 321 w 7671"/>
                    <a:gd name="T19" fmla="*/ 3331 h 7004"/>
                    <a:gd name="T20" fmla="*/ 689 w 7671"/>
                    <a:gd name="T21" fmla="*/ 4708 h 7004"/>
                    <a:gd name="T22" fmla="*/ 509 w 7671"/>
                    <a:gd name="T23" fmla="*/ 4140 h 7004"/>
                    <a:gd name="T24" fmla="*/ 692 w 7671"/>
                    <a:gd name="T25" fmla="*/ 3769 h 7004"/>
                    <a:gd name="T26" fmla="*/ 495 w 7671"/>
                    <a:gd name="T27" fmla="*/ 3269 h 7004"/>
                    <a:gd name="T28" fmla="*/ 1721 w 7671"/>
                    <a:gd name="T29" fmla="*/ 4980 h 7004"/>
                    <a:gd name="T30" fmla="*/ 1432 w 7671"/>
                    <a:gd name="T31" fmla="*/ 4244 h 7004"/>
                    <a:gd name="T32" fmla="*/ 1700 w 7671"/>
                    <a:gd name="T33" fmla="*/ 3686 h 7004"/>
                    <a:gd name="T34" fmla="*/ 1449 w 7671"/>
                    <a:gd name="T35" fmla="*/ 3018 h 7004"/>
                    <a:gd name="T36" fmla="*/ 1713 w 7671"/>
                    <a:gd name="T37" fmla="*/ 2381 h 7004"/>
                    <a:gd name="T38" fmla="*/ 1438 w 7671"/>
                    <a:gd name="T39" fmla="*/ 1807 h 7004"/>
                    <a:gd name="T40" fmla="*/ 2329 w 7671"/>
                    <a:gd name="T41" fmla="*/ 5112 h 7004"/>
                    <a:gd name="T42" fmla="*/ 1930 w 7671"/>
                    <a:gd name="T43" fmla="*/ 4323 h 7004"/>
                    <a:gd name="T44" fmla="*/ 2329 w 7671"/>
                    <a:gd name="T45" fmla="*/ 3597 h 7004"/>
                    <a:gd name="T46" fmla="*/ 1930 w 7671"/>
                    <a:gd name="T47" fmla="*/ 2923 h 7004"/>
                    <a:gd name="T48" fmla="*/ 2329 w 7671"/>
                    <a:gd name="T49" fmla="*/ 3597 h 7004"/>
                    <a:gd name="T50" fmla="*/ 1930 w 7671"/>
                    <a:gd name="T51" fmla="*/ 2223 h 7004"/>
                    <a:gd name="T52" fmla="*/ 2329 w 7671"/>
                    <a:gd name="T53" fmla="*/ 2082 h 7004"/>
                    <a:gd name="T54" fmla="*/ 2650 w 7671"/>
                    <a:gd name="T55" fmla="*/ 5254 h 7004"/>
                    <a:gd name="T56" fmla="*/ 3152 w 7671"/>
                    <a:gd name="T57" fmla="*/ 4435 h 7004"/>
                    <a:gd name="T58" fmla="*/ 2636 w 7671"/>
                    <a:gd name="T59" fmla="*/ 3595 h 7004"/>
                    <a:gd name="T60" fmla="*/ 3152 w 7671"/>
                    <a:gd name="T61" fmla="*/ 2623 h 7004"/>
                    <a:gd name="T62" fmla="*/ 2663 w 7671"/>
                    <a:gd name="T63" fmla="*/ 1956 h 7004"/>
                    <a:gd name="T64" fmla="*/ 3131 w 7671"/>
                    <a:gd name="T65" fmla="*/ 776 h 7004"/>
                    <a:gd name="T66" fmla="*/ 4990 w 7671"/>
                    <a:gd name="T67" fmla="*/ 1229 h 7004"/>
                    <a:gd name="T68" fmla="*/ 5441 w 7671"/>
                    <a:gd name="T69" fmla="*/ 2226 h 7004"/>
                    <a:gd name="T70" fmla="*/ 4948 w 7671"/>
                    <a:gd name="T71" fmla="*/ 2784 h 7004"/>
                    <a:gd name="T72" fmla="*/ 5453 w 7671"/>
                    <a:gd name="T73" fmla="*/ 3664 h 7004"/>
                    <a:gd name="T74" fmla="*/ 3706 w 7671"/>
                    <a:gd name="T75" fmla="*/ 694 h 7004"/>
                    <a:gd name="T76" fmla="*/ 4408 w 7671"/>
                    <a:gd name="T77" fmla="*/ 1907 h 7004"/>
                    <a:gd name="T78" fmla="*/ 3688 w 7671"/>
                    <a:gd name="T79" fmla="*/ 3518 h 7004"/>
                    <a:gd name="T80" fmla="*/ 4448 w 7671"/>
                    <a:gd name="T81" fmla="*/ 3557 h 7004"/>
                    <a:gd name="T82" fmla="*/ 5014 w 7671"/>
                    <a:gd name="T83" fmla="*/ 6300 h 7004"/>
                    <a:gd name="T84" fmla="*/ 4045 w 7671"/>
                    <a:gd name="T85" fmla="*/ 4424 h 7004"/>
                    <a:gd name="T86" fmla="*/ 5014 w 7671"/>
                    <a:gd name="T87" fmla="*/ 6300 h 7004"/>
                    <a:gd name="T88" fmla="*/ 5413 w 7671"/>
                    <a:gd name="T89" fmla="*/ 6118 h 7004"/>
                    <a:gd name="T90" fmla="*/ 6087 w 7671"/>
                    <a:gd name="T91" fmla="*/ 5892 h 7004"/>
                    <a:gd name="T92" fmla="*/ 5822 w 7671"/>
                    <a:gd name="T93" fmla="*/ 3640 h 7004"/>
                    <a:gd name="T94" fmla="*/ 6258 w 7671"/>
                    <a:gd name="T95" fmla="*/ 3660 h 7004"/>
                    <a:gd name="T96" fmla="*/ 5851 w 7671"/>
                    <a:gd name="T97" fmla="*/ 2352 h 7004"/>
                    <a:gd name="T98" fmla="*/ 6258 w 7671"/>
                    <a:gd name="T99" fmla="*/ 1803 h 7004"/>
                    <a:gd name="T100" fmla="*/ 6669 w 7671"/>
                    <a:gd name="T101" fmla="*/ 4852 h 7004"/>
                    <a:gd name="T102" fmla="*/ 6955 w 7671"/>
                    <a:gd name="T103" fmla="*/ 4202 h 7004"/>
                    <a:gd name="T104" fmla="*/ 6927 w 7671"/>
                    <a:gd name="T105" fmla="*/ 3741 h 7004"/>
                    <a:gd name="T106" fmla="*/ 6677 w 7671"/>
                    <a:gd name="T107" fmla="*/ 3084 h 7004"/>
                    <a:gd name="T108" fmla="*/ 7371 w 7671"/>
                    <a:gd name="T109" fmla="*/ 4717 h 7004"/>
                    <a:gd name="T110" fmla="*/ 7155 w 7671"/>
                    <a:gd name="T111" fmla="*/ 4176 h 7004"/>
                    <a:gd name="T112" fmla="*/ 7404 w 7671"/>
                    <a:gd name="T113" fmla="*/ 3726 h 7004"/>
                    <a:gd name="T114" fmla="*/ 7117 w 7671"/>
                    <a:gd name="T115" fmla="*/ 3219 h 7004"/>
                    <a:gd name="T116" fmla="*/ 7404 w 7671"/>
                    <a:gd name="T117" fmla="*/ 3726 h 70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671" h="7004">
                      <a:moveTo>
                        <a:pt x="7585" y="2716"/>
                      </a:moveTo>
                      <a:lnTo>
                        <a:pt x="6499" y="2383"/>
                      </a:lnTo>
                      <a:lnTo>
                        <a:pt x="6499" y="1573"/>
                      </a:lnTo>
                      <a:cubicBezTo>
                        <a:pt x="6499" y="1527"/>
                        <a:pt x="6473" y="1485"/>
                        <a:pt x="6432" y="1465"/>
                      </a:cubicBezTo>
                      <a:lnTo>
                        <a:pt x="3498" y="13"/>
                      </a:lnTo>
                      <a:cubicBezTo>
                        <a:pt x="3497" y="13"/>
                        <a:pt x="3497" y="13"/>
                        <a:pt x="3495" y="13"/>
                      </a:cubicBezTo>
                      <a:cubicBezTo>
                        <a:pt x="3490" y="10"/>
                        <a:pt x="3468" y="0"/>
                        <a:pt x="3436" y="2"/>
                      </a:cubicBezTo>
                      <a:cubicBezTo>
                        <a:pt x="3403" y="4"/>
                        <a:pt x="3379" y="20"/>
                        <a:pt x="3374" y="23"/>
                      </a:cubicBezTo>
                      <a:lnTo>
                        <a:pt x="3374" y="23"/>
                      </a:lnTo>
                      <a:lnTo>
                        <a:pt x="1282" y="1515"/>
                      </a:lnTo>
                      <a:cubicBezTo>
                        <a:pt x="1250" y="1538"/>
                        <a:pt x="1231" y="1574"/>
                        <a:pt x="1231" y="1613"/>
                      </a:cubicBezTo>
                      <a:lnTo>
                        <a:pt x="1231" y="2655"/>
                      </a:lnTo>
                      <a:lnTo>
                        <a:pt x="842" y="2609"/>
                      </a:lnTo>
                      <a:cubicBezTo>
                        <a:pt x="842" y="2609"/>
                        <a:pt x="841" y="2609"/>
                        <a:pt x="839" y="2609"/>
                      </a:cubicBezTo>
                      <a:cubicBezTo>
                        <a:pt x="834" y="2609"/>
                        <a:pt x="822" y="2608"/>
                        <a:pt x="811" y="2610"/>
                      </a:cubicBezTo>
                      <a:cubicBezTo>
                        <a:pt x="797" y="2612"/>
                        <a:pt x="785" y="2616"/>
                        <a:pt x="780" y="2618"/>
                      </a:cubicBezTo>
                      <a:cubicBezTo>
                        <a:pt x="780" y="2618"/>
                        <a:pt x="779" y="2618"/>
                        <a:pt x="779" y="2618"/>
                      </a:cubicBezTo>
                      <a:lnTo>
                        <a:pt x="72" y="2932"/>
                      </a:lnTo>
                      <a:cubicBezTo>
                        <a:pt x="28" y="2951"/>
                        <a:pt x="0" y="2994"/>
                        <a:pt x="0" y="3042"/>
                      </a:cubicBezTo>
                      <a:lnTo>
                        <a:pt x="0" y="5060"/>
                      </a:lnTo>
                      <a:cubicBezTo>
                        <a:pt x="0" y="5105"/>
                        <a:pt x="24" y="5145"/>
                        <a:pt x="63" y="5166"/>
                      </a:cubicBezTo>
                      <a:lnTo>
                        <a:pt x="772" y="5555"/>
                      </a:lnTo>
                      <a:cubicBezTo>
                        <a:pt x="772" y="5555"/>
                        <a:pt x="790" y="5566"/>
                        <a:pt x="813" y="5568"/>
                      </a:cubicBezTo>
                      <a:cubicBezTo>
                        <a:pt x="833" y="5571"/>
                        <a:pt x="847" y="5568"/>
                        <a:pt x="847" y="5568"/>
                      </a:cubicBezTo>
                      <a:lnTo>
                        <a:pt x="1231" y="5513"/>
                      </a:lnTo>
                      <a:lnTo>
                        <a:pt x="1231" y="5735"/>
                      </a:lnTo>
                      <a:cubicBezTo>
                        <a:pt x="1231" y="5779"/>
                        <a:pt x="1255" y="5820"/>
                        <a:pt x="1294" y="5841"/>
                      </a:cubicBezTo>
                      <a:lnTo>
                        <a:pt x="3386" y="6987"/>
                      </a:lnTo>
                      <a:cubicBezTo>
                        <a:pt x="3386" y="6987"/>
                        <a:pt x="3409" y="7001"/>
                        <a:pt x="3440" y="7002"/>
                      </a:cubicBezTo>
                      <a:cubicBezTo>
                        <a:pt x="3463" y="7004"/>
                        <a:pt x="3486" y="6995"/>
                        <a:pt x="3486" y="6995"/>
                      </a:cubicBezTo>
                      <a:lnTo>
                        <a:pt x="3486" y="6994"/>
                      </a:lnTo>
                      <a:lnTo>
                        <a:pt x="3486" y="6994"/>
                      </a:lnTo>
                      <a:lnTo>
                        <a:pt x="6420" y="5879"/>
                      </a:lnTo>
                      <a:lnTo>
                        <a:pt x="7592" y="5433"/>
                      </a:lnTo>
                      <a:cubicBezTo>
                        <a:pt x="7639" y="5416"/>
                        <a:pt x="7670" y="5371"/>
                        <a:pt x="7670" y="5321"/>
                      </a:cubicBezTo>
                      <a:lnTo>
                        <a:pt x="7670" y="2832"/>
                      </a:lnTo>
                      <a:cubicBezTo>
                        <a:pt x="7671" y="2779"/>
                        <a:pt x="7636" y="2732"/>
                        <a:pt x="7585" y="2716"/>
                      </a:cubicBezTo>
                      <a:close/>
                      <a:moveTo>
                        <a:pt x="337" y="4559"/>
                      </a:moveTo>
                      <a:cubicBezTo>
                        <a:pt x="337" y="4571"/>
                        <a:pt x="331" y="4583"/>
                        <a:pt x="321" y="4591"/>
                      </a:cubicBezTo>
                      <a:cubicBezTo>
                        <a:pt x="313" y="4596"/>
                        <a:pt x="305" y="4599"/>
                        <a:pt x="296" y="4599"/>
                      </a:cubicBezTo>
                      <a:cubicBezTo>
                        <a:pt x="293" y="4599"/>
                        <a:pt x="289" y="4598"/>
                        <a:pt x="286" y="4597"/>
                      </a:cubicBezTo>
                      <a:lnTo>
                        <a:pt x="151" y="4560"/>
                      </a:lnTo>
                      <a:cubicBezTo>
                        <a:pt x="134" y="4555"/>
                        <a:pt x="122" y="4539"/>
                        <a:pt x="122" y="4521"/>
                      </a:cubicBezTo>
                      <a:lnTo>
                        <a:pt x="122" y="4147"/>
                      </a:lnTo>
                      <a:cubicBezTo>
                        <a:pt x="122" y="4136"/>
                        <a:pt x="126" y="4125"/>
                        <a:pt x="135" y="4117"/>
                      </a:cubicBezTo>
                      <a:cubicBezTo>
                        <a:pt x="143" y="4109"/>
                        <a:pt x="155" y="4106"/>
                        <a:pt x="166" y="4107"/>
                      </a:cubicBezTo>
                      <a:lnTo>
                        <a:pt x="300" y="4120"/>
                      </a:lnTo>
                      <a:cubicBezTo>
                        <a:pt x="321" y="4122"/>
                        <a:pt x="336" y="4139"/>
                        <a:pt x="336" y="4160"/>
                      </a:cubicBezTo>
                      <a:lnTo>
                        <a:pt x="336" y="4559"/>
                      </a:lnTo>
                      <a:lnTo>
                        <a:pt x="337" y="4559"/>
                      </a:lnTo>
                      <a:close/>
                      <a:moveTo>
                        <a:pt x="337" y="3761"/>
                      </a:moveTo>
                      <a:cubicBezTo>
                        <a:pt x="337" y="3782"/>
                        <a:pt x="321" y="3800"/>
                        <a:pt x="300" y="3802"/>
                      </a:cubicBezTo>
                      <a:lnTo>
                        <a:pt x="165" y="3813"/>
                      </a:lnTo>
                      <a:lnTo>
                        <a:pt x="162" y="3813"/>
                      </a:lnTo>
                      <a:cubicBezTo>
                        <a:pt x="152" y="3813"/>
                        <a:pt x="142" y="3809"/>
                        <a:pt x="135" y="3802"/>
                      </a:cubicBezTo>
                      <a:cubicBezTo>
                        <a:pt x="126" y="3795"/>
                        <a:pt x="122" y="3784"/>
                        <a:pt x="122" y="3773"/>
                      </a:cubicBezTo>
                      <a:lnTo>
                        <a:pt x="122" y="3398"/>
                      </a:lnTo>
                      <a:cubicBezTo>
                        <a:pt x="122" y="3380"/>
                        <a:pt x="134" y="3364"/>
                        <a:pt x="152" y="3359"/>
                      </a:cubicBezTo>
                      <a:lnTo>
                        <a:pt x="286" y="3324"/>
                      </a:lnTo>
                      <a:cubicBezTo>
                        <a:pt x="298" y="3321"/>
                        <a:pt x="311" y="3323"/>
                        <a:pt x="321" y="3331"/>
                      </a:cubicBezTo>
                      <a:cubicBezTo>
                        <a:pt x="331" y="3339"/>
                        <a:pt x="337" y="3350"/>
                        <a:pt x="337" y="3363"/>
                      </a:cubicBezTo>
                      <a:lnTo>
                        <a:pt x="337" y="3761"/>
                      </a:lnTo>
                      <a:lnTo>
                        <a:pt x="337" y="3761"/>
                      </a:lnTo>
                      <a:close/>
                      <a:moveTo>
                        <a:pt x="729" y="4668"/>
                      </a:moveTo>
                      <a:cubicBezTo>
                        <a:pt x="729" y="4680"/>
                        <a:pt x="723" y="4692"/>
                        <a:pt x="714" y="4700"/>
                      </a:cubicBezTo>
                      <a:cubicBezTo>
                        <a:pt x="706" y="4705"/>
                        <a:pt x="698" y="4708"/>
                        <a:pt x="689" y="4708"/>
                      </a:cubicBezTo>
                      <a:cubicBezTo>
                        <a:pt x="686" y="4708"/>
                        <a:pt x="682" y="4707"/>
                        <a:pt x="678" y="4706"/>
                      </a:cubicBezTo>
                      <a:lnTo>
                        <a:pt x="494" y="4655"/>
                      </a:lnTo>
                      <a:cubicBezTo>
                        <a:pt x="477" y="4651"/>
                        <a:pt x="465" y="4635"/>
                        <a:pt x="465" y="4617"/>
                      </a:cubicBezTo>
                      <a:lnTo>
                        <a:pt x="465" y="4180"/>
                      </a:lnTo>
                      <a:cubicBezTo>
                        <a:pt x="465" y="4169"/>
                        <a:pt x="470" y="4158"/>
                        <a:pt x="478" y="4150"/>
                      </a:cubicBezTo>
                      <a:cubicBezTo>
                        <a:pt x="486" y="4143"/>
                        <a:pt x="498" y="4139"/>
                        <a:pt x="509" y="4140"/>
                      </a:cubicBezTo>
                      <a:lnTo>
                        <a:pt x="693" y="4158"/>
                      </a:lnTo>
                      <a:cubicBezTo>
                        <a:pt x="714" y="4160"/>
                        <a:pt x="729" y="4178"/>
                        <a:pt x="729" y="4198"/>
                      </a:cubicBezTo>
                      <a:lnTo>
                        <a:pt x="729" y="4668"/>
                      </a:lnTo>
                      <a:lnTo>
                        <a:pt x="729" y="4668"/>
                      </a:lnTo>
                      <a:close/>
                      <a:moveTo>
                        <a:pt x="729" y="3729"/>
                      </a:moveTo>
                      <a:cubicBezTo>
                        <a:pt x="729" y="3750"/>
                        <a:pt x="713" y="3767"/>
                        <a:pt x="692" y="3769"/>
                      </a:cubicBezTo>
                      <a:lnTo>
                        <a:pt x="508" y="3784"/>
                      </a:lnTo>
                      <a:lnTo>
                        <a:pt x="505" y="3784"/>
                      </a:lnTo>
                      <a:cubicBezTo>
                        <a:pt x="495" y="3784"/>
                        <a:pt x="485" y="3781"/>
                        <a:pt x="478" y="3774"/>
                      </a:cubicBezTo>
                      <a:cubicBezTo>
                        <a:pt x="469" y="3766"/>
                        <a:pt x="465" y="3756"/>
                        <a:pt x="465" y="3744"/>
                      </a:cubicBezTo>
                      <a:lnTo>
                        <a:pt x="465" y="3308"/>
                      </a:lnTo>
                      <a:cubicBezTo>
                        <a:pt x="465" y="3290"/>
                        <a:pt x="477" y="3274"/>
                        <a:pt x="495" y="3269"/>
                      </a:cubicBezTo>
                      <a:lnTo>
                        <a:pt x="679" y="3221"/>
                      </a:lnTo>
                      <a:cubicBezTo>
                        <a:pt x="691" y="3217"/>
                        <a:pt x="704" y="3220"/>
                        <a:pt x="714" y="3228"/>
                      </a:cubicBezTo>
                      <a:cubicBezTo>
                        <a:pt x="723" y="3235"/>
                        <a:pt x="729" y="3247"/>
                        <a:pt x="729" y="3260"/>
                      </a:cubicBezTo>
                      <a:lnTo>
                        <a:pt x="729" y="3729"/>
                      </a:lnTo>
                      <a:close/>
                      <a:moveTo>
                        <a:pt x="1737" y="4948"/>
                      </a:moveTo>
                      <a:cubicBezTo>
                        <a:pt x="1737" y="4960"/>
                        <a:pt x="1731" y="4972"/>
                        <a:pt x="1721" y="4980"/>
                      </a:cubicBezTo>
                      <a:cubicBezTo>
                        <a:pt x="1714" y="4985"/>
                        <a:pt x="1706" y="4988"/>
                        <a:pt x="1697" y="4988"/>
                      </a:cubicBezTo>
                      <a:cubicBezTo>
                        <a:pt x="1693" y="4988"/>
                        <a:pt x="1690" y="4987"/>
                        <a:pt x="1686" y="4986"/>
                      </a:cubicBezTo>
                      <a:lnTo>
                        <a:pt x="1449" y="4920"/>
                      </a:lnTo>
                      <a:cubicBezTo>
                        <a:pt x="1431" y="4916"/>
                        <a:pt x="1419" y="4900"/>
                        <a:pt x="1419" y="4882"/>
                      </a:cubicBezTo>
                      <a:lnTo>
                        <a:pt x="1419" y="4274"/>
                      </a:lnTo>
                      <a:cubicBezTo>
                        <a:pt x="1419" y="4262"/>
                        <a:pt x="1424" y="4251"/>
                        <a:pt x="1432" y="4244"/>
                      </a:cubicBezTo>
                      <a:cubicBezTo>
                        <a:pt x="1441" y="4236"/>
                        <a:pt x="1452" y="4232"/>
                        <a:pt x="1463" y="4233"/>
                      </a:cubicBezTo>
                      <a:lnTo>
                        <a:pt x="1701" y="4257"/>
                      </a:lnTo>
                      <a:cubicBezTo>
                        <a:pt x="1721" y="4259"/>
                        <a:pt x="1737" y="4276"/>
                        <a:pt x="1737" y="4297"/>
                      </a:cubicBezTo>
                      <a:lnTo>
                        <a:pt x="1737" y="4948"/>
                      </a:lnTo>
                      <a:close/>
                      <a:moveTo>
                        <a:pt x="1737" y="3646"/>
                      </a:moveTo>
                      <a:cubicBezTo>
                        <a:pt x="1737" y="3667"/>
                        <a:pt x="1721" y="3684"/>
                        <a:pt x="1700" y="3686"/>
                      </a:cubicBezTo>
                      <a:lnTo>
                        <a:pt x="1463" y="3705"/>
                      </a:lnTo>
                      <a:cubicBezTo>
                        <a:pt x="1462" y="3706"/>
                        <a:pt x="1461" y="3706"/>
                        <a:pt x="1459" y="3706"/>
                      </a:cubicBezTo>
                      <a:cubicBezTo>
                        <a:pt x="1449" y="3706"/>
                        <a:pt x="1440" y="3702"/>
                        <a:pt x="1432" y="3695"/>
                      </a:cubicBezTo>
                      <a:cubicBezTo>
                        <a:pt x="1424" y="3687"/>
                        <a:pt x="1419" y="3677"/>
                        <a:pt x="1419" y="3665"/>
                      </a:cubicBezTo>
                      <a:lnTo>
                        <a:pt x="1419" y="3057"/>
                      </a:lnTo>
                      <a:cubicBezTo>
                        <a:pt x="1419" y="3039"/>
                        <a:pt x="1432" y="3023"/>
                        <a:pt x="1449" y="3018"/>
                      </a:cubicBezTo>
                      <a:lnTo>
                        <a:pt x="1687" y="2956"/>
                      </a:lnTo>
                      <a:cubicBezTo>
                        <a:pt x="1699" y="2953"/>
                        <a:pt x="1712" y="2955"/>
                        <a:pt x="1721" y="2963"/>
                      </a:cubicBezTo>
                      <a:cubicBezTo>
                        <a:pt x="1731" y="2970"/>
                        <a:pt x="1737" y="2982"/>
                        <a:pt x="1737" y="2995"/>
                      </a:cubicBezTo>
                      <a:lnTo>
                        <a:pt x="1737" y="3646"/>
                      </a:lnTo>
                      <a:close/>
                      <a:moveTo>
                        <a:pt x="1737" y="2344"/>
                      </a:moveTo>
                      <a:cubicBezTo>
                        <a:pt x="1737" y="2360"/>
                        <a:pt x="1728" y="2374"/>
                        <a:pt x="1713" y="2381"/>
                      </a:cubicBezTo>
                      <a:lnTo>
                        <a:pt x="1476" y="2486"/>
                      </a:lnTo>
                      <a:cubicBezTo>
                        <a:pt x="1471" y="2488"/>
                        <a:pt x="1465" y="2489"/>
                        <a:pt x="1460" y="2489"/>
                      </a:cubicBezTo>
                      <a:cubicBezTo>
                        <a:pt x="1452" y="2489"/>
                        <a:pt x="1444" y="2487"/>
                        <a:pt x="1437" y="2483"/>
                      </a:cubicBezTo>
                      <a:cubicBezTo>
                        <a:pt x="1426" y="2475"/>
                        <a:pt x="1419" y="2463"/>
                        <a:pt x="1419" y="2449"/>
                      </a:cubicBezTo>
                      <a:lnTo>
                        <a:pt x="1419" y="1841"/>
                      </a:lnTo>
                      <a:cubicBezTo>
                        <a:pt x="1419" y="1827"/>
                        <a:pt x="1426" y="1814"/>
                        <a:pt x="1438" y="1807"/>
                      </a:cubicBezTo>
                      <a:lnTo>
                        <a:pt x="1676" y="1659"/>
                      </a:lnTo>
                      <a:cubicBezTo>
                        <a:pt x="1688" y="1651"/>
                        <a:pt x="1704" y="1651"/>
                        <a:pt x="1716" y="1658"/>
                      </a:cubicBezTo>
                      <a:cubicBezTo>
                        <a:pt x="1729" y="1665"/>
                        <a:pt x="1737" y="1678"/>
                        <a:pt x="1737" y="1693"/>
                      </a:cubicBezTo>
                      <a:lnTo>
                        <a:pt x="1737" y="2344"/>
                      </a:lnTo>
                      <a:lnTo>
                        <a:pt x="1737" y="2344"/>
                      </a:lnTo>
                      <a:close/>
                      <a:moveTo>
                        <a:pt x="2329" y="5112"/>
                      </a:moveTo>
                      <a:cubicBezTo>
                        <a:pt x="2329" y="5124"/>
                        <a:pt x="2323" y="5136"/>
                        <a:pt x="2313" y="5144"/>
                      </a:cubicBezTo>
                      <a:cubicBezTo>
                        <a:pt x="2306" y="5149"/>
                        <a:pt x="2297" y="5152"/>
                        <a:pt x="2289" y="5152"/>
                      </a:cubicBezTo>
                      <a:cubicBezTo>
                        <a:pt x="2285" y="5152"/>
                        <a:pt x="2281" y="5152"/>
                        <a:pt x="2278" y="5151"/>
                      </a:cubicBezTo>
                      <a:lnTo>
                        <a:pt x="1960" y="5062"/>
                      </a:lnTo>
                      <a:cubicBezTo>
                        <a:pt x="1942" y="5058"/>
                        <a:pt x="1930" y="5042"/>
                        <a:pt x="1930" y="5024"/>
                      </a:cubicBezTo>
                      <a:lnTo>
                        <a:pt x="1930" y="4323"/>
                      </a:lnTo>
                      <a:cubicBezTo>
                        <a:pt x="1930" y="4312"/>
                        <a:pt x="1935" y="4301"/>
                        <a:pt x="1943" y="4293"/>
                      </a:cubicBezTo>
                      <a:cubicBezTo>
                        <a:pt x="1952" y="4286"/>
                        <a:pt x="1963" y="4282"/>
                        <a:pt x="1974" y="4283"/>
                      </a:cubicBezTo>
                      <a:lnTo>
                        <a:pt x="2292" y="4314"/>
                      </a:lnTo>
                      <a:cubicBezTo>
                        <a:pt x="2313" y="4316"/>
                        <a:pt x="2329" y="4334"/>
                        <a:pt x="2329" y="4354"/>
                      </a:cubicBezTo>
                      <a:lnTo>
                        <a:pt x="2329" y="5112"/>
                      </a:lnTo>
                      <a:close/>
                      <a:moveTo>
                        <a:pt x="2329" y="3597"/>
                      </a:moveTo>
                      <a:cubicBezTo>
                        <a:pt x="2329" y="3618"/>
                        <a:pt x="2313" y="3635"/>
                        <a:pt x="2292" y="3637"/>
                      </a:cubicBezTo>
                      <a:lnTo>
                        <a:pt x="1974" y="3663"/>
                      </a:lnTo>
                      <a:cubicBezTo>
                        <a:pt x="1973" y="3663"/>
                        <a:pt x="1971" y="3664"/>
                        <a:pt x="1970" y="3664"/>
                      </a:cubicBezTo>
                      <a:cubicBezTo>
                        <a:pt x="1960" y="3664"/>
                        <a:pt x="1951" y="3660"/>
                        <a:pt x="1943" y="3653"/>
                      </a:cubicBezTo>
                      <a:cubicBezTo>
                        <a:pt x="1935" y="3645"/>
                        <a:pt x="1930" y="3634"/>
                        <a:pt x="1930" y="3623"/>
                      </a:cubicBezTo>
                      <a:lnTo>
                        <a:pt x="1930" y="2923"/>
                      </a:lnTo>
                      <a:cubicBezTo>
                        <a:pt x="1930" y="2905"/>
                        <a:pt x="1942" y="2889"/>
                        <a:pt x="1960" y="2884"/>
                      </a:cubicBezTo>
                      <a:lnTo>
                        <a:pt x="2278" y="2800"/>
                      </a:lnTo>
                      <a:cubicBezTo>
                        <a:pt x="2290" y="2797"/>
                        <a:pt x="2303" y="2800"/>
                        <a:pt x="2313" y="2807"/>
                      </a:cubicBezTo>
                      <a:cubicBezTo>
                        <a:pt x="2323" y="2815"/>
                        <a:pt x="2329" y="2827"/>
                        <a:pt x="2329" y="2839"/>
                      </a:cubicBezTo>
                      <a:lnTo>
                        <a:pt x="2329" y="3597"/>
                      </a:lnTo>
                      <a:lnTo>
                        <a:pt x="2329" y="3597"/>
                      </a:lnTo>
                      <a:close/>
                      <a:moveTo>
                        <a:pt x="2329" y="2082"/>
                      </a:moveTo>
                      <a:cubicBezTo>
                        <a:pt x="2329" y="2098"/>
                        <a:pt x="2319" y="2112"/>
                        <a:pt x="2305" y="2119"/>
                      </a:cubicBezTo>
                      <a:lnTo>
                        <a:pt x="1987" y="2260"/>
                      </a:lnTo>
                      <a:cubicBezTo>
                        <a:pt x="1982" y="2262"/>
                        <a:pt x="1976" y="2263"/>
                        <a:pt x="1970" y="2263"/>
                      </a:cubicBezTo>
                      <a:cubicBezTo>
                        <a:pt x="1963" y="2263"/>
                        <a:pt x="1955" y="2261"/>
                        <a:pt x="1949" y="2257"/>
                      </a:cubicBezTo>
                      <a:cubicBezTo>
                        <a:pt x="1937" y="2249"/>
                        <a:pt x="1930" y="2236"/>
                        <a:pt x="1930" y="2223"/>
                      </a:cubicBezTo>
                      <a:lnTo>
                        <a:pt x="1930" y="1523"/>
                      </a:lnTo>
                      <a:cubicBezTo>
                        <a:pt x="1930" y="1509"/>
                        <a:pt x="1938" y="1496"/>
                        <a:pt x="1949" y="1489"/>
                      </a:cubicBezTo>
                      <a:lnTo>
                        <a:pt x="2267" y="1290"/>
                      </a:lnTo>
                      <a:cubicBezTo>
                        <a:pt x="2280" y="1282"/>
                        <a:pt x="2295" y="1282"/>
                        <a:pt x="2308" y="1289"/>
                      </a:cubicBezTo>
                      <a:cubicBezTo>
                        <a:pt x="2321" y="1296"/>
                        <a:pt x="2329" y="1310"/>
                        <a:pt x="2329" y="1324"/>
                      </a:cubicBezTo>
                      <a:lnTo>
                        <a:pt x="2329" y="2082"/>
                      </a:lnTo>
                      <a:lnTo>
                        <a:pt x="2329" y="2082"/>
                      </a:lnTo>
                      <a:close/>
                      <a:moveTo>
                        <a:pt x="3152" y="5341"/>
                      </a:moveTo>
                      <a:cubicBezTo>
                        <a:pt x="3152" y="5352"/>
                        <a:pt x="3147" y="5364"/>
                        <a:pt x="3139" y="5372"/>
                      </a:cubicBezTo>
                      <a:cubicBezTo>
                        <a:pt x="3124" y="5387"/>
                        <a:pt x="3104" y="5387"/>
                        <a:pt x="3098" y="5387"/>
                      </a:cubicBezTo>
                      <a:lnTo>
                        <a:pt x="3097" y="5387"/>
                      </a:lnTo>
                      <a:cubicBezTo>
                        <a:pt x="3018" y="5387"/>
                        <a:pt x="2710" y="5276"/>
                        <a:pt x="2650" y="5254"/>
                      </a:cubicBezTo>
                      <a:cubicBezTo>
                        <a:pt x="2634" y="5248"/>
                        <a:pt x="2623" y="5233"/>
                        <a:pt x="2623" y="5216"/>
                      </a:cubicBezTo>
                      <a:lnTo>
                        <a:pt x="2623" y="4391"/>
                      </a:lnTo>
                      <a:cubicBezTo>
                        <a:pt x="2623" y="4380"/>
                        <a:pt x="2628" y="4369"/>
                        <a:pt x="2636" y="4361"/>
                      </a:cubicBezTo>
                      <a:cubicBezTo>
                        <a:pt x="2645" y="4354"/>
                        <a:pt x="2656" y="4350"/>
                        <a:pt x="2667" y="4351"/>
                      </a:cubicBezTo>
                      <a:lnTo>
                        <a:pt x="3115" y="4395"/>
                      </a:lnTo>
                      <a:cubicBezTo>
                        <a:pt x="3136" y="4397"/>
                        <a:pt x="3152" y="4414"/>
                        <a:pt x="3152" y="4435"/>
                      </a:cubicBezTo>
                      <a:cubicBezTo>
                        <a:pt x="3152" y="4444"/>
                        <a:pt x="3152" y="5302"/>
                        <a:pt x="3152" y="5341"/>
                      </a:cubicBezTo>
                      <a:close/>
                      <a:moveTo>
                        <a:pt x="3152" y="3529"/>
                      </a:moveTo>
                      <a:cubicBezTo>
                        <a:pt x="3152" y="3550"/>
                        <a:pt x="3136" y="3567"/>
                        <a:pt x="3115" y="3569"/>
                      </a:cubicBezTo>
                      <a:lnTo>
                        <a:pt x="2667" y="3606"/>
                      </a:lnTo>
                      <a:cubicBezTo>
                        <a:pt x="2665" y="3606"/>
                        <a:pt x="2664" y="3606"/>
                        <a:pt x="2663" y="3606"/>
                      </a:cubicBezTo>
                      <a:cubicBezTo>
                        <a:pt x="2653" y="3606"/>
                        <a:pt x="2643" y="3602"/>
                        <a:pt x="2636" y="3595"/>
                      </a:cubicBezTo>
                      <a:cubicBezTo>
                        <a:pt x="2628" y="3588"/>
                        <a:pt x="2623" y="3577"/>
                        <a:pt x="2623" y="3566"/>
                      </a:cubicBezTo>
                      <a:lnTo>
                        <a:pt x="2623" y="2741"/>
                      </a:lnTo>
                      <a:cubicBezTo>
                        <a:pt x="2623" y="2722"/>
                        <a:pt x="2635" y="2706"/>
                        <a:pt x="2653" y="2702"/>
                      </a:cubicBezTo>
                      <a:lnTo>
                        <a:pt x="3101" y="2584"/>
                      </a:lnTo>
                      <a:cubicBezTo>
                        <a:pt x="3113" y="2581"/>
                        <a:pt x="3126" y="2583"/>
                        <a:pt x="3136" y="2591"/>
                      </a:cubicBezTo>
                      <a:cubicBezTo>
                        <a:pt x="3146" y="2599"/>
                        <a:pt x="3152" y="2610"/>
                        <a:pt x="3152" y="2623"/>
                      </a:cubicBezTo>
                      <a:lnTo>
                        <a:pt x="3152" y="3529"/>
                      </a:lnTo>
                      <a:lnTo>
                        <a:pt x="3152" y="3529"/>
                      </a:lnTo>
                      <a:close/>
                      <a:moveTo>
                        <a:pt x="3152" y="1717"/>
                      </a:moveTo>
                      <a:cubicBezTo>
                        <a:pt x="3152" y="1733"/>
                        <a:pt x="3142" y="1748"/>
                        <a:pt x="3128" y="1754"/>
                      </a:cubicBezTo>
                      <a:lnTo>
                        <a:pt x="2680" y="1953"/>
                      </a:lnTo>
                      <a:cubicBezTo>
                        <a:pt x="2674" y="1955"/>
                        <a:pt x="2669" y="1956"/>
                        <a:pt x="2663" y="1956"/>
                      </a:cubicBezTo>
                      <a:cubicBezTo>
                        <a:pt x="2656" y="1956"/>
                        <a:pt x="2648" y="1954"/>
                        <a:pt x="2641" y="1950"/>
                      </a:cubicBezTo>
                      <a:cubicBezTo>
                        <a:pt x="2630" y="1942"/>
                        <a:pt x="2623" y="1930"/>
                        <a:pt x="2623" y="1916"/>
                      </a:cubicBezTo>
                      <a:lnTo>
                        <a:pt x="2623" y="1091"/>
                      </a:lnTo>
                      <a:cubicBezTo>
                        <a:pt x="2623" y="1077"/>
                        <a:pt x="2630" y="1064"/>
                        <a:pt x="2642" y="1057"/>
                      </a:cubicBezTo>
                      <a:lnTo>
                        <a:pt x="3090" y="777"/>
                      </a:lnTo>
                      <a:cubicBezTo>
                        <a:pt x="3103" y="769"/>
                        <a:pt x="3118" y="769"/>
                        <a:pt x="3131" y="776"/>
                      </a:cubicBezTo>
                      <a:cubicBezTo>
                        <a:pt x="3144" y="783"/>
                        <a:pt x="3152" y="797"/>
                        <a:pt x="3152" y="811"/>
                      </a:cubicBezTo>
                      <a:lnTo>
                        <a:pt x="3152" y="1717"/>
                      </a:lnTo>
                      <a:lnTo>
                        <a:pt x="3152" y="1717"/>
                      </a:lnTo>
                      <a:close/>
                      <a:moveTo>
                        <a:pt x="4934" y="1266"/>
                      </a:moveTo>
                      <a:cubicBezTo>
                        <a:pt x="4934" y="1252"/>
                        <a:pt x="4941" y="1240"/>
                        <a:pt x="4952" y="1232"/>
                      </a:cubicBezTo>
                      <a:cubicBezTo>
                        <a:pt x="4963" y="1225"/>
                        <a:pt x="4978" y="1224"/>
                        <a:pt x="4990" y="1229"/>
                      </a:cubicBezTo>
                      <a:lnTo>
                        <a:pt x="5469" y="1436"/>
                      </a:lnTo>
                      <a:cubicBezTo>
                        <a:pt x="5483" y="1442"/>
                        <a:pt x="5493" y="1457"/>
                        <a:pt x="5493" y="1473"/>
                      </a:cubicBezTo>
                      <a:lnTo>
                        <a:pt x="5493" y="2187"/>
                      </a:lnTo>
                      <a:cubicBezTo>
                        <a:pt x="5493" y="2200"/>
                        <a:pt x="5487" y="2212"/>
                        <a:pt x="5477" y="2220"/>
                      </a:cubicBezTo>
                      <a:cubicBezTo>
                        <a:pt x="5470" y="2225"/>
                        <a:pt x="5461" y="2228"/>
                        <a:pt x="5453" y="2228"/>
                      </a:cubicBezTo>
                      <a:cubicBezTo>
                        <a:pt x="5449" y="2228"/>
                        <a:pt x="5445" y="2227"/>
                        <a:pt x="5441" y="2226"/>
                      </a:cubicBezTo>
                      <a:lnTo>
                        <a:pt x="4963" y="2079"/>
                      </a:lnTo>
                      <a:cubicBezTo>
                        <a:pt x="4946" y="2074"/>
                        <a:pt x="4934" y="2058"/>
                        <a:pt x="4934" y="2040"/>
                      </a:cubicBezTo>
                      <a:lnTo>
                        <a:pt x="4934" y="1266"/>
                      </a:lnTo>
                      <a:lnTo>
                        <a:pt x="4934" y="1266"/>
                      </a:lnTo>
                      <a:close/>
                      <a:moveTo>
                        <a:pt x="4934" y="2815"/>
                      </a:moveTo>
                      <a:cubicBezTo>
                        <a:pt x="4934" y="2803"/>
                        <a:pt x="4939" y="2791"/>
                        <a:pt x="4948" y="2784"/>
                      </a:cubicBezTo>
                      <a:cubicBezTo>
                        <a:pt x="4958" y="2776"/>
                        <a:pt x="4970" y="2773"/>
                        <a:pt x="4981" y="2775"/>
                      </a:cubicBezTo>
                      <a:lnTo>
                        <a:pt x="5460" y="2862"/>
                      </a:lnTo>
                      <a:cubicBezTo>
                        <a:pt x="5479" y="2866"/>
                        <a:pt x="5493" y="2882"/>
                        <a:pt x="5493" y="2902"/>
                      </a:cubicBezTo>
                      <a:lnTo>
                        <a:pt x="5493" y="3623"/>
                      </a:lnTo>
                      <a:cubicBezTo>
                        <a:pt x="5493" y="3634"/>
                        <a:pt x="5488" y="3645"/>
                        <a:pt x="5480" y="3653"/>
                      </a:cubicBezTo>
                      <a:cubicBezTo>
                        <a:pt x="5473" y="3660"/>
                        <a:pt x="5463" y="3664"/>
                        <a:pt x="5453" y="3664"/>
                      </a:cubicBezTo>
                      <a:cubicBezTo>
                        <a:pt x="5452" y="3664"/>
                        <a:pt x="5451" y="3663"/>
                        <a:pt x="5450" y="3663"/>
                      </a:cubicBezTo>
                      <a:lnTo>
                        <a:pt x="4971" y="3629"/>
                      </a:lnTo>
                      <a:cubicBezTo>
                        <a:pt x="4950" y="3628"/>
                        <a:pt x="4934" y="3610"/>
                        <a:pt x="4934" y="3589"/>
                      </a:cubicBezTo>
                      <a:lnTo>
                        <a:pt x="4934" y="2815"/>
                      </a:lnTo>
                      <a:close/>
                      <a:moveTo>
                        <a:pt x="3688" y="727"/>
                      </a:moveTo>
                      <a:cubicBezTo>
                        <a:pt x="3688" y="714"/>
                        <a:pt x="3695" y="701"/>
                        <a:pt x="3706" y="694"/>
                      </a:cubicBezTo>
                      <a:cubicBezTo>
                        <a:pt x="3718" y="686"/>
                        <a:pt x="3732" y="685"/>
                        <a:pt x="3744" y="690"/>
                      </a:cubicBezTo>
                      <a:lnTo>
                        <a:pt x="4424" y="984"/>
                      </a:lnTo>
                      <a:cubicBezTo>
                        <a:pt x="4439" y="991"/>
                        <a:pt x="4449" y="1005"/>
                        <a:pt x="4449" y="1021"/>
                      </a:cubicBezTo>
                      <a:lnTo>
                        <a:pt x="4449" y="1867"/>
                      </a:lnTo>
                      <a:cubicBezTo>
                        <a:pt x="4449" y="1879"/>
                        <a:pt x="4442" y="1891"/>
                        <a:pt x="4432" y="1899"/>
                      </a:cubicBezTo>
                      <a:cubicBezTo>
                        <a:pt x="4425" y="1904"/>
                        <a:pt x="4417" y="1907"/>
                        <a:pt x="4408" y="1907"/>
                      </a:cubicBezTo>
                      <a:cubicBezTo>
                        <a:pt x="4404" y="1907"/>
                        <a:pt x="4400" y="1906"/>
                        <a:pt x="4396" y="1905"/>
                      </a:cubicBezTo>
                      <a:lnTo>
                        <a:pt x="3717" y="1696"/>
                      </a:lnTo>
                      <a:cubicBezTo>
                        <a:pt x="3700" y="1691"/>
                        <a:pt x="3688" y="1675"/>
                        <a:pt x="3688" y="1658"/>
                      </a:cubicBezTo>
                      <a:lnTo>
                        <a:pt x="3688" y="727"/>
                      </a:lnTo>
                      <a:lnTo>
                        <a:pt x="3688" y="727"/>
                      </a:lnTo>
                      <a:close/>
                      <a:moveTo>
                        <a:pt x="3688" y="3518"/>
                      </a:moveTo>
                      <a:lnTo>
                        <a:pt x="3688" y="2588"/>
                      </a:lnTo>
                      <a:cubicBezTo>
                        <a:pt x="3688" y="2576"/>
                        <a:pt x="3694" y="2564"/>
                        <a:pt x="3703" y="2557"/>
                      </a:cubicBezTo>
                      <a:cubicBezTo>
                        <a:pt x="3712" y="2549"/>
                        <a:pt x="3724" y="2546"/>
                        <a:pt x="3736" y="2548"/>
                      </a:cubicBezTo>
                      <a:lnTo>
                        <a:pt x="4415" y="2672"/>
                      </a:lnTo>
                      <a:cubicBezTo>
                        <a:pt x="4434" y="2676"/>
                        <a:pt x="4448" y="2692"/>
                        <a:pt x="4448" y="2712"/>
                      </a:cubicBezTo>
                      <a:lnTo>
                        <a:pt x="4448" y="3557"/>
                      </a:lnTo>
                      <a:cubicBezTo>
                        <a:pt x="4448" y="3568"/>
                        <a:pt x="4444" y="3579"/>
                        <a:pt x="4436" y="3586"/>
                      </a:cubicBezTo>
                      <a:cubicBezTo>
                        <a:pt x="4428" y="3593"/>
                        <a:pt x="4418" y="3597"/>
                        <a:pt x="4408" y="3597"/>
                      </a:cubicBezTo>
                      <a:cubicBezTo>
                        <a:pt x="4407" y="3597"/>
                        <a:pt x="4407" y="3597"/>
                        <a:pt x="4406" y="3597"/>
                      </a:cubicBezTo>
                      <a:lnTo>
                        <a:pt x="3726" y="3558"/>
                      </a:lnTo>
                      <a:cubicBezTo>
                        <a:pt x="3705" y="3557"/>
                        <a:pt x="3688" y="3539"/>
                        <a:pt x="3688" y="3518"/>
                      </a:cubicBezTo>
                      <a:close/>
                      <a:moveTo>
                        <a:pt x="5014" y="6300"/>
                      </a:moveTo>
                      <a:cubicBezTo>
                        <a:pt x="5014" y="6317"/>
                        <a:pt x="5004" y="6331"/>
                        <a:pt x="4989" y="6338"/>
                      </a:cubicBezTo>
                      <a:lnTo>
                        <a:pt x="4099" y="6676"/>
                      </a:lnTo>
                      <a:cubicBezTo>
                        <a:pt x="4094" y="6677"/>
                        <a:pt x="4089" y="6678"/>
                        <a:pt x="4085" y="6678"/>
                      </a:cubicBezTo>
                      <a:cubicBezTo>
                        <a:pt x="4077" y="6678"/>
                        <a:pt x="4069" y="6676"/>
                        <a:pt x="4062" y="6671"/>
                      </a:cubicBezTo>
                      <a:cubicBezTo>
                        <a:pt x="4051" y="6664"/>
                        <a:pt x="4045" y="6651"/>
                        <a:pt x="4045" y="6638"/>
                      </a:cubicBezTo>
                      <a:lnTo>
                        <a:pt x="4045" y="4424"/>
                      </a:lnTo>
                      <a:cubicBezTo>
                        <a:pt x="4045" y="4403"/>
                        <a:pt x="4061" y="4385"/>
                        <a:pt x="4082" y="4384"/>
                      </a:cubicBezTo>
                      <a:lnTo>
                        <a:pt x="4972" y="4323"/>
                      </a:lnTo>
                      <a:cubicBezTo>
                        <a:pt x="4983" y="4323"/>
                        <a:pt x="4994" y="4327"/>
                        <a:pt x="5002" y="4334"/>
                      </a:cubicBezTo>
                      <a:cubicBezTo>
                        <a:pt x="5010" y="4342"/>
                        <a:pt x="5015" y="4352"/>
                        <a:pt x="5015" y="4364"/>
                      </a:cubicBezTo>
                      <a:lnTo>
                        <a:pt x="5015" y="6300"/>
                      </a:lnTo>
                      <a:lnTo>
                        <a:pt x="5014" y="6300"/>
                      </a:lnTo>
                      <a:close/>
                      <a:moveTo>
                        <a:pt x="6087" y="5892"/>
                      </a:moveTo>
                      <a:cubicBezTo>
                        <a:pt x="6087" y="5909"/>
                        <a:pt x="6076" y="5924"/>
                        <a:pt x="6061" y="5930"/>
                      </a:cubicBezTo>
                      <a:lnTo>
                        <a:pt x="5467" y="6156"/>
                      </a:lnTo>
                      <a:cubicBezTo>
                        <a:pt x="5462" y="6157"/>
                        <a:pt x="5458" y="6158"/>
                        <a:pt x="5453" y="6158"/>
                      </a:cubicBezTo>
                      <a:cubicBezTo>
                        <a:pt x="5445" y="6158"/>
                        <a:pt x="5437" y="6156"/>
                        <a:pt x="5430" y="6151"/>
                      </a:cubicBezTo>
                      <a:cubicBezTo>
                        <a:pt x="5419" y="6144"/>
                        <a:pt x="5413" y="6131"/>
                        <a:pt x="5413" y="6118"/>
                      </a:cubicBezTo>
                      <a:lnTo>
                        <a:pt x="5413" y="4331"/>
                      </a:lnTo>
                      <a:cubicBezTo>
                        <a:pt x="5413" y="4310"/>
                        <a:pt x="5429" y="4293"/>
                        <a:pt x="5450" y="4291"/>
                      </a:cubicBezTo>
                      <a:lnTo>
                        <a:pt x="6044" y="4251"/>
                      </a:lnTo>
                      <a:cubicBezTo>
                        <a:pt x="6055" y="4250"/>
                        <a:pt x="6066" y="4254"/>
                        <a:pt x="6074" y="4262"/>
                      </a:cubicBezTo>
                      <a:cubicBezTo>
                        <a:pt x="6082" y="4269"/>
                        <a:pt x="6087" y="4280"/>
                        <a:pt x="6087" y="4291"/>
                      </a:cubicBezTo>
                      <a:lnTo>
                        <a:pt x="6087" y="5892"/>
                      </a:lnTo>
                      <a:close/>
                      <a:moveTo>
                        <a:pt x="6258" y="3660"/>
                      </a:moveTo>
                      <a:cubicBezTo>
                        <a:pt x="6258" y="3671"/>
                        <a:pt x="6253" y="3682"/>
                        <a:pt x="6245" y="3690"/>
                      </a:cubicBezTo>
                      <a:cubicBezTo>
                        <a:pt x="6238" y="3697"/>
                        <a:pt x="6228" y="3701"/>
                        <a:pt x="6218" y="3701"/>
                      </a:cubicBezTo>
                      <a:lnTo>
                        <a:pt x="6215" y="3701"/>
                      </a:lnTo>
                      <a:lnTo>
                        <a:pt x="5860" y="3680"/>
                      </a:lnTo>
                      <a:cubicBezTo>
                        <a:pt x="5839" y="3679"/>
                        <a:pt x="5822" y="3662"/>
                        <a:pt x="5822" y="3640"/>
                      </a:cubicBezTo>
                      <a:lnTo>
                        <a:pt x="5822" y="2977"/>
                      </a:lnTo>
                      <a:cubicBezTo>
                        <a:pt x="5822" y="2965"/>
                        <a:pt x="5828" y="2953"/>
                        <a:pt x="5837" y="2946"/>
                      </a:cubicBezTo>
                      <a:cubicBezTo>
                        <a:pt x="5846" y="2938"/>
                        <a:pt x="5858" y="2935"/>
                        <a:pt x="5870" y="2937"/>
                      </a:cubicBezTo>
                      <a:lnTo>
                        <a:pt x="6225" y="3002"/>
                      </a:lnTo>
                      <a:cubicBezTo>
                        <a:pt x="6244" y="3005"/>
                        <a:pt x="6258" y="3022"/>
                        <a:pt x="6258" y="3041"/>
                      </a:cubicBezTo>
                      <a:lnTo>
                        <a:pt x="6258" y="3660"/>
                      </a:lnTo>
                      <a:lnTo>
                        <a:pt x="6258" y="3660"/>
                      </a:lnTo>
                      <a:close/>
                      <a:moveTo>
                        <a:pt x="6258" y="2422"/>
                      </a:moveTo>
                      <a:cubicBezTo>
                        <a:pt x="6258" y="2435"/>
                        <a:pt x="6252" y="2447"/>
                        <a:pt x="6242" y="2455"/>
                      </a:cubicBezTo>
                      <a:cubicBezTo>
                        <a:pt x="6235" y="2460"/>
                        <a:pt x="6226" y="2463"/>
                        <a:pt x="6218" y="2463"/>
                      </a:cubicBezTo>
                      <a:cubicBezTo>
                        <a:pt x="6214" y="2463"/>
                        <a:pt x="6210" y="2462"/>
                        <a:pt x="6206" y="2461"/>
                      </a:cubicBezTo>
                      <a:lnTo>
                        <a:pt x="5851" y="2352"/>
                      </a:lnTo>
                      <a:cubicBezTo>
                        <a:pt x="5834" y="2346"/>
                        <a:pt x="5823" y="2331"/>
                        <a:pt x="5823" y="2313"/>
                      </a:cubicBezTo>
                      <a:lnTo>
                        <a:pt x="5823" y="1650"/>
                      </a:lnTo>
                      <a:cubicBezTo>
                        <a:pt x="5823" y="1636"/>
                        <a:pt x="5829" y="1624"/>
                        <a:pt x="5841" y="1616"/>
                      </a:cubicBezTo>
                      <a:cubicBezTo>
                        <a:pt x="5852" y="1609"/>
                        <a:pt x="5866" y="1608"/>
                        <a:pt x="5879" y="1613"/>
                      </a:cubicBezTo>
                      <a:lnTo>
                        <a:pt x="6234" y="1766"/>
                      </a:lnTo>
                      <a:cubicBezTo>
                        <a:pt x="6249" y="1773"/>
                        <a:pt x="6258" y="1787"/>
                        <a:pt x="6258" y="1803"/>
                      </a:cubicBezTo>
                      <a:lnTo>
                        <a:pt x="6258" y="2422"/>
                      </a:lnTo>
                      <a:lnTo>
                        <a:pt x="6258" y="2422"/>
                      </a:lnTo>
                      <a:close/>
                      <a:moveTo>
                        <a:pt x="6968" y="4762"/>
                      </a:moveTo>
                      <a:cubicBezTo>
                        <a:pt x="6968" y="4781"/>
                        <a:pt x="6954" y="4798"/>
                        <a:pt x="6935" y="4801"/>
                      </a:cubicBezTo>
                      <a:lnTo>
                        <a:pt x="6677" y="4851"/>
                      </a:lnTo>
                      <a:cubicBezTo>
                        <a:pt x="6674" y="4852"/>
                        <a:pt x="6672" y="4852"/>
                        <a:pt x="6669" y="4852"/>
                      </a:cubicBezTo>
                      <a:cubicBezTo>
                        <a:pt x="6660" y="4852"/>
                        <a:pt x="6651" y="4848"/>
                        <a:pt x="6644" y="4842"/>
                      </a:cubicBezTo>
                      <a:cubicBezTo>
                        <a:pt x="6635" y="4835"/>
                        <a:pt x="6629" y="4824"/>
                        <a:pt x="6629" y="4812"/>
                      </a:cubicBezTo>
                      <a:lnTo>
                        <a:pt x="6629" y="4249"/>
                      </a:lnTo>
                      <a:cubicBezTo>
                        <a:pt x="6629" y="4228"/>
                        <a:pt x="6646" y="4210"/>
                        <a:pt x="6667" y="4209"/>
                      </a:cubicBezTo>
                      <a:lnTo>
                        <a:pt x="6925" y="4191"/>
                      </a:lnTo>
                      <a:cubicBezTo>
                        <a:pt x="6936" y="4191"/>
                        <a:pt x="6947" y="4195"/>
                        <a:pt x="6955" y="4202"/>
                      </a:cubicBezTo>
                      <a:cubicBezTo>
                        <a:pt x="6963" y="4210"/>
                        <a:pt x="6968" y="4220"/>
                        <a:pt x="6968" y="4232"/>
                      </a:cubicBezTo>
                      <a:lnTo>
                        <a:pt x="6968" y="4762"/>
                      </a:lnTo>
                      <a:lnTo>
                        <a:pt x="6968" y="4762"/>
                      </a:lnTo>
                      <a:close/>
                      <a:moveTo>
                        <a:pt x="6968" y="3701"/>
                      </a:moveTo>
                      <a:cubicBezTo>
                        <a:pt x="6968" y="3712"/>
                        <a:pt x="6963" y="3723"/>
                        <a:pt x="6955" y="3730"/>
                      </a:cubicBezTo>
                      <a:cubicBezTo>
                        <a:pt x="6947" y="3737"/>
                        <a:pt x="6938" y="3741"/>
                        <a:pt x="6927" y="3741"/>
                      </a:cubicBezTo>
                      <a:lnTo>
                        <a:pt x="6925" y="3741"/>
                      </a:lnTo>
                      <a:lnTo>
                        <a:pt x="6667" y="3726"/>
                      </a:lnTo>
                      <a:cubicBezTo>
                        <a:pt x="6646" y="3725"/>
                        <a:pt x="6629" y="3708"/>
                        <a:pt x="6629" y="3686"/>
                      </a:cubicBezTo>
                      <a:lnTo>
                        <a:pt x="6629" y="3124"/>
                      </a:lnTo>
                      <a:cubicBezTo>
                        <a:pt x="6629" y="3112"/>
                        <a:pt x="6634" y="3101"/>
                        <a:pt x="6644" y="3093"/>
                      </a:cubicBezTo>
                      <a:cubicBezTo>
                        <a:pt x="6653" y="3085"/>
                        <a:pt x="6665" y="3082"/>
                        <a:pt x="6677" y="3084"/>
                      </a:cubicBezTo>
                      <a:lnTo>
                        <a:pt x="6934" y="3131"/>
                      </a:lnTo>
                      <a:cubicBezTo>
                        <a:pt x="6953" y="3135"/>
                        <a:pt x="6967" y="3151"/>
                        <a:pt x="6967" y="3171"/>
                      </a:cubicBezTo>
                      <a:lnTo>
                        <a:pt x="6967" y="3701"/>
                      </a:lnTo>
                      <a:lnTo>
                        <a:pt x="6968" y="3701"/>
                      </a:lnTo>
                      <a:close/>
                      <a:moveTo>
                        <a:pt x="7404" y="4678"/>
                      </a:moveTo>
                      <a:cubicBezTo>
                        <a:pt x="7404" y="4697"/>
                        <a:pt x="7390" y="4714"/>
                        <a:pt x="7371" y="4717"/>
                      </a:cubicBezTo>
                      <a:lnTo>
                        <a:pt x="7165" y="4757"/>
                      </a:lnTo>
                      <a:cubicBezTo>
                        <a:pt x="7162" y="4757"/>
                        <a:pt x="7160" y="4758"/>
                        <a:pt x="7157" y="4758"/>
                      </a:cubicBezTo>
                      <a:cubicBezTo>
                        <a:pt x="7148" y="4758"/>
                        <a:pt x="7139" y="4754"/>
                        <a:pt x="7132" y="4748"/>
                      </a:cubicBezTo>
                      <a:cubicBezTo>
                        <a:pt x="7122" y="4741"/>
                        <a:pt x="7117" y="4729"/>
                        <a:pt x="7117" y="4717"/>
                      </a:cubicBezTo>
                      <a:lnTo>
                        <a:pt x="7117" y="4216"/>
                      </a:lnTo>
                      <a:cubicBezTo>
                        <a:pt x="7117" y="4195"/>
                        <a:pt x="7134" y="4177"/>
                        <a:pt x="7155" y="4176"/>
                      </a:cubicBezTo>
                      <a:lnTo>
                        <a:pt x="7361" y="4162"/>
                      </a:lnTo>
                      <a:cubicBezTo>
                        <a:pt x="7372" y="4161"/>
                        <a:pt x="7383" y="4165"/>
                        <a:pt x="7391" y="4172"/>
                      </a:cubicBezTo>
                      <a:cubicBezTo>
                        <a:pt x="7399" y="4180"/>
                        <a:pt x="7404" y="4191"/>
                        <a:pt x="7404" y="4202"/>
                      </a:cubicBezTo>
                      <a:lnTo>
                        <a:pt x="7404" y="4678"/>
                      </a:lnTo>
                      <a:lnTo>
                        <a:pt x="7404" y="4678"/>
                      </a:lnTo>
                      <a:close/>
                      <a:moveTo>
                        <a:pt x="7404" y="3726"/>
                      </a:moveTo>
                      <a:cubicBezTo>
                        <a:pt x="7404" y="3737"/>
                        <a:pt x="7399" y="3748"/>
                        <a:pt x="7391" y="3755"/>
                      </a:cubicBezTo>
                      <a:cubicBezTo>
                        <a:pt x="7384" y="3762"/>
                        <a:pt x="7374" y="3766"/>
                        <a:pt x="7364" y="3766"/>
                      </a:cubicBezTo>
                      <a:cubicBezTo>
                        <a:pt x="7363" y="3766"/>
                        <a:pt x="7362" y="3766"/>
                        <a:pt x="7361" y="3766"/>
                      </a:cubicBezTo>
                      <a:lnTo>
                        <a:pt x="7155" y="3754"/>
                      </a:lnTo>
                      <a:cubicBezTo>
                        <a:pt x="7134" y="3753"/>
                        <a:pt x="7117" y="3736"/>
                        <a:pt x="7117" y="3714"/>
                      </a:cubicBezTo>
                      <a:lnTo>
                        <a:pt x="7117" y="3219"/>
                      </a:lnTo>
                      <a:cubicBezTo>
                        <a:pt x="7117" y="3207"/>
                        <a:pt x="7122" y="3196"/>
                        <a:pt x="7131" y="3188"/>
                      </a:cubicBezTo>
                      <a:cubicBezTo>
                        <a:pt x="7140" y="3181"/>
                        <a:pt x="7152" y="3177"/>
                        <a:pt x="7164" y="3179"/>
                      </a:cubicBezTo>
                      <a:lnTo>
                        <a:pt x="7370" y="3210"/>
                      </a:lnTo>
                      <a:cubicBezTo>
                        <a:pt x="7390" y="3213"/>
                        <a:pt x="7404" y="3230"/>
                        <a:pt x="7404" y="3250"/>
                      </a:cubicBezTo>
                      <a:lnTo>
                        <a:pt x="7404" y="3726"/>
                      </a:lnTo>
                      <a:lnTo>
                        <a:pt x="7404" y="3726"/>
                      </a:lnTo>
                      <a:close/>
                    </a:path>
                  </a:pathLst>
                </a:custGeom>
                <a:solidFill>
                  <a:srgbClr val="0213A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8580" tIns="34290" rIns="68580" bIns="34290" anchor="ctr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37" name="iš1íḑé">
                  <a:extLst>
                    <a:ext uri="{FF2B5EF4-FFF2-40B4-BE49-F238E27FC236}">
                      <a16:creationId xmlns:a16="http://schemas.microsoft.com/office/drawing/2014/main" id="{2EE0221E-292A-76D1-5E09-505766A5DA82}"/>
                    </a:ext>
                  </a:extLst>
                </p:cNvPr>
                <p:cNvSpPr/>
                <p:nvPr/>
              </p:nvSpPr>
              <p:spPr>
                <a:xfrm>
                  <a:off x="8544802" y="2154906"/>
                  <a:ext cx="384886" cy="350855"/>
                </a:xfrm>
                <a:custGeom>
                  <a:avLst/>
                  <a:gdLst>
                    <a:gd name="T0" fmla="*/ 3495 w 7671"/>
                    <a:gd name="T1" fmla="*/ 13 h 7004"/>
                    <a:gd name="T2" fmla="*/ 1231 w 7671"/>
                    <a:gd name="T3" fmla="*/ 2655 h 7004"/>
                    <a:gd name="T4" fmla="*/ 72 w 7671"/>
                    <a:gd name="T5" fmla="*/ 2932 h 7004"/>
                    <a:gd name="T6" fmla="*/ 847 w 7671"/>
                    <a:gd name="T7" fmla="*/ 5568 h 7004"/>
                    <a:gd name="T8" fmla="*/ 3486 w 7671"/>
                    <a:gd name="T9" fmla="*/ 6995 h 7004"/>
                    <a:gd name="T10" fmla="*/ 7670 w 7671"/>
                    <a:gd name="T11" fmla="*/ 2832 h 7004"/>
                    <a:gd name="T12" fmla="*/ 151 w 7671"/>
                    <a:gd name="T13" fmla="*/ 4560 h 7004"/>
                    <a:gd name="T14" fmla="*/ 336 w 7671"/>
                    <a:gd name="T15" fmla="*/ 4160 h 7004"/>
                    <a:gd name="T16" fmla="*/ 162 w 7671"/>
                    <a:gd name="T17" fmla="*/ 3813 h 7004"/>
                    <a:gd name="T18" fmla="*/ 321 w 7671"/>
                    <a:gd name="T19" fmla="*/ 3331 h 7004"/>
                    <a:gd name="T20" fmla="*/ 689 w 7671"/>
                    <a:gd name="T21" fmla="*/ 4708 h 7004"/>
                    <a:gd name="T22" fmla="*/ 509 w 7671"/>
                    <a:gd name="T23" fmla="*/ 4140 h 7004"/>
                    <a:gd name="T24" fmla="*/ 692 w 7671"/>
                    <a:gd name="T25" fmla="*/ 3769 h 7004"/>
                    <a:gd name="T26" fmla="*/ 495 w 7671"/>
                    <a:gd name="T27" fmla="*/ 3269 h 7004"/>
                    <a:gd name="T28" fmla="*/ 1721 w 7671"/>
                    <a:gd name="T29" fmla="*/ 4980 h 7004"/>
                    <a:gd name="T30" fmla="*/ 1432 w 7671"/>
                    <a:gd name="T31" fmla="*/ 4244 h 7004"/>
                    <a:gd name="T32" fmla="*/ 1700 w 7671"/>
                    <a:gd name="T33" fmla="*/ 3686 h 7004"/>
                    <a:gd name="T34" fmla="*/ 1449 w 7671"/>
                    <a:gd name="T35" fmla="*/ 3018 h 7004"/>
                    <a:gd name="T36" fmla="*/ 1713 w 7671"/>
                    <a:gd name="T37" fmla="*/ 2381 h 7004"/>
                    <a:gd name="T38" fmla="*/ 1438 w 7671"/>
                    <a:gd name="T39" fmla="*/ 1807 h 7004"/>
                    <a:gd name="T40" fmla="*/ 2329 w 7671"/>
                    <a:gd name="T41" fmla="*/ 5112 h 7004"/>
                    <a:gd name="T42" fmla="*/ 1930 w 7671"/>
                    <a:gd name="T43" fmla="*/ 4323 h 7004"/>
                    <a:gd name="T44" fmla="*/ 2329 w 7671"/>
                    <a:gd name="T45" fmla="*/ 3597 h 7004"/>
                    <a:gd name="T46" fmla="*/ 1930 w 7671"/>
                    <a:gd name="T47" fmla="*/ 2923 h 7004"/>
                    <a:gd name="T48" fmla="*/ 2329 w 7671"/>
                    <a:gd name="T49" fmla="*/ 3597 h 7004"/>
                    <a:gd name="T50" fmla="*/ 1930 w 7671"/>
                    <a:gd name="T51" fmla="*/ 2223 h 7004"/>
                    <a:gd name="T52" fmla="*/ 2329 w 7671"/>
                    <a:gd name="T53" fmla="*/ 2082 h 7004"/>
                    <a:gd name="T54" fmla="*/ 2650 w 7671"/>
                    <a:gd name="T55" fmla="*/ 5254 h 7004"/>
                    <a:gd name="T56" fmla="*/ 3152 w 7671"/>
                    <a:gd name="T57" fmla="*/ 4435 h 7004"/>
                    <a:gd name="T58" fmla="*/ 2636 w 7671"/>
                    <a:gd name="T59" fmla="*/ 3595 h 7004"/>
                    <a:gd name="T60" fmla="*/ 3152 w 7671"/>
                    <a:gd name="T61" fmla="*/ 2623 h 7004"/>
                    <a:gd name="T62" fmla="*/ 2663 w 7671"/>
                    <a:gd name="T63" fmla="*/ 1956 h 7004"/>
                    <a:gd name="T64" fmla="*/ 3131 w 7671"/>
                    <a:gd name="T65" fmla="*/ 776 h 7004"/>
                    <a:gd name="T66" fmla="*/ 4990 w 7671"/>
                    <a:gd name="T67" fmla="*/ 1229 h 7004"/>
                    <a:gd name="T68" fmla="*/ 5441 w 7671"/>
                    <a:gd name="T69" fmla="*/ 2226 h 7004"/>
                    <a:gd name="T70" fmla="*/ 4948 w 7671"/>
                    <a:gd name="T71" fmla="*/ 2784 h 7004"/>
                    <a:gd name="T72" fmla="*/ 5453 w 7671"/>
                    <a:gd name="T73" fmla="*/ 3664 h 7004"/>
                    <a:gd name="T74" fmla="*/ 3706 w 7671"/>
                    <a:gd name="T75" fmla="*/ 694 h 7004"/>
                    <a:gd name="T76" fmla="*/ 4408 w 7671"/>
                    <a:gd name="T77" fmla="*/ 1907 h 7004"/>
                    <a:gd name="T78" fmla="*/ 3688 w 7671"/>
                    <a:gd name="T79" fmla="*/ 3518 h 7004"/>
                    <a:gd name="T80" fmla="*/ 4448 w 7671"/>
                    <a:gd name="T81" fmla="*/ 3557 h 7004"/>
                    <a:gd name="T82" fmla="*/ 5014 w 7671"/>
                    <a:gd name="T83" fmla="*/ 6300 h 7004"/>
                    <a:gd name="T84" fmla="*/ 4045 w 7671"/>
                    <a:gd name="T85" fmla="*/ 4424 h 7004"/>
                    <a:gd name="T86" fmla="*/ 5014 w 7671"/>
                    <a:gd name="T87" fmla="*/ 6300 h 7004"/>
                    <a:gd name="T88" fmla="*/ 5413 w 7671"/>
                    <a:gd name="T89" fmla="*/ 6118 h 7004"/>
                    <a:gd name="T90" fmla="*/ 6087 w 7671"/>
                    <a:gd name="T91" fmla="*/ 5892 h 7004"/>
                    <a:gd name="T92" fmla="*/ 5822 w 7671"/>
                    <a:gd name="T93" fmla="*/ 3640 h 7004"/>
                    <a:gd name="T94" fmla="*/ 6258 w 7671"/>
                    <a:gd name="T95" fmla="*/ 3660 h 7004"/>
                    <a:gd name="T96" fmla="*/ 5851 w 7671"/>
                    <a:gd name="T97" fmla="*/ 2352 h 7004"/>
                    <a:gd name="T98" fmla="*/ 6258 w 7671"/>
                    <a:gd name="T99" fmla="*/ 1803 h 7004"/>
                    <a:gd name="T100" fmla="*/ 6669 w 7671"/>
                    <a:gd name="T101" fmla="*/ 4852 h 7004"/>
                    <a:gd name="T102" fmla="*/ 6955 w 7671"/>
                    <a:gd name="T103" fmla="*/ 4202 h 7004"/>
                    <a:gd name="T104" fmla="*/ 6927 w 7671"/>
                    <a:gd name="T105" fmla="*/ 3741 h 7004"/>
                    <a:gd name="T106" fmla="*/ 6677 w 7671"/>
                    <a:gd name="T107" fmla="*/ 3084 h 7004"/>
                    <a:gd name="T108" fmla="*/ 7371 w 7671"/>
                    <a:gd name="T109" fmla="*/ 4717 h 7004"/>
                    <a:gd name="T110" fmla="*/ 7155 w 7671"/>
                    <a:gd name="T111" fmla="*/ 4176 h 7004"/>
                    <a:gd name="T112" fmla="*/ 7404 w 7671"/>
                    <a:gd name="T113" fmla="*/ 3726 h 7004"/>
                    <a:gd name="T114" fmla="*/ 7117 w 7671"/>
                    <a:gd name="T115" fmla="*/ 3219 h 7004"/>
                    <a:gd name="T116" fmla="*/ 7404 w 7671"/>
                    <a:gd name="T117" fmla="*/ 3726 h 70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671" h="7004">
                      <a:moveTo>
                        <a:pt x="7585" y="2716"/>
                      </a:moveTo>
                      <a:lnTo>
                        <a:pt x="6499" y="2383"/>
                      </a:lnTo>
                      <a:lnTo>
                        <a:pt x="6499" y="1573"/>
                      </a:lnTo>
                      <a:cubicBezTo>
                        <a:pt x="6499" y="1527"/>
                        <a:pt x="6473" y="1485"/>
                        <a:pt x="6432" y="1465"/>
                      </a:cubicBezTo>
                      <a:lnTo>
                        <a:pt x="3498" y="13"/>
                      </a:lnTo>
                      <a:cubicBezTo>
                        <a:pt x="3497" y="13"/>
                        <a:pt x="3497" y="13"/>
                        <a:pt x="3495" y="13"/>
                      </a:cubicBezTo>
                      <a:cubicBezTo>
                        <a:pt x="3490" y="10"/>
                        <a:pt x="3468" y="0"/>
                        <a:pt x="3436" y="2"/>
                      </a:cubicBezTo>
                      <a:cubicBezTo>
                        <a:pt x="3403" y="4"/>
                        <a:pt x="3379" y="20"/>
                        <a:pt x="3374" y="23"/>
                      </a:cubicBezTo>
                      <a:lnTo>
                        <a:pt x="3374" y="23"/>
                      </a:lnTo>
                      <a:lnTo>
                        <a:pt x="1282" y="1515"/>
                      </a:lnTo>
                      <a:cubicBezTo>
                        <a:pt x="1250" y="1538"/>
                        <a:pt x="1231" y="1574"/>
                        <a:pt x="1231" y="1613"/>
                      </a:cubicBezTo>
                      <a:lnTo>
                        <a:pt x="1231" y="2655"/>
                      </a:lnTo>
                      <a:lnTo>
                        <a:pt x="842" y="2609"/>
                      </a:lnTo>
                      <a:cubicBezTo>
                        <a:pt x="842" y="2609"/>
                        <a:pt x="841" y="2609"/>
                        <a:pt x="839" y="2609"/>
                      </a:cubicBezTo>
                      <a:cubicBezTo>
                        <a:pt x="834" y="2609"/>
                        <a:pt x="822" y="2608"/>
                        <a:pt x="811" y="2610"/>
                      </a:cubicBezTo>
                      <a:cubicBezTo>
                        <a:pt x="797" y="2612"/>
                        <a:pt x="785" y="2616"/>
                        <a:pt x="780" y="2618"/>
                      </a:cubicBezTo>
                      <a:cubicBezTo>
                        <a:pt x="780" y="2618"/>
                        <a:pt x="779" y="2618"/>
                        <a:pt x="779" y="2618"/>
                      </a:cubicBezTo>
                      <a:lnTo>
                        <a:pt x="72" y="2932"/>
                      </a:lnTo>
                      <a:cubicBezTo>
                        <a:pt x="28" y="2951"/>
                        <a:pt x="0" y="2994"/>
                        <a:pt x="0" y="3042"/>
                      </a:cubicBezTo>
                      <a:lnTo>
                        <a:pt x="0" y="5060"/>
                      </a:lnTo>
                      <a:cubicBezTo>
                        <a:pt x="0" y="5105"/>
                        <a:pt x="24" y="5145"/>
                        <a:pt x="63" y="5166"/>
                      </a:cubicBezTo>
                      <a:lnTo>
                        <a:pt x="772" y="5555"/>
                      </a:lnTo>
                      <a:cubicBezTo>
                        <a:pt x="772" y="5555"/>
                        <a:pt x="790" y="5566"/>
                        <a:pt x="813" y="5568"/>
                      </a:cubicBezTo>
                      <a:cubicBezTo>
                        <a:pt x="833" y="5571"/>
                        <a:pt x="847" y="5568"/>
                        <a:pt x="847" y="5568"/>
                      </a:cubicBezTo>
                      <a:lnTo>
                        <a:pt x="1231" y="5513"/>
                      </a:lnTo>
                      <a:lnTo>
                        <a:pt x="1231" y="5735"/>
                      </a:lnTo>
                      <a:cubicBezTo>
                        <a:pt x="1231" y="5779"/>
                        <a:pt x="1255" y="5820"/>
                        <a:pt x="1294" y="5841"/>
                      </a:cubicBezTo>
                      <a:lnTo>
                        <a:pt x="3386" y="6987"/>
                      </a:lnTo>
                      <a:cubicBezTo>
                        <a:pt x="3386" y="6987"/>
                        <a:pt x="3409" y="7001"/>
                        <a:pt x="3440" y="7002"/>
                      </a:cubicBezTo>
                      <a:cubicBezTo>
                        <a:pt x="3463" y="7004"/>
                        <a:pt x="3486" y="6995"/>
                        <a:pt x="3486" y="6995"/>
                      </a:cubicBezTo>
                      <a:lnTo>
                        <a:pt x="3486" y="6994"/>
                      </a:lnTo>
                      <a:lnTo>
                        <a:pt x="3486" y="6994"/>
                      </a:lnTo>
                      <a:lnTo>
                        <a:pt x="6420" y="5879"/>
                      </a:lnTo>
                      <a:lnTo>
                        <a:pt x="7592" y="5433"/>
                      </a:lnTo>
                      <a:cubicBezTo>
                        <a:pt x="7639" y="5416"/>
                        <a:pt x="7670" y="5371"/>
                        <a:pt x="7670" y="5321"/>
                      </a:cubicBezTo>
                      <a:lnTo>
                        <a:pt x="7670" y="2832"/>
                      </a:lnTo>
                      <a:cubicBezTo>
                        <a:pt x="7671" y="2779"/>
                        <a:pt x="7636" y="2732"/>
                        <a:pt x="7585" y="2716"/>
                      </a:cubicBezTo>
                      <a:close/>
                      <a:moveTo>
                        <a:pt x="337" y="4559"/>
                      </a:moveTo>
                      <a:cubicBezTo>
                        <a:pt x="337" y="4571"/>
                        <a:pt x="331" y="4583"/>
                        <a:pt x="321" y="4591"/>
                      </a:cubicBezTo>
                      <a:cubicBezTo>
                        <a:pt x="313" y="4596"/>
                        <a:pt x="305" y="4599"/>
                        <a:pt x="296" y="4599"/>
                      </a:cubicBezTo>
                      <a:cubicBezTo>
                        <a:pt x="293" y="4599"/>
                        <a:pt x="289" y="4598"/>
                        <a:pt x="286" y="4597"/>
                      </a:cubicBezTo>
                      <a:lnTo>
                        <a:pt x="151" y="4560"/>
                      </a:lnTo>
                      <a:cubicBezTo>
                        <a:pt x="134" y="4555"/>
                        <a:pt x="122" y="4539"/>
                        <a:pt x="122" y="4521"/>
                      </a:cubicBezTo>
                      <a:lnTo>
                        <a:pt x="122" y="4147"/>
                      </a:lnTo>
                      <a:cubicBezTo>
                        <a:pt x="122" y="4136"/>
                        <a:pt x="126" y="4125"/>
                        <a:pt x="135" y="4117"/>
                      </a:cubicBezTo>
                      <a:cubicBezTo>
                        <a:pt x="143" y="4109"/>
                        <a:pt x="155" y="4106"/>
                        <a:pt x="166" y="4107"/>
                      </a:cubicBezTo>
                      <a:lnTo>
                        <a:pt x="300" y="4120"/>
                      </a:lnTo>
                      <a:cubicBezTo>
                        <a:pt x="321" y="4122"/>
                        <a:pt x="336" y="4139"/>
                        <a:pt x="336" y="4160"/>
                      </a:cubicBezTo>
                      <a:lnTo>
                        <a:pt x="336" y="4559"/>
                      </a:lnTo>
                      <a:lnTo>
                        <a:pt x="337" y="4559"/>
                      </a:lnTo>
                      <a:close/>
                      <a:moveTo>
                        <a:pt x="337" y="3761"/>
                      </a:moveTo>
                      <a:cubicBezTo>
                        <a:pt x="337" y="3782"/>
                        <a:pt x="321" y="3800"/>
                        <a:pt x="300" y="3802"/>
                      </a:cubicBezTo>
                      <a:lnTo>
                        <a:pt x="165" y="3813"/>
                      </a:lnTo>
                      <a:lnTo>
                        <a:pt x="162" y="3813"/>
                      </a:lnTo>
                      <a:cubicBezTo>
                        <a:pt x="152" y="3813"/>
                        <a:pt x="142" y="3809"/>
                        <a:pt x="135" y="3802"/>
                      </a:cubicBezTo>
                      <a:cubicBezTo>
                        <a:pt x="126" y="3795"/>
                        <a:pt x="122" y="3784"/>
                        <a:pt x="122" y="3773"/>
                      </a:cubicBezTo>
                      <a:lnTo>
                        <a:pt x="122" y="3398"/>
                      </a:lnTo>
                      <a:cubicBezTo>
                        <a:pt x="122" y="3380"/>
                        <a:pt x="134" y="3364"/>
                        <a:pt x="152" y="3359"/>
                      </a:cubicBezTo>
                      <a:lnTo>
                        <a:pt x="286" y="3324"/>
                      </a:lnTo>
                      <a:cubicBezTo>
                        <a:pt x="298" y="3321"/>
                        <a:pt x="311" y="3323"/>
                        <a:pt x="321" y="3331"/>
                      </a:cubicBezTo>
                      <a:cubicBezTo>
                        <a:pt x="331" y="3339"/>
                        <a:pt x="337" y="3350"/>
                        <a:pt x="337" y="3363"/>
                      </a:cubicBezTo>
                      <a:lnTo>
                        <a:pt x="337" y="3761"/>
                      </a:lnTo>
                      <a:lnTo>
                        <a:pt x="337" y="3761"/>
                      </a:lnTo>
                      <a:close/>
                      <a:moveTo>
                        <a:pt x="729" y="4668"/>
                      </a:moveTo>
                      <a:cubicBezTo>
                        <a:pt x="729" y="4680"/>
                        <a:pt x="723" y="4692"/>
                        <a:pt x="714" y="4700"/>
                      </a:cubicBezTo>
                      <a:cubicBezTo>
                        <a:pt x="706" y="4705"/>
                        <a:pt x="698" y="4708"/>
                        <a:pt x="689" y="4708"/>
                      </a:cubicBezTo>
                      <a:cubicBezTo>
                        <a:pt x="686" y="4708"/>
                        <a:pt x="682" y="4707"/>
                        <a:pt x="678" y="4706"/>
                      </a:cubicBezTo>
                      <a:lnTo>
                        <a:pt x="494" y="4655"/>
                      </a:lnTo>
                      <a:cubicBezTo>
                        <a:pt x="477" y="4651"/>
                        <a:pt x="465" y="4635"/>
                        <a:pt x="465" y="4617"/>
                      </a:cubicBezTo>
                      <a:lnTo>
                        <a:pt x="465" y="4180"/>
                      </a:lnTo>
                      <a:cubicBezTo>
                        <a:pt x="465" y="4169"/>
                        <a:pt x="470" y="4158"/>
                        <a:pt x="478" y="4150"/>
                      </a:cubicBezTo>
                      <a:cubicBezTo>
                        <a:pt x="486" y="4143"/>
                        <a:pt x="498" y="4139"/>
                        <a:pt x="509" y="4140"/>
                      </a:cubicBezTo>
                      <a:lnTo>
                        <a:pt x="693" y="4158"/>
                      </a:lnTo>
                      <a:cubicBezTo>
                        <a:pt x="714" y="4160"/>
                        <a:pt x="729" y="4178"/>
                        <a:pt x="729" y="4198"/>
                      </a:cubicBezTo>
                      <a:lnTo>
                        <a:pt x="729" y="4668"/>
                      </a:lnTo>
                      <a:lnTo>
                        <a:pt x="729" y="4668"/>
                      </a:lnTo>
                      <a:close/>
                      <a:moveTo>
                        <a:pt x="729" y="3729"/>
                      </a:moveTo>
                      <a:cubicBezTo>
                        <a:pt x="729" y="3750"/>
                        <a:pt x="713" y="3767"/>
                        <a:pt x="692" y="3769"/>
                      </a:cubicBezTo>
                      <a:lnTo>
                        <a:pt x="508" y="3784"/>
                      </a:lnTo>
                      <a:lnTo>
                        <a:pt x="505" y="3784"/>
                      </a:lnTo>
                      <a:cubicBezTo>
                        <a:pt x="495" y="3784"/>
                        <a:pt x="485" y="3781"/>
                        <a:pt x="478" y="3774"/>
                      </a:cubicBezTo>
                      <a:cubicBezTo>
                        <a:pt x="469" y="3766"/>
                        <a:pt x="465" y="3756"/>
                        <a:pt x="465" y="3744"/>
                      </a:cubicBezTo>
                      <a:lnTo>
                        <a:pt x="465" y="3308"/>
                      </a:lnTo>
                      <a:cubicBezTo>
                        <a:pt x="465" y="3290"/>
                        <a:pt x="477" y="3274"/>
                        <a:pt x="495" y="3269"/>
                      </a:cubicBezTo>
                      <a:lnTo>
                        <a:pt x="679" y="3221"/>
                      </a:lnTo>
                      <a:cubicBezTo>
                        <a:pt x="691" y="3217"/>
                        <a:pt x="704" y="3220"/>
                        <a:pt x="714" y="3228"/>
                      </a:cubicBezTo>
                      <a:cubicBezTo>
                        <a:pt x="723" y="3235"/>
                        <a:pt x="729" y="3247"/>
                        <a:pt x="729" y="3260"/>
                      </a:cubicBezTo>
                      <a:lnTo>
                        <a:pt x="729" y="3729"/>
                      </a:lnTo>
                      <a:close/>
                      <a:moveTo>
                        <a:pt x="1737" y="4948"/>
                      </a:moveTo>
                      <a:cubicBezTo>
                        <a:pt x="1737" y="4960"/>
                        <a:pt x="1731" y="4972"/>
                        <a:pt x="1721" y="4980"/>
                      </a:cubicBezTo>
                      <a:cubicBezTo>
                        <a:pt x="1714" y="4985"/>
                        <a:pt x="1706" y="4988"/>
                        <a:pt x="1697" y="4988"/>
                      </a:cubicBezTo>
                      <a:cubicBezTo>
                        <a:pt x="1693" y="4988"/>
                        <a:pt x="1690" y="4987"/>
                        <a:pt x="1686" y="4986"/>
                      </a:cubicBezTo>
                      <a:lnTo>
                        <a:pt x="1449" y="4920"/>
                      </a:lnTo>
                      <a:cubicBezTo>
                        <a:pt x="1431" y="4916"/>
                        <a:pt x="1419" y="4900"/>
                        <a:pt x="1419" y="4882"/>
                      </a:cubicBezTo>
                      <a:lnTo>
                        <a:pt x="1419" y="4274"/>
                      </a:lnTo>
                      <a:cubicBezTo>
                        <a:pt x="1419" y="4262"/>
                        <a:pt x="1424" y="4251"/>
                        <a:pt x="1432" y="4244"/>
                      </a:cubicBezTo>
                      <a:cubicBezTo>
                        <a:pt x="1441" y="4236"/>
                        <a:pt x="1452" y="4232"/>
                        <a:pt x="1463" y="4233"/>
                      </a:cubicBezTo>
                      <a:lnTo>
                        <a:pt x="1701" y="4257"/>
                      </a:lnTo>
                      <a:cubicBezTo>
                        <a:pt x="1721" y="4259"/>
                        <a:pt x="1737" y="4276"/>
                        <a:pt x="1737" y="4297"/>
                      </a:cubicBezTo>
                      <a:lnTo>
                        <a:pt x="1737" y="4948"/>
                      </a:lnTo>
                      <a:close/>
                      <a:moveTo>
                        <a:pt x="1737" y="3646"/>
                      </a:moveTo>
                      <a:cubicBezTo>
                        <a:pt x="1737" y="3667"/>
                        <a:pt x="1721" y="3684"/>
                        <a:pt x="1700" y="3686"/>
                      </a:cubicBezTo>
                      <a:lnTo>
                        <a:pt x="1463" y="3705"/>
                      </a:lnTo>
                      <a:cubicBezTo>
                        <a:pt x="1462" y="3706"/>
                        <a:pt x="1461" y="3706"/>
                        <a:pt x="1459" y="3706"/>
                      </a:cubicBezTo>
                      <a:cubicBezTo>
                        <a:pt x="1449" y="3706"/>
                        <a:pt x="1440" y="3702"/>
                        <a:pt x="1432" y="3695"/>
                      </a:cubicBezTo>
                      <a:cubicBezTo>
                        <a:pt x="1424" y="3687"/>
                        <a:pt x="1419" y="3677"/>
                        <a:pt x="1419" y="3665"/>
                      </a:cubicBezTo>
                      <a:lnTo>
                        <a:pt x="1419" y="3057"/>
                      </a:lnTo>
                      <a:cubicBezTo>
                        <a:pt x="1419" y="3039"/>
                        <a:pt x="1432" y="3023"/>
                        <a:pt x="1449" y="3018"/>
                      </a:cubicBezTo>
                      <a:lnTo>
                        <a:pt x="1687" y="2956"/>
                      </a:lnTo>
                      <a:cubicBezTo>
                        <a:pt x="1699" y="2953"/>
                        <a:pt x="1712" y="2955"/>
                        <a:pt x="1721" y="2963"/>
                      </a:cubicBezTo>
                      <a:cubicBezTo>
                        <a:pt x="1731" y="2970"/>
                        <a:pt x="1737" y="2982"/>
                        <a:pt x="1737" y="2995"/>
                      </a:cubicBezTo>
                      <a:lnTo>
                        <a:pt x="1737" y="3646"/>
                      </a:lnTo>
                      <a:close/>
                      <a:moveTo>
                        <a:pt x="1737" y="2344"/>
                      </a:moveTo>
                      <a:cubicBezTo>
                        <a:pt x="1737" y="2360"/>
                        <a:pt x="1728" y="2374"/>
                        <a:pt x="1713" y="2381"/>
                      </a:cubicBezTo>
                      <a:lnTo>
                        <a:pt x="1476" y="2486"/>
                      </a:lnTo>
                      <a:cubicBezTo>
                        <a:pt x="1471" y="2488"/>
                        <a:pt x="1465" y="2489"/>
                        <a:pt x="1460" y="2489"/>
                      </a:cubicBezTo>
                      <a:cubicBezTo>
                        <a:pt x="1452" y="2489"/>
                        <a:pt x="1444" y="2487"/>
                        <a:pt x="1437" y="2483"/>
                      </a:cubicBezTo>
                      <a:cubicBezTo>
                        <a:pt x="1426" y="2475"/>
                        <a:pt x="1419" y="2463"/>
                        <a:pt x="1419" y="2449"/>
                      </a:cubicBezTo>
                      <a:lnTo>
                        <a:pt x="1419" y="1841"/>
                      </a:lnTo>
                      <a:cubicBezTo>
                        <a:pt x="1419" y="1827"/>
                        <a:pt x="1426" y="1814"/>
                        <a:pt x="1438" y="1807"/>
                      </a:cubicBezTo>
                      <a:lnTo>
                        <a:pt x="1676" y="1659"/>
                      </a:lnTo>
                      <a:cubicBezTo>
                        <a:pt x="1688" y="1651"/>
                        <a:pt x="1704" y="1651"/>
                        <a:pt x="1716" y="1658"/>
                      </a:cubicBezTo>
                      <a:cubicBezTo>
                        <a:pt x="1729" y="1665"/>
                        <a:pt x="1737" y="1678"/>
                        <a:pt x="1737" y="1693"/>
                      </a:cubicBezTo>
                      <a:lnTo>
                        <a:pt x="1737" y="2344"/>
                      </a:lnTo>
                      <a:lnTo>
                        <a:pt x="1737" y="2344"/>
                      </a:lnTo>
                      <a:close/>
                      <a:moveTo>
                        <a:pt x="2329" y="5112"/>
                      </a:moveTo>
                      <a:cubicBezTo>
                        <a:pt x="2329" y="5124"/>
                        <a:pt x="2323" y="5136"/>
                        <a:pt x="2313" y="5144"/>
                      </a:cubicBezTo>
                      <a:cubicBezTo>
                        <a:pt x="2306" y="5149"/>
                        <a:pt x="2297" y="5152"/>
                        <a:pt x="2289" y="5152"/>
                      </a:cubicBezTo>
                      <a:cubicBezTo>
                        <a:pt x="2285" y="5152"/>
                        <a:pt x="2281" y="5152"/>
                        <a:pt x="2278" y="5151"/>
                      </a:cubicBezTo>
                      <a:lnTo>
                        <a:pt x="1960" y="5062"/>
                      </a:lnTo>
                      <a:cubicBezTo>
                        <a:pt x="1942" y="5058"/>
                        <a:pt x="1930" y="5042"/>
                        <a:pt x="1930" y="5024"/>
                      </a:cubicBezTo>
                      <a:lnTo>
                        <a:pt x="1930" y="4323"/>
                      </a:lnTo>
                      <a:cubicBezTo>
                        <a:pt x="1930" y="4312"/>
                        <a:pt x="1935" y="4301"/>
                        <a:pt x="1943" y="4293"/>
                      </a:cubicBezTo>
                      <a:cubicBezTo>
                        <a:pt x="1952" y="4286"/>
                        <a:pt x="1963" y="4282"/>
                        <a:pt x="1974" y="4283"/>
                      </a:cubicBezTo>
                      <a:lnTo>
                        <a:pt x="2292" y="4314"/>
                      </a:lnTo>
                      <a:cubicBezTo>
                        <a:pt x="2313" y="4316"/>
                        <a:pt x="2329" y="4334"/>
                        <a:pt x="2329" y="4354"/>
                      </a:cubicBezTo>
                      <a:lnTo>
                        <a:pt x="2329" y="5112"/>
                      </a:lnTo>
                      <a:close/>
                      <a:moveTo>
                        <a:pt x="2329" y="3597"/>
                      </a:moveTo>
                      <a:cubicBezTo>
                        <a:pt x="2329" y="3618"/>
                        <a:pt x="2313" y="3635"/>
                        <a:pt x="2292" y="3637"/>
                      </a:cubicBezTo>
                      <a:lnTo>
                        <a:pt x="1974" y="3663"/>
                      </a:lnTo>
                      <a:cubicBezTo>
                        <a:pt x="1973" y="3663"/>
                        <a:pt x="1971" y="3664"/>
                        <a:pt x="1970" y="3664"/>
                      </a:cubicBezTo>
                      <a:cubicBezTo>
                        <a:pt x="1960" y="3664"/>
                        <a:pt x="1951" y="3660"/>
                        <a:pt x="1943" y="3653"/>
                      </a:cubicBezTo>
                      <a:cubicBezTo>
                        <a:pt x="1935" y="3645"/>
                        <a:pt x="1930" y="3634"/>
                        <a:pt x="1930" y="3623"/>
                      </a:cubicBezTo>
                      <a:lnTo>
                        <a:pt x="1930" y="2923"/>
                      </a:lnTo>
                      <a:cubicBezTo>
                        <a:pt x="1930" y="2905"/>
                        <a:pt x="1942" y="2889"/>
                        <a:pt x="1960" y="2884"/>
                      </a:cubicBezTo>
                      <a:lnTo>
                        <a:pt x="2278" y="2800"/>
                      </a:lnTo>
                      <a:cubicBezTo>
                        <a:pt x="2290" y="2797"/>
                        <a:pt x="2303" y="2800"/>
                        <a:pt x="2313" y="2807"/>
                      </a:cubicBezTo>
                      <a:cubicBezTo>
                        <a:pt x="2323" y="2815"/>
                        <a:pt x="2329" y="2827"/>
                        <a:pt x="2329" y="2839"/>
                      </a:cubicBezTo>
                      <a:lnTo>
                        <a:pt x="2329" y="3597"/>
                      </a:lnTo>
                      <a:lnTo>
                        <a:pt x="2329" y="3597"/>
                      </a:lnTo>
                      <a:close/>
                      <a:moveTo>
                        <a:pt x="2329" y="2082"/>
                      </a:moveTo>
                      <a:cubicBezTo>
                        <a:pt x="2329" y="2098"/>
                        <a:pt x="2319" y="2112"/>
                        <a:pt x="2305" y="2119"/>
                      </a:cubicBezTo>
                      <a:lnTo>
                        <a:pt x="1987" y="2260"/>
                      </a:lnTo>
                      <a:cubicBezTo>
                        <a:pt x="1982" y="2262"/>
                        <a:pt x="1976" y="2263"/>
                        <a:pt x="1970" y="2263"/>
                      </a:cubicBezTo>
                      <a:cubicBezTo>
                        <a:pt x="1963" y="2263"/>
                        <a:pt x="1955" y="2261"/>
                        <a:pt x="1949" y="2257"/>
                      </a:cubicBezTo>
                      <a:cubicBezTo>
                        <a:pt x="1937" y="2249"/>
                        <a:pt x="1930" y="2236"/>
                        <a:pt x="1930" y="2223"/>
                      </a:cubicBezTo>
                      <a:lnTo>
                        <a:pt x="1930" y="1523"/>
                      </a:lnTo>
                      <a:cubicBezTo>
                        <a:pt x="1930" y="1509"/>
                        <a:pt x="1938" y="1496"/>
                        <a:pt x="1949" y="1489"/>
                      </a:cubicBezTo>
                      <a:lnTo>
                        <a:pt x="2267" y="1290"/>
                      </a:lnTo>
                      <a:cubicBezTo>
                        <a:pt x="2280" y="1282"/>
                        <a:pt x="2295" y="1282"/>
                        <a:pt x="2308" y="1289"/>
                      </a:cubicBezTo>
                      <a:cubicBezTo>
                        <a:pt x="2321" y="1296"/>
                        <a:pt x="2329" y="1310"/>
                        <a:pt x="2329" y="1324"/>
                      </a:cubicBezTo>
                      <a:lnTo>
                        <a:pt x="2329" y="2082"/>
                      </a:lnTo>
                      <a:lnTo>
                        <a:pt x="2329" y="2082"/>
                      </a:lnTo>
                      <a:close/>
                      <a:moveTo>
                        <a:pt x="3152" y="5341"/>
                      </a:moveTo>
                      <a:cubicBezTo>
                        <a:pt x="3152" y="5352"/>
                        <a:pt x="3147" y="5364"/>
                        <a:pt x="3139" y="5372"/>
                      </a:cubicBezTo>
                      <a:cubicBezTo>
                        <a:pt x="3124" y="5387"/>
                        <a:pt x="3104" y="5387"/>
                        <a:pt x="3098" y="5387"/>
                      </a:cubicBezTo>
                      <a:lnTo>
                        <a:pt x="3097" y="5387"/>
                      </a:lnTo>
                      <a:cubicBezTo>
                        <a:pt x="3018" y="5387"/>
                        <a:pt x="2710" y="5276"/>
                        <a:pt x="2650" y="5254"/>
                      </a:cubicBezTo>
                      <a:cubicBezTo>
                        <a:pt x="2634" y="5248"/>
                        <a:pt x="2623" y="5233"/>
                        <a:pt x="2623" y="5216"/>
                      </a:cubicBezTo>
                      <a:lnTo>
                        <a:pt x="2623" y="4391"/>
                      </a:lnTo>
                      <a:cubicBezTo>
                        <a:pt x="2623" y="4380"/>
                        <a:pt x="2628" y="4369"/>
                        <a:pt x="2636" y="4361"/>
                      </a:cubicBezTo>
                      <a:cubicBezTo>
                        <a:pt x="2645" y="4354"/>
                        <a:pt x="2656" y="4350"/>
                        <a:pt x="2667" y="4351"/>
                      </a:cubicBezTo>
                      <a:lnTo>
                        <a:pt x="3115" y="4395"/>
                      </a:lnTo>
                      <a:cubicBezTo>
                        <a:pt x="3136" y="4397"/>
                        <a:pt x="3152" y="4414"/>
                        <a:pt x="3152" y="4435"/>
                      </a:cubicBezTo>
                      <a:cubicBezTo>
                        <a:pt x="3152" y="4444"/>
                        <a:pt x="3152" y="5302"/>
                        <a:pt x="3152" y="5341"/>
                      </a:cubicBezTo>
                      <a:close/>
                      <a:moveTo>
                        <a:pt x="3152" y="3529"/>
                      </a:moveTo>
                      <a:cubicBezTo>
                        <a:pt x="3152" y="3550"/>
                        <a:pt x="3136" y="3567"/>
                        <a:pt x="3115" y="3569"/>
                      </a:cubicBezTo>
                      <a:lnTo>
                        <a:pt x="2667" y="3606"/>
                      </a:lnTo>
                      <a:cubicBezTo>
                        <a:pt x="2665" y="3606"/>
                        <a:pt x="2664" y="3606"/>
                        <a:pt x="2663" y="3606"/>
                      </a:cubicBezTo>
                      <a:cubicBezTo>
                        <a:pt x="2653" y="3606"/>
                        <a:pt x="2643" y="3602"/>
                        <a:pt x="2636" y="3595"/>
                      </a:cubicBezTo>
                      <a:cubicBezTo>
                        <a:pt x="2628" y="3588"/>
                        <a:pt x="2623" y="3577"/>
                        <a:pt x="2623" y="3566"/>
                      </a:cubicBezTo>
                      <a:lnTo>
                        <a:pt x="2623" y="2741"/>
                      </a:lnTo>
                      <a:cubicBezTo>
                        <a:pt x="2623" y="2722"/>
                        <a:pt x="2635" y="2706"/>
                        <a:pt x="2653" y="2702"/>
                      </a:cubicBezTo>
                      <a:lnTo>
                        <a:pt x="3101" y="2584"/>
                      </a:lnTo>
                      <a:cubicBezTo>
                        <a:pt x="3113" y="2581"/>
                        <a:pt x="3126" y="2583"/>
                        <a:pt x="3136" y="2591"/>
                      </a:cubicBezTo>
                      <a:cubicBezTo>
                        <a:pt x="3146" y="2599"/>
                        <a:pt x="3152" y="2610"/>
                        <a:pt x="3152" y="2623"/>
                      </a:cubicBezTo>
                      <a:lnTo>
                        <a:pt x="3152" y="3529"/>
                      </a:lnTo>
                      <a:lnTo>
                        <a:pt x="3152" y="3529"/>
                      </a:lnTo>
                      <a:close/>
                      <a:moveTo>
                        <a:pt x="3152" y="1717"/>
                      </a:moveTo>
                      <a:cubicBezTo>
                        <a:pt x="3152" y="1733"/>
                        <a:pt x="3142" y="1748"/>
                        <a:pt x="3128" y="1754"/>
                      </a:cubicBezTo>
                      <a:lnTo>
                        <a:pt x="2680" y="1953"/>
                      </a:lnTo>
                      <a:cubicBezTo>
                        <a:pt x="2674" y="1955"/>
                        <a:pt x="2669" y="1956"/>
                        <a:pt x="2663" y="1956"/>
                      </a:cubicBezTo>
                      <a:cubicBezTo>
                        <a:pt x="2656" y="1956"/>
                        <a:pt x="2648" y="1954"/>
                        <a:pt x="2641" y="1950"/>
                      </a:cubicBezTo>
                      <a:cubicBezTo>
                        <a:pt x="2630" y="1942"/>
                        <a:pt x="2623" y="1930"/>
                        <a:pt x="2623" y="1916"/>
                      </a:cubicBezTo>
                      <a:lnTo>
                        <a:pt x="2623" y="1091"/>
                      </a:lnTo>
                      <a:cubicBezTo>
                        <a:pt x="2623" y="1077"/>
                        <a:pt x="2630" y="1064"/>
                        <a:pt x="2642" y="1057"/>
                      </a:cubicBezTo>
                      <a:lnTo>
                        <a:pt x="3090" y="777"/>
                      </a:lnTo>
                      <a:cubicBezTo>
                        <a:pt x="3103" y="769"/>
                        <a:pt x="3118" y="769"/>
                        <a:pt x="3131" y="776"/>
                      </a:cubicBezTo>
                      <a:cubicBezTo>
                        <a:pt x="3144" y="783"/>
                        <a:pt x="3152" y="797"/>
                        <a:pt x="3152" y="811"/>
                      </a:cubicBezTo>
                      <a:lnTo>
                        <a:pt x="3152" y="1717"/>
                      </a:lnTo>
                      <a:lnTo>
                        <a:pt x="3152" y="1717"/>
                      </a:lnTo>
                      <a:close/>
                      <a:moveTo>
                        <a:pt x="4934" y="1266"/>
                      </a:moveTo>
                      <a:cubicBezTo>
                        <a:pt x="4934" y="1252"/>
                        <a:pt x="4941" y="1240"/>
                        <a:pt x="4952" y="1232"/>
                      </a:cubicBezTo>
                      <a:cubicBezTo>
                        <a:pt x="4963" y="1225"/>
                        <a:pt x="4978" y="1224"/>
                        <a:pt x="4990" y="1229"/>
                      </a:cubicBezTo>
                      <a:lnTo>
                        <a:pt x="5469" y="1436"/>
                      </a:lnTo>
                      <a:cubicBezTo>
                        <a:pt x="5483" y="1442"/>
                        <a:pt x="5493" y="1457"/>
                        <a:pt x="5493" y="1473"/>
                      </a:cubicBezTo>
                      <a:lnTo>
                        <a:pt x="5493" y="2187"/>
                      </a:lnTo>
                      <a:cubicBezTo>
                        <a:pt x="5493" y="2200"/>
                        <a:pt x="5487" y="2212"/>
                        <a:pt x="5477" y="2220"/>
                      </a:cubicBezTo>
                      <a:cubicBezTo>
                        <a:pt x="5470" y="2225"/>
                        <a:pt x="5461" y="2228"/>
                        <a:pt x="5453" y="2228"/>
                      </a:cubicBezTo>
                      <a:cubicBezTo>
                        <a:pt x="5449" y="2228"/>
                        <a:pt x="5445" y="2227"/>
                        <a:pt x="5441" y="2226"/>
                      </a:cubicBezTo>
                      <a:lnTo>
                        <a:pt x="4963" y="2079"/>
                      </a:lnTo>
                      <a:cubicBezTo>
                        <a:pt x="4946" y="2074"/>
                        <a:pt x="4934" y="2058"/>
                        <a:pt x="4934" y="2040"/>
                      </a:cubicBezTo>
                      <a:lnTo>
                        <a:pt x="4934" y="1266"/>
                      </a:lnTo>
                      <a:lnTo>
                        <a:pt x="4934" y="1266"/>
                      </a:lnTo>
                      <a:close/>
                      <a:moveTo>
                        <a:pt x="4934" y="2815"/>
                      </a:moveTo>
                      <a:cubicBezTo>
                        <a:pt x="4934" y="2803"/>
                        <a:pt x="4939" y="2791"/>
                        <a:pt x="4948" y="2784"/>
                      </a:cubicBezTo>
                      <a:cubicBezTo>
                        <a:pt x="4958" y="2776"/>
                        <a:pt x="4970" y="2773"/>
                        <a:pt x="4981" y="2775"/>
                      </a:cubicBezTo>
                      <a:lnTo>
                        <a:pt x="5460" y="2862"/>
                      </a:lnTo>
                      <a:cubicBezTo>
                        <a:pt x="5479" y="2866"/>
                        <a:pt x="5493" y="2882"/>
                        <a:pt x="5493" y="2902"/>
                      </a:cubicBezTo>
                      <a:lnTo>
                        <a:pt x="5493" y="3623"/>
                      </a:lnTo>
                      <a:cubicBezTo>
                        <a:pt x="5493" y="3634"/>
                        <a:pt x="5488" y="3645"/>
                        <a:pt x="5480" y="3653"/>
                      </a:cubicBezTo>
                      <a:cubicBezTo>
                        <a:pt x="5473" y="3660"/>
                        <a:pt x="5463" y="3664"/>
                        <a:pt x="5453" y="3664"/>
                      </a:cubicBezTo>
                      <a:cubicBezTo>
                        <a:pt x="5452" y="3664"/>
                        <a:pt x="5451" y="3663"/>
                        <a:pt x="5450" y="3663"/>
                      </a:cubicBezTo>
                      <a:lnTo>
                        <a:pt x="4971" y="3629"/>
                      </a:lnTo>
                      <a:cubicBezTo>
                        <a:pt x="4950" y="3628"/>
                        <a:pt x="4934" y="3610"/>
                        <a:pt x="4934" y="3589"/>
                      </a:cubicBezTo>
                      <a:lnTo>
                        <a:pt x="4934" y="2815"/>
                      </a:lnTo>
                      <a:close/>
                      <a:moveTo>
                        <a:pt x="3688" y="727"/>
                      </a:moveTo>
                      <a:cubicBezTo>
                        <a:pt x="3688" y="714"/>
                        <a:pt x="3695" y="701"/>
                        <a:pt x="3706" y="694"/>
                      </a:cubicBezTo>
                      <a:cubicBezTo>
                        <a:pt x="3718" y="686"/>
                        <a:pt x="3732" y="685"/>
                        <a:pt x="3744" y="690"/>
                      </a:cubicBezTo>
                      <a:lnTo>
                        <a:pt x="4424" y="984"/>
                      </a:lnTo>
                      <a:cubicBezTo>
                        <a:pt x="4439" y="991"/>
                        <a:pt x="4449" y="1005"/>
                        <a:pt x="4449" y="1021"/>
                      </a:cubicBezTo>
                      <a:lnTo>
                        <a:pt x="4449" y="1867"/>
                      </a:lnTo>
                      <a:cubicBezTo>
                        <a:pt x="4449" y="1879"/>
                        <a:pt x="4442" y="1891"/>
                        <a:pt x="4432" y="1899"/>
                      </a:cubicBezTo>
                      <a:cubicBezTo>
                        <a:pt x="4425" y="1904"/>
                        <a:pt x="4417" y="1907"/>
                        <a:pt x="4408" y="1907"/>
                      </a:cubicBezTo>
                      <a:cubicBezTo>
                        <a:pt x="4404" y="1907"/>
                        <a:pt x="4400" y="1906"/>
                        <a:pt x="4396" y="1905"/>
                      </a:cubicBezTo>
                      <a:lnTo>
                        <a:pt x="3717" y="1696"/>
                      </a:lnTo>
                      <a:cubicBezTo>
                        <a:pt x="3700" y="1691"/>
                        <a:pt x="3688" y="1675"/>
                        <a:pt x="3688" y="1658"/>
                      </a:cubicBezTo>
                      <a:lnTo>
                        <a:pt x="3688" y="727"/>
                      </a:lnTo>
                      <a:lnTo>
                        <a:pt x="3688" y="727"/>
                      </a:lnTo>
                      <a:close/>
                      <a:moveTo>
                        <a:pt x="3688" y="3518"/>
                      </a:moveTo>
                      <a:lnTo>
                        <a:pt x="3688" y="2588"/>
                      </a:lnTo>
                      <a:cubicBezTo>
                        <a:pt x="3688" y="2576"/>
                        <a:pt x="3694" y="2564"/>
                        <a:pt x="3703" y="2557"/>
                      </a:cubicBezTo>
                      <a:cubicBezTo>
                        <a:pt x="3712" y="2549"/>
                        <a:pt x="3724" y="2546"/>
                        <a:pt x="3736" y="2548"/>
                      </a:cubicBezTo>
                      <a:lnTo>
                        <a:pt x="4415" y="2672"/>
                      </a:lnTo>
                      <a:cubicBezTo>
                        <a:pt x="4434" y="2676"/>
                        <a:pt x="4448" y="2692"/>
                        <a:pt x="4448" y="2712"/>
                      </a:cubicBezTo>
                      <a:lnTo>
                        <a:pt x="4448" y="3557"/>
                      </a:lnTo>
                      <a:cubicBezTo>
                        <a:pt x="4448" y="3568"/>
                        <a:pt x="4444" y="3579"/>
                        <a:pt x="4436" y="3586"/>
                      </a:cubicBezTo>
                      <a:cubicBezTo>
                        <a:pt x="4428" y="3593"/>
                        <a:pt x="4418" y="3597"/>
                        <a:pt x="4408" y="3597"/>
                      </a:cubicBezTo>
                      <a:cubicBezTo>
                        <a:pt x="4407" y="3597"/>
                        <a:pt x="4407" y="3597"/>
                        <a:pt x="4406" y="3597"/>
                      </a:cubicBezTo>
                      <a:lnTo>
                        <a:pt x="3726" y="3558"/>
                      </a:lnTo>
                      <a:cubicBezTo>
                        <a:pt x="3705" y="3557"/>
                        <a:pt x="3688" y="3539"/>
                        <a:pt x="3688" y="3518"/>
                      </a:cubicBezTo>
                      <a:close/>
                      <a:moveTo>
                        <a:pt x="5014" y="6300"/>
                      </a:moveTo>
                      <a:cubicBezTo>
                        <a:pt x="5014" y="6317"/>
                        <a:pt x="5004" y="6331"/>
                        <a:pt x="4989" y="6338"/>
                      </a:cubicBezTo>
                      <a:lnTo>
                        <a:pt x="4099" y="6676"/>
                      </a:lnTo>
                      <a:cubicBezTo>
                        <a:pt x="4094" y="6677"/>
                        <a:pt x="4089" y="6678"/>
                        <a:pt x="4085" y="6678"/>
                      </a:cubicBezTo>
                      <a:cubicBezTo>
                        <a:pt x="4077" y="6678"/>
                        <a:pt x="4069" y="6676"/>
                        <a:pt x="4062" y="6671"/>
                      </a:cubicBezTo>
                      <a:cubicBezTo>
                        <a:pt x="4051" y="6664"/>
                        <a:pt x="4045" y="6651"/>
                        <a:pt x="4045" y="6638"/>
                      </a:cubicBezTo>
                      <a:lnTo>
                        <a:pt x="4045" y="4424"/>
                      </a:lnTo>
                      <a:cubicBezTo>
                        <a:pt x="4045" y="4403"/>
                        <a:pt x="4061" y="4385"/>
                        <a:pt x="4082" y="4384"/>
                      </a:cubicBezTo>
                      <a:lnTo>
                        <a:pt x="4972" y="4323"/>
                      </a:lnTo>
                      <a:cubicBezTo>
                        <a:pt x="4983" y="4323"/>
                        <a:pt x="4994" y="4327"/>
                        <a:pt x="5002" y="4334"/>
                      </a:cubicBezTo>
                      <a:cubicBezTo>
                        <a:pt x="5010" y="4342"/>
                        <a:pt x="5015" y="4352"/>
                        <a:pt x="5015" y="4364"/>
                      </a:cubicBezTo>
                      <a:lnTo>
                        <a:pt x="5015" y="6300"/>
                      </a:lnTo>
                      <a:lnTo>
                        <a:pt x="5014" y="6300"/>
                      </a:lnTo>
                      <a:close/>
                      <a:moveTo>
                        <a:pt x="6087" y="5892"/>
                      </a:moveTo>
                      <a:cubicBezTo>
                        <a:pt x="6087" y="5909"/>
                        <a:pt x="6076" y="5924"/>
                        <a:pt x="6061" y="5930"/>
                      </a:cubicBezTo>
                      <a:lnTo>
                        <a:pt x="5467" y="6156"/>
                      </a:lnTo>
                      <a:cubicBezTo>
                        <a:pt x="5462" y="6157"/>
                        <a:pt x="5458" y="6158"/>
                        <a:pt x="5453" y="6158"/>
                      </a:cubicBezTo>
                      <a:cubicBezTo>
                        <a:pt x="5445" y="6158"/>
                        <a:pt x="5437" y="6156"/>
                        <a:pt x="5430" y="6151"/>
                      </a:cubicBezTo>
                      <a:cubicBezTo>
                        <a:pt x="5419" y="6144"/>
                        <a:pt x="5413" y="6131"/>
                        <a:pt x="5413" y="6118"/>
                      </a:cubicBezTo>
                      <a:lnTo>
                        <a:pt x="5413" y="4331"/>
                      </a:lnTo>
                      <a:cubicBezTo>
                        <a:pt x="5413" y="4310"/>
                        <a:pt x="5429" y="4293"/>
                        <a:pt x="5450" y="4291"/>
                      </a:cubicBezTo>
                      <a:lnTo>
                        <a:pt x="6044" y="4251"/>
                      </a:lnTo>
                      <a:cubicBezTo>
                        <a:pt x="6055" y="4250"/>
                        <a:pt x="6066" y="4254"/>
                        <a:pt x="6074" y="4262"/>
                      </a:cubicBezTo>
                      <a:cubicBezTo>
                        <a:pt x="6082" y="4269"/>
                        <a:pt x="6087" y="4280"/>
                        <a:pt x="6087" y="4291"/>
                      </a:cubicBezTo>
                      <a:lnTo>
                        <a:pt x="6087" y="5892"/>
                      </a:lnTo>
                      <a:close/>
                      <a:moveTo>
                        <a:pt x="6258" y="3660"/>
                      </a:moveTo>
                      <a:cubicBezTo>
                        <a:pt x="6258" y="3671"/>
                        <a:pt x="6253" y="3682"/>
                        <a:pt x="6245" y="3690"/>
                      </a:cubicBezTo>
                      <a:cubicBezTo>
                        <a:pt x="6238" y="3697"/>
                        <a:pt x="6228" y="3701"/>
                        <a:pt x="6218" y="3701"/>
                      </a:cubicBezTo>
                      <a:lnTo>
                        <a:pt x="6215" y="3701"/>
                      </a:lnTo>
                      <a:lnTo>
                        <a:pt x="5860" y="3680"/>
                      </a:lnTo>
                      <a:cubicBezTo>
                        <a:pt x="5839" y="3679"/>
                        <a:pt x="5822" y="3662"/>
                        <a:pt x="5822" y="3640"/>
                      </a:cubicBezTo>
                      <a:lnTo>
                        <a:pt x="5822" y="2977"/>
                      </a:lnTo>
                      <a:cubicBezTo>
                        <a:pt x="5822" y="2965"/>
                        <a:pt x="5828" y="2953"/>
                        <a:pt x="5837" y="2946"/>
                      </a:cubicBezTo>
                      <a:cubicBezTo>
                        <a:pt x="5846" y="2938"/>
                        <a:pt x="5858" y="2935"/>
                        <a:pt x="5870" y="2937"/>
                      </a:cubicBezTo>
                      <a:lnTo>
                        <a:pt x="6225" y="3002"/>
                      </a:lnTo>
                      <a:cubicBezTo>
                        <a:pt x="6244" y="3005"/>
                        <a:pt x="6258" y="3022"/>
                        <a:pt x="6258" y="3041"/>
                      </a:cubicBezTo>
                      <a:lnTo>
                        <a:pt x="6258" y="3660"/>
                      </a:lnTo>
                      <a:lnTo>
                        <a:pt x="6258" y="3660"/>
                      </a:lnTo>
                      <a:close/>
                      <a:moveTo>
                        <a:pt x="6258" y="2422"/>
                      </a:moveTo>
                      <a:cubicBezTo>
                        <a:pt x="6258" y="2435"/>
                        <a:pt x="6252" y="2447"/>
                        <a:pt x="6242" y="2455"/>
                      </a:cubicBezTo>
                      <a:cubicBezTo>
                        <a:pt x="6235" y="2460"/>
                        <a:pt x="6226" y="2463"/>
                        <a:pt x="6218" y="2463"/>
                      </a:cubicBezTo>
                      <a:cubicBezTo>
                        <a:pt x="6214" y="2463"/>
                        <a:pt x="6210" y="2462"/>
                        <a:pt x="6206" y="2461"/>
                      </a:cubicBezTo>
                      <a:lnTo>
                        <a:pt x="5851" y="2352"/>
                      </a:lnTo>
                      <a:cubicBezTo>
                        <a:pt x="5834" y="2346"/>
                        <a:pt x="5823" y="2331"/>
                        <a:pt x="5823" y="2313"/>
                      </a:cubicBezTo>
                      <a:lnTo>
                        <a:pt x="5823" y="1650"/>
                      </a:lnTo>
                      <a:cubicBezTo>
                        <a:pt x="5823" y="1636"/>
                        <a:pt x="5829" y="1624"/>
                        <a:pt x="5841" y="1616"/>
                      </a:cubicBezTo>
                      <a:cubicBezTo>
                        <a:pt x="5852" y="1609"/>
                        <a:pt x="5866" y="1608"/>
                        <a:pt x="5879" y="1613"/>
                      </a:cubicBezTo>
                      <a:lnTo>
                        <a:pt x="6234" y="1766"/>
                      </a:lnTo>
                      <a:cubicBezTo>
                        <a:pt x="6249" y="1773"/>
                        <a:pt x="6258" y="1787"/>
                        <a:pt x="6258" y="1803"/>
                      </a:cubicBezTo>
                      <a:lnTo>
                        <a:pt x="6258" y="2422"/>
                      </a:lnTo>
                      <a:lnTo>
                        <a:pt x="6258" y="2422"/>
                      </a:lnTo>
                      <a:close/>
                      <a:moveTo>
                        <a:pt x="6968" y="4762"/>
                      </a:moveTo>
                      <a:cubicBezTo>
                        <a:pt x="6968" y="4781"/>
                        <a:pt x="6954" y="4798"/>
                        <a:pt x="6935" y="4801"/>
                      </a:cubicBezTo>
                      <a:lnTo>
                        <a:pt x="6677" y="4851"/>
                      </a:lnTo>
                      <a:cubicBezTo>
                        <a:pt x="6674" y="4852"/>
                        <a:pt x="6672" y="4852"/>
                        <a:pt x="6669" y="4852"/>
                      </a:cubicBezTo>
                      <a:cubicBezTo>
                        <a:pt x="6660" y="4852"/>
                        <a:pt x="6651" y="4848"/>
                        <a:pt x="6644" y="4842"/>
                      </a:cubicBezTo>
                      <a:cubicBezTo>
                        <a:pt x="6635" y="4835"/>
                        <a:pt x="6629" y="4824"/>
                        <a:pt x="6629" y="4812"/>
                      </a:cubicBezTo>
                      <a:lnTo>
                        <a:pt x="6629" y="4249"/>
                      </a:lnTo>
                      <a:cubicBezTo>
                        <a:pt x="6629" y="4228"/>
                        <a:pt x="6646" y="4210"/>
                        <a:pt x="6667" y="4209"/>
                      </a:cubicBezTo>
                      <a:lnTo>
                        <a:pt x="6925" y="4191"/>
                      </a:lnTo>
                      <a:cubicBezTo>
                        <a:pt x="6936" y="4191"/>
                        <a:pt x="6947" y="4195"/>
                        <a:pt x="6955" y="4202"/>
                      </a:cubicBezTo>
                      <a:cubicBezTo>
                        <a:pt x="6963" y="4210"/>
                        <a:pt x="6968" y="4220"/>
                        <a:pt x="6968" y="4232"/>
                      </a:cubicBezTo>
                      <a:lnTo>
                        <a:pt x="6968" y="4762"/>
                      </a:lnTo>
                      <a:lnTo>
                        <a:pt x="6968" y="4762"/>
                      </a:lnTo>
                      <a:close/>
                      <a:moveTo>
                        <a:pt x="6968" y="3701"/>
                      </a:moveTo>
                      <a:cubicBezTo>
                        <a:pt x="6968" y="3712"/>
                        <a:pt x="6963" y="3723"/>
                        <a:pt x="6955" y="3730"/>
                      </a:cubicBezTo>
                      <a:cubicBezTo>
                        <a:pt x="6947" y="3737"/>
                        <a:pt x="6938" y="3741"/>
                        <a:pt x="6927" y="3741"/>
                      </a:cubicBezTo>
                      <a:lnTo>
                        <a:pt x="6925" y="3741"/>
                      </a:lnTo>
                      <a:lnTo>
                        <a:pt x="6667" y="3726"/>
                      </a:lnTo>
                      <a:cubicBezTo>
                        <a:pt x="6646" y="3725"/>
                        <a:pt x="6629" y="3708"/>
                        <a:pt x="6629" y="3686"/>
                      </a:cubicBezTo>
                      <a:lnTo>
                        <a:pt x="6629" y="3124"/>
                      </a:lnTo>
                      <a:cubicBezTo>
                        <a:pt x="6629" y="3112"/>
                        <a:pt x="6634" y="3101"/>
                        <a:pt x="6644" y="3093"/>
                      </a:cubicBezTo>
                      <a:cubicBezTo>
                        <a:pt x="6653" y="3085"/>
                        <a:pt x="6665" y="3082"/>
                        <a:pt x="6677" y="3084"/>
                      </a:cubicBezTo>
                      <a:lnTo>
                        <a:pt x="6934" y="3131"/>
                      </a:lnTo>
                      <a:cubicBezTo>
                        <a:pt x="6953" y="3135"/>
                        <a:pt x="6967" y="3151"/>
                        <a:pt x="6967" y="3171"/>
                      </a:cubicBezTo>
                      <a:lnTo>
                        <a:pt x="6967" y="3701"/>
                      </a:lnTo>
                      <a:lnTo>
                        <a:pt x="6968" y="3701"/>
                      </a:lnTo>
                      <a:close/>
                      <a:moveTo>
                        <a:pt x="7404" y="4678"/>
                      </a:moveTo>
                      <a:cubicBezTo>
                        <a:pt x="7404" y="4697"/>
                        <a:pt x="7390" y="4714"/>
                        <a:pt x="7371" y="4717"/>
                      </a:cubicBezTo>
                      <a:lnTo>
                        <a:pt x="7165" y="4757"/>
                      </a:lnTo>
                      <a:cubicBezTo>
                        <a:pt x="7162" y="4757"/>
                        <a:pt x="7160" y="4758"/>
                        <a:pt x="7157" y="4758"/>
                      </a:cubicBezTo>
                      <a:cubicBezTo>
                        <a:pt x="7148" y="4758"/>
                        <a:pt x="7139" y="4754"/>
                        <a:pt x="7132" y="4748"/>
                      </a:cubicBezTo>
                      <a:cubicBezTo>
                        <a:pt x="7122" y="4741"/>
                        <a:pt x="7117" y="4729"/>
                        <a:pt x="7117" y="4717"/>
                      </a:cubicBezTo>
                      <a:lnTo>
                        <a:pt x="7117" y="4216"/>
                      </a:lnTo>
                      <a:cubicBezTo>
                        <a:pt x="7117" y="4195"/>
                        <a:pt x="7134" y="4177"/>
                        <a:pt x="7155" y="4176"/>
                      </a:cubicBezTo>
                      <a:lnTo>
                        <a:pt x="7361" y="4162"/>
                      </a:lnTo>
                      <a:cubicBezTo>
                        <a:pt x="7372" y="4161"/>
                        <a:pt x="7383" y="4165"/>
                        <a:pt x="7391" y="4172"/>
                      </a:cubicBezTo>
                      <a:cubicBezTo>
                        <a:pt x="7399" y="4180"/>
                        <a:pt x="7404" y="4191"/>
                        <a:pt x="7404" y="4202"/>
                      </a:cubicBezTo>
                      <a:lnTo>
                        <a:pt x="7404" y="4678"/>
                      </a:lnTo>
                      <a:lnTo>
                        <a:pt x="7404" y="4678"/>
                      </a:lnTo>
                      <a:close/>
                      <a:moveTo>
                        <a:pt x="7404" y="3726"/>
                      </a:moveTo>
                      <a:cubicBezTo>
                        <a:pt x="7404" y="3737"/>
                        <a:pt x="7399" y="3748"/>
                        <a:pt x="7391" y="3755"/>
                      </a:cubicBezTo>
                      <a:cubicBezTo>
                        <a:pt x="7384" y="3762"/>
                        <a:pt x="7374" y="3766"/>
                        <a:pt x="7364" y="3766"/>
                      </a:cubicBezTo>
                      <a:cubicBezTo>
                        <a:pt x="7363" y="3766"/>
                        <a:pt x="7362" y="3766"/>
                        <a:pt x="7361" y="3766"/>
                      </a:cubicBezTo>
                      <a:lnTo>
                        <a:pt x="7155" y="3754"/>
                      </a:lnTo>
                      <a:cubicBezTo>
                        <a:pt x="7134" y="3753"/>
                        <a:pt x="7117" y="3736"/>
                        <a:pt x="7117" y="3714"/>
                      </a:cubicBezTo>
                      <a:lnTo>
                        <a:pt x="7117" y="3219"/>
                      </a:lnTo>
                      <a:cubicBezTo>
                        <a:pt x="7117" y="3207"/>
                        <a:pt x="7122" y="3196"/>
                        <a:pt x="7131" y="3188"/>
                      </a:cubicBezTo>
                      <a:cubicBezTo>
                        <a:pt x="7140" y="3181"/>
                        <a:pt x="7152" y="3177"/>
                        <a:pt x="7164" y="3179"/>
                      </a:cubicBezTo>
                      <a:lnTo>
                        <a:pt x="7370" y="3210"/>
                      </a:lnTo>
                      <a:cubicBezTo>
                        <a:pt x="7390" y="3213"/>
                        <a:pt x="7404" y="3230"/>
                        <a:pt x="7404" y="3250"/>
                      </a:cubicBezTo>
                      <a:lnTo>
                        <a:pt x="7404" y="3726"/>
                      </a:lnTo>
                      <a:lnTo>
                        <a:pt x="7404" y="3726"/>
                      </a:lnTo>
                      <a:close/>
                    </a:path>
                  </a:pathLst>
                </a:custGeom>
                <a:solidFill>
                  <a:srgbClr val="4472C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68580" tIns="34290" rIns="68580" bIns="34290" anchor="ctr">
                  <a:normAutofit fontScale="9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思源宋体 CN" panose="02020400000000000000" pitchFamily="18" charset="-122"/>
                  </a:endParaRPr>
                </a:p>
              </p:txBody>
            </p:sp>
            <p:grpSp>
              <p:nvGrpSpPr>
                <p:cNvPr id="38" name="ïṩļíďe">
                  <a:extLst>
                    <a:ext uri="{FF2B5EF4-FFF2-40B4-BE49-F238E27FC236}">
                      <a16:creationId xmlns:a16="http://schemas.microsoft.com/office/drawing/2014/main" id="{46C2D56A-942A-9EE9-E98A-9C5F80285B18}"/>
                    </a:ext>
                  </a:extLst>
                </p:cNvPr>
                <p:cNvGrpSpPr/>
                <p:nvPr/>
              </p:nvGrpSpPr>
              <p:grpSpPr>
                <a:xfrm>
                  <a:off x="5356878" y="3591522"/>
                  <a:ext cx="3572810" cy="350855"/>
                  <a:chOff x="5356878" y="3591522"/>
                  <a:chExt cx="3572810" cy="350855"/>
                </a:xfrm>
              </p:grpSpPr>
              <p:sp>
                <p:nvSpPr>
                  <p:cNvPr id="40" name="íṣľïḑê">
                    <a:extLst>
                      <a:ext uri="{FF2B5EF4-FFF2-40B4-BE49-F238E27FC236}">
                        <a16:creationId xmlns:a16="http://schemas.microsoft.com/office/drawing/2014/main" id="{DFECB102-BC75-3F8A-F1A1-22755A4D6F78}"/>
                      </a:ext>
                    </a:extLst>
                  </p:cNvPr>
                  <p:cNvSpPr/>
                  <p:nvPr/>
                </p:nvSpPr>
                <p:spPr>
                  <a:xfrm>
                    <a:off x="5356878" y="3591522"/>
                    <a:ext cx="384886" cy="350855"/>
                  </a:xfrm>
                  <a:custGeom>
                    <a:avLst/>
                    <a:gdLst>
                      <a:gd name="T0" fmla="*/ 3495 w 7671"/>
                      <a:gd name="T1" fmla="*/ 13 h 7004"/>
                      <a:gd name="T2" fmla="*/ 1231 w 7671"/>
                      <a:gd name="T3" fmla="*/ 2655 h 7004"/>
                      <a:gd name="T4" fmla="*/ 72 w 7671"/>
                      <a:gd name="T5" fmla="*/ 2932 h 7004"/>
                      <a:gd name="T6" fmla="*/ 847 w 7671"/>
                      <a:gd name="T7" fmla="*/ 5568 h 7004"/>
                      <a:gd name="T8" fmla="*/ 3486 w 7671"/>
                      <a:gd name="T9" fmla="*/ 6995 h 7004"/>
                      <a:gd name="T10" fmla="*/ 7670 w 7671"/>
                      <a:gd name="T11" fmla="*/ 2832 h 7004"/>
                      <a:gd name="T12" fmla="*/ 151 w 7671"/>
                      <a:gd name="T13" fmla="*/ 4560 h 7004"/>
                      <a:gd name="T14" fmla="*/ 336 w 7671"/>
                      <a:gd name="T15" fmla="*/ 4160 h 7004"/>
                      <a:gd name="T16" fmla="*/ 162 w 7671"/>
                      <a:gd name="T17" fmla="*/ 3813 h 7004"/>
                      <a:gd name="T18" fmla="*/ 321 w 7671"/>
                      <a:gd name="T19" fmla="*/ 3331 h 7004"/>
                      <a:gd name="T20" fmla="*/ 689 w 7671"/>
                      <a:gd name="T21" fmla="*/ 4708 h 7004"/>
                      <a:gd name="T22" fmla="*/ 509 w 7671"/>
                      <a:gd name="T23" fmla="*/ 4140 h 7004"/>
                      <a:gd name="T24" fmla="*/ 692 w 7671"/>
                      <a:gd name="T25" fmla="*/ 3769 h 7004"/>
                      <a:gd name="T26" fmla="*/ 495 w 7671"/>
                      <a:gd name="T27" fmla="*/ 3269 h 7004"/>
                      <a:gd name="T28" fmla="*/ 1721 w 7671"/>
                      <a:gd name="T29" fmla="*/ 4980 h 7004"/>
                      <a:gd name="T30" fmla="*/ 1432 w 7671"/>
                      <a:gd name="T31" fmla="*/ 4244 h 7004"/>
                      <a:gd name="T32" fmla="*/ 1700 w 7671"/>
                      <a:gd name="T33" fmla="*/ 3686 h 7004"/>
                      <a:gd name="T34" fmla="*/ 1449 w 7671"/>
                      <a:gd name="T35" fmla="*/ 3018 h 7004"/>
                      <a:gd name="T36" fmla="*/ 1713 w 7671"/>
                      <a:gd name="T37" fmla="*/ 2381 h 7004"/>
                      <a:gd name="T38" fmla="*/ 1438 w 7671"/>
                      <a:gd name="T39" fmla="*/ 1807 h 7004"/>
                      <a:gd name="T40" fmla="*/ 2329 w 7671"/>
                      <a:gd name="T41" fmla="*/ 5112 h 7004"/>
                      <a:gd name="T42" fmla="*/ 1930 w 7671"/>
                      <a:gd name="T43" fmla="*/ 4323 h 7004"/>
                      <a:gd name="T44" fmla="*/ 2329 w 7671"/>
                      <a:gd name="T45" fmla="*/ 3597 h 7004"/>
                      <a:gd name="T46" fmla="*/ 1930 w 7671"/>
                      <a:gd name="T47" fmla="*/ 2923 h 7004"/>
                      <a:gd name="T48" fmla="*/ 2329 w 7671"/>
                      <a:gd name="T49" fmla="*/ 3597 h 7004"/>
                      <a:gd name="T50" fmla="*/ 1930 w 7671"/>
                      <a:gd name="T51" fmla="*/ 2223 h 7004"/>
                      <a:gd name="T52" fmla="*/ 2329 w 7671"/>
                      <a:gd name="T53" fmla="*/ 2082 h 7004"/>
                      <a:gd name="T54" fmla="*/ 2650 w 7671"/>
                      <a:gd name="T55" fmla="*/ 5254 h 7004"/>
                      <a:gd name="T56" fmla="*/ 3152 w 7671"/>
                      <a:gd name="T57" fmla="*/ 4435 h 7004"/>
                      <a:gd name="T58" fmla="*/ 2636 w 7671"/>
                      <a:gd name="T59" fmla="*/ 3595 h 7004"/>
                      <a:gd name="T60" fmla="*/ 3152 w 7671"/>
                      <a:gd name="T61" fmla="*/ 2623 h 7004"/>
                      <a:gd name="T62" fmla="*/ 2663 w 7671"/>
                      <a:gd name="T63" fmla="*/ 1956 h 7004"/>
                      <a:gd name="T64" fmla="*/ 3131 w 7671"/>
                      <a:gd name="T65" fmla="*/ 776 h 7004"/>
                      <a:gd name="T66" fmla="*/ 4990 w 7671"/>
                      <a:gd name="T67" fmla="*/ 1229 h 7004"/>
                      <a:gd name="T68" fmla="*/ 5441 w 7671"/>
                      <a:gd name="T69" fmla="*/ 2226 h 7004"/>
                      <a:gd name="T70" fmla="*/ 4948 w 7671"/>
                      <a:gd name="T71" fmla="*/ 2784 h 7004"/>
                      <a:gd name="T72" fmla="*/ 5453 w 7671"/>
                      <a:gd name="T73" fmla="*/ 3664 h 7004"/>
                      <a:gd name="T74" fmla="*/ 3706 w 7671"/>
                      <a:gd name="T75" fmla="*/ 694 h 7004"/>
                      <a:gd name="T76" fmla="*/ 4408 w 7671"/>
                      <a:gd name="T77" fmla="*/ 1907 h 7004"/>
                      <a:gd name="T78" fmla="*/ 3688 w 7671"/>
                      <a:gd name="T79" fmla="*/ 3518 h 7004"/>
                      <a:gd name="T80" fmla="*/ 4448 w 7671"/>
                      <a:gd name="T81" fmla="*/ 3557 h 7004"/>
                      <a:gd name="T82" fmla="*/ 5014 w 7671"/>
                      <a:gd name="T83" fmla="*/ 6300 h 7004"/>
                      <a:gd name="T84" fmla="*/ 4045 w 7671"/>
                      <a:gd name="T85" fmla="*/ 4424 h 7004"/>
                      <a:gd name="T86" fmla="*/ 5014 w 7671"/>
                      <a:gd name="T87" fmla="*/ 6300 h 7004"/>
                      <a:gd name="T88" fmla="*/ 5413 w 7671"/>
                      <a:gd name="T89" fmla="*/ 6118 h 7004"/>
                      <a:gd name="T90" fmla="*/ 6087 w 7671"/>
                      <a:gd name="T91" fmla="*/ 5892 h 7004"/>
                      <a:gd name="T92" fmla="*/ 5822 w 7671"/>
                      <a:gd name="T93" fmla="*/ 3640 h 7004"/>
                      <a:gd name="T94" fmla="*/ 6258 w 7671"/>
                      <a:gd name="T95" fmla="*/ 3660 h 7004"/>
                      <a:gd name="T96" fmla="*/ 5851 w 7671"/>
                      <a:gd name="T97" fmla="*/ 2352 h 7004"/>
                      <a:gd name="T98" fmla="*/ 6258 w 7671"/>
                      <a:gd name="T99" fmla="*/ 1803 h 7004"/>
                      <a:gd name="T100" fmla="*/ 6669 w 7671"/>
                      <a:gd name="T101" fmla="*/ 4852 h 7004"/>
                      <a:gd name="T102" fmla="*/ 6955 w 7671"/>
                      <a:gd name="T103" fmla="*/ 4202 h 7004"/>
                      <a:gd name="T104" fmla="*/ 6927 w 7671"/>
                      <a:gd name="T105" fmla="*/ 3741 h 7004"/>
                      <a:gd name="T106" fmla="*/ 6677 w 7671"/>
                      <a:gd name="T107" fmla="*/ 3084 h 7004"/>
                      <a:gd name="T108" fmla="*/ 7371 w 7671"/>
                      <a:gd name="T109" fmla="*/ 4717 h 7004"/>
                      <a:gd name="T110" fmla="*/ 7155 w 7671"/>
                      <a:gd name="T111" fmla="*/ 4176 h 7004"/>
                      <a:gd name="T112" fmla="*/ 7404 w 7671"/>
                      <a:gd name="T113" fmla="*/ 3726 h 7004"/>
                      <a:gd name="T114" fmla="*/ 7117 w 7671"/>
                      <a:gd name="T115" fmla="*/ 3219 h 7004"/>
                      <a:gd name="T116" fmla="*/ 7404 w 7671"/>
                      <a:gd name="T117" fmla="*/ 3726 h 70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7671" h="7004">
                        <a:moveTo>
                          <a:pt x="7585" y="2716"/>
                        </a:moveTo>
                        <a:lnTo>
                          <a:pt x="6499" y="2383"/>
                        </a:lnTo>
                        <a:lnTo>
                          <a:pt x="6499" y="1573"/>
                        </a:lnTo>
                        <a:cubicBezTo>
                          <a:pt x="6499" y="1527"/>
                          <a:pt x="6473" y="1485"/>
                          <a:pt x="6432" y="1465"/>
                        </a:cubicBezTo>
                        <a:lnTo>
                          <a:pt x="3498" y="13"/>
                        </a:lnTo>
                        <a:cubicBezTo>
                          <a:pt x="3497" y="13"/>
                          <a:pt x="3497" y="13"/>
                          <a:pt x="3495" y="13"/>
                        </a:cubicBezTo>
                        <a:cubicBezTo>
                          <a:pt x="3490" y="10"/>
                          <a:pt x="3468" y="0"/>
                          <a:pt x="3436" y="2"/>
                        </a:cubicBezTo>
                        <a:cubicBezTo>
                          <a:pt x="3403" y="4"/>
                          <a:pt x="3379" y="20"/>
                          <a:pt x="3374" y="23"/>
                        </a:cubicBezTo>
                        <a:lnTo>
                          <a:pt x="3374" y="23"/>
                        </a:lnTo>
                        <a:lnTo>
                          <a:pt x="1282" y="1515"/>
                        </a:lnTo>
                        <a:cubicBezTo>
                          <a:pt x="1250" y="1538"/>
                          <a:pt x="1231" y="1574"/>
                          <a:pt x="1231" y="1613"/>
                        </a:cubicBezTo>
                        <a:lnTo>
                          <a:pt x="1231" y="2655"/>
                        </a:lnTo>
                        <a:lnTo>
                          <a:pt x="842" y="2609"/>
                        </a:lnTo>
                        <a:cubicBezTo>
                          <a:pt x="842" y="2609"/>
                          <a:pt x="841" y="2609"/>
                          <a:pt x="839" y="2609"/>
                        </a:cubicBezTo>
                        <a:cubicBezTo>
                          <a:pt x="834" y="2609"/>
                          <a:pt x="822" y="2608"/>
                          <a:pt x="811" y="2610"/>
                        </a:cubicBezTo>
                        <a:cubicBezTo>
                          <a:pt x="797" y="2612"/>
                          <a:pt x="785" y="2616"/>
                          <a:pt x="780" y="2618"/>
                        </a:cubicBezTo>
                        <a:cubicBezTo>
                          <a:pt x="780" y="2618"/>
                          <a:pt x="779" y="2618"/>
                          <a:pt x="779" y="2618"/>
                        </a:cubicBezTo>
                        <a:lnTo>
                          <a:pt x="72" y="2932"/>
                        </a:lnTo>
                        <a:cubicBezTo>
                          <a:pt x="28" y="2951"/>
                          <a:pt x="0" y="2994"/>
                          <a:pt x="0" y="3042"/>
                        </a:cubicBezTo>
                        <a:lnTo>
                          <a:pt x="0" y="5060"/>
                        </a:lnTo>
                        <a:cubicBezTo>
                          <a:pt x="0" y="5105"/>
                          <a:pt x="24" y="5145"/>
                          <a:pt x="63" y="5166"/>
                        </a:cubicBezTo>
                        <a:lnTo>
                          <a:pt x="772" y="5555"/>
                        </a:lnTo>
                        <a:cubicBezTo>
                          <a:pt x="772" y="5555"/>
                          <a:pt x="790" y="5566"/>
                          <a:pt x="813" y="5568"/>
                        </a:cubicBezTo>
                        <a:cubicBezTo>
                          <a:pt x="833" y="5571"/>
                          <a:pt x="847" y="5568"/>
                          <a:pt x="847" y="5568"/>
                        </a:cubicBezTo>
                        <a:lnTo>
                          <a:pt x="1231" y="5513"/>
                        </a:lnTo>
                        <a:lnTo>
                          <a:pt x="1231" y="5735"/>
                        </a:lnTo>
                        <a:cubicBezTo>
                          <a:pt x="1231" y="5779"/>
                          <a:pt x="1255" y="5820"/>
                          <a:pt x="1294" y="5841"/>
                        </a:cubicBezTo>
                        <a:lnTo>
                          <a:pt x="3386" y="6987"/>
                        </a:lnTo>
                        <a:cubicBezTo>
                          <a:pt x="3386" y="6987"/>
                          <a:pt x="3409" y="7001"/>
                          <a:pt x="3440" y="7002"/>
                        </a:cubicBezTo>
                        <a:cubicBezTo>
                          <a:pt x="3463" y="7004"/>
                          <a:pt x="3486" y="6995"/>
                          <a:pt x="3486" y="6995"/>
                        </a:cubicBezTo>
                        <a:lnTo>
                          <a:pt x="3486" y="6994"/>
                        </a:lnTo>
                        <a:lnTo>
                          <a:pt x="3486" y="6994"/>
                        </a:lnTo>
                        <a:lnTo>
                          <a:pt x="6420" y="5879"/>
                        </a:lnTo>
                        <a:lnTo>
                          <a:pt x="7592" y="5433"/>
                        </a:lnTo>
                        <a:cubicBezTo>
                          <a:pt x="7639" y="5416"/>
                          <a:pt x="7670" y="5371"/>
                          <a:pt x="7670" y="5321"/>
                        </a:cubicBezTo>
                        <a:lnTo>
                          <a:pt x="7670" y="2832"/>
                        </a:lnTo>
                        <a:cubicBezTo>
                          <a:pt x="7671" y="2779"/>
                          <a:pt x="7636" y="2732"/>
                          <a:pt x="7585" y="2716"/>
                        </a:cubicBezTo>
                        <a:close/>
                        <a:moveTo>
                          <a:pt x="337" y="4559"/>
                        </a:moveTo>
                        <a:cubicBezTo>
                          <a:pt x="337" y="4571"/>
                          <a:pt x="331" y="4583"/>
                          <a:pt x="321" y="4591"/>
                        </a:cubicBezTo>
                        <a:cubicBezTo>
                          <a:pt x="313" y="4596"/>
                          <a:pt x="305" y="4599"/>
                          <a:pt x="296" y="4599"/>
                        </a:cubicBezTo>
                        <a:cubicBezTo>
                          <a:pt x="293" y="4599"/>
                          <a:pt x="289" y="4598"/>
                          <a:pt x="286" y="4597"/>
                        </a:cubicBezTo>
                        <a:lnTo>
                          <a:pt x="151" y="4560"/>
                        </a:lnTo>
                        <a:cubicBezTo>
                          <a:pt x="134" y="4555"/>
                          <a:pt x="122" y="4539"/>
                          <a:pt x="122" y="4521"/>
                        </a:cubicBezTo>
                        <a:lnTo>
                          <a:pt x="122" y="4147"/>
                        </a:lnTo>
                        <a:cubicBezTo>
                          <a:pt x="122" y="4136"/>
                          <a:pt x="126" y="4125"/>
                          <a:pt x="135" y="4117"/>
                        </a:cubicBezTo>
                        <a:cubicBezTo>
                          <a:pt x="143" y="4109"/>
                          <a:pt x="155" y="4106"/>
                          <a:pt x="166" y="4107"/>
                        </a:cubicBezTo>
                        <a:lnTo>
                          <a:pt x="300" y="4120"/>
                        </a:lnTo>
                        <a:cubicBezTo>
                          <a:pt x="321" y="4122"/>
                          <a:pt x="336" y="4139"/>
                          <a:pt x="336" y="4160"/>
                        </a:cubicBezTo>
                        <a:lnTo>
                          <a:pt x="336" y="4559"/>
                        </a:lnTo>
                        <a:lnTo>
                          <a:pt x="337" y="4559"/>
                        </a:lnTo>
                        <a:close/>
                        <a:moveTo>
                          <a:pt x="337" y="3761"/>
                        </a:moveTo>
                        <a:cubicBezTo>
                          <a:pt x="337" y="3782"/>
                          <a:pt x="321" y="3800"/>
                          <a:pt x="300" y="3802"/>
                        </a:cubicBezTo>
                        <a:lnTo>
                          <a:pt x="165" y="3813"/>
                        </a:lnTo>
                        <a:lnTo>
                          <a:pt x="162" y="3813"/>
                        </a:lnTo>
                        <a:cubicBezTo>
                          <a:pt x="152" y="3813"/>
                          <a:pt x="142" y="3809"/>
                          <a:pt x="135" y="3802"/>
                        </a:cubicBezTo>
                        <a:cubicBezTo>
                          <a:pt x="126" y="3795"/>
                          <a:pt x="122" y="3784"/>
                          <a:pt x="122" y="3773"/>
                        </a:cubicBezTo>
                        <a:lnTo>
                          <a:pt x="122" y="3398"/>
                        </a:lnTo>
                        <a:cubicBezTo>
                          <a:pt x="122" y="3380"/>
                          <a:pt x="134" y="3364"/>
                          <a:pt x="152" y="3359"/>
                        </a:cubicBezTo>
                        <a:lnTo>
                          <a:pt x="286" y="3324"/>
                        </a:lnTo>
                        <a:cubicBezTo>
                          <a:pt x="298" y="3321"/>
                          <a:pt x="311" y="3323"/>
                          <a:pt x="321" y="3331"/>
                        </a:cubicBezTo>
                        <a:cubicBezTo>
                          <a:pt x="331" y="3339"/>
                          <a:pt x="337" y="3350"/>
                          <a:pt x="337" y="3363"/>
                        </a:cubicBezTo>
                        <a:lnTo>
                          <a:pt x="337" y="3761"/>
                        </a:lnTo>
                        <a:lnTo>
                          <a:pt x="337" y="3761"/>
                        </a:lnTo>
                        <a:close/>
                        <a:moveTo>
                          <a:pt x="729" y="4668"/>
                        </a:moveTo>
                        <a:cubicBezTo>
                          <a:pt x="729" y="4680"/>
                          <a:pt x="723" y="4692"/>
                          <a:pt x="714" y="4700"/>
                        </a:cubicBezTo>
                        <a:cubicBezTo>
                          <a:pt x="706" y="4705"/>
                          <a:pt x="698" y="4708"/>
                          <a:pt x="689" y="4708"/>
                        </a:cubicBezTo>
                        <a:cubicBezTo>
                          <a:pt x="686" y="4708"/>
                          <a:pt x="682" y="4707"/>
                          <a:pt x="678" y="4706"/>
                        </a:cubicBezTo>
                        <a:lnTo>
                          <a:pt x="494" y="4655"/>
                        </a:lnTo>
                        <a:cubicBezTo>
                          <a:pt x="477" y="4651"/>
                          <a:pt x="465" y="4635"/>
                          <a:pt x="465" y="4617"/>
                        </a:cubicBezTo>
                        <a:lnTo>
                          <a:pt x="465" y="4180"/>
                        </a:lnTo>
                        <a:cubicBezTo>
                          <a:pt x="465" y="4169"/>
                          <a:pt x="470" y="4158"/>
                          <a:pt x="478" y="4150"/>
                        </a:cubicBezTo>
                        <a:cubicBezTo>
                          <a:pt x="486" y="4143"/>
                          <a:pt x="498" y="4139"/>
                          <a:pt x="509" y="4140"/>
                        </a:cubicBezTo>
                        <a:lnTo>
                          <a:pt x="693" y="4158"/>
                        </a:lnTo>
                        <a:cubicBezTo>
                          <a:pt x="714" y="4160"/>
                          <a:pt x="729" y="4178"/>
                          <a:pt x="729" y="4198"/>
                        </a:cubicBezTo>
                        <a:lnTo>
                          <a:pt x="729" y="4668"/>
                        </a:lnTo>
                        <a:lnTo>
                          <a:pt x="729" y="4668"/>
                        </a:lnTo>
                        <a:close/>
                        <a:moveTo>
                          <a:pt x="729" y="3729"/>
                        </a:moveTo>
                        <a:cubicBezTo>
                          <a:pt x="729" y="3750"/>
                          <a:pt x="713" y="3767"/>
                          <a:pt x="692" y="3769"/>
                        </a:cubicBezTo>
                        <a:lnTo>
                          <a:pt x="508" y="3784"/>
                        </a:lnTo>
                        <a:lnTo>
                          <a:pt x="505" y="3784"/>
                        </a:lnTo>
                        <a:cubicBezTo>
                          <a:pt x="495" y="3784"/>
                          <a:pt x="485" y="3781"/>
                          <a:pt x="478" y="3774"/>
                        </a:cubicBezTo>
                        <a:cubicBezTo>
                          <a:pt x="469" y="3766"/>
                          <a:pt x="465" y="3756"/>
                          <a:pt x="465" y="3744"/>
                        </a:cubicBezTo>
                        <a:lnTo>
                          <a:pt x="465" y="3308"/>
                        </a:lnTo>
                        <a:cubicBezTo>
                          <a:pt x="465" y="3290"/>
                          <a:pt x="477" y="3274"/>
                          <a:pt x="495" y="3269"/>
                        </a:cubicBezTo>
                        <a:lnTo>
                          <a:pt x="679" y="3221"/>
                        </a:lnTo>
                        <a:cubicBezTo>
                          <a:pt x="691" y="3217"/>
                          <a:pt x="704" y="3220"/>
                          <a:pt x="714" y="3228"/>
                        </a:cubicBezTo>
                        <a:cubicBezTo>
                          <a:pt x="723" y="3235"/>
                          <a:pt x="729" y="3247"/>
                          <a:pt x="729" y="3260"/>
                        </a:cubicBezTo>
                        <a:lnTo>
                          <a:pt x="729" y="3729"/>
                        </a:lnTo>
                        <a:close/>
                        <a:moveTo>
                          <a:pt x="1737" y="4948"/>
                        </a:moveTo>
                        <a:cubicBezTo>
                          <a:pt x="1737" y="4960"/>
                          <a:pt x="1731" y="4972"/>
                          <a:pt x="1721" y="4980"/>
                        </a:cubicBezTo>
                        <a:cubicBezTo>
                          <a:pt x="1714" y="4985"/>
                          <a:pt x="1706" y="4988"/>
                          <a:pt x="1697" y="4988"/>
                        </a:cubicBezTo>
                        <a:cubicBezTo>
                          <a:pt x="1693" y="4988"/>
                          <a:pt x="1690" y="4987"/>
                          <a:pt x="1686" y="4986"/>
                        </a:cubicBezTo>
                        <a:lnTo>
                          <a:pt x="1449" y="4920"/>
                        </a:lnTo>
                        <a:cubicBezTo>
                          <a:pt x="1431" y="4916"/>
                          <a:pt x="1419" y="4900"/>
                          <a:pt x="1419" y="4882"/>
                        </a:cubicBezTo>
                        <a:lnTo>
                          <a:pt x="1419" y="4274"/>
                        </a:lnTo>
                        <a:cubicBezTo>
                          <a:pt x="1419" y="4262"/>
                          <a:pt x="1424" y="4251"/>
                          <a:pt x="1432" y="4244"/>
                        </a:cubicBezTo>
                        <a:cubicBezTo>
                          <a:pt x="1441" y="4236"/>
                          <a:pt x="1452" y="4232"/>
                          <a:pt x="1463" y="4233"/>
                        </a:cubicBezTo>
                        <a:lnTo>
                          <a:pt x="1701" y="4257"/>
                        </a:lnTo>
                        <a:cubicBezTo>
                          <a:pt x="1721" y="4259"/>
                          <a:pt x="1737" y="4276"/>
                          <a:pt x="1737" y="4297"/>
                        </a:cubicBezTo>
                        <a:lnTo>
                          <a:pt x="1737" y="4948"/>
                        </a:lnTo>
                        <a:close/>
                        <a:moveTo>
                          <a:pt x="1737" y="3646"/>
                        </a:moveTo>
                        <a:cubicBezTo>
                          <a:pt x="1737" y="3667"/>
                          <a:pt x="1721" y="3684"/>
                          <a:pt x="1700" y="3686"/>
                        </a:cubicBezTo>
                        <a:lnTo>
                          <a:pt x="1463" y="3705"/>
                        </a:lnTo>
                        <a:cubicBezTo>
                          <a:pt x="1462" y="3706"/>
                          <a:pt x="1461" y="3706"/>
                          <a:pt x="1459" y="3706"/>
                        </a:cubicBezTo>
                        <a:cubicBezTo>
                          <a:pt x="1449" y="3706"/>
                          <a:pt x="1440" y="3702"/>
                          <a:pt x="1432" y="3695"/>
                        </a:cubicBezTo>
                        <a:cubicBezTo>
                          <a:pt x="1424" y="3687"/>
                          <a:pt x="1419" y="3677"/>
                          <a:pt x="1419" y="3665"/>
                        </a:cubicBezTo>
                        <a:lnTo>
                          <a:pt x="1419" y="3057"/>
                        </a:lnTo>
                        <a:cubicBezTo>
                          <a:pt x="1419" y="3039"/>
                          <a:pt x="1432" y="3023"/>
                          <a:pt x="1449" y="3018"/>
                        </a:cubicBezTo>
                        <a:lnTo>
                          <a:pt x="1687" y="2956"/>
                        </a:lnTo>
                        <a:cubicBezTo>
                          <a:pt x="1699" y="2953"/>
                          <a:pt x="1712" y="2955"/>
                          <a:pt x="1721" y="2963"/>
                        </a:cubicBezTo>
                        <a:cubicBezTo>
                          <a:pt x="1731" y="2970"/>
                          <a:pt x="1737" y="2982"/>
                          <a:pt x="1737" y="2995"/>
                        </a:cubicBezTo>
                        <a:lnTo>
                          <a:pt x="1737" y="3646"/>
                        </a:lnTo>
                        <a:close/>
                        <a:moveTo>
                          <a:pt x="1737" y="2344"/>
                        </a:moveTo>
                        <a:cubicBezTo>
                          <a:pt x="1737" y="2360"/>
                          <a:pt x="1728" y="2374"/>
                          <a:pt x="1713" y="2381"/>
                        </a:cubicBezTo>
                        <a:lnTo>
                          <a:pt x="1476" y="2486"/>
                        </a:lnTo>
                        <a:cubicBezTo>
                          <a:pt x="1471" y="2488"/>
                          <a:pt x="1465" y="2489"/>
                          <a:pt x="1460" y="2489"/>
                        </a:cubicBezTo>
                        <a:cubicBezTo>
                          <a:pt x="1452" y="2489"/>
                          <a:pt x="1444" y="2487"/>
                          <a:pt x="1437" y="2483"/>
                        </a:cubicBezTo>
                        <a:cubicBezTo>
                          <a:pt x="1426" y="2475"/>
                          <a:pt x="1419" y="2463"/>
                          <a:pt x="1419" y="2449"/>
                        </a:cubicBezTo>
                        <a:lnTo>
                          <a:pt x="1419" y="1841"/>
                        </a:lnTo>
                        <a:cubicBezTo>
                          <a:pt x="1419" y="1827"/>
                          <a:pt x="1426" y="1814"/>
                          <a:pt x="1438" y="1807"/>
                        </a:cubicBezTo>
                        <a:lnTo>
                          <a:pt x="1676" y="1659"/>
                        </a:lnTo>
                        <a:cubicBezTo>
                          <a:pt x="1688" y="1651"/>
                          <a:pt x="1704" y="1651"/>
                          <a:pt x="1716" y="1658"/>
                        </a:cubicBezTo>
                        <a:cubicBezTo>
                          <a:pt x="1729" y="1665"/>
                          <a:pt x="1737" y="1678"/>
                          <a:pt x="1737" y="1693"/>
                        </a:cubicBezTo>
                        <a:lnTo>
                          <a:pt x="1737" y="2344"/>
                        </a:lnTo>
                        <a:lnTo>
                          <a:pt x="1737" y="2344"/>
                        </a:lnTo>
                        <a:close/>
                        <a:moveTo>
                          <a:pt x="2329" y="5112"/>
                        </a:moveTo>
                        <a:cubicBezTo>
                          <a:pt x="2329" y="5124"/>
                          <a:pt x="2323" y="5136"/>
                          <a:pt x="2313" y="5144"/>
                        </a:cubicBezTo>
                        <a:cubicBezTo>
                          <a:pt x="2306" y="5149"/>
                          <a:pt x="2297" y="5152"/>
                          <a:pt x="2289" y="5152"/>
                        </a:cubicBezTo>
                        <a:cubicBezTo>
                          <a:pt x="2285" y="5152"/>
                          <a:pt x="2281" y="5152"/>
                          <a:pt x="2278" y="5151"/>
                        </a:cubicBezTo>
                        <a:lnTo>
                          <a:pt x="1960" y="5062"/>
                        </a:lnTo>
                        <a:cubicBezTo>
                          <a:pt x="1942" y="5058"/>
                          <a:pt x="1930" y="5042"/>
                          <a:pt x="1930" y="5024"/>
                        </a:cubicBezTo>
                        <a:lnTo>
                          <a:pt x="1930" y="4323"/>
                        </a:lnTo>
                        <a:cubicBezTo>
                          <a:pt x="1930" y="4312"/>
                          <a:pt x="1935" y="4301"/>
                          <a:pt x="1943" y="4293"/>
                        </a:cubicBezTo>
                        <a:cubicBezTo>
                          <a:pt x="1952" y="4286"/>
                          <a:pt x="1963" y="4282"/>
                          <a:pt x="1974" y="4283"/>
                        </a:cubicBezTo>
                        <a:lnTo>
                          <a:pt x="2292" y="4314"/>
                        </a:lnTo>
                        <a:cubicBezTo>
                          <a:pt x="2313" y="4316"/>
                          <a:pt x="2329" y="4334"/>
                          <a:pt x="2329" y="4354"/>
                        </a:cubicBezTo>
                        <a:lnTo>
                          <a:pt x="2329" y="5112"/>
                        </a:lnTo>
                        <a:close/>
                        <a:moveTo>
                          <a:pt x="2329" y="3597"/>
                        </a:moveTo>
                        <a:cubicBezTo>
                          <a:pt x="2329" y="3618"/>
                          <a:pt x="2313" y="3635"/>
                          <a:pt x="2292" y="3637"/>
                        </a:cubicBezTo>
                        <a:lnTo>
                          <a:pt x="1974" y="3663"/>
                        </a:lnTo>
                        <a:cubicBezTo>
                          <a:pt x="1973" y="3663"/>
                          <a:pt x="1971" y="3664"/>
                          <a:pt x="1970" y="3664"/>
                        </a:cubicBezTo>
                        <a:cubicBezTo>
                          <a:pt x="1960" y="3664"/>
                          <a:pt x="1951" y="3660"/>
                          <a:pt x="1943" y="3653"/>
                        </a:cubicBezTo>
                        <a:cubicBezTo>
                          <a:pt x="1935" y="3645"/>
                          <a:pt x="1930" y="3634"/>
                          <a:pt x="1930" y="3623"/>
                        </a:cubicBezTo>
                        <a:lnTo>
                          <a:pt x="1930" y="2923"/>
                        </a:lnTo>
                        <a:cubicBezTo>
                          <a:pt x="1930" y="2905"/>
                          <a:pt x="1942" y="2889"/>
                          <a:pt x="1960" y="2884"/>
                        </a:cubicBezTo>
                        <a:lnTo>
                          <a:pt x="2278" y="2800"/>
                        </a:lnTo>
                        <a:cubicBezTo>
                          <a:pt x="2290" y="2797"/>
                          <a:pt x="2303" y="2800"/>
                          <a:pt x="2313" y="2807"/>
                        </a:cubicBezTo>
                        <a:cubicBezTo>
                          <a:pt x="2323" y="2815"/>
                          <a:pt x="2329" y="2827"/>
                          <a:pt x="2329" y="2839"/>
                        </a:cubicBezTo>
                        <a:lnTo>
                          <a:pt x="2329" y="3597"/>
                        </a:lnTo>
                        <a:lnTo>
                          <a:pt x="2329" y="3597"/>
                        </a:lnTo>
                        <a:close/>
                        <a:moveTo>
                          <a:pt x="2329" y="2082"/>
                        </a:moveTo>
                        <a:cubicBezTo>
                          <a:pt x="2329" y="2098"/>
                          <a:pt x="2319" y="2112"/>
                          <a:pt x="2305" y="2119"/>
                        </a:cubicBezTo>
                        <a:lnTo>
                          <a:pt x="1987" y="2260"/>
                        </a:lnTo>
                        <a:cubicBezTo>
                          <a:pt x="1982" y="2262"/>
                          <a:pt x="1976" y="2263"/>
                          <a:pt x="1970" y="2263"/>
                        </a:cubicBezTo>
                        <a:cubicBezTo>
                          <a:pt x="1963" y="2263"/>
                          <a:pt x="1955" y="2261"/>
                          <a:pt x="1949" y="2257"/>
                        </a:cubicBezTo>
                        <a:cubicBezTo>
                          <a:pt x="1937" y="2249"/>
                          <a:pt x="1930" y="2236"/>
                          <a:pt x="1930" y="2223"/>
                        </a:cubicBezTo>
                        <a:lnTo>
                          <a:pt x="1930" y="1523"/>
                        </a:lnTo>
                        <a:cubicBezTo>
                          <a:pt x="1930" y="1509"/>
                          <a:pt x="1938" y="1496"/>
                          <a:pt x="1949" y="1489"/>
                        </a:cubicBezTo>
                        <a:lnTo>
                          <a:pt x="2267" y="1290"/>
                        </a:lnTo>
                        <a:cubicBezTo>
                          <a:pt x="2280" y="1282"/>
                          <a:pt x="2295" y="1282"/>
                          <a:pt x="2308" y="1289"/>
                        </a:cubicBezTo>
                        <a:cubicBezTo>
                          <a:pt x="2321" y="1296"/>
                          <a:pt x="2329" y="1310"/>
                          <a:pt x="2329" y="1324"/>
                        </a:cubicBezTo>
                        <a:lnTo>
                          <a:pt x="2329" y="2082"/>
                        </a:lnTo>
                        <a:lnTo>
                          <a:pt x="2329" y="2082"/>
                        </a:lnTo>
                        <a:close/>
                        <a:moveTo>
                          <a:pt x="3152" y="5341"/>
                        </a:moveTo>
                        <a:cubicBezTo>
                          <a:pt x="3152" y="5352"/>
                          <a:pt x="3147" y="5364"/>
                          <a:pt x="3139" y="5372"/>
                        </a:cubicBezTo>
                        <a:cubicBezTo>
                          <a:pt x="3124" y="5387"/>
                          <a:pt x="3104" y="5387"/>
                          <a:pt x="3098" y="5387"/>
                        </a:cubicBezTo>
                        <a:lnTo>
                          <a:pt x="3097" y="5387"/>
                        </a:lnTo>
                        <a:cubicBezTo>
                          <a:pt x="3018" y="5387"/>
                          <a:pt x="2710" y="5276"/>
                          <a:pt x="2650" y="5254"/>
                        </a:cubicBezTo>
                        <a:cubicBezTo>
                          <a:pt x="2634" y="5248"/>
                          <a:pt x="2623" y="5233"/>
                          <a:pt x="2623" y="5216"/>
                        </a:cubicBezTo>
                        <a:lnTo>
                          <a:pt x="2623" y="4391"/>
                        </a:lnTo>
                        <a:cubicBezTo>
                          <a:pt x="2623" y="4380"/>
                          <a:pt x="2628" y="4369"/>
                          <a:pt x="2636" y="4361"/>
                        </a:cubicBezTo>
                        <a:cubicBezTo>
                          <a:pt x="2645" y="4354"/>
                          <a:pt x="2656" y="4350"/>
                          <a:pt x="2667" y="4351"/>
                        </a:cubicBezTo>
                        <a:lnTo>
                          <a:pt x="3115" y="4395"/>
                        </a:lnTo>
                        <a:cubicBezTo>
                          <a:pt x="3136" y="4397"/>
                          <a:pt x="3152" y="4414"/>
                          <a:pt x="3152" y="4435"/>
                        </a:cubicBezTo>
                        <a:cubicBezTo>
                          <a:pt x="3152" y="4444"/>
                          <a:pt x="3152" y="5302"/>
                          <a:pt x="3152" y="5341"/>
                        </a:cubicBezTo>
                        <a:close/>
                        <a:moveTo>
                          <a:pt x="3152" y="3529"/>
                        </a:moveTo>
                        <a:cubicBezTo>
                          <a:pt x="3152" y="3550"/>
                          <a:pt x="3136" y="3567"/>
                          <a:pt x="3115" y="3569"/>
                        </a:cubicBezTo>
                        <a:lnTo>
                          <a:pt x="2667" y="3606"/>
                        </a:lnTo>
                        <a:cubicBezTo>
                          <a:pt x="2665" y="3606"/>
                          <a:pt x="2664" y="3606"/>
                          <a:pt x="2663" y="3606"/>
                        </a:cubicBezTo>
                        <a:cubicBezTo>
                          <a:pt x="2653" y="3606"/>
                          <a:pt x="2643" y="3602"/>
                          <a:pt x="2636" y="3595"/>
                        </a:cubicBezTo>
                        <a:cubicBezTo>
                          <a:pt x="2628" y="3588"/>
                          <a:pt x="2623" y="3577"/>
                          <a:pt x="2623" y="3566"/>
                        </a:cubicBezTo>
                        <a:lnTo>
                          <a:pt x="2623" y="2741"/>
                        </a:lnTo>
                        <a:cubicBezTo>
                          <a:pt x="2623" y="2722"/>
                          <a:pt x="2635" y="2706"/>
                          <a:pt x="2653" y="2702"/>
                        </a:cubicBezTo>
                        <a:lnTo>
                          <a:pt x="3101" y="2584"/>
                        </a:lnTo>
                        <a:cubicBezTo>
                          <a:pt x="3113" y="2581"/>
                          <a:pt x="3126" y="2583"/>
                          <a:pt x="3136" y="2591"/>
                        </a:cubicBezTo>
                        <a:cubicBezTo>
                          <a:pt x="3146" y="2599"/>
                          <a:pt x="3152" y="2610"/>
                          <a:pt x="3152" y="2623"/>
                        </a:cubicBezTo>
                        <a:lnTo>
                          <a:pt x="3152" y="3529"/>
                        </a:lnTo>
                        <a:lnTo>
                          <a:pt x="3152" y="3529"/>
                        </a:lnTo>
                        <a:close/>
                        <a:moveTo>
                          <a:pt x="3152" y="1717"/>
                        </a:moveTo>
                        <a:cubicBezTo>
                          <a:pt x="3152" y="1733"/>
                          <a:pt x="3142" y="1748"/>
                          <a:pt x="3128" y="1754"/>
                        </a:cubicBezTo>
                        <a:lnTo>
                          <a:pt x="2680" y="1953"/>
                        </a:lnTo>
                        <a:cubicBezTo>
                          <a:pt x="2674" y="1955"/>
                          <a:pt x="2669" y="1956"/>
                          <a:pt x="2663" y="1956"/>
                        </a:cubicBezTo>
                        <a:cubicBezTo>
                          <a:pt x="2656" y="1956"/>
                          <a:pt x="2648" y="1954"/>
                          <a:pt x="2641" y="1950"/>
                        </a:cubicBezTo>
                        <a:cubicBezTo>
                          <a:pt x="2630" y="1942"/>
                          <a:pt x="2623" y="1930"/>
                          <a:pt x="2623" y="1916"/>
                        </a:cubicBezTo>
                        <a:lnTo>
                          <a:pt x="2623" y="1091"/>
                        </a:lnTo>
                        <a:cubicBezTo>
                          <a:pt x="2623" y="1077"/>
                          <a:pt x="2630" y="1064"/>
                          <a:pt x="2642" y="1057"/>
                        </a:cubicBezTo>
                        <a:lnTo>
                          <a:pt x="3090" y="777"/>
                        </a:lnTo>
                        <a:cubicBezTo>
                          <a:pt x="3103" y="769"/>
                          <a:pt x="3118" y="769"/>
                          <a:pt x="3131" y="776"/>
                        </a:cubicBezTo>
                        <a:cubicBezTo>
                          <a:pt x="3144" y="783"/>
                          <a:pt x="3152" y="797"/>
                          <a:pt x="3152" y="811"/>
                        </a:cubicBezTo>
                        <a:lnTo>
                          <a:pt x="3152" y="1717"/>
                        </a:lnTo>
                        <a:lnTo>
                          <a:pt x="3152" y="1717"/>
                        </a:lnTo>
                        <a:close/>
                        <a:moveTo>
                          <a:pt x="4934" y="1266"/>
                        </a:moveTo>
                        <a:cubicBezTo>
                          <a:pt x="4934" y="1252"/>
                          <a:pt x="4941" y="1240"/>
                          <a:pt x="4952" y="1232"/>
                        </a:cubicBezTo>
                        <a:cubicBezTo>
                          <a:pt x="4963" y="1225"/>
                          <a:pt x="4978" y="1224"/>
                          <a:pt x="4990" y="1229"/>
                        </a:cubicBezTo>
                        <a:lnTo>
                          <a:pt x="5469" y="1436"/>
                        </a:lnTo>
                        <a:cubicBezTo>
                          <a:pt x="5483" y="1442"/>
                          <a:pt x="5493" y="1457"/>
                          <a:pt x="5493" y="1473"/>
                        </a:cubicBezTo>
                        <a:lnTo>
                          <a:pt x="5493" y="2187"/>
                        </a:lnTo>
                        <a:cubicBezTo>
                          <a:pt x="5493" y="2200"/>
                          <a:pt x="5487" y="2212"/>
                          <a:pt x="5477" y="2220"/>
                        </a:cubicBezTo>
                        <a:cubicBezTo>
                          <a:pt x="5470" y="2225"/>
                          <a:pt x="5461" y="2228"/>
                          <a:pt x="5453" y="2228"/>
                        </a:cubicBezTo>
                        <a:cubicBezTo>
                          <a:pt x="5449" y="2228"/>
                          <a:pt x="5445" y="2227"/>
                          <a:pt x="5441" y="2226"/>
                        </a:cubicBezTo>
                        <a:lnTo>
                          <a:pt x="4963" y="2079"/>
                        </a:lnTo>
                        <a:cubicBezTo>
                          <a:pt x="4946" y="2074"/>
                          <a:pt x="4934" y="2058"/>
                          <a:pt x="4934" y="2040"/>
                        </a:cubicBezTo>
                        <a:lnTo>
                          <a:pt x="4934" y="1266"/>
                        </a:lnTo>
                        <a:lnTo>
                          <a:pt x="4934" y="1266"/>
                        </a:lnTo>
                        <a:close/>
                        <a:moveTo>
                          <a:pt x="4934" y="2815"/>
                        </a:moveTo>
                        <a:cubicBezTo>
                          <a:pt x="4934" y="2803"/>
                          <a:pt x="4939" y="2791"/>
                          <a:pt x="4948" y="2784"/>
                        </a:cubicBezTo>
                        <a:cubicBezTo>
                          <a:pt x="4958" y="2776"/>
                          <a:pt x="4970" y="2773"/>
                          <a:pt x="4981" y="2775"/>
                        </a:cubicBezTo>
                        <a:lnTo>
                          <a:pt x="5460" y="2862"/>
                        </a:lnTo>
                        <a:cubicBezTo>
                          <a:pt x="5479" y="2866"/>
                          <a:pt x="5493" y="2882"/>
                          <a:pt x="5493" y="2902"/>
                        </a:cubicBezTo>
                        <a:lnTo>
                          <a:pt x="5493" y="3623"/>
                        </a:lnTo>
                        <a:cubicBezTo>
                          <a:pt x="5493" y="3634"/>
                          <a:pt x="5488" y="3645"/>
                          <a:pt x="5480" y="3653"/>
                        </a:cubicBezTo>
                        <a:cubicBezTo>
                          <a:pt x="5473" y="3660"/>
                          <a:pt x="5463" y="3664"/>
                          <a:pt x="5453" y="3664"/>
                        </a:cubicBezTo>
                        <a:cubicBezTo>
                          <a:pt x="5452" y="3664"/>
                          <a:pt x="5451" y="3663"/>
                          <a:pt x="5450" y="3663"/>
                        </a:cubicBezTo>
                        <a:lnTo>
                          <a:pt x="4971" y="3629"/>
                        </a:lnTo>
                        <a:cubicBezTo>
                          <a:pt x="4950" y="3628"/>
                          <a:pt x="4934" y="3610"/>
                          <a:pt x="4934" y="3589"/>
                        </a:cubicBezTo>
                        <a:lnTo>
                          <a:pt x="4934" y="2815"/>
                        </a:lnTo>
                        <a:close/>
                        <a:moveTo>
                          <a:pt x="3688" y="727"/>
                        </a:moveTo>
                        <a:cubicBezTo>
                          <a:pt x="3688" y="714"/>
                          <a:pt x="3695" y="701"/>
                          <a:pt x="3706" y="694"/>
                        </a:cubicBezTo>
                        <a:cubicBezTo>
                          <a:pt x="3718" y="686"/>
                          <a:pt x="3732" y="685"/>
                          <a:pt x="3744" y="690"/>
                        </a:cubicBezTo>
                        <a:lnTo>
                          <a:pt x="4424" y="984"/>
                        </a:lnTo>
                        <a:cubicBezTo>
                          <a:pt x="4439" y="991"/>
                          <a:pt x="4449" y="1005"/>
                          <a:pt x="4449" y="1021"/>
                        </a:cubicBezTo>
                        <a:lnTo>
                          <a:pt x="4449" y="1867"/>
                        </a:lnTo>
                        <a:cubicBezTo>
                          <a:pt x="4449" y="1879"/>
                          <a:pt x="4442" y="1891"/>
                          <a:pt x="4432" y="1899"/>
                        </a:cubicBezTo>
                        <a:cubicBezTo>
                          <a:pt x="4425" y="1904"/>
                          <a:pt x="4417" y="1907"/>
                          <a:pt x="4408" y="1907"/>
                        </a:cubicBezTo>
                        <a:cubicBezTo>
                          <a:pt x="4404" y="1907"/>
                          <a:pt x="4400" y="1906"/>
                          <a:pt x="4396" y="1905"/>
                        </a:cubicBezTo>
                        <a:lnTo>
                          <a:pt x="3717" y="1696"/>
                        </a:lnTo>
                        <a:cubicBezTo>
                          <a:pt x="3700" y="1691"/>
                          <a:pt x="3688" y="1675"/>
                          <a:pt x="3688" y="1658"/>
                        </a:cubicBezTo>
                        <a:lnTo>
                          <a:pt x="3688" y="727"/>
                        </a:lnTo>
                        <a:lnTo>
                          <a:pt x="3688" y="727"/>
                        </a:lnTo>
                        <a:close/>
                        <a:moveTo>
                          <a:pt x="3688" y="3518"/>
                        </a:moveTo>
                        <a:lnTo>
                          <a:pt x="3688" y="2588"/>
                        </a:lnTo>
                        <a:cubicBezTo>
                          <a:pt x="3688" y="2576"/>
                          <a:pt x="3694" y="2564"/>
                          <a:pt x="3703" y="2557"/>
                        </a:cubicBezTo>
                        <a:cubicBezTo>
                          <a:pt x="3712" y="2549"/>
                          <a:pt x="3724" y="2546"/>
                          <a:pt x="3736" y="2548"/>
                        </a:cubicBezTo>
                        <a:lnTo>
                          <a:pt x="4415" y="2672"/>
                        </a:lnTo>
                        <a:cubicBezTo>
                          <a:pt x="4434" y="2676"/>
                          <a:pt x="4448" y="2692"/>
                          <a:pt x="4448" y="2712"/>
                        </a:cubicBezTo>
                        <a:lnTo>
                          <a:pt x="4448" y="3557"/>
                        </a:lnTo>
                        <a:cubicBezTo>
                          <a:pt x="4448" y="3568"/>
                          <a:pt x="4444" y="3579"/>
                          <a:pt x="4436" y="3586"/>
                        </a:cubicBezTo>
                        <a:cubicBezTo>
                          <a:pt x="4428" y="3593"/>
                          <a:pt x="4418" y="3597"/>
                          <a:pt x="4408" y="3597"/>
                        </a:cubicBezTo>
                        <a:cubicBezTo>
                          <a:pt x="4407" y="3597"/>
                          <a:pt x="4407" y="3597"/>
                          <a:pt x="4406" y="3597"/>
                        </a:cubicBezTo>
                        <a:lnTo>
                          <a:pt x="3726" y="3558"/>
                        </a:lnTo>
                        <a:cubicBezTo>
                          <a:pt x="3705" y="3557"/>
                          <a:pt x="3688" y="3539"/>
                          <a:pt x="3688" y="3518"/>
                        </a:cubicBezTo>
                        <a:close/>
                        <a:moveTo>
                          <a:pt x="5014" y="6300"/>
                        </a:moveTo>
                        <a:cubicBezTo>
                          <a:pt x="5014" y="6317"/>
                          <a:pt x="5004" y="6331"/>
                          <a:pt x="4989" y="6338"/>
                        </a:cubicBezTo>
                        <a:lnTo>
                          <a:pt x="4099" y="6676"/>
                        </a:lnTo>
                        <a:cubicBezTo>
                          <a:pt x="4094" y="6677"/>
                          <a:pt x="4089" y="6678"/>
                          <a:pt x="4085" y="6678"/>
                        </a:cubicBezTo>
                        <a:cubicBezTo>
                          <a:pt x="4077" y="6678"/>
                          <a:pt x="4069" y="6676"/>
                          <a:pt x="4062" y="6671"/>
                        </a:cubicBezTo>
                        <a:cubicBezTo>
                          <a:pt x="4051" y="6664"/>
                          <a:pt x="4045" y="6651"/>
                          <a:pt x="4045" y="6638"/>
                        </a:cubicBezTo>
                        <a:lnTo>
                          <a:pt x="4045" y="4424"/>
                        </a:lnTo>
                        <a:cubicBezTo>
                          <a:pt x="4045" y="4403"/>
                          <a:pt x="4061" y="4385"/>
                          <a:pt x="4082" y="4384"/>
                        </a:cubicBezTo>
                        <a:lnTo>
                          <a:pt x="4972" y="4323"/>
                        </a:lnTo>
                        <a:cubicBezTo>
                          <a:pt x="4983" y="4323"/>
                          <a:pt x="4994" y="4327"/>
                          <a:pt x="5002" y="4334"/>
                        </a:cubicBezTo>
                        <a:cubicBezTo>
                          <a:pt x="5010" y="4342"/>
                          <a:pt x="5015" y="4352"/>
                          <a:pt x="5015" y="4364"/>
                        </a:cubicBezTo>
                        <a:lnTo>
                          <a:pt x="5015" y="6300"/>
                        </a:lnTo>
                        <a:lnTo>
                          <a:pt x="5014" y="6300"/>
                        </a:lnTo>
                        <a:close/>
                        <a:moveTo>
                          <a:pt x="6087" y="5892"/>
                        </a:moveTo>
                        <a:cubicBezTo>
                          <a:pt x="6087" y="5909"/>
                          <a:pt x="6076" y="5924"/>
                          <a:pt x="6061" y="5930"/>
                        </a:cubicBezTo>
                        <a:lnTo>
                          <a:pt x="5467" y="6156"/>
                        </a:lnTo>
                        <a:cubicBezTo>
                          <a:pt x="5462" y="6157"/>
                          <a:pt x="5458" y="6158"/>
                          <a:pt x="5453" y="6158"/>
                        </a:cubicBezTo>
                        <a:cubicBezTo>
                          <a:pt x="5445" y="6158"/>
                          <a:pt x="5437" y="6156"/>
                          <a:pt x="5430" y="6151"/>
                        </a:cubicBezTo>
                        <a:cubicBezTo>
                          <a:pt x="5419" y="6144"/>
                          <a:pt x="5413" y="6131"/>
                          <a:pt x="5413" y="6118"/>
                        </a:cubicBezTo>
                        <a:lnTo>
                          <a:pt x="5413" y="4331"/>
                        </a:lnTo>
                        <a:cubicBezTo>
                          <a:pt x="5413" y="4310"/>
                          <a:pt x="5429" y="4293"/>
                          <a:pt x="5450" y="4291"/>
                        </a:cubicBezTo>
                        <a:lnTo>
                          <a:pt x="6044" y="4251"/>
                        </a:lnTo>
                        <a:cubicBezTo>
                          <a:pt x="6055" y="4250"/>
                          <a:pt x="6066" y="4254"/>
                          <a:pt x="6074" y="4262"/>
                        </a:cubicBezTo>
                        <a:cubicBezTo>
                          <a:pt x="6082" y="4269"/>
                          <a:pt x="6087" y="4280"/>
                          <a:pt x="6087" y="4291"/>
                        </a:cubicBezTo>
                        <a:lnTo>
                          <a:pt x="6087" y="5892"/>
                        </a:lnTo>
                        <a:close/>
                        <a:moveTo>
                          <a:pt x="6258" y="3660"/>
                        </a:moveTo>
                        <a:cubicBezTo>
                          <a:pt x="6258" y="3671"/>
                          <a:pt x="6253" y="3682"/>
                          <a:pt x="6245" y="3690"/>
                        </a:cubicBezTo>
                        <a:cubicBezTo>
                          <a:pt x="6238" y="3697"/>
                          <a:pt x="6228" y="3701"/>
                          <a:pt x="6218" y="3701"/>
                        </a:cubicBezTo>
                        <a:lnTo>
                          <a:pt x="6215" y="3701"/>
                        </a:lnTo>
                        <a:lnTo>
                          <a:pt x="5860" y="3680"/>
                        </a:lnTo>
                        <a:cubicBezTo>
                          <a:pt x="5839" y="3679"/>
                          <a:pt x="5822" y="3662"/>
                          <a:pt x="5822" y="3640"/>
                        </a:cubicBezTo>
                        <a:lnTo>
                          <a:pt x="5822" y="2977"/>
                        </a:lnTo>
                        <a:cubicBezTo>
                          <a:pt x="5822" y="2965"/>
                          <a:pt x="5828" y="2953"/>
                          <a:pt x="5837" y="2946"/>
                        </a:cubicBezTo>
                        <a:cubicBezTo>
                          <a:pt x="5846" y="2938"/>
                          <a:pt x="5858" y="2935"/>
                          <a:pt x="5870" y="2937"/>
                        </a:cubicBezTo>
                        <a:lnTo>
                          <a:pt x="6225" y="3002"/>
                        </a:lnTo>
                        <a:cubicBezTo>
                          <a:pt x="6244" y="3005"/>
                          <a:pt x="6258" y="3022"/>
                          <a:pt x="6258" y="3041"/>
                        </a:cubicBezTo>
                        <a:lnTo>
                          <a:pt x="6258" y="3660"/>
                        </a:lnTo>
                        <a:lnTo>
                          <a:pt x="6258" y="3660"/>
                        </a:lnTo>
                        <a:close/>
                        <a:moveTo>
                          <a:pt x="6258" y="2422"/>
                        </a:moveTo>
                        <a:cubicBezTo>
                          <a:pt x="6258" y="2435"/>
                          <a:pt x="6252" y="2447"/>
                          <a:pt x="6242" y="2455"/>
                        </a:cubicBezTo>
                        <a:cubicBezTo>
                          <a:pt x="6235" y="2460"/>
                          <a:pt x="6226" y="2463"/>
                          <a:pt x="6218" y="2463"/>
                        </a:cubicBezTo>
                        <a:cubicBezTo>
                          <a:pt x="6214" y="2463"/>
                          <a:pt x="6210" y="2462"/>
                          <a:pt x="6206" y="2461"/>
                        </a:cubicBezTo>
                        <a:lnTo>
                          <a:pt x="5851" y="2352"/>
                        </a:lnTo>
                        <a:cubicBezTo>
                          <a:pt x="5834" y="2346"/>
                          <a:pt x="5823" y="2331"/>
                          <a:pt x="5823" y="2313"/>
                        </a:cubicBezTo>
                        <a:lnTo>
                          <a:pt x="5823" y="1650"/>
                        </a:lnTo>
                        <a:cubicBezTo>
                          <a:pt x="5823" y="1636"/>
                          <a:pt x="5829" y="1624"/>
                          <a:pt x="5841" y="1616"/>
                        </a:cubicBezTo>
                        <a:cubicBezTo>
                          <a:pt x="5852" y="1609"/>
                          <a:pt x="5866" y="1608"/>
                          <a:pt x="5879" y="1613"/>
                        </a:cubicBezTo>
                        <a:lnTo>
                          <a:pt x="6234" y="1766"/>
                        </a:lnTo>
                        <a:cubicBezTo>
                          <a:pt x="6249" y="1773"/>
                          <a:pt x="6258" y="1787"/>
                          <a:pt x="6258" y="1803"/>
                        </a:cubicBezTo>
                        <a:lnTo>
                          <a:pt x="6258" y="2422"/>
                        </a:lnTo>
                        <a:lnTo>
                          <a:pt x="6258" y="2422"/>
                        </a:lnTo>
                        <a:close/>
                        <a:moveTo>
                          <a:pt x="6968" y="4762"/>
                        </a:moveTo>
                        <a:cubicBezTo>
                          <a:pt x="6968" y="4781"/>
                          <a:pt x="6954" y="4798"/>
                          <a:pt x="6935" y="4801"/>
                        </a:cubicBezTo>
                        <a:lnTo>
                          <a:pt x="6677" y="4851"/>
                        </a:lnTo>
                        <a:cubicBezTo>
                          <a:pt x="6674" y="4852"/>
                          <a:pt x="6672" y="4852"/>
                          <a:pt x="6669" y="4852"/>
                        </a:cubicBezTo>
                        <a:cubicBezTo>
                          <a:pt x="6660" y="4852"/>
                          <a:pt x="6651" y="4848"/>
                          <a:pt x="6644" y="4842"/>
                        </a:cubicBezTo>
                        <a:cubicBezTo>
                          <a:pt x="6635" y="4835"/>
                          <a:pt x="6629" y="4824"/>
                          <a:pt x="6629" y="4812"/>
                        </a:cubicBezTo>
                        <a:lnTo>
                          <a:pt x="6629" y="4249"/>
                        </a:lnTo>
                        <a:cubicBezTo>
                          <a:pt x="6629" y="4228"/>
                          <a:pt x="6646" y="4210"/>
                          <a:pt x="6667" y="4209"/>
                        </a:cubicBezTo>
                        <a:lnTo>
                          <a:pt x="6925" y="4191"/>
                        </a:lnTo>
                        <a:cubicBezTo>
                          <a:pt x="6936" y="4191"/>
                          <a:pt x="6947" y="4195"/>
                          <a:pt x="6955" y="4202"/>
                        </a:cubicBezTo>
                        <a:cubicBezTo>
                          <a:pt x="6963" y="4210"/>
                          <a:pt x="6968" y="4220"/>
                          <a:pt x="6968" y="4232"/>
                        </a:cubicBezTo>
                        <a:lnTo>
                          <a:pt x="6968" y="4762"/>
                        </a:lnTo>
                        <a:lnTo>
                          <a:pt x="6968" y="4762"/>
                        </a:lnTo>
                        <a:close/>
                        <a:moveTo>
                          <a:pt x="6968" y="3701"/>
                        </a:moveTo>
                        <a:cubicBezTo>
                          <a:pt x="6968" y="3712"/>
                          <a:pt x="6963" y="3723"/>
                          <a:pt x="6955" y="3730"/>
                        </a:cubicBezTo>
                        <a:cubicBezTo>
                          <a:pt x="6947" y="3737"/>
                          <a:pt x="6938" y="3741"/>
                          <a:pt x="6927" y="3741"/>
                        </a:cubicBezTo>
                        <a:lnTo>
                          <a:pt x="6925" y="3741"/>
                        </a:lnTo>
                        <a:lnTo>
                          <a:pt x="6667" y="3726"/>
                        </a:lnTo>
                        <a:cubicBezTo>
                          <a:pt x="6646" y="3725"/>
                          <a:pt x="6629" y="3708"/>
                          <a:pt x="6629" y="3686"/>
                        </a:cubicBezTo>
                        <a:lnTo>
                          <a:pt x="6629" y="3124"/>
                        </a:lnTo>
                        <a:cubicBezTo>
                          <a:pt x="6629" y="3112"/>
                          <a:pt x="6634" y="3101"/>
                          <a:pt x="6644" y="3093"/>
                        </a:cubicBezTo>
                        <a:cubicBezTo>
                          <a:pt x="6653" y="3085"/>
                          <a:pt x="6665" y="3082"/>
                          <a:pt x="6677" y="3084"/>
                        </a:cubicBezTo>
                        <a:lnTo>
                          <a:pt x="6934" y="3131"/>
                        </a:lnTo>
                        <a:cubicBezTo>
                          <a:pt x="6953" y="3135"/>
                          <a:pt x="6967" y="3151"/>
                          <a:pt x="6967" y="3171"/>
                        </a:cubicBezTo>
                        <a:lnTo>
                          <a:pt x="6967" y="3701"/>
                        </a:lnTo>
                        <a:lnTo>
                          <a:pt x="6968" y="3701"/>
                        </a:lnTo>
                        <a:close/>
                        <a:moveTo>
                          <a:pt x="7404" y="4678"/>
                        </a:moveTo>
                        <a:cubicBezTo>
                          <a:pt x="7404" y="4697"/>
                          <a:pt x="7390" y="4714"/>
                          <a:pt x="7371" y="4717"/>
                        </a:cubicBezTo>
                        <a:lnTo>
                          <a:pt x="7165" y="4757"/>
                        </a:lnTo>
                        <a:cubicBezTo>
                          <a:pt x="7162" y="4757"/>
                          <a:pt x="7160" y="4758"/>
                          <a:pt x="7157" y="4758"/>
                        </a:cubicBezTo>
                        <a:cubicBezTo>
                          <a:pt x="7148" y="4758"/>
                          <a:pt x="7139" y="4754"/>
                          <a:pt x="7132" y="4748"/>
                        </a:cubicBezTo>
                        <a:cubicBezTo>
                          <a:pt x="7122" y="4741"/>
                          <a:pt x="7117" y="4729"/>
                          <a:pt x="7117" y="4717"/>
                        </a:cubicBezTo>
                        <a:lnTo>
                          <a:pt x="7117" y="4216"/>
                        </a:lnTo>
                        <a:cubicBezTo>
                          <a:pt x="7117" y="4195"/>
                          <a:pt x="7134" y="4177"/>
                          <a:pt x="7155" y="4176"/>
                        </a:cubicBezTo>
                        <a:lnTo>
                          <a:pt x="7361" y="4162"/>
                        </a:lnTo>
                        <a:cubicBezTo>
                          <a:pt x="7372" y="4161"/>
                          <a:pt x="7383" y="4165"/>
                          <a:pt x="7391" y="4172"/>
                        </a:cubicBezTo>
                        <a:cubicBezTo>
                          <a:pt x="7399" y="4180"/>
                          <a:pt x="7404" y="4191"/>
                          <a:pt x="7404" y="4202"/>
                        </a:cubicBezTo>
                        <a:lnTo>
                          <a:pt x="7404" y="4678"/>
                        </a:lnTo>
                        <a:lnTo>
                          <a:pt x="7404" y="4678"/>
                        </a:lnTo>
                        <a:close/>
                        <a:moveTo>
                          <a:pt x="7404" y="3726"/>
                        </a:moveTo>
                        <a:cubicBezTo>
                          <a:pt x="7404" y="3737"/>
                          <a:pt x="7399" y="3748"/>
                          <a:pt x="7391" y="3755"/>
                        </a:cubicBezTo>
                        <a:cubicBezTo>
                          <a:pt x="7384" y="3762"/>
                          <a:pt x="7374" y="3766"/>
                          <a:pt x="7364" y="3766"/>
                        </a:cubicBezTo>
                        <a:cubicBezTo>
                          <a:pt x="7363" y="3766"/>
                          <a:pt x="7362" y="3766"/>
                          <a:pt x="7361" y="3766"/>
                        </a:cubicBezTo>
                        <a:lnTo>
                          <a:pt x="7155" y="3754"/>
                        </a:lnTo>
                        <a:cubicBezTo>
                          <a:pt x="7134" y="3753"/>
                          <a:pt x="7117" y="3736"/>
                          <a:pt x="7117" y="3714"/>
                        </a:cubicBezTo>
                        <a:lnTo>
                          <a:pt x="7117" y="3219"/>
                        </a:lnTo>
                        <a:cubicBezTo>
                          <a:pt x="7117" y="3207"/>
                          <a:pt x="7122" y="3196"/>
                          <a:pt x="7131" y="3188"/>
                        </a:cubicBezTo>
                        <a:cubicBezTo>
                          <a:pt x="7140" y="3181"/>
                          <a:pt x="7152" y="3177"/>
                          <a:pt x="7164" y="3179"/>
                        </a:cubicBezTo>
                        <a:lnTo>
                          <a:pt x="7370" y="3210"/>
                        </a:lnTo>
                        <a:cubicBezTo>
                          <a:pt x="7390" y="3213"/>
                          <a:pt x="7404" y="3230"/>
                          <a:pt x="7404" y="3250"/>
                        </a:cubicBezTo>
                        <a:lnTo>
                          <a:pt x="7404" y="3726"/>
                        </a:lnTo>
                        <a:lnTo>
                          <a:pt x="7404" y="3726"/>
                        </a:lnTo>
                        <a:close/>
                      </a:path>
                    </a:pathLst>
                  </a:custGeom>
                  <a:solidFill>
                    <a:srgbClr val="0213A7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68580" tIns="34290" rIns="68580" bIns="34290" anchor="ctr">
                    <a:normAutofit fontScale="92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思源宋体 CN" panose="02020400000000000000" pitchFamily="18" charset="-122"/>
                    </a:endParaRPr>
                  </a:p>
                </p:txBody>
              </p:sp>
              <p:sp>
                <p:nvSpPr>
                  <p:cNvPr id="41" name="íšḻîḓè">
                    <a:extLst>
                      <a:ext uri="{FF2B5EF4-FFF2-40B4-BE49-F238E27FC236}">
                        <a16:creationId xmlns:a16="http://schemas.microsoft.com/office/drawing/2014/main" id="{4943A3E7-C801-9CA1-C02C-9F89F01ED1CA}"/>
                      </a:ext>
                    </a:extLst>
                  </p:cNvPr>
                  <p:cNvSpPr/>
                  <p:nvPr/>
                </p:nvSpPr>
                <p:spPr>
                  <a:xfrm>
                    <a:off x="8544802" y="3591522"/>
                    <a:ext cx="384886" cy="350855"/>
                  </a:xfrm>
                  <a:custGeom>
                    <a:avLst/>
                    <a:gdLst>
                      <a:gd name="T0" fmla="*/ 3495 w 7671"/>
                      <a:gd name="T1" fmla="*/ 13 h 7004"/>
                      <a:gd name="T2" fmla="*/ 1231 w 7671"/>
                      <a:gd name="T3" fmla="*/ 2655 h 7004"/>
                      <a:gd name="T4" fmla="*/ 72 w 7671"/>
                      <a:gd name="T5" fmla="*/ 2932 h 7004"/>
                      <a:gd name="T6" fmla="*/ 847 w 7671"/>
                      <a:gd name="T7" fmla="*/ 5568 h 7004"/>
                      <a:gd name="T8" fmla="*/ 3486 w 7671"/>
                      <a:gd name="T9" fmla="*/ 6995 h 7004"/>
                      <a:gd name="T10" fmla="*/ 7670 w 7671"/>
                      <a:gd name="T11" fmla="*/ 2832 h 7004"/>
                      <a:gd name="T12" fmla="*/ 151 w 7671"/>
                      <a:gd name="T13" fmla="*/ 4560 h 7004"/>
                      <a:gd name="T14" fmla="*/ 336 w 7671"/>
                      <a:gd name="T15" fmla="*/ 4160 h 7004"/>
                      <a:gd name="T16" fmla="*/ 162 w 7671"/>
                      <a:gd name="T17" fmla="*/ 3813 h 7004"/>
                      <a:gd name="T18" fmla="*/ 321 w 7671"/>
                      <a:gd name="T19" fmla="*/ 3331 h 7004"/>
                      <a:gd name="T20" fmla="*/ 689 w 7671"/>
                      <a:gd name="T21" fmla="*/ 4708 h 7004"/>
                      <a:gd name="T22" fmla="*/ 509 w 7671"/>
                      <a:gd name="T23" fmla="*/ 4140 h 7004"/>
                      <a:gd name="T24" fmla="*/ 692 w 7671"/>
                      <a:gd name="T25" fmla="*/ 3769 h 7004"/>
                      <a:gd name="T26" fmla="*/ 495 w 7671"/>
                      <a:gd name="T27" fmla="*/ 3269 h 7004"/>
                      <a:gd name="T28" fmla="*/ 1721 w 7671"/>
                      <a:gd name="T29" fmla="*/ 4980 h 7004"/>
                      <a:gd name="T30" fmla="*/ 1432 w 7671"/>
                      <a:gd name="T31" fmla="*/ 4244 h 7004"/>
                      <a:gd name="T32" fmla="*/ 1700 w 7671"/>
                      <a:gd name="T33" fmla="*/ 3686 h 7004"/>
                      <a:gd name="T34" fmla="*/ 1449 w 7671"/>
                      <a:gd name="T35" fmla="*/ 3018 h 7004"/>
                      <a:gd name="T36" fmla="*/ 1713 w 7671"/>
                      <a:gd name="T37" fmla="*/ 2381 h 7004"/>
                      <a:gd name="T38" fmla="*/ 1438 w 7671"/>
                      <a:gd name="T39" fmla="*/ 1807 h 7004"/>
                      <a:gd name="T40" fmla="*/ 2329 w 7671"/>
                      <a:gd name="T41" fmla="*/ 5112 h 7004"/>
                      <a:gd name="T42" fmla="*/ 1930 w 7671"/>
                      <a:gd name="T43" fmla="*/ 4323 h 7004"/>
                      <a:gd name="T44" fmla="*/ 2329 w 7671"/>
                      <a:gd name="T45" fmla="*/ 3597 h 7004"/>
                      <a:gd name="T46" fmla="*/ 1930 w 7671"/>
                      <a:gd name="T47" fmla="*/ 2923 h 7004"/>
                      <a:gd name="T48" fmla="*/ 2329 w 7671"/>
                      <a:gd name="T49" fmla="*/ 3597 h 7004"/>
                      <a:gd name="T50" fmla="*/ 1930 w 7671"/>
                      <a:gd name="T51" fmla="*/ 2223 h 7004"/>
                      <a:gd name="T52" fmla="*/ 2329 w 7671"/>
                      <a:gd name="T53" fmla="*/ 2082 h 7004"/>
                      <a:gd name="T54" fmla="*/ 2650 w 7671"/>
                      <a:gd name="T55" fmla="*/ 5254 h 7004"/>
                      <a:gd name="T56" fmla="*/ 3152 w 7671"/>
                      <a:gd name="T57" fmla="*/ 4435 h 7004"/>
                      <a:gd name="T58" fmla="*/ 2636 w 7671"/>
                      <a:gd name="T59" fmla="*/ 3595 h 7004"/>
                      <a:gd name="T60" fmla="*/ 3152 w 7671"/>
                      <a:gd name="T61" fmla="*/ 2623 h 7004"/>
                      <a:gd name="T62" fmla="*/ 2663 w 7671"/>
                      <a:gd name="T63" fmla="*/ 1956 h 7004"/>
                      <a:gd name="T64" fmla="*/ 3131 w 7671"/>
                      <a:gd name="T65" fmla="*/ 776 h 7004"/>
                      <a:gd name="T66" fmla="*/ 4990 w 7671"/>
                      <a:gd name="T67" fmla="*/ 1229 h 7004"/>
                      <a:gd name="T68" fmla="*/ 5441 w 7671"/>
                      <a:gd name="T69" fmla="*/ 2226 h 7004"/>
                      <a:gd name="T70" fmla="*/ 4948 w 7671"/>
                      <a:gd name="T71" fmla="*/ 2784 h 7004"/>
                      <a:gd name="T72" fmla="*/ 5453 w 7671"/>
                      <a:gd name="T73" fmla="*/ 3664 h 7004"/>
                      <a:gd name="T74" fmla="*/ 3706 w 7671"/>
                      <a:gd name="T75" fmla="*/ 694 h 7004"/>
                      <a:gd name="T76" fmla="*/ 4408 w 7671"/>
                      <a:gd name="T77" fmla="*/ 1907 h 7004"/>
                      <a:gd name="T78" fmla="*/ 3688 w 7671"/>
                      <a:gd name="T79" fmla="*/ 3518 h 7004"/>
                      <a:gd name="T80" fmla="*/ 4448 w 7671"/>
                      <a:gd name="T81" fmla="*/ 3557 h 7004"/>
                      <a:gd name="T82" fmla="*/ 5014 w 7671"/>
                      <a:gd name="T83" fmla="*/ 6300 h 7004"/>
                      <a:gd name="T84" fmla="*/ 4045 w 7671"/>
                      <a:gd name="T85" fmla="*/ 4424 h 7004"/>
                      <a:gd name="T86" fmla="*/ 5014 w 7671"/>
                      <a:gd name="T87" fmla="*/ 6300 h 7004"/>
                      <a:gd name="T88" fmla="*/ 5413 w 7671"/>
                      <a:gd name="T89" fmla="*/ 6118 h 7004"/>
                      <a:gd name="T90" fmla="*/ 6087 w 7671"/>
                      <a:gd name="T91" fmla="*/ 5892 h 7004"/>
                      <a:gd name="T92" fmla="*/ 5822 w 7671"/>
                      <a:gd name="T93" fmla="*/ 3640 h 7004"/>
                      <a:gd name="T94" fmla="*/ 6258 w 7671"/>
                      <a:gd name="T95" fmla="*/ 3660 h 7004"/>
                      <a:gd name="T96" fmla="*/ 5851 w 7671"/>
                      <a:gd name="T97" fmla="*/ 2352 h 7004"/>
                      <a:gd name="T98" fmla="*/ 6258 w 7671"/>
                      <a:gd name="T99" fmla="*/ 1803 h 7004"/>
                      <a:gd name="T100" fmla="*/ 6669 w 7671"/>
                      <a:gd name="T101" fmla="*/ 4852 h 7004"/>
                      <a:gd name="T102" fmla="*/ 6955 w 7671"/>
                      <a:gd name="T103" fmla="*/ 4202 h 7004"/>
                      <a:gd name="T104" fmla="*/ 6927 w 7671"/>
                      <a:gd name="T105" fmla="*/ 3741 h 7004"/>
                      <a:gd name="T106" fmla="*/ 6677 w 7671"/>
                      <a:gd name="T107" fmla="*/ 3084 h 7004"/>
                      <a:gd name="T108" fmla="*/ 7371 w 7671"/>
                      <a:gd name="T109" fmla="*/ 4717 h 7004"/>
                      <a:gd name="T110" fmla="*/ 7155 w 7671"/>
                      <a:gd name="T111" fmla="*/ 4176 h 7004"/>
                      <a:gd name="T112" fmla="*/ 7404 w 7671"/>
                      <a:gd name="T113" fmla="*/ 3726 h 7004"/>
                      <a:gd name="T114" fmla="*/ 7117 w 7671"/>
                      <a:gd name="T115" fmla="*/ 3219 h 7004"/>
                      <a:gd name="T116" fmla="*/ 7404 w 7671"/>
                      <a:gd name="T117" fmla="*/ 3726 h 70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7671" h="7004">
                        <a:moveTo>
                          <a:pt x="7585" y="2716"/>
                        </a:moveTo>
                        <a:lnTo>
                          <a:pt x="6499" y="2383"/>
                        </a:lnTo>
                        <a:lnTo>
                          <a:pt x="6499" y="1573"/>
                        </a:lnTo>
                        <a:cubicBezTo>
                          <a:pt x="6499" y="1527"/>
                          <a:pt x="6473" y="1485"/>
                          <a:pt x="6432" y="1465"/>
                        </a:cubicBezTo>
                        <a:lnTo>
                          <a:pt x="3498" y="13"/>
                        </a:lnTo>
                        <a:cubicBezTo>
                          <a:pt x="3497" y="13"/>
                          <a:pt x="3497" y="13"/>
                          <a:pt x="3495" y="13"/>
                        </a:cubicBezTo>
                        <a:cubicBezTo>
                          <a:pt x="3490" y="10"/>
                          <a:pt x="3468" y="0"/>
                          <a:pt x="3436" y="2"/>
                        </a:cubicBezTo>
                        <a:cubicBezTo>
                          <a:pt x="3403" y="4"/>
                          <a:pt x="3379" y="20"/>
                          <a:pt x="3374" y="23"/>
                        </a:cubicBezTo>
                        <a:lnTo>
                          <a:pt x="3374" y="23"/>
                        </a:lnTo>
                        <a:lnTo>
                          <a:pt x="1282" y="1515"/>
                        </a:lnTo>
                        <a:cubicBezTo>
                          <a:pt x="1250" y="1538"/>
                          <a:pt x="1231" y="1574"/>
                          <a:pt x="1231" y="1613"/>
                        </a:cubicBezTo>
                        <a:lnTo>
                          <a:pt x="1231" y="2655"/>
                        </a:lnTo>
                        <a:lnTo>
                          <a:pt x="842" y="2609"/>
                        </a:lnTo>
                        <a:cubicBezTo>
                          <a:pt x="842" y="2609"/>
                          <a:pt x="841" y="2609"/>
                          <a:pt x="839" y="2609"/>
                        </a:cubicBezTo>
                        <a:cubicBezTo>
                          <a:pt x="834" y="2609"/>
                          <a:pt x="822" y="2608"/>
                          <a:pt x="811" y="2610"/>
                        </a:cubicBezTo>
                        <a:cubicBezTo>
                          <a:pt x="797" y="2612"/>
                          <a:pt x="785" y="2616"/>
                          <a:pt x="780" y="2618"/>
                        </a:cubicBezTo>
                        <a:cubicBezTo>
                          <a:pt x="780" y="2618"/>
                          <a:pt x="779" y="2618"/>
                          <a:pt x="779" y="2618"/>
                        </a:cubicBezTo>
                        <a:lnTo>
                          <a:pt x="72" y="2932"/>
                        </a:lnTo>
                        <a:cubicBezTo>
                          <a:pt x="28" y="2951"/>
                          <a:pt x="0" y="2994"/>
                          <a:pt x="0" y="3042"/>
                        </a:cubicBezTo>
                        <a:lnTo>
                          <a:pt x="0" y="5060"/>
                        </a:lnTo>
                        <a:cubicBezTo>
                          <a:pt x="0" y="5105"/>
                          <a:pt x="24" y="5145"/>
                          <a:pt x="63" y="5166"/>
                        </a:cubicBezTo>
                        <a:lnTo>
                          <a:pt x="772" y="5555"/>
                        </a:lnTo>
                        <a:cubicBezTo>
                          <a:pt x="772" y="5555"/>
                          <a:pt x="790" y="5566"/>
                          <a:pt x="813" y="5568"/>
                        </a:cubicBezTo>
                        <a:cubicBezTo>
                          <a:pt x="833" y="5571"/>
                          <a:pt x="847" y="5568"/>
                          <a:pt x="847" y="5568"/>
                        </a:cubicBezTo>
                        <a:lnTo>
                          <a:pt x="1231" y="5513"/>
                        </a:lnTo>
                        <a:lnTo>
                          <a:pt x="1231" y="5735"/>
                        </a:lnTo>
                        <a:cubicBezTo>
                          <a:pt x="1231" y="5779"/>
                          <a:pt x="1255" y="5820"/>
                          <a:pt x="1294" y="5841"/>
                        </a:cubicBezTo>
                        <a:lnTo>
                          <a:pt x="3386" y="6987"/>
                        </a:lnTo>
                        <a:cubicBezTo>
                          <a:pt x="3386" y="6987"/>
                          <a:pt x="3409" y="7001"/>
                          <a:pt x="3440" y="7002"/>
                        </a:cubicBezTo>
                        <a:cubicBezTo>
                          <a:pt x="3463" y="7004"/>
                          <a:pt x="3486" y="6995"/>
                          <a:pt x="3486" y="6995"/>
                        </a:cubicBezTo>
                        <a:lnTo>
                          <a:pt x="3486" y="6994"/>
                        </a:lnTo>
                        <a:lnTo>
                          <a:pt x="3486" y="6994"/>
                        </a:lnTo>
                        <a:lnTo>
                          <a:pt x="6420" y="5879"/>
                        </a:lnTo>
                        <a:lnTo>
                          <a:pt x="7592" y="5433"/>
                        </a:lnTo>
                        <a:cubicBezTo>
                          <a:pt x="7639" y="5416"/>
                          <a:pt x="7670" y="5371"/>
                          <a:pt x="7670" y="5321"/>
                        </a:cubicBezTo>
                        <a:lnTo>
                          <a:pt x="7670" y="2832"/>
                        </a:lnTo>
                        <a:cubicBezTo>
                          <a:pt x="7671" y="2779"/>
                          <a:pt x="7636" y="2732"/>
                          <a:pt x="7585" y="2716"/>
                        </a:cubicBezTo>
                        <a:close/>
                        <a:moveTo>
                          <a:pt x="337" y="4559"/>
                        </a:moveTo>
                        <a:cubicBezTo>
                          <a:pt x="337" y="4571"/>
                          <a:pt x="331" y="4583"/>
                          <a:pt x="321" y="4591"/>
                        </a:cubicBezTo>
                        <a:cubicBezTo>
                          <a:pt x="313" y="4596"/>
                          <a:pt x="305" y="4599"/>
                          <a:pt x="296" y="4599"/>
                        </a:cubicBezTo>
                        <a:cubicBezTo>
                          <a:pt x="293" y="4599"/>
                          <a:pt x="289" y="4598"/>
                          <a:pt x="286" y="4597"/>
                        </a:cubicBezTo>
                        <a:lnTo>
                          <a:pt x="151" y="4560"/>
                        </a:lnTo>
                        <a:cubicBezTo>
                          <a:pt x="134" y="4555"/>
                          <a:pt x="122" y="4539"/>
                          <a:pt x="122" y="4521"/>
                        </a:cubicBezTo>
                        <a:lnTo>
                          <a:pt x="122" y="4147"/>
                        </a:lnTo>
                        <a:cubicBezTo>
                          <a:pt x="122" y="4136"/>
                          <a:pt x="126" y="4125"/>
                          <a:pt x="135" y="4117"/>
                        </a:cubicBezTo>
                        <a:cubicBezTo>
                          <a:pt x="143" y="4109"/>
                          <a:pt x="155" y="4106"/>
                          <a:pt x="166" y="4107"/>
                        </a:cubicBezTo>
                        <a:lnTo>
                          <a:pt x="300" y="4120"/>
                        </a:lnTo>
                        <a:cubicBezTo>
                          <a:pt x="321" y="4122"/>
                          <a:pt x="336" y="4139"/>
                          <a:pt x="336" y="4160"/>
                        </a:cubicBezTo>
                        <a:lnTo>
                          <a:pt x="336" y="4559"/>
                        </a:lnTo>
                        <a:lnTo>
                          <a:pt x="337" y="4559"/>
                        </a:lnTo>
                        <a:close/>
                        <a:moveTo>
                          <a:pt x="337" y="3761"/>
                        </a:moveTo>
                        <a:cubicBezTo>
                          <a:pt x="337" y="3782"/>
                          <a:pt x="321" y="3800"/>
                          <a:pt x="300" y="3802"/>
                        </a:cubicBezTo>
                        <a:lnTo>
                          <a:pt x="165" y="3813"/>
                        </a:lnTo>
                        <a:lnTo>
                          <a:pt x="162" y="3813"/>
                        </a:lnTo>
                        <a:cubicBezTo>
                          <a:pt x="152" y="3813"/>
                          <a:pt x="142" y="3809"/>
                          <a:pt x="135" y="3802"/>
                        </a:cubicBezTo>
                        <a:cubicBezTo>
                          <a:pt x="126" y="3795"/>
                          <a:pt x="122" y="3784"/>
                          <a:pt x="122" y="3773"/>
                        </a:cubicBezTo>
                        <a:lnTo>
                          <a:pt x="122" y="3398"/>
                        </a:lnTo>
                        <a:cubicBezTo>
                          <a:pt x="122" y="3380"/>
                          <a:pt x="134" y="3364"/>
                          <a:pt x="152" y="3359"/>
                        </a:cubicBezTo>
                        <a:lnTo>
                          <a:pt x="286" y="3324"/>
                        </a:lnTo>
                        <a:cubicBezTo>
                          <a:pt x="298" y="3321"/>
                          <a:pt x="311" y="3323"/>
                          <a:pt x="321" y="3331"/>
                        </a:cubicBezTo>
                        <a:cubicBezTo>
                          <a:pt x="331" y="3339"/>
                          <a:pt x="337" y="3350"/>
                          <a:pt x="337" y="3363"/>
                        </a:cubicBezTo>
                        <a:lnTo>
                          <a:pt x="337" y="3761"/>
                        </a:lnTo>
                        <a:lnTo>
                          <a:pt x="337" y="3761"/>
                        </a:lnTo>
                        <a:close/>
                        <a:moveTo>
                          <a:pt x="729" y="4668"/>
                        </a:moveTo>
                        <a:cubicBezTo>
                          <a:pt x="729" y="4680"/>
                          <a:pt x="723" y="4692"/>
                          <a:pt x="714" y="4700"/>
                        </a:cubicBezTo>
                        <a:cubicBezTo>
                          <a:pt x="706" y="4705"/>
                          <a:pt x="698" y="4708"/>
                          <a:pt x="689" y="4708"/>
                        </a:cubicBezTo>
                        <a:cubicBezTo>
                          <a:pt x="686" y="4708"/>
                          <a:pt x="682" y="4707"/>
                          <a:pt x="678" y="4706"/>
                        </a:cubicBezTo>
                        <a:lnTo>
                          <a:pt x="494" y="4655"/>
                        </a:lnTo>
                        <a:cubicBezTo>
                          <a:pt x="477" y="4651"/>
                          <a:pt x="465" y="4635"/>
                          <a:pt x="465" y="4617"/>
                        </a:cubicBezTo>
                        <a:lnTo>
                          <a:pt x="465" y="4180"/>
                        </a:lnTo>
                        <a:cubicBezTo>
                          <a:pt x="465" y="4169"/>
                          <a:pt x="470" y="4158"/>
                          <a:pt x="478" y="4150"/>
                        </a:cubicBezTo>
                        <a:cubicBezTo>
                          <a:pt x="486" y="4143"/>
                          <a:pt x="498" y="4139"/>
                          <a:pt x="509" y="4140"/>
                        </a:cubicBezTo>
                        <a:lnTo>
                          <a:pt x="693" y="4158"/>
                        </a:lnTo>
                        <a:cubicBezTo>
                          <a:pt x="714" y="4160"/>
                          <a:pt x="729" y="4178"/>
                          <a:pt x="729" y="4198"/>
                        </a:cubicBezTo>
                        <a:lnTo>
                          <a:pt x="729" y="4668"/>
                        </a:lnTo>
                        <a:lnTo>
                          <a:pt x="729" y="4668"/>
                        </a:lnTo>
                        <a:close/>
                        <a:moveTo>
                          <a:pt x="729" y="3729"/>
                        </a:moveTo>
                        <a:cubicBezTo>
                          <a:pt x="729" y="3750"/>
                          <a:pt x="713" y="3767"/>
                          <a:pt x="692" y="3769"/>
                        </a:cubicBezTo>
                        <a:lnTo>
                          <a:pt x="508" y="3784"/>
                        </a:lnTo>
                        <a:lnTo>
                          <a:pt x="505" y="3784"/>
                        </a:lnTo>
                        <a:cubicBezTo>
                          <a:pt x="495" y="3784"/>
                          <a:pt x="485" y="3781"/>
                          <a:pt x="478" y="3774"/>
                        </a:cubicBezTo>
                        <a:cubicBezTo>
                          <a:pt x="469" y="3766"/>
                          <a:pt x="465" y="3756"/>
                          <a:pt x="465" y="3744"/>
                        </a:cubicBezTo>
                        <a:lnTo>
                          <a:pt x="465" y="3308"/>
                        </a:lnTo>
                        <a:cubicBezTo>
                          <a:pt x="465" y="3290"/>
                          <a:pt x="477" y="3274"/>
                          <a:pt x="495" y="3269"/>
                        </a:cubicBezTo>
                        <a:lnTo>
                          <a:pt x="679" y="3221"/>
                        </a:lnTo>
                        <a:cubicBezTo>
                          <a:pt x="691" y="3217"/>
                          <a:pt x="704" y="3220"/>
                          <a:pt x="714" y="3228"/>
                        </a:cubicBezTo>
                        <a:cubicBezTo>
                          <a:pt x="723" y="3235"/>
                          <a:pt x="729" y="3247"/>
                          <a:pt x="729" y="3260"/>
                        </a:cubicBezTo>
                        <a:lnTo>
                          <a:pt x="729" y="3729"/>
                        </a:lnTo>
                        <a:close/>
                        <a:moveTo>
                          <a:pt x="1737" y="4948"/>
                        </a:moveTo>
                        <a:cubicBezTo>
                          <a:pt x="1737" y="4960"/>
                          <a:pt x="1731" y="4972"/>
                          <a:pt x="1721" y="4980"/>
                        </a:cubicBezTo>
                        <a:cubicBezTo>
                          <a:pt x="1714" y="4985"/>
                          <a:pt x="1706" y="4988"/>
                          <a:pt x="1697" y="4988"/>
                        </a:cubicBezTo>
                        <a:cubicBezTo>
                          <a:pt x="1693" y="4988"/>
                          <a:pt x="1690" y="4987"/>
                          <a:pt x="1686" y="4986"/>
                        </a:cubicBezTo>
                        <a:lnTo>
                          <a:pt x="1449" y="4920"/>
                        </a:lnTo>
                        <a:cubicBezTo>
                          <a:pt x="1431" y="4916"/>
                          <a:pt x="1419" y="4900"/>
                          <a:pt x="1419" y="4882"/>
                        </a:cubicBezTo>
                        <a:lnTo>
                          <a:pt x="1419" y="4274"/>
                        </a:lnTo>
                        <a:cubicBezTo>
                          <a:pt x="1419" y="4262"/>
                          <a:pt x="1424" y="4251"/>
                          <a:pt x="1432" y="4244"/>
                        </a:cubicBezTo>
                        <a:cubicBezTo>
                          <a:pt x="1441" y="4236"/>
                          <a:pt x="1452" y="4232"/>
                          <a:pt x="1463" y="4233"/>
                        </a:cubicBezTo>
                        <a:lnTo>
                          <a:pt x="1701" y="4257"/>
                        </a:lnTo>
                        <a:cubicBezTo>
                          <a:pt x="1721" y="4259"/>
                          <a:pt x="1737" y="4276"/>
                          <a:pt x="1737" y="4297"/>
                        </a:cubicBezTo>
                        <a:lnTo>
                          <a:pt x="1737" y="4948"/>
                        </a:lnTo>
                        <a:close/>
                        <a:moveTo>
                          <a:pt x="1737" y="3646"/>
                        </a:moveTo>
                        <a:cubicBezTo>
                          <a:pt x="1737" y="3667"/>
                          <a:pt x="1721" y="3684"/>
                          <a:pt x="1700" y="3686"/>
                        </a:cubicBezTo>
                        <a:lnTo>
                          <a:pt x="1463" y="3705"/>
                        </a:lnTo>
                        <a:cubicBezTo>
                          <a:pt x="1462" y="3706"/>
                          <a:pt x="1461" y="3706"/>
                          <a:pt x="1459" y="3706"/>
                        </a:cubicBezTo>
                        <a:cubicBezTo>
                          <a:pt x="1449" y="3706"/>
                          <a:pt x="1440" y="3702"/>
                          <a:pt x="1432" y="3695"/>
                        </a:cubicBezTo>
                        <a:cubicBezTo>
                          <a:pt x="1424" y="3687"/>
                          <a:pt x="1419" y="3677"/>
                          <a:pt x="1419" y="3665"/>
                        </a:cubicBezTo>
                        <a:lnTo>
                          <a:pt x="1419" y="3057"/>
                        </a:lnTo>
                        <a:cubicBezTo>
                          <a:pt x="1419" y="3039"/>
                          <a:pt x="1432" y="3023"/>
                          <a:pt x="1449" y="3018"/>
                        </a:cubicBezTo>
                        <a:lnTo>
                          <a:pt x="1687" y="2956"/>
                        </a:lnTo>
                        <a:cubicBezTo>
                          <a:pt x="1699" y="2953"/>
                          <a:pt x="1712" y="2955"/>
                          <a:pt x="1721" y="2963"/>
                        </a:cubicBezTo>
                        <a:cubicBezTo>
                          <a:pt x="1731" y="2970"/>
                          <a:pt x="1737" y="2982"/>
                          <a:pt x="1737" y="2995"/>
                        </a:cubicBezTo>
                        <a:lnTo>
                          <a:pt x="1737" y="3646"/>
                        </a:lnTo>
                        <a:close/>
                        <a:moveTo>
                          <a:pt x="1737" y="2344"/>
                        </a:moveTo>
                        <a:cubicBezTo>
                          <a:pt x="1737" y="2360"/>
                          <a:pt x="1728" y="2374"/>
                          <a:pt x="1713" y="2381"/>
                        </a:cubicBezTo>
                        <a:lnTo>
                          <a:pt x="1476" y="2486"/>
                        </a:lnTo>
                        <a:cubicBezTo>
                          <a:pt x="1471" y="2488"/>
                          <a:pt x="1465" y="2489"/>
                          <a:pt x="1460" y="2489"/>
                        </a:cubicBezTo>
                        <a:cubicBezTo>
                          <a:pt x="1452" y="2489"/>
                          <a:pt x="1444" y="2487"/>
                          <a:pt x="1437" y="2483"/>
                        </a:cubicBezTo>
                        <a:cubicBezTo>
                          <a:pt x="1426" y="2475"/>
                          <a:pt x="1419" y="2463"/>
                          <a:pt x="1419" y="2449"/>
                        </a:cubicBezTo>
                        <a:lnTo>
                          <a:pt x="1419" y="1841"/>
                        </a:lnTo>
                        <a:cubicBezTo>
                          <a:pt x="1419" y="1827"/>
                          <a:pt x="1426" y="1814"/>
                          <a:pt x="1438" y="1807"/>
                        </a:cubicBezTo>
                        <a:lnTo>
                          <a:pt x="1676" y="1659"/>
                        </a:lnTo>
                        <a:cubicBezTo>
                          <a:pt x="1688" y="1651"/>
                          <a:pt x="1704" y="1651"/>
                          <a:pt x="1716" y="1658"/>
                        </a:cubicBezTo>
                        <a:cubicBezTo>
                          <a:pt x="1729" y="1665"/>
                          <a:pt x="1737" y="1678"/>
                          <a:pt x="1737" y="1693"/>
                        </a:cubicBezTo>
                        <a:lnTo>
                          <a:pt x="1737" y="2344"/>
                        </a:lnTo>
                        <a:lnTo>
                          <a:pt x="1737" y="2344"/>
                        </a:lnTo>
                        <a:close/>
                        <a:moveTo>
                          <a:pt x="2329" y="5112"/>
                        </a:moveTo>
                        <a:cubicBezTo>
                          <a:pt x="2329" y="5124"/>
                          <a:pt x="2323" y="5136"/>
                          <a:pt x="2313" y="5144"/>
                        </a:cubicBezTo>
                        <a:cubicBezTo>
                          <a:pt x="2306" y="5149"/>
                          <a:pt x="2297" y="5152"/>
                          <a:pt x="2289" y="5152"/>
                        </a:cubicBezTo>
                        <a:cubicBezTo>
                          <a:pt x="2285" y="5152"/>
                          <a:pt x="2281" y="5152"/>
                          <a:pt x="2278" y="5151"/>
                        </a:cubicBezTo>
                        <a:lnTo>
                          <a:pt x="1960" y="5062"/>
                        </a:lnTo>
                        <a:cubicBezTo>
                          <a:pt x="1942" y="5058"/>
                          <a:pt x="1930" y="5042"/>
                          <a:pt x="1930" y="5024"/>
                        </a:cubicBezTo>
                        <a:lnTo>
                          <a:pt x="1930" y="4323"/>
                        </a:lnTo>
                        <a:cubicBezTo>
                          <a:pt x="1930" y="4312"/>
                          <a:pt x="1935" y="4301"/>
                          <a:pt x="1943" y="4293"/>
                        </a:cubicBezTo>
                        <a:cubicBezTo>
                          <a:pt x="1952" y="4286"/>
                          <a:pt x="1963" y="4282"/>
                          <a:pt x="1974" y="4283"/>
                        </a:cubicBezTo>
                        <a:lnTo>
                          <a:pt x="2292" y="4314"/>
                        </a:lnTo>
                        <a:cubicBezTo>
                          <a:pt x="2313" y="4316"/>
                          <a:pt x="2329" y="4334"/>
                          <a:pt x="2329" y="4354"/>
                        </a:cubicBezTo>
                        <a:lnTo>
                          <a:pt x="2329" y="5112"/>
                        </a:lnTo>
                        <a:close/>
                        <a:moveTo>
                          <a:pt x="2329" y="3597"/>
                        </a:moveTo>
                        <a:cubicBezTo>
                          <a:pt x="2329" y="3618"/>
                          <a:pt x="2313" y="3635"/>
                          <a:pt x="2292" y="3637"/>
                        </a:cubicBezTo>
                        <a:lnTo>
                          <a:pt x="1974" y="3663"/>
                        </a:lnTo>
                        <a:cubicBezTo>
                          <a:pt x="1973" y="3663"/>
                          <a:pt x="1971" y="3664"/>
                          <a:pt x="1970" y="3664"/>
                        </a:cubicBezTo>
                        <a:cubicBezTo>
                          <a:pt x="1960" y="3664"/>
                          <a:pt x="1951" y="3660"/>
                          <a:pt x="1943" y="3653"/>
                        </a:cubicBezTo>
                        <a:cubicBezTo>
                          <a:pt x="1935" y="3645"/>
                          <a:pt x="1930" y="3634"/>
                          <a:pt x="1930" y="3623"/>
                        </a:cubicBezTo>
                        <a:lnTo>
                          <a:pt x="1930" y="2923"/>
                        </a:lnTo>
                        <a:cubicBezTo>
                          <a:pt x="1930" y="2905"/>
                          <a:pt x="1942" y="2889"/>
                          <a:pt x="1960" y="2884"/>
                        </a:cubicBezTo>
                        <a:lnTo>
                          <a:pt x="2278" y="2800"/>
                        </a:lnTo>
                        <a:cubicBezTo>
                          <a:pt x="2290" y="2797"/>
                          <a:pt x="2303" y="2800"/>
                          <a:pt x="2313" y="2807"/>
                        </a:cubicBezTo>
                        <a:cubicBezTo>
                          <a:pt x="2323" y="2815"/>
                          <a:pt x="2329" y="2827"/>
                          <a:pt x="2329" y="2839"/>
                        </a:cubicBezTo>
                        <a:lnTo>
                          <a:pt x="2329" y="3597"/>
                        </a:lnTo>
                        <a:lnTo>
                          <a:pt x="2329" y="3597"/>
                        </a:lnTo>
                        <a:close/>
                        <a:moveTo>
                          <a:pt x="2329" y="2082"/>
                        </a:moveTo>
                        <a:cubicBezTo>
                          <a:pt x="2329" y="2098"/>
                          <a:pt x="2319" y="2112"/>
                          <a:pt x="2305" y="2119"/>
                        </a:cubicBezTo>
                        <a:lnTo>
                          <a:pt x="1987" y="2260"/>
                        </a:lnTo>
                        <a:cubicBezTo>
                          <a:pt x="1982" y="2262"/>
                          <a:pt x="1976" y="2263"/>
                          <a:pt x="1970" y="2263"/>
                        </a:cubicBezTo>
                        <a:cubicBezTo>
                          <a:pt x="1963" y="2263"/>
                          <a:pt x="1955" y="2261"/>
                          <a:pt x="1949" y="2257"/>
                        </a:cubicBezTo>
                        <a:cubicBezTo>
                          <a:pt x="1937" y="2249"/>
                          <a:pt x="1930" y="2236"/>
                          <a:pt x="1930" y="2223"/>
                        </a:cubicBezTo>
                        <a:lnTo>
                          <a:pt x="1930" y="1523"/>
                        </a:lnTo>
                        <a:cubicBezTo>
                          <a:pt x="1930" y="1509"/>
                          <a:pt x="1938" y="1496"/>
                          <a:pt x="1949" y="1489"/>
                        </a:cubicBezTo>
                        <a:lnTo>
                          <a:pt x="2267" y="1290"/>
                        </a:lnTo>
                        <a:cubicBezTo>
                          <a:pt x="2280" y="1282"/>
                          <a:pt x="2295" y="1282"/>
                          <a:pt x="2308" y="1289"/>
                        </a:cubicBezTo>
                        <a:cubicBezTo>
                          <a:pt x="2321" y="1296"/>
                          <a:pt x="2329" y="1310"/>
                          <a:pt x="2329" y="1324"/>
                        </a:cubicBezTo>
                        <a:lnTo>
                          <a:pt x="2329" y="2082"/>
                        </a:lnTo>
                        <a:lnTo>
                          <a:pt x="2329" y="2082"/>
                        </a:lnTo>
                        <a:close/>
                        <a:moveTo>
                          <a:pt x="3152" y="5341"/>
                        </a:moveTo>
                        <a:cubicBezTo>
                          <a:pt x="3152" y="5352"/>
                          <a:pt x="3147" y="5364"/>
                          <a:pt x="3139" y="5372"/>
                        </a:cubicBezTo>
                        <a:cubicBezTo>
                          <a:pt x="3124" y="5387"/>
                          <a:pt x="3104" y="5387"/>
                          <a:pt x="3098" y="5387"/>
                        </a:cubicBezTo>
                        <a:lnTo>
                          <a:pt x="3097" y="5387"/>
                        </a:lnTo>
                        <a:cubicBezTo>
                          <a:pt x="3018" y="5387"/>
                          <a:pt x="2710" y="5276"/>
                          <a:pt x="2650" y="5254"/>
                        </a:cubicBezTo>
                        <a:cubicBezTo>
                          <a:pt x="2634" y="5248"/>
                          <a:pt x="2623" y="5233"/>
                          <a:pt x="2623" y="5216"/>
                        </a:cubicBezTo>
                        <a:lnTo>
                          <a:pt x="2623" y="4391"/>
                        </a:lnTo>
                        <a:cubicBezTo>
                          <a:pt x="2623" y="4380"/>
                          <a:pt x="2628" y="4369"/>
                          <a:pt x="2636" y="4361"/>
                        </a:cubicBezTo>
                        <a:cubicBezTo>
                          <a:pt x="2645" y="4354"/>
                          <a:pt x="2656" y="4350"/>
                          <a:pt x="2667" y="4351"/>
                        </a:cubicBezTo>
                        <a:lnTo>
                          <a:pt x="3115" y="4395"/>
                        </a:lnTo>
                        <a:cubicBezTo>
                          <a:pt x="3136" y="4397"/>
                          <a:pt x="3152" y="4414"/>
                          <a:pt x="3152" y="4435"/>
                        </a:cubicBezTo>
                        <a:cubicBezTo>
                          <a:pt x="3152" y="4444"/>
                          <a:pt x="3152" y="5302"/>
                          <a:pt x="3152" y="5341"/>
                        </a:cubicBezTo>
                        <a:close/>
                        <a:moveTo>
                          <a:pt x="3152" y="3529"/>
                        </a:moveTo>
                        <a:cubicBezTo>
                          <a:pt x="3152" y="3550"/>
                          <a:pt x="3136" y="3567"/>
                          <a:pt x="3115" y="3569"/>
                        </a:cubicBezTo>
                        <a:lnTo>
                          <a:pt x="2667" y="3606"/>
                        </a:lnTo>
                        <a:cubicBezTo>
                          <a:pt x="2665" y="3606"/>
                          <a:pt x="2664" y="3606"/>
                          <a:pt x="2663" y="3606"/>
                        </a:cubicBezTo>
                        <a:cubicBezTo>
                          <a:pt x="2653" y="3606"/>
                          <a:pt x="2643" y="3602"/>
                          <a:pt x="2636" y="3595"/>
                        </a:cubicBezTo>
                        <a:cubicBezTo>
                          <a:pt x="2628" y="3588"/>
                          <a:pt x="2623" y="3577"/>
                          <a:pt x="2623" y="3566"/>
                        </a:cubicBezTo>
                        <a:lnTo>
                          <a:pt x="2623" y="2741"/>
                        </a:lnTo>
                        <a:cubicBezTo>
                          <a:pt x="2623" y="2722"/>
                          <a:pt x="2635" y="2706"/>
                          <a:pt x="2653" y="2702"/>
                        </a:cubicBezTo>
                        <a:lnTo>
                          <a:pt x="3101" y="2584"/>
                        </a:lnTo>
                        <a:cubicBezTo>
                          <a:pt x="3113" y="2581"/>
                          <a:pt x="3126" y="2583"/>
                          <a:pt x="3136" y="2591"/>
                        </a:cubicBezTo>
                        <a:cubicBezTo>
                          <a:pt x="3146" y="2599"/>
                          <a:pt x="3152" y="2610"/>
                          <a:pt x="3152" y="2623"/>
                        </a:cubicBezTo>
                        <a:lnTo>
                          <a:pt x="3152" y="3529"/>
                        </a:lnTo>
                        <a:lnTo>
                          <a:pt x="3152" y="3529"/>
                        </a:lnTo>
                        <a:close/>
                        <a:moveTo>
                          <a:pt x="3152" y="1717"/>
                        </a:moveTo>
                        <a:cubicBezTo>
                          <a:pt x="3152" y="1733"/>
                          <a:pt x="3142" y="1748"/>
                          <a:pt x="3128" y="1754"/>
                        </a:cubicBezTo>
                        <a:lnTo>
                          <a:pt x="2680" y="1953"/>
                        </a:lnTo>
                        <a:cubicBezTo>
                          <a:pt x="2674" y="1955"/>
                          <a:pt x="2669" y="1956"/>
                          <a:pt x="2663" y="1956"/>
                        </a:cubicBezTo>
                        <a:cubicBezTo>
                          <a:pt x="2656" y="1956"/>
                          <a:pt x="2648" y="1954"/>
                          <a:pt x="2641" y="1950"/>
                        </a:cubicBezTo>
                        <a:cubicBezTo>
                          <a:pt x="2630" y="1942"/>
                          <a:pt x="2623" y="1930"/>
                          <a:pt x="2623" y="1916"/>
                        </a:cubicBezTo>
                        <a:lnTo>
                          <a:pt x="2623" y="1091"/>
                        </a:lnTo>
                        <a:cubicBezTo>
                          <a:pt x="2623" y="1077"/>
                          <a:pt x="2630" y="1064"/>
                          <a:pt x="2642" y="1057"/>
                        </a:cubicBezTo>
                        <a:lnTo>
                          <a:pt x="3090" y="777"/>
                        </a:lnTo>
                        <a:cubicBezTo>
                          <a:pt x="3103" y="769"/>
                          <a:pt x="3118" y="769"/>
                          <a:pt x="3131" y="776"/>
                        </a:cubicBezTo>
                        <a:cubicBezTo>
                          <a:pt x="3144" y="783"/>
                          <a:pt x="3152" y="797"/>
                          <a:pt x="3152" y="811"/>
                        </a:cubicBezTo>
                        <a:lnTo>
                          <a:pt x="3152" y="1717"/>
                        </a:lnTo>
                        <a:lnTo>
                          <a:pt x="3152" y="1717"/>
                        </a:lnTo>
                        <a:close/>
                        <a:moveTo>
                          <a:pt x="4934" y="1266"/>
                        </a:moveTo>
                        <a:cubicBezTo>
                          <a:pt x="4934" y="1252"/>
                          <a:pt x="4941" y="1240"/>
                          <a:pt x="4952" y="1232"/>
                        </a:cubicBezTo>
                        <a:cubicBezTo>
                          <a:pt x="4963" y="1225"/>
                          <a:pt x="4978" y="1224"/>
                          <a:pt x="4990" y="1229"/>
                        </a:cubicBezTo>
                        <a:lnTo>
                          <a:pt x="5469" y="1436"/>
                        </a:lnTo>
                        <a:cubicBezTo>
                          <a:pt x="5483" y="1442"/>
                          <a:pt x="5493" y="1457"/>
                          <a:pt x="5493" y="1473"/>
                        </a:cubicBezTo>
                        <a:lnTo>
                          <a:pt x="5493" y="2187"/>
                        </a:lnTo>
                        <a:cubicBezTo>
                          <a:pt x="5493" y="2200"/>
                          <a:pt x="5487" y="2212"/>
                          <a:pt x="5477" y="2220"/>
                        </a:cubicBezTo>
                        <a:cubicBezTo>
                          <a:pt x="5470" y="2225"/>
                          <a:pt x="5461" y="2228"/>
                          <a:pt x="5453" y="2228"/>
                        </a:cubicBezTo>
                        <a:cubicBezTo>
                          <a:pt x="5449" y="2228"/>
                          <a:pt x="5445" y="2227"/>
                          <a:pt x="5441" y="2226"/>
                        </a:cubicBezTo>
                        <a:lnTo>
                          <a:pt x="4963" y="2079"/>
                        </a:lnTo>
                        <a:cubicBezTo>
                          <a:pt x="4946" y="2074"/>
                          <a:pt x="4934" y="2058"/>
                          <a:pt x="4934" y="2040"/>
                        </a:cubicBezTo>
                        <a:lnTo>
                          <a:pt x="4934" y="1266"/>
                        </a:lnTo>
                        <a:lnTo>
                          <a:pt x="4934" y="1266"/>
                        </a:lnTo>
                        <a:close/>
                        <a:moveTo>
                          <a:pt x="4934" y="2815"/>
                        </a:moveTo>
                        <a:cubicBezTo>
                          <a:pt x="4934" y="2803"/>
                          <a:pt x="4939" y="2791"/>
                          <a:pt x="4948" y="2784"/>
                        </a:cubicBezTo>
                        <a:cubicBezTo>
                          <a:pt x="4958" y="2776"/>
                          <a:pt x="4970" y="2773"/>
                          <a:pt x="4981" y="2775"/>
                        </a:cubicBezTo>
                        <a:lnTo>
                          <a:pt x="5460" y="2862"/>
                        </a:lnTo>
                        <a:cubicBezTo>
                          <a:pt x="5479" y="2866"/>
                          <a:pt x="5493" y="2882"/>
                          <a:pt x="5493" y="2902"/>
                        </a:cubicBezTo>
                        <a:lnTo>
                          <a:pt x="5493" y="3623"/>
                        </a:lnTo>
                        <a:cubicBezTo>
                          <a:pt x="5493" y="3634"/>
                          <a:pt x="5488" y="3645"/>
                          <a:pt x="5480" y="3653"/>
                        </a:cubicBezTo>
                        <a:cubicBezTo>
                          <a:pt x="5473" y="3660"/>
                          <a:pt x="5463" y="3664"/>
                          <a:pt x="5453" y="3664"/>
                        </a:cubicBezTo>
                        <a:cubicBezTo>
                          <a:pt x="5452" y="3664"/>
                          <a:pt x="5451" y="3663"/>
                          <a:pt x="5450" y="3663"/>
                        </a:cubicBezTo>
                        <a:lnTo>
                          <a:pt x="4971" y="3629"/>
                        </a:lnTo>
                        <a:cubicBezTo>
                          <a:pt x="4950" y="3628"/>
                          <a:pt x="4934" y="3610"/>
                          <a:pt x="4934" y="3589"/>
                        </a:cubicBezTo>
                        <a:lnTo>
                          <a:pt x="4934" y="2815"/>
                        </a:lnTo>
                        <a:close/>
                        <a:moveTo>
                          <a:pt x="3688" y="727"/>
                        </a:moveTo>
                        <a:cubicBezTo>
                          <a:pt x="3688" y="714"/>
                          <a:pt x="3695" y="701"/>
                          <a:pt x="3706" y="694"/>
                        </a:cubicBezTo>
                        <a:cubicBezTo>
                          <a:pt x="3718" y="686"/>
                          <a:pt x="3732" y="685"/>
                          <a:pt x="3744" y="690"/>
                        </a:cubicBezTo>
                        <a:lnTo>
                          <a:pt x="4424" y="984"/>
                        </a:lnTo>
                        <a:cubicBezTo>
                          <a:pt x="4439" y="991"/>
                          <a:pt x="4449" y="1005"/>
                          <a:pt x="4449" y="1021"/>
                        </a:cubicBezTo>
                        <a:lnTo>
                          <a:pt x="4449" y="1867"/>
                        </a:lnTo>
                        <a:cubicBezTo>
                          <a:pt x="4449" y="1879"/>
                          <a:pt x="4442" y="1891"/>
                          <a:pt x="4432" y="1899"/>
                        </a:cubicBezTo>
                        <a:cubicBezTo>
                          <a:pt x="4425" y="1904"/>
                          <a:pt x="4417" y="1907"/>
                          <a:pt x="4408" y="1907"/>
                        </a:cubicBezTo>
                        <a:cubicBezTo>
                          <a:pt x="4404" y="1907"/>
                          <a:pt x="4400" y="1906"/>
                          <a:pt x="4396" y="1905"/>
                        </a:cubicBezTo>
                        <a:lnTo>
                          <a:pt x="3717" y="1696"/>
                        </a:lnTo>
                        <a:cubicBezTo>
                          <a:pt x="3700" y="1691"/>
                          <a:pt x="3688" y="1675"/>
                          <a:pt x="3688" y="1658"/>
                        </a:cubicBezTo>
                        <a:lnTo>
                          <a:pt x="3688" y="727"/>
                        </a:lnTo>
                        <a:lnTo>
                          <a:pt x="3688" y="727"/>
                        </a:lnTo>
                        <a:close/>
                        <a:moveTo>
                          <a:pt x="3688" y="3518"/>
                        </a:moveTo>
                        <a:lnTo>
                          <a:pt x="3688" y="2588"/>
                        </a:lnTo>
                        <a:cubicBezTo>
                          <a:pt x="3688" y="2576"/>
                          <a:pt x="3694" y="2564"/>
                          <a:pt x="3703" y="2557"/>
                        </a:cubicBezTo>
                        <a:cubicBezTo>
                          <a:pt x="3712" y="2549"/>
                          <a:pt x="3724" y="2546"/>
                          <a:pt x="3736" y="2548"/>
                        </a:cubicBezTo>
                        <a:lnTo>
                          <a:pt x="4415" y="2672"/>
                        </a:lnTo>
                        <a:cubicBezTo>
                          <a:pt x="4434" y="2676"/>
                          <a:pt x="4448" y="2692"/>
                          <a:pt x="4448" y="2712"/>
                        </a:cubicBezTo>
                        <a:lnTo>
                          <a:pt x="4448" y="3557"/>
                        </a:lnTo>
                        <a:cubicBezTo>
                          <a:pt x="4448" y="3568"/>
                          <a:pt x="4444" y="3579"/>
                          <a:pt x="4436" y="3586"/>
                        </a:cubicBezTo>
                        <a:cubicBezTo>
                          <a:pt x="4428" y="3593"/>
                          <a:pt x="4418" y="3597"/>
                          <a:pt x="4408" y="3597"/>
                        </a:cubicBezTo>
                        <a:cubicBezTo>
                          <a:pt x="4407" y="3597"/>
                          <a:pt x="4407" y="3597"/>
                          <a:pt x="4406" y="3597"/>
                        </a:cubicBezTo>
                        <a:lnTo>
                          <a:pt x="3726" y="3558"/>
                        </a:lnTo>
                        <a:cubicBezTo>
                          <a:pt x="3705" y="3557"/>
                          <a:pt x="3688" y="3539"/>
                          <a:pt x="3688" y="3518"/>
                        </a:cubicBezTo>
                        <a:close/>
                        <a:moveTo>
                          <a:pt x="5014" y="6300"/>
                        </a:moveTo>
                        <a:cubicBezTo>
                          <a:pt x="5014" y="6317"/>
                          <a:pt x="5004" y="6331"/>
                          <a:pt x="4989" y="6338"/>
                        </a:cubicBezTo>
                        <a:lnTo>
                          <a:pt x="4099" y="6676"/>
                        </a:lnTo>
                        <a:cubicBezTo>
                          <a:pt x="4094" y="6677"/>
                          <a:pt x="4089" y="6678"/>
                          <a:pt x="4085" y="6678"/>
                        </a:cubicBezTo>
                        <a:cubicBezTo>
                          <a:pt x="4077" y="6678"/>
                          <a:pt x="4069" y="6676"/>
                          <a:pt x="4062" y="6671"/>
                        </a:cubicBezTo>
                        <a:cubicBezTo>
                          <a:pt x="4051" y="6664"/>
                          <a:pt x="4045" y="6651"/>
                          <a:pt x="4045" y="6638"/>
                        </a:cubicBezTo>
                        <a:lnTo>
                          <a:pt x="4045" y="4424"/>
                        </a:lnTo>
                        <a:cubicBezTo>
                          <a:pt x="4045" y="4403"/>
                          <a:pt x="4061" y="4385"/>
                          <a:pt x="4082" y="4384"/>
                        </a:cubicBezTo>
                        <a:lnTo>
                          <a:pt x="4972" y="4323"/>
                        </a:lnTo>
                        <a:cubicBezTo>
                          <a:pt x="4983" y="4323"/>
                          <a:pt x="4994" y="4327"/>
                          <a:pt x="5002" y="4334"/>
                        </a:cubicBezTo>
                        <a:cubicBezTo>
                          <a:pt x="5010" y="4342"/>
                          <a:pt x="5015" y="4352"/>
                          <a:pt x="5015" y="4364"/>
                        </a:cubicBezTo>
                        <a:lnTo>
                          <a:pt x="5015" y="6300"/>
                        </a:lnTo>
                        <a:lnTo>
                          <a:pt x="5014" y="6300"/>
                        </a:lnTo>
                        <a:close/>
                        <a:moveTo>
                          <a:pt x="6087" y="5892"/>
                        </a:moveTo>
                        <a:cubicBezTo>
                          <a:pt x="6087" y="5909"/>
                          <a:pt x="6076" y="5924"/>
                          <a:pt x="6061" y="5930"/>
                        </a:cubicBezTo>
                        <a:lnTo>
                          <a:pt x="5467" y="6156"/>
                        </a:lnTo>
                        <a:cubicBezTo>
                          <a:pt x="5462" y="6157"/>
                          <a:pt x="5458" y="6158"/>
                          <a:pt x="5453" y="6158"/>
                        </a:cubicBezTo>
                        <a:cubicBezTo>
                          <a:pt x="5445" y="6158"/>
                          <a:pt x="5437" y="6156"/>
                          <a:pt x="5430" y="6151"/>
                        </a:cubicBezTo>
                        <a:cubicBezTo>
                          <a:pt x="5419" y="6144"/>
                          <a:pt x="5413" y="6131"/>
                          <a:pt x="5413" y="6118"/>
                        </a:cubicBezTo>
                        <a:lnTo>
                          <a:pt x="5413" y="4331"/>
                        </a:lnTo>
                        <a:cubicBezTo>
                          <a:pt x="5413" y="4310"/>
                          <a:pt x="5429" y="4293"/>
                          <a:pt x="5450" y="4291"/>
                        </a:cubicBezTo>
                        <a:lnTo>
                          <a:pt x="6044" y="4251"/>
                        </a:lnTo>
                        <a:cubicBezTo>
                          <a:pt x="6055" y="4250"/>
                          <a:pt x="6066" y="4254"/>
                          <a:pt x="6074" y="4262"/>
                        </a:cubicBezTo>
                        <a:cubicBezTo>
                          <a:pt x="6082" y="4269"/>
                          <a:pt x="6087" y="4280"/>
                          <a:pt x="6087" y="4291"/>
                        </a:cubicBezTo>
                        <a:lnTo>
                          <a:pt x="6087" y="5892"/>
                        </a:lnTo>
                        <a:close/>
                        <a:moveTo>
                          <a:pt x="6258" y="3660"/>
                        </a:moveTo>
                        <a:cubicBezTo>
                          <a:pt x="6258" y="3671"/>
                          <a:pt x="6253" y="3682"/>
                          <a:pt x="6245" y="3690"/>
                        </a:cubicBezTo>
                        <a:cubicBezTo>
                          <a:pt x="6238" y="3697"/>
                          <a:pt x="6228" y="3701"/>
                          <a:pt x="6218" y="3701"/>
                        </a:cubicBezTo>
                        <a:lnTo>
                          <a:pt x="6215" y="3701"/>
                        </a:lnTo>
                        <a:lnTo>
                          <a:pt x="5860" y="3680"/>
                        </a:lnTo>
                        <a:cubicBezTo>
                          <a:pt x="5839" y="3679"/>
                          <a:pt x="5822" y="3662"/>
                          <a:pt x="5822" y="3640"/>
                        </a:cubicBezTo>
                        <a:lnTo>
                          <a:pt x="5822" y="2977"/>
                        </a:lnTo>
                        <a:cubicBezTo>
                          <a:pt x="5822" y="2965"/>
                          <a:pt x="5828" y="2953"/>
                          <a:pt x="5837" y="2946"/>
                        </a:cubicBezTo>
                        <a:cubicBezTo>
                          <a:pt x="5846" y="2938"/>
                          <a:pt x="5858" y="2935"/>
                          <a:pt x="5870" y="2937"/>
                        </a:cubicBezTo>
                        <a:lnTo>
                          <a:pt x="6225" y="3002"/>
                        </a:lnTo>
                        <a:cubicBezTo>
                          <a:pt x="6244" y="3005"/>
                          <a:pt x="6258" y="3022"/>
                          <a:pt x="6258" y="3041"/>
                        </a:cubicBezTo>
                        <a:lnTo>
                          <a:pt x="6258" y="3660"/>
                        </a:lnTo>
                        <a:lnTo>
                          <a:pt x="6258" y="3660"/>
                        </a:lnTo>
                        <a:close/>
                        <a:moveTo>
                          <a:pt x="6258" y="2422"/>
                        </a:moveTo>
                        <a:cubicBezTo>
                          <a:pt x="6258" y="2435"/>
                          <a:pt x="6252" y="2447"/>
                          <a:pt x="6242" y="2455"/>
                        </a:cubicBezTo>
                        <a:cubicBezTo>
                          <a:pt x="6235" y="2460"/>
                          <a:pt x="6226" y="2463"/>
                          <a:pt x="6218" y="2463"/>
                        </a:cubicBezTo>
                        <a:cubicBezTo>
                          <a:pt x="6214" y="2463"/>
                          <a:pt x="6210" y="2462"/>
                          <a:pt x="6206" y="2461"/>
                        </a:cubicBezTo>
                        <a:lnTo>
                          <a:pt x="5851" y="2352"/>
                        </a:lnTo>
                        <a:cubicBezTo>
                          <a:pt x="5834" y="2346"/>
                          <a:pt x="5823" y="2331"/>
                          <a:pt x="5823" y="2313"/>
                        </a:cubicBezTo>
                        <a:lnTo>
                          <a:pt x="5823" y="1650"/>
                        </a:lnTo>
                        <a:cubicBezTo>
                          <a:pt x="5823" y="1636"/>
                          <a:pt x="5829" y="1624"/>
                          <a:pt x="5841" y="1616"/>
                        </a:cubicBezTo>
                        <a:cubicBezTo>
                          <a:pt x="5852" y="1609"/>
                          <a:pt x="5866" y="1608"/>
                          <a:pt x="5879" y="1613"/>
                        </a:cubicBezTo>
                        <a:lnTo>
                          <a:pt x="6234" y="1766"/>
                        </a:lnTo>
                        <a:cubicBezTo>
                          <a:pt x="6249" y="1773"/>
                          <a:pt x="6258" y="1787"/>
                          <a:pt x="6258" y="1803"/>
                        </a:cubicBezTo>
                        <a:lnTo>
                          <a:pt x="6258" y="2422"/>
                        </a:lnTo>
                        <a:lnTo>
                          <a:pt x="6258" y="2422"/>
                        </a:lnTo>
                        <a:close/>
                        <a:moveTo>
                          <a:pt x="6968" y="4762"/>
                        </a:moveTo>
                        <a:cubicBezTo>
                          <a:pt x="6968" y="4781"/>
                          <a:pt x="6954" y="4798"/>
                          <a:pt x="6935" y="4801"/>
                        </a:cubicBezTo>
                        <a:lnTo>
                          <a:pt x="6677" y="4851"/>
                        </a:lnTo>
                        <a:cubicBezTo>
                          <a:pt x="6674" y="4852"/>
                          <a:pt x="6672" y="4852"/>
                          <a:pt x="6669" y="4852"/>
                        </a:cubicBezTo>
                        <a:cubicBezTo>
                          <a:pt x="6660" y="4852"/>
                          <a:pt x="6651" y="4848"/>
                          <a:pt x="6644" y="4842"/>
                        </a:cubicBezTo>
                        <a:cubicBezTo>
                          <a:pt x="6635" y="4835"/>
                          <a:pt x="6629" y="4824"/>
                          <a:pt x="6629" y="4812"/>
                        </a:cubicBezTo>
                        <a:lnTo>
                          <a:pt x="6629" y="4249"/>
                        </a:lnTo>
                        <a:cubicBezTo>
                          <a:pt x="6629" y="4228"/>
                          <a:pt x="6646" y="4210"/>
                          <a:pt x="6667" y="4209"/>
                        </a:cubicBezTo>
                        <a:lnTo>
                          <a:pt x="6925" y="4191"/>
                        </a:lnTo>
                        <a:cubicBezTo>
                          <a:pt x="6936" y="4191"/>
                          <a:pt x="6947" y="4195"/>
                          <a:pt x="6955" y="4202"/>
                        </a:cubicBezTo>
                        <a:cubicBezTo>
                          <a:pt x="6963" y="4210"/>
                          <a:pt x="6968" y="4220"/>
                          <a:pt x="6968" y="4232"/>
                        </a:cubicBezTo>
                        <a:lnTo>
                          <a:pt x="6968" y="4762"/>
                        </a:lnTo>
                        <a:lnTo>
                          <a:pt x="6968" y="4762"/>
                        </a:lnTo>
                        <a:close/>
                        <a:moveTo>
                          <a:pt x="6968" y="3701"/>
                        </a:moveTo>
                        <a:cubicBezTo>
                          <a:pt x="6968" y="3712"/>
                          <a:pt x="6963" y="3723"/>
                          <a:pt x="6955" y="3730"/>
                        </a:cubicBezTo>
                        <a:cubicBezTo>
                          <a:pt x="6947" y="3737"/>
                          <a:pt x="6938" y="3741"/>
                          <a:pt x="6927" y="3741"/>
                        </a:cubicBezTo>
                        <a:lnTo>
                          <a:pt x="6925" y="3741"/>
                        </a:lnTo>
                        <a:lnTo>
                          <a:pt x="6667" y="3726"/>
                        </a:lnTo>
                        <a:cubicBezTo>
                          <a:pt x="6646" y="3725"/>
                          <a:pt x="6629" y="3708"/>
                          <a:pt x="6629" y="3686"/>
                        </a:cubicBezTo>
                        <a:lnTo>
                          <a:pt x="6629" y="3124"/>
                        </a:lnTo>
                        <a:cubicBezTo>
                          <a:pt x="6629" y="3112"/>
                          <a:pt x="6634" y="3101"/>
                          <a:pt x="6644" y="3093"/>
                        </a:cubicBezTo>
                        <a:cubicBezTo>
                          <a:pt x="6653" y="3085"/>
                          <a:pt x="6665" y="3082"/>
                          <a:pt x="6677" y="3084"/>
                        </a:cubicBezTo>
                        <a:lnTo>
                          <a:pt x="6934" y="3131"/>
                        </a:lnTo>
                        <a:cubicBezTo>
                          <a:pt x="6953" y="3135"/>
                          <a:pt x="6967" y="3151"/>
                          <a:pt x="6967" y="3171"/>
                        </a:cubicBezTo>
                        <a:lnTo>
                          <a:pt x="6967" y="3701"/>
                        </a:lnTo>
                        <a:lnTo>
                          <a:pt x="6968" y="3701"/>
                        </a:lnTo>
                        <a:close/>
                        <a:moveTo>
                          <a:pt x="7404" y="4678"/>
                        </a:moveTo>
                        <a:cubicBezTo>
                          <a:pt x="7404" y="4697"/>
                          <a:pt x="7390" y="4714"/>
                          <a:pt x="7371" y="4717"/>
                        </a:cubicBezTo>
                        <a:lnTo>
                          <a:pt x="7165" y="4757"/>
                        </a:lnTo>
                        <a:cubicBezTo>
                          <a:pt x="7162" y="4757"/>
                          <a:pt x="7160" y="4758"/>
                          <a:pt x="7157" y="4758"/>
                        </a:cubicBezTo>
                        <a:cubicBezTo>
                          <a:pt x="7148" y="4758"/>
                          <a:pt x="7139" y="4754"/>
                          <a:pt x="7132" y="4748"/>
                        </a:cubicBezTo>
                        <a:cubicBezTo>
                          <a:pt x="7122" y="4741"/>
                          <a:pt x="7117" y="4729"/>
                          <a:pt x="7117" y="4717"/>
                        </a:cubicBezTo>
                        <a:lnTo>
                          <a:pt x="7117" y="4216"/>
                        </a:lnTo>
                        <a:cubicBezTo>
                          <a:pt x="7117" y="4195"/>
                          <a:pt x="7134" y="4177"/>
                          <a:pt x="7155" y="4176"/>
                        </a:cubicBezTo>
                        <a:lnTo>
                          <a:pt x="7361" y="4162"/>
                        </a:lnTo>
                        <a:cubicBezTo>
                          <a:pt x="7372" y="4161"/>
                          <a:pt x="7383" y="4165"/>
                          <a:pt x="7391" y="4172"/>
                        </a:cubicBezTo>
                        <a:cubicBezTo>
                          <a:pt x="7399" y="4180"/>
                          <a:pt x="7404" y="4191"/>
                          <a:pt x="7404" y="4202"/>
                        </a:cubicBezTo>
                        <a:lnTo>
                          <a:pt x="7404" y="4678"/>
                        </a:lnTo>
                        <a:lnTo>
                          <a:pt x="7404" y="4678"/>
                        </a:lnTo>
                        <a:close/>
                        <a:moveTo>
                          <a:pt x="7404" y="3726"/>
                        </a:moveTo>
                        <a:cubicBezTo>
                          <a:pt x="7404" y="3737"/>
                          <a:pt x="7399" y="3748"/>
                          <a:pt x="7391" y="3755"/>
                        </a:cubicBezTo>
                        <a:cubicBezTo>
                          <a:pt x="7384" y="3762"/>
                          <a:pt x="7374" y="3766"/>
                          <a:pt x="7364" y="3766"/>
                        </a:cubicBezTo>
                        <a:cubicBezTo>
                          <a:pt x="7363" y="3766"/>
                          <a:pt x="7362" y="3766"/>
                          <a:pt x="7361" y="3766"/>
                        </a:cubicBezTo>
                        <a:lnTo>
                          <a:pt x="7155" y="3754"/>
                        </a:lnTo>
                        <a:cubicBezTo>
                          <a:pt x="7134" y="3753"/>
                          <a:pt x="7117" y="3736"/>
                          <a:pt x="7117" y="3714"/>
                        </a:cubicBezTo>
                        <a:lnTo>
                          <a:pt x="7117" y="3219"/>
                        </a:lnTo>
                        <a:cubicBezTo>
                          <a:pt x="7117" y="3207"/>
                          <a:pt x="7122" y="3196"/>
                          <a:pt x="7131" y="3188"/>
                        </a:cubicBezTo>
                        <a:cubicBezTo>
                          <a:pt x="7140" y="3181"/>
                          <a:pt x="7152" y="3177"/>
                          <a:pt x="7164" y="3179"/>
                        </a:cubicBezTo>
                        <a:lnTo>
                          <a:pt x="7370" y="3210"/>
                        </a:lnTo>
                        <a:cubicBezTo>
                          <a:pt x="7390" y="3213"/>
                          <a:pt x="7404" y="3230"/>
                          <a:pt x="7404" y="3250"/>
                        </a:cubicBezTo>
                        <a:lnTo>
                          <a:pt x="7404" y="3726"/>
                        </a:lnTo>
                        <a:lnTo>
                          <a:pt x="7404" y="3726"/>
                        </a:lnTo>
                        <a:close/>
                      </a:path>
                    </a:pathLst>
                  </a:custGeom>
                  <a:solidFill>
                    <a:srgbClr val="4472C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68580" tIns="34290" rIns="68580" bIns="34290" anchor="ctr">
                    <a:normAutofit fontScale="92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>
                          <a:lumMod val="85000"/>
                          <a:lumOff val="15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思源宋体 CN" panose="02020400000000000000" pitchFamily="18" charset="-122"/>
                    </a:endParaRPr>
                  </a:p>
                </p:txBody>
              </p:sp>
            </p:grpSp>
            <p:cxnSp>
              <p:nvCxnSpPr>
                <p:cNvPr id="39" name="直接连接符 38">
                  <a:extLst>
                    <a:ext uri="{FF2B5EF4-FFF2-40B4-BE49-F238E27FC236}">
                      <a16:creationId xmlns:a16="http://schemas.microsoft.com/office/drawing/2014/main" id="{25CC6611-8FBC-05CD-29DD-0063FF5D7055}"/>
                    </a:ext>
                  </a:extLst>
                </p:cNvPr>
                <p:cNvCxnSpPr/>
                <p:nvPr/>
              </p:nvCxnSpPr>
              <p:spPr>
                <a:xfrm>
                  <a:off x="5486400" y="3256327"/>
                  <a:ext cx="6034088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" lastClr="FFFFFF">
                      <a:lumMod val="75000"/>
                    </a:sysClr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31" name="ísľiḑè">
                <a:extLst>
                  <a:ext uri="{FF2B5EF4-FFF2-40B4-BE49-F238E27FC236}">
                    <a16:creationId xmlns:a16="http://schemas.microsoft.com/office/drawing/2014/main" id="{D076A339-5EA5-F6D8-65F7-21AC2E95A240}"/>
                  </a:ext>
                </a:extLst>
              </p:cNvPr>
              <p:cNvSpPr/>
              <p:nvPr/>
            </p:nvSpPr>
            <p:spPr>
              <a:xfrm>
                <a:off x="669925" y="2485691"/>
                <a:ext cx="2613001" cy="442503"/>
              </a:xfrm>
              <a:prstGeom prst="roundRect">
                <a:avLst>
                  <a:gd name="adj" fmla="val 21525"/>
                </a:avLst>
              </a:prstGeom>
              <a:solidFill>
                <a:srgbClr val="4472C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8580" tIns="34290" rIns="68580" bIns="34290" anchor="ctr">
                <a:normAutofit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2" name="išlîḋê">
                <a:extLst>
                  <a:ext uri="{FF2B5EF4-FFF2-40B4-BE49-F238E27FC236}">
                    <a16:creationId xmlns:a16="http://schemas.microsoft.com/office/drawing/2014/main" id="{39BF9476-095A-B2CE-8EEC-3759A8F6CD28}"/>
                  </a:ext>
                </a:extLst>
              </p:cNvPr>
              <p:cNvSpPr/>
              <p:nvPr/>
            </p:nvSpPr>
            <p:spPr>
              <a:xfrm>
                <a:off x="951791" y="2341215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8580" tIns="34290" rIns="68580" bIns="34290" anchor="ctr">
                <a:normAutofit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3" name="îŝļîḋè">
                <a:extLst>
                  <a:ext uri="{FF2B5EF4-FFF2-40B4-BE49-F238E27FC236}">
                    <a16:creationId xmlns:a16="http://schemas.microsoft.com/office/drawing/2014/main" id="{3910F3CB-3D8A-C9E5-7C30-F0D71E386E18}"/>
                  </a:ext>
                </a:extLst>
              </p:cNvPr>
              <p:cNvSpPr/>
              <p:nvPr/>
            </p:nvSpPr>
            <p:spPr>
              <a:xfrm>
                <a:off x="1712322" y="2497499"/>
                <a:ext cx="1499260" cy="4660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68580" tIns="34290" rIns="68580" bIns="34290" anchor="ctr">
                <a:norm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600" b="1" kern="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输入</a:t>
                </a: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rPr>
                  <a:t>文本</a:t>
                </a:r>
                <a:endPara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4" name="ïšḻïḓé">
                <a:extLst>
                  <a:ext uri="{FF2B5EF4-FFF2-40B4-BE49-F238E27FC236}">
                    <a16:creationId xmlns:a16="http://schemas.microsoft.com/office/drawing/2014/main" id="{DC5338EB-38B0-C70F-A9DC-A3FD5A9092FD}"/>
                  </a:ext>
                </a:extLst>
              </p:cNvPr>
              <p:cNvSpPr/>
              <p:nvPr/>
            </p:nvSpPr>
            <p:spPr>
              <a:xfrm>
                <a:off x="1059657" y="2449082"/>
                <a:ext cx="442501" cy="4425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rgbClr val="4472C4"/>
                </a:solidFill>
                <a:prstDash val="solid"/>
                <a:miter lim="400000"/>
              </a:ln>
              <a:effectLst/>
            </p:spPr>
            <p:txBody>
              <a:bodyPr wrap="square" lIns="68580" tIns="34290" rIns="68580" bIns="34290" anchor="ctr">
                <a:normAutofit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35" name="i$ļiḋè">
                <a:extLst>
                  <a:ext uri="{FF2B5EF4-FFF2-40B4-BE49-F238E27FC236}">
                    <a16:creationId xmlns:a16="http://schemas.microsoft.com/office/drawing/2014/main" id="{73301F24-C519-17B3-D541-24384A30CAE6}"/>
                  </a:ext>
                </a:extLst>
              </p:cNvPr>
              <p:cNvSpPr/>
              <p:nvPr/>
            </p:nvSpPr>
            <p:spPr>
              <a:xfrm>
                <a:off x="1161958" y="2569972"/>
                <a:ext cx="237901" cy="200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rgbClr val="4472C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8580" tIns="34290" rIns="68580" bIns="34290" anchor="ctr">
                <a:normAutofit fontScale="70000" lnSpcReduction="20000"/>
              </a:bodyPr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6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0D70F2A-6ECE-325C-5C93-063FBF8F8F9E}"/>
                </a:ext>
              </a:extLst>
            </p:cNvPr>
            <p:cNvSpPr/>
            <p:nvPr/>
          </p:nvSpPr>
          <p:spPr>
            <a:xfrm>
              <a:off x="4388607" y="2160200"/>
              <a:ext cx="2019994" cy="755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A98127D-E2AC-4305-ED82-052918A0D391}"/>
                </a:ext>
              </a:extLst>
            </p:cNvPr>
            <p:cNvSpPr/>
            <p:nvPr/>
          </p:nvSpPr>
          <p:spPr>
            <a:xfrm>
              <a:off x="4383048" y="1908357"/>
              <a:ext cx="1391169" cy="281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F2E8BBA-F223-33E8-10CA-A3C1588413EF}"/>
                </a:ext>
              </a:extLst>
            </p:cNvPr>
            <p:cNvSpPr/>
            <p:nvPr/>
          </p:nvSpPr>
          <p:spPr>
            <a:xfrm>
              <a:off x="4388607" y="3328140"/>
              <a:ext cx="2019994" cy="755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D1CD7F1-96E0-A597-995A-D5D664489582}"/>
                </a:ext>
              </a:extLst>
            </p:cNvPr>
            <p:cNvSpPr/>
            <p:nvPr/>
          </p:nvSpPr>
          <p:spPr>
            <a:xfrm>
              <a:off x="4383048" y="3076298"/>
              <a:ext cx="1391169" cy="281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AE20481-D758-1E77-B034-6C5A2A257AED}"/>
                </a:ext>
              </a:extLst>
            </p:cNvPr>
            <p:cNvSpPr/>
            <p:nvPr/>
          </p:nvSpPr>
          <p:spPr>
            <a:xfrm>
              <a:off x="6759606" y="2179322"/>
              <a:ext cx="2019994" cy="755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9BE2D44-F8EC-D60D-DF41-5B3AD03495B7}"/>
                </a:ext>
              </a:extLst>
            </p:cNvPr>
            <p:cNvSpPr/>
            <p:nvPr/>
          </p:nvSpPr>
          <p:spPr>
            <a:xfrm>
              <a:off x="6754047" y="1927479"/>
              <a:ext cx="1391169" cy="281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E0B0B73-9BC7-1C34-89A1-60926560890D}"/>
                </a:ext>
              </a:extLst>
            </p:cNvPr>
            <p:cNvSpPr/>
            <p:nvPr/>
          </p:nvSpPr>
          <p:spPr>
            <a:xfrm>
              <a:off x="6759606" y="3347262"/>
              <a:ext cx="2019994" cy="75517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2412C63E-925A-E344-339A-FC77B5C92B94}"/>
                </a:ext>
              </a:extLst>
            </p:cNvPr>
            <p:cNvSpPr/>
            <p:nvPr/>
          </p:nvSpPr>
          <p:spPr>
            <a:xfrm>
              <a:off x="6754047" y="3095420"/>
              <a:ext cx="1391169" cy="28123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defTabSz="685800">
                <a:lnSpc>
                  <a:spcPct val="130000"/>
                </a:lnSpc>
              </a:pP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78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flipH="1">
            <a:off x="5217353" y="1422827"/>
            <a:ext cx="1735709" cy="1735709"/>
          </a:xfrm>
          <a:prstGeom prst="ellipse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68580" tIns="34290" rIns="68580" bIns="3429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16"/>
          <p:cNvSpPr txBox="1"/>
          <p:nvPr/>
        </p:nvSpPr>
        <p:spPr>
          <a:xfrm>
            <a:off x="5608155" y="1704368"/>
            <a:ext cx="954107" cy="11726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04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cs typeface="+mn-ea"/>
                <a:sym typeface="+mn-lt"/>
              </a:rPr>
              <a:t>-PART-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85346" y="3576574"/>
            <a:ext cx="5999721" cy="8540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+mn-ea"/>
                <a:sym typeface="+mn-lt"/>
              </a:rPr>
              <a:t>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257601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082D852E-035D-AA9B-2AD5-58160068607B}"/>
              </a:ext>
            </a:extLst>
          </p:cNvPr>
          <p:cNvSpPr txBox="1"/>
          <p:nvPr/>
        </p:nvSpPr>
        <p:spPr>
          <a:xfrm>
            <a:off x="711393" y="573133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1CF98A9-3AD2-E681-A53B-537A62E5F462}"/>
              </a:ext>
            </a:extLst>
          </p:cNvPr>
          <p:cNvGrpSpPr/>
          <p:nvPr/>
        </p:nvGrpSpPr>
        <p:grpSpPr>
          <a:xfrm>
            <a:off x="889921" y="1707380"/>
            <a:ext cx="10243834" cy="3779416"/>
            <a:chOff x="860738" y="1425277"/>
            <a:chExt cx="7422524" cy="273850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846D09BB-0AE4-F9CD-FAF7-370BEB08F384}"/>
                </a:ext>
              </a:extLst>
            </p:cNvPr>
            <p:cNvGrpSpPr/>
            <p:nvPr/>
          </p:nvGrpSpPr>
          <p:grpSpPr>
            <a:xfrm>
              <a:off x="860738" y="1425277"/>
              <a:ext cx="7422524" cy="2635859"/>
              <a:chOff x="1150693" y="2243269"/>
              <a:chExt cx="9896698" cy="351447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DF233F2B-AEBC-192B-18FD-BA15F52DA6C1}"/>
                  </a:ext>
                </a:extLst>
              </p:cNvPr>
              <p:cNvGrpSpPr/>
              <p:nvPr/>
            </p:nvGrpSpPr>
            <p:grpSpPr>
              <a:xfrm>
                <a:off x="8502137" y="4524086"/>
                <a:ext cx="2545254" cy="469900"/>
                <a:chOff x="8502137" y="4993986"/>
                <a:chExt cx="2545254" cy="469900"/>
              </a:xfrm>
            </p:grpSpPr>
            <p:sp>
              <p:nvSpPr>
                <p:cNvPr id="22" name="任意多边形 76">
                  <a:extLst>
                    <a:ext uri="{FF2B5EF4-FFF2-40B4-BE49-F238E27FC236}">
                      <a16:creationId xmlns:a16="http://schemas.microsoft.com/office/drawing/2014/main" id="{1215E2DD-6A46-36AB-20F9-38AD07C5E894}"/>
                    </a:ext>
                  </a:extLst>
                </p:cNvPr>
                <p:cNvSpPr/>
                <p:nvPr/>
              </p:nvSpPr>
              <p:spPr>
                <a:xfrm>
                  <a:off x="8502137" y="4993986"/>
                  <a:ext cx="2545254" cy="469900"/>
                </a:xfrm>
                <a:custGeom>
                  <a:avLst/>
                  <a:gdLst>
                    <a:gd name="connsiteX0" fmla="*/ 243682 w 2451100"/>
                    <a:gd name="connsiteY0" fmla="*/ 60325 h 469900"/>
                    <a:gd name="connsiteX1" fmla="*/ 69057 w 2451100"/>
                    <a:gd name="connsiteY1" fmla="*/ 234950 h 469900"/>
                    <a:gd name="connsiteX2" fmla="*/ 243682 w 2451100"/>
                    <a:gd name="connsiteY2" fmla="*/ 409575 h 469900"/>
                    <a:gd name="connsiteX3" fmla="*/ 418307 w 2451100"/>
                    <a:gd name="connsiteY3" fmla="*/ 234950 h 469900"/>
                    <a:gd name="connsiteX4" fmla="*/ 243682 w 2451100"/>
                    <a:gd name="connsiteY4" fmla="*/ 60325 h 469900"/>
                    <a:gd name="connsiteX5" fmla="*/ 234950 w 2451100"/>
                    <a:gd name="connsiteY5" fmla="*/ 0 h 469900"/>
                    <a:gd name="connsiteX6" fmla="*/ 2216150 w 2451100"/>
                    <a:gd name="connsiteY6" fmla="*/ 0 h 469900"/>
                    <a:gd name="connsiteX7" fmla="*/ 2451100 w 2451100"/>
                    <a:gd name="connsiteY7" fmla="*/ 234950 h 469900"/>
                    <a:gd name="connsiteX8" fmla="*/ 2216150 w 2451100"/>
                    <a:gd name="connsiteY8" fmla="*/ 469900 h 469900"/>
                    <a:gd name="connsiteX9" fmla="*/ 234950 w 2451100"/>
                    <a:gd name="connsiteY9" fmla="*/ 469900 h 469900"/>
                    <a:gd name="connsiteX10" fmla="*/ 0 w 2451100"/>
                    <a:gd name="connsiteY10" fmla="*/ 234950 h 469900"/>
                    <a:gd name="connsiteX11" fmla="*/ 234950 w 2451100"/>
                    <a:gd name="connsiteY11" fmla="*/ 0 h 46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451100" h="469900">
                      <a:moveTo>
                        <a:pt x="243682" y="60325"/>
                      </a:moveTo>
                      <a:cubicBezTo>
                        <a:pt x="147239" y="60325"/>
                        <a:pt x="69057" y="138507"/>
                        <a:pt x="69057" y="234950"/>
                      </a:cubicBezTo>
                      <a:cubicBezTo>
                        <a:pt x="69057" y="331393"/>
                        <a:pt x="147239" y="409575"/>
                        <a:pt x="243682" y="409575"/>
                      </a:cubicBezTo>
                      <a:cubicBezTo>
                        <a:pt x="340125" y="409575"/>
                        <a:pt x="418307" y="331393"/>
                        <a:pt x="418307" y="234950"/>
                      </a:cubicBezTo>
                      <a:cubicBezTo>
                        <a:pt x="418307" y="138507"/>
                        <a:pt x="340125" y="60325"/>
                        <a:pt x="243682" y="60325"/>
                      </a:cubicBezTo>
                      <a:close/>
                      <a:moveTo>
                        <a:pt x="234950" y="0"/>
                      </a:moveTo>
                      <a:lnTo>
                        <a:pt x="2216150" y="0"/>
                      </a:lnTo>
                      <a:cubicBezTo>
                        <a:pt x="2345909" y="0"/>
                        <a:pt x="2451100" y="105191"/>
                        <a:pt x="2451100" y="234950"/>
                      </a:cubicBezTo>
                      <a:cubicBezTo>
                        <a:pt x="2451100" y="364709"/>
                        <a:pt x="2345909" y="469900"/>
                        <a:pt x="2216150" y="469900"/>
                      </a:cubicBezTo>
                      <a:lnTo>
                        <a:pt x="234950" y="469900"/>
                      </a:lnTo>
                      <a:cubicBezTo>
                        <a:pt x="105191" y="469900"/>
                        <a:pt x="0" y="364709"/>
                        <a:pt x="0" y="234950"/>
                      </a:cubicBezTo>
                      <a:cubicBezTo>
                        <a:pt x="0" y="105191"/>
                        <a:pt x="105191" y="0"/>
                        <a:pt x="234950" y="0"/>
                      </a:cubicBezTo>
                      <a:close/>
                    </a:path>
                  </a:pathLst>
                </a:custGeom>
                <a:solidFill>
                  <a:srgbClr val="4472C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23" name="任意多边形 41">
                  <a:extLst>
                    <a:ext uri="{FF2B5EF4-FFF2-40B4-BE49-F238E27FC236}">
                      <a16:creationId xmlns:a16="http://schemas.microsoft.com/office/drawing/2014/main" id="{784CC412-C53B-5C27-7DFC-971DDF9937B2}"/>
                    </a:ext>
                  </a:extLst>
                </p:cNvPr>
                <p:cNvSpPr/>
                <p:nvPr/>
              </p:nvSpPr>
              <p:spPr bwMode="auto">
                <a:xfrm>
                  <a:off x="10607207" y="5127989"/>
                  <a:ext cx="253543" cy="201895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BB4C49C6-7AF2-BC20-0EE4-9B7E3BD15060}"/>
                    </a:ext>
                  </a:extLst>
                </p:cNvPr>
                <p:cNvSpPr txBox="1"/>
                <p:nvPr/>
              </p:nvSpPr>
              <p:spPr>
                <a:xfrm>
                  <a:off x="8532968" y="5075049"/>
                  <a:ext cx="423100" cy="3270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04</a:t>
                  </a: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sp>
            <p:nvSpPr>
              <p:cNvPr id="6" name="任意多边形 1">
                <a:extLst>
                  <a:ext uri="{FF2B5EF4-FFF2-40B4-BE49-F238E27FC236}">
                    <a16:creationId xmlns:a16="http://schemas.microsoft.com/office/drawing/2014/main" id="{E393EDA9-2784-7D0B-ED0D-549E17845450}"/>
                  </a:ext>
                </a:extLst>
              </p:cNvPr>
              <p:cNvSpPr/>
              <p:nvPr/>
            </p:nvSpPr>
            <p:spPr>
              <a:xfrm>
                <a:off x="4899860" y="2893563"/>
                <a:ext cx="2392280" cy="2392272"/>
              </a:xfrm>
              <a:custGeom>
                <a:avLst/>
                <a:gdLst>
                  <a:gd name="T0" fmla="*/ 7267 w 8106"/>
                  <a:gd name="T1" fmla="*/ 5439 h 8106"/>
                  <a:gd name="T2" fmla="*/ 5399 w 8106"/>
                  <a:gd name="T3" fmla="*/ 5439 h 8106"/>
                  <a:gd name="T4" fmla="*/ 5399 w 8106"/>
                  <a:gd name="T5" fmla="*/ 4711 h 8106"/>
                  <a:gd name="T6" fmla="*/ 4446 w 8106"/>
                  <a:gd name="T7" fmla="*/ 6408 h 8106"/>
                  <a:gd name="T8" fmla="*/ 5399 w 8106"/>
                  <a:gd name="T9" fmla="*/ 8106 h 8106"/>
                  <a:gd name="T10" fmla="*/ 5399 w 8106"/>
                  <a:gd name="T11" fmla="*/ 7382 h 8106"/>
                  <a:gd name="T12" fmla="*/ 6351 w 8106"/>
                  <a:gd name="T13" fmla="*/ 7382 h 8106"/>
                  <a:gd name="T14" fmla="*/ 6927 w 8106"/>
                  <a:gd name="T15" fmla="*/ 7045 h 8106"/>
                  <a:gd name="T16" fmla="*/ 8106 w 8106"/>
                  <a:gd name="T17" fmla="*/ 4948 h 8106"/>
                  <a:gd name="T18" fmla="*/ 7267 w 8106"/>
                  <a:gd name="T19" fmla="*/ 5439 h 8106"/>
                  <a:gd name="T20" fmla="*/ 5930 w 8106"/>
                  <a:gd name="T21" fmla="*/ 2517 h 8106"/>
                  <a:gd name="T22" fmla="*/ 6886 w 8106"/>
                  <a:gd name="T23" fmla="*/ 820 h 8106"/>
                  <a:gd name="T24" fmla="*/ 6274 w 8106"/>
                  <a:gd name="T25" fmla="*/ 1186 h 8106"/>
                  <a:gd name="T26" fmla="*/ 5938 w 8106"/>
                  <a:gd name="T27" fmla="*/ 586 h 8106"/>
                  <a:gd name="T28" fmla="*/ 5285 w 8106"/>
                  <a:gd name="T29" fmla="*/ 199 h 8106"/>
                  <a:gd name="T30" fmla="*/ 4633 w 8106"/>
                  <a:gd name="T31" fmla="*/ 590 h 8106"/>
                  <a:gd name="T32" fmla="*/ 4195 w 8106"/>
                  <a:gd name="T33" fmla="*/ 1372 h 8106"/>
                  <a:gd name="T34" fmla="*/ 4641 w 8106"/>
                  <a:gd name="T35" fmla="*/ 2164 h 8106"/>
                  <a:gd name="T36" fmla="*/ 4025 w 8106"/>
                  <a:gd name="T37" fmla="*/ 2521 h 8106"/>
                  <a:gd name="T38" fmla="*/ 5930 w 8106"/>
                  <a:gd name="T39" fmla="*/ 2517 h 8106"/>
                  <a:gd name="T40" fmla="*/ 2249 w 8106"/>
                  <a:gd name="T41" fmla="*/ 4453 h 8106"/>
                  <a:gd name="T42" fmla="*/ 1313 w 8106"/>
                  <a:gd name="T43" fmla="*/ 6113 h 8106"/>
                  <a:gd name="T44" fmla="*/ 1309 w 8106"/>
                  <a:gd name="T45" fmla="*/ 7108 h 8106"/>
                  <a:gd name="T46" fmla="*/ 129 w 8106"/>
                  <a:gd name="T47" fmla="*/ 5010 h 8106"/>
                  <a:gd name="T48" fmla="*/ 133 w 8106"/>
                  <a:gd name="T49" fmla="*/ 4327 h 8106"/>
                  <a:gd name="T50" fmla="*/ 612 w 8106"/>
                  <a:gd name="T51" fmla="*/ 3483 h 8106"/>
                  <a:gd name="T52" fmla="*/ 0 w 8106"/>
                  <a:gd name="T53" fmla="*/ 3121 h 8106"/>
                  <a:gd name="T54" fmla="*/ 1909 w 8106"/>
                  <a:gd name="T55" fmla="*/ 3121 h 8106"/>
                  <a:gd name="T56" fmla="*/ 2861 w 8106"/>
                  <a:gd name="T57" fmla="*/ 4819 h 8106"/>
                  <a:gd name="T58" fmla="*/ 2249 w 8106"/>
                  <a:gd name="T59" fmla="*/ 4453 h 8106"/>
                  <a:gd name="T60" fmla="*/ 6412 w 8106"/>
                  <a:gd name="T61" fmla="*/ 5235 h 8106"/>
                  <a:gd name="T62" fmla="*/ 5460 w 8106"/>
                  <a:gd name="T63" fmla="*/ 3538 h 8106"/>
                  <a:gd name="T64" fmla="*/ 7097 w 8106"/>
                  <a:gd name="T65" fmla="*/ 2568 h 8106"/>
                  <a:gd name="T66" fmla="*/ 7944 w 8106"/>
                  <a:gd name="T67" fmla="*/ 4078 h 8106"/>
                  <a:gd name="T68" fmla="*/ 7948 w 8106"/>
                  <a:gd name="T69" fmla="*/ 4852 h 8106"/>
                  <a:gd name="T70" fmla="*/ 7292 w 8106"/>
                  <a:gd name="T71" fmla="*/ 5235 h 8106"/>
                  <a:gd name="T72" fmla="*/ 6412 w 8106"/>
                  <a:gd name="T73" fmla="*/ 5235 h 8106"/>
                  <a:gd name="T74" fmla="*/ 1475 w 8106"/>
                  <a:gd name="T75" fmla="*/ 6242 h 8106"/>
                  <a:gd name="T76" fmla="*/ 1917 w 8106"/>
                  <a:gd name="T77" fmla="*/ 5455 h 8106"/>
                  <a:gd name="T78" fmla="*/ 3826 w 8106"/>
                  <a:gd name="T79" fmla="*/ 5455 h 8106"/>
                  <a:gd name="T80" fmla="*/ 3826 w 8106"/>
                  <a:gd name="T81" fmla="*/ 7399 h 8106"/>
                  <a:gd name="T82" fmla="*/ 2128 w 8106"/>
                  <a:gd name="T83" fmla="*/ 7399 h 8106"/>
                  <a:gd name="T84" fmla="*/ 1471 w 8106"/>
                  <a:gd name="T85" fmla="*/ 7016 h 8106"/>
                  <a:gd name="T86" fmla="*/ 1475 w 8106"/>
                  <a:gd name="T87" fmla="*/ 6242 h 8106"/>
                  <a:gd name="T88" fmla="*/ 4466 w 8106"/>
                  <a:gd name="T89" fmla="*/ 491 h 8106"/>
                  <a:gd name="T90" fmla="*/ 3011 w 8106"/>
                  <a:gd name="T91" fmla="*/ 3083 h 8106"/>
                  <a:gd name="T92" fmla="*/ 1366 w 8106"/>
                  <a:gd name="T93" fmla="*/ 2110 h 8106"/>
                  <a:gd name="T94" fmla="*/ 2359 w 8106"/>
                  <a:gd name="T95" fmla="*/ 345 h 8106"/>
                  <a:gd name="T96" fmla="*/ 2930 w 8106"/>
                  <a:gd name="T97" fmla="*/ 0 h 8106"/>
                  <a:gd name="T98" fmla="*/ 5289 w 8106"/>
                  <a:gd name="T99" fmla="*/ 0 h 8106"/>
                  <a:gd name="T100" fmla="*/ 4466 w 8106"/>
                  <a:gd name="T101" fmla="*/ 491 h 8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106" h="8106">
                    <a:moveTo>
                      <a:pt x="7267" y="5439"/>
                    </a:moveTo>
                    <a:lnTo>
                      <a:pt x="5399" y="5439"/>
                    </a:lnTo>
                    <a:lnTo>
                      <a:pt x="5399" y="4711"/>
                    </a:lnTo>
                    <a:lnTo>
                      <a:pt x="4446" y="6408"/>
                    </a:lnTo>
                    <a:lnTo>
                      <a:pt x="5399" y="8106"/>
                    </a:lnTo>
                    <a:lnTo>
                      <a:pt x="5399" y="7382"/>
                    </a:lnTo>
                    <a:lnTo>
                      <a:pt x="6351" y="7382"/>
                    </a:lnTo>
                    <a:cubicBezTo>
                      <a:pt x="6590" y="7383"/>
                      <a:pt x="6810" y="7254"/>
                      <a:pt x="6927" y="7045"/>
                    </a:cubicBezTo>
                    <a:lnTo>
                      <a:pt x="8106" y="4948"/>
                    </a:lnTo>
                    <a:cubicBezTo>
                      <a:pt x="7932" y="5252"/>
                      <a:pt x="7612" y="5443"/>
                      <a:pt x="7267" y="5439"/>
                    </a:cubicBezTo>
                    <a:close/>
                    <a:moveTo>
                      <a:pt x="5930" y="2517"/>
                    </a:moveTo>
                    <a:lnTo>
                      <a:pt x="6886" y="820"/>
                    </a:lnTo>
                    <a:lnTo>
                      <a:pt x="6274" y="1186"/>
                    </a:lnTo>
                    <a:cubicBezTo>
                      <a:pt x="6274" y="1186"/>
                      <a:pt x="6035" y="757"/>
                      <a:pt x="5938" y="586"/>
                    </a:cubicBezTo>
                    <a:cubicBezTo>
                      <a:pt x="5804" y="349"/>
                      <a:pt x="5553" y="195"/>
                      <a:pt x="5285" y="199"/>
                    </a:cubicBezTo>
                    <a:cubicBezTo>
                      <a:pt x="5018" y="199"/>
                      <a:pt x="4766" y="349"/>
                      <a:pt x="4633" y="590"/>
                    </a:cubicBezTo>
                    <a:cubicBezTo>
                      <a:pt x="4633" y="590"/>
                      <a:pt x="4414" y="977"/>
                      <a:pt x="4195" y="1372"/>
                    </a:cubicBezTo>
                    <a:lnTo>
                      <a:pt x="4641" y="2164"/>
                    </a:lnTo>
                    <a:lnTo>
                      <a:pt x="4025" y="2521"/>
                    </a:lnTo>
                    <a:lnTo>
                      <a:pt x="5930" y="2517"/>
                    </a:lnTo>
                    <a:close/>
                    <a:moveTo>
                      <a:pt x="2249" y="4453"/>
                    </a:moveTo>
                    <a:lnTo>
                      <a:pt x="1313" y="6113"/>
                    </a:lnTo>
                    <a:cubicBezTo>
                      <a:pt x="1137" y="6421"/>
                      <a:pt x="1136" y="6799"/>
                      <a:pt x="1309" y="7108"/>
                    </a:cubicBezTo>
                    <a:lnTo>
                      <a:pt x="129" y="5010"/>
                    </a:lnTo>
                    <a:cubicBezTo>
                      <a:pt x="11" y="4797"/>
                      <a:pt x="13" y="4538"/>
                      <a:pt x="133" y="4327"/>
                    </a:cubicBezTo>
                    <a:lnTo>
                      <a:pt x="612" y="3483"/>
                    </a:lnTo>
                    <a:lnTo>
                      <a:pt x="0" y="3121"/>
                    </a:lnTo>
                    <a:lnTo>
                      <a:pt x="1909" y="3121"/>
                    </a:lnTo>
                    <a:lnTo>
                      <a:pt x="2861" y="4819"/>
                    </a:lnTo>
                    <a:lnTo>
                      <a:pt x="2249" y="4453"/>
                    </a:lnTo>
                    <a:close/>
                    <a:moveTo>
                      <a:pt x="6412" y="5235"/>
                    </a:moveTo>
                    <a:lnTo>
                      <a:pt x="5460" y="3538"/>
                    </a:lnTo>
                    <a:lnTo>
                      <a:pt x="7097" y="2568"/>
                    </a:lnTo>
                    <a:cubicBezTo>
                      <a:pt x="7470" y="3238"/>
                      <a:pt x="7944" y="4078"/>
                      <a:pt x="7944" y="4078"/>
                    </a:cubicBezTo>
                    <a:cubicBezTo>
                      <a:pt x="8081" y="4318"/>
                      <a:pt x="8083" y="4611"/>
                      <a:pt x="7948" y="4852"/>
                    </a:cubicBezTo>
                    <a:cubicBezTo>
                      <a:pt x="7814" y="5089"/>
                      <a:pt x="7563" y="5235"/>
                      <a:pt x="7292" y="5235"/>
                    </a:cubicBezTo>
                    <a:lnTo>
                      <a:pt x="6412" y="5235"/>
                    </a:lnTo>
                    <a:close/>
                    <a:moveTo>
                      <a:pt x="1475" y="6242"/>
                    </a:moveTo>
                    <a:cubicBezTo>
                      <a:pt x="1475" y="6242"/>
                      <a:pt x="1694" y="5855"/>
                      <a:pt x="1917" y="5455"/>
                    </a:cubicBezTo>
                    <a:lnTo>
                      <a:pt x="3826" y="5455"/>
                    </a:lnTo>
                    <a:lnTo>
                      <a:pt x="3826" y="7399"/>
                    </a:lnTo>
                    <a:lnTo>
                      <a:pt x="2128" y="7399"/>
                    </a:lnTo>
                    <a:cubicBezTo>
                      <a:pt x="1855" y="7403"/>
                      <a:pt x="1602" y="7255"/>
                      <a:pt x="1471" y="7016"/>
                    </a:cubicBezTo>
                    <a:cubicBezTo>
                      <a:pt x="1336" y="6775"/>
                      <a:pt x="1338" y="6481"/>
                      <a:pt x="1475" y="6242"/>
                    </a:cubicBezTo>
                    <a:close/>
                    <a:moveTo>
                      <a:pt x="4466" y="491"/>
                    </a:moveTo>
                    <a:cubicBezTo>
                      <a:pt x="4244" y="886"/>
                      <a:pt x="3007" y="3083"/>
                      <a:pt x="3011" y="3083"/>
                    </a:cubicBezTo>
                    <a:lnTo>
                      <a:pt x="1366" y="2110"/>
                    </a:lnTo>
                    <a:cubicBezTo>
                      <a:pt x="1366" y="2110"/>
                      <a:pt x="2152" y="691"/>
                      <a:pt x="2359" y="345"/>
                    </a:cubicBezTo>
                    <a:cubicBezTo>
                      <a:pt x="2476" y="141"/>
                      <a:pt x="2683" y="0"/>
                      <a:pt x="2930" y="0"/>
                    </a:cubicBezTo>
                    <a:lnTo>
                      <a:pt x="5289" y="0"/>
                    </a:lnTo>
                    <a:cubicBezTo>
                      <a:pt x="4945" y="0"/>
                      <a:pt x="4641" y="182"/>
                      <a:pt x="4466" y="491"/>
                    </a:cubicBezTo>
                    <a:close/>
                  </a:path>
                </a:pathLst>
              </a:custGeom>
              <a:solidFill>
                <a:srgbClr val="4472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思源宋体 CN" panose="02020400000000000000" pitchFamily="18" charset="-122"/>
                </a:endParaRPr>
              </a:p>
            </p:txBody>
          </p: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F6ED504F-C489-5939-6AD2-7A208DE62227}"/>
                  </a:ext>
                </a:extLst>
              </p:cNvPr>
              <p:cNvGrpSpPr/>
              <p:nvPr/>
            </p:nvGrpSpPr>
            <p:grpSpPr>
              <a:xfrm>
                <a:off x="4338761" y="2243269"/>
                <a:ext cx="3514478" cy="3514478"/>
                <a:chOff x="4016188" y="1463196"/>
                <a:chExt cx="4159624" cy="4159625"/>
              </a:xfrm>
            </p:grpSpPr>
            <p:sp>
              <p:nvSpPr>
                <p:cNvPr id="20" name="弧形 19">
                  <a:extLst>
                    <a:ext uri="{FF2B5EF4-FFF2-40B4-BE49-F238E27FC236}">
                      <a16:creationId xmlns:a16="http://schemas.microsoft.com/office/drawing/2014/main" id="{6F78DE5F-CB9B-0DB2-664D-4C2892ED69AA}"/>
                    </a:ext>
                  </a:extLst>
                </p:cNvPr>
                <p:cNvSpPr/>
                <p:nvPr/>
              </p:nvSpPr>
              <p:spPr>
                <a:xfrm rot="20700000">
                  <a:off x="4016188" y="1463196"/>
                  <a:ext cx="4159624" cy="4159624"/>
                </a:xfrm>
                <a:prstGeom prst="arc">
                  <a:avLst>
                    <a:gd name="adj1" fmla="val 18622526"/>
                    <a:gd name="adj2" fmla="val 5386247"/>
                  </a:avLst>
                </a:prstGeom>
                <a:noFill/>
                <a:ln w="25400" cap="rnd" cmpd="sng" algn="ctr">
                  <a:solidFill>
                    <a:sysClr val="windowText" lastClr="000000">
                      <a:lumMod val="95000"/>
                      <a:alpha val="2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21" name="弧形 20">
                  <a:extLst>
                    <a:ext uri="{FF2B5EF4-FFF2-40B4-BE49-F238E27FC236}">
                      <a16:creationId xmlns:a16="http://schemas.microsoft.com/office/drawing/2014/main" id="{7E28E019-F868-B79B-B777-49913C4C4C70}"/>
                    </a:ext>
                  </a:extLst>
                </p:cNvPr>
                <p:cNvSpPr/>
                <p:nvPr/>
              </p:nvSpPr>
              <p:spPr>
                <a:xfrm rot="900000" flipH="1">
                  <a:off x="4016188" y="1463197"/>
                  <a:ext cx="4159624" cy="4159624"/>
                </a:xfrm>
                <a:prstGeom prst="arc">
                  <a:avLst>
                    <a:gd name="adj1" fmla="val 18622526"/>
                    <a:gd name="adj2" fmla="val 5386247"/>
                  </a:avLst>
                </a:prstGeom>
                <a:noFill/>
                <a:ln w="25400" cap="rnd" cmpd="sng" algn="ctr">
                  <a:solidFill>
                    <a:sysClr val="windowText" lastClr="000000">
                      <a:lumMod val="95000"/>
                      <a:alpha val="2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1E2ABA11-5C38-C20D-22CC-A041627F814C}"/>
                  </a:ext>
                </a:extLst>
              </p:cNvPr>
              <p:cNvGrpSpPr/>
              <p:nvPr/>
            </p:nvGrpSpPr>
            <p:grpSpPr>
              <a:xfrm>
                <a:off x="1150693" y="2893562"/>
                <a:ext cx="2545254" cy="469900"/>
                <a:chOff x="1150693" y="2520867"/>
                <a:chExt cx="2545254" cy="469900"/>
              </a:xfrm>
            </p:grpSpPr>
            <p:sp>
              <p:nvSpPr>
                <p:cNvPr id="17" name="任意多边形 50">
                  <a:extLst>
                    <a:ext uri="{FF2B5EF4-FFF2-40B4-BE49-F238E27FC236}">
                      <a16:creationId xmlns:a16="http://schemas.microsoft.com/office/drawing/2014/main" id="{571662EA-AF48-61E4-3E53-D55A2F319221}"/>
                    </a:ext>
                  </a:extLst>
                </p:cNvPr>
                <p:cNvSpPr/>
                <p:nvPr/>
              </p:nvSpPr>
              <p:spPr>
                <a:xfrm>
                  <a:off x="1150693" y="2520867"/>
                  <a:ext cx="2545254" cy="469900"/>
                </a:xfrm>
                <a:custGeom>
                  <a:avLst/>
                  <a:gdLst>
                    <a:gd name="connsiteX0" fmla="*/ 243682 w 2451100"/>
                    <a:gd name="connsiteY0" fmla="*/ 60325 h 469900"/>
                    <a:gd name="connsiteX1" fmla="*/ 69057 w 2451100"/>
                    <a:gd name="connsiteY1" fmla="*/ 234950 h 469900"/>
                    <a:gd name="connsiteX2" fmla="*/ 243682 w 2451100"/>
                    <a:gd name="connsiteY2" fmla="*/ 409575 h 469900"/>
                    <a:gd name="connsiteX3" fmla="*/ 418307 w 2451100"/>
                    <a:gd name="connsiteY3" fmla="*/ 234950 h 469900"/>
                    <a:gd name="connsiteX4" fmla="*/ 243682 w 2451100"/>
                    <a:gd name="connsiteY4" fmla="*/ 60325 h 469900"/>
                    <a:gd name="connsiteX5" fmla="*/ 234950 w 2451100"/>
                    <a:gd name="connsiteY5" fmla="*/ 0 h 469900"/>
                    <a:gd name="connsiteX6" fmla="*/ 2216150 w 2451100"/>
                    <a:gd name="connsiteY6" fmla="*/ 0 h 469900"/>
                    <a:gd name="connsiteX7" fmla="*/ 2451100 w 2451100"/>
                    <a:gd name="connsiteY7" fmla="*/ 234950 h 469900"/>
                    <a:gd name="connsiteX8" fmla="*/ 2216150 w 2451100"/>
                    <a:gd name="connsiteY8" fmla="*/ 469900 h 469900"/>
                    <a:gd name="connsiteX9" fmla="*/ 234950 w 2451100"/>
                    <a:gd name="connsiteY9" fmla="*/ 469900 h 469900"/>
                    <a:gd name="connsiteX10" fmla="*/ 0 w 2451100"/>
                    <a:gd name="connsiteY10" fmla="*/ 234950 h 469900"/>
                    <a:gd name="connsiteX11" fmla="*/ 234950 w 2451100"/>
                    <a:gd name="connsiteY11" fmla="*/ 0 h 46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451100" h="469900">
                      <a:moveTo>
                        <a:pt x="243682" y="60325"/>
                      </a:moveTo>
                      <a:cubicBezTo>
                        <a:pt x="147239" y="60325"/>
                        <a:pt x="69057" y="138507"/>
                        <a:pt x="69057" y="234950"/>
                      </a:cubicBezTo>
                      <a:cubicBezTo>
                        <a:pt x="69057" y="331393"/>
                        <a:pt x="147239" y="409575"/>
                        <a:pt x="243682" y="409575"/>
                      </a:cubicBezTo>
                      <a:cubicBezTo>
                        <a:pt x="340125" y="409575"/>
                        <a:pt x="418307" y="331393"/>
                        <a:pt x="418307" y="234950"/>
                      </a:cubicBezTo>
                      <a:cubicBezTo>
                        <a:pt x="418307" y="138507"/>
                        <a:pt x="340125" y="60325"/>
                        <a:pt x="243682" y="60325"/>
                      </a:cubicBezTo>
                      <a:close/>
                      <a:moveTo>
                        <a:pt x="234950" y="0"/>
                      </a:moveTo>
                      <a:lnTo>
                        <a:pt x="2216150" y="0"/>
                      </a:lnTo>
                      <a:cubicBezTo>
                        <a:pt x="2345909" y="0"/>
                        <a:pt x="2451100" y="105191"/>
                        <a:pt x="2451100" y="234950"/>
                      </a:cubicBezTo>
                      <a:cubicBezTo>
                        <a:pt x="2451100" y="364709"/>
                        <a:pt x="2345909" y="469900"/>
                        <a:pt x="2216150" y="469900"/>
                      </a:cubicBezTo>
                      <a:lnTo>
                        <a:pt x="234950" y="469900"/>
                      </a:lnTo>
                      <a:cubicBezTo>
                        <a:pt x="105191" y="469900"/>
                        <a:pt x="0" y="364709"/>
                        <a:pt x="0" y="234950"/>
                      </a:cubicBezTo>
                      <a:cubicBezTo>
                        <a:pt x="0" y="105191"/>
                        <a:pt x="105191" y="0"/>
                        <a:pt x="234950" y="0"/>
                      </a:cubicBezTo>
                      <a:close/>
                    </a:path>
                  </a:pathLst>
                </a:custGeom>
                <a:solidFill>
                  <a:srgbClr val="4472C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8" name="任意多边形 38">
                  <a:extLst>
                    <a:ext uri="{FF2B5EF4-FFF2-40B4-BE49-F238E27FC236}">
                      <a16:creationId xmlns:a16="http://schemas.microsoft.com/office/drawing/2014/main" id="{06802EF2-80E1-43AC-3F64-0198FA4E1C40}"/>
                    </a:ext>
                  </a:extLst>
                </p:cNvPr>
                <p:cNvSpPr/>
                <p:nvPr/>
              </p:nvSpPr>
              <p:spPr bwMode="auto">
                <a:xfrm>
                  <a:off x="3295220" y="2660739"/>
                  <a:ext cx="253543" cy="190156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4B17C981-9443-7351-ECC1-273149659FB8}"/>
                    </a:ext>
                  </a:extLst>
                </p:cNvPr>
                <p:cNvSpPr txBox="1"/>
                <p:nvPr/>
              </p:nvSpPr>
              <p:spPr>
                <a:xfrm>
                  <a:off x="1181524" y="2601930"/>
                  <a:ext cx="423100" cy="3270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01</a:t>
                  </a: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F3E6C907-F503-E3CE-8378-24B3C28E3FB4}"/>
                  </a:ext>
                </a:extLst>
              </p:cNvPr>
              <p:cNvGrpSpPr/>
              <p:nvPr/>
            </p:nvGrpSpPr>
            <p:grpSpPr>
              <a:xfrm>
                <a:off x="1150693" y="4524086"/>
                <a:ext cx="2545254" cy="469900"/>
                <a:chOff x="1150693" y="4993986"/>
                <a:chExt cx="2545254" cy="469900"/>
              </a:xfrm>
            </p:grpSpPr>
            <p:sp>
              <p:nvSpPr>
                <p:cNvPr id="14" name="任意多边形 54">
                  <a:extLst>
                    <a:ext uri="{FF2B5EF4-FFF2-40B4-BE49-F238E27FC236}">
                      <a16:creationId xmlns:a16="http://schemas.microsoft.com/office/drawing/2014/main" id="{21645DFD-7526-F5A0-CBB4-C1E206D3DA7E}"/>
                    </a:ext>
                  </a:extLst>
                </p:cNvPr>
                <p:cNvSpPr/>
                <p:nvPr/>
              </p:nvSpPr>
              <p:spPr>
                <a:xfrm>
                  <a:off x="1150693" y="4993986"/>
                  <a:ext cx="2545254" cy="469900"/>
                </a:xfrm>
                <a:custGeom>
                  <a:avLst/>
                  <a:gdLst>
                    <a:gd name="connsiteX0" fmla="*/ 243682 w 2451100"/>
                    <a:gd name="connsiteY0" fmla="*/ 60325 h 469900"/>
                    <a:gd name="connsiteX1" fmla="*/ 69057 w 2451100"/>
                    <a:gd name="connsiteY1" fmla="*/ 234950 h 469900"/>
                    <a:gd name="connsiteX2" fmla="*/ 243682 w 2451100"/>
                    <a:gd name="connsiteY2" fmla="*/ 409575 h 469900"/>
                    <a:gd name="connsiteX3" fmla="*/ 418307 w 2451100"/>
                    <a:gd name="connsiteY3" fmla="*/ 234950 h 469900"/>
                    <a:gd name="connsiteX4" fmla="*/ 243682 w 2451100"/>
                    <a:gd name="connsiteY4" fmla="*/ 60325 h 469900"/>
                    <a:gd name="connsiteX5" fmla="*/ 234950 w 2451100"/>
                    <a:gd name="connsiteY5" fmla="*/ 0 h 469900"/>
                    <a:gd name="connsiteX6" fmla="*/ 2216150 w 2451100"/>
                    <a:gd name="connsiteY6" fmla="*/ 0 h 469900"/>
                    <a:gd name="connsiteX7" fmla="*/ 2451100 w 2451100"/>
                    <a:gd name="connsiteY7" fmla="*/ 234950 h 469900"/>
                    <a:gd name="connsiteX8" fmla="*/ 2216150 w 2451100"/>
                    <a:gd name="connsiteY8" fmla="*/ 469900 h 469900"/>
                    <a:gd name="connsiteX9" fmla="*/ 234950 w 2451100"/>
                    <a:gd name="connsiteY9" fmla="*/ 469900 h 469900"/>
                    <a:gd name="connsiteX10" fmla="*/ 0 w 2451100"/>
                    <a:gd name="connsiteY10" fmla="*/ 234950 h 469900"/>
                    <a:gd name="connsiteX11" fmla="*/ 234950 w 2451100"/>
                    <a:gd name="connsiteY11" fmla="*/ 0 h 46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451100" h="469900">
                      <a:moveTo>
                        <a:pt x="243682" y="60325"/>
                      </a:moveTo>
                      <a:cubicBezTo>
                        <a:pt x="147239" y="60325"/>
                        <a:pt x="69057" y="138507"/>
                        <a:pt x="69057" y="234950"/>
                      </a:cubicBezTo>
                      <a:cubicBezTo>
                        <a:pt x="69057" y="331393"/>
                        <a:pt x="147239" y="409575"/>
                        <a:pt x="243682" y="409575"/>
                      </a:cubicBezTo>
                      <a:cubicBezTo>
                        <a:pt x="340125" y="409575"/>
                        <a:pt x="418307" y="331393"/>
                        <a:pt x="418307" y="234950"/>
                      </a:cubicBezTo>
                      <a:cubicBezTo>
                        <a:pt x="418307" y="138507"/>
                        <a:pt x="340125" y="60325"/>
                        <a:pt x="243682" y="60325"/>
                      </a:cubicBezTo>
                      <a:close/>
                      <a:moveTo>
                        <a:pt x="234950" y="0"/>
                      </a:moveTo>
                      <a:lnTo>
                        <a:pt x="2216150" y="0"/>
                      </a:lnTo>
                      <a:cubicBezTo>
                        <a:pt x="2345909" y="0"/>
                        <a:pt x="2451100" y="105191"/>
                        <a:pt x="2451100" y="234950"/>
                      </a:cubicBezTo>
                      <a:cubicBezTo>
                        <a:pt x="2451100" y="364709"/>
                        <a:pt x="2345909" y="469900"/>
                        <a:pt x="2216150" y="469900"/>
                      </a:cubicBezTo>
                      <a:lnTo>
                        <a:pt x="234950" y="469900"/>
                      </a:lnTo>
                      <a:cubicBezTo>
                        <a:pt x="105191" y="469900"/>
                        <a:pt x="0" y="364709"/>
                        <a:pt x="0" y="234950"/>
                      </a:cubicBezTo>
                      <a:cubicBezTo>
                        <a:pt x="0" y="105191"/>
                        <a:pt x="105191" y="0"/>
                        <a:pt x="234950" y="0"/>
                      </a:cubicBezTo>
                      <a:close/>
                    </a:path>
                  </a:pathLst>
                </a:custGeom>
                <a:solidFill>
                  <a:srgbClr val="0213A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5" name="任意多边形 39">
                  <a:extLst>
                    <a:ext uri="{FF2B5EF4-FFF2-40B4-BE49-F238E27FC236}">
                      <a16:creationId xmlns:a16="http://schemas.microsoft.com/office/drawing/2014/main" id="{C9B8E9D7-600E-26CA-4AC8-94DA99063240}"/>
                    </a:ext>
                  </a:extLst>
                </p:cNvPr>
                <p:cNvSpPr/>
                <p:nvPr/>
              </p:nvSpPr>
              <p:spPr bwMode="auto">
                <a:xfrm>
                  <a:off x="3295220" y="5123397"/>
                  <a:ext cx="253543" cy="211078"/>
                </a:xfrm>
                <a:custGeom>
                  <a:avLst/>
                  <a:gdLst>
                    <a:gd name="connsiteX0" fmla="*/ 483573 w 526297"/>
                    <a:gd name="connsiteY0" fmla="*/ 133971 h 438150"/>
                    <a:gd name="connsiteX1" fmla="*/ 527674 w 526297"/>
                    <a:gd name="connsiteY1" fmla="*/ 178072 h 438150"/>
                    <a:gd name="connsiteX2" fmla="*/ 527579 w 526297"/>
                    <a:gd name="connsiteY2" fmla="*/ 181501 h 438150"/>
                    <a:gd name="connsiteX3" fmla="*/ 514244 w 526297"/>
                    <a:gd name="connsiteY3" fmla="*/ 355237 h 438150"/>
                    <a:gd name="connsiteX4" fmla="*/ 485764 w 526297"/>
                    <a:gd name="connsiteY4" fmla="*/ 381621 h 438150"/>
                    <a:gd name="connsiteX5" fmla="*/ 454998 w 526297"/>
                    <a:gd name="connsiteY5" fmla="*/ 381621 h 438150"/>
                    <a:gd name="connsiteX6" fmla="*/ 454998 w 526297"/>
                    <a:gd name="connsiteY6" fmla="*/ 438771 h 438150"/>
                    <a:gd name="connsiteX7" fmla="*/ 435948 w 526297"/>
                    <a:gd name="connsiteY7" fmla="*/ 438771 h 438150"/>
                    <a:gd name="connsiteX8" fmla="*/ 435948 w 526297"/>
                    <a:gd name="connsiteY8" fmla="*/ 381621 h 438150"/>
                    <a:gd name="connsiteX9" fmla="*/ 93048 w 526297"/>
                    <a:gd name="connsiteY9" fmla="*/ 381621 h 438150"/>
                    <a:gd name="connsiteX10" fmla="*/ 93048 w 526297"/>
                    <a:gd name="connsiteY10" fmla="*/ 438771 h 438150"/>
                    <a:gd name="connsiteX11" fmla="*/ 73998 w 526297"/>
                    <a:gd name="connsiteY11" fmla="*/ 438771 h 438150"/>
                    <a:gd name="connsiteX12" fmla="*/ 73998 w 526297"/>
                    <a:gd name="connsiteY12" fmla="*/ 381621 h 438150"/>
                    <a:gd name="connsiteX13" fmla="*/ 43328 w 526297"/>
                    <a:gd name="connsiteY13" fmla="*/ 381621 h 438150"/>
                    <a:gd name="connsiteX14" fmla="*/ 14848 w 526297"/>
                    <a:gd name="connsiteY14" fmla="*/ 355237 h 438150"/>
                    <a:gd name="connsiteX15" fmla="*/ 1513 w 526297"/>
                    <a:gd name="connsiteY15" fmla="*/ 181501 h 438150"/>
                    <a:gd name="connsiteX16" fmla="*/ 42089 w 526297"/>
                    <a:gd name="connsiteY16" fmla="*/ 134162 h 438150"/>
                    <a:gd name="connsiteX17" fmla="*/ 45518 w 526297"/>
                    <a:gd name="connsiteY17" fmla="*/ 134066 h 438150"/>
                    <a:gd name="connsiteX18" fmla="*/ 101906 w 526297"/>
                    <a:gd name="connsiteY18" fmla="*/ 180834 h 438150"/>
                    <a:gd name="connsiteX19" fmla="*/ 121623 w 526297"/>
                    <a:gd name="connsiteY19" fmla="*/ 286371 h 438150"/>
                    <a:gd name="connsiteX20" fmla="*/ 407373 w 526297"/>
                    <a:gd name="connsiteY20" fmla="*/ 286371 h 438150"/>
                    <a:gd name="connsiteX21" fmla="*/ 427185 w 526297"/>
                    <a:gd name="connsiteY21" fmla="*/ 180739 h 438150"/>
                    <a:gd name="connsiteX22" fmla="*/ 483573 w 526297"/>
                    <a:gd name="connsiteY22" fmla="*/ 133971 h 438150"/>
                    <a:gd name="connsiteX23" fmla="*/ 416898 w 526297"/>
                    <a:gd name="connsiteY23" fmla="*/ 621 h 438150"/>
                    <a:gd name="connsiteX24" fmla="*/ 483573 w 526297"/>
                    <a:gd name="connsiteY24" fmla="*/ 67296 h 438150"/>
                    <a:gd name="connsiteX25" fmla="*/ 483573 w 526297"/>
                    <a:gd name="connsiteY25" fmla="*/ 115397 h 438150"/>
                    <a:gd name="connsiteX26" fmla="*/ 476429 w 526297"/>
                    <a:gd name="connsiteY26" fmla="*/ 114921 h 438150"/>
                    <a:gd name="connsiteX27" fmla="*/ 412040 w 526297"/>
                    <a:gd name="connsiteY27" fmla="*/ 166451 h 438150"/>
                    <a:gd name="connsiteX28" fmla="*/ 411564 w 526297"/>
                    <a:gd name="connsiteY28" fmla="*/ 168737 h 438150"/>
                    <a:gd name="connsiteX29" fmla="*/ 393086 w 526297"/>
                    <a:gd name="connsiteY29" fmla="*/ 267321 h 438150"/>
                    <a:gd name="connsiteX30" fmla="*/ 135911 w 526297"/>
                    <a:gd name="connsiteY30" fmla="*/ 267321 h 438150"/>
                    <a:gd name="connsiteX31" fmla="*/ 117432 w 526297"/>
                    <a:gd name="connsiteY31" fmla="*/ 168737 h 438150"/>
                    <a:gd name="connsiteX32" fmla="*/ 52567 w 526297"/>
                    <a:gd name="connsiteY32" fmla="*/ 114921 h 438150"/>
                    <a:gd name="connsiteX33" fmla="*/ 54948 w 526297"/>
                    <a:gd name="connsiteY33" fmla="*/ 67296 h 438150"/>
                    <a:gd name="connsiteX34" fmla="*/ 121623 w 526297"/>
                    <a:gd name="connsiteY34" fmla="*/ 621 h 438150"/>
                    <a:gd name="connsiteX35" fmla="*/ 416898 w 526297"/>
                    <a:gd name="connsiteY35" fmla="*/ 621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526297" h="438150">
                      <a:moveTo>
                        <a:pt x="483573" y="133971"/>
                      </a:moveTo>
                      <a:cubicBezTo>
                        <a:pt x="507957" y="133971"/>
                        <a:pt x="527674" y="153688"/>
                        <a:pt x="527674" y="178072"/>
                      </a:cubicBezTo>
                      <a:cubicBezTo>
                        <a:pt x="527674" y="179215"/>
                        <a:pt x="527674" y="180358"/>
                        <a:pt x="527579" y="181501"/>
                      </a:cubicBezTo>
                      <a:lnTo>
                        <a:pt x="514244" y="355237"/>
                      </a:lnTo>
                      <a:cubicBezTo>
                        <a:pt x="513101" y="370096"/>
                        <a:pt x="500718" y="381621"/>
                        <a:pt x="485764" y="381621"/>
                      </a:cubicBezTo>
                      <a:lnTo>
                        <a:pt x="454998" y="381621"/>
                      </a:lnTo>
                      <a:lnTo>
                        <a:pt x="454998" y="438771"/>
                      </a:lnTo>
                      <a:lnTo>
                        <a:pt x="435948" y="438771"/>
                      </a:lnTo>
                      <a:lnTo>
                        <a:pt x="435948" y="381621"/>
                      </a:lnTo>
                      <a:lnTo>
                        <a:pt x="93048" y="381621"/>
                      </a:lnTo>
                      <a:lnTo>
                        <a:pt x="93048" y="438771"/>
                      </a:lnTo>
                      <a:lnTo>
                        <a:pt x="73998" y="438771"/>
                      </a:lnTo>
                      <a:lnTo>
                        <a:pt x="73998" y="381621"/>
                      </a:lnTo>
                      <a:lnTo>
                        <a:pt x="43328" y="381621"/>
                      </a:lnTo>
                      <a:cubicBezTo>
                        <a:pt x="28373" y="381621"/>
                        <a:pt x="15991" y="370096"/>
                        <a:pt x="14848" y="355237"/>
                      </a:cubicBezTo>
                      <a:lnTo>
                        <a:pt x="1513" y="181501"/>
                      </a:lnTo>
                      <a:cubicBezTo>
                        <a:pt x="-392" y="157212"/>
                        <a:pt x="17801" y="135971"/>
                        <a:pt x="42089" y="134162"/>
                      </a:cubicBezTo>
                      <a:cubicBezTo>
                        <a:pt x="43232" y="134066"/>
                        <a:pt x="44375" y="134066"/>
                        <a:pt x="45518" y="134066"/>
                      </a:cubicBezTo>
                      <a:cubicBezTo>
                        <a:pt x="73141" y="134066"/>
                        <a:pt x="96858" y="153688"/>
                        <a:pt x="101906" y="180834"/>
                      </a:cubicBezTo>
                      <a:lnTo>
                        <a:pt x="121623" y="286371"/>
                      </a:lnTo>
                      <a:lnTo>
                        <a:pt x="407373" y="286371"/>
                      </a:lnTo>
                      <a:lnTo>
                        <a:pt x="427185" y="180739"/>
                      </a:lnTo>
                      <a:cubicBezTo>
                        <a:pt x="432233" y="153592"/>
                        <a:pt x="455951" y="133971"/>
                        <a:pt x="483573" y="133971"/>
                      </a:cubicBezTo>
                      <a:close/>
                      <a:moveTo>
                        <a:pt x="416898" y="621"/>
                      </a:moveTo>
                      <a:cubicBezTo>
                        <a:pt x="453760" y="621"/>
                        <a:pt x="483573" y="30434"/>
                        <a:pt x="483573" y="67296"/>
                      </a:cubicBezTo>
                      <a:lnTo>
                        <a:pt x="483573" y="115397"/>
                      </a:lnTo>
                      <a:cubicBezTo>
                        <a:pt x="481192" y="115112"/>
                        <a:pt x="478811" y="114921"/>
                        <a:pt x="476429" y="114921"/>
                      </a:cubicBezTo>
                      <a:cubicBezTo>
                        <a:pt x="445473" y="114921"/>
                        <a:pt x="418803" y="136448"/>
                        <a:pt x="412040" y="166451"/>
                      </a:cubicBezTo>
                      <a:lnTo>
                        <a:pt x="411564" y="168737"/>
                      </a:lnTo>
                      <a:lnTo>
                        <a:pt x="393086" y="267321"/>
                      </a:lnTo>
                      <a:lnTo>
                        <a:pt x="135911" y="267321"/>
                      </a:lnTo>
                      <a:lnTo>
                        <a:pt x="117432" y="168737"/>
                      </a:lnTo>
                      <a:cubicBezTo>
                        <a:pt x="111622" y="137495"/>
                        <a:pt x="84285" y="114921"/>
                        <a:pt x="52567" y="114921"/>
                      </a:cubicBezTo>
                      <a:lnTo>
                        <a:pt x="54948" y="67296"/>
                      </a:lnTo>
                      <a:cubicBezTo>
                        <a:pt x="54948" y="30434"/>
                        <a:pt x="84761" y="621"/>
                        <a:pt x="121623" y="621"/>
                      </a:cubicBezTo>
                      <a:lnTo>
                        <a:pt x="416898" y="621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790D9A7C-C6E4-A39B-88EF-4A7D4ADFBB3C}"/>
                    </a:ext>
                  </a:extLst>
                </p:cNvPr>
                <p:cNvSpPr txBox="1"/>
                <p:nvPr/>
              </p:nvSpPr>
              <p:spPr>
                <a:xfrm>
                  <a:off x="1181525" y="5075049"/>
                  <a:ext cx="423100" cy="3270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02</a:t>
                  </a: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1763E634-8144-F605-1134-35A4E905D482}"/>
                  </a:ext>
                </a:extLst>
              </p:cNvPr>
              <p:cNvGrpSpPr/>
              <p:nvPr/>
            </p:nvGrpSpPr>
            <p:grpSpPr>
              <a:xfrm>
                <a:off x="8502137" y="2893562"/>
                <a:ext cx="2545254" cy="469900"/>
                <a:chOff x="8502137" y="2520867"/>
                <a:chExt cx="2545254" cy="469900"/>
              </a:xfrm>
            </p:grpSpPr>
            <p:sp>
              <p:nvSpPr>
                <p:cNvPr id="11" name="任意多边形 72">
                  <a:extLst>
                    <a:ext uri="{FF2B5EF4-FFF2-40B4-BE49-F238E27FC236}">
                      <a16:creationId xmlns:a16="http://schemas.microsoft.com/office/drawing/2014/main" id="{BE4A84AE-AB97-CDEE-C682-6B81F3E09179}"/>
                    </a:ext>
                  </a:extLst>
                </p:cNvPr>
                <p:cNvSpPr/>
                <p:nvPr/>
              </p:nvSpPr>
              <p:spPr>
                <a:xfrm>
                  <a:off x="8502137" y="2520867"/>
                  <a:ext cx="2545254" cy="469900"/>
                </a:xfrm>
                <a:custGeom>
                  <a:avLst/>
                  <a:gdLst>
                    <a:gd name="connsiteX0" fmla="*/ 243682 w 2451100"/>
                    <a:gd name="connsiteY0" fmla="*/ 60325 h 469900"/>
                    <a:gd name="connsiteX1" fmla="*/ 69057 w 2451100"/>
                    <a:gd name="connsiteY1" fmla="*/ 234950 h 469900"/>
                    <a:gd name="connsiteX2" fmla="*/ 243682 w 2451100"/>
                    <a:gd name="connsiteY2" fmla="*/ 409575 h 469900"/>
                    <a:gd name="connsiteX3" fmla="*/ 418307 w 2451100"/>
                    <a:gd name="connsiteY3" fmla="*/ 234950 h 469900"/>
                    <a:gd name="connsiteX4" fmla="*/ 243682 w 2451100"/>
                    <a:gd name="connsiteY4" fmla="*/ 60325 h 469900"/>
                    <a:gd name="connsiteX5" fmla="*/ 234950 w 2451100"/>
                    <a:gd name="connsiteY5" fmla="*/ 0 h 469900"/>
                    <a:gd name="connsiteX6" fmla="*/ 2216150 w 2451100"/>
                    <a:gd name="connsiteY6" fmla="*/ 0 h 469900"/>
                    <a:gd name="connsiteX7" fmla="*/ 2451100 w 2451100"/>
                    <a:gd name="connsiteY7" fmla="*/ 234950 h 469900"/>
                    <a:gd name="connsiteX8" fmla="*/ 2216150 w 2451100"/>
                    <a:gd name="connsiteY8" fmla="*/ 469900 h 469900"/>
                    <a:gd name="connsiteX9" fmla="*/ 234950 w 2451100"/>
                    <a:gd name="connsiteY9" fmla="*/ 469900 h 469900"/>
                    <a:gd name="connsiteX10" fmla="*/ 0 w 2451100"/>
                    <a:gd name="connsiteY10" fmla="*/ 234950 h 469900"/>
                    <a:gd name="connsiteX11" fmla="*/ 234950 w 2451100"/>
                    <a:gd name="connsiteY11" fmla="*/ 0 h 469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451100" h="469900">
                      <a:moveTo>
                        <a:pt x="243682" y="60325"/>
                      </a:moveTo>
                      <a:cubicBezTo>
                        <a:pt x="147239" y="60325"/>
                        <a:pt x="69057" y="138507"/>
                        <a:pt x="69057" y="234950"/>
                      </a:cubicBezTo>
                      <a:cubicBezTo>
                        <a:pt x="69057" y="331393"/>
                        <a:pt x="147239" y="409575"/>
                        <a:pt x="243682" y="409575"/>
                      </a:cubicBezTo>
                      <a:cubicBezTo>
                        <a:pt x="340125" y="409575"/>
                        <a:pt x="418307" y="331393"/>
                        <a:pt x="418307" y="234950"/>
                      </a:cubicBezTo>
                      <a:cubicBezTo>
                        <a:pt x="418307" y="138507"/>
                        <a:pt x="340125" y="60325"/>
                        <a:pt x="243682" y="60325"/>
                      </a:cubicBezTo>
                      <a:close/>
                      <a:moveTo>
                        <a:pt x="234950" y="0"/>
                      </a:moveTo>
                      <a:lnTo>
                        <a:pt x="2216150" y="0"/>
                      </a:lnTo>
                      <a:cubicBezTo>
                        <a:pt x="2345909" y="0"/>
                        <a:pt x="2451100" y="105191"/>
                        <a:pt x="2451100" y="234950"/>
                      </a:cubicBezTo>
                      <a:cubicBezTo>
                        <a:pt x="2451100" y="364709"/>
                        <a:pt x="2345909" y="469900"/>
                        <a:pt x="2216150" y="469900"/>
                      </a:cubicBezTo>
                      <a:lnTo>
                        <a:pt x="234950" y="469900"/>
                      </a:lnTo>
                      <a:cubicBezTo>
                        <a:pt x="105191" y="469900"/>
                        <a:pt x="0" y="364709"/>
                        <a:pt x="0" y="234950"/>
                      </a:cubicBezTo>
                      <a:cubicBezTo>
                        <a:pt x="0" y="105191"/>
                        <a:pt x="105191" y="0"/>
                        <a:pt x="234950" y="0"/>
                      </a:cubicBezTo>
                      <a:close/>
                    </a:path>
                  </a:pathLst>
                </a:custGeom>
                <a:solidFill>
                  <a:srgbClr val="0213A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2" name="任意多边形 40">
                  <a:extLst>
                    <a:ext uri="{FF2B5EF4-FFF2-40B4-BE49-F238E27FC236}">
                      <a16:creationId xmlns:a16="http://schemas.microsoft.com/office/drawing/2014/main" id="{3138687A-4099-8203-4BE7-3BB3F3C9BCAE}"/>
                    </a:ext>
                  </a:extLst>
                </p:cNvPr>
                <p:cNvSpPr/>
                <p:nvPr/>
              </p:nvSpPr>
              <p:spPr bwMode="auto">
                <a:xfrm>
                  <a:off x="10607208" y="2640365"/>
                  <a:ext cx="253543" cy="230905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52934A03-9416-C5A5-B70F-BD4042B6FC9A}"/>
                    </a:ext>
                  </a:extLst>
                </p:cNvPr>
                <p:cNvSpPr txBox="1"/>
                <p:nvPr/>
              </p:nvSpPr>
              <p:spPr>
                <a:xfrm>
                  <a:off x="8532968" y="2601930"/>
                  <a:ext cx="423100" cy="3270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6858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>
                          <a:lumMod val="50000"/>
                        </a:prst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思源宋体 CN" panose="02020400000000000000" pitchFamily="18" charset="-122"/>
                    </a:rPr>
                    <a:t>03</a:t>
                  </a:r>
                  <a:endPara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宋体 CN" panose="02020400000000000000" pitchFamily="18" charset="-122"/>
                  </a:endParaRPr>
                </a:p>
              </p:txBody>
            </p:sp>
          </p:grpSp>
        </p:grp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593749A-21E4-F8CD-1CEB-6E186B3A1029}"/>
                </a:ext>
              </a:extLst>
            </p:cNvPr>
            <p:cNvSpPr/>
            <p:nvPr/>
          </p:nvSpPr>
          <p:spPr>
            <a:xfrm>
              <a:off x="918391" y="2301685"/>
              <a:ext cx="1854725" cy="645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8BD8C2A-5FEB-B669-5C3F-1B31373E4542}"/>
                </a:ext>
              </a:extLst>
            </p:cNvPr>
            <p:cNvSpPr txBox="1"/>
            <p:nvPr/>
          </p:nvSpPr>
          <p:spPr>
            <a:xfrm>
              <a:off x="1202271" y="1973021"/>
              <a:ext cx="1294235" cy="223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44138BC-E815-19F9-5533-08C33D31FE1A}"/>
                </a:ext>
              </a:extLst>
            </p:cNvPr>
            <p:cNvSpPr/>
            <p:nvPr/>
          </p:nvSpPr>
          <p:spPr>
            <a:xfrm>
              <a:off x="918391" y="3516829"/>
              <a:ext cx="1854725" cy="645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2E383A1-26B1-4F8B-E14B-42031F2D068E}"/>
                </a:ext>
              </a:extLst>
            </p:cNvPr>
            <p:cNvSpPr txBox="1"/>
            <p:nvPr/>
          </p:nvSpPr>
          <p:spPr>
            <a:xfrm>
              <a:off x="1202271" y="3188166"/>
              <a:ext cx="1294235" cy="223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BCB903E-8BCB-E00D-73C4-0A954DAC757B}"/>
                </a:ext>
              </a:extLst>
            </p:cNvPr>
            <p:cNvSpPr/>
            <p:nvPr/>
          </p:nvSpPr>
          <p:spPr>
            <a:xfrm>
              <a:off x="6409141" y="2301685"/>
              <a:ext cx="1854725" cy="645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F38FF26-15BF-BA4B-80E4-2DA7CD444283}"/>
                </a:ext>
              </a:extLst>
            </p:cNvPr>
            <p:cNvSpPr txBox="1"/>
            <p:nvPr/>
          </p:nvSpPr>
          <p:spPr>
            <a:xfrm>
              <a:off x="6693022" y="1973021"/>
              <a:ext cx="1294235" cy="223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B0C3A80-B3E7-606E-CD95-B03C4174AB8D}"/>
                </a:ext>
              </a:extLst>
            </p:cNvPr>
            <p:cNvSpPr/>
            <p:nvPr/>
          </p:nvSpPr>
          <p:spPr>
            <a:xfrm>
              <a:off x="6409141" y="3518401"/>
              <a:ext cx="1854725" cy="6453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您的内容打在这里，或者通过复制您的文本后，在此您的内容打者通过复制您的文本。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36C9C79-294F-15EE-F71C-F276AF56BA90}"/>
                </a:ext>
              </a:extLst>
            </p:cNvPr>
            <p:cNvSpPr txBox="1"/>
            <p:nvPr/>
          </p:nvSpPr>
          <p:spPr>
            <a:xfrm>
              <a:off x="6693022" y="3189738"/>
              <a:ext cx="1294235" cy="223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352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093DAA6B-DE8D-CFD1-299D-1E9367A97EFB}"/>
              </a:ext>
            </a:extLst>
          </p:cNvPr>
          <p:cNvGrpSpPr/>
          <p:nvPr/>
        </p:nvGrpSpPr>
        <p:grpSpPr>
          <a:xfrm>
            <a:off x="711393" y="4245582"/>
            <a:ext cx="10588510" cy="648966"/>
            <a:chOff x="753664" y="3765286"/>
            <a:chExt cx="10773309" cy="65421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FFC03A3-ED12-3FA6-16BE-C1BD2398E201}"/>
                </a:ext>
              </a:extLst>
            </p:cNvPr>
            <p:cNvSpPr txBox="1"/>
            <p:nvPr/>
          </p:nvSpPr>
          <p:spPr>
            <a:xfrm>
              <a:off x="753664" y="3765286"/>
              <a:ext cx="640780" cy="527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0" cap="none" spc="98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01</a:t>
              </a:r>
              <a:endParaRPr kumimoji="0" lang="zh-CN" altLang="en-US" sz="2800" b="0" i="0" u="none" strike="noStrike" kern="0" cap="none" spc="98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A942FB9B-D2E5-C7E6-0D45-C50B2C502DD9}"/>
                </a:ext>
              </a:extLst>
            </p:cNvPr>
            <p:cNvSpPr txBox="1"/>
            <p:nvPr/>
          </p:nvSpPr>
          <p:spPr>
            <a:xfrm>
              <a:off x="1288159" y="3804122"/>
              <a:ext cx="1189695" cy="3843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defTabSz="685800">
                <a:lnSpc>
                  <a:spcPct val="130000"/>
                </a:lnSpc>
                <a:defRPr sz="160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思源宋体 CN" panose="02020400000000000000" pitchFamily="18" charset="-122"/>
                </a:rPr>
                <a:t>输入标题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97AE9C5-4B49-71B3-1840-A20628343CEF}"/>
                </a:ext>
              </a:extLst>
            </p:cNvPr>
            <p:cNvCxnSpPr/>
            <p:nvPr/>
          </p:nvCxnSpPr>
          <p:spPr>
            <a:xfrm>
              <a:off x="926262" y="4372762"/>
              <a:ext cx="261366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71A41B-4CAE-B101-2504-45C4DBC29143}"/>
                </a:ext>
              </a:extLst>
            </p:cNvPr>
            <p:cNvSpPr/>
            <p:nvPr/>
          </p:nvSpPr>
          <p:spPr>
            <a:xfrm>
              <a:off x="862455" y="4326026"/>
              <a:ext cx="1568645" cy="9347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352E29E-B6A6-698B-644B-0B095F88F479}"/>
                </a:ext>
              </a:extLst>
            </p:cNvPr>
            <p:cNvSpPr txBox="1"/>
            <p:nvPr/>
          </p:nvSpPr>
          <p:spPr>
            <a:xfrm>
              <a:off x="4745877" y="3765286"/>
              <a:ext cx="640780" cy="527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0" cap="none" spc="98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02</a:t>
              </a:r>
              <a:endParaRPr kumimoji="0" lang="zh-CN" altLang="en-US" sz="2800" b="0" i="0" u="none" strike="noStrike" kern="0" cap="none" spc="98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5A1E6E2-C225-D571-262F-4FF01972C2E6}"/>
                </a:ext>
              </a:extLst>
            </p:cNvPr>
            <p:cNvSpPr txBox="1"/>
            <p:nvPr/>
          </p:nvSpPr>
          <p:spPr>
            <a:xfrm>
              <a:off x="5365740" y="3819911"/>
              <a:ext cx="1189695" cy="3843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defTabSz="685800">
                <a:lnSpc>
                  <a:spcPct val="130000"/>
                </a:lnSpc>
                <a:defRPr sz="160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思源宋体 CN" panose="02020400000000000000" pitchFamily="18" charset="-122"/>
                </a:rPr>
                <a:t>输入标题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FE5ED3C-8788-F517-64A9-5C443315EFAC}"/>
                </a:ext>
              </a:extLst>
            </p:cNvPr>
            <p:cNvCxnSpPr/>
            <p:nvPr/>
          </p:nvCxnSpPr>
          <p:spPr>
            <a:xfrm>
              <a:off x="4925414" y="4372762"/>
              <a:ext cx="261366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7A4ADD8-5B4F-0D48-422F-1A48F56BA595}"/>
                </a:ext>
              </a:extLst>
            </p:cNvPr>
            <p:cNvSpPr/>
            <p:nvPr/>
          </p:nvSpPr>
          <p:spPr>
            <a:xfrm>
              <a:off x="4861607" y="4326026"/>
              <a:ext cx="1568645" cy="93470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08F54C3-EB47-2017-7CC1-86021E0C1BAA}"/>
                </a:ext>
              </a:extLst>
            </p:cNvPr>
            <p:cNvSpPr txBox="1"/>
            <p:nvPr/>
          </p:nvSpPr>
          <p:spPr>
            <a:xfrm>
              <a:off x="8738092" y="3765286"/>
              <a:ext cx="640780" cy="527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0" cap="none" spc="98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 CN" panose="02020400000000000000" pitchFamily="18" charset="-122"/>
                </a:rPr>
                <a:t>03</a:t>
              </a:r>
              <a:endParaRPr kumimoji="0" lang="zh-CN" altLang="en-US" sz="2800" b="0" i="0" u="none" strike="noStrike" kern="0" cap="none" spc="98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C3ED0BB-0B24-2A71-2A3B-AFA21FD73128}"/>
                </a:ext>
              </a:extLst>
            </p:cNvPr>
            <p:cNvCxnSpPr/>
            <p:nvPr/>
          </p:nvCxnSpPr>
          <p:spPr>
            <a:xfrm>
              <a:off x="8913307" y="4370162"/>
              <a:ext cx="2613666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4F81E7B-9447-7115-C062-16877FE3CA91}"/>
                </a:ext>
              </a:extLst>
            </p:cNvPr>
            <p:cNvSpPr/>
            <p:nvPr/>
          </p:nvSpPr>
          <p:spPr>
            <a:xfrm>
              <a:off x="8849501" y="4323428"/>
              <a:ext cx="1568645" cy="93470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B089D6C-88CA-B7EA-2B56-FC933A8D2343}"/>
              </a:ext>
            </a:extLst>
          </p:cNvPr>
          <p:cNvGrpSpPr/>
          <p:nvPr/>
        </p:nvGrpSpPr>
        <p:grpSpPr>
          <a:xfrm>
            <a:off x="7937921" y="1374313"/>
            <a:ext cx="898715" cy="907070"/>
            <a:chOff x="7767598" y="1277033"/>
            <a:chExt cx="898715" cy="90707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16B7E76E-F069-A47F-BF2E-EC80F449FDE0}"/>
                </a:ext>
              </a:extLst>
            </p:cNvPr>
            <p:cNvSpPr/>
            <p:nvPr/>
          </p:nvSpPr>
          <p:spPr>
            <a:xfrm>
              <a:off x="7767598" y="1277033"/>
              <a:ext cx="898715" cy="907070"/>
            </a:xfrm>
            <a:prstGeom prst="ellipse">
              <a:avLst/>
            </a:prstGeom>
            <a:solidFill>
              <a:srgbClr val="0213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pic>
          <p:nvPicPr>
            <p:cNvPr id="21" name="图形 29" descr="决策图">
              <a:extLst>
                <a:ext uri="{FF2B5EF4-FFF2-40B4-BE49-F238E27FC236}">
                  <a16:creationId xmlns:a16="http://schemas.microsoft.com/office/drawing/2014/main" id="{7C338E40-F26F-F1E5-C6C0-70C55A25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17992" y="1525333"/>
              <a:ext cx="397927" cy="401626"/>
            </a:xfrm>
            <a:prstGeom prst="rect">
              <a:avLst/>
            </a:prstGeom>
          </p:spPr>
        </p:pic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E3ADBD4-52B1-6FDB-BB2A-F25AD131D605}"/>
              </a:ext>
            </a:extLst>
          </p:cNvPr>
          <p:cNvGrpSpPr/>
          <p:nvPr/>
        </p:nvGrpSpPr>
        <p:grpSpPr>
          <a:xfrm>
            <a:off x="10017237" y="1366364"/>
            <a:ext cx="898715" cy="907070"/>
            <a:chOff x="9919960" y="1277033"/>
            <a:chExt cx="898715" cy="907070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AB768234-6FFB-A21C-CC94-4C0F410DB9DE}"/>
                </a:ext>
              </a:extLst>
            </p:cNvPr>
            <p:cNvSpPr/>
            <p:nvPr/>
          </p:nvSpPr>
          <p:spPr>
            <a:xfrm>
              <a:off x="9919960" y="1277033"/>
              <a:ext cx="898715" cy="907070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pic>
          <p:nvPicPr>
            <p:cNvPr id="23" name="图形 33" descr="灯泡和齿轮">
              <a:extLst>
                <a:ext uri="{FF2B5EF4-FFF2-40B4-BE49-F238E27FC236}">
                  <a16:creationId xmlns:a16="http://schemas.microsoft.com/office/drawing/2014/main" id="{ADCDB3E9-1CC2-BF36-827F-108630449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67749" y="1518165"/>
              <a:ext cx="403138" cy="406886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4EC694C4-5E6D-011F-52FE-29AD02C477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3" b="8842"/>
          <a:stretch>
            <a:fillRect/>
          </a:stretch>
        </p:blipFill>
        <p:spPr>
          <a:xfrm>
            <a:off x="818318" y="1374313"/>
            <a:ext cx="4564868" cy="2479794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7DE1DD16-A8E9-E59A-31D0-DC2C8E9C70D0}"/>
              </a:ext>
            </a:extLst>
          </p:cNvPr>
          <p:cNvSpPr/>
          <p:nvPr/>
        </p:nvSpPr>
        <p:spPr>
          <a:xfrm>
            <a:off x="9611423" y="2729114"/>
            <a:ext cx="1672663" cy="102374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just"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您的内容打在这里，或者通过复制您的文本。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2796D61-FCAE-29C2-0AC3-489D08E9458C}"/>
              </a:ext>
            </a:extLst>
          </p:cNvPr>
          <p:cNvSpPr/>
          <p:nvPr/>
        </p:nvSpPr>
        <p:spPr>
          <a:xfrm>
            <a:off x="10004415" y="2315937"/>
            <a:ext cx="1007296" cy="3812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输入标题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F2194E0-B767-D484-7E8A-9559AB40C340}"/>
              </a:ext>
            </a:extLst>
          </p:cNvPr>
          <p:cNvSpPr/>
          <p:nvPr/>
        </p:nvSpPr>
        <p:spPr>
          <a:xfrm>
            <a:off x="720197" y="5041492"/>
            <a:ext cx="2921950" cy="10237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您的内容打在这里，或者通过复制您的文本后，在此您的内容打者通过复制您的文本。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37CD1A8D-58AE-480F-93F0-AB8E89FEBAC5}"/>
              </a:ext>
            </a:extLst>
          </p:cNvPr>
          <p:cNvSpPr/>
          <p:nvPr/>
        </p:nvSpPr>
        <p:spPr>
          <a:xfrm>
            <a:off x="4635025" y="5036381"/>
            <a:ext cx="2921950" cy="10237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您的内容打在这里，或者通过复制您的文本后，在此您的内容打者通过复制您的文本。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B7BB037-AD35-EFF5-FEBC-38041B5EE7FB}"/>
              </a:ext>
            </a:extLst>
          </p:cNvPr>
          <p:cNvGrpSpPr/>
          <p:nvPr/>
        </p:nvGrpSpPr>
        <p:grpSpPr>
          <a:xfrm>
            <a:off x="5955881" y="1374313"/>
            <a:ext cx="898715" cy="907070"/>
            <a:chOff x="5955881" y="1277033"/>
            <a:chExt cx="898715" cy="907070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101AC8CE-7DE3-D436-0C7A-18FD5EB47208}"/>
                </a:ext>
              </a:extLst>
            </p:cNvPr>
            <p:cNvSpPr/>
            <p:nvPr/>
          </p:nvSpPr>
          <p:spPr>
            <a:xfrm>
              <a:off x="5955881" y="1277033"/>
              <a:ext cx="898715" cy="907070"/>
            </a:xfrm>
            <a:prstGeom prst="ellipse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endParaRPr>
            </a:p>
          </p:txBody>
        </p:sp>
        <p:sp>
          <p:nvSpPr>
            <p:cNvPr id="35" name="Freeform 65">
              <a:extLst>
                <a:ext uri="{FF2B5EF4-FFF2-40B4-BE49-F238E27FC236}">
                  <a16:creationId xmlns:a16="http://schemas.microsoft.com/office/drawing/2014/main" id="{3CE4C274-6C60-A6CB-A5CE-1B1A65022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7348" y="1518166"/>
              <a:ext cx="435780" cy="454044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思源宋体 CN" panose="02020400000000000000" pitchFamily="18" charset="-122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DFA91C28-AD02-942C-4FB2-9C1727DA49CA}"/>
              </a:ext>
            </a:extLst>
          </p:cNvPr>
          <p:cNvSpPr/>
          <p:nvPr/>
        </p:nvSpPr>
        <p:spPr>
          <a:xfrm>
            <a:off x="8523830" y="5036380"/>
            <a:ext cx="2921950" cy="10237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您的内容打在这里，或者通过复制您的文本后，在此您的内容打者通过复制您的文本。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BE51869-B0BB-A117-BC50-6FEA940D24FD}"/>
              </a:ext>
            </a:extLst>
          </p:cNvPr>
          <p:cNvSpPr txBox="1"/>
          <p:nvPr/>
        </p:nvSpPr>
        <p:spPr>
          <a:xfrm>
            <a:off x="9122947" y="4299769"/>
            <a:ext cx="1169288" cy="3812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defTabSz="685800">
              <a:lnSpc>
                <a:spcPct val="130000"/>
              </a:lnSpc>
              <a:defRPr sz="160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ym typeface="思源宋体 CN" panose="02020400000000000000" pitchFamily="18" charset="-122"/>
              </a:rPr>
              <a:t>输入标题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421E88EE-C10E-8ADF-D0D1-5F1BA55088D4}"/>
              </a:ext>
            </a:extLst>
          </p:cNvPr>
          <p:cNvSpPr/>
          <p:nvPr/>
        </p:nvSpPr>
        <p:spPr>
          <a:xfrm>
            <a:off x="7450284" y="2727131"/>
            <a:ext cx="1672663" cy="102374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just"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您的内容打在这里，或者通过复制您的文本。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0CF1F8F-D79D-2849-DD60-FD10CA411CD5}"/>
              </a:ext>
            </a:extLst>
          </p:cNvPr>
          <p:cNvSpPr/>
          <p:nvPr/>
        </p:nvSpPr>
        <p:spPr>
          <a:xfrm>
            <a:off x="7843276" y="2313954"/>
            <a:ext cx="1007296" cy="3812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输入标题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D2F58BC-941E-4DF4-46E5-4F0CA2B928FA}"/>
              </a:ext>
            </a:extLst>
          </p:cNvPr>
          <p:cNvSpPr/>
          <p:nvPr/>
        </p:nvSpPr>
        <p:spPr>
          <a:xfrm>
            <a:off x="5517004" y="2727131"/>
            <a:ext cx="1672663" cy="102374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just" defTabSz="685800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您的内容打在这里，或者通过复制您的文本。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0827410-551E-EF4E-FE1E-55A44830851F}"/>
              </a:ext>
            </a:extLst>
          </p:cNvPr>
          <p:cNvSpPr/>
          <p:nvPr/>
        </p:nvSpPr>
        <p:spPr>
          <a:xfrm>
            <a:off x="5909996" y="2313954"/>
            <a:ext cx="1007296" cy="3812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defTabSz="685800">
              <a:lnSpc>
                <a:spcPct val="130000"/>
              </a:lnSpc>
            </a:pPr>
            <a:r>
              <a:rPr lang="zh-CN" altLang="en-US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 CN" panose="02020400000000000000" pitchFamily="18" charset="-122"/>
              </a:rPr>
              <a:t>输入标题</a:t>
            </a:r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614341BB-61C1-9EBF-3CA2-A9F00BE4808B}"/>
              </a:ext>
            </a:extLst>
          </p:cNvPr>
          <p:cNvSpPr txBox="1"/>
          <p:nvPr/>
        </p:nvSpPr>
        <p:spPr>
          <a:xfrm>
            <a:off x="711393" y="573133"/>
            <a:ext cx="9926597" cy="6715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rgbClr val="021DBA"/>
                </a:solidFill>
                <a:latin typeface="+mn-lt"/>
                <a:ea typeface="+mn-ea"/>
                <a:cs typeface="+mn-ea"/>
                <a:sym typeface="+mn-lt"/>
              </a:rPr>
              <a:t>四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21DB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、一级标题题目</a:t>
            </a:r>
          </a:p>
        </p:txBody>
      </p:sp>
    </p:spTree>
    <p:extLst>
      <p:ext uri="{BB962C8B-B14F-4D97-AF65-F5344CB8AC3E}">
        <p14:creationId xmlns:p14="http://schemas.microsoft.com/office/powerpoint/2010/main" val="312876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9"/>
          <p:cNvSpPr txBox="1"/>
          <p:nvPr/>
        </p:nvSpPr>
        <p:spPr>
          <a:xfrm>
            <a:off x="941256" y="1975484"/>
            <a:ext cx="10734807" cy="11405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6000" dirty="0">
                <a:gradFill flip="none" rotWithShape="1">
                  <a:gsLst>
                    <a:gs pos="92000">
                      <a:srgbClr val="C0D9EF">
                        <a:alpha val="100000"/>
                      </a:srgbClr>
                    </a:gs>
                    <a:gs pos="91000">
                      <a:srgbClr val="C2DAF0">
                        <a:alpha val="100000"/>
                      </a:srgbClr>
                    </a:gs>
                    <a:gs pos="89000">
                      <a:srgbClr val="C6DCF1">
                        <a:alpha val="100000"/>
                      </a:srgbClr>
                    </a:gs>
                    <a:gs pos="86000">
                      <a:srgbClr val="CEE1F3">
                        <a:alpha val="100000"/>
                      </a:srgbClr>
                    </a:gs>
                    <a:gs pos="80000">
                      <a:srgbClr val="DEEBF7">
                        <a:alpha val="100000"/>
                      </a:srgbClr>
                    </a:gs>
                    <a:gs pos="93000">
                      <a:schemeClr val="accent5">
                        <a:lumMod val="40000"/>
                        <a:lumOff val="60000"/>
                      </a:schemeClr>
                    </a:gs>
                    <a:gs pos="49000">
                      <a:schemeClr val="bg1"/>
                    </a:gs>
                    <a:gs pos="67000">
                      <a:schemeClr val="bg1"/>
                    </a:gs>
                    <a:gs pos="31000">
                      <a:schemeClr val="bg1"/>
                    </a:gs>
                    <a:gs pos="5000">
                      <a:srgbClr val="FF66FF"/>
                    </a:gs>
                  </a:gsLst>
                  <a:lin ang="66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感谢您的观看！</a:t>
            </a:r>
            <a:endParaRPr lang="en-US" altLang="zh-CN" sz="6000" dirty="0">
              <a:gradFill flip="none" rotWithShape="1">
                <a:gsLst>
                  <a:gs pos="92000">
                    <a:srgbClr val="C0D9EF">
                      <a:alpha val="100000"/>
                    </a:srgbClr>
                  </a:gs>
                  <a:gs pos="91000">
                    <a:srgbClr val="C2DAF0">
                      <a:alpha val="100000"/>
                    </a:srgbClr>
                  </a:gs>
                  <a:gs pos="89000">
                    <a:srgbClr val="C6DCF1">
                      <a:alpha val="100000"/>
                    </a:srgbClr>
                  </a:gs>
                  <a:gs pos="86000">
                    <a:srgbClr val="CEE1F3">
                      <a:alpha val="100000"/>
                    </a:srgbClr>
                  </a:gs>
                  <a:gs pos="80000">
                    <a:srgbClr val="DEEBF7">
                      <a:alpha val="100000"/>
                    </a:srgbClr>
                  </a:gs>
                  <a:gs pos="93000">
                    <a:schemeClr val="accent5">
                      <a:lumMod val="40000"/>
                      <a:lumOff val="60000"/>
                    </a:schemeClr>
                  </a:gs>
                  <a:gs pos="49000">
                    <a:schemeClr val="bg1"/>
                  </a:gs>
                  <a:gs pos="67000">
                    <a:schemeClr val="bg1"/>
                  </a:gs>
                  <a:gs pos="31000">
                    <a:schemeClr val="bg1"/>
                  </a:gs>
                  <a:gs pos="5000">
                    <a:srgbClr val="FF66FF"/>
                  </a:gs>
                </a:gsLst>
                <a:lin ang="6600000" scaled="0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9314708" y="484044"/>
            <a:ext cx="1980337" cy="410901"/>
            <a:chOff x="2095543" y="3824747"/>
            <a:chExt cx="6625058" cy="1140624"/>
          </a:xfrm>
        </p:grpSpPr>
        <p:grpSp>
          <p:nvGrpSpPr>
            <p:cNvPr id="11" name="组合 10"/>
            <p:cNvGrpSpPr/>
            <p:nvPr/>
          </p:nvGrpSpPr>
          <p:grpSpPr>
            <a:xfrm>
              <a:off x="2121423" y="3824747"/>
              <a:ext cx="2158319" cy="884802"/>
              <a:chOff x="2809350" y="2858688"/>
              <a:chExt cx="2158319" cy="884802"/>
            </a:xfrm>
          </p:grpSpPr>
          <p:sp>
            <p:nvSpPr>
              <p:cNvPr id="57" name="Freeform 62"/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8" name="Freeform 63"/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9" name="Freeform 67"/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 77"/>
            <p:cNvSpPr>
              <a:spLocks noEditPoints="1"/>
            </p:cNvSpPr>
            <p:nvPr/>
          </p:nvSpPr>
          <p:spPr bwMode="auto">
            <a:xfrm rot="16200000">
              <a:off x="2523895" y="4746953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78"/>
            <p:cNvSpPr/>
            <p:nvPr/>
          </p:nvSpPr>
          <p:spPr bwMode="auto">
            <a:xfrm rot="16200000">
              <a:off x="2091306" y="4748924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79"/>
            <p:cNvSpPr/>
            <p:nvPr/>
          </p:nvSpPr>
          <p:spPr bwMode="auto">
            <a:xfrm rot="16200000">
              <a:off x="2946351" y="4742715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80"/>
            <p:cNvSpPr/>
            <p:nvPr/>
          </p:nvSpPr>
          <p:spPr bwMode="auto">
            <a:xfrm rot="16200000">
              <a:off x="4672905" y="4752146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Freeform 81"/>
            <p:cNvSpPr>
              <a:spLocks noEditPoints="1"/>
            </p:cNvSpPr>
            <p:nvPr/>
          </p:nvSpPr>
          <p:spPr bwMode="auto">
            <a:xfrm rot="16200000">
              <a:off x="5403764" y="4703506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82"/>
            <p:cNvSpPr/>
            <p:nvPr/>
          </p:nvSpPr>
          <p:spPr bwMode="auto">
            <a:xfrm rot="16200000">
              <a:off x="5864378" y="4743853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83"/>
            <p:cNvSpPr/>
            <p:nvPr/>
          </p:nvSpPr>
          <p:spPr bwMode="auto">
            <a:xfrm rot="16200000">
              <a:off x="6798102" y="4744904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Freeform 84"/>
            <p:cNvSpPr/>
            <p:nvPr/>
          </p:nvSpPr>
          <p:spPr bwMode="auto">
            <a:xfrm rot="16200000">
              <a:off x="8011321" y="4750071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85"/>
            <p:cNvSpPr/>
            <p:nvPr/>
          </p:nvSpPr>
          <p:spPr bwMode="auto">
            <a:xfrm rot="16200000">
              <a:off x="2339111" y="4747475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86"/>
            <p:cNvSpPr/>
            <p:nvPr/>
          </p:nvSpPr>
          <p:spPr bwMode="auto">
            <a:xfrm rot="16200000">
              <a:off x="2746456" y="4741778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Freeform 87"/>
            <p:cNvSpPr/>
            <p:nvPr/>
          </p:nvSpPr>
          <p:spPr bwMode="auto">
            <a:xfrm rot="16200000">
              <a:off x="3187434" y="4742811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88"/>
            <p:cNvSpPr/>
            <p:nvPr/>
          </p:nvSpPr>
          <p:spPr bwMode="auto">
            <a:xfrm rot="16200000">
              <a:off x="3350985" y="4801821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89"/>
            <p:cNvSpPr/>
            <p:nvPr/>
          </p:nvSpPr>
          <p:spPr bwMode="auto">
            <a:xfrm rot="16200000">
              <a:off x="3573546" y="4744887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90"/>
            <p:cNvSpPr/>
            <p:nvPr/>
          </p:nvSpPr>
          <p:spPr bwMode="auto">
            <a:xfrm rot="16200000">
              <a:off x="3786797" y="4741778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91"/>
            <p:cNvSpPr/>
            <p:nvPr/>
          </p:nvSpPr>
          <p:spPr bwMode="auto">
            <a:xfrm rot="16200000">
              <a:off x="3956557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Freeform 92"/>
            <p:cNvSpPr/>
            <p:nvPr/>
          </p:nvSpPr>
          <p:spPr bwMode="auto">
            <a:xfrm rot="16200000">
              <a:off x="4117007" y="4744887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Freeform 93"/>
            <p:cNvSpPr/>
            <p:nvPr/>
          </p:nvSpPr>
          <p:spPr bwMode="auto">
            <a:xfrm rot="16200000">
              <a:off x="4312655" y="4761448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Freeform 94"/>
            <p:cNvSpPr>
              <a:spLocks noEditPoints="1"/>
            </p:cNvSpPr>
            <p:nvPr/>
          </p:nvSpPr>
          <p:spPr bwMode="auto">
            <a:xfrm rot="16200000">
              <a:off x="4494339" y="4748517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95"/>
            <p:cNvSpPr/>
            <p:nvPr/>
          </p:nvSpPr>
          <p:spPr bwMode="auto">
            <a:xfrm rot="16200000">
              <a:off x="4831271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96"/>
            <p:cNvSpPr/>
            <p:nvPr/>
          </p:nvSpPr>
          <p:spPr bwMode="auto">
            <a:xfrm rot="16200000">
              <a:off x="4971540" y="4756784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97"/>
            <p:cNvSpPr/>
            <p:nvPr/>
          </p:nvSpPr>
          <p:spPr bwMode="auto">
            <a:xfrm rot="16200000">
              <a:off x="5164600" y="4747987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Freeform 98"/>
            <p:cNvSpPr/>
            <p:nvPr/>
          </p:nvSpPr>
          <p:spPr bwMode="auto">
            <a:xfrm rot="16200000">
              <a:off x="5637667" y="4768690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Freeform 99"/>
            <p:cNvSpPr/>
            <p:nvPr/>
          </p:nvSpPr>
          <p:spPr bwMode="auto">
            <a:xfrm rot="16200000">
              <a:off x="6091073" y="4742811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Freeform 100"/>
            <p:cNvSpPr/>
            <p:nvPr/>
          </p:nvSpPr>
          <p:spPr bwMode="auto">
            <a:xfrm rot="16200000">
              <a:off x="6264975" y="4801821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Freeform 101"/>
            <p:cNvSpPr/>
            <p:nvPr/>
          </p:nvSpPr>
          <p:spPr bwMode="auto">
            <a:xfrm rot="16200000">
              <a:off x="6435265" y="4745399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Freeform 102"/>
            <p:cNvSpPr/>
            <p:nvPr/>
          </p:nvSpPr>
          <p:spPr bwMode="auto">
            <a:xfrm rot="16200000">
              <a:off x="6642811" y="4762481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Freeform 103"/>
            <p:cNvSpPr/>
            <p:nvPr/>
          </p:nvSpPr>
          <p:spPr bwMode="auto">
            <a:xfrm rot="16200000">
              <a:off x="6998909" y="4761448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104"/>
            <p:cNvSpPr/>
            <p:nvPr/>
          </p:nvSpPr>
          <p:spPr bwMode="auto">
            <a:xfrm rot="16200000">
              <a:off x="7267540" y="4728838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105"/>
            <p:cNvSpPr/>
            <p:nvPr/>
          </p:nvSpPr>
          <p:spPr bwMode="auto">
            <a:xfrm rot="16200000">
              <a:off x="7498376" y="4758860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Freeform 106"/>
            <p:cNvSpPr>
              <a:spLocks noEditPoints="1"/>
            </p:cNvSpPr>
            <p:nvPr/>
          </p:nvSpPr>
          <p:spPr bwMode="auto">
            <a:xfrm rot="16200000">
              <a:off x="7685236" y="4749021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 rot="16200000">
              <a:off x="7866893" y="4804409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 108"/>
            <p:cNvSpPr/>
            <p:nvPr/>
          </p:nvSpPr>
          <p:spPr bwMode="auto">
            <a:xfrm rot="16200000">
              <a:off x="8180031" y="4801821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Freeform 109"/>
            <p:cNvSpPr/>
            <p:nvPr/>
          </p:nvSpPr>
          <p:spPr bwMode="auto">
            <a:xfrm rot="16200000">
              <a:off x="8345145" y="4745399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5" name="Freeform 110"/>
            <p:cNvSpPr/>
            <p:nvPr/>
          </p:nvSpPr>
          <p:spPr bwMode="auto">
            <a:xfrm rot="16200000">
              <a:off x="8551657" y="4761448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331501" y="3942244"/>
              <a:ext cx="4389099" cy="674611"/>
              <a:chOff x="5019428" y="2976185"/>
              <a:chExt cx="4389099" cy="674611"/>
            </a:xfrm>
            <a:solidFill>
              <a:schemeClr val="bg1"/>
            </a:solidFill>
          </p:grpSpPr>
          <p:sp>
            <p:nvSpPr>
              <p:cNvPr id="47" name="Freeform 64"/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 65"/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9" name="Freeform 66"/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 68"/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 69"/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Freeform 70"/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Freeform 72"/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Freeform 74"/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Freeform 75"/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Freeform 117"/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61" name="矩形 60"/>
          <p:cNvSpPr/>
          <p:nvPr/>
        </p:nvSpPr>
        <p:spPr>
          <a:xfrm>
            <a:off x="4562272" y="3350354"/>
            <a:ext cx="3339296" cy="525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项目负责人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：某某某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4B83E6-53FA-8290-0A6D-C05CFCCC5720}"/>
              </a:ext>
            </a:extLst>
          </p:cNvPr>
          <p:cNvSpPr/>
          <p:nvPr/>
        </p:nvSpPr>
        <p:spPr>
          <a:xfrm>
            <a:off x="4805463" y="4100456"/>
            <a:ext cx="2292921" cy="52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202X.XX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379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jBmNmQyNTc3ZjhlZWRkZjhjMzg4NDg3YjcwMWQ0O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kvaovo1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0336FE"/>
            </a:gs>
            <a:gs pos="100000">
              <a:srgbClr val="1276FF"/>
            </a:gs>
          </a:gsLst>
          <a:lin ang="2700000" scaled="0"/>
          <a:tileRect/>
        </a:gradFill>
        <a:ln w="12700" cap="flat" cmpd="sng" algn="ctr">
          <a:noFill/>
          <a:prstDash val="solid"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 sz="2400" dirty="0" smtClean="0">
            <a:latin typeface="字魂105号-简雅黑" panose="00000500000000000000" pitchFamily="2" charset="-122"/>
            <a:ea typeface="字魂105号-简雅黑" panose="00000500000000000000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1452</Words>
  <Application>Microsoft Office PowerPoint</Application>
  <PresentationFormat>宽屏</PresentationFormat>
  <Paragraphs>145</Paragraphs>
  <Slides>17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汉仪书宋二简</vt:lpstr>
      <vt:lpstr>思源宋体 CN</vt:lpstr>
      <vt:lpstr>微软雅黑</vt:lpstr>
      <vt:lpstr>字魂105号-简雅黑</vt:lpstr>
      <vt:lpstr>Arial</vt:lpstr>
      <vt:lpstr>Times New Roman</vt:lpstr>
      <vt:lpstr>Wingdings</vt:lpstr>
      <vt:lpstr>Office 主题​​</vt:lpstr>
      <vt:lpstr>OfficePLUS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Bing-</dc:creator>
  <cp:lastModifiedBy>唐孙茹</cp:lastModifiedBy>
  <cp:revision>57</cp:revision>
  <dcterms:created xsi:type="dcterms:W3CDTF">2020-03-02T02:09:00Z</dcterms:created>
  <dcterms:modified xsi:type="dcterms:W3CDTF">2024-07-01T06:38:38Z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5234E4F603454ED69CF7D65E256A2DB6_13</vt:lpwstr>
  </property>
  <property fmtid="{D5CDD505-2E9C-101B-9397-08002B2CF9AE}" pid="3" name="KSOProductBuildVer">
    <vt:lpwstr>2052-12.1.0.15990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2024-06-04T02:23:11Z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5aafbc3e-5513-4e7e-967c-bcff13281c11</vt:lpwstr>
  </property>
  <property fmtid="{D5CDD505-2E9C-101B-9397-08002B2CF9AE}" pid="9" name="MSIP_Label_defa4170-0d19-0005-0004-bc88714345d2_ActionId">
    <vt:lpwstr>dd44d0d4-5ccb-48c1-a308-f633edf74115</vt:lpwstr>
  </property>
  <property fmtid="{D5CDD505-2E9C-101B-9397-08002B2CF9AE}" pid="10" name="MSIP_Label_defa4170-0d19-0005-0004-bc88714345d2_ContentBits">
    <vt:lpwstr>0</vt:lpwstr>
  </property>
</Properties>
</file>