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handoutMasterIdLst>
    <p:handoutMasterId r:id="rId23"/>
  </p:handoutMasterIdLst>
  <p:sldIdLst>
    <p:sldId id="297" r:id="rId3"/>
    <p:sldId id="295" r:id="rId4"/>
    <p:sldId id="294" r:id="rId5"/>
    <p:sldId id="279" r:id="rId6"/>
    <p:sldId id="259" r:id="rId7"/>
    <p:sldId id="276" r:id="rId8"/>
    <p:sldId id="277" r:id="rId9"/>
    <p:sldId id="278" r:id="rId10"/>
    <p:sldId id="280" r:id="rId11"/>
    <p:sldId id="283" r:id="rId12"/>
    <p:sldId id="287" r:id="rId13"/>
    <p:sldId id="282" r:id="rId14"/>
    <p:sldId id="281" r:id="rId15"/>
    <p:sldId id="284" r:id="rId16"/>
    <p:sldId id="286" r:id="rId17"/>
    <p:sldId id="285" r:id="rId18"/>
    <p:sldId id="292" r:id="rId19"/>
    <p:sldId id="293" r:id="rId20"/>
    <p:sldId id="290" r:id="rId21"/>
    <p:sldId id="288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183" userDrawn="1">
          <p15:clr>
            <a:srgbClr val="A4A3A4"/>
          </p15:clr>
        </p15:guide>
        <p15:guide id="3" pos="506" userDrawn="1">
          <p15:clr>
            <a:srgbClr val="A4A3A4"/>
          </p15:clr>
        </p15:guide>
        <p15:guide id="4" pos="7151" userDrawn="1">
          <p15:clr>
            <a:srgbClr val="A4A3A4"/>
          </p15:clr>
        </p15:guide>
        <p15:guide id="5" orient="horz" pos="3294" userDrawn="1">
          <p15:clr>
            <a:srgbClr val="A4A3A4"/>
          </p15:clr>
        </p15:guide>
        <p15:guide id="6" orient="horz" pos="1525" userDrawn="1">
          <p15:clr>
            <a:srgbClr val="A4A3A4"/>
          </p15:clr>
        </p15:guide>
        <p15:guide id="7" orient="horz" pos="9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7344"/>
    <a:srgbClr val="26662E"/>
    <a:srgbClr val="005C00"/>
    <a:srgbClr val="235D3A"/>
    <a:srgbClr val="385400"/>
    <a:srgbClr val="004C00"/>
    <a:srgbClr val="006C00"/>
    <a:srgbClr val="007F00"/>
    <a:srgbClr val="003F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8AF77B-B3A5-4156-A36E-EA8418527CBE}" v="3" dt="2022-03-14T06:04:12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21" autoAdjust="0"/>
    <p:restoredTop sz="94660"/>
  </p:normalViewPr>
  <p:slideViewPr>
    <p:cSldViewPr snapToGrid="0">
      <p:cViewPr varScale="1">
        <p:scale>
          <a:sx n="61" d="100"/>
          <a:sy n="61" d="100"/>
        </p:scale>
        <p:origin x="90" y="222"/>
      </p:cViewPr>
      <p:guideLst>
        <p:guide pos="3817"/>
        <p:guide orient="horz" pos="2183"/>
        <p:guide pos="506"/>
        <p:guide pos="7151"/>
        <p:guide orient="horz" pos="3294"/>
        <p:guide orient="horz" pos="1525"/>
        <p:guide orient="horz" pos="9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16" d="100"/>
          <a:sy n="116" d="100"/>
        </p:scale>
        <p:origin x="411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B5B5B5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B38-4CF8-B204-EB1896864B6B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B38-4CF8-B204-EB1896864B6B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38-4CF8-B204-EB1896864B6B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38-4CF8-B204-EB1896864B6B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38-4CF8-B204-EB1896864B6B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38-4CF8-B204-EB1896864B6B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38-4CF8-B204-EB1896864B6B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38-4CF8-B204-EB1896864B6B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B38-4CF8-B204-EB1896864B6B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38-4CF8-B204-EB1896864B6B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B38-4CF8-B204-EB1896864B6B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B38-4CF8-B204-EB1896864B6B}"/>
                </c:ext>
              </c:extLst>
            </c:dLbl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B38-4CF8-B204-EB1896864B6B}"/>
                </c:ext>
              </c:extLst>
            </c:dLbl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38-4CF8-B204-EB1896864B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  <c:pt idx="8">
                  <c:v>类别9</c:v>
                </c:pt>
                <c:pt idx="9">
                  <c:v>类别10</c:v>
                </c:pt>
                <c:pt idx="10">
                  <c:v>类别11</c:v>
                </c:pt>
                <c:pt idx="11">
                  <c:v>类别12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7</c:v>
                </c:pt>
                <c:pt idx="6">
                  <c:v>2</c:v>
                </c:pt>
                <c:pt idx="7">
                  <c:v>8</c:v>
                </c:pt>
                <c:pt idx="8">
                  <c:v>9</c:v>
                </c:pt>
                <c:pt idx="9">
                  <c:v>6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B38-4CF8-B204-EB1896864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0"/>
        <c:overlap val="-27"/>
        <c:axId val="1055693887"/>
        <c:axId val="808532063"/>
      </c:barChart>
      <c:catAx>
        <c:axId val="1055693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08532063"/>
        <c:crosses val="autoZero"/>
        <c:auto val="1"/>
        <c:lblAlgn val="ctr"/>
        <c:lblOffset val="100"/>
        <c:noMultiLvlLbl val="0"/>
      </c:catAx>
      <c:valAx>
        <c:axId val="808532063"/>
        <c:scaling>
          <c:orientation val="minMax"/>
          <c:max val="10"/>
        </c:scaling>
        <c:delete val="1"/>
        <c:axPos val="l"/>
        <c:numFmt formatCode="General" sourceLinked="1"/>
        <c:majorTickMark val="none"/>
        <c:minorTickMark val="none"/>
        <c:tickLblPos val="nextTo"/>
        <c:crossAx val="1055693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C4683C6-92AC-40A7-BFC3-BCC91C58A4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062F86-4D5A-464A-ADE7-6E08AB2801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F148A-E1C7-4460-A820-F7A40F0C47C2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F775FB-F339-4C37-B038-293ED44084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EBE4485-5C93-4254-84EA-1C69FF0540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949A9-3C25-444C-A782-85CAEE5D6C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56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0766C31-C29B-4805-A2F5-4434530BDDBF}"/>
              </a:ext>
            </a:extLst>
          </p:cNvPr>
          <p:cNvSpPr/>
          <p:nvPr userDrawn="1"/>
        </p:nvSpPr>
        <p:spPr>
          <a:xfrm>
            <a:off x="0" y="-38512"/>
            <a:ext cx="12192000" cy="6896512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AD2AB8FB-F4DA-470D-AB4C-F15280010D56}"/>
              </a:ext>
            </a:extLst>
          </p:cNvPr>
          <p:cNvSpPr>
            <a:spLocks/>
          </p:cNvSpPr>
          <p:nvPr userDrawn="1"/>
        </p:nvSpPr>
        <p:spPr bwMode="auto">
          <a:xfrm>
            <a:off x="354" y="4999055"/>
            <a:ext cx="12191646" cy="1858946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C6DE73F1-59A9-487B-8CC8-B67CC5A7C877}"/>
              </a:ext>
            </a:extLst>
          </p:cNvPr>
          <p:cNvSpPr>
            <a:spLocks/>
          </p:cNvSpPr>
          <p:nvPr userDrawn="1"/>
        </p:nvSpPr>
        <p:spPr bwMode="auto">
          <a:xfrm>
            <a:off x="0" y="4725665"/>
            <a:ext cx="12191646" cy="562283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B37421B6-C522-43EC-91BA-2C2F5553AB01}"/>
              </a:ext>
            </a:extLst>
          </p:cNvPr>
          <p:cNvSpPr txBox="1"/>
          <p:nvPr userDrawn="1"/>
        </p:nvSpPr>
        <p:spPr>
          <a:xfrm>
            <a:off x="3884497" y="448984"/>
            <a:ext cx="44230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alpha val="8000"/>
                  </a:srgbClr>
                </a:solidFill>
                <a:effectLst/>
                <a:uLnTx/>
                <a:uFillTx/>
                <a:latin typeface="+mj-ea"/>
                <a:ea typeface="+mj-ea"/>
                <a:cs typeface="OPPOSans M" panose="00020600040101010101" pitchFamily="18" charset="-122"/>
              </a:rPr>
              <a:t>CONTENTS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262626">
                  <a:alpha val="8000"/>
                </a:srgbClr>
              </a:solidFill>
              <a:effectLst/>
              <a:uLnTx/>
              <a:uFillTx/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F78D035-4F19-4A67-957E-BA676BF81A6B}"/>
              </a:ext>
            </a:extLst>
          </p:cNvPr>
          <p:cNvSpPr/>
          <p:nvPr userDrawn="1"/>
        </p:nvSpPr>
        <p:spPr>
          <a:xfrm>
            <a:off x="5403502" y="729314"/>
            <a:ext cx="1384995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344"/>
                </a:solidFill>
                <a:effectLst/>
                <a:uLnTx/>
                <a:uFillTx/>
                <a:latin typeface="+mj-ea"/>
                <a:ea typeface="+mj-ea"/>
                <a:cs typeface="OPPOSans H" panose="00020600040101010101" pitchFamily="18" charset="-122"/>
              </a:rPr>
              <a:t>目录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E29154E-71D9-49B9-9E41-BC1B4662402A}"/>
              </a:ext>
            </a:extLst>
          </p:cNvPr>
          <p:cNvGrpSpPr/>
          <p:nvPr userDrawn="1"/>
        </p:nvGrpSpPr>
        <p:grpSpPr>
          <a:xfrm>
            <a:off x="2841478" y="1091632"/>
            <a:ext cx="2260601" cy="106360"/>
            <a:chOff x="76200" y="2185195"/>
            <a:chExt cx="2260601" cy="10636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4CC9B27-3B48-4467-A5AC-E9D78BC99238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E577F71-7DE5-4917-8F6E-5E4F83E6708B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445D87D-90E7-49C4-833E-15529261D1FF}"/>
              </a:ext>
            </a:extLst>
          </p:cNvPr>
          <p:cNvGrpSpPr/>
          <p:nvPr userDrawn="1"/>
        </p:nvGrpSpPr>
        <p:grpSpPr>
          <a:xfrm flipH="1">
            <a:off x="7089922" y="1091632"/>
            <a:ext cx="2260601" cy="106360"/>
            <a:chOff x="76200" y="2185195"/>
            <a:chExt cx="2260601" cy="106360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BAE23125-4C3E-4E33-9D82-0B4FF168FC9C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8EC381F-70EA-47D9-B5AF-016D522C897F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03282A8A-DAD2-46F3-9EC9-2BDC895C40C4}"/>
              </a:ext>
            </a:extLst>
          </p:cNvPr>
          <p:cNvSpPr/>
          <p:nvPr userDrawn="1"/>
        </p:nvSpPr>
        <p:spPr>
          <a:xfrm>
            <a:off x="839341" y="2108562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012D2B24-2EA5-4A9F-82EE-9DBC2557663F}"/>
              </a:ext>
            </a:extLst>
          </p:cNvPr>
          <p:cNvSpPr/>
          <p:nvPr userDrawn="1"/>
        </p:nvSpPr>
        <p:spPr>
          <a:xfrm>
            <a:off x="3550668" y="2108562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9478535-BC56-4DD9-86E4-EE79DD123CCC}"/>
              </a:ext>
            </a:extLst>
          </p:cNvPr>
          <p:cNvSpPr/>
          <p:nvPr userDrawn="1"/>
        </p:nvSpPr>
        <p:spPr>
          <a:xfrm>
            <a:off x="8973321" y="2108562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6752FED-A317-4C5E-9AD6-527B5BDCBD64}"/>
              </a:ext>
            </a:extLst>
          </p:cNvPr>
          <p:cNvSpPr/>
          <p:nvPr userDrawn="1"/>
        </p:nvSpPr>
        <p:spPr>
          <a:xfrm>
            <a:off x="6261995" y="2108562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8" name="等腰三角形 27"/>
          <p:cNvSpPr/>
          <p:nvPr userDrawn="1"/>
        </p:nvSpPr>
        <p:spPr>
          <a:xfrm flipH="1" flipV="1">
            <a:off x="1913113" y="4173997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9" name="等腰三角形 28"/>
          <p:cNvSpPr/>
          <p:nvPr userDrawn="1"/>
        </p:nvSpPr>
        <p:spPr>
          <a:xfrm flipH="1" flipV="1">
            <a:off x="4668260" y="4173997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30" name="等腰三角形 29"/>
          <p:cNvSpPr/>
          <p:nvPr userDrawn="1"/>
        </p:nvSpPr>
        <p:spPr>
          <a:xfrm flipH="1" flipV="1">
            <a:off x="7423407" y="4173997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31" name="等腰三角形 30"/>
          <p:cNvSpPr/>
          <p:nvPr userDrawn="1"/>
        </p:nvSpPr>
        <p:spPr>
          <a:xfrm flipH="1" flipV="1">
            <a:off x="10178554" y="4173997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32" name="矩形 31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33" name="矩形 32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35" name="组合 34"/>
          <p:cNvGrpSpPr/>
          <p:nvPr userDrawn="1"/>
        </p:nvGrpSpPr>
        <p:grpSpPr>
          <a:xfrm>
            <a:off x="1508423" y="4946555"/>
            <a:ext cx="951556" cy="76192"/>
            <a:chOff x="9826508" y="883919"/>
            <a:chExt cx="951556" cy="124319"/>
          </a:xfrm>
        </p:grpSpPr>
        <p:sp>
          <p:nvSpPr>
            <p:cNvPr id="36" name="矩形: 圆角 35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4278061" y="4946555"/>
            <a:ext cx="951556" cy="76192"/>
            <a:chOff x="9826508" y="883919"/>
            <a:chExt cx="951556" cy="124319"/>
          </a:xfrm>
        </p:grpSpPr>
        <p:sp>
          <p:nvSpPr>
            <p:cNvPr id="39" name="矩形: 圆角 38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0" name="矩形: 圆角 39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grpSp>
        <p:nvGrpSpPr>
          <p:cNvPr id="41" name="组合 40"/>
          <p:cNvGrpSpPr/>
          <p:nvPr userDrawn="1"/>
        </p:nvGrpSpPr>
        <p:grpSpPr>
          <a:xfrm>
            <a:off x="7047699" y="4946555"/>
            <a:ext cx="951556" cy="76192"/>
            <a:chOff x="9826508" y="883919"/>
            <a:chExt cx="951556" cy="124319"/>
          </a:xfrm>
        </p:grpSpPr>
        <p:sp>
          <p:nvSpPr>
            <p:cNvPr id="42" name="矩形: 圆角 41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grpSp>
        <p:nvGrpSpPr>
          <p:cNvPr id="44" name="组合 43"/>
          <p:cNvGrpSpPr/>
          <p:nvPr userDrawn="1"/>
        </p:nvGrpSpPr>
        <p:grpSpPr>
          <a:xfrm>
            <a:off x="9817337" y="4946555"/>
            <a:ext cx="951556" cy="76192"/>
            <a:chOff x="9826508" y="883919"/>
            <a:chExt cx="951556" cy="124319"/>
          </a:xfrm>
        </p:grpSpPr>
        <p:sp>
          <p:nvSpPr>
            <p:cNvPr id="45" name="矩形: 圆角 44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6" name="矩形: 圆角 45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03282A8A-DAD2-46F3-9EC9-2BDC895C40C4}"/>
              </a:ext>
            </a:extLst>
          </p:cNvPr>
          <p:cNvSpPr/>
          <p:nvPr/>
        </p:nvSpPr>
        <p:spPr>
          <a:xfrm>
            <a:off x="839340" y="1908687"/>
            <a:ext cx="2520117" cy="3325862"/>
          </a:xfrm>
          <a:prstGeom prst="roundRect">
            <a:avLst>
              <a:gd name="adj" fmla="val 47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4" name="等腰三角形 23"/>
          <p:cNvSpPr/>
          <p:nvPr/>
        </p:nvSpPr>
        <p:spPr>
          <a:xfrm flipH="1" flipV="1">
            <a:off x="1976489" y="4096030"/>
            <a:ext cx="181260" cy="15625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547913" y="4914187"/>
            <a:ext cx="1007720" cy="80689"/>
            <a:chOff x="9826508" y="883919"/>
            <a:chExt cx="951556" cy="124319"/>
          </a:xfrm>
        </p:grpSpPr>
        <p:sp>
          <p:nvSpPr>
            <p:cNvPr id="26" name="矩形: 圆角 25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012D2B24-2EA5-4A9F-82EE-9DBC2557663F}"/>
              </a:ext>
            </a:extLst>
          </p:cNvPr>
          <p:cNvSpPr/>
          <p:nvPr/>
        </p:nvSpPr>
        <p:spPr>
          <a:xfrm>
            <a:off x="3644304" y="2094049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2" name="等腰三角形 31"/>
          <p:cNvSpPr/>
          <p:nvPr/>
        </p:nvSpPr>
        <p:spPr>
          <a:xfrm flipH="1" flipV="1">
            <a:off x="4761896" y="4159484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371697" y="4932042"/>
            <a:ext cx="951556" cy="76192"/>
            <a:chOff x="9826508" y="883919"/>
            <a:chExt cx="951556" cy="124319"/>
          </a:xfrm>
        </p:grpSpPr>
        <p:sp>
          <p:nvSpPr>
            <p:cNvPr id="34" name="矩形: 圆角 33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E6752FED-A317-4C5E-9AD6-527B5BDCBD64}"/>
              </a:ext>
            </a:extLst>
          </p:cNvPr>
          <p:cNvSpPr/>
          <p:nvPr/>
        </p:nvSpPr>
        <p:spPr>
          <a:xfrm>
            <a:off x="6308813" y="2094049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40" name="等腰三角形 39"/>
          <p:cNvSpPr/>
          <p:nvPr/>
        </p:nvSpPr>
        <p:spPr>
          <a:xfrm flipH="1" flipV="1">
            <a:off x="7470225" y="4159484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7094517" y="4932042"/>
            <a:ext cx="951556" cy="76192"/>
            <a:chOff x="9826508" y="883919"/>
            <a:chExt cx="951556" cy="124319"/>
          </a:xfrm>
        </p:grpSpPr>
        <p:sp>
          <p:nvSpPr>
            <p:cNvPr id="42" name="矩形: 圆角 41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99478535-BC56-4DD9-86E4-EE79DD123CCC}"/>
              </a:ext>
            </a:extLst>
          </p:cNvPr>
          <p:cNvSpPr/>
          <p:nvPr/>
        </p:nvSpPr>
        <p:spPr>
          <a:xfrm>
            <a:off x="8973321" y="2094049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48" name="等腰三角形 47"/>
          <p:cNvSpPr/>
          <p:nvPr/>
        </p:nvSpPr>
        <p:spPr>
          <a:xfrm flipH="1" flipV="1">
            <a:off x="10178554" y="4159484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9817337" y="4932042"/>
            <a:ext cx="951556" cy="76192"/>
            <a:chOff x="9826508" y="883919"/>
            <a:chExt cx="951556" cy="124319"/>
          </a:xfrm>
        </p:grpSpPr>
        <p:sp>
          <p:nvSpPr>
            <p:cNvPr id="50" name="矩形: 圆角 49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51" name="矩形: 圆角 50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434A61CF-6F49-AE76-4644-E2E5CF7F520C}"/>
              </a:ext>
            </a:extLst>
          </p:cNvPr>
          <p:cNvSpPr txBox="1"/>
          <p:nvPr userDrawn="1"/>
        </p:nvSpPr>
        <p:spPr>
          <a:xfrm>
            <a:off x="3884497" y="448984"/>
            <a:ext cx="44230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alpha val="8000"/>
                  </a:srgbClr>
                </a:solidFill>
                <a:effectLst/>
                <a:uLnTx/>
                <a:uFillTx/>
                <a:latin typeface="+mj-ea"/>
                <a:ea typeface="+mj-ea"/>
                <a:cs typeface="OPPOSans M" panose="00020600040101010101" pitchFamily="18" charset="-122"/>
              </a:rPr>
              <a:t>CONTENTS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262626">
                  <a:alpha val="8000"/>
                </a:srgbClr>
              </a:solidFill>
              <a:effectLst/>
              <a:uLnTx/>
              <a:uFillTx/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9F699E1-3F27-532B-DB02-89A1F5D8D157}"/>
              </a:ext>
            </a:extLst>
          </p:cNvPr>
          <p:cNvSpPr/>
          <p:nvPr userDrawn="1"/>
        </p:nvSpPr>
        <p:spPr>
          <a:xfrm>
            <a:off x="5403502" y="729314"/>
            <a:ext cx="1384995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344"/>
                </a:solidFill>
                <a:effectLst/>
                <a:uLnTx/>
                <a:uFillTx/>
                <a:latin typeface="+mj-ea"/>
                <a:ea typeface="+mj-ea"/>
                <a:cs typeface="OPPOSans H" panose="00020600040101010101" pitchFamily="18" charset="-122"/>
              </a:rPr>
              <a:t>目录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9ED2812-3EC9-1125-BE0D-59D579F561F1}"/>
              </a:ext>
            </a:extLst>
          </p:cNvPr>
          <p:cNvGrpSpPr/>
          <p:nvPr userDrawn="1"/>
        </p:nvGrpSpPr>
        <p:grpSpPr>
          <a:xfrm>
            <a:off x="2841478" y="1091632"/>
            <a:ext cx="2260601" cy="106360"/>
            <a:chOff x="76200" y="2185195"/>
            <a:chExt cx="2260601" cy="10636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22743B9-6396-BF8D-8A53-288B0F37FC8B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638AF640-7B82-78B6-BB18-27602B506185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5D67606-1FF2-B218-CABB-7B712120A365}"/>
              </a:ext>
            </a:extLst>
          </p:cNvPr>
          <p:cNvGrpSpPr/>
          <p:nvPr userDrawn="1"/>
        </p:nvGrpSpPr>
        <p:grpSpPr>
          <a:xfrm flipH="1">
            <a:off x="7089922" y="1091632"/>
            <a:ext cx="2260601" cy="106360"/>
            <a:chOff x="76200" y="2185195"/>
            <a:chExt cx="2260601" cy="106360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A5545E4-9EB0-3A3F-78E7-EA91CC4D2EB6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F758AA14-9FC1-4DF9-C792-9E493F68D38D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03282A8A-DAD2-46F3-9EC9-2BDC895C40C4}"/>
              </a:ext>
            </a:extLst>
          </p:cNvPr>
          <p:cNvSpPr/>
          <p:nvPr/>
        </p:nvSpPr>
        <p:spPr>
          <a:xfrm>
            <a:off x="839341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2" name="等腰三角形 21"/>
          <p:cNvSpPr/>
          <p:nvPr/>
        </p:nvSpPr>
        <p:spPr>
          <a:xfrm flipH="1" flipV="1">
            <a:off x="1913113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508423" y="5077183"/>
            <a:ext cx="951556" cy="76192"/>
            <a:chOff x="9826508" y="883919"/>
            <a:chExt cx="951556" cy="124319"/>
          </a:xfrm>
        </p:grpSpPr>
        <p:sp>
          <p:nvSpPr>
            <p:cNvPr id="24" name="矩形: 圆角 23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012D2B24-2EA5-4A9F-82EE-9DBC2557663F}"/>
              </a:ext>
            </a:extLst>
          </p:cNvPr>
          <p:cNvSpPr/>
          <p:nvPr/>
        </p:nvSpPr>
        <p:spPr>
          <a:xfrm>
            <a:off x="3503849" y="2053828"/>
            <a:ext cx="2520117" cy="3325862"/>
          </a:xfrm>
          <a:prstGeom prst="roundRect">
            <a:avLst>
              <a:gd name="adj" fmla="val 47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0" name="等腰三角形 29"/>
          <p:cNvSpPr/>
          <p:nvPr/>
        </p:nvSpPr>
        <p:spPr>
          <a:xfrm flipH="1" flipV="1">
            <a:off x="4687405" y="4241171"/>
            <a:ext cx="181260" cy="15625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274175" y="5059328"/>
            <a:ext cx="1007720" cy="80689"/>
            <a:chOff x="9826508" y="883919"/>
            <a:chExt cx="951556" cy="124319"/>
          </a:xfrm>
        </p:grpSpPr>
        <p:sp>
          <p:nvSpPr>
            <p:cNvPr id="32" name="矩形: 圆角 31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33" name="矩形: 圆角 32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E6752FED-A317-4C5E-9AD6-527B5BDCBD64}"/>
              </a:ext>
            </a:extLst>
          </p:cNvPr>
          <p:cNvSpPr/>
          <p:nvPr/>
        </p:nvSpPr>
        <p:spPr>
          <a:xfrm>
            <a:off x="6308812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8" name="等腰三角形 37"/>
          <p:cNvSpPr/>
          <p:nvPr/>
        </p:nvSpPr>
        <p:spPr>
          <a:xfrm flipH="1" flipV="1">
            <a:off x="7470224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094516" y="5077183"/>
            <a:ext cx="951556" cy="76192"/>
            <a:chOff x="9826508" y="883919"/>
            <a:chExt cx="951556" cy="124319"/>
          </a:xfrm>
        </p:grpSpPr>
        <p:sp>
          <p:nvSpPr>
            <p:cNvPr id="40" name="矩形: 圆角 39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99478535-BC56-4DD9-86E4-EE79DD123CCC}"/>
              </a:ext>
            </a:extLst>
          </p:cNvPr>
          <p:cNvSpPr/>
          <p:nvPr/>
        </p:nvSpPr>
        <p:spPr>
          <a:xfrm>
            <a:off x="8973321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46" name="等腰三角形 45"/>
          <p:cNvSpPr/>
          <p:nvPr/>
        </p:nvSpPr>
        <p:spPr>
          <a:xfrm flipH="1" flipV="1">
            <a:off x="10178554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9817337" y="5077183"/>
            <a:ext cx="951556" cy="76192"/>
            <a:chOff x="9826508" y="883919"/>
            <a:chExt cx="951556" cy="124319"/>
          </a:xfrm>
        </p:grpSpPr>
        <p:sp>
          <p:nvSpPr>
            <p:cNvPr id="48" name="矩形: 圆角 47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9" name="矩形: 圆角 48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99274606-AB52-4C9B-6010-466D211DE5CF}"/>
              </a:ext>
            </a:extLst>
          </p:cNvPr>
          <p:cNvSpPr txBox="1"/>
          <p:nvPr userDrawn="1"/>
        </p:nvSpPr>
        <p:spPr>
          <a:xfrm>
            <a:off x="3884497" y="448984"/>
            <a:ext cx="44230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alpha val="8000"/>
                  </a:srgbClr>
                </a:solidFill>
                <a:effectLst/>
                <a:uLnTx/>
                <a:uFillTx/>
                <a:latin typeface="+mj-ea"/>
                <a:ea typeface="+mj-ea"/>
                <a:cs typeface="OPPOSans M" panose="00020600040101010101" pitchFamily="18" charset="-122"/>
              </a:rPr>
              <a:t>CONTENTS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262626">
                  <a:alpha val="8000"/>
                </a:srgbClr>
              </a:solidFill>
              <a:effectLst/>
              <a:uLnTx/>
              <a:uFillTx/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EF770EE-3DD2-4954-6148-0680CB20E8D5}"/>
              </a:ext>
            </a:extLst>
          </p:cNvPr>
          <p:cNvSpPr/>
          <p:nvPr userDrawn="1"/>
        </p:nvSpPr>
        <p:spPr>
          <a:xfrm>
            <a:off x="5403502" y="729314"/>
            <a:ext cx="1384995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344"/>
                </a:solidFill>
                <a:effectLst/>
                <a:uLnTx/>
                <a:uFillTx/>
                <a:latin typeface="+mj-ea"/>
                <a:ea typeface="+mj-ea"/>
                <a:cs typeface="OPPOSans H" panose="00020600040101010101" pitchFamily="18" charset="-122"/>
              </a:rPr>
              <a:t>目录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0FDAE0D-4204-800B-6D82-94BD9A218958}"/>
              </a:ext>
            </a:extLst>
          </p:cNvPr>
          <p:cNvGrpSpPr/>
          <p:nvPr userDrawn="1"/>
        </p:nvGrpSpPr>
        <p:grpSpPr>
          <a:xfrm>
            <a:off x="2841478" y="1091632"/>
            <a:ext cx="2260601" cy="106360"/>
            <a:chOff x="76200" y="2185195"/>
            <a:chExt cx="2260601" cy="10636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BB2696FA-2AB1-BE5E-F9C4-6B73BAB6EEE7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E76AE1C-1BF3-0580-1624-204DD485CEB5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A5668A0-47EF-4F19-9ED3-83F9185B73E9}"/>
              </a:ext>
            </a:extLst>
          </p:cNvPr>
          <p:cNvGrpSpPr/>
          <p:nvPr userDrawn="1"/>
        </p:nvGrpSpPr>
        <p:grpSpPr>
          <a:xfrm flipH="1">
            <a:off x="7089922" y="1091632"/>
            <a:ext cx="2260601" cy="106360"/>
            <a:chOff x="76200" y="2185195"/>
            <a:chExt cx="2260601" cy="10636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A75E8215-31D4-AE00-F80D-38C6D4BA40CA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FB02E9C1-0181-56BF-8C12-F1AA76775183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3607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03282A8A-DAD2-46F3-9EC9-2BDC895C40C4}"/>
              </a:ext>
            </a:extLst>
          </p:cNvPr>
          <p:cNvSpPr/>
          <p:nvPr/>
        </p:nvSpPr>
        <p:spPr>
          <a:xfrm>
            <a:off x="839341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2" name="等腰三角形 21"/>
          <p:cNvSpPr/>
          <p:nvPr/>
        </p:nvSpPr>
        <p:spPr>
          <a:xfrm flipH="1" flipV="1">
            <a:off x="1913113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508423" y="5077183"/>
            <a:ext cx="951556" cy="76192"/>
            <a:chOff x="9826508" y="883919"/>
            <a:chExt cx="951556" cy="124319"/>
          </a:xfrm>
        </p:grpSpPr>
        <p:sp>
          <p:nvSpPr>
            <p:cNvPr id="24" name="矩形: 圆角 23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012D2B24-2EA5-4A9F-82EE-9DBC2557663F}"/>
              </a:ext>
            </a:extLst>
          </p:cNvPr>
          <p:cNvSpPr/>
          <p:nvPr/>
        </p:nvSpPr>
        <p:spPr>
          <a:xfrm>
            <a:off x="3503849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0" name="等腰三角形 29"/>
          <p:cNvSpPr/>
          <p:nvPr/>
        </p:nvSpPr>
        <p:spPr>
          <a:xfrm flipH="1" flipV="1">
            <a:off x="4621441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231242" y="5077183"/>
            <a:ext cx="951556" cy="76192"/>
            <a:chOff x="9826508" y="883919"/>
            <a:chExt cx="951556" cy="124319"/>
          </a:xfrm>
        </p:grpSpPr>
        <p:sp>
          <p:nvSpPr>
            <p:cNvPr id="32" name="矩形: 圆角 31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33" name="矩形: 圆角 32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E6752FED-A317-4C5E-9AD6-527B5BDCBD64}"/>
              </a:ext>
            </a:extLst>
          </p:cNvPr>
          <p:cNvSpPr/>
          <p:nvPr/>
        </p:nvSpPr>
        <p:spPr>
          <a:xfrm>
            <a:off x="6168357" y="2056552"/>
            <a:ext cx="2520117" cy="3325862"/>
          </a:xfrm>
          <a:prstGeom prst="roundRect">
            <a:avLst>
              <a:gd name="adj" fmla="val 479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8" name="等腰三角形 37"/>
          <p:cNvSpPr/>
          <p:nvPr/>
        </p:nvSpPr>
        <p:spPr>
          <a:xfrm flipH="1" flipV="1">
            <a:off x="7398319" y="4243895"/>
            <a:ext cx="181260" cy="15625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000436" y="5062052"/>
            <a:ext cx="1007720" cy="80689"/>
            <a:chOff x="9826508" y="883919"/>
            <a:chExt cx="951556" cy="124319"/>
          </a:xfrm>
        </p:grpSpPr>
        <p:sp>
          <p:nvSpPr>
            <p:cNvPr id="40" name="矩形: 圆角 39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99478535-BC56-4DD9-86E4-EE79DD123CCC}"/>
              </a:ext>
            </a:extLst>
          </p:cNvPr>
          <p:cNvSpPr/>
          <p:nvPr/>
        </p:nvSpPr>
        <p:spPr>
          <a:xfrm>
            <a:off x="8973321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46" name="等腰三角形 45"/>
          <p:cNvSpPr/>
          <p:nvPr/>
        </p:nvSpPr>
        <p:spPr>
          <a:xfrm flipH="1" flipV="1">
            <a:off x="10178554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9817337" y="5077183"/>
            <a:ext cx="951556" cy="76192"/>
            <a:chOff x="9826508" y="883919"/>
            <a:chExt cx="951556" cy="124319"/>
          </a:xfrm>
        </p:grpSpPr>
        <p:sp>
          <p:nvSpPr>
            <p:cNvPr id="48" name="矩形: 圆角 47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9" name="矩形: 圆角 48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F67B04B-B087-E67B-3010-8FBF0613E0B1}"/>
              </a:ext>
            </a:extLst>
          </p:cNvPr>
          <p:cNvSpPr txBox="1"/>
          <p:nvPr userDrawn="1"/>
        </p:nvSpPr>
        <p:spPr>
          <a:xfrm>
            <a:off x="3884497" y="448984"/>
            <a:ext cx="44230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alpha val="8000"/>
                  </a:srgbClr>
                </a:solidFill>
                <a:effectLst/>
                <a:uLnTx/>
                <a:uFillTx/>
                <a:latin typeface="+mj-ea"/>
                <a:ea typeface="+mj-ea"/>
                <a:cs typeface="OPPOSans M" panose="00020600040101010101" pitchFamily="18" charset="-122"/>
              </a:rPr>
              <a:t>CONTENTS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262626">
                  <a:alpha val="8000"/>
                </a:srgbClr>
              </a:solidFill>
              <a:effectLst/>
              <a:uLnTx/>
              <a:uFillTx/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B12A796-3E5A-9126-5453-275194CDF80D}"/>
              </a:ext>
            </a:extLst>
          </p:cNvPr>
          <p:cNvSpPr/>
          <p:nvPr userDrawn="1"/>
        </p:nvSpPr>
        <p:spPr>
          <a:xfrm>
            <a:off x="5403502" y="729314"/>
            <a:ext cx="1384995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344"/>
                </a:solidFill>
                <a:effectLst/>
                <a:uLnTx/>
                <a:uFillTx/>
                <a:latin typeface="+mj-ea"/>
                <a:ea typeface="+mj-ea"/>
                <a:cs typeface="OPPOSans H" panose="00020600040101010101" pitchFamily="18" charset="-122"/>
              </a:rPr>
              <a:t>目录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DEA7D4D-3823-AC0F-A059-7FCBA8763425}"/>
              </a:ext>
            </a:extLst>
          </p:cNvPr>
          <p:cNvGrpSpPr/>
          <p:nvPr userDrawn="1"/>
        </p:nvGrpSpPr>
        <p:grpSpPr>
          <a:xfrm>
            <a:off x="2841478" y="1091632"/>
            <a:ext cx="2260601" cy="106360"/>
            <a:chOff x="76200" y="2185195"/>
            <a:chExt cx="2260601" cy="10636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BCB4BDD4-84DD-DB9E-F7C1-CD4A3D4C3488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4A17BE1-6084-2513-0385-19BE28A4BFC4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5DAAC2C-2DC6-E3E0-3B1A-392A221CBD6D}"/>
              </a:ext>
            </a:extLst>
          </p:cNvPr>
          <p:cNvGrpSpPr/>
          <p:nvPr userDrawn="1"/>
        </p:nvGrpSpPr>
        <p:grpSpPr>
          <a:xfrm flipH="1">
            <a:off x="7089922" y="1091632"/>
            <a:ext cx="2260601" cy="106360"/>
            <a:chOff x="76200" y="2185195"/>
            <a:chExt cx="2260601" cy="10636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C90DB26A-7B07-4986-E5D6-F69F739B9EB5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4C00949-4F5C-7A93-6679-147704C049B5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1264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03282A8A-DAD2-46F3-9EC9-2BDC895C40C4}"/>
              </a:ext>
            </a:extLst>
          </p:cNvPr>
          <p:cNvSpPr/>
          <p:nvPr/>
        </p:nvSpPr>
        <p:spPr>
          <a:xfrm>
            <a:off x="868369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2" name="等腰三角形 21"/>
          <p:cNvSpPr/>
          <p:nvPr/>
        </p:nvSpPr>
        <p:spPr>
          <a:xfrm flipH="1" flipV="1">
            <a:off x="1942141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537451" y="5077183"/>
            <a:ext cx="951556" cy="76192"/>
            <a:chOff x="9826508" y="883919"/>
            <a:chExt cx="951556" cy="124319"/>
          </a:xfrm>
        </p:grpSpPr>
        <p:sp>
          <p:nvSpPr>
            <p:cNvPr id="24" name="矩形: 圆角 23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012D2B24-2EA5-4A9F-82EE-9DBC2557663F}"/>
              </a:ext>
            </a:extLst>
          </p:cNvPr>
          <p:cNvSpPr/>
          <p:nvPr/>
        </p:nvSpPr>
        <p:spPr>
          <a:xfrm>
            <a:off x="3529727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0" name="等腰三角形 29"/>
          <p:cNvSpPr/>
          <p:nvPr/>
        </p:nvSpPr>
        <p:spPr>
          <a:xfrm flipH="1" flipV="1">
            <a:off x="4647319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257120" y="5077183"/>
            <a:ext cx="951556" cy="76192"/>
            <a:chOff x="9826508" y="883919"/>
            <a:chExt cx="951556" cy="124319"/>
          </a:xfrm>
        </p:grpSpPr>
        <p:sp>
          <p:nvSpPr>
            <p:cNvPr id="32" name="矩形: 圆角 31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33" name="矩形: 圆角 32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E6752FED-A317-4C5E-9AD6-527B5BDCBD64}"/>
              </a:ext>
            </a:extLst>
          </p:cNvPr>
          <p:cNvSpPr/>
          <p:nvPr/>
        </p:nvSpPr>
        <p:spPr>
          <a:xfrm>
            <a:off x="6191085" y="2239190"/>
            <a:ext cx="2379662" cy="3140500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8" name="等腰三角形 37"/>
          <p:cNvSpPr/>
          <p:nvPr/>
        </p:nvSpPr>
        <p:spPr>
          <a:xfrm flipH="1" flipV="1">
            <a:off x="7352497" y="4304625"/>
            <a:ext cx="171158" cy="14755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976789" y="5077183"/>
            <a:ext cx="951556" cy="76192"/>
            <a:chOff x="9826508" y="883919"/>
            <a:chExt cx="951556" cy="124319"/>
          </a:xfrm>
        </p:grpSpPr>
        <p:sp>
          <p:nvSpPr>
            <p:cNvPr id="40" name="矩形: 圆角 39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99478535-BC56-4DD9-86E4-EE79DD123CCC}"/>
              </a:ext>
            </a:extLst>
          </p:cNvPr>
          <p:cNvSpPr/>
          <p:nvPr/>
        </p:nvSpPr>
        <p:spPr>
          <a:xfrm>
            <a:off x="8852442" y="2053828"/>
            <a:ext cx="2520117" cy="3325862"/>
          </a:xfrm>
          <a:prstGeom prst="roundRect">
            <a:avLst>
              <a:gd name="adj" fmla="val 4790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46" name="等腰三角形 45"/>
          <p:cNvSpPr/>
          <p:nvPr/>
        </p:nvSpPr>
        <p:spPr>
          <a:xfrm flipH="1" flipV="1">
            <a:off x="10128812" y="4241171"/>
            <a:ext cx="181260" cy="15625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9746274" y="5059328"/>
            <a:ext cx="1007720" cy="80689"/>
            <a:chOff x="9826508" y="883919"/>
            <a:chExt cx="951556" cy="124319"/>
          </a:xfrm>
        </p:grpSpPr>
        <p:sp>
          <p:nvSpPr>
            <p:cNvPr id="48" name="矩形: 圆角 47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49" name="矩形: 圆角 48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9BDA9C10-E2A6-3B1B-546F-4B63864FAF62}"/>
              </a:ext>
            </a:extLst>
          </p:cNvPr>
          <p:cNvSpPr txBox="1"/>
          <p:nvPr userDrawn="1"/>
        </p:nvSpPr>
        <p:spPr>
          <a:xfrm>
            <a:off x="3884497" y="448984"/>
            <a:ext cx="44230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alpha val="8000"/>
                  </a:srgbClr>
                </a:solidFill>
                <a:effectLst/>
                <a:uLnTx/>
                <a:uFillTx/>
                <a:latin typeface="+mj-ea"/>
                <a:ea typeface="+mj-ea"/>
                <a:cs typeface="OPPOSans M" panose="00020600040101010101" pitchFamily="18" charset="-122"/>
              </a:rPr>
              <a:t>CONTENTS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262626">
                  <a:alpha val="8000"/>
                </a:srgbClr>
              </a:solidFill>
              <a:effectLst/>
              <a:uLnTx/>
              <a:uFillTx/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CCCF962-B33D-12DE-2F32-03BD9F34B7B3}"/>
              </a:ext>
            </a:extLst>
          </p:cNvPr>
          <p:cNvSpPr/>
          <p:nvPr userDrawn="1"/>
        </p:nvSpPr>
        <p:spPr>
          <a:xfrm>
            <a:off x="5403502" y="729314"/>
            <a:ext cx="1384995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7344"/>
                </a:solidFill>
                <a:effectLst/>
                <a:uLnTx/>
                <a:uFillTx/>
                <a:latin typeface="+mj-ea"/>
                <a:ea typeface="+mj-ea"/>
                <a:cs typeface="OPPOSans H" panose="00020600040101010101" pitchFamily="18" charset="-122"/>
              </a:rPr>
              <a:t>目录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D2B337F-6401-FE19-75EA-3435968B757A}"/>
              </a:ext>
            </a:extLst>
          </p:cNvPr>
          <p:cNvGrpSpPr/>
          <p:nvPr userDrawn="1"/>
        </p:nvGrpSpPr>
        <p:grpSpPr>
          <a:xfrm>
            <a:off x="2841478" y="1091632"/>
            <a:ext cx="2260601" cy="106360"/>
            <a:chOff x="76200" y="2185195"/>
            <a:chExt cx="2260601" cy="10636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9FFEBF82-D73E-0A8F-A132-01744715E01D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6AED3280-81CB-3E9E-2695-6F4FAA4F8F6A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A71CD90-75D7-B7E9-1E82-5D8D77F60485}"/>
              </a:ext>
            </a:extLst>
          </p:cNvPr>
          <p:cNvGrpSpPr/>
          <p:nvPr userDrawn="1"/>
        </p:nvGrpSpPr>
        <p:grpSpPr>
          <a:xfrm flipH="1">
            <a:off x="7089922" y="1091632"/>
            <a:ext cx="2260601" cy="106360"/>
            <a:chOff x="76200" y="2185195"/>
            <a:chExt cx="2260601" cy="10636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BF45C78D-9B29-0A5E-CC87-3EDA4B6596E1}"/>
                </a:ext>
              </a:extLst>
            </p:cNvPr>
            <p:cNvSpPr/>
            <p:nvPr/>
          </p:nvSpPr>
          <p:spPr>
            <a:xfrm>
              <a:off x="2230441" y="2185195"/>
              <a:ext cx="106360" cy="106360"/>
            </a:xfrm>
            <a:prstGeom prst="ellipse">
              <a:avLst/>
            </a:prstGeom>
            <a:noFill/>
            <a:ln w="6350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78A658C-7ADC-CE4D-CFDC-5376713CD713}"/>
                </a:ext>
              </a:extLst>
            </p:cNvPr>
            <p:cNvCxnSpPr/>
            <p:nvPr/>
          </p:nvCxnSpPr>
          <p:spPr>
            <a:xfrm flipH="1">
              <a:off x="76200" y="2243428"/>
              <a:ext cx="2152650" cy="0"/>
            </a:xfrm>
            <a:prstGeom prst="line">
              <a:avLst/>
            </a:prstGeom>
            <a:ln>
              <a:gradFill>
                <a:gsLst>
                  <a:gs pos="70000">
                    <a:srgbClr val="007344">
                      <a:alpha val="0"/>
                    </a:srgbClr>
                  </a:gs>
                  <a:gs pos="0">
                    <a:srgbClr val="00734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9021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C91CA9A-1CBD-41CD-A6B8-024E8D0E5EBE}"/>
              </a:ext>
            </a:extLst>
          </p:cNvPr>
          <p:cNvSpPr/>
          <p:nvPr userDrawn="1"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 userDrawn="1"/>
        </p:nvSpPr>
        <p:spPr>
          <a:xfrm>
            <a:off x="847725" y="185627"/>
            <a:ext cx="1144058" cy="3077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1F0DF94-4DC9-4043-AE10-C81011D93FB5}"/>
              </a:ext>
            </a:extLst>
          </p:cNvPr>
          <p:cNvSpPr/>
          <p:nvPr userDrawn="1"/>
        </p:nvSpPr>
        <p:spPr>
          <a:xfrm>
            <a:off x="1409487" y="584203"/>
            <a:ext cx="96834" cy="9683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B71493FA-7924-4DF7-8908-7026D4D7ED20}"/>
              </a:ext>
            </a:extLst>
          </p:cNvPr>
          <p:cNvSpPr/>
          <p:nvPr userDrawn="1"/>
        </p:nvSpPr>
        <p:spPr>
          <a:xfrm>
            <a:off x="4203885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7160BE0-18D8-442A-9A82-A373210862AF}"/>
              </a:ext>
            </a:extLst>
          </p:cNvPr>
          <p:cNvSpPr/>
          <p:nvPr userDrawn="1"/>
        </p:nvSpPr>
        <p:spPr>
          <a:xfrm>
            <a:off x="2806686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CCFBB730-3EAD-4387-94D5-C88517378134}"/>
              </a:ext>
            </a:extLst>
          </p:cNvPr>
          <p:cNvSpPr/>
          <p:nvPr userDrawn="1"/>
        </p:nvSpPr>
        <p:spPr>
          <a:xfrm>
            <a:off x="5601082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4" name="矩形 23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06E8B96-8BCE-4241-94A8-E7D9014D2BA3}"/>
              </a:ext>
            </a:extLst>
          </p:cNvPr>
          <p:cNvSpPr/>
          <p:nvPr userDrawn="1"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485814C-8647-42E9-A893-F7DD76A64955}"/>
              </a:ext>
            </a:extLst>
          </p:cNvPr>
          <p:cNvSpPr/>
          <p:nvPr userDrawn="1"/>
        </p:nvSpPr>
        <p:spPr>
          <a:xfrm>
            <a:off x="2250999" y="175211"/>
            <a:ext cx="1144058" cy="3077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E85DE61-40F0-4F07-A66C-387B627903AA}"/>
              </a:ext>
            </a:extLst>
          </p:cNvPr>
          <p:cNvSpPr/>
          <p:nvPr userDrawn="1"/>
        </p:nvSpPr>
        <p:spPr>
          <a:xfrm>
            <a:off x="1409487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E7A0CBD-7456-47C6-8867-B92F9D924FE7}"/>
              </a:ext>
            </a:extLst>
          </p:cNvPr>
          <p:cNvSpPr/>
          <p:nvPr userDrawn="1"/>
        </p:nvSpPr>
        <p:spPr>
          <a:xfrm>
            <a:off x="4203885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1D90535-FD45-490D-9AEF-E6E19F801CBB}"/>
              </a:ext>
            </a:extLst>
          </p:cNvPr>
          <p:cNvSpPr/>
          <p:nvPr userDrawn="1"/>
        </p:nvSpPr>
        <p:spPr>
          <a:xfrm>
            <a:off x="2806686" y="584203"/>
            <a:ext cx="96834" cy="9683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D32699F-C385-4783-8BEA-688CE299CF0A}"/>
              </a:ext>
            </a:extLst>
          </p:cNvPr>
          <p:cNvSpPr/>
          <p:nvPr userDrawn="1"/>
        </p:nvSpPr>
        <p:spPr>
          <a:xfrm>
            <a:off x="5601082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容页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2C91CA9A-1CBD-41CD-A6B8-024E8D0E5EBE}"/>
              </a:ext>
            </a:extLst>
          </p:cNvPr>
          <p:cNvSpPr/>
          <p:nvPr userDrawn="1"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 userDrawn="1"/>
        </p:nvSpPr>
        <p:spPr>
          <a:xfrm>
            <a:off x="3616077" y="171500"/>
            <a:ext cx="1144058" cy="3077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1F0DF94-4DC9-4043-AE10-C81011D93FB5}"/>
              </a:ext>
            </a:extLst>
          </p:cNvPr>
          <p:cNvSpPr/>
          <p:nvPr userDrawn="1"/>
        </p:nvSpPr>
        <p:spPr>
          <a:xfrm>
            <a:off x="1409487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71493FA-7924-4DF7-8908-7026D4D7ED20}"/>
              </a:ext>
            </a:extLst>
          </p:cNvPr>
          <p:cNvSpPr/>
          <p:nvPr userDrawn="1"/>
        </p:nvSpPr>
        <p:spPr>
          <a:xfrm>
            <a:off x="4203885" y="584203"/>
            <a:ext cx="96834" cy="9683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7160BE0-18D8-442A-9A82-A373210862AF}"/>
              </a:ext>
            </a:extLst>
          </p:cNvPr>
          <p:cNvSpPr/>
          <p:nvPr userDrawn="1"/>
        </p:nvSpPr>
        <p:spPr>
          <a:xfrm>
            <a:off x="2806686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CCFBB730-3EAD-4387-94D5-C88517378134}"/>
              </a:ext>
            </a:extLst>
          </p:cNvPr>
          <p:cNvSpPr/>
          <p:nvPr userDrawn="1"/>
        </p:nvSpPr>
        <p:spPr>
          <a:xfrm>
            <a:off x="5601082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2C91CA9A-1CBD-41CD-A6B8-024E8D0E5EBE}"/>
              </a:ext>
            </a:extLst>
          </p:cNvPr>
          <p:cNvSpPr/>
          <p:nvPr userDrawn="1"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 userDrawn="1"/>
        </p:nvSpPr>
        <p:spPr>
          <a:xfrm>
            <a:off x="5078710" y="173473"/>
            <a:ext cx="1144058" cy="3077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1F0DF94-4DC9-4043-AE10-C81011D93FB5}"/>
              </a:ext>
            </a:extLst>
          </p:cNvPr>
          <p:cNvSpPr/>
          <p:nvPr userDrawn="1"/>
        </p:nvSpPr>
        <p:spPr>
          <a:xfrm>
            <a:off x="1409487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71493FA-7924-4DF7-8908-7026D4D7ED20}"/>
              </a:ext>
            </a:extLst>
          </p:cNvPr>
          <p:cNvSpPr/>
          <p:nvPr userDrawn="1"/>
        </p:nvSpPr>
        <p:spPr>
          <a:xfrm>
            <a:off x="4203885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7160BE0-18D8-442A-9A82-A373210862AF}"/>
              </a:ext>
            </a:extLst>
          </p:cNvPr>
          <p:cNvSpPr/>
          <p:nvPr userDrawn="1"/>
        </p:nvSpPr>
        <p:spPr>
          <a:xfrm>
            <a:off x="2806686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CFBB730-3EAD-4387-94D5-C88517378134}"/>
              </a:ext>
            </a:extLst>
          </p:cNvPr>
          <p:cNvSpPr/>
          <p:nvPr userDrawn="1"/>
        </p:nvSpPr>
        <p:spPr>
          <a:xfrm>
            <a:off x="5601082" y="584203"/>
            <a:ext cx="96834" cy="9683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0" name="矩形 19"/>
          <p:cNvSpPr/>
          <p:nvPr userDrawn="1"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240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0766C31-C29B-4805-A2F5-4434530BDDBF}"/>
              </a:ext>
            </a:extLst>
          </p:cNvPr>
          <p:cNvSpPr/>
          <p:nvPr userDrawn="1"/>
        </p:nvSpPr>
        <p:spPr>
          <a:xfrm>
            <a:off x="0" y="-38512"/>
            <a:ext cx="12192000" cy="6896512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AD2AB8FB-F4DA-470D-AB4C-F15280010D56}"/>
              </a:ext>
            </a:extLst>
          </p:cNvPr>
          <p:cNvSpPr>
            <a:spLocks/>
          </p:cNvSpPr>
          <p:nvPr userDrawn="1"/>
        </p:nvSpPr>
        <p:spPr bwMode="auto">
          <a:xfrm>
            <a:off x="354" y="4999055"/>
            <a:ext cx="12191646" cy="1858946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C6DE73F1-59A9-487B-8CC8-B67CC5A7C877}"/>
              </a:ext>
            </a:extLst>
          </p:cNvPr>
          <p:cNvSpPr>
            <a:spLocks/>
          </p:cNvSpPr>
          <p:nvPr userDrawn="1"/>
        </p:nvSpPr>
        <p:spPr bwMode="auto">
          <a:xfrm>
            <a:off x="0" y="4725665"/>
            <a:ext cx="12191646" cy="562283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469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177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179344-44FF-46B4-653F-C22B7077A1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/>
        </p:blipFill>
        <p:spPr>
          <a:xfrm>
            <a:off x="-3968" y="0"/>
            <a:ext cx="12192936" cy="6853094"/>
          </a:xfrm>
          <a:prstGeom prst="rect">
            <a:avLst/>
          </a:prstGeom>
        </p:spPr>
      </p:pic>
      <p:sp>
        <p:nvSpPr>
          <p:cNvPr id="232" name="íṧļiḋé">
            <a:extLst>
              <a:ext uri="{FF2B5EF4-FFF2-40B4-BE49-F238E27FC236}">
                <a16:creationId xmlns:a16="http://schemas.microsoft.com/office/drawing/2014/main" id="{138E8F8F-08DC-0168-0E38-95B813522220}"/>
              </a:ext>
            </a:extLst>
          </p:cNvPr>
          <p:cNvSpPr/>
          <p:nvPr userDrawn="1"/>
        </p:nvSpPr>
        <p:spPr>
          <a:xfrm flipH="1">
            <a:off x="2865184" y="0"/>
            <a:ext cx="9356670" cy="6858000"/>
          </a:xfrm>
          <a:prstGeom prst="rect">
            <a:avLst/>
          </a:prstGeom>
          <a:gradFill>
            <a:gsLst>
              <a:gs pos="14000">
                <a:schemeClr val="accent3">
                  <a:alpha val="8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4" name="iṧḷide">
            <a:extLst>
              <a:ext uri="{FF2B5EF4-FFF2-40B4-BE49-F238E27FC236}">
                <a16:creationId xmlns:a16="http://schemas.microsoft.com/office/drawing/2014/main" id="{EF189C06-1DBE-CE6D-E972-1AF5F092790A}"/>
              </a:ext>
            </a:extLst>
          </p:cNvPr>
          <p:cNvSpPr/>
          <p:nvPr userDrawn="1"/>
        </p:nvSpPr>
        <p:spPr>
          <a:xfrm>
            <a:off x="0" y="2311382"/>
            <a:ext cx="7765143" cy="3276678"/>
          </a:xfrm>
          <a:prstGeom prst="snip2DiagRect">
            <a:avLst>
              <a:gd name="adj1" fmla="val 0"/>
              <a:gd name="adj2" fmla="val 127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0" name="副标题 9">
            <a:extLst>
              <a:ext uri="{FF2B5EF4-FFF2-40B4-BE49-F238E27FC236}">
                <a16:creationId xmlns:a16="http://schemas.microsoft.com/office/drawing/2014/main" id="{1FFFE317-8D93-2C92-333D-D5503D213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26" y="4852004"/>
            <a:ext cx="6081503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You can enter subtitle here</a:t>
            </a:r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406295"/>
            <a:ext cx="5979903" cy="224251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pPr lvl="0"/>
            <a:r>
              <a:rPr lang="en-US" altLang="zh-CN" dirty="0" err="1"/>
              <a:t>OfficePLUS</a:t>
            </a:r>
            <a:r>
              <a:rPr lang="en-US" dirty="0"/>
              <a:t>PowerPoint Standard Template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2D7CA94-8DE3-06C6-29B9-24E1297965FB}"/>
              </a:ext>
            </a:extLst>
          </p:cNvPr>
          <p:cNvGrpSpPr/>
          <p:nvPr userDrawn="1"/>
        </p:nvGrpSpPr>
        <p:grpSpPr>
          <a:xfrm>
            <a:off x="653126" y="596314"/>
            <a:ext cx="2378134" cy="372918"/>
            <a:chOff x="4405" y="4703"/>
            <a:chExt cx="10379" cy="139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3DE58BC-D369-E7B6-4748-384CB9F920D1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19" name="Freeform 62">
                <a:extLst>
                  <a:ext uri="{FF2B5EF4-FFF2-40B4-BE49-F238E27FC236}">
                    <a16:creationId xmlns:a16="http://schemas.microsoft.com/office/drawing/2014/main" id="{DF1F378D-D4E3-49AF-A3CB-9927C9F2360C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0" name="Freeform 63">
                <a:extLst>
                  <a:ext uri="{FF2B5EF4-FFF2-40B4-BE49-F238E27FC236}">
                    <a16:creationId xmlns:a16="http://schemas.microsoft.com/office/drawing/2014/main" id="{983A66E1-D3DD-292C-F6C0-5BA53A4E7D6F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3" name="Freeform 67">
                <a:extLst>
                  <a:ext uri="{FF2B5EF4-FFF2-40B4-BE49-F238E27FC236}">
                    <a16:creationId xmlns:a16="http://schemas.microsoft.com/office/drawing/2014/main" id="{06EEA49F-2C56-2DED-A672-85CB2F17C89E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16AFF33-79F8-6F43-AC5D-28B248C50615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B6393501-00EC-EF3A-4394-6E7E028BC5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8" name="Freeform 65">
                <a:extLst>
                  <a:ext uri="{FF2B5EF4-FFF2-40B4-BE49-F238E27FC236}">
                    <a16:creationId xmlns:a16="http://schemas.microsoft.com/office/drawing/2014/main" id="{A0889E91-D996-8DD2-317D-82E4ECCED923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9" name="Freeform 66">
                <a:extLst>
                  <a:ext uri="{FF2B5EF4-FFF2-40B4-BE49-F238E27FC236}">
                    <a16:creationId xmlns:a16="http://schemas.microsoft.com/office/drawing/2014/main" id="{E49642B8-3239-2A75-FB08-8A5CBAB52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2" name="Freeform 68">
                <a:extLst>
                  <a:ext uri="{FF2B5EF4-FFF2-40B4-BE49-F238E27FC236}">
                    <a16:creationId xmlns:a16="http://schemas.microsoft.com/office/drawing/2014/main" id="{EA69A6EB-2B13-F0A0-7EAF-70814B5B3962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:a16="http://schemas.microsoft.com/office/drawing/2014/main" id="{AF0AAD55-C67A-AE7D-82FC-63588848D91A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68A6E734-DCEB-E805-6E57-33E4C72103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5" name="Freeform 72">
                <a:extLst>
                  <a:ext uri="{FF2B5EF4-FFF2-40B4-BE49-F238E27FC236}">
                    <a16:creationId xmlns:a16="http://schemas.microsoft.com/office/drawing/2014/main" id="{0882FB08-B816-8ABD-BBEF-41709B0A0F8F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6" name="Freeform 74">
                <a:extLst>
                  <a:ext uri="{FF2B5EF4-FFF2-40B4-BE49-F238E27FC236}">
                    <a16:creationId xmlns:a16="http://schemas.microsoft.com/office/drawing/2014/main" id="{1140FDED-1E43-0810-C7E9-19A382C05A90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7" name="Freeform 75">
                <a:extLst>
                  <a:ext uri="{FF2B5EF4-FFF2-40B4-BE49-F238E27FC236}">
                    <a16:creationId xmlns:a16="http://schemas.microsoft.com/office/drawing/2014/main" id="{ACFBDE52-64C0-1EA1-A17B-612603D0EFD3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8" name="Freeform 117">
                <a:extLst>
                  <a:ext uri="{FF2B5EF4-FFF2-40B4-BE49-F238E27FC236}">
                    <a16:creationId xmlns:a16="http://schemas.microsoft.com/office/drawing/2014/main" id="{9F03A22C-ED38-D8AF-1E3B-E5DEA354ECAB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3555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A8EC8488-3F43-EFCA-EFDD-F85C3793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039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líḑe">
            <a:extLst>
              <a:ext uri="{FF2B5EF4-FFF2-40B4-BE49-F238E27FC236}">
                <a16:creationId xmlns:a16="http://schemas.microsoft.com/office/drawing/2014/main" id="{7BC53B92-BEC4-EDF8-5583-A91F2DC83A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iṩḻiḋè">
            <a:extLst>
              <a:ext uri="{FF2B5EF4-FFF2-40B4-BE49-F238E27FC236}">
                <a16:creationId xmlns:a16="http://schemas.microsoft.com/office/drawing/2014/main" id="{E52402FD-35D2-5396-D561-79F7AE9F9E79}"/>
              </a:ext>
            </a:extLst>
          </p:cNvPr>
          <p:cNvSpPr/>
          <p:nvPr userDrawn="1"/>
        </p:nvSpPr>
        <p:spPr>
          <a:xfrm>
            <a:off x="209550" y="228600"/>
            <a:ext cx="11772900" cy="6400800"/>
          </a:xfrm>
          <a:prstGeom prst="round2DiagRect">
            <a:avLst>
              <a:gd name="adj1" fmla="val 5655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9CBEEAB1-2C1B-C62D-038E-E636BA28DF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1130300"/>
            <a:ext cx="3960000" cy="1442496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lnSpc>
                <a:spcPct val="10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406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BC962B4-76D8-2D4C-E3EA-010CEF41C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0" r="25197" b="790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0" name="í$lidè">
            <a:extLst>
              <a:ext uri="{FF2B5EF4-FFF2-40B4-BE49-F238E27FC236}">
                <a16:creationId xmlns:a16="http://schemas.microsoft.com/office/drawing/2014/main" id="{43534286-C21C-DA01-C83C-960B156471F8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îşḷïḋe">
            <a:extLst>
              <a:ext uri="{FF2B5EF4-FFF2-40B4-BE49-F238E27FC236}">
                <a16:creationId xmlns:a16="http://schemas.microsoft.com/office/drawing/2014/main" id="{1C840FAA-8EDA-EF68-3DDA-28D5F7EB510A}"/>
              </a:ext>
            </a:extLst>
          </p:cNvPr>
          <p:cNvSpPr/>
          <p:nvPr userDrawn="1"/>
        </p:nvSpPr>
        <p:spPr>
          <a:xfrm>
            <a:off x="1624013" y="2515956"/>
            <a:ext cx="8931275" cy="3184988"/>
          </a:xfrm>
          <a:prstGeom prst="snip2DiagRect">
            <a:avLst>
              <a:gd name="adj1" fmla="val 0"/>
              <a:gd name="adj2" fmla="val 14487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5475" y="2762071"/>
            <a:ext cx="8388350" cy="120032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7200" b="1"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5475" y="4771024"/>
            <a:ext cx="8388350" cy="8173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buFont typeface="+mj-lt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</a:t>
            </a:r>
            <a:r>
              <a:rPr lang="en-US" altLang="zh-CN" dirty="0"/>
              <a:t>text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5475" y="3867150"/>
            <a:ext cx="8388350" cy="82767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690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EE77B9-719A-1B1D-750E-DA7C9C3B2B78}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12" name="isľiḍé">
              <a:extLst>
                <a:ext uri="{FF2B5EF4-FFF2-40B4-BE49-F238E27FC236}">
                  <a16:creationId xmlns:a16="http://schemas.microsoft.com/office/drawing/2014/main" id="{0B20B618-DF0F-D910-1CFD-3652843A5973}"/>
                </a:ext>
              </a:extLst>
            </p:cNvPr>
            <p:cNvSpPr/>
            <p:nvPr userDrawn="1"/>
          </p:nvSpPr>
          <p:spPr>
            <a:xfrm>
              <a:off x="10987314" y="6235700"/>
              <a:ext cx="1204686" cy="622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ïṧ1ïḑê">
              <a:extLst>
                <a:ext uri="{FF2B5EF4-FFF2-40B4-BE49-F238E27FC236}">
                  <a16:creationId xmlns:a16="http://schemas.microsoft.com/office/drawing/2014/main" id="{AEAD8D0B-D859-087C-4C1A-C85F9094913D}"/>
                </a:ext>
              </a:extLst>
            </p:cNvPr>
            <p:cNvSpPr/>
            <p:nvPr userDrawn="1"/>
          </p:nvSpPr>
          <p:spPr>
            <a:xfrm>
              <a:off x="1" y="5937813"/>
              <a:ext cx="986483" cy="920187"/>
            </a:xfrm>
            <a:prstGeom prst="corner">
              <a:avLst>
                <a:gd name="adj1" fmla="val 15204"/>
                <a:gd name="adj2" fmla="val 18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îŝ1iḓé">
              <a:extLst>
                <a:ext uri="{FF2B5EF4-FFF2-40B4-BE49-F238E27FC236}">
                  <a16:creationId xmlns:a16="http://schemas.microsoft.com/office/drawing/2014/main" id="{37FA4CE5-70F7-63F5-A448-5BB269A39BAE}"/>
                </a:ext>
              </a:extLst>
            </p:cNvPr>
            <p:cNvSpPr/>
            <p:nvPr userDrawn="1"/>
          </p:nvSpPr>
          <p:spPr>
            <a:xfrm>
              <a:off x="12032343" y="0"/>
              <a:ext cx="159657" cy="12732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ïŝļíḍé">
              <a:extLst>
                <a:ext uri="{FF2B5EF4-FFF2-40B4-BE49-F238E27FC236}">
                  <a16:creationId xmlns:a16="http://schemas.microsoft.com/office/drawing/2014/main" id="{4A5966AC-1320-4BDA-1F66-D3AB2602AEBE}"/>
                </a:ext>
              </a:extLst>
            </p:cNvPr>
            <p:cNvSpPr/>
            <p:nvPr userDrawn="1"/>
          </p:nvSpPr>
          <p:spPr>
            <a:xfrm>
              <a:off x="11529106" y="347456"/>
              <a:ext cx="290285" cy="2902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îSḻíḋé">
              <a:extLst>
                <a:ext uri="{FF2B5EF4-FFF2-40B4-BE49-F238E27FC236}">
                  <a16:creationId xmlns:a16="http://schemas.microsoft.com/office/drawing/2014/main" id="{1C6F0CFF-5976-4F71-F2C1-DF8A51F019EF}"/>
                </a:ext>
              </a:extLst>
            </p:cNvPr>
            <p:cNvSpPr/>
            <p:nvPr userDrawn="1"/>
          </p:nvSpPr>
          <p:spPr>
            <a:xfrm>
              <a:off x="10906399" y="514350"/>
              <a:ext cx="161830" cy="161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06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4AECE7-DB2D-ADC1-3936-9D76F16C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068121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2A8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5DDBF5-08FC-CD4F-28A3-3161C0B38E0D}"/>
              </a:ext>
            </a:extLst>
          </p:cNvPr>
          <p:cNvSpPr/>
          <p:nvPr userDrawn="1"/>
        </p:nvSpPr>
        <p:spPr>
          <a:xfrm>
            <a:off x="457200" y="434139"/>
            <a:ext cx="11277600" cy="59897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81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城市的风景&#10;&#10;描述已自动生成">
            <a:extLst>
              <a:ext uri="{FF2B5EF4-FFF2-40B4-BE49-F238E27FC236}">
                <a16:creationId xmlns:a16="http://schemas.microsoft.com/office/drawing/2014/main" id="{C2C5612D-727F-86A0-4BB2-C8E3EE169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5" r="10989" b="65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iśḷídè">
            <a:extLst>
              <a:ext uri="{FF2B5EF4-FFF2-40B4-BE49-F238E27FC236}">
                <a16:creationId xmlns:a16="http://schemas.microsoft.com/office/drawing/2014/main" id="{0FC6E1F2-9640-7F88-3931-AE789A757234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ïṧlídê">
            <a:extLst>
              <a:ext uri="{FF2B5EF4-FFF2-40B4-BE49-F238E27FC236}">
                <a16:creationId xmlns:a16="http://schemas.microsoft.com/office/drawing/2014/main" id="{2109CB6B-6C29-F795-800F-FE66A804B3D7}"/>
              </a:ext>
            </a:extLst>
          </p:cNvPr>
          <p:cNvSpPr/>
          <p:nvPr userDrawn="1"/>
        </p:nvSpPr>
        <p:spPr>
          <a:xfrm>
            <a:off x="0" y="2751108"/>
            <a:ext cx="8280000" cy="2382093"/>
          </a:xfrm>
          <a:prstGeom prst="snip2DiagRect">
            <a:avLst>
              <a:gd name="adj1" fmla="val 0"/>
              <a:gd name="adj2" fmla="val 161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889902"/>
            <a:ext cx="7200000" cy="172325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pPr lvl="0"/>
            <a:r>
              <a:rPr lang="en-US" altLang="zh-C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782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63" r:id="rId11"/>
    <p:sldLayoutId id="2147483669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8196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21330A1-C58E-06F5-D642-C4A93FF4F58F}"/>
              </a:ext>
            </a:extLst>
          </p:cNvPr>
          <p:cNvSpPr txBox="1"/>
          <p:nvPr/>
        </p:nvSpPr>
        <p:spPr>
          <a:xfrm>
            <a:off x="984689" y="3429000"/>
            <a:ext cx="10649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86125F1-A9A4-CFD2-EDFC-9FF29347CE45}"/>
              </a:ext>
            </a:extLst>
          </p:cNvPr>
          <p:cNvGrpSpPr/>
          <p:nvPr/>
        </p:nvGrpSpPr>
        <p:grpSpPr>
          <a:xfrm>
            <a:off x="3112104" y="2329177"/>
            <a:ext cx="5021243" cy="864498"/>
            <a:chOff x="2783470" y="2858688"/>
            <a:chExt cx="6625058" cy="114062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2D5C92C-B2D0-9DB9-836B-810A920299A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54" name="Freeform 62">
                <a:extLst>
                  <a:ext uri="{FF2B5EF4-FFF2-40B4-BE49-F238E27FC236}">
                    <a16:creationId xmlns:a16="http://schemas.microsoft.com/office/drawing/2014/main" id="{54C63551-F9B5-D5BC-7B7C-8D9162B038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5" name="Freeform 63">
                <a:extLst>
                  <a:ext uri="{FF2B5EF4-FFF2-40B4-BE49-F238E27FC236}">
                    <a16:creationId xmlns:a16="http://schemas.microsoft.com/office/drawing/2014/main" id="{A26E85E7-B4C6-B3F9-B7B7-7DDD5393A7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6" name="Freeform 67">
                <a:extLst>
                  <a:ext uri="{FF2B5EF4-FFF2-40B4-BE49-F238E27FC236}">
                    <a16:creationId xmlns:a16="http://schemas.microsoft.com/office/drawing/2014/main" id="{60F8920D-9DCE-4259-9137-AF161879850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</p:grpSp>
        <p:sp>
          <p:nvSpPr>
            <p:cNvPr id="9" name="Freeform 77">
              <a:extLst>
                <a:ext uri="{FF2B5EF4-FFF2-40B4-BE49-F238E27FC236}">
                  <a16:creationId xmlns:a16="http://schemas.microsoft.com/office/drawing/2014/main" id="{49BF5FE6-0A59-3B7D-CE0D-54A6B85DB5E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0" name="Freeform 78">
              <a:extLst>
                <a:ext uri="{FF2B5EF4-FFF2-40B4-BE49-F238E27FC236}">
                  <a16:creationId xmlns:a16="http://schemas.microsoft.com/office/drawing/2014/main" id="{AF36B8FF-7FF0-5356-26C7-582CFA0B4C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1" name="Freeform 79">
              <a:extLst>
                <a:ext uri="{FF2B5EF4-FFF2-40B4-BE49-F238E27FC236}">
                  <a16:creationId xmlns:a16="http://schemas.microsoft.com/office/drawing/2014/main" id="{F0CD21C6-971F-4ECA-59B2-F44A8879877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2" name="Freeform 80">
              <a:extLst>
                <a:ext uri="{FF2B5EF4-FFF2-40B4-BE49-F238E27FC236}">
                  <a16:creationId xmlns:a16="http://schemas.microsoft.com/office/drawing/2014/main" id="{797227CF-D5DE-DCB1-CB22-1F7E145F02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3" name="Freeform 81">
              <a:extLst>
                <a:ext uri="{FF2B5EF4-FFF2-40B4-BE49-F238E27FC236}">
                  <a16:creationId xmlns:a16="http://schemas.microsoft.com/office/drawing/2014/main" id="{FE2A08A4-F042-29FC-F334-1EF3F78CE62B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4" name="Freeform 82">
              <a:extLst>
                <a:ext uri="{FF2B5EF4-FFF2-40B4-BE49-F238E27FC236}">
                  <a16:creationId xmlns:a16="http://schemas.microsoft.com/office/drawing/2014/main" id="{EF7C0584-E42F-15A1-8060-98FD906B60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5" name="Freeform 83">
              <a:extLst>
                <a:ext uri="{FF2B5EF4-FFF2-40B4-BE49-F238E27FC236}">
                  <a16:creationId xmlns:a16="http://schemas.microsoft.com/office/drawing/2014/main" id="{68B028E8-3555-988E-D38C-E874F5A64BF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18BC87BD-D16E-16A4-1D92-352F5A4400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7" name="Freeform 85">
              <a:extLst>
                <a:ext uri="{FF2B5EF4-FFF2-40B4-BE49-F238E27FC236}">
                  <a16:creationId xmlns:a16="http://schemas.microsoft.com/office/drawing/2014/main" id="{0EAEADF1-BEBE-C2F5-642E-0A8C764098D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8" name="Freeform 86">
              <a:extLst>
                <a:ext uri="{FF2B5EF4-FFF2-40B4-BE49-F238E27FC236}">
                  <a16:creationId xmlns:a16="http://schemas.microsoft.com/office/drawing/2014/main" id="{665D5B53-FF9B-2197-27E1-29F874A4879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9" name="Freeform 87">
              <a:extLst>
                <a:ext uri="{FF2B5EF4-FFF2-40B4-BE49-F238E27FC236}">
                  <a16:creationId xmlns:a16="http://schemas.microsoft.com/office/drawing/2014/main" id="{451429CC-530E-1EB0-CBA8-2ADC4ACF7A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0" name="Freeform 88">
              <a:extLst>
                <a:ext uri="{FF2B5EF4-FFF2-40B4-BE49-F238E27FC236}">
                  <a16:creationId xmlns:a16="http://schemas.microsoft.com/office/drawing/2014/main" id="{CF3436F7-137E-5F82-4FCF-5E784B1910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1" name="Freeform 89">
              <a:extLst>
                <a:ext uri="{FF2B5EF4-FFF2-40B4-BE49-F238E27FC236}">
                  <a16:creationId xmlns:a16="http://schemas.microsoft.com/office/drawing/2014/main" id="{64808E38-C8E6-7DAB-A4F0-EFB2BFA5E9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2" name="Freeform 90">
              <a:extLst>
                <a:ext uri="{FF2B5EF4-FFF2-40B4-BE49-F238E27FC236}">
                  <a16:creationId xmlns:a16="http://schemas.microsoft.com/office/drawing/2014/main" id="{5F015498-2314-592A-A0A8-162BA2D440B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3" name="Freeform 91">
              <a:extLst>
                <a:ext uri="{FF2B5EF4-FFF2-40B4-BE49-F238E27FC236}">
                  <a16:creationId xmlns:a16="http://schemas.microsoft.com/office/drawing/2014/main" id="{0C484BC1-5EBC-B182-1DEA-9EB7D4035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4" name="Freeform 92">
              <a:extLst>
                <a:ext uri="{FF2B5EF4-FFF2-40B4-BE49-F238E27FC236}">
                  <a16:creationId xmlns:a16="http://schemas.microsoft.com/office/drawing/2014/main" id="{4462761C-CABA-C0D1-F0E3-9CB2CC1065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5" name="Freeform 93">
              <a:extLst>
                <a:ext uri="{FF2B5EF4-FFF2-40B4-BE49-F238E27FC236}">
                  <a16:creationId xmlns:a16="http://schemas.microsoft.com/office/drawing/2014/main" id="{9652582C-CEE1-8090-FE44-08AB88684AC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7CB6E1A-7E7D-6E96-795B-13E44A9A5CB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7" name="Freeform 95">
              <a:extLst>
                <a:ext uri="{FF2B5EF4-FFF2-40B4-BE49-F238E27FC236}">
                  <a16:creationId xmlns:a16="http://schemas.microsoft.com/office/drawing/2014/main" id="{F26A627A-05D7-64AD-39BC-02BC409163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8" name="Freeform 96">
              <a:extLst>
                <a:ext uri="{FF2B5EF4-FFF2-40B4-BE49-F238E27FC236}">
                  <a16:creationId xmlns:a16="http://schemas.microsoft.com/office/drawing/2014/main" id="{53503110-6A50-E346-3643-5275C67678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28760574-B5F1-518E-C6FD-65CE3113AE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EF336DBE-90F6-97CE-4E31-6A6D74472EB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9439AF1C-6815-0C9E-AD06-59CA364061C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82C64AFE-3211-550C-21CA-1B5901EE8E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52F6EA6D-7A5A-8B22-EDE6-FB0B98C0C3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78E3C7F0-5F9F-3AFD-8154-9CEA8BF0E0E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2AEF426E-3760-8C89-CD4C-DA7A2E44DE7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6" name="Freeform 104">
              <a:extLst>
                <a:ext uri="{FF2B5EF4-FFF2-40B4-BE49-F238E27FC236}">
                  <a16:creationId xmlns:a16="http://schemas.microsoft.com/office/drawing/2014/main" id="{B76CC696-066C-842B-5A1D-8D6736E238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7" name="Freeform 105">
              <a:extLst>
                <a:ext uri="{FF2B5EF4-FFF2-40B4-BE49-F238E27FC236}">
                  <a16:creationId xmlns:a16="http://schemas.microsoft.com/office/drawing/2014/main" id="{32A8DD02-B89B-986F-6332-BA169C8129F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8" name="Freeform 106">
              <a:extLst>
                <a:ext uri="{FF2B5EF4-FFF2-40B4-BE49-F238E27FC236}">
                  <a16:creationId xmlns:a16="http://schemas.microsoft.com/office/drawing/2014/main" id="{20D67D30-178E-ECD5-0982-C837E2C540E0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9" name="Freeform 107">
              <a:extLst>
                <a:ext uri="{FF2B5EF4-FFF2-40B4-BE49-F238E27FC236}">
                  <a16:creationId xmlns:a16="http://schemas.microsoft.com/office/drawing/2014/main" id="{9F6BE607-848A-57FF-5C6D-A50050338E8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0" name="Freeform 108">
              <a:extLst>
                <a:ext uri="{FF2B5EF4-FFF2-40B4-BE49-F238E27FC236}">
                  <a16:creationId xmlns:a16="http://schemas.microsoft.com/office/drawing/2014/main" id="{3FA783AA-62CB-E4F1-86F4-2E0E856B0A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1" name="Freeform 109">
              <a:extLst>
                <a:ext uri="{FF2B5EF4-FFF2-40B4-BE49-F238E27FC236}">
                  <a16:creationId xmlns:a16="http://schemas.microsoft.com/office/drawing/2014/main" id="{D6AE0B45-B9E5-8263-698E-7CC3AF316CD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2" name="Freeform 110">
              <a:extLst>
                <a:ext uri="{FF2B5EF4-FFF2-40B4-BE49-F238E27FC236}">
                  <a16:creationId xmlns:a16="http://schemas.microsoft.com/office/drawing/2014/main" id="{34EA92D3-C6F2-639A-50F5-D2467CFA1B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BCDA5D8-7ACF-CDDE-5AA2-324CC82D1A7D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E5CA47EC-95BB-5C6A-B264-0A89469625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129647BF-4929-1298-7B15-D976307FED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F5932B26-BAD6-FAC5-AC70-94C3190E89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7" name="Freeform 68">
                <a:extLst>
                  <a:ext uri="{FF2B5EF4-FFF2-40B4-BE49-F238E27FC236}">
                    <a16:creationId xmlns:a16="http://schemas.microsoft.com/office/drawing/2014/main" id="{4B690719-9A42-F84B-C94D-3D1C8FD884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8" name="Freeform 69">
                <a:extLst>
                  <a:ext uri="{FF2B5EF4-FFF2-40B4-BE49-F238E27FC236}">
                    <a16:creationId xmlns:a16="http://schemas.microsoft.com/office/drawing/2014/main" id="{82D23FBC-BB84-B65A-CFDA-9CA4B764FAB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9" name="Freeform 70">
                <a:extLst>
                  <a:ext uri="{FF2B5EF4-FFF2-40B4-BE49-F238E27FC236}">
                    <a16:creationId xmlns:a16="http://schemas.microsoft.com/office/drawing/2014/main" id="{00DB383E-2062-4DB7-8104-CDEB19DB05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0" name="Freeform 72">
                <a:extLst>
                  <a:ext uri="{FF2B5EF4-FFF2-40B4-BE49-F238E27FC236}">
                    <a16:creationId xmlns:a16="http://schemas.microsoft.com/office/drawing/2014/main" id="{34A8594B-B559-6F34-84EA-873639129C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1" name="Freeform 74">
                <a:extLst>
                  <a:ext uri="{FF2B5EF4-FFF2-40B4-BE49-F238E27FC236}">
                    <a16:creationId xmlns:a16="http://schemas.microsoft.com/office/drawing/2014/main" id="{7FB2DAB4-A307-4FA4-3136-C0281E8931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2" name="Freeform 75">
                <a:extLst>
                  <a:ext uri="{FF2B5EF4-FFF2-40B4-BE49-F238E27FC236}">
                    <a16:creationId xmlns:a16="http://schemas.microsoft.com/office/drawing/2014/main" id="{35206D91-70E9-FE7F-48DC-0DDE66C30AF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3" name="Freeform 117">
                <a:extLst>
                  <a:ext uri="{FF2B5EF4-FFF2-40B4-BE49-F238E27FC236}">
                    <a16:creationId xmlns:a16="http://schemas.microsoft.com/office/drawing/2014/main" id="{F2663033-7E22-F2E9-A68A-3B9C7D263D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41807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017B34D-FCEC-4757-9C00-267DA56337EE}"/>
              </a:ext>
            </a:extLst>
          </p:cNvPr>
          <p:cNvSpPr/>
          <p:nvPr/>
        </p:nvSpPr>
        <p:spPr bwMode="auto">
          <a:xfrm>
            <a:off x="1387018" y="2057515"/>
            <a:ext cx="941796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7200" b="1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 Light" panose="020B0502040204020203" pitchFamily="34" charset="-122"/>
              </a:rPr>
              <a:t>毕业论文答辩通用模板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C76C7BC-050E-451E-93FE-163A4B81D1BE}"/>
              </a:ext>
            </a:extLst>
          </p:cNvPr>
          <p:cNvSpPr/>
          <p:nvPr/>
        </p:nvSpPr>
        <p:spPr>
          <a:xfrm>
            <a:off x="1520978" y="3220516"/>
            <a:ext cx="92840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spc="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RIGOROUS ACADEMIC GRADUATION DEFENSE TEMPLATE</a:t>
            </a:r>
            <a:endParaRPr lang="zh-CN" altLang="en-US" sz="2000" spc="400" dirty="0">
              <a:solidFill>
                <a:schemeClr val="bg1"/>
              </a:solidFill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266175" y="5823329"/>
            <a:ext cx="1680360" cy="432792"/>
            <a:chOff x="1691946" y="6324273"/>
            <a:chExt cx="1680360" cy="432792"/>
          </a:xfrm>
          <a:solidFill>
            <a:srgbClr val="005C00"/>
          </a:solidFill>
        </p:grpSpPr>
        <p:sp>
          <p:nvSpPr>
            <p:cNvPr id="15" name="矩形: 圆角 14"/>
            <p:cNvSpPr/>
            <p:nvPr/>
          </p:nvSpPr>
          <p:spPr>
            <a:xfrm>
              <a:off x="1691946" y="6324273"/>
              <a:ext cx="1680360" cy="432792"/>
            </a:xfrm>
            <a:prstGeom prst="roundRect">
              <a:avLst>
                <a:gd name="adj" fmla="val 50000"/>
              </a:avLst>
            </a:prstGeom>
            <a:solidFill>
              <a:srgbClr val="0073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DA0D802-01CE-47AC-BBF9-B212B2D52054}"/>
                </a:ext>
              </a:extLst>
            </p:cNvPr>
            <p:cNvSpPr/>
            <p:nvPr/>
          </p:nvSpPr>
          <p:spPr>
            <a:xfrm>
              <a:off x="1993517" y="6435635"/>
              <a:ext cx="107721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专业：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XXX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L" panose="00020600040101010101" pitchFamily="18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259272" y="5823329"/>
            <a:ext cx="1680360" cy="432792"/>
            <a:chOff x="1691946" y="6324273"/>
            <a:chExt cx="1680360" cy="432792"/>
          </a:xfrm>
          <a:solidFill>
            <a:srgbClr val="005C00"/>
          </a:solidFill>
        </p:grpSpPr>
        <p:sp>
          <p:nvSpPr>
            <p:cNvPr id="13" name="矩形: 圆角 12"/>
            <p:cNvSpPr/>
            <p:nvPr/>
          </p:nvSpPr>
          <p:spPr>
            <a:xfrm>
              <a:off x="1691946" y="6324273"/>
              <a:ext cx="1680360" cy="432792"/>
            </a:xfrm>
            <a:prstGeom prst="roundRect">
              <a:avLst>
                <a:gd name="adj" fmla="val 50000"/>
              </a:avLst>
            </a:prstGeom>
            <a:solidFill>
              <a:srgbClr val="0073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Roboto Regular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DA0D802-01CE-47AC-BBF9-B212B2D52054}"/>
                </a:ext>
              </a:extLst>
            </p:cNvPr>
            <p:cNvSpPr/>
            <p:nvPr/>
          </p:nvSpPr>
          <p:spPr>
            <a:xfrm>
              <a:off x="1993517" y="6435635"/>
              <a:ext cx="107721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noProof="0" dirty="0">
                  <a:solidFill>
                    <a:schemeClr val="bg1"/>
                  </a:solidFill>
                  <a:latin typeface="+mn-ea"/>
                  <a:cs typeface="阿里巴巴普惠体 L" panose="00020600040101010101" pitchFamily="18" charset="-122"/>
                </a:rPr>
                <a:t>班级</a:t>
              </a:r>
              <a:r>
                <a: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：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XXX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L" panose="00020600040101010101" pitchFamily="18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52369" y="5823329"/>
            <a:ext cx="1691525" cy="432792"/>
            <a:chOff x="1691946" y="6324273"/>
            <a:chExt cx="1691525" cy="432792"/>
          </a:xfrm>
          <a:solidFill>
            <a:srgbClr val="005C00"/>
          </a:solidFill>
        </p:grpSpPr>
        <p:sp>
          <p:nvSpPr>
            <p:cNvPr id="11" name="矩形: 圆角 10"/>
            <p:cNvSpPr/>
            <p:nvPr/>
          </p:nvSpPr>
          <p:spPr>
            <a:xfrm>
              <a:off x="1691946" y="6324273"/>
              <a:ext cx="1680360" cy="432792"/>
            </a:xfrm>
            <a:prstGeom prst="roundRect">
              <a:avLst>
                <a:gd name="adj" fmla="val 50000"/>
              </a:avLst>
            </a:prstGeom>
            <a:solidFill>
              <a:srgbClr val="0073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Roboto Regular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DA0D802-01CE-47AC-BBF9-B212B2D52054}"/>
                </a:ext>
              </a:extLst>
            </p:cNvPr>
            <p:cNvSpPr/>
            <p:nvPr/>
          </p:nvSpPr>
          <p:spPr>
            <a:xfrm>
              <a:off x="1691946" y="6429472"/>
              <a:ext cx="1691525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阿里巴巴普惠体 L" panose="00020600040101010101" pitchFamily="18" charset="-122"/>
                </a:rPr>
                <a:t>姓名</a:t>
              </a:r>
              <a:r>
                <a: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：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 XXX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L" panose="00020600040101010101" pitchFamily="18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45465" y="5823329"/>
            <a:ext cx="1680360" cy="432792"/>
            <a:chOff x="1691946" y="6324273"/>
            <a:chExt cx="1680360" cy="432792"/>
          </a:xfrm>
          <a:solidFill>
            <a:srgbClr val="005C00"/>
          </a:solidFill>
        </p:grpSpPr>
        <p:sp>
          <p:nvSpPr>
            <p:cNvPr id="9" name="矩形: 圆角 8"/>
            <p:cNvSpPr/>
            <p:nvPr/>
          </p:nvSpPr>
          <p:spPr>
            <a:xfrm>
              <a:off x="1691946" y="6324273"/>
              <a:ext cx="1680360" cy="432792"/>
            </a:xfrm>
            <a:prstGeom prst="roundRect">
              <a:avLst>
                <a:gd name="adj" fmla="val 50000"/>
              </a:avLst>
            </a:prstGeom>
            <a:solidFill>
              <a:srgbClr val="0073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Roboto Regular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DA0D802-01CE-47AC-BBF9-B212B2D52054}"/>
                </a:ext>
              </a:extLst>
            </p:cNvPr>
            <p:cNvSpPr/>
            <p:nvPr/>
          </p:nvSpPr>
          <p:spPr>
            <a:xfrm>
              <a:off x="1993517" y="6435635"/>
              <a:ext cx="107721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noProof="0" dirty="0">
                  <a:solidFill>
                    <a:schemeClr val="bg1"/>
                  </a:solidFill>
                  <a:latin typeface="+mn-ea"/>
                  <a:cs typeface="阿里巴巴普惠体 L" panose="00020600040101010101" pitchFamily="18" charset="-122"/>
                </a:rPr>
                <a:t>日期</a:t>
              </a:r>
              <a:r>
                <a: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：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XXX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L" panose="00020600040101010101" pitchFamily="18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65B25FD6-F908-5784-2435-F9F36BA2B1DF}"/>
              </a:ext>
            </a:extLst>
          </p:cNvPr>
          <p:cNvGrpSpPr/>
          <p:nvPr/>
        </p:nvGrpSpPr>
        <p:grpSpPr>
          <a:xfrm>
            <a:off x="4075743" y="1095836"/>
            <a:ext cx="3425814" cy="459691"/>
            <a:chOff x="4405" y="4703"/>
            <a:chExt cx="10379" cy="1393"/>
          </a:xfrm>
          <a:solidFill>
            <a:schemeClr val="bg1"/>
          </a:solidFill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B15C1221-0F14-9F5F-D723-EE17A915BC93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  <a:grpFill/>
          </p:grpSpPr>
          <p:sp>
            <p:nvSpPr>
              <p:cNvPr id="31" name="Freeform 62">
                <a:extLst>
                  <a:ext uri="{FF2B5EF4-FFF2-40B4-BE49-F238E27FC236}">
                    <a16:creationId xmlns:a16="http://schemas.microsoft.com/office/drawing/2014/main" id="{6C3D245C-15F4-4B71-4866-8E051B913D1D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32" name="Freeform 63">
                <a:extLst>
                  <a:ext uri="{FF2B5EF4-FFF2-40B4-BE49-F238E27FC236}">
                    <a16:creationId xmlns:a16="http://schemas.microsoft.com/office/drawing/2014/main" id="{4C80698D-B7E0-0FC3-69C2-5E5EF13B587E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33" name="Freeform 67">
                <a:extLst>
                  <a:ext uri="{FF2B5EF4-FFF2-40B4-BE49-F238E27FC236}">
                    <a16:creationId xmlns:a16="http://schemas.microsoft.com/office/drawing/2014/main" id="{6B18902F-1609-152E-D4D3-FA4CC34B3CC2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7ACD408A-1214-A9EF-8C45-8FA9B356003E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grpFill/>
          </p:grpSpPr>
          <p:sp>
            <p:nvSpPr>
              <p:cNvPr id="21" name="Freeform 64">
                <a:extLst>
                  <a:ext uri="{FF2B5EF4-FFF2-40B4-BE49-F238E27FC236}">
                    <a16:creationId xmlns:a16="http://schemas.microsoft.com/office/drawing/2014/main" id="{D42BDB7E-44B1-9EB6-4E42-A9CB4C7A00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2" name="Freeform 65">
                <a:extLst>
                  <a:ext uri="{FF2B5EF4-FFF2-40B4-BE49-F238E27FC236}">
                    <a16:creationId xmlns:a16="http://schemas.microsoft.com/office/drawing/2014/main" id="{3C947E44-6198-DD55-E58F-FAF9591E7184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3" name="Freeform 66">
                <a:extLst>
                  <a:ext uri="{FF2B5EF4-FFF2-40B4-BE49-F238E27FC236}">
                    <a16:creationId xmlns:a16="http://schemas.microsoft.com/office/drawing/2014/main" id="{9065A2E3-C4AA-3A06-7CA9-57E7A2C846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4" name="Freeform 68">
                <a:extLst>
                  <a:ext uri="{FF2B5EF4-FFF2-40B4-BE49-F238E27FC236}">
                    <a16:creationId xmlns:a16="http://schemas.microsoft.com/office/drawing/2014/main" id="{5BC9B289-D0FC-89ED-DF28-8B289BF31841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5" name="Freeform 69">
                <a:extLst>
                  <a:ext uri="{FF2B5EF4-FFF2-40B4-BE49-F238E27FC236}">
                    <a16:creationId xmlns:a16="http://schemas.microsoft.com/office/drawing/2014/main" id="{EE78246D-8C1A-8390-E9B9-0F4F5D133FA1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6" name="Freeform 70">
                <a:extLst>
                  <a:ext uri="{FF2B5EF4-FFF2-40B4-BE49-F238E27FC236}">
                    <a16:creationId xmlns:a16="http://schemas.microsoft.com/office/drawing/2014/main" id="{492711B5-AB49-8251-9B5A-1C7D281015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7" name="Freeform 72">
                <a:extLst>
                  <a:ext uri="{FF2B5EF4-FFF2-40B4-BE49-F238E27FC236}">
                    <a16:creationId xmlns:a16="http://schemas.microsoft.com/office/drawing/2014/main" id="{339218AD-0D08-35E8-F1B1-B7FA6ACB85A0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8" name="Freeform 74">
                <a:extLst>
                  <a:ext uri="{FF2B5EF4-FFF2-40B4-BE49-F238E27FC236}">
                    <a16:creationId xmlns:a16="http://schemas.microsoft.com/office/drawing/2014/main" id="{29651763-7CB3-FBEE-1994-7236DC4BE009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9" name="Freeform 75">
                <a:extLst>
                  <a:ext uri="{FF2B5EF4-FFF2-40B4-BE49-F238E27FC236}">
                    <a16:creationId xmlns:a16="http://schemas.microsoft.com/office/drawing/2014/main" id="{22FA1AC1-8A11-9440-B71F-FE2C630782E7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30" name="Freeform 117">
                <a:extLst>
                  <a:ext uri="{FF2B5EF4-FFF2-40B4-BE49-F238E27FC236}">
                    <a16:creationId xmlns:a16="http://schemas.microsoft.com/office/drawing/2014/main" id="{AA9B2297-E65B-1A09-DBE2-A2840AFDD471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</p:grp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CF4ECF1C-4A5C-19E5-6CD8-85F6690C9CE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 flipH="1">
            <a:off x="4075743" y="3959345"/>
            <a:ext cx="3902710" cy="322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  <a:defRPr/>
            </a:pPr>
            <a:r>
              <a:rPr lang="zh-CN" altLang="en-US" sz="1200" dirty="0">
                <a:solidFill>
                  <a:srgbClr val="FFFFFF"/>
                </a:solidFill>
                <a:latin typeface="Times New Roman"/>
                <a:ea typeface="微软雅黑"/>
                <a:cs typeface="+mn-ea"/>
                <a:sym typeface="+mn-lt"/>
              </a:rPr>
              <a:t>信息技术中心  教育技术团队</a:t>
            </a:r>
            <a:endParaRPr lang="en-US" altLang="zh-CN" sz="1200" dirty="0">
              <a:solidFill>
                <a:srgbClr val="FFFFFF"/>
              </a:solidFill>
              <a:latin typeface="Times New Roman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4799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CE5A6F5D-97C5-4282-82F3-C9364BDA597D}"/>
              </a:ext>
            </a:extLst>
          </p:cNvPr>
          <p:cNvSpPr txBox="1"/>
          <p:nvPr/>
        </p:nvSpPr>
        <p:spPr>
          <a:xfrm>
            <a:off x="1414260" y="2202383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8B01278-F660-4CAC-8E80-CE714AADF92E}"/>
              </a:ext>
            </a:extLst>
          </p:cNvPr>
          <p:cNvSpPr txBox="1"/>
          <p:nvPr/>
        </p:nvSpPr>
        <p:spPr>
          <a:xfrm>
            <a:off x="4125587" y="2202383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02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AA88EEB-802D-4766-80E2-C43808543084}"/>
              </a:ext>
            </a:extLst>
          </p:cNvPr>
          <p:cNvSpPr txBox="1"/>
          <p:nvPr/>
        </p:nvSpPr>
        <p:spPr>
          <a:xfrm>
            <a:off x="9548240" y="2202383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04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6DFF80B-D10E-4A81-BDBE-445A27EF3212}"/>
              </a:ext>
            </a:extLst>
          </p:cNvPr>
          <p:cNvSpPr txBox="1"/>
          <p:nvPr/>
        </p:nvSpPr>
        <p:spPr>
          <a:xfrm>
            <a:off x="6836914" y="2202383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03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1173723" y="349489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选题背景</a:t>
            </a: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3917204" y="3494890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研究方法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6660686" y="3494890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研究成果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9404169" y="3494890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论文总结</a:t>
            </a:r>
          </a:p>
        </p:txBody>
      </p:sp>
      <p:sp>
        <p:nvSpPr>
          <p:cNvPr id="3" name="矩形 2"/>
          <p:cNvSpPr/>
          <p:nvPr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82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-240" y="6638111"/>
            <a:ext cx="2013446" cy="227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E5A6F5D-97C5-4282-82F3-C9364BDA597D}"/>
              </a:ext>
            </a:extLst>
          </p:cNvPr>
          <p:cNvSpPr txBox="1"/>
          <p:nvPr/>
        </p:nvSpPr>
        <p:spPr>
          <a:xfrm>
            <a:off x="1448192" y="2008046"/>
            <a:ext cx="1302412" cy="1173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1193458" y="3376841"/>
            <a:ext cx="1716631" cy="554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选题背景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8B01278-F660-4CAC-8E80-CE714AADF92E}"/>
              </a:ext>
            </a:extLst>
          </p:cNvPr>
          <p:cNvSpPr txBox="1"/>
          <p:nvPr/>
        </p:nvSpPr>
        <p:spPr>
          <a:xfrm>
            <a:off x="4219223" y="2187870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02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4010840" y="3480377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研究方法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6DFF80B-D10E-4A81-BDBE-445A27EF3212}"/>
              </a:ext>
            </a:extLst>
          </p:cNvPr>
          <p:cNvSpPr txBox="1"/>
          <p:nvPr/>
        </p:nvSpPr>
        <p:spPr>
          <a:xfrm>
            <a:off x="6883732" y="2187870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03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6707504" y="3480377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研究成果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AA88EEB-802D-4766-80E2-C43808543084}"/>
              </a:ext>
            </a:extLst>
          </p:cNvPr>
          <p:cNvSpPr txBox="1"/>
          <p:nvPr/>
        </p:nvSpPr>
        <p:spPr>
          <a:xfrm>
            <a:off x="9548240" y="2187870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04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9404169" y="3480377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论文总结</a:t>
            </a:r>
          </a:p>
        </p:txBody>
      </p:sp>
    </p:spTree>
    <p:extLst>
      <p:ext uri="{BB962C8B-B14F-4D97-AF65-F5344CB8AC3E}">
        <p14:creationId xmlns:p14="http://schemas.microsoft.com/office/powerpoint/2010/main" val="3398491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cxnSpLocks/>
          </p:cNvCxnSpPr>
          <p:nvPr/>
        </p:nvCxnSpPr>
        <p:spPr>
          <a:xfrm>
            <a:off x="3247468" y="4103673"/>
            <a:ext cx="0" cy="253443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cxnSpLocks/>
          </p:cNvCxnSpPr>
          <p:nvPr/>
        </p:nvCxnSpPr>
        <p:spPr>
          <a:xfrm>
            <a:off x="6056399" y="4103673"/>
            <a:ext cx="0" cy="253443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cxnSpLocks/>
          </p:cNvCxnSpPr>
          <p:nvPr/>
        </p:nvCxnSpPr>
        <p:spPr>
          <a:xfrm>
            <a:off x="8865330" y="4103673"/>
            <a:ext cx="0" cy="253443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D588713A-13F6-4491-9B80-F07ED9D152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" t="1116" r="703" b="7026"/>
          <a:stretch/>
        </p:blipFill>
        <p:spPr>
          <a:xfrm>
            <a:off x="7102506" y="1234645"/>
            <a:ext cx="4283429" cy="285561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AB1DAED-6AC0-4E22-B23A-926C7DBA47E9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AB3C7-8C83-46C5-9D6D-20DD7C830784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D1E923-C469-40F8-B903-ABE5C088F6A0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441DB8-4747-4085-A134-89F16980FE4A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9" name="矩形 198">
            <a:extLst>
              <a:ext uri="{FF2B5EF4-FFF2-40B4-BE49-F238E27FC236}">
                <a16:creationId xmlns:a16="http://schemas.microsoft.com/office/drawing/2014/main" id="{F4CC7219-6EC4-442B-A63D-07C6E08CEF96}"/>
              </a:ext>
            </a:extLst>
          </p:cNvPr>
          <p:cNvSpPr/>
          <p:nvPr/>
        </p:nvSpPr>
        <p:spPr>
          <a:xfrm>
            <a:off x="850039" y="1223430"/>
            <a:ext cx="10571126" cy="2884919"/>
          </a:xfrm>
          <a:prstGeom prst="rect">
            <a:avLst/>
          </a:prstGeom>
          <a:gradFill>
            <a:gsLst>
              <a:gs pos="58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dirty="0"/>
          </a:p>
        </p:txBody>
      </p:sp>
      <p:sp>
        <p:nvSpPr>
          <p:cNvPr id="201" name="矩形 200">
            <a:extLst>
              <a:ext uri="{FF2B5EF4-FFF2-40B4-BE49-F238E27FC236}">
                <a16:creationId xmlns:a16="http://schemas.microsoft.com/office/drawing/2014/main" id="{C9775B97-D33A-4F49-9EB9-7F81516BE5A2}"/>
              </a:ext>
            </a:extLst>
          </p:cNvPr>
          <p:cNvSpPr/>
          <p:nvPr/>
        </p:nvSpPr>
        <p:spPr>
          <a:xfrm>
            <a:off x="1298114" y="1917668"/>
            <a:ext cx="4936565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单击此处输入论文研究背景</a:t>
            </a:r>
            <a:endParaRPr lang="en-US" altLang="zh-CN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0" name="文本框 219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1315812" y="2562202"/>
            <a:ext cx="5120906" cy="6266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400" dirty="0"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ym typeface="+mn-lt"/>
            </a:endParaRPr>
          </a:p>
        </p:txBody>
      </p:sp>
      <p:sp>
        <p:nvSpPr>
          <p:cNvPr id="222" name="矩形: 圆角 221"/>
          <p:cNvSpPr/>
          <p:nvPr/>
        </p:nvSpPr>
        <p:spPr>
          <a:xfrm>
            <a:off x="2063327" y="2480144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23" name="矩形: 圆角 222"/>
          <p:cNvSpPr/>
          <p:nvPr/>
        </p:nvSpPr>
        <p:spPr>
          <a:xfrm>
            <a:off x="1393788" y="2480143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02" name="椭圆 201">
            <a:extLst>
              <a:ext uri="{FF2B5EF4-FFF2-40B4-BE49-F238E27FC236}">
                <a16:creationId xmlns:a16="http://schemas.microsoft.com/office/drawing/2014/main" id="{910C8BDB-D9BD-494C-B2B5-2AF0936022AD}"/>
              </a:ext>
            </a:extLst>
          </p:cNvPr>
          <p:cNvSpPr/>
          <p:nvPr/>
        </p:nvSpPr>
        <p:spPr>
          <a:xfrm>
            <a:off x="1561719" y="3775076"/>
            <a:ext cx="676275" cy="67627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800" spc="8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1</a:t>
            </a:r>
            <a:endParaRPr lang="zh-CN" altLang="en-US" sz="2800" spc="8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03" name="矩形 202">
            <a:extLst>
              <a:ext uri="{FF2B5EF4-FFF2-40B4-BE49-F238E27FC236}">
                <a16:creationId xmlns:a16="http://schemas.microsoft.com/office/drawing/2014/main" id="{40CF3A5D-F67D-4005-B4F1-F7382FA4F037}"/>
              </a:ext>
            </a:extLst>
          </p:cNvPr>
          <p:cNvSpPr/>
          <p:nvPr/>
        </p:nvSpPr>
        <p:spPr>
          <a:xfrm>
            <a:off x="1017772" y="454320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理论意义与价值</a:t>
            </a:r>
          </a:p>
        </p:txBody>
      </p:sp>
      <p:sp>
        <p:nvSpPr>
          <p:cNvPr id="205" name="椭圆 204">
            <a:extLst>
              <a:ext uri="{FF2B5EF4-FFF2-40B4-BE49-F238E27FC236}">
                <a16:creationId xmlns:a16="http://schemas.microsoft.com/office/drawing/2014/main" id="{0A996FC9-0C89-4D25-BC98-9C7FBA879C7B}"/>
              </a:ext>
            </a:extLst>
          </p:cNvPr>
          <p:cNvSpPr/>
          <p:nvPr/>
        </p:nvSpPr>
        <p:spPr>
          <a:xfrm>
            <a:off x="4314712" y="3775076"/>
            <a:ext cx="676275" cy="67627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800" spc="8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</a:t>
            </a:r>
            <a:endParaRPr lang="zh-CN" altLang="en-US" sz="2800" spc="8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11" name="椭圆 210">
            <a:extLst>
              <a:ext uri="{FF2B5EF4-FFF2-40B4-BE49-F238E27FC236}">
                <a16:creationId xmlns:a16="http://schemas.microsoft.com/office/drawing/2014/main" id="{A554D429-71D3-4074-A3BC-A2B48EE20881}"/>
              </a:ext>
            </a:extLst>
          </p:cNvPr>
          <p:cNvSpPr/>
          <p:nvPr/>
        </p:nvSpPr>
        <p:spPr>
          <a:xfrm>
            <a:off x="9961183" y="3775076"/>
            <a:ext cx="676275" cy="67627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800" spc="8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4</a:t>
            </a:r>
            <a:endParaRPr lang="zh-CN" altLang="en-US" sz="2800" spc="8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08" name="椭圆 207">
            <a:extLst>
              <a:ext uri="{FF2B5EF4-FFF2-40B4-BE49-F238E27FC236}">
                <a16:creationId xmlns:a16="http://schemas.microsoft.com/office/drawing/2014/main" id="{CF457A3B-B1E3-49A0-B38C-76006C8FFDF1}"/>
              </a:ext>
            </a:extLst>
          </p:cNvPr>
          <p:cNvSpPr/>
          <p:nvPr/>
        </p:nvSpPr>
        <p:spPr>
          <a:xfrm>
            <a:off x="7208191" y="3775076"/>
            <a:ext cx="676275" cy="67627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800" spc="8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3</a:t>
            </a:r>
            <a:endParaRPr lang="zh-CN" altLang="en-US" sz="2800" spc="8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F41D3C8-4864-4BC1-B593-559C875D1CB4}"/>
              </a:ext>
            </a:extLst>
          </p:cNvPr>
          <p:cNvSpPr txBox="1"/>
          <p:nvPr/>
        </p:nvSpPr>
        <p:spPr>
          <a:xfrm>
            <a:off x="920751" y="4978195"/>
            <a:ext cx="2285151" cy="1022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9B25207F-332E-4C3D-B7C3-88403F38767B}"/>
              </a:ext>
            </a:extLst>
          </p:cNvPr>
          <p:cNvSpPr/>
          <p:nvPr/>
        </p:nvSpPr>
        <p:spPr>
          <a:xfrm>
            <a:off x="3735004" y="454320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实践意义与价值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1487C818-A215-4658-9B6D-90E7D24530F1}"/>
              </a:ext>
            </a:extLst>
          </p:cNvPr>
          <p:cNvSpPr/>
          <p:nvPr/>
        </p:nvSpPr>
        <p:spPr>
          <a:xfrm>
            <a:off x="6656503" y="454320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论文写作的理由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71AC3D0B-85A2-4B59-8DF5-CBB8A7FB7A3A}"/>
              </a:ext>
            </a:extLst>
          </p:cNvPr>
          <p:cNvSpPr/>
          <p:nvPr/>
        </p:nvSpPr>
        <p:spPr>
          <a:xfrm>
            <a:off x="9373735" y="454320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研究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意义与目的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F41D3C8-4864-4BC1-B593-559C875D1CB4}"/>
              </a:ext>
            </a:extLst>
          </p:cNvPr>
          <p:cNvSpPr txBox="1"/>
          <p:nvPr/>
        </p:nvSpPr>
        <p:spPr>
          <a:xfrm>
            <a:off x="3690403" y="4978195"/>
            <a:ext cx="2285151" cy="1022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F41D3C8-4864-4BC1-B593-559C875D1CB4}"/>
              </a:ext>
            </a:extLst>
          </p:cNvPr>
          <p:cNvSpPr txBox="1"/>
          <p:nvPr/>
        </p:nvSpPr>
        <p:spPr>
          <a:xfrm>
            <a:off x="6460055" y="4978195"/>
            <a:ext cx="2285151" cy="1022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F41D3C8-4864-4BC1-B593-559C875D1CB4}"/>
              </a:ext>
            </a:extLst>
          </p:cNvPr>
          <p:cNvSpPr txBox="1"/>
          <p:nvPr/>
        </p:nvSpPr>
        <p:spPr>
          <a:xfrm>
            <a:off x="9229706" y="4978195"/>
            <a:ext cx="2285151" cy="1022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1203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3AB1DAED-6AC0-4E22-B23A-926C7DBA47E9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AB3C7-8C83-46C5-9D6D-20DD7C830784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D1E923-C469-40F8-B903-ABE5C088F6A0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441DB8-4747-4085-A134-89F16980FE4A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BE9F47BA-590B-4175-8CCA-F22CA6979467}"/>
              </a:ext>
            </a:extLst>
          </p:cNvPr>
          <p:cNvSpPr/>
          <p:nvPr/>
        </p:nvSpPr>
        <p:spPr>
          <a:xfrm>
            <a:off x="4632903" y="2209208"/>
            <a:ext cx="2926193" cy="29251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/>
              <a:ea typeface="思源黑体 CN Normal"/>
              <a:cs typeface="+mn-cs"/>
            </a:endParaRPr>
          </a:p>
        </p:txBody>
      </p:sp>
      <p:sp>
        <p:nvSpPr>
          <p:cNvPr id="65" name="任意多边形: 形状 64">
            <a:extLst>
              <a:ext uri="{FF2B5EF4-FFF2-40B4-BE49-F238E27FC236}">
                <a16:creationId xmlns:a16="http://schemas.microsoft.com/office/drawing/2014/main" id="{54E95C6E-C06B-4302-9178-7F183059A0D2}"/>
              </a:ext>
            </a:extLst>
          </p:cNvPr>
          <p:cNvSpPr/>
          <p:nvPr/>
        </p:nvSpPr>
        <p:spPr>
          <a:xfrm>
            <a:off x="4341078" y="1916015"/>
            <a:ext cx="3509844" cy="3511584"/>
          </a:xfrm>
          <a:custGeom>
            <a:avLst/>
            <a:gdLst>
              <a:gd name="connsiteX0" fmla="*/ 0 w 3182400"/>
              <a:gd name="connsiteY0" fmla="*/ 1591989 h 3183978"/>
              <a:gd name="connsiteX1" fmla="*/ 1591200 w 3182400"/>
              <a:gd name="connsiteY1" fmla="*/ 0 h 3183978"/>
              <a:gd name="connsiteX2" fmla="*/ 3182400 w 3182400"/>
              <a:gd name="connsiteY2" fmla="*/ 1591989 h 3183978"/>
              <a:gd name="connsiteX3" fmla="*/ 1591200 w 3182400"/>
              <a:gd name="connsiteY3" fmla="*/ 3183978 h 3183978"/>
              <a:gd name="connsiteX4" fmla="*/ 0 w 3182400"/>
              <a:gd name="connsiteY4" fmla="*/ 1591989 h 3183978"/>
              <a:gd name="connsiteX0" fmla="*/ 4504800 w 7687200"/>
              <a:gd name="connsiteY0" fmla="*/ 4173456 h 5765445"/>
              <a:gd name="connsiteX1" fmla="*/ 0 w 7687200"/>
              <a:gd name="connsiteY1" fmla="*/ 0 h 5765445"/>
              <a:gd name="connsiteX2" fmla="*/ 6096000 w 7687200"/>
              <a:gd name="connsiteY2" fmla="*/ 2581467 h 5765445"/>
              <a:gd name="connsiteX3" fmla="*/ 7687200 w 7687200"/>
              <a:gd name="connsiteY3" fmla="*/ 4173456 h 5765445"/>
              <a:gd name="connsiteX4" fmla="*/ 6096000 w 7687200"/>
              <a:gd name="connsiteY4" fmla="*/ 5765445 h 5765445"/>
              <a:gd name="connsiteX5" fmla="*/ 4504800 w 7687200"/>
              <a:gd name="connsiteY5" fmla="*/ 4173456 h 5765445"/>
              <a:gd name="connsiteX0" fmla="*/ 0 w 3182400"/>
              <a:gd name="connsiteY0" fmla="*/ 1591989 h 3183978"/>
              <a:gd name="connsiteX1" fmla="*/ 1591200 w 3182400"/>
              <a:gd name="connsiteY1" fmla="*/ 0 h 3183978"/>
              <a:gd name="connsiteX2" fmla="*/ 3182400 w 3182400"/>
              <a:gd name="connsiteY2" fmla="*/ 1591989 h 3183978"/>
              <a:gd name="connsiteX3" fmla="*/ 1591200 w 3182400"/>
              <a:gd name="connsiteY3" fmla="*/ 3183978 h 3183978"/>
              <a:gd name="connsiteX4" fmla="*/ 0 w 3182400"/>
              <a:gd name="connsiteY4" fmla="*/ 1591989 h 318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2400" h="3183978">
                <a:moveTo>
                  <a:pt x="0" y="1591989"/>
                </a:moveTo>
                <a:cubicBezTo>
                  <a:pt x="0" y="712758"/>
                  <a:pt x="712405" y="0"/>
                  <a:pt x="1591200" y="0"/>
                </a:cubicBezTo>
                <a:cubicBezTo>
                  <a:pt x="2469995" y="0"/>
                  <a:pt x="3182400" y="712758"/>
                  <a:pt x="3182400" y="1591989"/>
                </a:cubicBezTo>
                <a:cubicBezTo>
                  <a:pt x="3182400" y="2471220"/>
                  <a:pt x="2469995" y="3183978"/>
                  <a:pt x="1591200" y="3183978"/>
                </a:cubicBezTo>
                <a:cubicBezTo>
                  <a:pt x="712405" y="3183978"/>
                  <a:pt x="0" y="2471220"/>
                  <a:pt x="0" y="1591989"/>
                </a:cubicBezTo>
                <a:close/>
              </a:path>
            </a:pathLst>
          </a:cu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/>
              <a:cs typeface="+mn-cs"/>
            </a:endParaRP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72999F16-330B-4AE0-A7CC-B9F667DDC883}"/>
              </a:ext>
            </a:extLst>
          </p:cNvPr>
          <p:cNvSpPr/>
          <p:nvPr/>
        </p:nvSpPr>
        <p:spPr>
          <a:xfrm>
            <a:off x="3737575" y="1313571"/>
            <a:ext cx="4716849" cy="4716472"/>
          </a:xfrm>
          <a:prstGeom prst="ellipse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19050" tIns="19050" rIns="19050" bIns="1905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/>
              <a:cs typeface="+mn-cs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43D1F0EA-6EEE-4D27-9530-67D79F0384CC}"/>
              </a:ext>
            </a:extLst>
          </p:cNvPr>
          <p:cNvSpPr/>
          <p:nvPr/>
        </p:nvSpPr>
        <p:spPr>
          <a:xfrm>
            <a:off x="3251200" y="826470"/>
            <a:ext cx="5689600" cy="5690674"/>
          </a:xfrm>
          <a:prstGeom prst="ellipse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400000"/>
          </a:ln>
        </p:spPr>
        <p:txBody>
          <a:bodyPr lIns="19050" tIns="19050" rIns="19050" bIns="1905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/>
              <a:cs typeface="+mn-cs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83403964-CFC4-4977-A294-EDCF5E581DB5}"/>
              </a:ext>
            </a:extLst>
          </p:cNvPr>
          <p:cNvSpPr/>
          <p:nvPr/>
        </p:nvSpPr>
        <p:spPr>
          <a:xfrm>
            <a:off x="4320087" y="3079663"/>
            <a:ext cx="194038" cy="1940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/>
              <a:ea typeface="思源黑体 CN Normal"/>
              <a:cs typeface="+mn-cs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D41E10D9-6F58-4076-AAF7-662E2C357370}"/>
              </a:ext>
            </a:extLst>
          </p:cNvPr>
          <p:cNvSpPr/>
          <p:nvPr/>
        </p:nvSpPr>
        <p:spPr>
          <a:xfrm>
            <a:off x="5986373" y="1820636"/>
            <a:ext cx="194038" cy="1940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/>
              <a:ea typeface="思源黑体 CN Normal"/>
              <a:cs typeface="+mn-cs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01ED7391-0B88-43AB-9421-E69C73AD31D3}"/>
              </a:ext>
            </a:extLst>
          </p:cNvPr>
          <p:cNvSpPr/>
          <p:nvPr/>
        </p:nvSpPr>
        <p:spPr>
          <a:xfrm>
            <a:off x="4961845" y="5043225"/>
            <a:ext cx="194038" cy="1940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/>
              <a:ea typeface="思源黑体 CN Normal"/>
              <a:cs typeface="+mn-cs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B6D28FC9-48CA-4528-8B07-74E8CE77489E}"/>
              </a:ext>
            </a:extLst>
          </p:cNvPr>
          <p:cNvSpPr/>
          <p:nvPr/>
        </p:nvSpPr>
        <p:spPr>
          <a:xfrm>
            <a:off x="7026341" y="5043225"/>
            <a:ext cx="194038" cy="1940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/>
              <a:ea typeface="思源黑体 CN Normal"/>
              <a:cs typeface="+mn-cs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id="{6CD5FC71-6504-4D2A-B8C3-880E50C5F1CC}"/>
              </a:ext>
            </a:extLst>
          </p:cNvPr>
          <p:cNvSpPr/>
          <p:nvPr/>
        </p:nvSpPr>
        <p:spPr>
          <a:xfrm>
            <a:off x="7659060" y="3079663"/>
            <a:ext cx="194038" cy="1940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/>
              <a:ea typeface="思源黑体 CN Normal"/>
              <a:cs typeface="+mn-cs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4895043" y="3076129"/>
            <a:ext cx="2520829" cy="8488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单击此处输入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选题的意义与价值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3" name="矩形: 圆角 82"/>
          <p:cNvSpPr/>
          <p:nvPr/>
        </p:nvSpPr>
        <p:spPr>
          <a:xfrm>
            <a:off x="6289761" y="4206999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84" name="矩形: 圆角 83"/>
          <p:cNvSpPr/>
          <p:nvPr/>
        </p:nvSpPr>
        <p:spPr>
          <a:xfrm>
            <a:off x="5620222" y="4206998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68513" y="994917"/>
            <a:ext cx="2720459" cy="627936"/>
            <a:chOff x="4266893" y="915746"/>
            <a:chExt cx="2720459" cy="627936"/>
          </a:xfrm>
        </p:grpSpPr>
        <p:sp>
          <p:nvSpPr>
            <p:cNvPr id="74" name="矩形: 圆角 73">
              <a:extLst>
                <a:ext uri="{FF2B5EF4-FFF2-40B4-BE49-F238E27FC236}">
                  <a16:creationId xmlns:a16="http://schemas.microsoft.com/office/drawing/2014/main" id="{681B2403-0607-42CA-B5F4-F90509DB37D2}"/>
                </a:ext>
              </a:extLst>
            </p:cNvPr>
            <p:cNvSpPr/>
            <p:nvPr/>
          </p:nvSpPr>
          <p:spPr>
            <a:xfrm flipH="1">
              <a:off x="4454417" y="963083"/>
              <a:ext cx="2532935" cy="526169"/>
            </a:xfrm>
            <a:prstGeom prst="roundRect">
              <a:avLst>
                <a:gd name="adj" fmla="val 4737"/>
              </a:avLst>
            </a:prstGeom>
            <a:solidFill>
              <a:schemeClr val="bg1"/>
            </a:solidFill>
            <a:ln w="3175">
              <a:miter lim="400000"/>
            </a:ln>
            <a:effectLst>
              <a:outerShdw blurRad="101600" dist="25400" dir="4200000" algn="t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202" name="椭圆 201">
              <a:extLst>
                <a:ext uri="{FF2B5EF4-FFF2-40B4-BE49-F238E27FC236}">
                  <a16:creationId xmlns:a16="http://schemas.microsoft.com/office/drawing/2014/main" id="{910C8BDB-D9BD-494C-B2B5-2AF0936022AD}"/>
                </a:ext>
              </a:extLst>
            </p:cNvPr>
            <p:cNvSpPr/>
            <p:nvPr/>
          </p:nvSpPr>
          <p:spPr>
            <a:xfrm>
              <a:off x="4266893" y="915746"/>
              <a:ext cx="627936" cy="627936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sz="2800" spc="80" dirty="0">
                  <a:solidFill>
                    <a:schemeClr val="bg1"/>
                  </a:solidFill>
                  <a:latin typeface="+mn-ea"/>
                </a:rPr>
                <a:t>1</a:t>
              </a:r>
              <a:endParaRPr lang="zh-CN" altLang="en-US" sz="2800" spc="8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20" name="文本框 219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5196449" y="1119133"/>
            <a:ext cx="2017950" cy="3724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/>
                </a:solidFill>
                <a:sym typeface="+mn-lt"/>
              </a:rPr>
              <a:t>单击此处可以输入文字</a:t>
            </a:r>
            <a:endParaRPr lang="en-US" sz="1400" dirty="0">
              <a:solidFill>
                <a:schemeClr val="tx1"/>
              </a:solidFill>
              <a:sym typeface="+mn-lt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8255351" y="2834480"/>
            <a:ext cx="2720459" cy="627936"/>
            <a:chOff x="4266893" y="915746"/>
            <a:chExt cx="2720459" cy="627936"/>
          </a:xfrm>
        </p:grpSpPr>
        <p:sp>
          <p:nvSpPr>
            <p:cNvPr id="90" name="矩形: 圆角 89">
              <a:extLst>
                <a:ext uri="{FF2B5EF4-FFF2-40B4-BE49-F238E27FC236}">
                  <a16:creationId xmlns:a16="http://schemas.microsoft.com/office/drawing/2014/main" id="{681B2403-0607-42CA-B5F4-F90509DB37D2}"/>
                </a:ext>
              </a:extLst>
            </p:cNvPr>
            <p:cNvSpPr/>
            <p:nvPr/>
          </p:nvSpPr>
          <p:spPr>
            <a:xfrm flipH="1">
              <a:off x="4454417" y="963083"/>
              <a:ext cx="2532935" cy="526169"/>
            </a:xfrm>
            <a:prstGeom prst="roundRect">
              <a:avLst>
                <a:gd name="adj" fmla="val 4737"/>
              </a:avLst>
            </a:prstGeom>
            <a:solidFill>
              <a:schemeClr val="bg1"/>
            </a:solidFill>
            <a:ln w="3175">
              <a:miter lim="400000"/>
            </a:ln>
            <a:effectLst>
              <a:outerShdw blurRad="101600" dist="25400" dir="4200000" algn="t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910C8BDB-D9BD-494C-B2B5-2AF0936022AD}"/>
                </a:ext>
              </a:extLst>
            </p:cNvPr>
            <p:cNvSpPr/>
            <p:nvPr/>
          </p:nvSpPr>
          <p:spPr>
            <a:xfrm>
              <a:off x="4266893" y="915746"/>
              <a:ext cx="627936" cy="627936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sz="2800" spc="80" dirty="0">
                  <a:solidFill>
                    <a:schemeClr val="bg1"/>
                  </a:solidFill>
                  <a:latin typeface="+mn-ea"/>
                </a:rPr>
                <a:t>2</a:t>
              </a:r>
              <a:endParaRPr lang="zh-CN" altLang="en-US" sz="2800" spc="8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01" name="文本框 100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8927599" y="2949430"/>
            <a:ext cx="2017950" cy="3724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/>
                </a:solidFill>
                <a:sym typeface="+mn-lt"/>
              </a:rPr>
              <a:t>单击此处可以输入文字</a:t>
            </a:r>
            <a:endParaRPr lang="en-US" sz="1400" dirty="0">
              <a:solidFill>
                <a:schemeClr val="tx1"/>
              </a:solidFill>
              <a:sym typeface="+mn-lt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7636265" y="4901709"/>
            <a:ext cx="2720459" cy="627936"/>
            <a:chOff x="4266893" y="915746"/>
            <a:chExt cx="2720459" cy="627936"/>
          </a:xfrm>
        </p:grpSpPr>
        <p:sp>
          <p:nvSpPr>
            <p:cNvPr id="99" name="矩形: 圆角 98">
              <a:extLst>
                <a:ext uri="{FF2B5EF4-FFF2-40B4-BE49-F238E27FC236}">
                  <a16:creationId xmlns:a16="http://schemas.microsoft.com/office/drawing/2014/main" id="{681B2403-0607-42CA-B5F4-F90509DB37D2}"/>
                </a:ext>
              </a:extLst>
            </p:cNvPr>
            <p:cNvSpPr/>
            <p:nvPr/>
          </p:nvSpPr>
          <p:spPr>
            <a:xfrm flipH="1">
              <a:off x="4454417" y="963083"/>
              <a:ext cx="2532935" cy="526169"/>
            </a:xfrm>
            <a:prstGeom prst="roundRect">
              <a:avLst>
                <a:gd name="adj" fmla="val 4737"/>
              </a:avLst>
            </a:prstGeom>
            <a:solidFill>
              <a:schemeClr val="bg1"/>
            </a:solidFill>
            <a:ln w="3175">
              <a:miter lim="400000"/>
            </a:ln>
            <a:effectLst>
              <a:outerShdw blurRad="101600" dist="25400" dir="4200000" algn="t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910C8BDB-D9BD-494C-B2B5-2AF0936022AD}"/>
                </a:ext>
              </a:extLst>
            </p:cNvPr>
            <p:cNvSpPr/>
            <p:nvPr/>
          </p:nvSpPr>
          <p:spPr>
            <a:xfrm>
              <a:off x="4266893" y="915746"/>
              <a:ext cx="627936" cy="627936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sz="2800" spc="80" dirty="0">
                  <a:solidFill>
                    <a:schemeClr val="bg1"/>
                  </a:solidFill>
                  <a:latin typeface="+mn-ea"/>
                </a:rPr>
                <a:t>3</a:t>
              </a:r>
              <a:endParaRPr lang="zh-CN" altLang="en-US" sz="2800" spc="8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8325630" y="5038352"/>
            <a:ext cx="2017950" cy="3724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/>
                </a:solidFill>
                <a:sym typeface="+mn-lt"/>
              </a:rPr>
              <a:t>单击此处可以输入文字</a:t>
            </a:r>
            <a:endParaRPr lang="en-US" sz="1400" dirty="0">
              <a:solidFill>
                <a:schemeClr val="tx1"/>
              </a:solidFill>
              <a:sym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2041260" y="4901709"/>
            <a:ext cx="2720459" cy="627936"/>
            <a:chOff x="4266893" y="915746"/>
            <a:chExt cx="2720459" cy="627936"/>
          </a:xfrm>
        </p:grpSpPr>
        <p:sp>
          <p:nvSpPr>
            <p:cNvPr id="96" name="矩形: 圆角 95">
              <a:extLst>
                <a:ext uri="{FF2B5EF4-FFF2-40B4-BE49-F238E27FC236}">
                  <a16:creationId xmlns:a16="http://schemas.microsoft.com/office/drawing/2014/main" id="{681B2403-0607-42CA-B5F4-F90509DB37D2}"/>
                </a:ext>
              </a:extLst>
            </p:cNvPr>
            <p:cNvSpPr/>
            <p:nvPr/>
          </p:nvSpPr>
          <p:spPr>
            <a:xfrm flipH="1">
              <a:off x="4454417" y="963083"/>
              <a:ext cx="2532935" cy="526169"/>
            </a:xfrm>
            <a:prstGeom prst="roundRect">
              <a:avLst>
                <a:gd name="adj" fmla="val 4737"/>
              </a:avLst>
            </a:prstGeom>
            <a:solidFill>
              <a:schemeClr val="bg1"/>
            </a:solidFill>
            <a:ln w="3175">
              <a:miter lim="400000"/>
            </a:ln>
            <a:effectLst>
              <a:outerShdw blurRad="101600" dist="25400" dir="4200000" algn="t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910C8BDB-D9BD-494C-B2B5-2AF0936022AD}"/>
                </a:ext>
              </a:extLst>
            </p:cNvPr>
            <p:cNvSpPr/>
            <p:nvPr/>
          </p:nvSpPr>
          <p:spPr>
            <a:xfrm>
              <a:off x="4266893" y="915746"/>
              <a:ext cx="627936" cy="627936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sz="2800" spc="80" dirty="0">
                  <a:solidFill>
                    <a:schemeClr val="bg1"/>
                  </a:solidFill>
                  <a:latin typeface="+mn-ea"/>
                </a:rPr>
                <a:t>4</a:t>
              </a:r>
              <a:endParaRPr lang="zh-CN" altLang="en-US" sz="2800" spc="8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2669196" y="5016138"/>
            <a:ext cx="2017950" cy="3724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/>
                </a:solidFill>
                <a:sym typeface="+mn-lt"/>
              </a:rPr>
              <a:t>单击此处可以输入文字</a:t>
            </a:r>
            <a:endParaRPr lang="en-US" sz="1400" dirty="0">
              <a:solidFill>
                <a:schemeClr val="tx1"/>
              </a:solidFill>
              <a:sym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11369" y="2834480"/>
            <a:ext cx="2720459" cy="627936"/>
            <a:chOff x="4266893" y="915746"/>
            <a:chExt cx="2720459" cy="627936"/>
          </a:xfrm>
        </p:grpSpPr>
        <p:sp>
          <p:nvSpPr>
            <p:cNvPr id="93" name="矩形: 圆角 92">
              <a:extLst>
                <a:ext uri="{FF2B5EF4-FFF2-40B4-BE49-F238E27FC236}">
                  <a16:creationId xmlns:a16="http://schemas.microsoft.com/office/drawing/2014/main" id="{681B2403-0607-42CA-B5F4-F90509DB37D2}"/>
                </a:ext>
              </a:extLst>
            </p:cNvPr>
            <p:cNvSpPr/>
            <p:nvPr/>
          </p:nvSpPr>
          <p:spPr>
            <a:xfrm flipH="1">
              <a:off x="4454417" y="963083"/>
              <a:ext cx="2532935" cy="526169"/>
            </a:xfrm>
            <a:prstGeom prst="roundRect">
              <a:avLst>
                <a:gd name="adj" fmla="val 4737"/>
              </a:avLst>
            </a:prstGeom>
            <a:solidFill>
              <a:schemeClr val="bg1"/>
            </a:solidFill>
            <a:ln w="3175">
              <a:miter lim="400000"/>
            </a:ln>
            <a:effectLst>
              <a:outerShdw blurRad="101600" dist="25400" dir="4200000" algn="t" rotWithShape="0">
                <a:prstClr val="black">
                  <a:alpha val="29000"/>
                </a:prstClr>
              </a:out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id="{910C8BDB-D9BD-494C-B2B5-2AF0936022AD}"/>
                </a:ext>
              </a:extLst>
            </p:cNvPr>
            <p:cNvSpPr/>
            <p:nvPr/>
          </p:nvSpPr>
          <p:spPr>
            <a:xfrm>
              <a:off x="4266893" y="915746"/>
              <a:ext cx="627936" cy="627936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sz="2800" spc="80" dirty="0">
                  <a:solidFill>
                    <a:schemeClr val="bg1"/>
                  </a:solidFill>
                  <a:latin typeface="+mn-ea"/>
                </a:rPr>
                <a:t>5</a:t>
              </a:r>
              <a:endParaRPr lang="zh-CN" altLang="en-US" sz="2800" spc="8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04" name="文本框 103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1883617" y="2945883"/>
            <a:ext cx="2017950" cy="3724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1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/>
                </a:solidFill>
                <a:sym typeface="+mn-lt"/>
              </a:rPr>
              <a:t>单击此处可以输入文字</a:t>
            </a:r>
            <a:endParaRPr lang="en-US" sz="1400" dirty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964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3AB1DAED-6AC0-4E22-B23A-926C7DBA47E9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AB3C7-8C83-46C5-9D6D-20DD7C830784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D1E923-C469-40F8-B903-ABE5C088F6A0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441DB8-4747-4085-A134-89F16980FE4A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C5986324-6F1F-427C-AB6C-1B0B0D529A04}"/>
              </a:ext>
            </a:extLst>
          </p:cNvPr>
          <p:cNvSpPr/>
          <p:nvPr/>
        </p:nvSpPr>
        <p:spPr>
          <a:xfrm>
            <a:off x="847725" y="1605898"/>
            <a:ext cx="10512425" cy="4050368"/>
          </a:xfrm>
          <a:prstGeom prst="roundRect">
            <a:avLst>
              <a:gd name="adj" fmla="val 200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sz="1600">
              <a:solidFill>
                <a:srgbClr val="7F2C8B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C9775B97-D33A-4F49-9EB9-7F81516BE5A2}"/>
              </a:ext>
            </a:extLst>
          </p:cNvPr>
          <p:cNvSpPr/>
          <p:nvPr/>
        </p:nvSpPr>
        <p:spPr>
          <a:xfrm>
            <a:off x="6918445" y="2737715"/>
            <a:ext cx="424857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单击此处输入课题的目的</a:t>
            </a:r>
            <a:endParaRPr lang="en-US" altLang="zh-CN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0" name="矩形: 圆角 79"/>
          <p:cNvSpPr/>
          <p:nvPr/>
        </p:nvSpPr>
        <p:spPr>
          <a:xfrm>
            <a:off x="7709057" y="3347114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81" name="矩形: 圆角 80"/>
          <p:cNvSpPr/>
          <p:nvPr/>
        </p:nvSpPr>
        <p:spPr>
          <a:xfrm>
            <a:off x="7039518" y="3347113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0AC07D9E-1E60-492B-97BC-B27A303948C6}"/>
              </a:ext>
            </a:extLst>
          </p:cNvPr>
          <p:cNvSpPr txBox="1"/>
          <p:nvPr/>
        </p:nvSpPr>
        <p:spPr>
          <a:xfrm>
            <a:off x="6918445" y="3458379"/>
            <a:ext cx="4248572" cy="9325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+mn-lt"/>
              </a:rPr>
              <a:t>单击此处可以输入你想要输入的文字，文本框根据文字的长度可以自由拉伸。单击此处可以输入你想要输入的文字，文本框根据文字的长度可自由拉伸。</a:t>
            </a:r>
            <a:endParaRPr lang="en-US" altLang="zh-CN" dirty="0"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E7A22B-7ACB-47C8-9E9F-1F518AB5BE89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0" r="7830"/>
          <a:stretch/>
        </p:blipFill>
        <p:spPr>
          <a:xfrm>
            <a:off x="3789806" y="1936784"/>
            <a:ext cx="2503457" cy="1669646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/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D6140B3-24A5-4629-95BC-F924BDA66704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r="3685"/>
          <a:stretch/>
        </p:blipFill>
        <p:spPr>
          <a:xfrm>
            <a:off x="3789806" y="3655733"/>
            <a:ext cx="2503457" cy="1669646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/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557CCAE-115E-4B41-A123-3C373833B143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0020" y="3655733"/>
            <a:ext cx="2503457" cy="1669646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/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43EDE9E-BE76-4A7C-A23E-9663FD27B2DB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0020" y="1936784"/>
            <a:ext cx="2503457" cy="1669646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067931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CE5A6F5D-97C5-4282-82F3-C9364BDA597D}"/>
              </a:ext>
            </a:extLst>
          </p:cNvPr>
          <p:cNvSpPr txBox="1"/>
          <p:nvPr/>
        </p:nvSpPr>
        <p:spPr>
          <a:xfrm>
            <a:off x="1414260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1173723" y="362551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选题背景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8B01278-F660-4CAC-8E80-CE714AADF92E}"/>
              </a:ext>
            </a:extLst>
          </p:cNvPr>
          <p:cNvSpPr txBox="1"/>
          <p:nvPr/>
        </p:nvSpPr>
        <p:spPr>
          <a:xfrm>
            <a:off x="4112701" y="2153187"/>
            <a:ext cx="1302412" cy="11733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02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3892019" y="3521982"/>
            <a:ext cx="1716632" cy="554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研究方法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6DFF80B-D10E-4A81-BDBE-445A27EF3212}"/>
              </a:ext>
            </a:extLst>
          </p:cNvPr>
          <p:cNvSpPr txBox="1"/>
          <p:nvPr/>
        </p:nvSpPr>
        <p:spPr>
          <a:xfrm>
            <a:off x="6883731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03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6707503" y="3625518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研究成果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AA88EEB-802D-4766-80E2-C43808543084}"/>
              </a:ext>
            </a:extLst>
          </p:cNvPr>
          <p:cNvSpPr txBox="1"/>
          <p:nvPr/>
        </p:nvSpPr>
        <p:spPr>
          <a:xfrm>
            <a:off x="9548240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04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9404169" y="3625518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论文总结</a:t>
            </a:r>
          </a:p>
        </p:txBody>
      </p:sp>
    </p:spTree>
    <p:extLst>
      <p:ext uri="{BB962C8B-B14F-4D97-AF65-F5344CB8AC3E}">
        <p14:creationId xmlns:p14="http://schemas.microsoft.com/office/powerpoint/2010/main" val="513464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847725" y="2847574"/>
            <a:ext cx="2768446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847725" y="4433299"/>
            <a:ext cx="2768446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8583767" y="2847574"/>
            <a:ext cx="2768446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8583767" y="4433299"/>
            <a:ext cx="2768446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: 圆角 1"/>
          <p:cNvSpPr/>
          <p:nvPr/>
        </p:nvSpPr>
        <p:spPr>
          <a:xfrm>
            <a:off x="2250999" y="175211"/>
            <a:ext cx="1144058" cy="30777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AB1DAED-6AC0-4E22-B23A-926C7DBA47E9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AB3C7-8C83-46C5-9D6D-20DD7C830784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D1E923-C469-40F8-B903-ABE5C088F6A0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441DB8-4747-4085-A134-89F16980FE4A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0" name="矩形: 圆角 79"/>
          <p:cNvSpPr/>
          <p:nvPr/>
        </p:nvSpPr>
        <p:spPr>
          <a:xfrm>
            <a:off x="6289761" y="3594184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81" name="矩形: 圆角 80"/>
          <p:cNvSpPr/>
          <p:nvPr/>
        </p:nvSpPr>
        <p:spPr>
          <a:xfrm>
            <a:off x="5620222" y="3594183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9645640-8955-47CF-ADE6-E1659AC8E4AA}"/>
              </a:ext>
            </a:extLst>
          </p:cNvPr>
          <p:cNvSpPr txBox="1"/>
          <p:nvPr/>
        </p:nvSpPr>
        <p:spPr>
          <a:xfrm>
            <a:off x="8767824" y="2414640"/>
            <a:ext cx="140709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搜集渠道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AEAE3FE-9744-4DE0-AF57-9400C6DF0AE8}"/>
              </a:ext>
            </a:extLst>
          </p:cNvPr>
          <p:cNvSpPr txBox="1"/>
          <p:nvPr/>
        </p:nvSpPr>
        <p:spPr>
          <a:xfrm>
            <a:off x="2267452" y="2414640"/>
            <a:ext cx="118260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搜集方式</a:t>
            </a: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82426CE0-A4CE-4B9D-92A9-15CDFDC2BAC4}"/>
              </a:ext>
            </a:extLst>
          </p:cNvPr>
          <p:cNvSpPr/>
          <p:nvPr/>
        </p:nvSpPr>
        <p:spPr>
          <a:xfrm>
            <a:off x="4463459" y="1693634"/>
            <a:ext cx="2238375" cy="2967038"/>
          </a:xfrm>
          <a:custGeom>
            <a:avLst/>
            <a:gdLst>
              <a:gd name="connsiteX0" fmla="*/ 591982 w 2238375"/>
              <a:gd name="connsiteY0" fmla="*/ 0 h 2967038"/>
              <a:gd name="connsiteX1" fmla="*/ 2238375 w 2238375"/>
              <a:gd name="connsiteY1" fmla="*/ 0 h 2967038"/>
              <a:gd name="connsiteX2" fmla="*/ 2238375 w 2238375"/>
              <a:gd name="connsiteY2" fmla="*/ 2967038 h 2967038"/>
              <a:gd name="connsiteX3" fmla="*/ 0 w 2238375"/>
              <a:gd name="connsiteY3" fmla="*/ 2967038 h 2967038"/>
              <a:gd name="connsiteX4" fmla="*/ 0 w 2238375"/>
              <a:gd name="connsiteY4" fmla="*/ 591982 h 2967038"/>
              <a:gd name="connsiteX5" fmla="*/ 591982 w 2238375"/>
              <a:gd name="connsiteY5" fmla="*/ 0 h 2967038"/>
              <a:gd name="connsiteX0" fmla="*/ 2238375 w 2329815"/>
              <a:gd name="connsiteY0" fmla="*/ 2967038 h 3058478"/>
              <a:gd name="connsiteX1" fmla="*/ 0 w 2329815"/>
              <a:gd name="connsiteY1" fmla="*/ 2967038 h 3058478"/>
              <a:gd name="connsiteX2" fmla="*/ 0 w 2329815"/>
              <a:gd name="connsiteY2" fmla="*/ 591982 h 3058478"/>
              <a:gd name="connsiteX3" fmla="*/ 591982 w 2329815"/>
              <a:gd name="connsiteY3" fmla="*/ 0 h 3058478"/>
              <a:gd name="connsiteX4" fmla="*/ 2238375 w 2329815"/>
              <a:gd name="connsiteY4" fmla="*/ 0 h 3058478"/>
              <a:gd name="connsiteX5" fmla="*/ 2329815 w 2329815"/>
              <a:gd name="connsiteY5" fmla="*/ 3058478 h 3058478"/>
              <a:gd name="connsiteX0" fmla="*/ 2238375 w 2238375"/>
              <a:gd name="connsiteY0" fmla="*/ 2967038 h 2967038"/>
              <a:gd name="connsiteX1" fmla="*/ 0 w 2238375"/>
              <a:gd name="connsiteY1" fmla="*/ 2967038 h 2967038"/>
              <a:gd name="connsiteX2" fmla="*/ 0 w 2238375"/>
              <a:gd name="connsiteY2" fmla="*/ 591982 h 2967038"/>
              <a:gd name="connsiteX3" fmla="*/ 591982 w 2238375"/>
              <a:gd name="connsiteY3" fmla="*/ 0 h 2967038"/>
              <a:gd name="connsiteX4" fmla="*/ 2238375 w 2238375"/>
              <a:gd name="connsiteY4" fmla="*/ 0 h 2967038"/>
              <a:gd name="connsiteX0" fmla="*/ 0 w 2238375"/>
              <a:gd name="connsiteY0" fmla="*/ 2967038 h 2967038"/>
              <a:gd name="connsiteX1" fmla="*/ 0 w 2238375"/>
              <a:gd name="connsiteY1" fmla="*/ 591982 h 2967038"/>
              <a:gd name="connsiteX2" fmla="*/ 591982 w 2238375"/>
              <a:gd name="connsiteY2" fmla="*/ 0 h 2967038"/>
              <a:gd name="connsiteX3" fmla="*/ 2238375 w 2238375"/>
              <a:gd name="connsiteY3" fmla="*/ 0 h 296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375" h="2967038">
                <a:moveTo>
                  <a:pt x="0" y="2967038"/>
                </a:moveTo>
                <a:lnTo>
                  <a:pt x="0" y="591982"/>
                </a:lnTo>
                <a:cubicBezTo>
                  <a:pt x="0" y="265039"/>
                  <a:pt x="265039" y="0"/>
                  <a:pt x="591982" y="0"/>
                </a:cubicBezTo>
                <a:lnTo>
                  <a:pt x="2238375" y="0"/>
                </a:lnTo>
              </a:path>
            </a:pathLst>
          </a:cu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23AEB953-A0CB-47C8-B53B-FE76094FB7C8}"/>
              </a:ext>
            </a:extLst>
          </p:cNvPr>
          <p:cNvSpPr/>
          <p:nvPr/>
        </p:nvSpPr>
        <p:spPr>
          <a:xfrm rot="10800000">
            <a:off x="5492159" y="2379434"/>
            <a:ext cx="2238375" cy="2967038"/>
          </a:xfrm>
          <a:custGeom>
            <a:avLst/>
            <a:gdLst>
              <a:gd name="connsiteX0" fmla="*/ 591982 w 2238375"/>
              <a:gd name="connsiteY0" fmla="*/ 0 h 2967038"/>
              <a:gd name="connsiteX1" fmla="*/ 2238375 w 2238375"/>
              <a:gd name="connsiteY1" fmla="*/ 0 h 2967038"/>
              <a:gd name="connsiteX2" fmla="*/ 2238375 w 2238375"/>
              <a:gd name="connsiteY2" fmla="*/ 2967038 h 2967038"/>
              <a:gd name="connsiteX3" fmla="*/ 0 w 2238375"/>
              <a:gd name="connsiteY3" fmla="*/ 2967038 h 2967038"/>
              <a:gd name="connsiteX4" fmla="*/ 0 w 2238375"/>
              <a:gd name="connsiteY4" fmla="*/ 591982 h 2967038"/>
              <a:gd name="connsiteX5" fmla="*/ 591982 w 2238375"/>
              <a:gd name="connsiteY5" fmla="*/ 0 h 2967038"/>
              <a:gd name="connsiteX0" fmla="*/ 2238375 w 2329815"/>
              <a:gd name="connsiteY0" fmla="*/ 2967038 h 3058478"/>
              <a:gd name="connsiteX1" fmla="*/ 0 w 2329815"/>
              <a:gd name="connsiteY1" fmla="*/ 2967038 h 3058478"/>
              <a:gd name="connsiteX2" fmla="*/ 0 w 2329815"/>
              <a:gd name="connsiteY2" fmla="*/ 591982 h 3058478"/>
              <a:gd name="connsiteX3" fmla="*/ 591982 w 2329815"/>
              <a:gd name="connsiteY3" fmla="*/ 0 h 3058478"/>
              <a:gd name="connsiteX4" fmla="*/ 2238375 w 2329815"/>
              <a:gd name="connsiteY4" fmla="*/ 0 h 3058478"/>
              <a:gd name="connsiteX5" fmla="*/ 2329815 w 2329815"/>
              <a:gd name="connsiteY5" fmla="*/ 3058478 h 3058478"/>
              <a:gd name="connsiteX0" fmla="*/ 2238375 w 2238375"/>
              <a:gd name="connsiteY0" fmla="*/ 2967038 h 2967038"/>
              <a:gd name="connsiteX1" fmla="*/ 0 w 2238375"/>
              <a:gd name="connsiteY1" fmla="*/ 2967038 h 2967038"/>
              <a:gd name="connsiteX2" fmla="*/ 0 w 2238375"/>
              <a:gd name="connsiteY2" fmla="*/ 591982 h 2967038"/>
              <a:gd name="connsiteX3" fmla="*/ 591982 w 2238375"/>
              <a:gd name="connsiteY3" fmla="*/ 0 h 2967038"/>
              <a:gd name="connsiteX4" fmla="*/ 2238375 w 2238375"/>
              <a:gd name="connsiteY4" fmla="*/ 0 h 2967038"/>
              <a:gd name="connsiteX0" fmla="*/ 0 w 2238375"/>
              <a:gd name="connsiteY0" fmla="*/ 2967038 h 2967038"/>
              <a:gd name="connsiteX1" fmla="*/ 0 w 2238375"/>
              <a:gd name="connsiteY1" fmla="*/ 591982 h 2967038"/>
              <a:gd name="connsiteX2" fmla="*/ 591982 w 2238375"/>
              <a:gd name="connsiteY2" fmla="*/ 0 h 2967038"/>
              <a:gd name="connsiteX3" fmla="*/ 2238375 w 2238375"/>
              <a:gd name="connsiteY3" fmla="*/ 0 h 296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8375" h="2967038">
                <a:moveTo>
                  <a:pt x="0" y="2967038"/>
                </a:moveTo>
                <a:lnTo>
                  <a:pt x="0" y="591982"/>
                </a:lnTo>
                <a:cubicBezTo>
                  <a:pt x="0" y="265039"/>
                  <a:pt x="265039" y="0"/>
                  <a:pt x="591982" y="0"/>
                </a:cubicBezTo>
                <a:lnTo>
                  <a:pt x="2238375" y="0"/>
                </a:lnTo>
              </a:path>
            </a:pathLst>
          </a:cu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04B1F75C-DA3E-46CD-8ADE-EC5BD5D669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098" t="20660" r="30054" b="63839"/>
          <a:stretch/>
        </p:blipFill>
        <p:spPr>
          <a:xfrm>
            <a:off x="4364629" y="4710383"/>
            <a:ext cx="818754" cy="67919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11BC710A-F937-452F-BD31-50881496AB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793" t="21705" r="52887" b="62795"/>
          <a:stretch/>
        </p:blipFill>
        <p:spPr>
          <a:xfrm>
            <a:off x="7032838" y="1578653"/>
            <a:ext cx="794533" cy="679196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4835586" y="2623776"/>
            <a:ext cx="2520829" cy="8488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单击此处输入</a:t>
            </a:r>
            <a:endParaRPr lang="en-US" altLang="zh-CN" sz="2400" b="1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相应的研究方法</a:t>
            </a:r>
            <a:endParaRPr lang="en-US" altLang="zh-CN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5154994" y="3705119"/>
            <a:ext cx="188201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如：文献研究法</a:t>
            </a:r>
            <a:endParaRPr lang="en-US" altLang="zh-CN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910C8BDB-D9BD-494C-B2B5-2AF0936022AD}"/>
              </a:ext>
            </a:extLst>
          </p:cNvPr>
          <p:cNvSpPr/>
          <p:nvPr/>
        </p:nvSpPr>
        <p:spPr>
          <a:xfrm>
            <a:off x="3390584" y="2500295"/>
            <a:ext cx="627936" cy="62793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800" spc="80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2800" spc="8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910C8BDB-D9BD-494C-B2B5-2AF0936022AD}"/>
              </a:ext>
            </a:extLst>
          </p:cNvPr>
          <p:cNvSpPr/>
          <p:nvPr/>
        </p:nvSpPr>
        <p:spPr>
          <a:xfrm>
            <a:off x="8078084" y="2500295"/>
            <a:ext cx="627936" cy="62793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800" spc="80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2800" spc="8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910C8BDB-D9BD-494C-B2B5-2AF0936022AD}"/>
              </a:ext>
            </a:extLst>
          </p:cNvPr>
          <p:cNvSpPr/>
          <p:nvPr/>
        </p:nvSpPr>
        <p:spPr>
          <a:xfrm>
            <a:off x="3390584" y="4087528"/>
            <a:ext cx="627936" cy="62793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800" spc="80" dirty="0">
                <a:solidFill>
                  <a:schemeClr val="bg1"/>
                </a:solidFill>
                <a:latin typeface="+mn-ea"/>
              </a:rPr>
              <a:t>4</a:t>
            </a:r>
            <a:endParaRPr lang="zh-CN" altLang="en-US" sz="2800" spc="8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910C8BDB-D9BD-494C-B2B5-2AF0936022AD}"/>
              </a:ext>
            </a:extLst>
          </p:cNvPr>
          <p:cNvSpPr/>
          <p:nvPr/>
        </p:nvSpPr>
        <p:spPr>
          <a:xfrm>
            <a:off x="8078084" y="4087528"/>
            <a:ext cx="627936" cy="62793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zh-CN" sz="2800" spc="80" dirty="0">
                <a:solidFill>
                  <a:schemeClr val="bg1"/>
                </a:solidFill>
                <a:latin typeface="+mn-ea"/>
              </a:rPr>
              <a:t>3</a:t>
            </a:r>
            <a:endParaRPr lang="zh-CN" altLang="en-US" sz="2800" spc="8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747941" y="2833060"/>
            <a:ext cx="2819912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单击此处输入你想要输入的文字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AEAE3FE-9744-4DE0-AF57-9400C6DF0AE8}"/>
              </a:ext>
            </a:extLst>
          </p:cNvPr>
          <p:cNvSpPr txBox="1"/>
          <p:nvPr/>
        </p:nvSpPr>
        <p:spPr>
          <a:xfrm>
            <a:off x="2307145" y="4025207"/>
            <a:ext cx="140709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文献整理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AEAE3FE-9744-4DE0-AF57-9400C6DF0AE8}"/>
              </a:ext>
            </a:extLst>
          </p:cNvPr>
          <p:cNvSpPr txBox="1"/>
          <p:nvPr/>
        </p:nvSpPr>
        <p:spPr>
          <a:xfrm>
            <a:off x="8767824" y="4025207"/>
            <a:ext cx="140709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文献资料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8772063" y="2833060"/>
            <a:ext cx="2819912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单击此处输入你想要输入的文字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747941" y="4405038"/>
            <a:ext cx="2819912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单击此处输入你想要输入的文字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8772063" y="4405038"/>
            <a:ext cx="2819912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单击此处输入你想要输入的文字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409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180029" y="2391875"/>
            <a:ext cx="1685656" cy="1685655"/>
            <a:chOff x="1530382" y="2723829"/>
            <a:chExt cx="1685656" cy="1685655"/>
          </a:xfrm>
        </p:grpSpPr>
        <p:sp>
          <p:nvSpPr>
            <p:cNvPr id="48" name="椭圆 47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  <a:extLst>
                <a:ext uri="{FF2B5EF4-FFF2-40B4-BE49-F238E27FC236}">
                  <a16:creationId xmlns:a16="http://schemas.microsoft.com/office/drawing/2014/main" id="{CDCB98F7-613F-487B-AC12-64EE281785DC}"/>
                </a:ext>
              </a:extLst>
            </p:cNvPr>
            <p:cNvSpPr/>
            <p:nvPr/>
          </p:nvSpPr>
          <p:spPr>
            <a:xfrm>
              <a:off x="1728694" y="2922141"/>
              <a:ext cx="1289030" cy="12890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  <a:extLst>
                <a:ext uri="{FF2B5EF4-FFF2-40B4-BE49-F238E27FC236}">
                  <a16:creationId xmlns:a16="http://schemas.microsoft.com/office/drawing/2014/main" id="{03FF0D0E-99C7-46DF-B9C6-70F4A09D3CEB}"/>
                </a:ext>
              </a:extLst>
            </p:cNvPr>
            <p:cNvSpPr/>
            <p:nvPr/>
          </p:nvSpPr>
          <p:spPr>
            <a:xfrm>
              <a:off x="1530382" y="2723829"/>
              <a:ext cx="1685656" cy="1685655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945588" y="2375489"/>
            <a:ext cx="1685656" cy="1685655"/>
            <a:chOff x="4012242" y="2723829"/>
            <a:chExt cx="1685656" cy="1685655"/>
          </a:xfrm>
        </p:grpSpPr>
        <p:sp>
          <p:nvSpPr>
            <p:cNvPr id="60" name="椭圆 59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  <a:extLst>
                <a:ext uri="{FF2B5EF4-FFF2-40B4-BE49-F238E27FC236}">
                  <a16:creationId xmlns:a16="http://schemas.microsoft.com/office/drawing/2014/main" id="{3B2BB230-9CAB-4558-8EA4-A8D155C5717B}"/>
                </a:ext>
              </a:extLst>
            </p:cNvPr>
            <p:cNvSpPr/>
            <p:nvPr/>
          </p:nvSpPr>
          <p:spPr>
            <a:xfrm>
              <a:off x="4210554" y="2922141"/>
              <a:ext cx="1289030" cy="12890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  <a:extLst>
                <a:ext uri="{FF2B5EF4-FFF2-40B4-BE49-F238E27FC236}">
                  <a16:creationId xmlns:a16="http://schemas.microsoft.com/office/drawing/2014/main" id="{29DE7F65-5C81-4213-8383-3F826E925128}"/>
                </a:ext>
              </a:extLst>
            </p:cNvPr>
            <p:cNvSpPr/>
            <p:nvPr/>
          </p:nvSpPr>
          <p:spPr>
            <a:xfrm>
              <a:off x="4012242" y="2723829"/>
              <a:ext cx="1685656" cy="1685655"/>
            </a:xfrm>
            <a:prstGeom prst="ellipse">
              <a:avLst/>
            </a:prstGeom>
            <a:noFill/>
            <a:ln w="12700">
              <a:solidFill>
                <a:srgbClr val="1C44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11147" y="2375489"/>
            <a:ext cx="1685656" cy="1685655"/>
            <a:chOff x="6494102" y="2723829"/>
            <a:chExt cx="1685656" cy="1685655"/>
          </a:xfrm>
        </p:grpSpPr>
        <p:sp>
          <p:nvSpPr>
            <p:cNvPr id="57" name="椭圆 56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  <a:extLst>
                <a:ext uri="{FF2B5EF4-FFF2-40B4-BE49-F238E27FC236}">
                  <a16:creationId xmlns:a16="http://schemas.microsoft.com/office/drawing/2014/main" id="{3CCA831C-452C-4A3D-BCC7-0863D9726177}"/>
                </a:ext>
              </a:extLst>
            </p:cNvPr>
            <p:cNvSpPr/>
            <p:nvPr/>
          </p:nvSpPr>
          <p:spPr>
            <a:xfrm>
              <a:off x="6692414" y="2922141"/>
              <a:ext cx="1289030" cy="12890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  <a:extLst>
                <a:ext uri="{FF2B5EF4-FFF2-40B4-BE49-F238E27FC236}">
                  <a16:creationId xmlns:a16="http://schemas.microsoft.com/office/drawing/2014/main" id="{D121B4AC-7825-4EBA-B53E-5D9053F9100D}"/>
                </a:ext>
              </a:extLst>
            </p:cNvPr>
            <p:cNvSpPr/>
            <p:nvPr/>
          </p:nvSpPr>
          <p:spPr>
            <a:xfrm>
              <a:off x="6494102" y="2723829"/>
              <a:ext cx="1685656" cy="1685655"/>
            </a:xfrm>
            <a:prstGeom prst="ellipse">
              <a:avLst/>
            </a:prstGeom>
            <a:noFill/>
            <a:ln w="12700">
              <a:solidFill>
                <a:srgbClr val="1C44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476706" y="2375489"/>
            <a:ext cx="1685656" cy="1685655"/>
            <a:chOff x="9251734" y="2723830"/>
            <a:chExt cx="1685656" cy="1685655"/>
          </a:xfrm>
        </p:grpSpPr>
        <p:sp>
          <p:nvSpPr>
            <p:cNvPr id="51" name="椭圆 50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  <a:extLst>
                <a:ext uri="{FF2B5EF4-FFF2-40B4-BE49-F238E27FC236}">
                  <a16:creationId xmlns:a16="http://schemas.microsoft.com/office/drawing/2014/main" id="{9C5FB466-05BF-4542-974E-B6B507C4B895}"/>
                </a:ext>
              </a:extLst>
            </p:cNvPr>
            <p:cNvSpPr/>
            <p:nvPr/>
          </p:nvSpPr>
          <p:spPr>
            <a:xfrm>
              <a:off x="9450047" y="2922142"/>
              <a:ext cx="1289030" cy="12890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  <a:extLst>
                <a:ext uri="{FF2B5EF4-FFF2-40B4-BE49-F238E27FC236}">
                  <a16:creationId xmlns:a16="http://schemas.microsoft.com/office/drawing/2014/main" id="{5AE2BF31-6B38-4638-8C2C-7FE706A108AE}"/>
                </a:ext>
              </a:extLst>
            </p:cNvPr>
            <p:cNvSpPr/>
            <p:nvPr/>
          </p:nvSpPr>
          <p:spPr>
            <a:xfrm>
              <a:off x="9251734" y="2723830"/>
              <a:ext cx="1685656" cy="1685655"/>
            </a:xfrm>
            <a:prstGeom prst="ellipse">
              <a:avLst/>
            </a:prstGeom>
            <a:noFill/>
            <a:ln w="12700">
              <a:solidFill>
                <a:srgbClr val="1C44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3499850" y="1089557"/>
            <a:ext cx="5192300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单击此处输入相应的研究方法</a:t>
            </a:r>
            <a:endParaRPr lang="en-US" altLang="zh-CN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5601082" y="1664027"/>
            <a:ext cx="951556" cy="76192"/>
            <a:chOff x="9826508" y="883919"/>
            <a:chExt cx="951556" cy="124319"/>
          </a:xfrm>
        </p:grpSpPr>
        <p:sp>
          <p:nvSpPr>
            <p:cNvPr id="71" name="矩形: 圆角 70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72" name="矩形: 圆角 71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73" name="矩形 72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5154994" y="1774963"/>
            <a:ext cx="1882012" cy="41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如：功能分析法</a:t>
            </a:r>
            <a:endParaRPr lang="en-US" altLang="zh-CN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/>
          <p:nvPr/>
        </p:nvSpPr>
        <p:spPr>
          <a:xfrm>
            <a:off x="1017934" y="4312669"/>
            <a:ext cx="2136772" cy="1275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7A04D146-ABF3-4361-9B2E-0CA0433F3D28}"/>
              </a:ext>
            </a:extLst>
          </p:cNvPr>
          <p:cNvSpPr txBox="1"/>
          <p:nvPr/>
        </p:nvSpPr>
        <p:spPr>
          <a:xfrm>
            <a:off x="3782461" y="4312669"/>
            <a:ext cx="2136772" cy="1275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844771E0-3C09-495C-A74D-4DE3FE7E49A6}"/>
              </a:ext>
            </a:extLst>
          </p:cNvPr>
          <p:cNvSpPr txBox="1"/>
          <p:nvPr/>
        </p:nvSpPr>
        <p:spPr>
          <a:xfrm>
            <a:off x="6546988" y="4312669"/>
            <a:ext cx="2136772" cy="1275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164073CF-02FD-4272-A527-C5BAA8DABD01}"/>
              </a:ext>
            </a:extLst>
          </p:cNvPr>
          <p:cNvSpPr txBox="1"/>
          <p:nvPr/>
        </p:nvSpPr>
        <p:spPr>
          <a:xfrm>
            <a:off x="9311516" y="4312669"/>
            <a:ext cx="2040697" cy="1275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C66F7615-813D-4914-B944-0189491C2CDC}"/>
              </a:ext>
            </a:extLst>
          </p:cNvPr>
          <p:cNvCxnSpPr>
            <a:cxnSpLocks/>
          </p:cNvCxnSpPr>
          <p:nvPr/>
        </p:nvCxnSpPr>
        <p:spPr>
          <a:xfrm flipH="1">
            <a:off x="3285356" y="4350925"/>
            <a:ext cx="38204" cy="14117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59A7C049-5D89-4310-93E1-85EC10FC1809}"/>
              </a:ext>
            </a:extLst>
          </p:cNvPr>
          <p:cNvCxnSpPr>
            <a:cxnSpLocks/>
          </p:cNvCxnSpPr>
          <p:nvPr/>
        </p:nvCxnSpPr>
        <p:spPr>
          <a:xfrm flipH="1">
            <a:off x="6056025" y="4350925"/>
            <a:ext cx="38204" cy="14117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E7DF5DC2-B509-4DFB-97B6-9233D123E8A6}"/>
              </a:ext>
            </a:extLst>
          </p:cNvPr>
          <p:cNvCxnSpPr>
            <a:cxnSpLocks/>
          </p:cNvCxnSpPr>
          <p:nvPr/>
        </p:nvCxnSpPr>
        <p:spPr>
          <a:xfrm flipH="1">
            <a:off x="8826694" y="4350925"/>
            <a:ext cx="38204" cy="14117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16D82C6-7DF0-4A30-BC53-601AFA950EFC}"/>
              </a:ext>
            </a:extLst>
          </p:cNvPr>
          <p:cNvSpPr/>
          <p:nvPr/>
        </p:nvSpPr>
        <p:spPr>
          <a:xfrm>
            <a:off x="1430148" y="3740496"/>
            <a:ext cx="1262166" cy="40253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01705B42-6F67-4A96-BCB5-FD5D90C8BAE7}"/>
              </a:ext>
            </a:extLst>
          </p:cNvPr>
          <p:cNvSpPr/>
          <p:nvPr/>
        </p:nvSpPr>
        <p:spPr>
          <a:xfrm>
            <a:off x="4187393" y="3740496"/>
            <a:ext cx="1262166" cy="402531"/>
          </a:xfrm>
          <a:prstGeom prst="roundRect">
            <a:avLst>
              <a:gd name="adj" fmla="val 50000"/>
            </a:avLst>
          </a:prstGeom>
          <a:solidFill>
            <a:srgbClr val="003F8B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sz="2000">
              <a:solidFill>
                <a:schemeClr val="tx1"/>
              </a:solidFill>
              <a:latin typeface="Roboto Regular"/>
            </a:endParaRPr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D76172AF-875D-48CA-B19A-F0F12EB601F2}"/>
              </a:ext>
            </a:extLst>
          </p:cNvPr>
          <p:cNvSpPr/>
          <p:nvPr/>
        </p:nvSpPr>
        <p:spPr>
          <a:xfrm>
            <a:off x="6944638" y="3740496"/>
            <a:ext cx="1262166" cy="402531"/>
          </a:xfrm>
          <a:prstGeom prst="roundRect">
            <a:avLst>
              <a:gd name="adj" fmla="val 50000"/>
            </a:avLst>
          </a:prstGeom>
          <a:solidFill>
            <a:srgbClr val="003F8B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sz="2000">
              <a:solidFill>
                <a:schemeClr val="tx1"/>
              </a:solidFill>
              <a:latin typeface="Roboto Regular"/>
            </a:endParaRPr>
          </a:p>
        </p:txBody>
      </p:sp>
      <p:sp>
        <p:nvSpPr>
          <p:cNvPr id="55" name="矩形: 圆角 54">
            <a:extLst>
              <a:ext uri="{FF2B5EF4-FFF2-40B4-BE49-F238E27FC236}">
                <a16:creationId xmlns:a16="http://schemas.microsoft.com/office/drawing/2014/main" id="{C72B6DF1-5F4D-46B1-A5CD-EBCCB7830A76}"/>
              </a:ext>
            </a:extLst>
          </p:cNvPr>
          <p:cNvSpPr/>
          <p:nvPr/>
        </p:nvSpPr>
        <p:spPr>
          <a:xfrm>
            <a:off x="9701883" y="3730061"/>
            <a:ext cx="1262166" cy="402531"/>
          </a:xfrm>
          <a:prstGeom prst="roundRect">
            <a:avLst>
              <a:gd name="adj" fmla="val 50000"/>
            </a:avLst>
          </a:prstGeom>
          <a:solidFill>
            <a:srgbClr val="003F8B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2AEAE3FE-9744-4DE0-AF57-9400C6DF0AE8}"/>
              </a:ext>
            </a:extLst>
          </p:cNvPr>
          <p:cNvSpPr txBox="1"/>
          <p:nvPr/>
        </p:nvSpPr>
        <p:spPr>
          <a:xfrm>
            <a:off x="1509711" y="3695700"/>
            <a:ext cx="1184524" cy="509439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分析对象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2AEAE3FE-9744-4DE0-AF57-9400C6DF0AE8}"/>
              </a:ext>
            </a:extLst>
          </p:cNvPr>
          <p:cNvSpPr txBox="1"/>
          <p:nvPr/>
        </p:nvSpPr>
        <p:spPr>
          <a:xfrm>
            <a:off x="4265972" y="3698877"/>
            <a:ext cx="118260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相互作用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2AEAE3FE-9744-4DE0-AF57-9400C6DF0AE8}"/>
              </a:ext>
            </a:extLst>
          </p:cNvPr>
          <p:cNvSpPr txBox="1"/>
          <p:nvPr/>
        </p:nvSpPr>
        <p:spPr>
          <a:xfrm>
            <a:off x="7034970" y="3686177"/>
            <a:ext cx="118260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社会影响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2AEAE3FE-9744-4DE0-AF57-9400C6DF0AE8}"/>
              </a:ext>
            </a:extLst>
          </p:cNvPr>
          <p:cNvSpPr txBox="1"/>
          <p:nvPr/>
        </p:nvSpPr>
        <p:spPr>
          <a:xfrm>
            <a:off x="9829368" y="3686177"/>
            <a:ext cx="118260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分析结论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2788206-3A02-4EEF-84D9-3F4233F8601A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D8959418-293D-4728-B618-FB194856E541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E27AF750-1CD7-467E-A76A-1BC8EF8B2BD6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BCAB550A-0B35-423E-87A0-20352DDF981E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986613" y="2892972"/>
            <a:ext cx="665842" cy="594892"/>
            <a:chOff x="9639301" y="1590676"/>
            <a:chExt cx="387350" cy="346075"/>
          </a:xfrm>
          <a:solidFill>
            <a:schemeClr val="bg1"/>
          </a:solidFill>
        </p:grpSpPr>
        <p:sp>
          <p:nvSpPr>
            <p:cNvPr id="97" name="任意多边形: 形状 96">
              <a:extLst>
                <a:ext uri="{FF2B5EF4-FFF2-40B4-BE49-F238E27FC236}">
                  <a16:creationId xmlns:a16="http://schemas.microsoft.com/office/drawing/2014/main" id="{8D67BFC0-E579-42A5-A341-1F525910C0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39301" y="1590676"/>
              <a:ext cx="328613" cy="309563"/>
            </a:xfrm>
            <a:custGeom>
              <a:avLst/>
              <a:gdLst>
                <a:gd name="T0" fmla="*/ 10 w 152"/>
                <a:gd name="T1" fmla="*/ 143 h 143"/>
                <a:gd name="T2" fmla="*/ 10 w 152"/>
                <a:gd name="T3" fmla="*/ 132 h 143"/>
                <a:gd name="T4" fmla="*/ 12 w 152"/>
                <a:gd name="T5" fmla="*/ 131 h 143"/>
                <a:gd name="T6" fmla="*/ 27 w 152"/>
                <a:gd name="T7" fmla="*/ 112 h 143"/>
                <a:gd name="T8" fmla="*/ 27 w 152"/>
                <a:gd name="T9" fmla="*/ 110 h 143"/>
                <a:gd name="T10" fmla="*/ 0 w 152"/>
                <a:gd name="T11" fmla="*/ 62 h 143"/>
                <a:gd name="T12" fmla="*/ 76 w 152"/>
                <a:gd name="T13" fmla="*/ 0 h 143"/>
                <a:gd name="T14" fmla="*/ 152 w 152"/>
                <a:gd name="T15" fmla="*/ 62 h 143"/>
                <a:gd name="T16" fmla="*/ 76 w 152"/>
                <a:gd name="T17" fmla="*/ 125 h 143"/>
                <a:gd name="T18" fmla="*/ 66 w 152"/>
                <a:gd name="T19" fmla="*/ 124 h 143"/>
                <a:gd name="T20" fmla="*/ 14 w 152"/>
                <a:gd name="T21" fmla="*/ 142 h 143"/>
                <a:gd name="T22" fmla="*/ 10 w 152"/>
                <a:gd name="T23" fmla="*/ 143 h 143"/>
                <a:gd name="T24" fmla="*/ 76 w 152"/>
                <a:gd name="T25" fmla="*/ 8 h 143"/>
                <a:gd name="T26" fmla="*/ 8 w 152"/>
                <a:gd name="T27" fmla="*/ 62 h 143"/>
                <a:gd name="T28" fmla="*/ 33 w 152"/>
                <a:gd name="T29" fmla="*/ 104 h 143"/>
                <a:gd name="T30" fmla="*/ 35 w 152"/>
                <a:gd name="T31" fmla="*/ 105 h 143"/>
                <a:gd name="T32" fmla="*/ 35 w 152"/>
                <a:gd name="T33" fmla="*/ 107 h 143"/>
                <a:gd name="T34" fmla="*/ 35 w 152"/>
                <a:gd name="T35" fmla="*/ 112 h 143"/>
                <a:gd name="T36" fmla="*/ 22 w 152"/>
                <a:gd name="T37" fmla="*/ 134 h 143"/>
                <a:gd name="T38" fmla="*/ 62 w 152"/>
                <a:gd name="T39" fmla="*/ 117 h 143"/>
                <a:gd name="T40" fmla="*/ 64 w 152"/>
                <a:gd name="T41" fmla="*/ 116 h 143"/>
                <a:gd name="T42" fmla="*/ 65 w 152"/>
                <a:gd name="T43" fmla="*/ 116 h 143"/>
                <a:gd name="T44" fmla="*/ 76 w 152"/>
                <a:gd name="T45" fmla="*/ 117 h 143"/>
                <a:gd name="T46" fmla="*/ 144 w 152"/>
                <a:gd name="T47" fmla="*/ 62 h 143"/>
                <a:gd name="T48" fmla="*/ 76 w 152"/>
                <a:gd name="T4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2" h="143">
                  <a:moveTo>
                    <a:pt x="10" y="143"/>
                  </a:moveTo>
                  <a:cubicBezTo>
                    <a:pt x="10" y="132"/>
                    <a:pt x="10" y="132"/>
                    <a:pt x="10" y="13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21" y="127"/>
                    <a:pt x="27" y="119"/>
                    <a:pt x="27" y="112"/>
                  </a:cubicBezTo>
                  <a:cubicBezTo>
                    <a:pt x="27" y="111"/>
                    <a:pt x="27" y="110"/>
                    <a:pt x="27" y="110"/>
                  </a:cubicBezTo>
                  <a:cubicBezTo>
                    <a:pt x="10" y="98"/>
                    <a:pt x="0" y="81"/>
                    <a:pt x="0" y="62"/>
                  </a:cubicBezTo>
                  <a:cubicBezTo>
                    <a:pt x="0" y="28"/>
                    <a:pt x="34" y="0"/>
                    <a:pt x="76" y="0"/>
                  </a:cubicBezTo>
                  <a:cubicBezTo>
                    <a:pt x="118" y="0"/>
                    <a:pt x="152" y="28"/>
                    <a:pt x="152" y="62"/>
                  </a:cubicBezTo>
                  <a:cubicBezTo>
                    <a:pt x="152" y="96"/>
                    <a:pt x="118" y="125"/>
                    <a:pt x="76" y="125"/>
                  </a:cubicBezTo>
                  <a:cubicBezTo>
                    <a:pt x="73" y="125"/>
                    <a:pt x="70" y="124"/>
                    <a:pt x="66" y="124"/>
                  </a:cubicBezTo>
                  <a:cubicBezTo>
                    <a:pt x="50" y="139"/>
                    <a:pt x="31" y="142"/>
                    <a:pt x="14" y="142"/>
                  </a:cubicBezTo>
                  <a:lnTo>
                    <a:pt x="10" y="143"/>
                  </a:lnTo>
                  <a:close/>
                  <a:moveTo>
                    <a:pt x="76" y="8"/>
                  </a:moveTo>
                  <a:cubicBezTo>
                    <a:pt x="39" y="8"/>
                    <a:pt x="8" y="32"/>
                    <a:pt x="8" y="62"/>
                  </a:cubicBezTo>
                  <a:cubicBezTo>
                    <a:pt x="8" y="78"/>
                    <a:pt x="17" y="94"/>
                    <a:pt x="33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5" y="108"/>
                    <a:pt x="35" y="110"/>
                    <a:pt x="35" y="112"/>
                  </a:cubicBezTo>
                  <a:cubicBezTo>
                    <a:pt x="35" y="120"/>
                    <a:pt x="30" y="128"/>
                    <a:pt x="22" y="134"/>
                  </a:cubicBezTo>
                  <a:cubicBezTo>
                    <a:pt x="36" y="133"/>
                    <a:pt x="50" y="129"/>
                    <a:pt x="62" y="117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9" y="116"/>
                    <a:pt x="73" y="117"/>
                    <a:pt x="76" y="117"/>
                  </a:cubicBezTo>
                  <a:cubicBezTo>
                    <a:pt x="114" y="117"/>
                    <a:pt x="144" y="92"/>
                    <a:pt x="144" y="62"/>
                  </a:cubicBezTo>
                  <a:cubicBezTo>
                    <a:pt x="144" y="32"/>
                    <a:pt x="114" y="8"/>
                    <a:pt x="76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任意多边形: 形状 97">
              <a:extLst>
                <a:ext uri="{FF2B5EF4-FFF2-40B4-BE49-F238E27FC236}">
                  <a16:creationId xmlns:a16="http://schemas.microsoft.com/office/drawing/2014/main" id="{3D132CE7-B10C-40A9-9B77-94ED3E102F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90113" y="1704976"/>
              <a:ext cx="236538" cy="231775"/>
            </a:xfrm>
            <a:custGeom>
              <a:avLst/>
              <a:gdLst>
                <a:gd name="T0" fmla="*/ 100 w 109"/>
                <a:gd name="T1" fmla="*/ 107 h 107"/>
                <a:gd name="T2" fmla="*/ 98 w 109"/>
                <a:gd name="T3" fmla="*/ 107 h 107"/>
                <a:gd name="T4" fmla="*/ 54 w 109"/>
                <a:gd name="T5" fmla="*/ 91 h 107"/>
                <a:gd name="T6" fmla="*/ 6 w 109"/>
                <a:gd name="T7" fmla="*/ 81 h 107"/>
                <a:gd name="T8" fmla="*/ 0 w 109"/>
                <a:gd name="T9" fmla="*/ 77 h 107"/>
                <a:gd name="T10" fmla="*/ 7 w 109"/>
                <a:gd name="T11" fmla="*/ 77 h 107"/>
                <a:gd name="T12" fmla="*/ 63 w 109"/>
                <a:gd name="T13" fmla="*/ 58 h 107"/>
                <a:gd name="T14" fmla="*/ 81 w 109"/>
                <a:gd name="T15" fmla="*/ 36 h 107"/>
                <a:gd name="T16" fmla="*/ 88 w 109"/>
                <a:gd name="T17" fmla="*/ 9 h 107"/>
                <a:gd name="T18" fmla="*/ 88 w 109"/>
                <a:gd name="T19" fmla="*/ 5 h 107"/>
                <a:gd name="T20" fmla="*/ 87 w 109"/>
                <a:gd name="T21" fmla="*/ 0 h 107"/>
                <a:gd name="T22" fmla="*/ 91 w 109"/>
                <a:gd name="T23" fmla="*/ 3 h 107"/>
                <a:gd name="T24" fmla="*/ 109 w 109"/>
                <a:gd name="T25" fmla="*/ 39 h 107"/>
                <a:gd name="T26" fmla="*/ 86 w 109"/>
                <a:gd name="T27" fmla="*/ 79 h 107"/>
                <a:gd name="T28" fmla="*/ 86 w 109"/>
                <a:gd name="T29" fmla="*/ 82 h 107"/>
                <a:gd name="T30" fmla="*/ 99 w 109"/>
                <a:gd name="T31" fmla="*/ 100 h 107"/>
                <a:gd name="T32" fmla="*/ 100 w 109"/>
                <a:gd name="T33" fmla="*/ 100 h 107"/>
                <a:gd name="T34" fmla="*/ 100 w 109"/>
                <a:gd name="T35" fmla="*/ 107 h 107"/>
                <a:gd name="T36" fmla="*/ 55 w 109"/>
                <a:gd name="T37" fmla="*/ 87 h 107"/>
                <a:gd name="T38" fmla="*/ 56 w 109"/>
                <a:gd name="T39" fmla="*/ 87 h 107"/>
                <a:gd name="T40" fmla="*/ 96 w 109"/>
                <a:gd name="T41" fmla="*/ 103 h 107"/>
                <a:gd name="T42" fmla="*/ 82 w 109"/>
                <a:gd name="T43" fmla="*/ 82 h 107"/>
                <a:gd name="T44" fmla="*/ 82 w 109"/>
                <a:gd name="T45" fmla="*/ 78 h 107"/>
                <a:gd name="T46" fmla="*/ 82 w 109"/>
                <a:gd name="T47" fmla="*/ 77 h 107"/>
                <a:gd name="T48" fmla="*/ 83 w 109"/>
                <a:gd name="T49" fmla="*/ 76 h 107"/>
                <a:gd name="T50" fmla="*/ 105 w 109"/>
                <a:gd name="T51" fmla="*/ 39 h 107"/>
                <a:gd name="T52" fmla="*/ 92 w 109"/>
                <a:gd name="T53" fmla="*/ 9 h 107"/>
                <a:gd name="T54" fmla="*/ 92 w 109"/>
                <a:gd name="T55" fmla="*/ 9 h 107"/>
                <a:gd name="T56" fmla="*/ 85 w 109"/>
                <a:gd name="T57" fmla="*/ 38 h 107"/>
                <a:gd name="T58" fmla="*/ 66 w 109"/>
                <a:gd name="T59" fmla="*/ 61 h 107"/>
                <a:gd name="T60" fmla="*/ 14 w 109"/>
                <a:gd name="T61" fmla="*/ 81 h 107"/>
                <a:gd name="T62" fmla="*/ 54 w 109"/>
                <a:gd name="T63" fmla="*/ 87 h 107"/>
                <a:gd name="T64" fmla="*/ 55 w 109"/>
                <a:gd name="T65" fmla="*/ 8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9" h="107">
                  <a:moveTo>
                    <a:pt x="100" y="107"/>
                  </a:moveTo>
                  <a:cubicBezTo>
                    <a:pt x="98" y="107"/>
                    <a:pt x="98" y="107"/>
                    <a:pt x="98" y="107"/>
                  </a:cubicBezTo>
                  <a:cubicBezTo>
                    <a:pt x="81" y="106"/>
                    <a:pt x="67" y="103"/>
                    <a:pt x="54" y="91"/>
                  </a:cubicBezTo>
                  <a:cubicBezTo>
                    <a:pt x="36" y="93"/>
                    <a:pt x="19" y="89"/>
                    <a:pt x="6" y="8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28" y="77"/>
                    <a:pt x="48" y="70"/>
                    <a:pt x="63" y="58"/>
                  </a:cubicBezTo>
                  <a:cubicBezTo>
                    <a:pt x="71" y="52"/>
                    <a:pt x="77" y="44"/>
                    <a:pt x="81" y="36"/>
                  </a:cubicBezTo>
                  <a:cubicBezTo>
                    <a:pt x="86" y="28"/>
                    <a:pt x="88" y="18"/>
                    <a:pt x="88" y="9"/>
                  </a:cubicBezTo>
                  <a:cubicBezTo>
                    <a:pt x="88" y="8"/>
                    <a:pt x="88" y="6"/>
                    <a:pt x="88" y="5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103" y="13"/>
                    <a:pt x="109" y="26"/>
                    <a:pt x="109" y="39"/>
                  </a:cubicBezTo>
                  <a:cubicBezTo>
                    <a:pt x="109" y="55"/>
                    <a:pt x="101" y="69"/>
                    <a:pt x="86" y="79"/>
                  </a:cubicBezTo>
                  <a:cubicBezTo>
                    <a:pt x="86" y="80"/>
                    <a:pt x="86" y="81"/>
                    <a:pt x="86" y="82"/>
                  </a:cubicBezTo>
                  <a:cubicBezTo>
                    <a:pt x="86" y="89"/>
                    <a:pt x="91" y="96"/>
                    <a:pt x="99" y="100"/>
                  </a:cubicBezTo>
                  <a:cubicBezTo>
                    <a:pt x="100" y="100"/>
                    <a:pt x="100" y="100"/>
                    <a:pt x="100" y="100"/>
                  </a:cubicBezTo>
                  <a:lnTo>
                    <a:pt x="100" y="107"/>
                  </a:lnTo>
                  <a:close/>
                  <a:moveTo>
                    <a:pt x="55" y="87"/>
                  </a:moveTo>
                  <a:cubicBezTo>
                    <a:pt x="56" y="87"/>
                    <a:pt x="56" y="87"/>
                    <a:pt x="56" y="87"/>
                  </a:cubicBezTo>
                  <a:cubicBezTo>
                    <a:pt x="68" y="99"/>
                    <a:pt x="80" y="102"/>
                    <a:pt x="96" y="103"/>
                  </a:cubicBezTo>
                  <a:cubicBezTo>
                    <a:pt x="87" y="98"/>
                    <a:pt x="82" y="90"/>
                    <a:pt x="82" y="82"/>
                  </a:cubicBezTo>
                  <a:cubicBezTo>
                    <a:pt x="82" y="80"/>
                    <a:pt x="82" y="79"/>
                    <a:pt x="82" y="78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97" y="67"/>
                    <a:pt x="105" y="54"/>
                    <a:pt x="105" y="39"/>
                  </a:cubicBezTo>
                  <a:cubicBezTo>
                    <a:pt x="105" y="28"/>
                    <a:pt x="101" y="18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19"/>
                    <a:pt x="89" y="29"/>
                    <a:pt x="85" y="38"/>
                  </a:cubicBezTo>
                  <a:cubicBezTo>
                    <a:pt x="80" y="47"/>
                    <a:pt x="74" y="54"/>
                    <a:pt x="66" y="61"/>
                  </a:cubicBezTo>
                  <a:cubicBezTo>
                    <a:pt x="52" y="72"/>
                    <a:pt x="33" y="79"/>
                    <a:pt x="14" y="81"/>
                  </a:cubicBezTo>
                  <a:cubicBezTo>
                    <a:pt x="26" y="86"/>
                    <a:pt x="40" y="88"/>
                    <a:pt x="54" y="87"/>
                  </a:cubicBezTo>
                  <a:lnTo>
                    <a:pt x="55" y="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370725" y="2917764"/>
            <a:ext cx="496573" cy="547749"/>
            <a:chOff x="2181226" y="2389188"/>
            <a:chExt cx="365552" cy="403225"/>
          </a:xfrm>
          <a:solidFill>
            <a:schemeClr val="bg1"/>
          </a:solidFill>
        </p:grpSpPr>
        <p:sp>
          <p:nvSpPr>
            <p:cNvPr id="99" name="任意多边形: 形状 98">
              <a:extLst>
                <a:ext uri="{FF2B5EF4-FFF2-40B4-BE49-F238E27FC236}">
                  <a16:creationId xmlns:a16="http://schemas.microsoft.com/office/drawing/2014/main" id="{D5197A76-643C-4420-9E59-A3C0DD9D44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8328" y="2417763"/>
              <a:ext cx="298450" cy="274638"/>
            </a:xfrm>
            <a:custGeom>
              <a:avLst/>
              <a:gdLst>
                <a:gd name="T0" fmla="*/ 102 w 138"/>
                <a:gd name="T1" fmla="*/ 127 h 127"/>
                <a:gd name="T2" fmla="*/ 68 w 138"/>
                <a:gd name="T3" fmla="*/ 117 h 127"/>
                <a:gd name="T4" fmla="*/ 35 w 138"/>
                <a:gd name="T5" fmla="*/ 108 h 127"/>
                <a:gd name="T6" fmla="*/ 3 w 138"/>
                <a:gd name="T7" fmla="*/ 120 h 127"/>
                <a:gd name="T8" fmla="*/ 0 w 138"/>
                <a:gd name="T9" fmla="*/ 122 h 127"/>
                <a:gd name="T10" fmla="*/ 0 w 138"/>
                <a:gd name="T11" fmla="*/ 13 h 127"/>
                <a:gd name="T12" fmla="*/ 1 w 138"/>
                <a:gd name="T13" fmla="*/ 13 h 127"/>
                <a:gd name="T14" fmla="*/ 35 w 138"/>
                <a:gd name="T15" fmla="*/ 0 h 127"/>
                <a:gd name="T16" fmla="*/ 70 w 138"/>
                <a:gd name="T17" fmla="*/ 10 h 127"/>
                <a:gd name="T18" fmla="*/ 102 w 138"/>
                <a:gd name="T19" fmla="*/ 19 h 127"/>
                <a:gd name="T20" fmla="*/ 135 w 138"/>
                <a:gd name="T21" fmla="*/ 6 h 127"/>
                <a:gd name="T22" fmla="*/ 138 w 138"/>
                <a:gd name="T23" fmla="*/ 4 h 127"/>
                <a:gd name="T24" fmla="*/ 138 w 138"/>
                <a:gd name="T25" fmla="*/ 113 h 127"/>
                <a:gd name="T26" fmla="*/ 137 w 138"/>
                <a:gd name="T27" fmla="*/ 114 h 127"/>
                <a:gd name="T28" fmla="*/ 102 w 138"/>
                <a:gd name="T29" fmla="*/ 127 h 127"/>
                <a:gd name="T30" fmla="*/ 35 w 138"/>
                <a:gd name="T31" fmla="*/ 104 h 127"/>
                <a:gd name="T32" fmla="*/ 70 w 138"/>
                <a:gd name="T33" fmla="*/ 114 h 127"/>
                <a:gd name="T34" fmla="*/ 102 w 138"/>
                <a:gd name="T35" fmla="*/ 123 h 127"/>
                <a:gd name="T36" fmla="*/ 134 w 138"/>
                <a:gd name="T37" fmla="*/ 111 h 127"/>
                <a:gd name="T38" fmla="*/ 134 w 138"/>
                <a:gd name="T39" fmla="*/ 12 h 127"/>
                <a:gd name="T40" fmla="*/ 102 w 138"/>
                <a:gd name="T41" fmla="*/ 23 h 127"/>
                <a:gd name="T42" fmla="*/ 68 w 138"/>
                <a:gd name="T43" fmla="*/ 13 h 127"/>
                <a:gd name="T44" fmla="*/ 35 w 138"/>
                <a:gd name="T45" fmla="*/ 4 h 127"/>
                <a:gd name="T46" fmla="*/ 4 w 138"/>
                <a:gd name="T47" fmla="*/ 15 h 127"/>
                <a:gd name="T48" fmla="*/ 4 w 138"/>
                <a:gd name="T49" fmla="*/ 114 h 127"/>
                <a:gd name="T50" fmla="*/ 35 w 138"/>
                <a:gd name="T51" fmla="*/ 10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8" h="127">
                  <a:moveTo>
                    <a:pt x="102" y="127"/>
                  </a:moveTo>
                  <a:cubicBezTo>
                    <a:pt x="90" y="127"/>
                    <a:pt x="77" y="123"/>
                    <a:pt x="68" y="117"/>
                  </a:cubicBezTo>
                  <a:cubicBezTo>
                    <a:pt x="59" y="111"/>
                    <a:pt x="47" y="108"/>
                    <a:pt x="35" y="108"/>
                  </a:cubicBezTo>
                  <a:cubicBezTo>
                    <a:pt x="22" y="108"/>
                    <a:pt x="10" y="115"/>
                    <a:pt x="3" y="12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9" y="7"/>
                    <a:pt x="21" y="0"/>
                    <a:pt x="35" y="0"/>
                  </a:cubicBezTo>
                  <a:cubicBezTo>
                    <a:pt x="48" y="0"/>
                    <a:pt x="61" y="3"/>
                    <a:pt x="70" y="10"/>
                  </a:cubicBezTo>
                  <a:cubicBezTo>
                    <a:pt x="78" y="15"/>
                    <a:pt x="90" y="19"/>
                    <a:pt x="102" y="19"/>
                  </a:cubicBezTo>
                  <a:cubicBezTo>
                    <a:pt x="115" y="19"/>
                    <a:pt x="126" y="13"/>
                    <a:pt x="135" y="6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113"/>
                    <a:pt x="138" y="113"/>
                    <a:pt x="138" y="113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28" y="120"/>
                    <a:pt x="116" y="127"/>
                    <a:pt x="102" y="127"/>
                  </a:cubicBezTo>
                  <a:close/>
                  <a:moveTo>
                    <a:pt x="35" y="104"/>
                  </a:moveTo>
                  <a:cubicBezTo>
                    <a:pt x="48" y="104"/>
                    <a:pt x="61" y="107"/>
                    <a:pt x="70" y="114"/>
                  </a:cubicBezTo>
                  <a:cubicBezTo>
                    <a:pt x="78" y="119"/>
                    <a:pt x="90" y="123"/>
                    <a:pt x="102" y="123"/>
                  </a:cubicBezTo>
                  <a:cubicBezTo>
                    <a:pt x="114" y="123"/>
                    <a:pt x="125" y="117"/>
                    <a:pt x="134" y="111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5" y="17"/>
                    <a:pt x="114" y="23"/>
                    <a:pt x="102" y="23"/>
                  </a:cubicBezTo>
                  <a:cubicBezTo>
                    <a:pt x="90" y="23"/>
                    <a:pt x="77" y="19"/>
                    <a:pt x="68" y="13"/>
                  </a:cubicBezTo>
                  <a:cubicBezTo>
                    <a:pt x="59" y="7"/>
                    <a:pt x="47" y="4"/>
                    <a:pt x="35" y="4"/>
                  </a:cubicBezTo>
                  <a:cubicBezTo>
                    <a:pt x="23" y="4"/>
                    <a:pt x="11" y="10"/>
                    <a:pt x="4" y="15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12" y="109"/>
                    <a:pt x="23" y="104"/>
                    <a:pt x="35" y="1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任意多边形: 形状 99">
              <a:extLst>
                <a:ext uri="{FF2B5EF4-FFF2-40B4-BE49-F238E27FC236}">
                  <a16:creationId xmlns:a16="http://schemas.microsoft.com/office/drawing/2014/main" id="{C1268C05-5D5E-443D-B333-94DFA9E3AE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1226" y="2389188"/>
              <a:ext cx="66675" cy="403225"/>
            </a:xfrm>
            <a:custGeom>
              <a:avLst/>
              <a:gdLst>
                <a:gd name="T0" fmla="*/ 31 w 31"/>
                <a:gd name="T1" fmla="*/ 186 h 186"/>
                <a:gd name="T2" fmla="*/ 0 w 31"/>
                <a:gd name="T3" fmla="*/ 186 h 186"/>
                <a:gd name="T4" fmla="*/ 0 w 31"/>
                <a:gd name="T5" fmla="*/ 15 h 186"/>
                <a:gd name="T6" fmla="*/ 15 w 31"/>
                <a:gd name="T7" fmla="*/ 0 h 186"/>
                <a:gd name="T8" fmla="*/ 31 w 31"/>
                <a:gd name="T9" fmla="*/ 15 h 186"/>
                <a:gd name="T10" fmla="*/ 31 w 31"/>
                <a:gd name="T11" fmla="*/ 186 h 186"/>
                <a:gd name="T12" fmla="*/ 8 w 31"/>
                <a:gd name="T13" fmla="*/ 178 h 186"/>
                <a:gd name="T14" fmla="*/ 23 w 31"/>
                <a:gd name="T15" fmla="*/ 178 h 186"/>
                <a:gd name="T16" fmla="*/ 23 w 31"/>
                <a:gd name="T17" fmla="*/ 15 h 186"/>
                <a:gd name="T18" fmla="*/ 15 w 31"/>
                <a:gd name="T19" fmla="*/ 8 h 186"/>
                <a:gd name="T20" fmla="*/ 8 w 31"/>
                <a:gd name="T21" fmla="*/ 15 h 186"/>
                <a:gd name="T22" fmla="*/ 8 w 31"/>
                <a:gd name="T23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186">
                  <a:moveTo>
                    <a:pt x="31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5"/>
                  </a:cubicBezTo>
                  <a:lnTo>
                    <a:pt x="31" y="186"/>
                  </a:lnTo>
                  <a:close/>
                  <a:moveTo>
                    <a:pt x="8" y="178"/>
                  </a:moveTo>
                  <a:cubicBezTo>
                    <a:pt x="23" y="178"/>
                    <a:pt x="23" y="178"/>
                    <a:pt x="23" y="178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1"/>
                    <a:pt x="19" y="8"/>
                    <a:pt x="15" y="8"/>
                  </a:cubicBezTo>
                  <a:cubicBezTo>
                    <a:pt x="11" y="8"/>
                    <a:pt x="8" y="11"/>
                    <a:pt x="8" y="15"/>
                  </a:cubicBezTo>
                  <a:lnTo>
                    <a:pt x="8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442AF781-1F30-4F31-A535-91120D736D39}"/>
              </a:ext>
            </a:extLst>
          </p:cNvPr>
          <p:cNvGrpSpPr/>
          <p:nvPr/>
        </p:nvGrpSpPr>
        <p:grpSpPr>
          <a:xfrm>
            <a:off x="4513056" y="2903051"/>
            <a:ext cx="525669" cy="567306"/>
            <a:chOff x="10510838" y="3259138"/>
            <a:chExt cx="320676" cy="346076"/>
          </a:xfrm>
          <a:solidFill>
            <a:schemeClr val="bg1"/>
          </a:solidFill>
        </p:grpSpPr>
        <p:sp>
          <p:nvSpPr>
            <p:cNvPr id="102" name="任意多边形: 形状 101">
              <a:extLst>
                <a:ext uri="{FF2B5EF4-FFF2-40B4-BE49-F238E27FC236}">
                  <a16:creationId xmlns:a16="http://schemas.microsoft.com/office/drawing/2014/main" id="{2CE3E01A-47C4-4251-B51E-69E6F00A6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1001" y="3259138"/>
              <a:ext cx="17463" cy="228600"/>
            </a:xfrm>
            <a:custGeom>
              <a:avLst/>
              <a:gdLst>
                <a:gd name="T0" fmla="*/ 3 w 8"/>
                <a:gd name="T1" fmla="*/ 106 h 106"/>
                <a:gd name="T2" fmla="*/ 8 w 8"/>
                <a:gd name="T3" fmla="*/ 106 h 106"/>
                <a:gd name="T4" fmla="*/ 8 w 8"/>
                <a:gd name="T5" fmla="*/ 4 h 106"/>
                <a:gd name="T6" fmla="*/ 4 w 8"/>
                <a:gd name="T7" fmla="*/ 0 h 106"/>
                <a:gd name="T8" fmla="*/ 0 w 8"/>
                <a:gd name="T9" fmla="*/ 4 h 106"/>
                <a:gd name="T10" fmla="*/ 0 w 8"/>
                <a:gd name="T11" fmla="*/ 106 h 106"/>
                <a:gd name="T12" fmla="*/ 3 w 8"/>
                <a:gd name="T1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6">
                  <a:moveTo>
                    <a:pt x="3" y="106"/>
                  </a:moveTo>
                  <a:cubicBezTo>
                    <a:pt x="5" y="106"/>
                    <a:pt x="6" y="106"/>
                    <a:pt x="8" y="10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1" y="0"/>
                    <a:pt x="0" y="1"/>
                    <a:pt x="0" y="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6"/>
                    <a:pt x="2" y="106"/>
                    <a:pt x="3" y="1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任意多边形: 形状 102">
              <a:extLst>
                <a:ext uri="{FF2B5EF4-FFF2-40B4-BE49-F238E27FC236}">
                  <a16:creationId xmlns:a16="http://schemas.microsoft.com/office/drawing/2014/main" id="{45BE4F63-B6E7-44A5-84C6-580D527C0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1001" y="3552826"/>
              <a:ext cx="17463" cy="52388"/>
            </a:xfrm>
            <a:custGeom>
              <a:avLst/>
              <a:gdLst>
                <a:gd name="T0" fmla="*/ 3 w 8"/>
                <a:gd name="T1" fmla="*/ 1 h 24"/>
                <a:gd name="T2" fmla="*/ 0 w 8"/>
                <a:gd name="T3" fmla="*/ 1 h 24"/>
                <a:gd name="T4" fmla="*/ 0 w 8"/>
                <a:gd name="T5" fmla="*/ 20 h 24"/>
                <a:gd name="T6" fmla="*/ 4 w 8"/>
                <a:gd name="T7" fmla="*/ 24 h 24"/>
                <a:gd name="T8" fmla="*/ 8 w 8"/>
                <a:gd name="T9" fmla="*/ 20 h 24"/>
                <a:gd name="T10" fmla="*/ 8 w 8"/>
                <a:gd name="T11" fmla="*/ 0 h 24"/>
                <a:gd name="T12" fmla="*/ 3 w 8"/>
                <a:gd name="T13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4">
                  <a:moveTo>
                    <a:pt x="3" y="1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1" y="24"/>
                    <a:pt x="4" y="24"/>
                  </a:cubicBezTo>
                  <a:cubicBezTo>
                    <a:pt x="6" y="24"/>
                    <a:pt x="8" y="22"/>
                    <a:pt x="8" y="2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1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任意多边形: 形状 103">
              <a:extLst>
                <a:ext uri="{FF2B5EF4-FFF2-40B4-BE49-F238E27FC236}">
                  <a16:creationId xmlns:a16="http://schemas.microsoft.com/office/drawing/2014/main" id="{F437A134-1238-4A98-B0EB-56D3276FE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3238" y="3259138"/>
              <a:ext cx="15875" cy="60325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8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8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5" y="28"/>
                    <a:pt x="7" y="28"/>
                    <a:pt x="8" y="2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2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任意多边形: 形状 104">
              <a:extLst>
                <a:ext uri="{FF2B5EF4-FFF2-40B4-BE49-F238E27FC236}">
                  <a16:creationId xmlns:a16="http://schemas.microsoft.com/office/drawing/2014/main" id="{1EEE7342-4462-4F2E-957D-21B347254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3238" y="3386138"/>
              <a:ext cx="15875" cy="219075"/>
            </a:xfrm>
            <a:custGeom>
              <a:avLst/>
              <a:gdLst>
                <a:gd name="T0" fmla="*/ 4 w 8"/>
                <a:gd name="T1" fmla="*/ 0 h 101"/>
                <a:gd name="T2" fmla="*/ 0 w 8"/>
                <a:gd name="T3" fmla="*/ 0 h 101"/>
                <a:gd name="T4" fmla="*/ 0 w 8"/>
                <a:gd name="T5" fmla="*/ 97 h 101"/>
                <a:gd name="T6" fmla="*/ 4 w 8"/>
                <a:gd name="T7" fmla="*/ 101 h 101"/>
                <a:gd name="T8" fmla="*/ 8 w 8"/>
                <a:gd name="T9" fmla="*/ 97 h 101"/>
                <a:gd name="T10" fmla="*/ 8 w 8"/>
                <a:gd name="T11" fmla="*/ 0 h 101"/>
                <a:gd name="T12" fmla="*/ 4 w 8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1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9"/>
                    <a:pt x="2" y="101"/>
                    <a:pt x="4" y="101"/>
                  </a:cubicBezTo>
                  <a:cubicBezTo>
                    <a:pt x="6" y="101"/>
                    <a:pt x="8" y="99"/>
                    <a:pt x="8" y="9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:a16="http://schemas.microsoft.com/office/drawing/2014/main" id="{22290EB4-ACD1-4544-A17C-E44114FBE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3888" y="3259138"/>
              <a:ext cx="17463" cy="180975"/>
            </a:xfrm>
            <a:custGeom>
              <a:avLst/>
              <a:gdLst>
                <a:gd name="T0" fmla="*/ 4 w 8"/>
                <a:gd name="T1" fmla="*/ 84 h 84"/>
                <a:gd name="T2" fmla="*/ 8 w 8"/>
                <a:gd name="T3" fmla="*/ 84 h 84"/>
                <a:gd name="T4" fmla="*/ 8 w 8"/>
                <a:gd name="T5" fmla="*/ 4 h 84"/>
                <a:gd name="T6" fmla="*/ 4 w 8"/>
                <a:gd name="T7" fmla="*/ 0 h 84"/>
                <a:gd name="T8" fmla="*/ 0 w 8"/>
                <a:gd name="T9" fmla="*/ 4 h 84"/>
                <a:gd name="T10" fmla="*/ 0 w 8"/>
                <a:gd name="T11" fmla="*/ 84 h 84"/>
                <a:gd name="T12" fmla="*/ 4 w 8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4">
                  <a:moveTo>
                    <a:pt x="4" y="84"/>
                  </a:moveTo>
                  <a:cubicBezTo>
                    <a:pt x="6" y="84"/>
                    <a:pt x="7" y="84"/>
                    <a:pt x="8" y="8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7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4"/>
                    <a:pt x="3" y="84"/>
                    <a:pt x="4" y="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任意多边形: 形状 106">
              <a:extLst>
                <a:ext uri="{FF2B5EF4-FFF2-40B4-BE49-F238E27FC236}">
                  <a16:creationId xmlns:a16="http://schemas.microsoft.com/office/drawing/2014/main" id="{228A696D-BFFF-4441-8401-EF1F4381B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3888" y="3505201"/>
              <a:ext cx="17463" cy="100013"/>
            </a:xfrm>
            <a:custGeom>
              <a:avLst/>
              <a:gdLst>
                <a:gd name="T0" fmla="*/ 4 w 8"/>
                <a:gd name="T1" fmla="*/ 1 h 46"/>
                <a:gd name="T2" fmla="*/ 0 w 8"/>
                <a:gd name="T3" fmla="*/ 1 h 46"/>
                <a:gd name="T4" fmla="*/ 0 w 8"/>
                <a:gd name="T5" fmla="*/ 42 h 46"/>
                <a:gd name="T6" fmla="*/ 4 w 8"/>
                <a:gd name="T7" fmla="*/ 46 h 46"/>
                <a:gd name="T8" fmla="*/ 8 w 8"/>
                <a:gd name="T9" fmla="*/ 42 h 46"/>
                <a:gd name="T10" fmla="*/ 8 w 8"/>
                <a:gd name="T11" fmla="*/ 0 h 46"/>
                <a:gd name="T12" fmla="*/ 4 w 8"/>
                <a:gd name="T13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6">
                  <a:moveTo>
                    <a:pt x="4" y="1"/>
                  </a:moveTo>
                  <a:cubicBezTo>
                    <a:pt x="3" y="1"/>
                    <a:pt x="2" y="1"/>
                    <a:pt x="0" y="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4"/>
                    <a:pt x="2" y="46"/>
                    <a:pt x="4" y="46"/>
                  </a:cubicBezTo>
                  <a:cubicBezTo>
                    <a:pt x="7" y="46"/>
                    <a:pt x="8" y="44"/>
                    <a:pt x="8" y="4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任意多边形: 形状 107">
              <a:extLst>
                <a:ext uri="{FF2B5EF4-FFF2-40B4-BE49-F238E27FC236}">
                  <a16:creationId xmlns:a16="http://schemas.microsoft.com/office/drawing/2014/main" id="{0D73D9D9-5ECD-425D-AB0D-70F4D6EF96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10838" y="3484563"/>
              <a:ext cx="76200" cy="74613"/>
            </a:xfrm>
            <a:custGeom>
              <a:avLst/>
              <a:gdLst>
                <a:gd name="T0" fmla="*/ 17 w 35"/>
                <a:gd name="T1" fmla="*/ 35 h 35"/>
                <a:gd name="T2" fmla="*/ 0 w 35"/>
                <a:gd name="T3" fmla="*/ 17 h 35"/>
                <a:gd name="T4" fmla="*/ 17 w 35"/>
                <a:gd name="T5" fmla="*/ 0 h 35"/>
                <a:gd name="T6" fmla="*/ 35 w 35"/>
                <a:gd name="T7" fmla="*/ 17 h 35"/>
                <a:gd name="T8" fmla="*/ 17 w 35"/>
                <a:gd name="T9" fmla="*/ 35 h 35"/>
                <a:gd name="T10" fmla="*/ 17 w 35"/>
                <a:gd name="T11" fmla="*/ 4 h 35"/>
                <a:gd name="T12" fmla="*/ 4 w 35"/>
                <a:gd name="T13" fmla="*/ 17 h 35"/>
                <a:gd name="T14" fmla="*/ 17 w 35"/>
                <a:gd name="T15" fmla="*/ 31 h 35"/>
                <a:gd name="T16" fmla="*/ 31 w 35"/>
                <a:gd name="T17" fmla="*/ 17 h 35"/>
                <a:gd name="T18" fmla="*/ 17 w 35"/>
                <a:gd name="T1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7" y="35"/>
                    <a:pt x="0" y="27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7"/>
                    <a:pt x="27" y="35"/>
                    <a:pt x="17" y="35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5"/>
                    <a:pt x="10" y="31"/>
                    <a:pt x="17" y="31"/>
                  </a:cubicBezTo>
                  <a:cubicBezTo>
                    <a:pt x="25" y="31"/>
                    <a:pt x="31" y="25"/>
                    <a:pt x="31" y="17"/>
                  </a:cubicBezTo>
                  <a:cubicBezTo>
                    <a:pt x="31" y="10"/>
                    <a:pt x="25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任意多边形: 形状 108">
              <a:extLst>
                <a:ext uri="{FF2B5EF4-FFF2-40B4-BE49-F238E27FC236}">
                  <a16:creationId xmlns:a16="http://schemas.microsoft.com/office/drawing/2014/main" id="{C94CBE85-18CD-4B90-9D08-9208B6B650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31488" y="3314701"/>
              <a:ext cx="76200" cy="76200"/>
            </a:xfrm>
            <a:custGeom>
              <a:avLst/>
              <a:gdLst>
                <a:gd name="T0" fmla="*/ 18 w 35"/>
                <a:gd name="T1" fmla="*/ 35 h 35"/>
                <a:gd name="T2" fmla="*/ 0 w 35"/>
                <a:gd name="T3" fmla="*/ 18 h 35"/>
                <a:gd name="T4" fmla="*/ 18 w 35"/>
                <a:gd name="T5" fmla="*/ 0 h 35"/>
                <a:gd name="T6" fmla="*/ 35 w 35"/>
                <a:gd name="T7" fmla="*/ 18 h 35"/>
                <a:gd name="T8" fmla="*/ 18 w 35"/>
                <a:gd name="T9" fmla="*/ 35 h 35"/>
                <a:gd name="T10" fmla="*/ 18 w 35"/>
                <a:gd name="T11" fmla="*/ 4 h 35"/>
                <a:gd name="T12" fmla="*/ 4 w 35"/>
                <a:gd name="T13" fmla="*/ 18 h 35"/>
                <a:gd name="T14" fmla="*/ 18 w 35"/>
                <a:gd name="T15" fmla="*/ 31 h 35"/>
                <a:gd name="T16" fmla="*/ 31 w 35"/>
                <a:gd name="T17" fmla="*/ 18 h 35"/>
                <a:gd name="T18" fmla="*/ 18 w 35"/>
                <a:gd name="T1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5" y="8"/>
                    <a:pt x="35" y="18"/>
                  </a:cubicBezTo>
                  <a:cubicBezTo>
                    <a:pt x="35" y="27"/>
                    <a:pt x="28" y="35"/>
                    <a:pt x="18" y="35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8"/>
                  </a:cubicBezTo>
                  <a:cubicBezTo>
                    <a:pt x="4" y="25"/>
                    <a:pt x="10" y="31"/>
                    <a:pt x="18" y="31"/>
                  </a:cubicBezTo>
                  <a:cubicBezTo>
                    <a:pt x="25" y="31"/>
                    <a:pt x="31" y="25"/>
                    <a:pt x="31" y="18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任意多边形: 形状 109">
              <a:extLst>
                <a:ext uri="{FF2B5EF4-FFF2-40B4-BE49-F238E27FC236}">
                  <a16:creationId xmlns:a16="http://schemas.microsoft.com/office/drawing/2014/main" id="{416EA9E7-B854-499C-8DB7-E05F2B3C54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53726" y="3436938"/>
              <a:ext cx="77788" cy="74613"/>
            </a:xfrm>
            <a:custGeom>
              <a:avLst/>
              <a:gdLst>
                <a:gd name="T0" fmla="*/ 18 w 36"/>
                <a:gd name="T1" fmla="*/ 35 h 35"/>
                <a:gd name="T2" fmla="*/ 0 w 36"/>
                <a:gd name="T3" fmla="*/ 17 h 35"/>
                <a:gd name="T4" fmla="*/ 18 w 36"/>
                <a:gd name="T5" fmla="*/ 0 h 35"/>
                <a:gd name="T6" fmla="*/ 36 w 36"/>
                <a:gd name="T7" fmla="*/ 17 h 35"/>
                <a:gd name="T8" fmla="*/ 18 w 36"/>
                <a:gd name="T9" fmla="*/ 35 h 35"/>
                <a:gd name="T10" fmla="*/ 18 w 36"/>
                <a:gd name="T11" fmla="*/ 4 h 35"/>
                <a:gd name="T12" fmla="*/ 4 w 36"/>
                <a:gd name="T13" fmla="*/ 17 h 35"/>
                <a:gd name="T14" fmla="*/ 18 w 36"/>
                <a:gd name="T15" fmla="*/ 31 h 35"/>
                <a:gd name="T16" fmla="*/ 32 w 36"/>
                <a:gd name="T17" fmla="*/ 17 h 35"/>
                <a:gd name="T18" fmla="*/ 18 w 36"/>
                <a:gd name="T1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8" y="0"/>
                    <a:pt x="36" y="7"/>
                    <a:pt x="36" y="17"/>
                  </a:cubicBezTo>
                  <a:cubicBezTo>
                    <a:pt x="36" y="27"/>
                    <a:pt x="28" y="35"/>
                    <a:pt x="18" y="35"/>
                  </a:cubicBezTo>
                  <a:close/>
                  <a:moveTo>
                    <a:pt x="18" y="4"/>
                  </a:moveTo>
                  <a:cubicBezTo>
                    <a:pt x="11" y="4"/>
                    <a:pt x="4" y="10"/>
                    <a:pt x="4" y="17"/>
                  </a:cubicBezTo>
                  <a:cubicBezTo>
                    <a:pt x="4" y="25"/>
                    <a:pt x="11" y="31"/>
                    <a:pt x="18" y="31"/>
                  </a:cubicBezTo>
                  <a:cubicBezTo>
                    <a:pt x="26" y="31"/>
                    <a:pt x="32" y="25"/>
                    <a:pt x="32" y="17"/>
                  </a:cubicBezTo>
                  <a:cubicBezTo>
                    <a:pt x="32" y="10"/>
                    <a:pt x="26" y="4"/>
                    <a:pt x="18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254CF222-D90E-44D8-9323-D53B9FDB926B}"/>
              </a:ext>
            </a:extLst>
          </p:cNvPr>
          <p:cNvGrpSpPr/>
          <p:nvPr/>
        </p:nvGrpSpPr>
        <p:grpSpPr>
          <a:xfrm>
            <a:off x="1653950" y="2829335"/>
            <a:ext cx="737812" cy="740760"/>
            <a:chOff x="1333501" y="4892676"/>
            <a:chExt cx="396875" cy="398463"/>
          </a:xfrm>
          <a:solidFill>
            <a:schemeClr val="bg1"/>
          </a:solidFill>
        </p:grpSpPr>
        <p:sp>
          <p:nvSpPr>
            <p:cNvPr id="112" name="任意多边形: 形状 111">
              <a:extLst>
                <a:ext uri="{FF2B5EF4-FFF2-40B4-BE49-F238E27FC236}">
                  <a16:creationId xmlns:a16="http://schemas.microsoft.com/office/drawing/2014/main" id="{EF31E465-346E-4EA6-A0B8-387C71BA29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3501" y="4892676"/>
              <a:ext cx="396875" cy="398463"/>
            </a:xfrm>
            <a:custGeom>
              <a:avLst/>
              <a:gdLst>
                <a:gd name="T0" fmla="*/ 92 w 184"/>
                <a:gd name="T1" fmla="*/ 184 h 184"/>
                <a:gd name="T2" fmla="*/ 0 w 184"/>
                <a:gd name="T3" fmla="*/ 92 h 184"/>
                <a:gd name="T4" fmla="*/ 92 w 184"/>
                <a:gd name="T5" fmla="*/ 0 h 184"/>
                <a:gd name="T6" fmla="*/ 184 w 184"/>
                <a:gd name="T7" fmla="*/ 92 h 184"/>
                <a:gd name="T8" fmla="*/ 92 w 184"/>
                <a:gd name="T9" fmla="*/ 184 h 184"/>
                <a:gd name="T10" fmla="*/ 92 w 184"/>
                <a:gd name="T11" fmla="*/ 6 h 184"/>
                <a:gd name="T12" fmla="*/ 6 w 184"/>
                <a:gd name="T13" fmla="*/ 92 h 184"/>
                <a:gd name="T14" fmla="*/ 92 w 184"/>
                <a:gd name="T15" fmla="*/ 178 h 184"/>
                <a:gd name="T16" fmla="*/ 178 w 184"/>
                <a:gd name="T17" fmla="*/ 92 h 184"/>
                <a:gd name="T18" fmla="*/ 92 w 184"/>
                <a:gd name="T19" fmla="*/ 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41" y="184"/>
                    <a:pt x="0" y="143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3" y="0"/>
                    <a:pt x="184" y="41"/>
                    <a:pt x="184" y="92"/>
                  </a:cubicBezTo>
                  <a:cubicBezTo>
                    <a:pt x="184" y="143"/>
                    <a:pt x="143" y="184"/>
                    <a:pt x="92" y="184"/>
                  </a:cubicBezTo>
                  <a:close/>
                  <a:moveTo>
                    <a:pt x="92" y="6"/>
                  </a:moveTo>
                  <a:cubicBezTo>
                    <a:pt x="45" y="6"/>
                    <a:pt x="6" y="44"/>
                    <a:pt x="6" y="92"/>
                  </a:cubicBezTo>
                  <a:cubicBezTo>
                    <a:pt x="6" y="139"/>
                    <a:pt x="45" y="178"/>
                    <a:pt x="92" y="178"/>
                  </a:cubicBezTo>
                  <a:cubicBezTo>
                    <a:pt x="140" y="178"/>
                    <a:pt x="178" y="139"/>
                    <a:pt x="178" y="92"/>
                  </a:cubicBezTo>
                  <a:cubicBezTo>
                    <a:pt x="178" y="44"/>
                    <a:pt x="140" y="6"/>
                    <a:pt x="92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任意多边形: 形状 112">
              <a:extLst>
                <a:ext uri="{FF2B5EF4-FFF2-40B4-BE49-F238E27FC236}">
                  <a16:creationId xmlns:a16="http://schemas.microsoft.com/office/drawing/2014/main" id="{72CAB0F1-7F62-4F7B-96C8-3AF69BCB5C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7335" y="5016265"/>
              <a:ext cx="209207" cy="265158"/>
            </a:xfrm>
            <a:custGeom>
              <a:avLst/>
              <a:gdLst>
                <a:gd name="T0" fmla="*/ 2 w 126"/>
                <a:gd name="T1" fmla="*/ 137 h 160"/>
                <a:gd name="T2" fmla="*/ 2 w 126"/>
                <a:gd name="T3" fmla="*/ 133 h 160"/>
                <a:gd name="T4" fmla="*/ 40 w 126"/>
                <a:gd name="T5" fmla="*/ 111 h 160"/>
                <a:gd name="T6" fmla="*/ 43 w 126"/>
                <a:gd name="T7" fmla="*/ 92 h 160"/>
                <a:gd name="T8" fmla="*/ 28 w 126"/>
                <a:gd name="T9" fmla="*/ 66 h 160"/>
                <a:gd name="T10" fmla="*/ 36 w 126"/>
                <a:gd name="T11" fmla="*/ 11 h 160"/>
                <a:gd name="T12" fmla="*/ 65 w 126"/>
                <a:gd name="T13" fmla="*/ 0 h 160"/>
                <a:gd name="T14" fmla="*/ 81 w 126"/>
                <a:gd name="T15" fmla="*/ 7 h 160"/>
                <a:gd name="T16" fmla="*/ 97 w 126"/>
                <a:gd name="T17" fmla="*/ 56 h 160"/>
                <a:gd name="T18" fmla="*/ 91 w 126"/>
                <a:gd name="T19" fmla="*/ 75 h 160"/>
                <a:gd name="T20" fmla="*/ 83 w 126"/>
                <a:gd name="T21" fmla="*/ 105 h 160"/>
                <a:gd name="T22" fmla="*/ 88 w 126"/>
                <a:gd name="T23" fmla="*/ 113 h 160"/>
                <a:gd name="T24" fmla="*/ 124 w 126"/>
                <a:gd name="T25" fmla="*/ 133 h 160"/>
                <a:gd name="T26" fmla="*/ 124 w 126"/>
                <a:gd name="T27" fmla="*/ 137 h 160"/>
                <a:gd name="T28" fmla="*/ 9 w 126"/>
                <a:gd name="T29" fmla="*/ 135 h 160"/>
                <a:gd name="T30" fmla="*/ 117 w 126"/>
                <a:gd name="T31" fmla="*/ 135 h 160"/>
                <a:gd name="T32" fmla="*/ 84 w 126"/>
                <a:gd name="T33" fmla="*/ 117 h 160"/>
                <a:gd name="T34" fmla="*/ 77 w 126"/>
                <a:gd name="T35" fmla="*/ 106 h 160"/>
                <a:gd name="T36" fmla="*/ 78 w 126"/>
                <a:gd name="T37" fmla="*/ 89 h 160"/>
                <a:gd name="T38" fmla="*/ 87 w 126"/>
                <a:gd name="T39" fmla="*/ 67 h 160"/>
                <a:gd name="T40" fmla="*/ 92 w 126"/>
                <a:gd name="T41" fmla="*/ 65 h 160"/>
                <a:gd name="T42" fmla="*/ 90 w 126"/>
                <a:gd name="T43" fmla="*/ 59 h 160"/>
                <a:gd name="T44" fmla="*/ 90 w 126"/>
                <a:gd name="T45" fmla="*/ 17 h 160"/>
                <a:gd name="T46" fmla="*/ 80 w 126"/>
                <a:gd name="T47" fmla="*/ 13 h 160"/>
                <a:gd name="T48" fmla="*/ 75 w 126"/>
                <a:gd name="T49" fmla="*/ 9 h 160"/>
                <a:gd name="T50" fmla="*/ 64 w 126"/>
                <a:gd name="T51" fmla="*/ 7 h 160"/>
                <a:gd name="T52" fmla="*/ 36 w 126"/>
                <a:gd name="T53" fmla="*/ 57 h 160"/>
                <a:gd name="T54" fmla="*/ 34 w 126"/>
                <a:gd name="T55" fmla="*/ 60 h 160"/>
                <a:gd name="T56" fmla="*/ 37 w 126"/>
                <a:gd name="T57" fmla="*/ 70 h 160"/>
                <a:gd name="T58" fmla="*/ 40 w 126"/>
                <a:gd name="T59" fmla="*/ 72 h 160"/>
                <a:gd name="T60" fmla="*/ 49 w 126"/>
                <a:gd name="T61" fmla="*/ 89 h 160"/>
                <a:gd name="T62" fmla="*/ 49 w 126"/>
                <a:gd name="T63" fmla="*/ 107 h 160"/>
                <a:gd name="T64" fmla="*/ 33 w 126"/>
                <a:gd name="T65" fmla="*/ 12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160">
                  <a:moveTo>
                    <a:pt x="63" y="160"/>
                  </a:moveTo>
                  <a:cubicBezTo>
                    <a:pt x="41" y="160"/>
                    <a:pt x="19" y="152"/>
                    <a:pt x="2" y="137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8" y="126"/>
                    <a:pt x="18" y="120"/>
                    <a:pt x="31" y="116"/>
                  </a:cubicBezTo>
                  <a:cubicBezTo>
                    <a:pt x="36" y="114"/>
                    <a:pt x="38" y="113"/>
                    <a:pt x="40" y="111"/>
                  </a:cubicBezTo>
                  <a:cubicBezTo>
                    <a:pt x="42" y="110"/>
                    <a:pt x="43" y="108"/>
                    <a:pt x="43" y="106"/>
                  </a:cubicBezTo>
                  <a:cubicBezTo>
                    <a:pt x="43" y="105"/>
                    <a:pt x="43" y="98"/>
                    <a:pt x="43" y="92"/>
                  </a:cubicBezTo>
                  <a:cubicBezTo>
                    <a:pt x="40" y="88"/>
                    <a:pt x="37" y="83"/>
                    <a:pt x="34" y="75"/>
                  </a:cubicBezTo>
                  <a:cubicBezTo>
                    <a:pt x="32" y="74"/>
                    <a:pt x="29" y="70"/>
                    <a:pt x="28" y="66"/>
                  </a:cubicBezTo>
                  <a:cubicBezTo>
                    <a:pt x="27" y="62"/>
                    <a:pt x="28" y="58"/>
                    <a:pt x="29" y="56"/>
                  </a:cubicBezTo>
                  <a:cubicBezTo>
                    <a:pt x="26" y="36"/>
                    <a:pt x="28" y="21"/>
                    <a:pt x="36" y="11"/>
                  </a:cubicBezTo>
                  <a:cubicBezTo>
                    <a:pt x="42" y="4"/>
                    <a:pt x="52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5" y="0"/>
                    <a:pt x="78" y="2"/>
                    <a:pt x="80" y="6"/>
                  </a:cubicBezTo>
                  <a:cubicBezTo>
                    <a:pt x="80" y="6"/>
                    <a:pt x="81" y="7"/>
                    <a:pt x="81" y="7"/>
                  </a:cubicBezTo>
                  <a:cubicBezTo>
                    <a:pt x="87" y="7"/>
                    <a:pt x="92" y="9"/>
                    <a:pt x="95" y="14"/>
                  </a:cubicBezTo>
                  <a:cubicBezTo>
                    <a:pt x="101" y="22"/>
                    <a:pt x="102" y="38"/>
                    <a:pt x="97" y="56"/>
                  </a:cubicBezTo>
                  <a:cubicBezTo>
                    <a:pt x="99" y="58"/>
                    <a:pt x="99" y="62"/>
                    <a:pt x="98" y="66"/>
                  </a:cubicBezTo>
                  <a:cubicBezTo>
                    <a:pt x="97" y="71"/>
                    <a:pt x="94" y="74"/>
                    <a:pt x="91" y="75"/>
                  </a:cubicBezTo>
                  <a:cubicBezTo>
                    <a:pt x="89" y="83"/>
                    <a:pt x="87" y="88"/>
                    <a:pt x="83" y="92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4" y="108"/>
                    <a:pt x="85" y="109"/>
                    <a:pt x="87" y="111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14"/>
                    <a:pt x="91" y="114"/>
                    <a:pt x="96" y="116"/>
                  </a:cubicBezTo>
                  <a:cubicBezTo>
                    <a:pt x="108" y="120"/>
                    <a:pt x="119" y="126"/>
                    <a:pt x="124" y="133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07" y="152"/>
                    <a:pt x="86" y="160"/>
                    <a:pt x="63" y="160"/>
                  </a:cubicBezTo>
                  <a:close/>
                  <a:moveTo>
                    <a:pt x="9" y="135"/>
                  </a:moveTo>
                  <a:cubicBezTo>
                    <a:pt x="24" y="147"/>
                    <a:pt x="43" y="154"/>
                    <a:pt x="63" y="154"/>
                  </a:cubicBezTo>
                  <a:cubicBezTo>
                    <a:pt x="83" y="154"/>
                    <a:pt x="102" y="147"/>
                    <a:pt x="117" y="135"/>
                  </a:cubicBezTo>
                  <a:cubicBezTo>
                    <a:pt x="112" y="130"/>
                    <a:pt x="104" y="125"/>
                    <a:pt x="94" y="122"/>
                  </a:cubicBezTo>
                  <a:cubicBezTo>
                    <a:pt x="88" y="120"/>
                    <a:pt x="86" y="119"/>
                    <a:pt x="84" y="117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0" y="114"/>
                    <a:pt x="78" y="111"/>
                    <a:pt x="77" y="106"/>
                  </a:cubicBezTo>
                  <a:cubicBezTo>
                    <a:pt x="77" y="90"/>
                    <a:pt x="77" y="90"/>
                    <a:pt x="77" y="90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2" y="85"/>
                    <a:pt x="84" y="79"/>
                    <a:pt x="86" y="71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1" y="68"/>
                    <a:pt x="92" y="67"/>
                    <a:pt x="92" y="65"/>
                  </a:cubicBezTo>
                  <a:cubicBezTo>
                    <a:pt x="93" y="63"/>
                    <a:pt x="93" y="61"/>
                    <a:pt x="92" y="60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95" y="39"/>
                    <a:pt x="95" y="24"/>
                    <a:pt x="90" y="17"/>
                  </a:cubicBezTo>
                  <a:cubicBezTo>
                    <a:pt x="88" y="15"/>
                    <a:pt x="85" y="13"/>
                    <a:pt x="81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7" y="12"/>
                    <a:pt x="76" y="10"/>
                    <a:pt x="75" y="9"/>
                  </a:cubicBezTo>
                  <a:cubicBezTo>
                    <a:pt x="74" y="8"/>
                    <a:pt x="73" y="7"/>
                    <a:pt x="65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54" y="7"/>
                    <a:pt x="46" y="10"/>
                    <a:pt x="41" y="15"/>
                  </a:cubicBezTo>
                  <a:cubicBezTo>
                    <a:pt x="34" y="24"/>
                    <a:pt x="32" y="38"/>
                    <a:pt x="36" y="57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4" y="63"/>
                    <a:pt x="34" y="65"/>
                  </a:cubicBezTo>
                  <a:cubicBezTo>
                    <a:pt x="35" y="67"/>
                    <a:pt x="37" y="69"/>
                    <a:pt x="37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3" y="80"/>
                    <a:pt x="45" y="85"/>
                    <a:pt x="48" y="89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9" y="94"/>
                    <a:pt x="50" y="105"/>
                    <a:pt x="49" y="107"/>
                  </a:cubicBezTo>
                  <a:cubicBezTo>
                    <a:pt x="49" y="110"/>
                    <a:pt x="47" y="113"/>
                    <a:pt x="44" y="116"/>
                  </a:cubicBezTo>
                  <a:cubicBezTo>
                    <a:pt x="42" y="119"/>
                    <a:pt x="38" y="120"/>
                    <a:pt x="33" y="122"/>
                  </a:cubicBezTo>
                  <a:cubicBezTo>
                    <a:pt x="23" y="125"/>
                    <a:pt x="14" y="129"/>
                    <a:pt x="9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6785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矩形 99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3499850" y="978884"/>
            <a:ext cx="5192300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单击此处输入相应的研究方法</a:t>
            </a:r>
            <a:endParaRPr lang="en-US" altLang="zh-CN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02" name="矩形: 圆角 101"/>
          <p:cNvSpPr/>
          <p:nvPr/>
        </p:nvSpPr>
        <p:spPr>
          <a:xfrm>
            <a:off x="6270621" y="1553355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03" name="矩形: 圆角 102"/>
          <p:cNvSpPr/>
          <p:nvPr/>
        </p:nvSpPr>
        <p:spPr>
          <a:xfrm>
            <a:off x="5601082" y="1553354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5154994" y="1664290"/>
            <a:ext cx="1882012" cy="41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如：经验总结法</a:t>
            </a:r>
            <a:endParaRPr lang="en-US" altLang="zh-CN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CF085DA7-D3B4-4BB3-80C9-8652D7F3A33C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66D81D41-35AD-42CA-99C5-F010B35C703B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4933D175-2D06-4313-8269-233690710520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7482E659-FED7-4049-876F-BB2F63E37042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椭圆 51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<a:extLst>
              <a:ext uri="{FF2B5EF4-FFF2-40B4-BE49-F238E27FC236}">
                <a16:creationId xmlns:a16="http://schemas.microsoft.com/office/drawing/2014/main" id="{4CBA8902-A522-4A8F-9A0A-1A0343684712}"/>
              </a:ext>
            </a:extLst>
          </p:cNvPr>
          <p:cNvSpPr/>
          <p:nvPr/>
        </p:nvSpPr>
        <p:spPr>
          <a:xfrm>
            <a:off x="5223421" y="2479232"/>
            <a:ext cx="1844991" cy="1844991"/>
          </a:xfrm>
          <a:prstGeom prst="ellipse">
            <a:avLst/>
          </a:prstGeom>
          <a:noFill/>
          <a:ln>
            <a:solidFill>
              <a:srgbClr val="1C44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<a:extLst>
              <a:ext uri="{FF2B5EF4-FFF2-40B4-BE49-F238E27FC236}">
                <a16:creationId xmlns:a16="http://schemas.microsoft.com/office/drawing/2014/main" id="{5D9792EC-9E9B-4BA9-9C30-7DBA36AE78F8}"/>
              </a:ext>
            </a:extLst>
          </p:cNvPr>
          <p:cNvSpPr/>
          <p:nvPr/>
        </p:nvSpPr>
        <p:spPr>
          <a:xfrm>
            <a:off x="5223421" y="2359727"/>
            <a:ext cx="646917" cy="646918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53" name="椭圆 52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<a:extLst>
              <a:ext uri="{FF2B5EF4-FFF2-40B4-BE49-F238E27FC236}">
                <a16:creationId xmlns:a16="http://schemas.microsoft.com/office/drawing/2014/main" id="{EA2D3F14-01AD-41D5-A174-2A75DC38AF15}"/>
              </a:ext>
            </a:extLst>
          </p:cNvPr>
          <p:cNvSpPr/>
          <p:nvPr/>
        </p:nvSpPr>
        <p:spPr>
          <a:xfrm>
            <a:off x="8835170" y="2460245"/>
            <a:ext cx="1844991" cy="184499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椭圆 58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<a:extLst>
              <a:ext uri="{FF2B5EF4-FFF2-40B4-BE49-F238E27FC236}">
                <a16:creationId xmlns:a16="http://schemas.microsoft.com/office/drawing/2014/main" id="{87030BC0-B4F7-4105-B58B-FAA6AEC09B0F}"/>
              </a:ext>
            </a:extLst>
          </p:cNvPr>
          <p:cNvSpPr/>
          <p:nvPr/>
        </p:nvSpPr>
        <p:spPr>
          <a:xfrm>
            <a:off x="8838008" y="2359727"/>
            <a:ext cx="646918" cy="646918"/>
          </a:xfrm>
          <a:prstGeom prst="ellipse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47" name="椭圆 46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<a:extLst>
              <a:ext uri="{FF2B5EF4-FFF2-40B4-BE49-F238E27FC236}">
                <a16:creationId xmlns:a16="http://schemas.microsoft.com/office/drawing/2014/main" id="{BA64AA25-CC30-49A1-B857-FEF5223B0602}"/>
              </a:ext>
            </a:extLst>
          </p:cNvPr>
          <p:cNvSpPr/>
          <p:nvPr/>
        </p:nvSpPr>
        <p:spPr>
          <a:xfrm>
            <a:off x="1611671" y="2505326"/>
            <a:ext cx="1844991" cy="1844991"/>
          </a:xfrm>
          <a:prstGeom prst="ellipse">
            <a:avLst/>
          </a:prstGeom>
          <a:noFill/>
          <a:ln>
            <a:solidFill>
              <a:srgbClr val="1C44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 descr="e7d195523061f1c07f83f732a5522b9b3ebe164d7250580aEF66DE1A1ABCD1416532D3433F8BE1C4DD26AF8C595CA3B8FBFFDC471B28313D41FC0B29AEB12651AEAC05881CD0265D4CB30185DEC2EB287A3DCBE2E99F13933C1E803DDF331C0150FEA0675F290631D1EDC3C927CD0AA74DD8F417A5B73495B4C9A5AA47CFEB588A1D25B820586C98">
            <a:extLst>
              <a:ext uri="{FF2B5EF4-FFF2-40B4-BE49-F238E27FC236}">
                <a16:creationId xmlns:a16="http://schemas.microsoft.com/office/drawing/2014/main" id="{E1CB8DCF-B8B9-4B3D-A896-22B812F3FBD6}"/>
              </a:ext>
            </a:extLst>
          </p:cNvPr>
          <p:cNvGrpSpPr/>
          <p:nvPr/>
        </p:nvGrpSpPr>
        <p:grpSpPr>
          <a:xfrm>
            <a:off x="1577035" y="2359727"/>
            <a:ext cx="670230" cy="665907"/>
            <a:chOff x="904776" y="4574850"/>
            <a:chExt cx="909210" cy="903342"/>
          </a:xfrm>
          <a:solidFill>
            <a:srgbClr val="1C4476"/>
          </a:solidFill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5308B554-65D3-46AE-921B-717A9CD6C390}"/>
                </a:ext>
              </a:extLst>
            </p:cNvPr>
            <p:cNvSpPr/>
            <p:nvPr/>
          </p:nvSpPr>
          <p:spPr>
            <a:xfrm>
              <a:off x="904776" y="4600608"/>
              <a:ext cx="877585" cy="877584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>
              <a:spAutoFit/>
            </a:bodyPr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85110ED1-FD14-47F0-B383-23C221C26A85}"/>
                </a:ext>
              </a:extLst>
            </p:cNvPr>
            <p:cNvSpPr/>
            <p:nvPr/>
          </p:nvSpPr>
          <p:spPr>
            <a:xfrm>
              <a:off x="936402" y="4574850"/>
              <a:ext cx="877584" cy="87758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</a:p>
          </p:txBody>
        </p:sp>
      </p:grp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22039DB7-39D3-402C-BC16-FCCA740F43EA}"/>
              </a:ext>
            </a:extLst>
          </p:cNvPr>
          <p:cNvSpPr/>
          <p:nvPr/>
        </p:nvSpPr>
        <p:spPr>
          <a:xfrm>
            <a:off x="1929071" y="4034928"/>
            <a:ext cx="1262166" cy="4025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F99D2EE-4DED-4691-B9D4-0591EC7546FB}"/>
              </a:ext>
            </a:extLst>
          </p:cNvPr>
          <p:cNvSpPr txBox="1"/>
          <p:nvPr/>
        </p:nvSpPr>
        <p:spPr>
          <a:xfrm>
            <a:off x="2008634" y="3990132"/>
            <a:ext cx="1171421" cy="509439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启动阶段</a:t>
            </a: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4E40DBC0-13F0-477A-A480-48AB6A7BA4CB}"/>
              </a:ext>
            </a:extLst>
          </p:cNvPr>
          <p:cNvSpPr/>
          <p:nvPr/>
        </p:nvSpPr>
        <p:spPr>
          <a:xfrm>
            <a:off x="5512483" y="4031751"/>
            <a:ext cx="1262166" cy="402531"/>
          </a:xfrm>
          <a:prstGeom prst="roundRect">
            <a:avLst>
              <a:gd name="adj" fmla="val 50000"/>
            </a:avLst>
          </a:prstGeom>
          <a:solidFill>
            <a:srgbClr val="003F8B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sz="2000">
              <a:solidFill>
                <a:schemeClr val="tx1"/>
              </a:solidFill>
              <a:latin typeface="Roboto Regular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752E879-A374-44F0-A3C0-D6FFE3E42772}"/>
              </a:ext>
            </a:extLst>
          </p:cNvPr>
          <p:cNvSpPr txBox="1"/>
          <p:nvPr/>
        </p:nvSpPr>
        <p:spPr>
          <a:xfrm>
            <a:off x="5591062" y="3990132"/>
            <a:ext cx="118260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实验阶段</a:t>
            </a:r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791EB6D2-3AC7-4925-8ADF-CF8C00D3739A}"/>
              </a:ext>
            </a:extLst>
          </p:cNvPr>
          <p:cNvSpPr/>
          <p:nvPr/>
        </p:nvSpPr>
        <p:spPr>
          <a:xfrm>
            <a:off x="9184672" y="4044451"/>
            <a:ext cx="1262166" cy="40253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sz="2000">
              <a:solidFill>
                <a:schemeClr val="tx1"/>
              </a:solidFill>
              <a:latin typeface="Roboto Regular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C892D08-925E-4DA4-8DF4-DADEA5D81CBC}"/>
              </a:ext>
            </a:extLst>
          </p:cNvPr>
          <p:cNvSpPr txBox="1"/>
          <p:nvPr/>
        </p:nvSpPr>
        <p:spPr>
          <a:xfrm>
            <a:off x="9275004" y="3990132"/>
            <a:ext cx="1182603" cy="4725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结题阶段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5607700-81A9-4858-8F7A-A62A0F397449}"/>
              </a:ext>
            </a:extLst>
          </p:cNvPr>
          <p:cNvSpPr txBox="1">
            <a:spLocks/>
          </p:cNvSpPr>
          <p:nvPr/>
        </p:nvSpPr>
        <p:spPr>
          <a:xfrm>
            <a:off x="1073679" y="4617677"/>
            <a:ext cx="2692214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FC10E12-E440-4DF5-A562-F715B553A173}"/>
              </a:ext>
            </a:extLst>
          </p:cNvPr>
          <p:cNvSpPr txBox="1">
            <a:spLocks/>
          </p:cNvSpPr>
          <p:nvPr/>
        </p:nvSpPr>
        <p:spPr>
          <a:xfrm>
            <a:off x="4793435" y="4617677"/>
            <a:ext cx="2692214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8E75DAE-EAEC-43EE-95E1-3677BD7A8780}"/>
              </a:ext>
            </a:extLst>
          </p:cNvPr>
          <p:cNvSpPr txBox="1">
            <a:spLocks/>
          </p:cNvSpPr>
          <p:nvPr/>
        </p:nvSpPr>
        <p:spPr>
          <a:xfrm>
            <a:off x="8513190" y="4617677"/>
            <a:ext cx="2692214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FB54697E-BEB8-4184-8B31-94749BD833AF}"/>
              </a:ext>
            </a:extLst>
          </p:cNvPr>
          <p:cNvCxnSpPr>
            <a:cxnSpLocks/>
          </p:cNvCxnSpPr>
          <p:nvPr/>
        </p:nvCxnSpPr>
        <p:spPr>
          <a:xfrm flipH="1">
            <a:off x="4264958" y="4512946"/>
            <a:ext cx="38204" cy="14117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4D8EB0DC-4C39-4EC8-B8B0-668CAAA8BB53}"/>
              </a:ext>
            </a:extLst>
          </p:cNvPr>
          <p:cNvCxnSpPr>
            <a:cxnSpLocks/>
          </p:cNvCxnSpPr>
          <p:nvPr/>
        </p:nvCxnSpPr>
        <p:spPr>
          <a:xfrm>
            <a:off x="7944894" y="4572000"/>
            <a:ext cx="0" cy="135268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任意多边形: 形状 68">
            <a:extLst>
              <a:ext uri="{FF2B5EF4-FFF2-40B4-BE49-F238E27FC236}">
                <a16:creationId xmlns:a16="http://schemas.microsoft.com/office/drawing/2014/main" id="{2B38BF6E-57B8-4D19-8AC5-3731EE4C8EAA}"/>
              </a:ext>
            </a:extLst>
          </p:cNvPr>
          <p:cNvSpPr>
            <a:spLocks/>
          </p:cNvSpPr>
          <p:nvPr/>
        </p:nvSpPr>
        <p:spPr bwMode="auto">
          <a:xfrm>
            <a:off x="2540539" y="3117232"/>
            <a:ext cx="186531" cy="189987"/>
          </a:xfrm>
          <a:custGeom>
            <a:avLst/>
            <a:gdLst>
              <a:gd name="T0" fmla="*/ 54 w 54"/>
              <a:gd name="T1" fmla="*/ 55 h 55"/>
              <a:gd name="T2" fmla="*/ 0 w 54"/>
              <a:gd name="T3" fmla="*/ 55 h 55"/>
              <a:gd name="T4" fmla="*/ 0 w 54"/>
              <a:gd name="T5" fmla="*/ 0 h 55"/>
              <a:gd name="T6" fmla="*/ 9 w 54"/>
              <a:gd name="T7" fmla="*/ 0 h 55"/>
              <a:gd name="T8" fmla="*/ 9 w 54"/>
              <a:gd name="T9" fmla="*/ 45 h 55"/>
              <a:gd name="T10" fmla="*/ 54 w 54"/>
              <a:gd name="T11" fmla="*/ 45 h 55"/>
              <a:gd name="T12" fmla="*/ 54 w 54"/>
              <a:gd name="T13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" h="55">
                <a:moveTo>
                  <a:pt x="54" y="55"/>
                </a:moveTo>
                <a:lnTo>
                  <a:pt x="0" y="55"/>
                </a:lnTo>
                <a:lnTo>
                  <a:pt x="0" y="0"/>
                </a:lnTo>
                <a:lnTo>
                  <a:pt x="9" y="0"/>
                </a:lnTo>
                <a:lnTo>
                  <a:pt x="9" y="45"/>
                </a:lnTo>
                <a:lnTo>
                  <a:pt x="54" y="45"/>
                </a:lnTo>
                <a:lnTo>
                  <a:pt x="54" y="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AE087D4D-9173-4054-8A42-E348435EAB81}"/>
              </a:ext>
            </a:extLst>
          </p:cNvPr>
          <p:cNvSpPr>
            <a:spLocks noEditPoints="1"/>
          </p:cNvSpPr>
          <p:nvPr/>
        </p:nvSpPr>
        <p:spPr bwMode="auto">
          <a:xfrm>
            <a:off x="2205474" y="3099962"/>
            <a:ext cx="542324" cy="756489"/>
          </a:xfrm>
          <a:custGeom>
            <a:avLst/>
            <a:gdLst>
              <a:gd name="T0" fmla="*/ 157 w 157"/>
              <a:gd name="T1" fmla="*/ 219 h 219"/>
              <a:gd name="T2" fmla="*/ 0 w 157"/>
              <a:gd name="T3" fmla="*/ 219 h 219"/>
              <a:gd name="T4" fmla="*/ 0 w 157"/>
              <a:gd name="T5" fmla="*/ 0 h 219"/>
              <a:gd name="T6" fmla="*/ 105 w 157"/>
              <a:gd name="T7" fmla="*/ 0 h 219"/>
              <a:gd name="T8" fmla="*/ 157 w 157"/>
              <a:gd name="T9" fmla="*/ 52 h 219"/>
              <a:gd name="T10" fmla="*/ 157 w 157"/>
              <a:gd name="T11" fmla="*/ 219 h 219"/>
              <a:gd name="T12" fmla="*/ 9 w 157"/>
              <a:gd name="T13" fmla="*/ 210 h 219"/>
              <a:gd name="T14" fmla="*/ 147 w 157"/>
              <a:gd name="T15" fmla="*/ 210 h 219"/>
              <a:gd name="T16" fmla="*/ 147 w 157"/>
              <a:gd name="T17" fmla="*/ 56 h 219"/>
              <a:gd name="T18" fmla="*/ 101 w 157"/>
              <a:gd name="T19" fmla="*/ 10 h 219"/>
              <a:gd name="T20" fmla="*/ 9 w 157"/>
              <a:gd name="T21" fmla="*/ 10 h 219"/>
              <a:gd name="T22" fmla="*/ 9 w 157"/>
              <a:gd name="T23" fmla="*/ 21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" h="219">
                <a:moveTo>
                  <a:pt x="157" y="219"/>
                </a:moveTo>
                <a:lnTo>
                  <a:pt x="0" y="219"/>
                </a:lnTo>
                <a:lnTo>
                  <a:pt x="0" y="0"/>
                </a:lnTo>
                <a:lnTo>
                  <a:pt x="105" y="0"/>
                </a:lnTo>
                <a:lnTo>
                  <a:pt x="157" y="52"/>
                </a:lnTo>
                <a:lnTo>
                  <a:pt x="157" y="219"/>
                </a:lnTo>
                <a:close/>
                <a:moveTo>
                  <a:pt x="9" y="210"/>
                </a:moveTo>
                <a:lnTo>
                  <a:pt x="147" y="210"/>
                </a:lnTo>
                <a:lnTo>
                  <a:pt x="147" y="56"/>
                </a:lnTo>
                <a:lnTo>
                  <a:pt x="101" y="10"/>
                </a:lnTo>
                <a:lnTo>
                  <a:pt x="9" y="10"/>
                </a:lnTo>
                <a:lnTo>
                  <a:pt x="9" y="2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2" name="任意多边形: 形状 71">
            <a:extLst>
              <a:ext uri="{FF2B5EF4-FFF2-40B4-BE49-F238E27FC236}">
                <a16:creationId xmlns:a16="http://schemas.microsoft.com/office/drawing/2014/main" id="{50EB7954-7A03-4051-B263-832064770C59}"/>
              </a:ext>
            </a:extLst>
          </p:cNvPr>
          <p:cNvSpPr>
            <a:spLocks/>
          </p:cNvSpPr>
          <p:nvPr/>
        </p:nvSpPr>
        <p:spPr bwMode="auto">
          <a:xfrm>
            <a:off x="2651076" y="2999786"/>
            <a:ext cx="189987" cy="189987"/>
          </a:xfrm>
          <a:custGeom>
            <a:avLst/>
            <a:gdLst>
              <a:gd name="T0" fmla="*/ 55 w 55"/>
              <a:gd name="T1" fmla="*/ 55 h 55"/>
              <a:gd name="T2" fmla="*/ 0 w 55"/>
              <a:gd name="T3" fmla="*/ 55 h 55"/>
              <a:gd name="T4" fmla="*/ 0 w 55"/>
              <a:gd name="T5" fmla="*/ 0 h 55"/>
              <a:gd name="T6" fmla="*/ 10 w 55"/>
              <a:gd name="T7" fmla="*/ 0 h 55"/>
              <a:gd name="T8" fmla="*/ 10 w 55"/>
              <a:gd name="T9" fmla="*/ 45 h 55"/>
              <a:gd name="T10" fmla="*/ 55 w 55"/>
              <a:gd name="T11" fmla="*/ 45 h 55"/>
              <a:gd name="T12" fmla="*/ 55 w 55"/>
              <a:gd name="T13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5">
                <a:moveTo>
                  <a:pt x="55" y="55"/>
                </a:moveTo>
                <a:lnTo>
                  <a:pt x="0" y="55"/>
                </a:lnTo>
                <a:lnTo>
                  <a:pt x="0" y="0"/>
                </a:lnTo>
                <a:lnTo>
                  <a:pt x="10" y="0"/>
                </a:lnTo>
                <a:lnTo>
                  <a:pt x="10" y="45"/>
                </a:lnTo>
                <a:lnTo>
                  <a:pt x="55" y="45"/>
                </a:lnTo>
                <a:lnTo>
                  <a:pt x="55" y="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3" name="任意多边形: 形状 72">
            <a:extLst>
              <a:ext uri="{FF2B5EF4-FFF2-40B4-BE49-F238E27FC236}">
                <a16:creationId xmlns:a16="http://schemas.microsoft.com/office/drawing/2014/main" id="{9DB4CFB0-E0EE-4364-8B14-8064A88D549F}"/>
              </a:ext>
            </a:extLst>
          </p:cNvPr>
          <p:cNvSpPr>
            <a:spLocks/>
          </p:cNvSpPr>
          <p:nvPr/>
        </p:nvSpPr>
        <p:spPr bwMode="auto">
          <a:xfrm>
            <a:off x="2319464" y="2982516"/>
            <a:ext cx="538869" cy="756489"/>
          </a:xfrm>
          <a:custGeom>
            <a:avLst/>
            <a:gdLst>
              <a:gd name="T0" fmla="*/ 156 w 156"/>
              <a:gd name="T1" fmla="*/ 219 h 219"/>
              <a:gd name="T2" fmla="*/ 118 w 156"/>
              <a:gd name="T3" fmla="*/ 219 h 219"/>
              <a:gd name="T4" fmla="*/ 118 w 156"/>
              <a:gd name="T5" fmla="*/ 210 h 219"/>
              <a:gd name="T6" fmla="*/ 147 w 156"/>
              <a:gd name="T7" fmla="*/ 210 h 219"/>
              <a:gd name="T8" fmla="*/ 147 w 156"/>
              <a:gd name="T9" fmla="*/ 56 h 219"/>
              <a:gd name="T10" fmla="*/ 100 w 156"/>
              <a:gd name="T11" fmla="*/ 9 h 219"/>
              <a:gd name="T12" fmla="*/ 9 w 156"/>
              <a:gd name="T13" fmla="*/ 9 h 219"/>
              <a:gd name="T14" fmla="*/ 9 w 156"/>
              <a:gd name="T15" fmla="*/ 39 h 219"/>
              <a:gd name="T16" fmla="*/ 0 w 156"/>
              <a:gd name="T17" fmla="*/ 39 h 219"/>
              <a:gd name="T18" fmla="*/ 0 w 156"/>
              <a:gd name="T19" fmla="*/ 0 h 219"/>
              <a:gd name="T20" fmla="*/ 105 w 156"/>
              <a:gd name="T21" fmla="*/ 0 h 219"/>
              <a:gd name="T22" fmla="*/ 156 w 156"/>
              <a:gd name="T23" fmla="*/ 52 h 219"/>
              <a:gd name="T24" fmla="*/ 156 w 156"/>
              <a:gd name="T25" fmla="*/ 21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6" h="219">
                <a:moveTo>
                  <a:pt x="156" y="219"/>
                </a:moveTo>
                <a:lnTo>
                  <a:pt x="118" y="219"/>
                </a:lnTo>
                <a:lnTo>
                  <a:pt x="118" y="210"/>
                </a:lnTo>
                <a:lnTo>
                  <a:pt x="147" y="210"/>
                </a:lnTo>
                <a:lnTo>
                  <a:pt x="147" y="56"/>
                </a:lnTo>
                <a:lnTo>
                  <a:pt x="100" y="9"/>
                </a:lnTo>
                <a:lnTo>
                  <a:pt x="9" y="9"/>
                </a:lnTo>
                <a:lnTo>
                  <a:pt x="9" y="39"/>
                </a:lnTo>
                <a:lnTo>
                  <a:pt x="0" y="39"/>
                </a:lnTo>
                <a:lnTo>
                  <a:pt x="0" y="0"/>
                </a:lnTo>
                <a:lnTo>
                  <a:pt x="105" y="0"/>
                </a:lnTo>
                <a:lnTo>
                  <a:pt x="156" y="52"/>
                </a:lnTo>
                <a:lnTo>
                  <a:pt x="156" y="2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4" name="任意多边形: 形状 73">
            <a:extLst>
              <a:ext uri="{FF2B5EF4-FFF2-40B4-BE49-F238E27FC236}">
                <a16:creationId xmlns:a16="http://schemas.microsoft.com/office/drawing/2014/main" id="{5466AB41-60E3-46D6-833E-86702C9EC475}"/>
              </a:ext>
            </a:extLst>
          </p:cNvPr>
          <p:cNvSpPr>
            <a:spLocks noEditPoints="1"/>
          </p:cNvSpPr>
          <p:nvPr/>
        </p:nvSpPr>
        <p:spPr bwMode="auto">
          <a:xfrm>
            <a:off x="5731202" y="2985610"/>
            <a:ext cx="682149" cy="685207"/>
          </a:xfrm>
          <a:custGeom>
            <a:avLst/>
            <a:gdLst>
              <a:gd name="T0" fmla="*/ 82 w 164"/>
              <a:gd name="T1" fmla="*/ 164 h 164"/>
              <a:gd name="T2" fmla="*/ 0 w 164"/>
              <a:gd name="T3" fmla="*/ 82 h 164"/>
              <a:gd name="T4" fmla="*/ 82 w 164"/>
              <a:gd name="T5" fmla="*/ 0 h 164"/>
              <a:gd name="T6" fmla="*/ 164 w 164"/>
              <a:gd name="T7" fmla="*/ 82 h 164"/>
              <a:gd name="T8" fmla="*/ 82 w 164"/>
              <a:gd name="T9" fmla="*/ 164 h 164"/>
              <a:gd name="T10" fmla="*/ 82 w 164"/>
              <a:gd name="T11" fmla="*/ 8 h 164"/>
              <a:gd name="T12" fmla="*/ 8 w 164"/>
              <a:gd name="T13" fmla="*/ 82 h 164"/>
              <a:gd name="T14" fmla="*/ 82 w 164"/>
              <a:gd name="T15" fmla="*/ 156 h 164"/>
              <a:gd name="T16" fmla="*/ 156 w 164"/>
              <a:gd name="T17" fmla="*/ 82 h 164"/>
              <a:gd name="T18" fmla="*/ 82 w 164"/>
              <a:gd name="T19" fmla="*/ 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36" y="164"/>
                  <a:pt x="0" y="127"/>
                  <a:pt x="0" y="82"/>
                </a:cubicBezTo>
                <a:cubicBezTo>
                  <a:pt x="0" y="37"/>
                  <a:pt x="36" y="0"/>
                  <a:pt x="82" y="0"/>
                </a:cubicBezTo>
                <a:cubicBezTo>
                  <a:pt x="127" y="0"/>
                  <a:pt x="164" y="37"/>
                  <a:pt x="164" y="82"/>
                </a:cubicBezTo>
                <a:cubicBezTo>
                  <a:pt x="164" y="127"/>
                  <a:pt x="127" y="164"/>
                  <a:pt x="82" y="164"/>
                </a:cubicBezTo>
                <a:close/>
                <a:moveTo>
                  <a:pt x="82" y="8"/>
                </a:moveTo>
                <a:cubicBezTo>
                  <a:pt x="41" y="8"/>
                  <a:pt x="8" y="41"/>
                  <a:pt x="8" y="82"/>
                </a:cubicBezTo>
                <a:cubicBezTo>
                  <a:pt x="8" y="123"/>
                  <a:pt x="41" y="156"/>
                  <a:pt x="82" y="156"/>
                </a:cubicBezTo>
                <a:cubicBezTo>
                  <a:pt x="122" y="156"/>
                  <a:pt x="156" y="123"/>
                  <a:pt x="156" y="82"/>
                </a:cubicBezTo>
                <a:cubicBezTo>
                  <a:pt x="156" y="41"/>
                  <a:pt x="122" y="8"/>
                  <a:pt x="82" y="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A440C403-7FBA-40B3-ABFE-5072EEE5F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504" y="3322096"/>
            <a:ext cx="327310" cy="18354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264D27D3-0BEF-432B-8C0A-8E111C5F4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5452" y="3166090"/>
            <a:ext cx="18354" cy="32731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9" name="任意多边形: 形状 78">
            <a:extLst>
              <a:ext uri="{FF2B5EF4-FFF2-40B4-BE49-F238E27FC236}">
                <a16:creationId xmlns:a16="http://schemas.microsoft.com/office/drawing/2014/main" id="{3DA688DA-6FB8-47DF-90D2-098970C44681}"/>
              </a:ext>
            </a:extLst>
          </p:cNvPr>
          <p:cNvSpPr>
            <a:spLocks/>
          </p:cNvSpPr>
          <p:nvPr/>
        </p:nvSpPr>
        <p:spPr bwMode="auto">
          <a:xfrm>
            <a:off x="6309346" y="3572930"/>
            <a:ext cx="180480" cy="180480"/>
          </a:xfrm>
          <a:custGeom>
            <a:avLst/>
            <a:gdLst>
              <a:gd name="T0" fmla="*/ 51 w 59"/>
              <a:gd name="T1" fmla="*/ 59 h 59"/>
              <a:gd name="T2" fmla="*/ 0 w 59"/>
              <a:gd name="T3" fmla="*/ 7 h 59"/>
              <a:gd name="T4" fmla="*/ 9 w 59"/>
              <a:gd name="T5" fmla="*/ 0 h 59"/>
              <a:gd name="T6" fmla="*/ 59 w 59"/>
              <a:gd name="T7" fmla="*/ 51 h 59"/>
              <a:gd name="T8" fmla="*/ 51 w 59"/>
              <a:gd name="T9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9">
                <a:moveTo>
                  <a:pt x="51" y="59"/>
                </a:moveTo>
                <a:lnTo>
                  <a:pt x="0" y="7"/>
                </a:lnTo>
                <a:lnTo>
                  <a:pt x="9" y="0"/>
                </a:lnTo>
                <a:lnTo>
                  <a:pt x="59" y="51"/>
                </a:lnTo>
                <a:lnTo>
                  <a:pt x="51" y="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0" name="任意多边形: 形状 89">
            <a:extLst>
              <a:ext uri="{FF2B5EF4-FFF2-40B4-BE49-F238E27FC236}">
                <a16:creationId xmlns:a16="http://schemas.microsoft.com/office/drawing/2014/main" id="{CD038CFA-F1D2-46AE-8271-DD746EC5D408}"/>
              </a:ext>
            </a:extLst>
          </p:cNvPr>
          <p:cNvSpPr>
            <a:spLocks/>
          </p:cNvSpPr>
          <p:nvPr/>
        </p:nvSpPr>
        <p:spPr bwMode="auto">
          <a:xfrm>
            <a:off x="10159116" y="2929053"/>
            <a:ext cx="76514" cy="76514"/>
          </a:xfrm>
          <a:custGeom>
            <a:avLst/>
            <a:gdLst>
              <a:gd name="T0" fmla="*/ 0 w 19"/>
              <a:gd name="T1" fmla="*/ 9 h 19"/>
              <a:gd name="T2" fmla="*/ 10 w 19"/>
              <a:gd name="T3" fmla="*/ 19 h 19"/>
              <a:gd name="T4" fmla="*/ 14 w 19"/>
              <a:gd name="T5" fmla="*/ 5 h 19"/>
              <a:gd name="T6" fmla="*/ 0 w 19"/>
              <a:gd name="T7" fmla="*/ 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" h="19">
                <a:moveTo>
                  <a:pt x="0" y="9"/>
                </a:moveTo>
                <a:cubicBezTo>
                  <a:pt x="10" y="19"/>
                  <a:pt x="10" y="19"/>
                  <a:pt x="10" y="19"/>
                </a:cubicBezTo>
                <a:cubicBezTo>
                  <a:pt x="17" y="12"/>
                  <a:pt x="19" y="10"/>
                  <a:pt x="14" y="5"/>
                </a:cubicBezTo>
                <a:cubicBezTo>
                  <a:pt x="9" y="0"/>
                  <a:pt x="7" y="2"/>
                  <a:pt x="0" y="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1" name="任意多边形: 形状 90">
            <a:extLst>
              <a:ext uri="{FF2B5EF4-FFF2-40B4-BE49-F238E27FC236}">
                <a16:creationId xmlns:a16="http://schemas.microsoft.com/office/drawing/2014/main" id="{07BCCEE6-8372-44D5-B5D3-2EB3525798C1}"/>
              </a:ext>
            </a:extLst>
          </p:cNvPr>
          <p:cNvSpPr>
            <a:spLocks noEditPoints="1"/>
          </p:cNvSpPr>
          <p:nvPr/>
        </p:nvSpPr>
        <p:spPr bwMode="auto">
          <a:xfrm>
            <a:off x="9738291" y="2952596"/>
            <a:ext cx="467911" cy="470853"/>
          </a:xfrm>
          <a:custGeom>
            <a:avLst/>
            <a:gdLst>
              <a:gd name="T0" fmla="*/ 0 w 159"/>
              <a:gd name="T1" fmla="*/ 160 h 160"/>
              <a:gd name="T2" fmla="*/ 15 w 159"/>
              <a:gd name="T3" fmla="*/ 126 h 160"/>
              <a:gd name="T4" fmla="*/ 140 w 159"/>
              <a:gd name="T5" fmla="*/ 0 h 160"/>
              <a:gd name="T6" fmla="*/ 159 w 159"/>
              <a:gd name="T7" fmla="*/ 21 h 160"/>
              <a:gd name="T8" fmla="*/ 33 w 159"/>
              <a:gd name="T9" fmla="*/ 148 h 160"/>
              <a:gd name="T10" fmla="*/ 0 w 159"/>
              <a:gd name="T11" fmla="*/ 160 h 160"/>
              <a:gd name="T12" fmla="*/ 22 w 159"/>
              <a:gd name="T13" fmla="*/ 133 h 160"/>
              <a:gd name="T14" fmla="*/ 16 w 159"/>
              <a:gd name="T15" fmla="*/ 145 h 160"/>
              <a:gd name="T16" fmla="*/ 29 w 159"/>
              <a:gd name="T17" fmla="*/ 140 h 160"/>
              <a:gd name="T18" fmla="*/ 147 w 159"/>
              <a:gd name="T19" fmla="*/ 21 h 160"/>
              <a:gd name="T20" fmla="*/ 140 w 159"/>
              <a:gd name="T21" fmla="*/ 13 h 160"/>
              <a:gd name="T22" fmla="*/ 22 w 159"/>
              <a:gd name="T23" fmla="*/ 133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9" h="160">
                <a:moveTo>
                  <a:pt x="0" y="160"/>
                </a:moveTo>
                <a:lnTo>
                  <a:pt x="15" y="126"/>
                </a:lnTo>
                <a:lnTo>
                  <a:pt x="140" y="0"/>
                </a:lnTo>
                <a:lnTo>
                  <a:pt x="159" y="21"/>
                </a:lnTo>
                <a:lnTo>
                  <a:pt x="33" y="148"/>
                </a:lnTo>
                <a:lnTo>
                  <a:pt x="0" y="160"/>
                </a:lnTo>
                <a:close/>
                <a:moveTo>
                  <a:pt x="22" y="133"/>
                </a:moveTo>
                <a:lnTo>
                  <a:pt x="16" y="145"/>
                </a:lnTo>
                <a:lnTo>
                  <a:pt x="29" y="140"/>
                </a:lnTo>
                <a:lnTo>
                  <a:pt x="147" y="21"/>
                </a:lnTo>
                <a:lnTo>
                  <a:pt x="140" y="13"/>
                </a:lnTo>
                <a:lnTo>
                  <a:pt x="22" y="1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2" name="任意多边形: 形状 91">
            <a:extLst>
              <a:ext uri="{FF2B5EF4-FFF2-40B4-BE49-F238E27FC236}">
                <a16:creationId xmlns:a16="http://schemas.microsoft.com/office/drawing/2014/main" id="{8992D230-BFD4-4226-8B3D-BC9A4CC4BF9B}"/>
              </a:ext>
            </a:extLst>
          </p:cNvPr>
          <p:cNvSpPr>
            <a:spLocks/>
          </p:cNvSpPr>
          <p:nvPr/>
        </p:nvSpPr>
        <p:spPr bwMode="auto">
          <a:xfrm>
            <a:off x="9761834" y="3335163"/>
            <a:ext cx="67686" cy="67686"/>
          </a:xfrm>
          <a:custGeom>
            <a:avLst/>
            <a:gdLst>
              <a:gd name="T0" fmla="*/ 23 w 23"/>
              <a:gd name="T1" fmla="*/ 14 h 23"/>
              <a:gd name="T2" fmla="*/ 0 w 23"/>
              <a:gd name="T3" fmla="*/ 23 h 23"/>
              <a:gd name="T4" fmla="*/ 0 w 23"/>
              <a:gd name="T5" fmla="*/ 23 h 23"/>
              <a:gd name="T6" fmla="*/ 10 w 23"/>
              <a:gd name="T7" fmla="*/ 0 h 23"/>
              <a:gd name="T8" fmla="*/ 23 w 23"/>
              <a:gd name="T9" fmla="*/ 14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23">
                <a:moveTo>
                  <a:pt x="23" y="14"/>
                </a:moveTo>
                <a:lnTo>
                  <a:pt x="0" y="23"/>
                </a:lnTo>
                <a:lnTo>
                  <a:pt x="0" y="23"/>
                </a:lnTo>
                <a:lnTo>
                  <a:pt x="10" y="0"/>
                </a:lnTo>
                <a:lnTo>
                  <a:pt x="23" y="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3" name="任意多边形: 形状 92">
            <a:extLst>
              <a:ext uri="{FF2B5EF4-FFF2-40B4-BE49-F238E27FC236}">
                <a16:creationId xmlns:a16="http://schemas.microsoft.com/office/drawing/2014/main" id="{B8B685C4-50D6-4314-A3FE-313A4A7EF152}"/>
              </a:ext>
            </a:extLst>
          </p:cNvPr>
          <p:cNvSpPr>
            <a:spLocks/>
          </p:cNvSpPr>
          <p:nvPr/>
        </p:nvSpPr>
        <p:spPr bwMode="auto">
          <a:xfrm>
            <a:off x="9496979" y="3102681"/>
            <a:ext cx="562081" cy="562081"/>
          </a:xfrm>
          <a:custGeom>
            <a:avLst/>
            <a:gdLst>
              <a:gd name="T0" fmla="*/ 191 w 191"/>
              <a:gd name="T1" fmla="*/ 191 h 191"/>
              <a:gd name="T2" fmla="*/ 0 w 191"/>
              <a:gd name="T3" fmla="*/ 191 h 191"/>
              <a:gd name="T4" fmla="*/ 0 w 191"/>
              <a:gd name="T5" fmla="*/ 0 h 191"/>
              <a:gd name="T6" fmla="*/ 157 w 191"/>
              <a:gd name="T7" fmla="*/ 0 h 191"/>
              <a:gd name="T8" fmla="*/ 157 w 191"/>
              <a:gd name="T9" fmla="*/ 9 h 191"/>
              <a:gd name="T10" fmla="*/ 10 w 191"/>
              <a:gd name="T11" fmla="*/ 9 h 191"/>
              <a:gd name="T12" fmla="*/ 10 w 191"/>
              <a:gd name="T13" fmla="*/ 181 h 191"/>
              <a:gd name="T14" fmla="*/ 183 w 191"/>
              <a:gd name="T15" fmla="*/ 181 h 191"/>
              <a:gd name="T16" fmla="*/ 183 w 191"/>
              <a:gd name="T17" fmla="*/ 34 h 191"/>
              <a:gd name="T18" fmla="*/ 191 w 191"/>
              <a:gd name="T19" fmla="*/ 34 h 191"/>
              <a:gd name="T20" fmla="*/ 191 w 191"/>
              <a:gd name="T21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1" h="191">
                <a:moveTo>
                  <a:pt x="191" y="191"/>
                </a:moveTo>
                <a:lnTo>
                  <a:pt x="0" y="191"/>
                </a:lnTo>
                <a:lnTo>
                  <a:pt x="0" y="0"/>
                </a:lnTo>
                <a:lnTo>
                  <a:pt x="157" y="0"/>
                </a:lnTo>
                <a:lnTo>
                  <a:pt x="157" y="9"/>
                </a:lnTo>
                <a:lnTo>
                  <a:pt x="10" y="9"/>
                </a:lnTo>
                <a:lnTo>
                  <a:pt x="10" y="181"/>
                </a:lnTo>
                <a:lnTo>
                  <a:pt x="183" y="181"/>
                </a:lnTo>
                <a:lnTo>
                  <a:pt x="183" y="34"/>
                </a:lnTo>
                <a:lnTo>
                  <a:pt x="191" y="34"/>
                </a:lnTo>
                <a:lnTo>
                  <a:pt x="191" y="1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952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13229" y="6638111"/>
            <a:ext cx="10178554" cy="226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E5A6F5D-97C5-4282-82F3-C9364BDA597D}"/>
              </a:ext>
            </a:extLst>
          </p:cNvPr>
          <p:cNvSpPr txBox="1"/>
          <p:nvPr/>
        </p:nvSpPr>
        <p:spPr>
          <a:xfrm>
            <a:off x="1414260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1173723" y="362551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选题背景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8B01278-F660-4CAC-8E80-CE714AADF92E}"/>
              </a:ext>
            </a:extLst>
          </p:cNvPr>
          <p:cNvSpPr txBox="1"/>
          <p:nvPr/>
        </p:nvSpPr>
        <p:spPr>
          <a:xfrm>
            <a:off x="4078768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02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3870385" y="3625518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研究方法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6DFF80B-D10E-4A81-BDBE-445A27EF3212}"/>
              </a:ext>
            </a:extLst>
          </p:cNvPr>
          <p:cNvSpPr txBox="1"/>
          <p:nvPr/>
        </p:nvSpPr>
        <p:spPr>
          <a:xfrm>
            <a:off x="6777209" y="2155911"/>
            <a:ext cx="1302412" cy="1173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03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6590580" y="3524705"/>
            <a:ext cx="1716632" cy="554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研究成果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AA88EEB-802D-4766-80E2-C43808543084}"/>
              </a:ext>
            </a:extLst>
          </p:cNvPr>
          <p:cNvSpPr txBox="1"/>
          <p:nvPr/>
        </p:nvSpPr>
        <p:spPr>
          <a:xfrm>
            <a:off x="9548240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04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9404169" y="3625518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论文总结</a:t>
            </a:r>
          </a:p>
        </p:txBody>
      </p:sp>
    </p:spTree>
    <p:extLst>
      <p:ext uri="{BB962C8B-B14F-4D97-AF65-F5344CB8AC3E}">
        <p14:creationId xmlns:p14="http://schemas.microsoft.com/office/powerpoint/2010/main" val="1415214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3AB1DAED-6AC0-4E22-B23A-926C7DBA47E9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AB3C7-8C83-46C5-9D6D-20DD7C830784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D1E923-C469-40F8-B903-ABE5C088F6A0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441DB8-4747-4085-A134-89F16980FE4A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id="{45EC1AE8-9BAF-42A9-ABA8-3F2F70193BB4}"/>
              </a:ext>
            </a:extLst>
          </p:cNvPr>
          <p:cNvSpPr/>
          <p:nvPr/>
        </p:nvSpPr>
        <p:spPr>
          <a:xfrm flipV="1">
            <a:off x="3865790" y="4403273"/>
            <a:ext cx="856343" cy="420914"/>
          </a:xfrm>
          <a:custGeom>
            <a:avLst/>
            <a:gdLst>
              <a:gd name="connsiteX0" fmla="*/ 856343 w 856343"/>
              <a:gd name="connsiteY0" fmla="*/ 420914 h 420914"/>
              <a:gd name="connsiteX1" fmla="*/ 566057 w 856343"/>
              <a:gd name="connsiteY1" fmla="*/ 0 h 420914"/>
              <a:gd name="connsiteX2" fmla="*/ 0 w 856343"/>
              <a:gd name="connsiteY2" fmla="*/ 0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6343" h="420914">
                <a:moveTo>
                  <a:pt x="856343" y="420914"/>
                </a:moveTo>
                <a:lnTo>
                  <a:pt x="566057" y="0"/>
                </a:lnTo>
                <a:lnTo>
                  <a:pt x="0" y="0"/>
                </a:lnTo>
              </a:path>
            </a:pathLst>
          </a:custGeom>
          <a:noFill/>
          <a:ln cmpd="sng">
            <a:solidFill>
              <a:schemeClr val="bg1">
                <a:lumMod val="85000"/>
              </a:schemeClr>
            </a:solidFill>
            <a:prstDash val="solid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id="{BB93E394-BDFC-4C95-B0FC-E7D404719B10}"/>
              </a:ext>
            </a:extLst>
          </p:cNvPr>
          <p:cNvSpPr/>
          <p:nvPr/>
        </p:nvSpPr>
        <p:spPr>
          <a:xfrm flipH="1" flipV="1">
            <a:off x="7477432" y="4403273"/>
            <a:ext cx="856343" cy="420914"/>
          </a:xfrm>
          <a:custGeom>
            <a:avLst/>
            <a:gdLst>
              <a:gd name="connsiteX0" fmla="*/ 856343 w 856343"/>
              <a:gd name="connsiteY0" fmla="*/ 420914 h 420914"/>
              <a:gd name="connsiteX1" fmla="*/ 566057 w 856343"/>
              <a:gd name="connsiteY1" fmla="*/ 0 h 420914"/>
              <a:gd name="connsiteX2" fmla="*/ 0 w 856343"/>
              <a:gd name="connsiteY2" fmla="*/ 0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6343" h="420914">
                <a:moveTo>
                  <a:pt x="856343" y="420914"/>
                </a:moveTo>
                <a:lnTo>
                  <a:pt x="566057" y="0"/>
                </a:lnTo>
                <a:lnTo>
                  <a:pt x="0" y="0"/>
                </a:lnTo>
              </a:path>
            </a:pathLst>
          </a:custGeom>
          <a:noFill/>
          <a:ln cmpd="sng">
            <a:solidFill>
              <a:schemeClr val="bg1">
                <a:lumMod val="85000"/>
              </a:schemeClr>
            </a:solidFill>
            <a:prstDash val="solid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id="{A2EE6A2D-30CF-4B5B-AB52-DCF765A9C670}"/>
              </a:ext>
            </a:extLst>
          </p:cNvPr>
          <p:cNvSpPr/>
          <p:nvPr/>
        </p:nvSpPr>
        <p:spPr>
          <a:xfrm>
            <a:off x="3865790" y="2552701"/>
            <a:ext cx="856343" cy="420914"/>
          </a:xfrm>
          <a:custGeom>
            <a:avLst/>
            <a:gdLst>
              <a:gd name="connsiteX0" fmla="*/ 856343 w 856343"/>
              <a:gd name="connsiteY0" fmla="*/ 420914 h 420914"/>
              <a:gd name="connsiteX1" fmla="*/ 566057 w 856343"/>
              <a:gd name="connsiteY1" fmla="*/ 0 h 420914"/>
              <a:gd name="connsiteX2" fmla="*/ 0 w 856343"/>
              <a:gd name="connsiteY2" fmla="*/ 0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6343" h="420914">
                <a:moveTo>
                  <a:pt x="856343" y="420914"/>
                </a:moveTo>
                <a:lnTo>
                  <a:pt x="566057" y="0"/>
                </a:lnTo>
                <a:lnTo>
                  <a:pt x="0" y="0"/>
                </a:lnTo>
              </a:path>
            </a:pathLst>
          </a:custGeom>
          <a:noFill/>
          <a:ln cmpd="sng">
            <a:solidFill>
              <a:schemeClr val="bg1">
                <a:lumMod val="85000"/>
              </a:schemeClr>
            </a:solidFill>
            <a:prstDash val="solid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F37B6874-885C-4627-AD11-F6C77D24FFF6}"/>
              </a:ext>
            </a:extLst>
          </p:cNvPr>
          <p:cNvSpPr/>
          <p:nvPr/>
        </p:nvSpPr>
        <p:spPr>
          <a:xfrm>
            <a:off x="4714568" y="2307012"/>
            <a:ext cx="1381432" cy="1381432"/>
          </a:xfrm>
          <a:prstGeom prst="ellipse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952D533-2D4E-4F6B-AF3C-312684847D23}"/>
              </a:ext>
            </a:extLst>
          </p:cNvPr>
          <p:cNvSpPr/>
          <p:nvPr/>
        </p:nvSpPr>
        <p:spPr>
          <a:xfrm flipH="1">
            <a:off x="6096000" y="2307012"/>
            <a:ext cx="1381432" cy="138143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dirty="0">
              <a:effectLst>
                <a:outerShdw blurRad="50800" dist="50800" dir="5400000" algn="ctr" rotWithShape="0">
                  <a:schemeClr val="accent1"/>
                </a:outerShdw>
              </a:effectLst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6F8A227F-9765-4CC0-A64F-3D103BFC4330}"/>
              </a:ext>
            </a:extLst>
          </p:cNvPr>
          <p:cNvSpPr/>
          <p:nvPr/>
        </p:nvSpPr>
        <p:spPr>
          <a:xfrm flipH="1" flipV="1">
            <a:off x="6096000" y="3688444"/>
            <a:ext cx="1381432" cy="1381432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dirty="0"/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7C6199A8-803F-475E-9800-4708499799B1}"/>
              </a:ext>
            </a:extLst>
          </p:cNvPr>
          <p:cNvSpPr/>
          <p:nvPr/>
        </p:nvSpPr>
        <p:spPr>
          <a:xfrm flipV="1">
            <a:off x="4714568" y="3688444"/>
            <a:ext cx="1381432" cy="138143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 dirty="0">
              <a:effectLst>
                <a:outerShdw blurRad="50800" dist="50800" dir="5400000" algn="ctr" rotWithShape="0">
                  <a:schemeClr val="accent1"/>
                </a:outerShdw>
              </a:effectLst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3D28200-35F1-4D59-B46F-05F2DC8AC7C3}"/>
              </a:ext>
            </a:extLst>
          </p:cNvPr>
          <p:cNvSpPr txBox="1"/>
          <p:nvPr/>
        </p:nvSpPr>
        <p:spPr>
          <a:xfrm>
            <a:off x="5000472" y="2422964"/>
            <a:ext cx="809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lt1"/>
                </a:solidFill>
                <a:latin typeface="+mj-ea"/>
                <a:ea typeface="+mj-ea"/>
              </a:rPr>
              <a:t>S</a:t>
            </a:r>
            <a:endParaRPr lang="zh-CN" altLang="en-US" sz="7200" b="1" dirty="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3ECF797-4356-4AF8-8201-E7859B998C7F}"/>
              </a:ext>
            </a:extLst>
          </p:cNvPr>
          <p:cNvSpPr txBox="1"/>
          <p:nvPr/>
        </p:nvSpPr>
        <p:spPr>
          <a:xfrm>
            <a:off x="6381904" y="2422964"/>
            <a:ext cx="809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accent1"/>
                </a:solidFill>
                <a:latin typeface="+mj-ea"/>
                <a:ea typeface="+mj-ea"/>
              </a:rPr>
              <a:t>W</a:t>
            </a:r>
            <a:endParaRPr lang="zh-CN" altLang="en-US" sz="72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FAE8D8C8-8487-4C93-B81D-1D6965BB631F}"/>
              </a:ext>
            </a:extLst>
          </p:cNvPr>
          <p:cNvSpPr txBox="1"/>
          <p:nvPr/>
        </p:nvSpPr>
        <p:spPr>
          <a:xfrm>
            <a:off x="6381904" y="3804396"/>
            <a:ext cx="809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lt1"/>
                </a:solidFill>
                <a:latin typeface="+mj-ea"/>
                <a:ea typeface="+mj-ea"/>
              </a:rPr>
              <a:t>O</a:t>
            </a:r>
            <a:endParaRPr lang="zh-CN" altLang="en-US" sz="7200" b="1" dirty="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ECBD15FA-E49B-411B-851B-E7B92429B805}"/>
              </a:ext>
            </a:extLst>
          </p:cNvPr>
          <p:cNvSpPr txBox="1"/>
          <p:nvPr/>
        </p:nvSpPr>
        <p:spPr>
          <a:xfrm>
            <a:off x="5000472" y="3804396"/>
            <a:ext cx="809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accent1"/>
                </a:solidFill>
                <a:latin typeface="+mj-ea"/>
                <a:ea typeface="+mj-ea"/>
              </a:rPr>
              <a:t>T</a:t>
            </a:r>
            <a:endParaRPr lang="zh-CN" altLang="en-US" sz="72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858D291-EB71-4E62-BE6D-5F5C647C5E55}"/>
              </a:ext>
            </a:extLst>
          </p:cNvPr>
          <p:cNvSpPr txBox="1"/>
          <p:nvPr/>
        </p:nvSpPr>
        <p:spPr>
          <a:xfrm>
            <a:off x="2185485" y="1754672"/>
            <a:ext cx="14305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优势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5F237756-E4A9-497D-93DB-AD4032DA9D32}"/>
              </a:ext>
            </a:extLst>
          </p:cNvPr>
          <p:cNvSpPr txBox="1">
            <a:spLocks/>
          </p:cNvSpPr>
          <p:nvPr/>
        </p:nvSpPr>
        <p:spPr>
          <a:xfrm>
            <a:off x="839788" y="2200332"/>
            <a:ext cx="286337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1C5B78D8-4A0D-41C9-994C-44052EC7AF5F}"/>
              </a:ext>
            </a:extLst>
          </p:cNvPr>
          <p:cNvSpPr txBox="1"/>
          <p:nvPr/>
        </p:nvSpPr>
        <p:spPr>
          <a:xfrm>
            <a:off x="2185485" y="4004891"/>
            <a:ext cx="14305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威胁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844771E0-3C09-495C-A74D-4DE3FE7E49A6}"/>
              </a:ext>
            </a:extLst>
          </p:cNvPr>
          <p:cNvSpPr txBox="1">
            <a:spLocks/>
          </p:cNvSpPr>
          <p:nvPr/>
        </p:nvSpPr>
        <p:spPr>
          <a:xfrm>
            <a:off x="839788" y="4450551"/>
            <a:ext cx="2863374" cy="108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pPr algn="just"/>
            <a:r>
              <a:rPr lang="zh-CN" altLang="en-US" dirty="0">
                <a:sym typeface="+mn-lt"/>
              </a:rPr>
              <a:t>单击此处可以输入你想要输入的文字，文本框根据文字的长度可以自由拉伸</a:t>
            </a:r>
            <a:endParaRPr lang="en-US" dirty="0">
              <a:sym typeface="+mn-lt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1E281C12-D604-4191-B8D7-65BB6CED4D17}"/>
              </a:ext>
            </a:extLst>
          </p:cNvPr>
          <p:cNvSpPr txBox="1"/>
          <p:nvPr/>
        </p:nvSpPr>
        <p:spPr>
          <a:xfrm>
            <a:off x="8527141" y="4004891"/>
            <a:ext cx="14305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机会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164073CF-02FD-4272-A527-C5BAA8DABD01}"/>
              </a:ext>
            </a:extLst>
          </p:cNvPr>
          <p:cNvSpPr txBox="1">
            <a:spLocks/>
          </p:cNvSpPr>
          <p:nvPr/>
        </p:nvSpPr>
        <p:spPr>
          <a:xfrm>
            <a:off x="8483598" y="4450551"/>
            <a:ext cx="2863374" cy="108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pPr algn="just"/>
            <a:r>
              <a:rPr lang="zh-CN" altLang="en-US" dirty="0">
                <a:sym typeface="+mn-lt"/>
              </a:rPr>
              <a:t>单击此处可以输入你想要输入的文字，文本框根据文字的长度可以自由拉伸</a:t>
            </a:r>
            <a:endParaRPr lang="en-US" dirty="0">
              <a:sym typeface="+mn-lt"/>
            </a:endParaRPr>
          </a:p>
        </p:txBody>
      </p:sp>
      <p:sp>
        <p:nvSpPr>
          <p:cNvPr id="74" name="任意多边形: 形状 73">
            <a:extLst>
              <a:ext uri="{FF2B5EF4-FFF2-40B4-BE49-F238E27FC236}">
                <a16:creationId xmlns:a16="http://schemas.microsoft.com/office/drawing/2014/main" id="{E2AFC212-0678-436D-9415-855FBC178B9C}"/>
              </a:ext>
            </a:extLst>
          </p:cNvPr>
          <p:cNvSpPr/>
          <p:nvPr/>
        </p:nvSpPr>
        <p:spPr>
          <a:xfrm flipH="1">
            <a:off x="7477432" y="2576814"/>
            <a:ext cx="856343" cy="420914"/>
          </a:xfrm>
          <a:custGeom>
            <a:avLst/>
            <a:gdLst>
              <a:gd name="connsiteX0" fmla="*/ 856343 w 856343"/>
              <a:gd name="connsiteY0" fmla="*/ 420914 h 420914"/>
              <a:gd name="connsiteX1" fmla="*/ 566057 w 856343"/>
              <a:gd name="connsiteY1" fmla="*/ 0 h 420914"/>
              <a:gd name="connsiteX2" fmla="*/ 0 w 856343"/>
              <a:gd name="connsiteY2" fmla="*/ 0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6343" h="420914">
                <a:moveTo>
                  <a:pt x="856343" y="420914"/>
                </a:moveTo>
                <a:lnTo>
                  <a:pt x="566057" y="0"/>
                </a:lnTo>
                <a:lnTo>
                  <a:pt x="0" y="0"/>
                </a:lnTo>
              </a:path>
            </a:pathLst>
          </a:custGeom>
          <a:noFill/>
          <a:ln cmpd="sng">
            <a:solidFill>
              <a:schemeClr val="bg1">
                <a:lumMod val="85000"/>
              </a:schemeClr>
            </a:solidFill>
            <a:prstDash val="solid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57EFA5BE-F8CE-4BBF-9E2C-7F944E62C9A5}"/>
              </a:ext>
            </a:extLst>
          </p:cNvPr>
          <p:cNvSpPr txBox="1"/>
          <p:nvPr/>
        </p:nvSpPr>
        <p:spPr>
          <a:xfrm>
            <a:off x="8541655" y="1754779"/>
            <a:ext cx="14305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劣势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7A04D146-ABF3-4361-9B2E-0CA0433F3D28}"/>
              </a:ext>
            </a:extLst>
          </p:cNvPr>
          <p:cNvSpPr txBox="1">
            <a:spLocks/>
          </p:cNvSpPr>
          <p:nvPr/>
        </p:nvSpPr>
        <p:spPr>
          <a:xfrm>
            <a:off x="8483599" y="2200439"/>
            <a:ext cx="2863374" cy="108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pPr algn="just"/>
            <a:r>
              <a:rPr lang="zh-CN" altLang="en-US" dirty="0">
                <a:sym typeface="+mn-lt"/>
              </a:rPr>
              <a:t>单击此处可以输入你想要输入的文字，文本框根据文字的长度可以自由拉伸</a:t>
            </a:r>
            <a:endParaRPr lang="en-US" dirty="0">
              <a:sym typeface="+mn-lt"/>
            </a:endParaRPr>
          </a:p>
        </p:txBody>
      </p: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08375391-9C8B-4D36-B016-ED9757301558}"/>
              </a:ext>
            </a:extLst>
          </p:cNvPr>
          <p:cNvCxnSpPr>
            <a:cxnSpLocks/>
          </p:cNvCxnSpPr>
          <p:nvPr/>
        </p:nvCxnSpPr>
        <p:spPr>
          <a:xfrm>
            <a:off x="839788" y="3688444"/>
            <a:ext cx="2863373" cy="0"/>
          </a:xfrm>
          <a:prstGeom prst="line">
            <a:avLst/>
          </a:prstGeom>
          <a:ln w="1270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1D26CBED-9C33-4A3A-95AA-0273609D5F42}"/>
              </a:ext>
            </a:extLst>
          </p:cNvPr>
          <p:cNvCxnSpPr>
            <a:cxnSpLocks/>
          </p:cNvCxnSpPr>
          <p:nvPr/>
        </p:nvCxnSpPr>
        <p:spPr>
          <a:xfrm>
            <a:off x="8488840" y="3688444"/>
            <a:ext cx="2863373" cy="0"/>
          </a:xfrm>
          <a:prstGeom prst="line">
            <a:avLst/>
          </a:prstGeom>
          <a:ln w="1270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矩形: 圆角 85"/>
          <p:cNvSpPr/>
          <p:nvPr/>
        </p:nvSpPr>
        <p:spPr>
          <a:xfrm>
            <a:off x="3299556" y="4434094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87" name="矩形: 圆角 86"/>
          <p:cNvSpPr/>
          <p:nvPr/>
        </p:nvSpPr>
        <p:spPr>
          <a:xfrm>
            <a:off x="2630017" y="4434093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88" name="矩形: 圆角 87"/>
          <p:cNvSpPr/>
          <p:nvPr/>
        </p:nvSpPr>
        <p:spPr>
          <a:xfrm>
            <a:off x="3299556" y="2195421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89" name="矩形: 圆角 88"/>
          <p:cNvSpPr/>
          <p:nvPr/>
        </p:nvSpPr>
        <p:spPr>
          <a:xfrm>
            <a:off x="2630017" y="2195420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90" name="矩形: 圆角 89"/>
          <p:cNvSpPr/>
          <p:nvPr/>
        </p:nvSpPr>
        <p:spPr>
          <a:xfrm>
            <a:off x="9229546" y="4434094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91" name="矩形: 圆角 90"/>
          <p:cNvSpPr/>
          <p:nvPr/>
        </p:nvSpPr>
        <p:spPr>
          <a:xfrm>
            <a:off x="8560007" y="4434093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92" name="矩形: 圆角 91"/>
          <p:cNvSpPr/>
          <p:nvPr/>
        </p:nvSpPr>
        <p:spPr>
          <a:xfrm>
            <a:off x="9229546" y="2195421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93" name="矩形: 圆角 92"/>
          <p:cNvSpPr/>
          <p:nvPr/>
        </p:nvSpPr>
        <p:spPr>
          <a:xfrm>
            <a:off x="8560007" y="2195420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378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0D0E739-6B5A-4822-B396-A2DF6FEA8986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4221" y="2349300"/>
            <a:ext cx="2911137" cy="2144791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>
            <a:outerShdw blurRad="342900" dist="228600" dir="2700000" algn="tl" rotWithShape="0">
              <a:prstClr val="black">
                <a:alpha val="26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8E64AFD-5C42-4FB5-8ED3-5D5EF2DD966C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r="6128"/>
          <a:stretch/>
        </p:blipFill>
        <p:spPr>
          <a:xfrm>
            <a:off x="1409487" y="2349300"/>
            <a:ext cx="2911137" cy="2144791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>
            <a:outerShdw blurRad="342900" dist="228600" dir="2700000" algn="tl" rotWithShape="0">
              <a:prstClr val="black">
                <a:alpha val="26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91BA634-3A89-40FF-A922-FF761BFF60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8928" y="2035083"/>
            <a:ext cx="3676989" cy="2459008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>
            <a:outerShdw blurRad="342900" dist="228600" dir="2700000" algn="tl" rotWithShape="0">
              <a:prstClr val="black">
                <a:alpha val="26000"/>
              </a:prstClr>
            </a:outerShdw>
          </a:effectLst>
        </p:spPr>
      </p:pic>
      <p:sp>
        <p:nvSpPr>
          <p:cNvPr id="63" name="椭圆 62">
            <a:extLst>
              <a:ext uri="{FF2B5EF4-FFF2-40B4-BE49-F238E27FC236}">
                <a16:creationId xmlns:a16="http://schemas.microsoft.com/office/drawing/2014/main" id="{6B068644-A07D-4DF3-9CAB-0115F19C55A0}"/>
              </a:ext>
            </a:extLst>
          </p:cNvPr>
          <p:cNvSpPr/>
          <p:nvPr/>
        </p:nvSpPr>
        <p:spPr>
          <a:xfrm>
            <a:off x="2702324" y="4312600"/>
            <a:ext cx="443276" cy="4432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2400" rtlCol="0" anchor="ctr">
            <a:spAutoFit/>
          </a:bodyPr>
          <a:lstStyle/>
          <a:p>
            <a:pPr algn="ctr"/>
            <a:r>
              <a:rPr lang="en-US" altLang="zh-CN" spc="80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pc="8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DA6088CB-2562-4DE4-8C70-58CA18918F31}"/>
              </a:ext>
            </a:extLst>
          </p:cNvPr>
          <p:cNvSpPr/>
          <p:nvPr/>
        </p:nvSpPr>
        <p:spPr>
          <a:xfrm>
            <a:off x="5969335" y="4309109"/>
            <a:ext cx="602571" cy="60256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2400" rtlCol="0" anchor="ctr">
            <a:spAutoFit/>
          </a:bodyPr>
          <a:lstStyle/>
          <a:p>
            <a:pPr algn="ctr"/>
            <a:r>
              <a:rPr lang="en-US" altLang="zh-CN" sz="2000" spc="80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spc="8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DD571792-4628-41CC-BF3F-6C6677B29245}"/>
              </a:ext>
            </a:extLst>
          </p:cNvPr>
          <p:cNvSpPr/>
          <p:nvPr/>
        </p:nvSpPr>
        <p:spPr>
          <a:xfrm>
            <a:off x="9283674" y="4312600"/>
            <a:ext cx="443276" cy="4432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2400" rtlCol="0" anchor="ctr">
            <a:spAutoFit/>
          </a:bodyPr>
          <a:lstStyle/>
          <a:p>
            <a:pPr algn="ctr"/>
            <a:r>
              <a:rPr lang="en-US" altLang="zh-CN" spc="80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pc="8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3499850" y="897245"/>
            <a:ext cx="5192300" cy="4732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研究成果展示</a:t>
            </a:r>
            <a:endParaRPr lang="en-US" altLang="zh-CN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5601082" y="1471715"/>
            <a:ext cx="951556" cy="76192"/>
            <a:chOff x="9826508" y="883919"/>
            <a:chExt cx="951556" cy="124319"/>
          </a:xfrm>
        </p:grpSpPr>
        <p:sp>
          <p:nvSpPr>
            <p:cNvPr id="95" name="矩形: 圆角 94"/>
            <p:cNvSpPr/>
            <p:nvPr/>
          </p:nvSpPr>
          <p:spPr>
            <a:xfrm>
              <a:off x="10496047" y="883920"/>
              <a:ext cx="282017" cy="1243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96" name="矩形: 圆角 95"/>
            <p:cNvSpPr/>
            <p:nvPr/>
          </p:nvSpPr>
          <p:spPr>
            <a:xfrm>
              <a:off x="9826508" y="883919"/>
              <a:ext cx="617043" cy="12431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</p:grpSp>
      <p:sp>
        <p:nvSpPr>
          <p:cNvPr id="97" name="矩形 96">
            <a:extLst>
              <a:ext uri="{FF2B5EF4-FFF2-40B4-BE49-F238E27FC236}">
                <a16:creationId xmlns:a16="http://schemas.microsoft.com/office/drawing/2014/main" id="{721E59D2-B3E0-4BAE-81EB-B85493B8AE77}"/>
              </a:ext>
            </a:extLst>
          </p:cNvPr>
          <p:cNvSpPr/>
          <p:nvPr/>
        </p:nvSpPr>
        <p:spPr>
          <a:xfrm>
            <a:off x="2211669" y="1582651"/>
            <a:ext cx="7768663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单击此处可以输入你想要输入的文字，文本框根据文字的长度可以自由拉伸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4C12043-F962-40D0-B486-9808B30BAD1A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663C345-6D83-471E-90C1-FD9BB5ACDC1D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D6B19BF-A4B1-4BC9-958B-56B6E1BC1F8F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5BD9EAB-7EFB-4BDC-AD09-CE324F0E8245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DA259234-D938-46BA-AC47-06E06B486D0F}"/>
              </a:ext>
            </a:extLst>
          </p:cNvPr>
          <p:cNvSpPr/>
          <p:nvPr/>
        </p:nvSpPr>
        <p:spPr>
          <a:xfrm>
            <a:off x="1409487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6B69C385-A6F5-440C-B18C-9D4C7A9274F3}"/>
              </a:ext>
            </a:extLst>
          </p:cNvPr>
          <p:cNvSpPr/>
          <p:nvPr/>
        </p:nvSpPr>
        <p:spPr>
          <a:xfrm>
            <a:off x="4203885" y="584203"/>
            <a:ext cx="96834" cy="9683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C27A6E3F-5BB5-45DD-B503-C6A40B1F9A0A}"/>
              </a:ext>
            </a:extLst>
          </p:cNvPr>
          <p:cNvSpPr/>
          <p:nvPr/>
        </p:nvSpPr>
        <p:spPr>
          <a:xfrm>
            <a:off x="2806686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52BA304F-9CA1-44B4-B8C0-0F7F6AB47ABC}"/>
              </a:ext>
            </a:extLst>
          </p:cNvPr>
          <p:cNvSpPr/>
          <p:nvPr/>
        </p:nvSpPr>
        <p:spPr>
          <a:xfrm>
            <a:off x="5601082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C0036B0-C4E6-43D5-939D-C5305DBE0089}"/>
              </a:ext>
            </a:extLst>
          </p:cNvPr>
          <p:cNvSpPr txBox="1">
            <a:spLocks/>
          </p:cNvSpPr>
          <p:nvPr/>
        </p:nvSpPr>
        <p:spPr>
          <a:xfrm>
            <a:off x="1506321" y="5365881"/>
            <a:ext cx="2692214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33A97C6-CF5D-466F-BD40-E597CD20A53D}"/>
              </a:ext>
            </a:extLst>
          </p:cNvPr>
          <p:cNvSpPr txBox="1">
            <a:spLocks/>
          </p:cNvSpPr>
          <p:nvPr/>
        </p:nvSpPr>
        <p:spPr>
          <a:xfrm>
            <a:off x="4887898" y="5365881"/>
            <a:ext cx="2692214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0F117949-4E74-4EA5-923D-D998987B3FAC}"/>
              </a:ext>
            </a:extLst>
          </p:cNvPr>
          <p:cNvSpPr txBox="1">
            <a:spLocks/>
          </p:cNvSpPr>
          <p:nvPr/>
        </p:nvSpPr>
        <p:spPr>
          <a:xfrm>
            <a:off x="8269474" y="5365881"/>
            <a:ext cx="2692214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A6859550-E967-4116-91C7-9F7973E3BE6A}"/>
              </a:ext>
            </a:extLst>
          </p:cNvPr>
          <p:cNvSpPr/>
          <p:nvPr/>
        </p:nvSpPr>
        <p:spPr>
          <a:xfrm>
            <a:off x="2298430" y="495376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成果展示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A952A172-487F-4570-89FB-3AB71C4984EB}"/>
              </a:ext>
            </a:extLst>
          </p:cNvPr>
          <p:cNvSpPr/>
          <p:nvPr/>
        </p:nvSpPr>
        <p:spPr>
          <a:xfrm>
            <a:off x="5716622" y="495376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成果展示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DA566B9A-1813-4874-BB46-20A780E15ECB}"/>
              </a:ext>
            </a:extLst>
          </p:cNvPr>
          <p:cNvSpPr/>
          <p:nvPr/>
        </p:nvSpPr>
        <p:spPr>
          <a:xfrm>
            <a:off x="8951314" y="495376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成果展示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9C0FCFC9-E240-456A-BAF0-7EC28E3B81E1}"/>
              </a:ext>
            </a:extLst>
          </p:cNvPr>
          <p:cNvCxnSpPr>
            <a:cxnSpLocks/>
          </p:cNvCxnSpPr>
          <p:nvPr/>
        </p:nvCxnSpPr>
        <p:spPr>
          <a:xfrm flipH="1">
            <a:off x="4313531" y="4931208"/>
            <a:ext cx="38204" cy="14117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D6498FD6-E167-47E9-AE2C-824F90B909D6}"/>
              </a:ext>
            </a:extLst>
          </p:cNvPr>
          <p:cNvCxnSpPr>
            <a:cxnSpLocks/>
          </p:cNvCxnSpPr>
          <p:nvPr/>
        </p:nvCxnSpPr>
        <p:spPr>
          <a:xfrm>
            <a:off x="7993467" y="4990262"/>
            <a:ext cx="0" cy="135268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683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08E20B24-2C5C-421B-8D90-04390CB77EFB}"/>
              </a:ext>
            </a:extLst>
          </p:cNvPr>
          <p:cNvSpPr/>
          <p:nvPr/>
        </p:nvSpPr>
        <p:spPr>
          <a:xfrm flipV="1">
            <a:off x="4692099" y="2180053"/>
            <a:ext cx="6677519" cy="1705402"/>
          </a:xfrm>
          <a:prstGeom prst="roundRect">
            <a:avLst>
              <a:gd name="adj" fmla="val 1042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616AB01-87D4-4AFF-B2E6-E1413BFD10BF}"/>
              </a:ext>
            </a:extLst>
          </p:cNvPr>
          <p:cNvSpPr/>
          <p:nvPr/>
        </p:nvSpPr>
        <p:spPr>
          <a:xfrm>
            <a:off x="3499850" y="897245"/>
            <a:ext cx="5192300" cy="4732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研究成果展示</a:t>
            </a:r>
            <a:endParaRPr lang="en-US" altLang="zh-CN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EC042F27-1319-453B-8D8A-5AAA1741F4FC}"/>
              </a:ext>
            </a:extLst>
          </p:cNvPr>
          <p:cNvSpPr/>
          <p:nvPr/>
        </p:nvSpPr>
        <p:spPr>
          <a:xfrm>
            <a:off x="6270621" y="1471716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E8D9B90F-7231-477F-839C-1D83C4FD12FD}"/>
              </a:ext>
            </a:extLst>
          </p:cNvPr>
          <p:cNvSpPr/>
          <p:nvPr/>
        </p:nvSpPr>
        <p:spPr>
          <a:xfrm>
            <a:off x="5601082" y="1471715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D053D81-6D66-4F9C-90D0-C17CE298C939}"/>
              </a:ext>
            </a:extLst>
          </p:cNvPr>
          <p:cNvSpPr/>
          <p:nvPr/>
        </p:nvSpPr>
        <p:spPr>
          <a:xfrm>
            <a:off x="2211669" y="1582651"/>
            <a:ext cx="7768663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单击此处可以输入你想要输入的文字，文本框根据文字的长度可以自由拉伸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6E01DB43-5950-4202-B93A-122D8BD78F4A}"/>
              </a:ext>
            </a:extLst>
          </p:cNvPr>
          <p:cNvSpPr/>
          <p:nvPr/>
        </p:nvSpPr>
        <p:spPr>
          <a:xfrm>
            <a:off x="5088191" y="230550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成果展示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E0A6622-1937-4D7E-A009-6666DF87D327}"/>
              </a:ext>
            </a:extLst>
          </p:cNvPr>
          <p:cNvSpPr txBox="1"/>
          <p:nvPr/>
        </p:nvSpPr>
        <p:spPr>
          <a:xfrm>
            <a:off x="5070209" y="2639702"/>
            <a:ext cx="6217152" cy="108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单击此处可以输入你想要输入的文字，文本框根据文字的长度可以自由拉伸。单击此处可以输入你想要输入的文字，文本框根据文字的长度可以自由拉伸。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75439B1A-2ED5-4757-A6E5-849087A67580}"/>
              </a:ext>
            </a:extLst>
          </p:cNvPr>
          <p:cNvCxnSpPr>
            <a:cxnSpLocks/>
          </p:cNvCxnSpPr>
          <p:nvPr/>
        </p:nvCxnSpPr>
        <p:spPr>
          <a:xfrm>
            <a:off x="5194741" y="2674833"/>
            <a:ext cx="191741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>
            <a:extLst>
              <a:ext uri="{FF2B5EF4-FFF2-40B4-BE49-F238E27FC236}">
                <a16:creationId xmlns:a16="http://schemas.microsoft.com/office/drawing/2014/main" id="{EB5A141D-4475-4F64-9324-4446F3188D0A}"/>
              </a:ext>
            </a:extLst>
          </p:cNvPr>
          <p:cNvSpPr/>
          <p:nvPr/>
        </p:nvSpPr>
        <p:spPr>
          <a:xfrm>
            <a:off x="8667732" y="3018755"/>
            <a:ext cx="2574211" cy="2036007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 sz="11500" b="1" spc="80" dirty="0">
                <a:solidFill>
                  <a:schemeClr val="accent1"/>
                </a:solidFill>
                <a:latin typeface="+mj-ea"/>
                <a:ea typeface="+mj-ea"/>
              </a:rPr>
              <a:t>02</a:t>
            </a:r>
            <a:endParaRPr lang="zh-CN" altLang="en-US" sz="11500" b="1" spc="8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9E4B112-3D98-45B7-BFB3-95EA4309584E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3" b="10493"/>
          <a:stretch/>
        </p:blipFill>
        <p:spPr>
          <a:xfrm>
            <a:off x="7471357" y="4520534"/>
            <a:ext cx="3880856" cy="1724857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>
            <a:outerShdw blurRad="342900" dist="228600" dir="2700000" algn="tl" rotWithShape="0">
              <a:prstClr val="black">
                <a:alpha val="26000"/>
              </a:prstClr>
            </a:outerShdw>
          </a:effectLst>
        </p:spPr>
      </p:pic>
      <p:sp>
        <p:nvSpPr>
          <p:cNvPr id="64" name="矩形: 圆角 63">
            <a:extLst>
              <a:ext uri="{FF2B5EF4-FFF2-40B4-BE49-F238E27FC236}">
                <a16:creationId xmlns:a16="http://schemas.microsoft.com/office/drawing/2014/main" id="{CF6CF721-A3C2-4B26-9516-1B10D83E1193}"/>
              </a:ext>
            </a:extLst>
          </p:cNvPr>
          <p:cNvSpPr/>
          <p:nvPr/>
        </p:nvSpPr>
        <p:spPr>
          <a:xfrm flipV="1">
            <a:off x="839787" y="4519779"/>
            <a:ext cx="6677519" cy="1705402"/>
          </a:xfrm>
          <a:prstGeom prst="roundRect">
            <a:avLst>
              <a:gd name="adj" fmla="val 1042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F1A35359-8FE5-4DF8-AD19-2A469B4A9243}"/>
              </a:ext>
            </a:extLst>
          </p:cNvPr>
          <p:cNvSpPr/>
          <p:nvPr/>
        </p:nvSpPr>
        <p:spPr>
          <a:xfrm>
            <a:off x="1235879" y="464522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j-ea"/>
                <a:ea typeface="+mj-ea"/>
              </a:rPr>
              <a:t>成果展示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AC15069-88C8-4155-A594-095BE7C429F9}"/>
              </a:ext>
            </a:extLst>
          </p:cNvPr>
          <p:cNvSpPr txBox="1"/>
          <p:nvPr/>
        </p:nvSpPr>
        <p:spPr>
          <a:xfrm>
            <a:off x="1217897" y="4979428"/>
            <a:ext cx="6217152" cy="108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单击此处可以输入你想要输入的文字，文本框根据文字的长度可以自由拉伸。单击此处可以输入你想要输入的文字，文本框根据文字的长度可以自由拉伸。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28160241-8738-490E-8081-187B2141D89E}"/>
              </a:ext>
            </a:extLst>
          </p:cNvPr>
          <p:cNvCxnSpPr>
            <a:cxnSpLocks/>
          </p:cNvCxnSpPr>
          <p:nvPr/>
        </p:nvCxnSpPr>
        <p:spPr>
          <a:xfrm>
            <a:off x="1342429" y="5014559"/>
            <a:ext cx="191741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EA3D2393-F719-4922-A726-490742640D6D}"/>
              </a:ext>
            </a:extLst>
          </p:cNvPr>
          <p:cNvSpPr/>
          <p:nvPr/>
        </p:nvSpPr>
        <p:spPr>
          <a:xfrm>
            <a:off x="1948397" y="3066218"/>
            <a:ext cx="2574211" cy="2036007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 sz="11500" b="1" spc="80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11500" b="1" spc="8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350A194-AE5F-4F50-B740-CC16A83F9DF3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" t="16322" r="11586" b="12997"/>
          <a:stretch/>
        </p:blipFill>
        <p:spPr>
          <a:xfrm>
            <a:off x="904639" y="2160598"/>
            <a:ext cx="3787460" cy="1724857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>
            <a:outerShdw blurRad="342900" dist="228600" dir="2700000" algn="tl" rotWithShape="0">
              <a:prstClr val="black">
                <a:alpha val="26000"/>
              </a:prstClr>
            </a:outerShdw>
          </a:effectLst>
        </p:spPr>
      </p:pic>
      <p:sp>
        <p:nvSpPr>
          <p:cNvPr id="70" name="矩形 69">
            <a:extLst>
              <a:ext uri="{FF2B5EF4-FFF2-40B4-BE49-F238E27FC236}">
                <a16:creationId xmlns:a16="http://schemas.microsoft.com/office/drawing/2014/main" id="{97133AB6-C4EE-4DCA-A84E-A196FB6D61AA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5F7830AE-7EBE-4134-8E06-99E868235F8C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BA91BBBB-28EE-49DE-96E3-DF77709BBE95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A2991377-4079-43CE-89F9-480545E49B35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E9A3C3F4-4815-4978-9983-F6CA3F371CB7}"/>
              </a:ext>
            </a:extLst>
          </p:cNvPr>
          <p:cNvSpPr/>
          <p:nvPr/>
        </p:nvSpPr>
        <p:spPr>
          <a:xfrm>
            <a:off x="1409487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8AB99A76-4505-4CFB-AD65-8DFB6E3BDB39}"/>
              </a:ext>
            </a:extLst>
          </p:cNvPr>
          <p:cNvSpPr/>
          <p:nvPr/>
        </p:nvSpPr>
        <p:spPr>
          <a:xfrm>
            <a:off x="4203885" y="584203"/>
            <a:ext cx="96834" cy="9683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B67D5FC8-3434-40A6-BF77-A98B2D3F746A}"/>
              </a:ext>
            </a:extLst>
          </p:cNvPr>
          <p:cNvSpPr/>
          <p:nvPr/>
        </p:nvSpPr>
        <p:spPr>
          <a:xfrm>
            <a:off x="2806686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BB9AB16A-AB82-49D5-AA6C-97F6E281B2F1}"/>
              </a:ext>
            </a:extLst>
          </p:cNvPr>
          <p:cNvSpPr/>
          <p:nvPr/>
        </p:nvSpPr>
        <p:spPr>
          <a:xfrm>
            <a:off x="5601082" y="584203"/>
            <a:ext cx="96834" cy="9683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339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CE5A6F5D-97C5-4282-82F3-C9364BDA597D}"/>
              </a:ext>
            </a:extLst>
          </p:cNvPr>
          <p:cNvSpPr txBox="1"/>
          <p:nvPr/>
        </p:nvSpPr>
        <p:spPr>
          <a:xfrm>
            <a:off x="1443288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01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1202751" y="362551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选题背景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8B01278-F660-4CAC-8E80-CE714AADF92E}"/>
              </a:ext>
            </a:extLst>
          </p:cNvPr>
          <p:cNvSpPr txBox="1"/>
          <p:nvPr/>
        </p:nvSpPr>
        <p:spPr>
          <a:xfrm>
            <a:off x="4104646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02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3896263" y="3625518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研究方法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6DFF80B-D10E-4A81-BDBE-445A27EF3212}"/>
              </a:ext>
            </a:extLst>
          </p:cNvPr>
          <p:cNvSpPr txBox="1"/>
          <p:nvPr/>
        </p:nvSpPr>
        <p:spPr>
          <a:xfrm>
            <a:off x="6766004" y="2333011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03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6589776" y="3625518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研究成果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AA88EEB-802D-4766-80E2-C43808543084}"/>
              </a:ext>
            </a:extLst>
          </p:cNvPr>
          <p:cNvSpPr txBox="1"/>
          <p:nvPr/>
        </p:nvSpPr>
        <p:spPr>
          <a:xfrm>
            <a:off x="9461294" y="2153187"/>
            <a:ext cx="1302412" cy="1173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04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515F417-5328-40DE-9691-BA2DE15D4E22}"/>
              </a:ext>
            </a:extLst>
          </p:cNvPr>
          <p:cNvSpPr/>
          <p:nvPr/>
        </p:nvSpPr>
        <p:spPr>
          <a:xfrm>
            <a:off x="9308720" y="3521981"/>
            <a:ext cx="1716632" cy="554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/>
            <a:r>
              <a:rPr lang="zh-CN" altLang="en-US" sz="2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论文总结</a:t>
            </a:r>
          </a:p>
        </p:txBody>
      </p:sp>
    </p:spTree>
    <p:extLst>
      <p:ext uri="{BB962C8B-B14F-4D97-AF65-F5344CB8AC3E}">
        <p14:creationId xmlns:p14="http://schemas.microsoft.com/office/powerpoint/2010/main" val="893392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1FD65307-DBBC-40F2-AF7E-4E70810D1524}"/>
              </a:ext>
            </a:extLst>
          </p:cNvPr>
          <p:cNvSpPr/>
          <p:nvPr/>
        </p:nvSpPr>
        <p:spPr>
          <a:xfrm flipV="1">
            <a:off x="6450528" y="4166887"/>
            <a:ext cx="4713903" cy="2124675"/>
          </a:xfrm>
          <a:prstGeom prst="roundRect">
            <a:avLst>
              <a:gd name="adj" fmla="val 1042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dirty="0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CB8B1B6A-D71E-4571-A719-41FD06479754}"/>
              </a:ext>
            </a:extLst>
          </p:cNvPr>
          <p:cNvSpPr/>
          <p:nvPr/>
        </p:nvSpPr>
        <p:spPr>
          <a:xfrm flipV="1">
            <a:off x="839788" y="4166887"/>
            <a:ext cx="4713903" cy="2124675"/>
          </a:xfrm>
          <a:prstGeom prst="roundRect">
            <a:avLst>
              <a:gd name="adj" fmla="val 1042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 dirty="0"/>
          </a:p>
        </p:txBody>
      </p:sp>
      <p:graphicFrame>
        <p:nvGraphicFramePr>
          <p:cNvPr id="94" name="图表 93">
            <a:extLst>
              <a:ext uri="{FF2B5EF4-FFF2-40B4-BE49-F238E27FC236}">
                <a16:creationId xmlns:a16="http://schemas.microsoft.com/office/drawing/2014/main" id="{C6A48CF1-2908-4E7D-B689-1EC937F592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0866138"/>
              </p:ext>
            </p:extLst>
          </p:nvPr>
        </p:nvGraphicFramePr>
        <p:xfrm>
          <a:off x="660773" y="868829"/>
          <a:ext cx="10870453" cy="287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0B4E73CB-3ADD-4E14-A325-0867602420E4}"/>
              </a:ext>
            </a:extLst>
          </p:cNvPr>
          <p:cNvSpPr>
            <a:spLocks/>
          </p:cNvSpPr>
          <p:nvPr/>
        </p:nvSpPr>
        <p:spPr>
          <a:xfrm>
            <a:off x="1953682" y="3999472"/>
            <a:ext cx="2456392" cy="41818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49A754B-55BC-4D1E-A424-BC7E8FA8A19A}"/>
              </a:ext>
            </a:extLst>
          </p:cNvPr>
          <p:cNvSpPr txBox="1"/>
          <p:nvPr/>
        </p:nvSpPr>
        <p:spPr>
          <a:xfrm>
            <a:off x="2253462" y="3874783"/>
            <a:ext cx="2156612" cy="63100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蓝色柱状图的解释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39EEA18C-7365-48B1-85F6-AEEB6F58C226}"/>
              </a:ext>
            </a:extLst>
          </p:cNvPr>
          <p:cNvSpPr>
            <a:spLocks/>
          </p:cNvSpPr>
          <p:nvPr/>
        </p:nvSpPr>
        <p:spPr>
          <a:xfrm>
            <a:off x="7679404" y="3999472"/>
            <a:ext cx="2456392" cy="4181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667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E6FFD91-431D-4622-B2AA-72B569CAA974}"/>
              </a:ext>
            </a:extLst>
          </p:cNvPr>
          <p:cNvSpPr txBox="1"/>
          <p:nvPr/>
        </p:nvSpPr>
        <p:spPr>
          <a:xfrm>
            <a:off x="7941717" y="3874783"/>
            <a:ext cx="2156612" cy="63100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黄色柱状图的解释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093A835-2851-44BB-B0B7-906BAFFD8486}"/>
              </a:ext>
            </a:extLst>
          </p:cNvPr>
          <p:cNvSpPr txBox="1"/>
          <p:nvPr/>
        </p:nvSpPr>
        <p:spPr>
          <a:xfrm>
            <a:off x="1050437" y="4636738"/>
            <a:ext cx="4403717" cy="143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单击此处可以输入你想要输入的文字，文本框根据文字的长度可以自由拉伸。单击此处可以输入你想要输入的文字，文本框根据文字的长度可以自由拉伸。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E34F35B-EF7F-4249-B635-928EFF1BAF39}"/>
              </a:ext>
            </a:extLst>
          </p:cNvPr>
          <p:cNvSpPr txBox="1"/>
          <p:nvPr/>
        </p:nvSpPr>
        <p:spPr>
          <a:xfrm>
            <a:off x="6785121" y="4636738"/>
            <a:ext cx="4403717" cy="143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单击此处可以输入你想要输入的文字，文本框根据文字的长度可以自由拉伸。单击此处可以输入你想要输入的文字，文本框根据文字的长度可以自由拉伸。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0977AD4-B270-4E64-AD45-53B14262060A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3154B36-63EE-4EB9-A21D-2BAF994E5A42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B400309-3136-41C7-B28E-234B45DCD010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302AD17-87EF-408B-9150-35290EDBFCD0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344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FD771E94-4E25-4699-A82E-EA82156DE865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DF177E2-DC15-4C0B-B07E-E5FAB25BF220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D5A0F0F-55FD-41EA-BC02-B18CED3AB152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B194BEE-9FCD-47BB-A4AF-A774793981F2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1113FFEB-F28C-4633-BCBD-364770E9EE08}"/>
              </a:ext>
            </a:extLst>
          </p:cNvPr>
          <p:cNvSpPr/>
          <p:nvPr/>
        </p:nvSpPr>
        <p:spPr>
          <a:xfrm>
            <a:off x="839788" y="1745117"/>
            <a:ext cx="10512425" cy="3743946"/>
          </a:xfrm>
          <a:prstGeom prst="roundRect">
            <a:avLst>
              <a:gd name="adj" fmla="val 1931"/>
            </a:avLst>
          </a:prstGeom>
          <a:solidFill>
            <a:schemeClr val="bg1"/>
          </a:solidFill>
          <a:ln>
            <a:solidFill>
              <a:srgbClr val="FCB608"/>
            </a:solidFill>
          </a:ln>
          <a:effectLst>
            <a:outerShdw blurRad="190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1266602-2A76-44D5-ACD1-A70483AC9B1E}"/>
              </a:ext>
            </a:extLst>
          </p:cNvPr>
          <p:cNvSpPr txBox="1"/>
          <p:nvPr/>
        </p:nvSpPr>
        <p:spPr>
          <a:xfrm>
            <a:off x="5861788" y="1457970"/>
            <a:ext cx="461037" cy="426393"/>
          </a:xfrm>
          <a:custGeom>
            <a:avLst/>
            <a:gdLst/>
            <a:ahLst/>
            <a:cxnLst/>
            <a:rect l="l" t="t" r="r" b="b"/>
            <a:pathLst>
              <a:path w="461037" h="426393">
                <a:moveTo>
                  <a:pt x="421951" y="0"/>
                </a:moveTo>
                <a:lnTo>
                  <a:pt x="461037" y="62182"/>
                </a:lnTo>
                <a:cubicBezTo>
                  <a:pt x="428465" y="75803"/>
                  <a:pt x="404480" y="96086"/>
                  <a:pt x="389083" y="123032"/>
                </a:cubicBezTo>
                <a:cubicBezTo>
                  <a:pt x="373685" y="149978"/>
                  <a:pt x="365098" y="189212"/>
                  <a:pt x="363322" y="240734"/>
                </a:cubicBezTo>
                <a:lnTo>
                  <a:pt x="446823" y="240734"/>
                </a:lnTo>
                <a:lnTo>
                  <a:pt x="446823" y="426393"/>
                </a:lnTo>
                <a:lnTo>
                  <a:pt x="275378" y="426393"/>
                </a:lnTo>
                <a:lnTo>
                  <a:pt x="275378" y="279820"/>
                </a:lnTo>
                <a:cubicBezTo>
                  <a:pt x="275378" y="200464"/>
                  <a:pt x="284854" y="143019"/>
                  <a:pt x="303804" y="107487"/>
                </a:cubicBezTo>
                <a:cubicBezTo>
                  <a:pt x="328677" y="60110"/>
                  <a:pt x="368059" y="24281"/>
                  <a:pt x="421951" y="0"/>
                </a:cubicBezTo>
                <a:close/>
                <a:moveTo>
                  <a:pt x="146572" y="0"/>
                </a:moveTo>
                <a:lnTo>
                  <a:pt x="185658" y="62182"/>
                </a:lnTo>
                <a:cubicBezTo>
                  <a:pt x="153086" y="75803"/>
                  <a:pt x="129102" y="96086"/>
                  <a:pt x="113704" y="123032"/>
                </a:cubicBezTo>
                <a:cubicBezTo>
                  <a:pt x="98307" y="149978"/>
                  <a:pt x="89720" y="189212"/>
                  <a:pt x="87943" y="240734"/>
                </a:cubicBezTo>
                <a:lnTo>
                  <a:pt x="171445" y="240734"/>
                </a:lnTo>
                <a:lnTo>
                  <a:pt x="171445" y="426393"/>
                </a:lnTo>
                <a:lnTo>
                  <a:pt x="0" y="426393"/>
                </a:lnTo>
                <a:lnTo>
                  <a:pt x="0" y="279820"/>
                </a:lnTo>
                <a:cubicBezTo>
                  <a:pt x="0" y="200464"/>
                  <a:pt x="9475" y="143019"/>
                  <a:pt x="28426" y="107487"/>
                </a:cubicBezTo>
                <a:cubicBezTo>
                  <a:pt x="53299" y="60110"/>
                  <a:pt x="92681" y="24281"/>
                  <a:pt x="1465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sz="14300" b="0" i="0" u="none" strike="noStrike" kern="1200" cap="none" spc="0" normalizeH="0" baseline="0" noProof="0" dirty="0">
              <a:ln>
                <a:noFill/>
              </a:ln>
              <a:solidFill>
                <a:srgbClr val="36456E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ontserrat" panose="02000505000000020004"/>
              <a:cs typeface="Montserrat" panose="02000505000000020004"/>
              <a:sym typeface="Montserrat" panose="02000505000000020004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3329471-894F-4F00-B213-8E73F2FA599C}"/>
              </a:ext>
            </a:extLst>
          </p:cNvPr>
          <p:cNvSpPr txBox="1"/>
          <p:nvPr/>
        </p:nvSpPr>
        <p:spPr>
          <a:xfrm>
            <a:off x="5851128" y="5352827"/>
            <a:ext cx="461037" cy="426393"/>
          </a:xfrm>
          <a:custGeom>
            <a:avLst/>
            <a:gdLst/>
            <a:ahLst/>
            <a:cxnLst/>
            <a:rect l="l" t="t" r="r" b="b"/>
            <a:pathLst>
              <a:path w="461037" h="426393">
                <a:moveTo>
                  <a:pt x="289591" y="0"/>
                </a:moveTo>
                <a:lnTo>
                  <a:pt x="461037" y="0"/>
                </a:lnTo>
                <a:lnTo>
                  <a:pt x="461037" y="146573"/>
                </a:lnTo>
                <a:cubicBezTo>
                  <a:pt x="461037" y="225929"/>
                  <a:pt x="451857" y="283078"/>
                  <a:pt x="433499" y="318018"/>
                </a:cubicBezTo>
                <a:cubicBezTo>
                  <a:pt x="408034" y="365987"/>
                  <a:pt x="368356" y="402112"/>
                  <a:pt x="314464" y="426393"/>
                </a:cubicBezTo>
                <a:lnTo>
                  <a:pt x="275378" y="363322"/>
                </a:lnTo>
                <a:cubicBezTo>
                  <a:pt x="307358" y="350294"/>
                  <a:pt x="331194" y="329714"/>
                  <a:pt x="346888" y="301584"/>
                </a:cubicBezTo>
                <a:cubicBezTo>
                  <a:pt x="362582" y="273454"/>
                  <a:pt x="371317" y="234812"/>
                  <a:pt x="373093" y="185659"/>
                </a:cubicBezTo>
                <a:lnTo>
                  <a:pt x="289591" y="185659"/>
                </a:lnTo>
                <a:close/>
                <a:moveTo>
                  <a:pt x="14213" y="0"/>
                </a:moveTo>
                <a:lnTo>
                  <a:pt x="185658" y="0"/>
                </a:lnTo>
                <a:lnTo>
                  <a:pt x="185658" y="146573"/>
                </a:lnTo>
                <a:cubicBezTo>
                  <a:pt x="185658" y="225929"/>
                  <a:pt x="176479" y="283078"/>
                  <a:pt x="158120" y="318018"/>
                </a:cubicBezTo>
                <a:cubicBezTo>
                  <a:pt x="132655" y="365987"/>
                  <a:pt x="92977" y="402112"/>
                  <a:pt x="39086" y="426393"/>
                </a:cubicBezTo>
                <a:lnTo>
                  <a:pt x="0" y="363322"/>
                </a:lnTo>
                <a:cubicBezTo>
                  <a:pt x="31979" y="350294"/>
                  <a:pt x="55816" y="329714"/>
                  <a:pt x="71509" y="301584"/>
                </a:cubicBezTo>
                <a:cubicBezTo>
                  <a:pt x="87203" y="273454"/>
                  <a:pt x="95938" y="234812"/>
                  <a:pt x="97715" y="185659"/>
                </a:cubicBezTo>
                <a:lnTo>
                  <a:pt x="14213" y="1856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kumimoji="0" lang="en-US" sz="14300" b="0" i="0" u="none" strike="noStrike" kern="1200" cap="none" spc="0" normalizeH="0" baseline="0" noProof="0" dirty="0">
              <a:ln>
                <a:noFill/>
              </a:ln>
              <a:solidFill>
                <a:srgbClr val="36456E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Montserrat" panose="02000505000000020004"/>
              <a:cs typeface="Montserrat" panose="02000505000000020004"/>
              <a:sym typeface="Montserrat" panose="02000505000000020004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1A694EC-6B09-4C60-9AC0-7183AA03C6AB}"/>
              </a:ext>
            </a:extLst>
          </p:cNvPr>
          <p:cNvSpPr/>
          <p:nvPr/>
        </p:nvSpPr>
        <p:spPr>
          <a:xfrm>
            <a:off x="3492423" y="2197191"/>
            <a:ext cx="5009764" cy="4732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单击此处输入你想要</a:t>
            </a:r>
            <a:r>
              <a:rPr lang="zh-CN" altLang="en-US" sz="2800" b="1">
                <a:solidFill>
                  <a:schemeClr val="accent1"/>
                </a:solidFill>
                <a:latin typeface="+mj-ea"/>
                <a:ea typeface="+mj-ea"/>
              </a:rPr>
              <a:t>表达的话</a:t>
            </a:r>
            <a:endParaRPr lang="en-US" altLang="zh-CN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24373408-F699-4FCD-9D8F-F33B64DA542D}"/>
              </a:ext>
            </a:extLst>
          </p:cNvPr>
          <p:cNvSpPr/>
          <p:nvPr/>
        </p:nvSpPr>
        <p:spPr>
          <a:xfrm>
            <a:off x="6315508" y="2823328"/>
            <a:ext cx="282017" cy="761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1A20F134-6C0A-4D46-A111-A2C20E86FE82}"/>
              </a:ext>
            </a:extLst>
          </p:cNvPr>
          <p:cNvSpPr/>
          <p:nvPr/>
        </p:nvSpPr>
        <p:spPr>
          <a:xfrm>
            <a:off x="5645969" y="2823327"/>
            <a:ext cx="617043" cy="761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cs typeface="+mn-cs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5DEB77B-0791-4C13-91B6-5958678C3A3C}"/>
              </a:ext>
            </a:extLst>
          </p:cNvPr>
          <p:cNvSpPr txBox="1"/>
          <p:nvPr/>
        </p:nvSpPr>
        <p:spPr>
          <a:xfrm>
            <a:off x="1417770" y="2942291"/>
            <a:ext cx="9710412" cy="1990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此处可以输入你想要输入的文字，文本框根据文字的长度可以自由拉伸。单击此处可以输入你想要输入的文字，文本框根据文字的长度可以自由拉伸。单击此处可以输入你想要输入的文字，文本框根据文字的长度可以自由拉伸。单击此处可以输入你想要输入的文字，文本框根据文字的长度可以自由拉伸。单击此处可以输入你想要输入的文字，文本框根据文字的长度可以自由拉伸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5384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: 圆角 93">
            <a:extLst>
              <a:ext uri="{FF2B5EF4-FFF2-40B4-BE49-F238E27FC236}">
                <a16:creationId xmlns:a16="http://schemas.microsoft.com/office/drawing/2014/main" id="{45FCA2B9-4B83-4D47-91BA-890813DBEC4B}"/>
              </a:ext>
            </a:extLst>
          </p:cNvPr>
          <p:cNvSpPr>
            <a:spLocks/>
          </p:cNvSpPr>
          <p:nvPr/>
        </p:nvSpPr>
        <p:spPr>
          <a:xfrm>
            <a:off x="3567481" y="1475518"/>
            <a:ext cx="2727693" cy="2184055"/>
          </a:xfrm>
          <a:prstGeom prst="roundRect">
            <a:avLst>
              <a:gd name="adj" fmla="val 385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95" name="矩形: 圆角 94">
            <a:extLst>
              <a:ext uri="{FF2B5EF4-FFF2-40B4-BE49-F238E27FC236}">
                <a16:creationId xmlns:a16="http://schemas.microsoft.com/office/drawing/2014/main" id="{71C51362-233A-491C-8931-CFF34A3FD5D1}"/>
              </a:ext>
            </a:extLst>
          </p:cNvPr>
          <p:cNvSpPr>
            <a:spLocks/>
          </p:cNvSpPr>
          <p:nvPr/>
        </p:nvSpPr>
        <p:spPr>
          <a:xfrm>
            <a:off x="839788" y="3659573"/>
            <a:ext cx="2727693" cy="2184055"/>
          </a:xfrm>
          <a:prstGeom prst="roundRect">
            <a:avLst>
              <a:gd name="adj" fmla="val 5037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97" name="矩形: 圆角 96">
            <a:extLst>
              <a:ext uri="{FF2B5EF4-FFF2-40B4-BE49-F238E27FC236}">
                <a16:creationId xmlns:a16="http://schemas.microsoft.com/office/drawing/2014/main" id="{FF09A5F2-BE55-4F64-95ED-A9645E41178B}"/>
              </a:ext>
            </a:extLst>
          </p:cNvPr>
          <p:cNvSpPr>
            <a:spLocks/>
          </p:cNvSpPr>
          <p:nvPr/>
        </p:nvSpPr>
        <p:spPr>
          <a:xfrm>
            <a:off x="839788" y="1475518"/>
            <a:ext cx="2727693" cy="2184055"/>
          </a:xfrm>
          <a:prstGeom prst="roundRect">
            <a:avLst>
              <a:gd name="adj" fmla="val 3293"/>
            </a:avLst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136" name="矩形: 圆角 135">
            <a:extLst>
              <a:ext uri="{FF2B5EF4-FFF2-40B4-BE49-F238E27FC236}">
                <a16:creationId xmlns:a16="http://schemas.microsoft.com/office/drawing/2014/main" id="{D3865C03-F419-46FE-9D4D-4A59F3555704}"/>
              </a:ext>
            </a:extLst>
          </p:cNvPr>
          <p:cNvSpPr/>
          <p:nvPr/>
        </p:nvSpPr>
        <p:spPr>
          <a:xfrm>
            <a:off x="3567481" y="3659574"/>
            <a:ext cx="2727693" cy="2184055"/>
          </a:xfrm>
          <a:prstGeom prst="roundRect">
            <a:avLst>
              <a:gd name="adj" fmla="val 3293"/>
            </a:avLst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A0AD1E34-98C1-483B-A7A4-D731257CFB69}"/>
              </a:ext>
            </a:extLst>
          </p:cNvPr>
          <p:cNvSpPr/>
          <p:nvPr/>
        </p:nvSpPr>
        <p:spPr>
          <a:xfrm>
            <a:off x="1733829" y="1887780"/>
            <a:ext cx="13131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论文总结</a:t>
            </a: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62DC07FD-3A8B-4EC0-9342-EC4372D5CF82}"/>
              </a:ext>
            </a:extLst>
          </p:cNvPr>
          <p:cNvSpPr txBox="1"/>
          <p:nvPr/>
        </p:nvSpPr>
        <p:spPr>
          <a:xfrm>
            <a:off x="1114136" y="1703126"/>
            <a:ext cx="819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sz="4000" spc="80" dirty="0">
                <a:solidFill>
                  <a:schemeClr val="bg1"/>
                </a:solidFill>
                <a:latin typeface="+mj-ea"/>
                <a:ea typeface="+mj-ea"/>
                <a:sym typeface="Bahnschrift SemiBold Condensed" panose="020B0502040204020203" pitchFamily="34" charset="0"/>
              </a:rPr>
              <a:t>01</a:t>
            </a:r>
            <a:endParaRPr lang="zh-CN" altLang="en-US" sz="4000" spc="80" dirty="0">
              <a:solidFill>
                <a:schemeClr val="bg1"/>
              </a:solidFill>
              <a:latin typeface="+mj-ea"/>
              <a:ea typeface="+mj-ea"/>
              <a:sym typeface="Bahnschrift SemiBold Condensed" panose="020B0502040204020203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CF63F9F-1233-4676-8BBB-929339BE1B8E}"/>
              </a:ext>
            </a:extLst>
          </p:cNvPr>
          <p:cNvSpPr/>
          <p:nvPr/>
        </p:nvSpPr>
        <p:spPr>
          <a:xfrm>
            <a:off x="805656" y="176102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4FD5697-6B4D-40AE-A70B-8BA13837E137}"/>
              </a:ext>
            </a:extLst>
          </p:cNvPr>
          <p:cNvSpPr/>
          <p:nvPr/>
        </p:nvSpPr>
        <p:spPr>
          <a:xfrm>
            <a:off x="2144107" y="176102"/>
            <a:ext cx="13483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8C9706C-E4BC-4AE2-B32F-424472168F80}"/>
              </a:ext>
            </a:extLst>
          </p:cNvPr>
          <p:cNvSpPr/>
          <p:nvPr/>
        </p:nvSpPr>
        <p:spPr>
          <a:xfrm>
            <a:off x="3616171" y="181206"/>
            <a:ext cx="1224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64AC3D9-5649-4F6D-B495-B6965B09F415}"/>
              </a:ext>
            </a:extLst>
          </p:cNvPr>
          <p:cNvSpPr/>
          <p:nvPr/>
        </p:nvSpPr>
        <p:spPr>
          <a:xfrm>
            <a:off x="4964148" y="181206"/>
            <a:ext cx="1363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7A719426-374E-4742-A5D1-24F7F77587F8}"/>
              </a:ext>
            </a:extLst>
          </p:cNvPr>
          <p:cNvCxnSpPr>
            <a:cxnSpLocks/>
          </p:cNvCxnSpPr>
          <p:nvPr/>
        </p:nvCxnSpPr>
        <p:spPr>
          <a:xfrm>
            <a:off x="1219158" y="2318667"/>
            <a:ext cx="191741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6B88E3B1-4238-4682-8BE5-9C1CF5FA09DC}"/>
              </a:ext>
            </a:extLst>
          </p:cNvPr>
          <p:cNvSpPr/>
          <p:nvPr/>
        </p:nvSpPr>
        <p:spPr>
          <a:xfrm>
            <a:off x="4551085" y="1887780"/>
            <a:ext cx="13131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论文总结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4BD4559-D1E2-4C5C-A879-A0FDFFD60812}"/>
              </a:ext>
            </a:extLst>
          </p:cNvPr>
          <p:cNvSpPr txBox="1"/>
          <p:nvPr/>
        </p:nvSpPr>
        <p:spPr>
          <a:xfrm>
            <a:off x="3931392" y="1703126"/>
            <a:ext cx="819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sz="4000" spc="80" dirty="0">
                <a:solidFill>
                  <a:schemeClr val="accent1"/>
                </a:solidFill>
                <a:latin typeface="+mj-ea"/>
                <a:ea typeface="+mj-ea"/>
                <a:sym typeface="Bahnschrift SemiBold Condensed" panose="020B0502040204020203" pitchFamily="34" charset="0"/>
              </a:rPr>
              <a:t>02</a:t>
            </a:r>
            <a:endParaRPr lang="zh-CN" altLang="en-US" sz="4000" spc="80" dirty="0">
              <a:solidFill>
                <a:schemeClr val="accent1"/>
              </a:solidFill>
              <a:latin typeface="+mj-ea"/>
              <a:ea typeface="+mj-ea"/>
              <a:sym typeface="Bahnschrift SemiBold Condensed" panose="020B0502040204020203" pitchFamily="34" charset="0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02094D67-B5C4-4965-9A22-C321E02FC711}"/>
              </a:ext>
            </a:extLst>
          </p:cNvPr>
          <p:cNvCxnSpPr>
            <a:cxnSpLocks/>
          </p:cNvCxnSpPr>
          <p:nvPr/>
        </p:nvCxnSpPr>
        <p:spPr>
          <a:xfrm>
            <a:off x="4036414" y="2318667"/>
            <a:ext cx="191741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3C12DD4A-5347-4890-ADC4-0F1E5BAEEDF4}"/>
              </a:ext>
            </a:extLst>
          </p:cNvPr>
          <p:cNvSpPr/>
          <p:nvPr/>
        </p:nvSpPr>
        <p:spPr>
          <a:xfrm>
            <a:off x="1733829" y="3929910"/>
            <a:ext cx="13131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论文总结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24BAFFD-DCDD-4301-B0AF-7D30497AD5DB}"/>
              </a:ext>
            </a:extLst>
          </p:cNvPr>
          <p:cNvSpPr txBox="1"/>
          <p:nvPr/>
        </p:nvSpPr>
        <p:spPr>
          <a:xfrm>
            <a:off x="1114136" y="3745256"/>
            <a:ext cx="819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sz="4000" spc="80" dirty="0">
                <a:solidFill>
                  <a:schemeClr val="accent1"/>
                </a:solidFill>
                <a:latin typeface="+mj-ea"/>
                <a:ea typeface="+mj-ea"/>
                <a:sym typeface="Bahnschrift SemiBold Condensed" panose="020B0502040204020203" pitchFamily="34" charset="0"/>
              </a:rPr>
              <a:t>03</a:t>
            </a:r>
            <a:endParaRPr lang="zh-CN" altLang="en-US" sz="4000" spc="80" dirty="0">
              <a:solidFill>
                <a:schemeClr val="accent1"/>
              </a:solidFill>
              <a:latin typeface="+mj-ea"/>
              <a:ea typeface="+mj-ea"/>
              <a:sym typeface="Bahnschrift SemiBold Condensed" panose="020B0502040204020203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75AF2B1-D303-49C2-9889-DB8E1F9A9D78}"/>
              </a:ext>
            </a:extLst>
          </p:cNvPr>
          <p:cNvSpPr/>
          <p:nvPr/>
        </p:nvSpPr>
        <p:spPr>
          <a:xfrm>
            <a:off x="4640648" y="3929910"/>
            <a:ext cx="13131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论文总结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274D5F6-5AFB-438D-9E3B-2E9C25CC0E0C}"/>
              </a:ext>
            </a:extLst>
          </p:cNvPr>
          <p:cNvSpPr txBox="1"/>
          <p:nvPr/>
        </p:nvSpPr>
        <p:spPr>
          <a:xfrm>
            <a:off x="4020955" y="3745256"/>
            <a:ext cx="819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sz="4000" spc="80" dirty="0">
                <a:solidFill>
                  <a:schemeClr val="bg1"/>
                </a:solidFill>
                <a:latin typeface="+mj-ea"/>
                <a:ea typeface="+mj-ea"/>
                <a:sym typeface="Bahnschrift SemiBold Condensed" panose="020B0502040204020203" pitchFamily="34" charset="0"/>
              </a:rPr>
              <a:t>04</a:t>
            </a:r>
            <a:endParaRPr lang="zh-CN" altLang="en-US" sz="4000" spc="80" dirty="0">
              <a:solidFill>
                <a:schemeClr val="bg1"/>
              </a:solidFill>
              <a:latin typeface="+mj-ea"/>
              <a:ea typeface="+mj-ea"/>
              <a:sym typeface="Bahnschrift SemiBold Condensed" panose="020B0502040204020203" pitchFamily="34" charset="0"/>
            </a:endParaRP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43301A56-E15F-410B-B46D-3FAA8517F329}"/>
              </a:ext>
            </a:extLst>
          </p:cNvPr>
          <p:cNvCxnSpPr>
            <a:cxnSpLocks/>
          </p:cNvCxnSpPr>
          <p:nvPr/>
        </p:nvCxnSpPr>
        <p:spPr>
          <a:xfrm>
            <a:off x="1219158" y="4453142"/>
            <a:ext cx="191741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7D10F818-BA9D-43A0-8F97-F9794FF3AA4C}"/>
              </a:ext>
            </a:extLst>
          </p:cNvPr>
          <p:cNvCxnSpPr>
            <a:cxnSpLocks/>
          </p:cNvCxnSpPr>
          <p:nvPr/>
        </p:nvCxnSpPr>
        <p:spPr>
          <a:xfrm>
            <a:off x="4036414" y="4453142"/>
            <a:ext cx="191741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236D586D-2E80-42B0-90F4-564E3DB5167E}"/>
              </a:ext>
            </a:extLst>
          </p:cNvPr>
          <p:cNvSpPr txBox="1">
            <a:spLocks/>
          </p:cNvSpPr>
          <p:nvPr/>
        </p:nvSpPr>
        <p:spPr>
          <a:xfrm>
            <a:off x="1147069" y="2338344"/>
            <a:ext cx="2299999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09AA0CE-F500-47EC-A13B-D3220B436A35}"/>
              </a:ext>
            </a:extLst>
          </p:cNvPr>
          <p:cNvSpPr txBox="1">
            <a:spLocks/>
          </p:cNvSpPr>
          <p:nvPr/>
        </p:nvSpPr>
        <p:spPr>
          <a:xfrm>
            <a:off x="3862822" y="2361119"/>
            <a:ext cx="2299999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sz="1400" dirty="0"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0C252F9-187E-433D-B706-6DDB754C201A}"/>
              </a:ext>
            </a:extLst>
          </p:cNvPr>
          <p:cNvSpPr txBox="1">
            <a:spLocks/>
          </p:cNvSpPr>
          <p:nvPr/>
        </p:nvSpPr>
        <p:spPr>
          <a:xfrm>
            <a:off x="1114136" y="4453962"/>
            <a:ext cx="2299999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sz="1400" dirty="0">
                <a:sym typeface="+mn-lt"/>
              </a:rPr>
              <a:t>单击此处可以输入你想要输入的文字，文本框根据文字的长度可以</a:t>
            </a:r>
            <a:r>
              <a:rPr lang="zh-CN" altLang="en-US" sz="1400">
                <a:sym typeface="+mn-lt"/>
              </a:rPr>
              <a:t>自由拉伸</a:t>
            </a:r>
            <a:endParaRPr lang="en-US" sz="1400" dirty="0">
              <a:sym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F558327-13B6-43B0-A6E5-910DBEFDD06F}"/>
              </a:ext>
            </a:extLst>
          </p:cNvPr>
          <p:cNvSpPr txBox="1">
            <a:spLocks/>
          </p:cNvSpPr>
          <p:nvPr/>
        </p:nvSpPr>
        <p:spPr>
          <a:xfrm>
            <a:off x="3862822" y="4453962"/>
            <a:ext cx="2299999" cy="965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单击此处可以输入你想要输入的文字，文本框根据文字的长度可以自由拉伸</a:t>
            </a:r>
            <a:endParaRPr 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E683F52-0019-483B-A26A-0EA80FC966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0" r="7890"/>
          <a:stretch/>
        </p:blipFill>
        <p:spPr>
          <a:xfrm>
            <a:off x="6310633" y="1438500"/>
            <a:ext cx="5114605" cy="4428016"/>
          </a:xfrm>
          <a:prstGeom prst="rect">
            <a:avLst/>
          </a:prstGeom>
          <a:blipFill>
            <a:blip r:embed="rId3"/>
            <a:srcRect/>
            <a:stretch>
              <a:fillRect t="-9391" b="-9391"/>
            </a:stretch>
          </a:blipFill>
          <a:ln w="76200">
            <a:solidFill>
              <a:schemeClr val="bg1"/>
            </a:solidFill>
          </a:ln>
          <a:effectLst>
            <a:outerShdw blurRad="342900" dist="228600" dir="2700000" algn="tl" rotWithShape="0">
              <a:prstClr val="black">
                <a:alpha val="2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7978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E017B34D-FCEC-4757-9C00-267DA56337EE}"/>
              </a:ext>
            </a:extLst>
          </p:cNvPr>
          <p:cNvSpPr/>
          <p:nvPr/>
        </p:nvSpPr>
        <p:spPr bwMode="auto">
          <a:xfrm>
            <a:off x="1848684" y="2057515"/>
            <a:ext cx="849463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7200" b="1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 Light" panose="020B0502040204020203" pitchFamily="34" charset="-122"/>
              </a:rPr>
              <a:t>请各位老师批评指正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C76C7BC-050E-451E-93FE-163A4B81D1BE}"/>
              </a:ext>
            </a:extLst>
          </p:cNvPr>
          <p:cNvSpPr/>
          <p:nvPr/>
        </p:nvSpPr>
        <p:spPr>
          <a:xfrm>
            <a:off x="1848683" y="3198738"/>
            <a:ext cx="87812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pc="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" panose="020B0503020204020204" pitchFamily="34" charset="-122"/>
                <a:sym typeface="微软雅黑 Light" panose="020B0502040204020203" pitchFamily="34" charset="-122"/>
              </a:rPr>
              <a:t>I WAS WONDERING IF I COLUD HAVE SOME FEEDBACKS</a:t>
            </a:r>
            <a:endParaRPr lang="zh-CN" altLang="en-US" spc="400" dirty="0">
              <a:solidFill>
                <a:schemeClr val="bg1"/>
              </a:solidFill>
              <a:latin typeface="微软雅黑 Light" panose="020B0502040204020203" pitchFamily="34" charset="-122"/>
              <a:ea typeface="微软雅黑" panose="020B0503020204020204" pitchFamily="34" charset="-122"/>
              <a:sym typeface="微软雅黑 Light" panose="020B0502040204020203" pitchFamily="34" charset="-122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AD2AB8FB-F4DA-470D-AB4C-F15280010D56}"/>
              </a:ext>
            </a:extLst>
          </p:cNvPr>
          <p:cNvSpPr>
            <a:spLocks/>
          </p:cNvSpPr>
          <p:nvPr/>
        </p:nvSpPr>
        <p:spPr bwMode="auto">
          <a:xfrm>
            <a:off x="354" y="4999055"/>
            <a:ext cx="12191646" cy="1858946"/>
          </a:xfrm>
          <a:custGeom>
            <a:avLst/>
            <a:gdLst>
              <a:gd name="T0" fmla="*/ 1115 w 5702"/>
              <a:gd name="T1" fmla="*/ 0 h 1219"/>
              <a:gd name="T2" fmla="*/ 1277 w 5702"/>
              <a:gd name="T3" fmla="*/ 0 h 1219"/>
              <a:gd name="T4" fmla="*/ 1428 w 5702"/>
              <a:gd name="T5" fmla="*/ 2 h 1219"/>
              <a:gd name="T6" fmla="*/ 1569 w 5702"/>
              <a:gd name="T7" fmla="*/ 2 h 1219"/>
              <a:gd name="T8" fmla="*/ 1698 w 5702"/>
              <a:gd name="T9" fmla="*/ 4 h 1219"/>
              <a:gd name="T10" fmla="*/ 1816 w 5702"/>
              <a:gd name="T11" fmla="*/ 6 h 1219"/>
              <a:gd name="T12" fmla="*/ 1922 w 5702"/>
              <a:gd name="T13" fmla="*/ 7 h 1219"/>
              <a:gd name="T14" fmla="*/ 2018 w 5702"/>
              <a:gd name="T15" fmla="*/ 11 h 1219"/>
              <a:gd name="T16" fmla="*/ 2102 w 5702"/>
              <a:gd name="T17" fmla="*/ 14 h 1219"/>
              <a:gd name="T18" fmla="*/ 2201 w 5702"/>
              <a:gd name="T19" fmla="*/ 20 h 1219"/>
              <a:gd name="T20" fmla="*/ 2293 w 5702"/>
              <a:gd name="T21" fmla="*/ 32 h 1219"/>
              <a:gd name="T22" fmla="*/ 2375 w 5702"/>
              <a:gd name="T23" fmla="*/ 46 h 1219"/>
              <a:gd name="T24" fmla="*/ 2452 w 5702"/>
              <a:gd name="T25" fmla="*/ 63 h 1219"/>
              <a:gd name="T26" fmla="*/ 2518 w 5702"/>
              <a:gd name="T27" fmla="*/ 84 h 1219"/>
              <a:gd name="T28" fmla="*/ 2579 w 5702"/>
              <a:gd name="T29" fmla="*/ 107 h 1219"/>
              <a:gd name="T30" fmla="*/ 2633 w 5702"/>
              <a:gd name="T31" fmla="*/ 131 h 1219"/>
              <a:gd name="T32" fmla="*/ 2680 w 5702"/>
              <a:gd name="T33" fmla="*/ 157 h 1219"/>
              <a:gd name="T34" fmla="*/ 2722 w 5702"/>
              <a:gd name="T35" fmla="*/ 185 h 1219"/>
              <a:gd name="T36" fmla="*/ 2756 w 5702"/>
              <a:gd name="T37" fmla="*/ 213 h 1219"/>
              <a:gd name="T38" fmla="*/ 2788 w 5702"/>
              <a:gd name="T39" fmla="*/ 241 h 1219"/>
              <a:gd name="T40" fmla="*/ 2812 w 5702"/>
              <a:gd name="T41" fmla="*/ 269 h 1219"/>
              <a:gd name="T42" fmla="*/ 2835 w 5702"/>
              <a:gd name="T43" fmla="*/ 295 h 1219"/>
              <a:gd name="T44" fmla="*/ 2852 w 5702"/>
              <a:gd name="T45" fmla="*/ 319 h 1219"/>
              <a:gd name="T46" fmla="*/ 2868 w 5702"/>
              <a:gd name="T47" fmla="*/ 295 h 1219"/>
              <a:gd name="T48" fmla="*/ 2891 w 5702"/>
              <a:gd name="T49" fmla="*/ 269 h 1219"/>
              <a:gd name="T50" fmla="*/ 2915 w 5702"/>
              <a:gd name="T51" fmla="*/ 241 h 1219"/>
              <a:gd name="T52" fmla="*/ 2946 w 5702"/>
              <a:gd name="T53" fmla="*/ 213 h 1219"/>
              <a:gd name="T54" fmla="*/ 2981 w 5702"/>
              <a:gd name="T55" fmla="*/ 185 h 1219"/>
              <a:gd name="T56" fmla="*/ 3023 w 5702"/>
              <a:gd name="T57" fmla="*/ 157 h 1219"/>
              <a:gd name="T58" fmla="*/ 3070 w 5702"/>
              <a:gd name="T59" fmla="*/ 131 h 1219"/>
              <a:gd name="T60" fmla="*/ 3124 w 5702"/>
              <a:gd name="T61" fmla="*/ 107 h 1219"/>
              <a:gd name="T62" fmla="*/ 3185 w 5702"/>
              <a:gd name="T63" fmla="*/ 84 h 1219"/>
              <a:gd name="T64" fmla="*/ 3253 w 5702"/>
              <a:gd name="T65" fmla="*/ 63 h 1219"/>
              <a:gd name="T66" fmla="*/ 3328 w 5702"/>
              <a:gd name="T67" fmla="*/ 46 h 1219"/>
              <a:gd name="T68" fmla="*/ 3409 w 5702"/>
              <a:gd name="T69" fmla="*/ 32 h 1219"/>
              <a:gd name="T70" fmla="*/ 3502 w 5702"/>
              <a:gd name="T71" fmla="*/ 20 h 1219"/>
              <a:gd name="T72" fmla="*/ 3601 w 5702"/>
              <a:gd name="T73" fmla="*/ 14 h 1219"/>
              <a:gd name="T74" fmla="*/ 3684 w 5702"/>
              <a:gd name="T75" fmla="*/ 11 h 1219"/>
              <a:gd name="T76" fmla="*/ 3780 w 5702"/>
              <a:gd name="T77" fmla="*/ 7 h 1219"/>
              <a:gd name="T78" fmla="*/ 3886 w 5702"/>
              <a:gd name="T79" fmla="*/ 6 h 1219"/>
              <a:gd name="T80" fmla="*/ 4005 w 5702"/>
              <a:gd name="T81" fmla="*/ 4 h 1219"/>
              <a:gd name="T82" fmla="*/ 4134 w 5702"/>
              <a:gd name="T83" fmla="*/ 2 h 1219"/>
              <a:gd name="T84" fmla="*/ 4275 w 5702"/>
              <a:gd name="T85" fmla="*/ 2 h 1219"/>
              <a:gd name="T86" fmla="*/ 4426 w 5702"/>
              <a:gd name="T87" fmla="*/ 0 h 1219"/>
              <a:gd name="T88" fmla="*/ 4588 w 5702"/>
              <a:gd name="T89" fmla="*/ 0 h 1219"/>
              <a:gd name="T90" fmla="*/ 4799 w 5702"/>
              <a:gd name="T91" fmla="*/ 0 h 1219"/>
              <a:gd name="T92" fmla="*/ 4999 w 5702"/>
              <a:gd name="T93" fmla="*/ 2 h 1219"/>
              <a:gd name="T94" fmla="*/ 5189 w 5702"/>
              <a:gd name="T95" fmla="*/ 4 h 1219"/>
              <a:gd name="T96" fmla="*/ 5368 w 5702"/>
              <a:gd name="T97" fmla="*/ 6 h 1219"/>
              <a:gd name="T98" fmla="*/ 5541 w 5702"/>
              <a:gd name="T99" fmla="*/ 7 h 1219"/>
              <a:gd name="T100" fmla="*/ 5702 w 5702"/>
              <a:gd name="T101" fmla="*/ 9 h 1219"/>
              <a:gd name="T102" fmla="*/ 5702 w 5702"/>
              <a:gd name="T103" fmla="*/ 1219 h 1219"/>
              <a:gd name="T104" fmla="*/ 0 w 5702"/>
              <a:gd name="T105" fmla="*/ 1219 h 1219"/>
              <a:gd name="T106" fmla="*/ 0 w 5702"/>
              <a:gd name="T107" fmla="*/ 9 h 1219"/>
              <a:gd name="T108" fmla="*/ 164 w 5702"/>
              <a:gd name="T109" fmla="*/ 7 h 1219"/>
              <a:gd name="T110" fmla="*/ 335 w 5702"/>
              <a:gd name="T111" fmla="*/ 6 h 1219"/>
              <a:gd name="T112" fmla="*/ 514 w 5702"/>
              <a:gd name="T113" fmla="*/ 4 h 1219"/>
              <a:gd name="T114" fmla="*/ 704 w 5702"/>
              <a:gd name="T115" fmla="*/ 2 h 1219"/>
              <a:gd name="T116" fmla="*/ 904 w 5702"/>
              <a:gd name="T117" fmla="*/ 0 h 1219"/>
              <a:gd name="T118" fmla="*/ 1115 w 5702"/>
              <a:gd name="T119" fmla="*/ 0 h 1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02" h="1219">
                <a:moveTo>
                  <a:pt x="1115" y="0"/>
                </a:moveTo>
                <a:lnTo>
                  <a:pt x="1277" y="0"/>
                </a:lnTo>
                <a:lnTo>
                  <a:pt x="1428" y="2"/>
                </a:lnTo>
                <a:lnTo>
                  <a:pt x="1569" y="2"/>
                </a:lnTo>
                <a:lnTo>
                  <a:pt x="1698" y="4"/>
                </a:lnTo>
                <a:lnTo>
                  <a:pt x="1816" y="6"/>
                </a:lnTo>
                <a:lnTo>
                  <a:pt x="1922" y="7"/>
                </a:lnTo>
                <a:lnTo>
                  <a:pt x="2018" y="11"/>
                </a:lnTo>
                <a:lnTo>
                  <a:pt x="2102" y="14"/>
                </a:lnTo>
                <a:lnTo>
                  <a:pt x="2201" y="20"/>
                </a:lnTo>
                <a:lnTo>
                  <a:pt x="2293" y="32"/>
                </a:lnTo>
                <a:lnTo>
                  <a:pt x="2375" y="46"/>
                </a:lnTo>
                <a:lnTo>
                  <a:pt x="2452" y="63"/>
                </a:lnTo>
                <a:lnTo>
                  <a:pt x="2518" y="84"/>
                </a:lnTo>
                <a:lnTo>
                  <a:pt x="2579" y="107"/>
                </a:lnTo>
                <a:lnTo>
                  <a:pt x="2633" y="131"/>
                </a:lnTo>
                <a:lnTo>
                  <a:pt x="2680" y="157"/>
                </a:lnTo>
                <a:lnTo>
                  <a:pt x="2722" y="185"/>
                </a:lnTo>
                <a:lnTo>
                  <a:pt x="2756" y="213"/>
                </a:lnTo>
                <a:lnTo>
                  <a:pt x="2788" y="241"/>
                </a:lnTo>
                <a:lnTo>
                  <a:pt x="2812" y="269"/>
                </a:lnTo>
                <a:lnTo>
                  <a:pt x="2835" y="295"/>
                </a:lnTo>
                <a:lnTo>
                  <a:pt x="2852" y="319"/>
                </a:lnTo>
                <a:lnTo>
                  <a:pt x="2868" y="295"/>
                </a:lnTo>
                <a:lnTo>
                  <a:pt x="2891" y="269"/>
                </a:lnTo>
                <a:lnTo>
                  <a:pt x="2915" y="241"/>
                </a:lnTo>
                <a:lnTo>
                  <a:pt x="2946" y="213"/>
                </a:lnTo>
                <a:lnTo>
                  <a:pt x="2981" y="185"/>
                </a:lnTo>
                <a:lnTo>
                  <a:pt x="3023" y="157"/>
                </a:lnTo>
                <a:lnTo>
                  <a:pt x="3070" y="131"/>
                </a:lnTo>
                <a:lnTo>
                  <a:pt x="3124" y="107"/>
                </a:lnTo>
                <a:lnTo>
                  <a:pt x="3185" y="84"/>
                </a:lnTo>
                <a:lnTo>
                  <a:pt x="3253" y="63"/>
                </a:lnTo>
                <a:lnTo>
                  <a:pt x="3328" y="46"/>
                </a:lnTo>
                <a:lnTo>
                  <a:pt x="3409" y="32"/>
                </a:lnTo>
                <a:lnTo>
                  <a:pt x="3502" y="20"/>
                </a:lnTo>
                <a:lnTo>
                  <a:pt x="3601" y="14"/>
                </a:lnTo>
                <a:lnTo>
                  <a:pt x="3684" y="11"/>
                </a:lnTo>
                <a:lnTo>
                  <a:pt x="3780" y="7"/>
                </a:lnTo>
                <a:lnTo>
                  <a:pt x="3886" y="6"/>
                </a:lnTo>
                <a:lnTo>
                  <a:pt x="4005" y="4"/>
                </a:lnTo>
                <a:lnTo>
                  <a:pt x="4134" y="2"/>
                </a:lnTo>
                <a:lnTo>
                  <a:pt x="4275" y="2"/>
                </a:lnTo>
                <a:lnTo>
                  <a:pt x="4426" y="0"/>
                </a:lnTo>
                <a:lnTo>
                  <a:pt x="4588" y="0"/>
                </a:lnTo>
                <a:lnTo>
                  <a:pt x="4799" y="0"/>
                </a:lnTo>
                <a:lnTo>
                  <a:pt x="4999" y="2"/>
                </a:lnTo>
                <a:lnTo>
                  <a:pt x="5189" y="4"/>
                </a:lnTo>
                <a:lnTo>
                  <a:pt x="5368" y="6"/>
                </a:lnTo>
                <a:lnTo>
                  <a:pt x="5541" y="7"/>
                </a:lnTo>
                <a:lnTo>
                  <a:pt x="5702" y="9"/>
                </a:lnTo>
                <a:lnTo>
                  <a:pt x="5702" y="1219"/>
                </a:lnTo>
                <a:lnTo>
                  <a:pt x="0" y="1219"/>
                </a:lnTo>
                <a:lnTo>
                  <a:pt x="0" y="9"/>
                </a:lnTo>
                <a:lnTo>
                  <a:pt x="164" y="7"/>
                </a:lnTo>
                <a:lnTo>
                  <a:pt x="335" y="6"/>
                </a:lnTo>
                <a:lnTo>
                  <a:pt x="514" y="4"/>
                </a:lnTo>
                <a:lnTo>
                  <a:pt x="704" y="2"/>
                </a:lnTo>
                <a:lnTo>
                  <a:pt x="904" y="0"/>
                </a:lnTo>
                <a:lnTo>
                  <a:pt x="111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C6DE73F1-59A9-487B-8CC8-B67CC5A7C877}"/>
              </a:ext>
            </a:extLst>
          </p:cNvPr>
          <p:cNvSpPr>
            <a:spLocks/>
          </p:cNvSpPr>
          <p:nvPr/>
        </p:nvSpPr>
        <p:spPr bwMode="auto">
          <a:xfrm>
            <a:off x="0" y="4725665"/>
            <a:ext cx="12191646" cy="562283"/>
          </a:xfrm>
          <a:custGeom>
            <a:avLst/>
            <a:gdLst>
              <a:gd name="T0" fmla="*/ 1184 w 5702"/>
              <a:gd name="T1" fmla="*/ 0 h 394"/>
              <a:gd name="T2" fmla="*/ 1492 w 5702"/>
              <a:gd name="T3" fmla="*/ 2 h 394"/>
              <a:gd name="T4" fmla="*/ 1754 w 5702"/>
              <a:gd name="T5" fmla="*/ 5 h 394"/>
              <a:gd name="T6" fmla="*/ 1968 w 5702"/>
              <a:gd name="T7" fmla="*/ 11 h 394"/>
              <a:gd name="T8" fmla="*/ 2156 w 5702"/>
              <a:gd name="T9" fmla="*/ 19 h 394"/>
              <a:gd name="T10" fmla="*/ 2333 w 5702"/>
              <a:gd name="T11" fmla="*/ 42 h 394"/>
              <a:gd name="T12" fmla="*/ 2480 w 5702"/>
              <a:gd name="T13" fmla="*/ 78 h 394"/>
              <a:gd name="T14" fmla="*/ 2598 w 5702"/>
              <a:gd name="T15" fmla="*/ 122 h 394"/>
              <a:gd name="T16" fmla="*/ 2690 w 5702"/>
              <a:gd name="T17" fmla="*/ 172 h 394"/>
              <a:gd name="T18" fmla="*/ 2763 w 5702"/>
              <a:gd name="T19" fmla="*/ 225 h 394"/>
              <a:gd name="T20" fmla="*/ 2816 w 5702"/>
              <a:gd name="T21" fmla="*/ 277 h 394"/>
              <a:gd name="T22" fmla="*/ 2852 w 5702"/>
              <a:gd name="T23" fmla="*/ 326 h 394"/>
              <a:gd name="T24" fmla="*/ 2887 w 5702"/>
              <a:gd name="T25" fmla="*/ 277 h 394"/>
              <a:gd name="T26" fmla="*/ 2939 w 5702"/>
              <a:gd name="T27" fmla="*/ 225 h 394"/>
              <a:gd name="T28" fmla="*/ 3012 w 5702"/>
              <a:gd name="T29" fmla="*/ 172 h 394"/>
              <a:gd name="T30" fmla="*/ 3105 w 5702"/>
              <a:gd name="T31" fmla="*/ 122 h 394"/>
              <a:gd name="T32" fmla="*/ 3223 w 5702"/>
              <a:gd name="T33" fmla="*/ 78 h 394"/>
              <a:gd name="T34" fmla="*/ 3369 w 5702"/>
              <a:gd name="T35" fmla="*/ 42 h 394"/>
              <a:gd name="T36" fmla="*/ 3547 w 5702"/>
              <a:gd name="T37" fmla="*/ 19 h 394"/>
              <a:gd name="T38" fmla="*/ 3735 w 5702"/>
              <a:gd name="T39" fmla="*/ 11 h 394"/>
              <a:gd name="T40" fmla="*/ 3949 w 5702"/>
              <a:gd name="T41" fmla="*/ 5 h 394"/>
              <a:gd name="T42" fmla="*/ 4210 w 5702"/>
              <a:gd name="T43" fmla="*/ 2 h 394"/>
              <a:gd name="T44" fmla="*/ 4519 w 5702"/>
              <a:gd name="T45" fmla="*/ 0 h 394"/>
              <a:gd name="T46" fmla="*/ 4907 w 5702"/>
              <a:gd name="T47" fmla="*/ 0 h 394"/>
              <a:gd name="T48" fmla="*/ 5318 w 5702"/>
              <a:gd name="T49" fmla="*/ 2 h 394"/>
              <a:gd name="T50" fmla="*/ 5702 w 5702"/>
              <a:gd name="T51" fmla="*/ 5 h 394"/>
              <a:gd name="T52" fmla="*/ 5513 w 5702"/>
              <a:gd name="T53" fmla="*/ 72 h 394"/>
              <a:gd name="T54" fmla="*/ 5116 w 5702"/>
              <a:gd name="T55" fmla="*/ 70 h 394"/>
              <a:gd name="T56" fmla="*/ 4689 w 5702"/>
              <a:gd name="T57" fmla="*/ 68 h 394"/>
              <a:gd name="T58" fmla="*/ 4358 w 5702"/>
              <a:gd name="T59" fmla="*/ 70 h 394"/>
              <a:gd name="T60" fmla="*/ 4073 w 5702"/>
              <a:gd name="T61" fmla="*/ 72 h 394"/>
              <a:gd name="T62" fmla="*/ 3836 w 5702"/>
              <a:gd name="T63" fmla="*/ 75 h 394"/>
              <a:gd name="T64" fmla="*/ 3648 w 5702"/>
              <a:gd name="T65" fmla="*/ 80 h 394"/>
              <a:gd name="T66" fmla="*/ 3455 w 5702"/>
              <a:gd name="T67" fmla="*/ 98 h 394"/>
              <a:gd name="T68" fmla="*/ 3293 w 5702"/>
              <a:gd name="T69" fmla="*/ 127 h 394"/>
              <a:gd name="T70" fmla="*/ 3162 w 5702"/>
              <a:gd name="T71" fmla="*/ 167 h 394"/>
              <a:gd name="T72" fmla="*/ 3056 w 5702"/>
              <a:gd name="T73" fmla="*/ 214 h 394"/>
              <a:gd name="T74" fmla="*/ 2974 w 5702"/>
              <a:gd name="T75" fmla="*/ 266 h 394"/>
              <a:gd name="T76" fmla="*/ 2911 w 5702"/>
              <a:gd name="T77" fmla="*/ 320 h 394"/>
              <a:gd name="T78" fmla="*/ 2868 w 5702"/>
              <a:gd name="T79" fmla="*/ 371 h 394"/>
              <a:gd name="T80" fmla="*/ 2835 w 5702"/>
              <a:gd name="T81" fmla="*/ 371 h 394"/>
              <a:gd name="T82" fmla="*/ 2791 w 5702"/>
              <a:gd name="T83" fmla="*/ 320 h 394"/>
              <a:gd name="T84" fmla="*/ 2730 w 5702"/>
              <a:gd name="T85" fmla="*/ 266 h 394"/>
              <a:gd name="T86" fmla="*/ 2647 w 5702"/>
              <a:gd name="T87" fmla="*/ 214 h 394"/>
              <a:gd name="T88" fmla="*/ 2542 w 5702"/>
              <a:gd name="T89" fmla="*/ 167 h 394"/>
              <a:gd name="T90" fmla="*/ 2410 w 5702"/>
              <a:gd name="T91" fmla="*/ 127 h 394"/>
              <a:gd name="T92" fmla="*/ 2248 w 5702"/>
              <a:gd name="T93" fmla="*/ 98 h 394"/>
              <a:gd name="T94" fmla="*/ 2055 w 5702"/>
              <a:gd name="T95" fmla="*/ 80 h 394"/>
              <a:gd name="T96" fmla="*/ 1867 w 5702"/>
              <a:gd name="T97" fmla="*/ 75 h 394"/>
              <a:gd name="T98" fmla="*/ 1630 w 5702"/>
              <a:gd name="T99" fmla="*/ 72 h 394"/>
              <a:gd name="T100" fmla="*/ 1344 w 5702"/>
              <a:gd name="T101" fmla="*/ 70 h 394"/>
              <a:gd name="T102" fmla="*/ 1014 w 5702"/>
              <a:gd name="T103" fmla="*/ 68 h 394"/>
              <a:gd name="T104" fmla="*/ 587 w 5702"/>
              <a:gd name="T105" fmla="*/ 70 h 394"/>
              <a:gd name="T106" fmla="*/ 190 w 5702"/>
              <a:gd name="T107" fmla="*/ 72 h 394"/>
              <a:gd name="T108" fmla="*/ 0 w 5702"/>
              <a:gd name="T109" fmla="*/ 5 h 394"/>
              <a:gd name="T110" fmla="*/ 385 w 5702"/>
              <a:gd name="T111" fmla="*/ 2 h 394"/>
              <a:gd name="T112" fmla="*/ 796 w 5702"/>
              <a:gd name="T113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02" h="394">
                <a:moveTo>
                  <a:pt x="1014" y="0"/>
                </a:moveTo>
                <a:lnTo>
                  <a:pt x="1184" y="0"/>
                </a:lnTo>
                <a:lnTo>
                  <a:pt x="1344" y="0"/>
                </a:lnTo>
                <a:lnTo>
                  <a:pt x="1492" y="2"/>
                </a:lnTo>
                <a:lnTo>
                  <a:pt x="1630" y="4"/>
                </a:lnTo>
                <a:lnTo>
                  <a:pt x="1754" y="5"/>
                </a:lnTo>
                <a:lnTo>
                  <a:pt x="1867" y="7"/>
                </a:lnTo>
                <a:lnTo>
                  <a:pt x="1968" y="11"/>
                </a:lnTo>
                <a:lnTo>
                  <a:pt x="2055" y="12"/>
                </a:lnTo>
                <a:lnTo>
                  <a:pt x="2156" y="19"/>
                </a:lnTo>
                <a:lnTo>
                  <a:pt x="2248" y="30"/>
                </a:lnTo>
                <a:lnTo>
                  <a:pt x="2333" y="42"/>
                </a:lnTo>
                <a:lnTo>
                  <a:pt x="2410" y="59"/>
                </a:lnTo>
                <a:lnTo>
                  <a:pt x="2480" y="78"/>
                </a:lnTo>
                <a:lnTo>
                  <a:pt x="2542" y="99"/>
                </a:lnTo>
                <a:lnTo>
                  <a:pt x="2598" y="122"/>
                </a:lnTo>
                <a:lnTo>
                  <a:pt x="2647" y="146"/>
                </a:lnTo>
                <a:lnTo>
                  <a:pt x="2690" y="172"/>
                </a:lnTo>
                <a:lnTo>
                  <a:pt x="2730" y="199"/>
                </a:lnTo>
                <a:lnTo>
                  <a:pt x="2763" y="225"/>
                </a:lnTo>
                <a:lnTo>
                  <a:pt x="2791" y="253"/>
                </a:lnTo>
                <a:lnTo>
                  <a:pt x="2816" y="277"/>
                </a:lnTo>
                <a:lnTo>
                  <a:pt x="2835" y="303"/>
                </a:lnTo>
                <a:lnTo>
                  <a:pt x="2852" y="326"/>
                </a:lnTo>
                <a:lnTo>
                  <a:pt x="2868" y="303"/>
                </a:lnTo>
                <a:lnTo>
                  <a:pt x="2887" y="277"/>
                </a:lnTo>
                <a:lnTo>
                  <a:pt x="2911" y="253"/>
                </a:lnTo>
                <a:lnTo>
                  <a:pt x="2939" y="225"/>
                </a:lnTo>
                <a:lnTo>
                  <a:pt x="2974" y="199"/>
                </a:lnTo>
                <a:lnTo>
                  <a:pt x="3012" y="172"/>
                </a:lnTo>
                <a:lnTo>
                  <a:pt x="3056" y="146"/>
                </a:lnTo>
                <a:lnTo>
                  <a:pt x="3105" y="122"/>
                </a:lnTo>
                <a:lnTo>
                  <a:pt x="3162" y="99"/>
                </a:lnTo>
                <a:lnTo>
                  <a:pt x="3223" y="78"/>
                </a:lnTo>
                <a:lnTo>
                  <a:pt x="3293" y="59"/>
                </a:lnTo>
                <a:lnTo>
                  <a:pt x="3369" y="42"/>
                </a:lnTo>
                <a:lnTo>
                  <a:pt x="3455" y="30"/>
                </a:lnTo>
                <a:lnTo>
                  <a:pt x="3547" y="19"/>
                </a:lnTo>
                <a:lnTo>
                  <a:pt x="3648" y="12"/>
                </a:lnTo>
                <a:lnTo>
                  <a:pt x="3735" y="11"/>
                </a:lnTo>
                <a:lnTo>
                  <a:pt x="3836" y="7"/>
                </a:lnTo>
                <a:lnTo>
                  <a:pt x="3949" y="5"/>
                </a:lnTo>
                <a:lnTo>
                  <a:pt x="4073" y="4"/>
                </a:lnTo>
                <a:lnTo>
                  <a:pt x="4210" y="2"/>
                </a:lnTo>
                <a:lnTo>
                  <a:pt x="4358" y="0"/>
                </a:lnTo>
                <a:lnTo>
                  <a:pt x="4519" y="0"/>
                </a:lnTo>
                <a:lnTo>
                  <a:pt x="4689" y="0"/>
                </a:lnTo>
                <a:lnTo>
                  <a:pt x="4907" y="0"/>
                </a:lnTo>
                <a:lnTo>
                  <a:pt x="5116" y="2"/>
                </a:lnTo>
                <a:lnTo>
                  <a:pt x="5318" y="2"/>
                </a:lnTo>
                <a:lnTo>
                  <a:pt x="5513" y="4"/>
                </a:lnTo>
                <a:lnTo>
                  <a:pt x="5702" y="5"/>
                </a:lnTo>
                <a:lnTo>
                  <a:pt x="5702" y="73"/>
                </a:lnTo>
                <a:lnTo>
                  <a:pt x="5513" y="72"/>
                </a:lnTo>
                <a:lnTo>
                  <a:pt x="5318" y="70"/>
                </a:lnTo>
                <a:lnTo>
                  <a:pt x="5116" y="70"/>
                </a:lnTo>
                <a:lnTo>
                  <a:pt x="4907" y="68"/>
                </a:lnTo>
                <a:lnTo>
                  <a:pt x="4689" y="68"/>
                </a:lnTo>
                <a:lnTo>
                  <a:pt x="4519" y="68"/>
                </a:lnTo>
                <a:lnTo>
                  <a:pt x="4358" y="70"/>
                </a:lnTo>
                <a:lnTo>
                  <a:pt x="4210" y="70"/>
                </a:lnTo>
                <a:lnTo>
                  <a:pt x="4073" y="72"/>
                </a:lnTo>
                <a:lnTo>
                  <a:pt x="3949" y="73"/>
                </a:lnTo>
                <a:lnTo>
                  <a:pt x="3836" y="75"/>
                </a:lnTo>
                <a:lnTo>
                  <a:pt x="3735" y="78"/>
                </a:lnTo>
                <a:lnTo>
                  <a:pt x="3648" y="80"/>
                </a:lnTo>
                <a:lnTo>
                  <a:pt x="3547" y="87"/>
                </a:lnTo>
                <a:lnTo>
                  <a:pt x="3455" y="98"/>
                </a:lnTo>
                <a:lnTo>
                  <a:pt x="3369" y="110"/>
                </a:lnTo>
                <a:lnTo>
                  <a:pt x="3293" y="127"/>
                </a:lnTo>
                <a:lnTo>
                  <a:pt x="3223" y="146"/>
                </a:lnTo>
                <a:lnTo>
                  <a:pt x="3162" y="167"/>
                </a:lnTo>
                <a:lnTo>
                  <a:pt x="3105" y="190"/>
                </a:lnTo>
                <a:lnTo>
                  <a:pt x="3056" y="214"/>
                </a:lnTo>
                <a:lnTo>
                  <a:pt x="3012" y="240"/>
                </a:lnTo>
                <a:lnTo>
                  <a:pt x="2974" y="266"/>
                </a:lnTo>
                <a:lnTo>
                  <a:pt x="2939" y="293"/>
                </a:lnTo>
                <a:lnTo>
                  <a:pt x="2911" y="320"/>
                </a:lnTo>
                <a:lnTo>
                  <a:pt x="2887" y="345"/>
                </a:lnTo>
                <a:lnTo>
                  <a:pt x="2868" y="371"/>
                </a:lnTo>
                <a:lnTo>
                  <a:pt x="2852" y="394"/>
                </a:lnTo>
                <a:lnTo>
                  <a:pt x="2835" y="371"/>
                </a:lnTo>
                <a:lnTo>
                  <a:pt x="2816" y="345"/>
                </a:lnTo>
                <a:lnTo>
                  <a:pt x="2791" y="320"/>
                </a:lnTo>
                <a:lnTo>
                  <a:pt x="2763" y="293"/>
                </a:lnTo>
                <a:lnTo>
                  <a:pt x="2730" y="266"/>
                </a:lnTo>
                <a:lnTo>
                  <a:pt x="2690" y="240"/>
                </a:lnTo>
                <a:lnTo>
                  <a:pt x="2647" y="214"/>
                </a:lnTo>
                <a:lnTo>
                  <a:pt x="2598" y="190"/>
                </a:lnTo>
                <a:lnTo>
                  <a:pt x="2542" y="167"/>
                </a:lnTo>
                <a:lnTo>
                  <a:pt x="2480" y="146"/>
                </a:lnTo>
                <a:lnTo>
                  <a:pt x="2410" y="127"/>
                </a:lnTo>
                <a:lnTo>
                  <a:pt x="2333" y="110"/>
                </a:lnTo>
                <a:lnTo>
                  <a:pt x="2248" y="98"/>
                </a:lnTo>
                <a:lnTo>
                  <a:pt x="2156" y="87"/>
                </a:lnTo>
                <a:lnTo>
                  <a:pt x="2055" y="80"/>
                </a:lnTo>
                <a:lnTo>
                  <a:pt x="1968" y="78"/>
                </a:lnTo>
                <a:lnTo>
                  <a:pt x="1867" y="75"/>
                </a:lnTo>
                <a:lnTo>
                  <a:pt x="1754" y="73"/>
                </a:lnTo>
                <a:lnTo>
                  <a:pt x="1630" y="72"/>
                </a:lnTo>
                <a:lnTo>
                  <a:pt x="1492" y="70"/>
                </a:lnTo>
                <a:lnTo>
                  <a:pt x="1344" y="70"/>
                </a:lnTo>
                <a:lnTo>
                  <a:pt x="1184" y="68"/>
                </a:lnTo>
                <a:lnTo>
                  <a:pt x="1014" y="68"/>
                </a:lnTo>
                <a:lnTo>
                  <a:pt x="796" y="68"/>
                </a:lnTo>
                <a:lnTo>
                  <a:pt x="587" y="70"/>
                </a:lnTo>
                <a:lnTo>
                  <a:pt x="385" y="70"/>
                </a:lnTo>
                <a:lnTo>
                  <a:pt x="190" y="72"/>
                </a:lnTo>
                <a:lnTo>
                  <a:pt x="0" y="73"/>
                </a:lnTo>
                <a:lnTo>
                  <a:pt x="0" y="5"/>
                </a:lnTo>
                <a:lnTo>
                  <a:pt x="190" y="4"/>
                </a:lnTo>
                <a:lnTo>
                  <a:pt x="385" y="2"/>
                </a:lnTo>
                <a:lnTo>
                  <a:pt x="587" y="2"/>
                </a:lnTo>
                <a:lnTo>
                  <a:pt x="796" y="0"/>
                </a:lnTo>
                <a:lnTo>
                  <a:pt x="101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401965E-843A-1EAC-591D-C2A9B87DCD03}"/>
              </a:ext>
            </a:extLst>
          </p:cNvPr>
          <p:cNvGrpSpPr/>
          <p:nvPr/>
        </p:nvGrpSpPr>
        <p:grpSpPr>
          <a:xfrm>
            <a:off x="4075743" y="1095836"/>
            <a:ext cx="3425814" cy="459691"/>
            <a:chOff x="4405" y="4703"/>
            <a:chExt cx="10379" cy="1393"/>
          </a:xfrm>
          <a:solidFill>
            <a:schemeClr val="bg1"/>
          </a:solidFill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0C84C43-2395-BCAF-7A37-751ACC91B561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  <a:grpFill/>
          </p:grpSpPr>
          <p:sp>
            <p:nvSpPr>
              <p:cNvPr id="19" name="Freeform 62">
                <a:extLst>
                  <a:ext uri="{FF2B5EF4-FFF2-40B4-BE49-F238E27FC236}">
                    <a16:creationId xmlns:a16="http://schemas.microsoft.com/office/drawing/2014/main" id="{6BBBB8E9-8131-CC0C-D5C7-219A22F20A5D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0" name="Freeform 63">
                <a:extLst>
                  <a:ext uri="{FF2B5EF4-FFF2-40B4-BE49-F238E27FC236}">
                    <a16:creationId xmlns:a16="http://schemas.microsoft.com/office/drawing/2014/main" id="{7E84A456-F9F1-0004-9725-8510EC87885D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21" name="Freeform 67">
                <a:extLst>
                  <a:ext uri="{FF2B5EF4-FFF2-40B4-BE49-F238E27FC236}">
                    <a16:creationId xmlns:a16="http://schemas.microsoft.com/office/drawing/2014/main" id="{65D5CB44-D10C-16E6-7B2D-8FFC95E25189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FA6B686C-03B4-132D-F4F0-E8E2CBC0C6F1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grpFill/>
          </p:grpSpPr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C7961504-7D69-B55C-B540-3FC6B8D900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8" name="Freeform 65">
                <a:extLst>
                  <a:ext uri="{FF2B5EF4-FFF2-40B4-BE49-F238E27FC236}">
                    <a16:creationId xmlns:a16="http://schemas.microsoft.com/office/drawing/2014/main" id="{58F40EB2-7208-7457-D229-8248917B2585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9" name="Freeform 66">
                <a:extLst>
                  <a:ext uri="{FF2B5EF4-FFF2-40B4-BE49-F238E27FC236}">
                    <a16:creationId xmlns:a16="http://schemas.microsoft.com/office/drawing/2014/main" id="{2E10639D-2D7B-6E87-CE8C-08EE9CF548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10" name="Freeform 68">
                <a:extLst>
                  <a:ext uri="{FF2B5EF4-FFF2-40B4-BE49-F238E27FC236}">
                    <a16:creationId xmlns:a16="http://schemas.microsoft.com/office/drawing/2014/main" id="{60AE44CB-4480-C0F1-4C5A-B0EFCC600C45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:a16="http://schemas.microsoft.com/office/drawing/2014/main" id="{EFA21A8D-12C8-EF81-0F8A-5F008897C36F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DF13FE05-0B6B-0039-0641-BE35EA3893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15" name="Freeform 72">
                <a:extLst>
                  <a:ext uri="{FF2B5EF4-FFF2-40B4-BE49-F238E27FC236}">
                    <a16:creationId xmlns:a16="http://schemas.microsoft.com/office/drawing/2014/main" id="{97C81535-4FA2-E85B-290B-A4594A544FE0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16" name="Freeform 74">
                <a:extLst>
                  <a:ext uri="{FF2B5EF4-FFF2-40B4-BE49-F238E27FC236}">
                    <a16:creationId xmlns:a16="http://schemas.microsoft.com/office/drawing/2014/main" id="{E280F2B9-547A-3091-325A-78B7A2CEA4CB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17" name="Freeform 75">
                <a:extLst>
                  <a:ext uri="{FF2B5EF4-FFF2-40B4-BE49-F238E27FC236}">
                    <a16:creationId xmlns:a16="http://schemas.microsoft.com/office/drawing/2014/main" id="{8D83B5AF-71CF-85C2-3F39-BB511828919D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  <p:sp>
            <p:nvSpPr>
              <p:cNvPr id="18" name="Freeform 117">
                <a:extLst>
                  <a:ext uri="{FF2B5EF4-FFF2-40B4-BE49-F238E27FC236}">
                    <a16:creationId xmlns:a16="http://schemas.microsoft.com/office/drawing/2014/main" id="{6E30DE2D-6A81-8D9F-DF0E-212FF780EFC9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  <a:ea typeface="微软雅黑"/>
                </a:endParaRP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A0B0517-71A1-36E1-8CEF-95746E2425C2}"/>
              </a:ext>
            </a:extLst>
          </p:cNvPr>
          <p:cNvGrpSpPr/>
          <p:nvPr/>
        </p:nvGrpSpPr>
        <p:grpSpPr>
          <a:xfrm>
            <a:off x="2266175" y="5823329"/>
            <a:ext cx="1680360" cy="432792"/>
            <a:chOff x="1691946" y="6324273"/>
            <a:chExt cx="1680360" cy="432792"/>
          </a:xfrm>
          <a:solidFill>
            <a:srgbClr val="005C00"/>
          </a:solidFill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4B741213-7A50-1FC2-863A-B6E2CE59C61C}"/>
                </a:ext>
              </a:extLst>
            </p:cNvPr>
            <p:cNvSpPr/>
            <p:nvPr/>
          </p:nvSpPr>
          <p:spPr>
            <a:xfrm>
              <a:off x="1691946" y="6324273"/>
              <a:ext cx="1680360" cy="432792"/>
            </a:xfrm>
            <a:prstGeom prst="roundRect">
              <a:avLst>
                <a:gd name="adj" fmla="val 50000"/>
              </a:avLst>
            </a:prstGeom>
            <a:solidFill>
              <a:srgbClr val="0073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Regular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995B079-9151-12C3-59F4-37406943A5CF}"/>
                </a:ext>
              </a:extLst>
            </p:cNvPr>
            <p:cNvSpPr/>
            <p:nvPr/>
          </p:nvSpPr>
          <p:spPr>
            <a:xfrm>
              <a:off x="1993517" y="6435635"/>
              <a:ext cx="107721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专业：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XXX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L" panose="00020600040101010101" pitchFamily="18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AFFC927E-5D53-A4E7-BBF9-9B596786D4D9}"/>
              </a:ext>
            </a:extLst>
          </p:cNvPr>
          <p:cNvGrpSpPr/>
          <p:nvPr/>
        </p:nvGrpSpPr>
        <p:grpSpPr>
          <a:xfrm>
            <a:off x="4259272" y="5823329"/>
            <a:ext cx="1680360" cy="432792"/>
            <a:chOff x="1691946" y="6324273"/>
            <a:chExt cx="1680360" cy="432792"/>
          </a:xfrm>
          <a:solidFill>
            <a:srgbClr val="005C00"/>
          </a:solidFill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2FBD3314-F0F0-5841-32CB-8D27C77976A7}"/>
                </a:ext>
              </a:extLst>
            </p:cNvPr>
            <p:cNvSpPr/>
            <p:nvPr/>
          </p:nvSpPr>
          <p:spPr>
            <a:xfrm>
              <a:off x="1691946" y="6324273"/>
              <a:ext cx="1680360" cy="432792"/>
            </a:xfrm>
            <a:prstGeom prst="roundRect">
              <a:avLst>
                <a:gd name="adj" fmla="val 50000"/>
              </a:avLst>
            </a:prstGeom>
            <a:solidFill>
              <a:srgbClr val="0073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Roboto Regular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0DCFC2E-7F89-AD1D-7A52-6298C2B25411}"/>
                </a:ext>
              </a:extLst>
            </p:cNvPr>
            <p:cNvSpPr/>
            <p:nvPr/>
          </p:nvSpPr>
          <p:spPr>
            <a:xfrm>
              <a:off x="1993517" y="6435635"/>
              <a:ext cx="107721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noProof="0" dirty="0">
                  <a:solidFill>
                    <a:schemeClr val="bg1"/>
                  </a:solidFill>
                  <a:latin typeface="+mn-ea"/>
                  <a:cs typeface="阿里巴巴普惠体 L" panose="00020600040101010101" pitchFamily="18" charset="-122"/>
                </a:rPr>
                <a:t>班级</a:t>
              </a:r>
              <a:r>
                <a: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：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XXX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L" panose="00020600040101010101" pitchFamily="18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FD2FED64-8F73-A09A-D0A9-B25004A70729}"/>
              </a:ext>
            </a:extLst>
          </p:cNvPr>
          <p:cNvGrpSpPr/>
          <p:nvPr/>
        </p:nvGrpSpPr>
        <p:grpSpPr>
          <a:xfrm>
            <a:off x="6252369" y="5823329"/>
            <a:ext cx="1691525" cy="432792"/>
            <a:chOff x="1691946" y="6324273"/>
            <a:chExt cx="1691525" cy="432792"/>
          </a:xfrm>
          <a:solidFill>
            <a:srgbClr val="005C00"/>
          </a:solidFill>
        </p:grpSpPr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39873B5E-360B-DE94-4FF1-48F7F17E3360}"/>
                </a:ext>
              </a:extLst>
            </p:cNvPr>
            <p:cNvSpPr/>
            <p:nvPr/>
          </p:nvSpPr>
          <p:spPr>
            <a:xfrm>
              <a:off x="1691946" y="6324273"/>
              <a:ext cx="1680360" cy="432792"/>
            </a:xfrm>
            <a:prstGeom prst="roundRect">
              <a:avLst>
                <a:gd name="adj" fmla="val 50000"/>
              </a:avLst>
            </a:prstGeom>
            <a:solidFill>
              <a:srgbClr val="0073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Roboto Regular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071A8111-2F76-F5FF-1B5B-C8AD2977B8B3}"/>
                </a:ext>
              </a:extLst>
            </p:cNvPr>
            <p:cNvSpPr/>
            <p:nvPr/>
          </p:nvSpPr>
          <p:spPr>
            <a:xfrm>
              <a:off x="1691946" y="6429472"/>
              <a:ext cx="1691525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阿里巴巴普惠体 L" panose="00020600040101010101" pitchFamily="18" charset="-122"/>
                </a:rPr>
                <a:t>姓名</a:t>
              </a:r>
              <a:r>
                <a: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：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 XXX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L" panose="00020600040101010101" pitchFamily="18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667C670-43C2-90A9-C395-ACBFD2526198}"/>
              </a:ext>
            </a:extLst>
          </p:cNvPr>
          <p:cNvGrpSpPr/>
          <p:nvPr/>
        </p:nvGrpSpPr>
        <p:grpSpPr>
          <a:xfrm>
            <a:off x="8245465" y="5823329"/>
            <a:ext cx="1680360" cy="432792"/>
            <a:chOff x="1691946" y="6324273"/>
            <a:chExt cx="1680360" cy="432792"/>
          </a:xfrm>
          <a:solidFill>
            <a:srgbClr val="005C00"/>
          </a:solidFill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773F70CF-6727-24C5-FA42-8ED5A1D8ACB9}"/>
                </a:ext>
              </a:extLst>
            </p:cNvPr>
            <p:cNvSpPr/>
            <p:nvPr/>
          </p:nvSpPr>
          <p:spPr>
            <a:xfrm>
              <a:off x="1691946" y="6324273"/>
              <a:ext cx="1680360" cy="432792"/>
            </a:xfrm>
            <a:prstGeom prst="roundRect">
              <a:avLst>
                <a:gd name="adj" fmla="val 50000"/>
              </a:avLst>
            </a:prstGeom>
            <a:solidFill>
              <a:srgbClr val="00734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Roboto Regular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F8D88C3-CB40-2BBA-2039-BA27A00DFDF7}"/>
                </a:ext>
              </a:extLst>
            </p:cNvPr>
            <p:cNvSpPr/>
            <p:nvPr/>
          </p:nvSpPr>
          <p:spPr>
            <a:xfrm>
              <a:off x="1993517" y="6435635"/>
              <a:ext cx="107721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noProof="0" dirty="0">
                  <a:solidFill>
                    <a:schemeClr val="bg1"/>
                  </a:solidFill>
                  <a:latin typeface="+mn-ea"/>
                  <a:cs typeface="阿里巴巴普惠体 L" panose="00020600040101010101" pitchFamily="18" charset="-122"/>
                </a:rPr>
                <a:t>日期</a:t>
              </a:r>
              <a:r>
                <a: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：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L" panose="00020600040101010101" pitchFamily="18" charset="-122"/>
                </a:rPr>
                <a:t>XXX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L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5678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-0.5"/>
  <p:tag name="KSO_WM_UNIT_TEXT_FILL_FORE_SCHEMECOLOR_INDEX" val="16"/>
  <p:tag name="KSO_WM_UNIT_TEXT_FILL_TYPE" val="1"/>
</p:tagLst>
</file>

<file path=ppt/theme/theme1.xml><?xml version="1.0" encoding="utf-8"?>
<a:theme xmlns:a="http://schemas.openxmlformats.org/drawingml/2006/main" name="Office 主题">
  <a:themeElements>
    <a:clrScheme name="自定义 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344"/>
      </a:accent1>
      <a:accent2>
        <a:srgbClr val="FFC00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26662E"/>
      </a:hlink>
      <a:folHlink>
        <a:srgbClr val="954F72"/>
      </a:folHlink>
    </a:clrScheme>
    <a:fontScheme name="自定义1">
      <a:majorFont>
        <a:latin typeface="Arial"/>
        <a:ea typeface="Microsoft YaHei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i="0" u="none" strike="noStrike" kern="1200" cap="none" spc="0" normalizeH="0" baseline="0" noProof="0">
            <a:ln>
              <a:noFill/>
            </a:ln>
            <a:solidFill>
              <a:schemeClr val="tx1"/>
            </a:solidFill>
            <a:effectLst/>
            <a:uLnTx/>
            <a:uFillTx/>
            <a:latin typeface="Roboto Regular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 主题">
  <a:themeElements>
    <a:clrScheme name="iSlide VI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A88C8"/>
      </a:accent1>
      <a:accent2>
        <a:srgbClr val="265D96"/>
      </a:accent2>
      <a:accent3>
        <a:srgbClr val="00ABEB"/>
      </a:accent3>
      <a:accent4>
        <a:srgbClr val="3977B5"/>
      </a:accent4>
      <a:accent5>
        <a:srgbClr val="41BAAF"/>
      </a:accent5>
      <a:accent6>
        <a:srgbClr val="235689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</TotalTime>
  <Words>1243</Words>
  <Application>Microsoft Office PowerPoint</Application>
  <PresentationFormat>宽屏</PresentationFormat>
  <Paragraphs>227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Roboto Regular</vt:lpstr>
      <vt:lpstr>等线</vt:lpstr>
      <vt:lpstr>汉仪书宋二简</vt:lpstr>
      <vt:lpstr>思源黑体 CN Normal</vt:lpstr>
      <vt:lpstr>微软雅黑</vt:lpstr>
      <vt:lpstr>微软雅黑 Light</vt:lpstr>
      <vt:lpstr>Arial</vt:lpstr>
      <vt:lpstr>Bahnschrift SemiBold Condensed</vt:lpstr>
      <vt:lpstr>Times New Roman</vt:lpstr>
      <vt:lpstr>Office 主题</vt:lpstr>
      <vt:lpstr>OfficePLUS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唐孙茹</cp:lastModifiedBy>
  <cp:revision>70</cp:revision>
  <dcterms:created xsi:type="dcterms:W3CDTF">2022-03-01T10:30:45Z</dcterms:created>
  <dcterms:modified xsi:type="dcterms:W3CDTF">2024-07-01T06:31:02Z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2024-05-29T03:25:15Z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5aafbc3e-5513-4e7e-967c-bcff13281c11</vt:lpwstr>
  </property>
  <property fmtid="{D5CDD505-2E9C-101B-9397-08002B2CF9AE}" pid="7" name="MSIP_Label_defa4170-0d19-0005-0004-bc88714345d2_ActionId">
    <vt:lpwstr>a94608ec-2ece-4943-aa5a-2df1a352e480</vt:lpwstr>
  </property>
  <property fmtid="{D5CDD505-2E9C-101B-9397-08002B2CF9AE}" pid="8" name="MSIP_Label_defa4170-0d19-0005-0004-bc88714345d2_ContentBits">
    <vt:lpwstr>0</vt:lpwstr>
  </property>
</Properties>
</file>